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18" r:id="rId3"/>
    <p:sldId id="419" r:id="rId4"/>
    <p:sldId id="483" r:id="rId5"/>
    <p:sldId id="484" r:id="rId6"/>
    <p:sldId id="485" r:id="rId7"/>
    <p:sldId id="503" r:id="rId8"/>
    <p:sldId id="486" r:id="rId9"/>
    <p:sldId id="504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505" r:id="rId19"/>
    <p:sldId id="466" r:id="rId20"/>
    <p:sldId id="467" r:id="rId21"/>
    <p:sldId id="468" r:id="rId22"/>
    <p:sldId id="469" r:id="rId23"/>
    <p:sldId id="506" r:id="rId24"/>
    <p:sldId id="507" r:id="rId25"/>
    <p:sldId id="520" r:id="rId26"/>
    <p:sldId id="476" r:id="rId27"/>
    <p:sldId id="477" r:id="rId28"/>
    <p:sldId id="480" r:id="rId29"/>
    <p:sldId id="481" r:id="rId30"/>
    <p:sldId id="48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6AF4A5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79" autoAdjust="0"/>
    <p:restoredTop sz="94660"/>
  </p:normalViewPr>
  <p:slideViewPr>
    <p:cSldViewPr>
      <p:cViewPr varScale="1">
        <p:scale>
          <a:sx n="127" d="100"/>
          <a:sy n="127" d="100"/>
        </p:scale>
        <p:origin x="13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EE1B4A53-BD45-4482-B4C6-C9151E4CBDC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5D23D8CF-FBDE-4B8B-9543-2BD7F7880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5006056E-3F80-4A88-AEA5-44AADB9CC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555B101A-BB37-4004-B165-D2BA8173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D5F879A8-80D1-4686-9E04-F557B9A69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BA859001-9AC3-4D02-AFA9-15D8CF9BE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6799F53E-5EF0-4749-8F87-264C19981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8A7659EA-4376-47E6-B5EB-B857731AF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90421FA8-6B15-4E41-A312-08598571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FEBBA118-D14A-4D1F-808B-D3EEC07FB1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B7BB2251-19C8-4923-A159-22E1B0E021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81C97A03-A48D-4BDA-AC87-AEAC3FBC49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A69753E9-0274-4535-BC01-16B26AA241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E1DD3F13-1639-4C4E-B41B-A6FACD1680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ECC7AD19-28B6-48CF-8C72-7AB5924ED90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45B9A9A-920C-4CB7-8C19-DF20CA31C9D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617E4DEB-93F5-47F8-804C-192BD35876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C90C1994-90A4-484C-BD95-EBE37525D3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3BA86-1ECA-489F-8905-A02BCCE0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04805-58CC-42A5-A1E2-064BD60C2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0A167-B7F0-4D39-A8A1-D31FD6B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4BC11-30EF-4DB0-B306-EE4E1D3F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E0182-9432-4B77-A4F0-FBCC9C09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0EE63-A2E9-4C9B-8696-B7B2318584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279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71E4FF-2403-4234-997C-EB9CF7F54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77498-DD8B-428A-9BD8-A79B35CD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850A4-C338-4929-9408-C1DA8A6A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59ABE-72F9-4F6D-9DAA-E3FF7B3C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6D156-F3E9-4F65-9DDB-0F99D29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4E959-B3CF-4225-AB77-5C15A229FE7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504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28D8C-81BA-494A-A825-4B82344E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13C85-A961-4448-A08D-17E8FEDD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52190-5605-4A74-9125-9F2AC437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1EEBA-E125-4B57-B56C-A7B8DAF4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5810C-560E-4E57-8666-50BFCAC5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C528B-A40F-4323-960A-B186EAF34C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003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FE99C-C0A2-48BF-A5BC-6DD58FD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05AC3-6032-418F-8540-DC9F4A59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6AA2D-387D-4068-836E-E2D25A30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074E46-89A4-4FD6-952E-751164E0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69886-4120-4FFB-BD42-CE7BE81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7FAF7-D943-4CE7-9847-BA226ABD7F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256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40880-5C86-4D81-A119-1B518FBB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F6312-32F6-47C5-8495-D1A200287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79FAC8-9EDB-461E-910E-1884B91E8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40E5A2-8C03-41E7-9DF1-D7308E7F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82822-DD05-4147-8319-E1B3175C2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DBAA2-CE0E-429A-840C-FEAD65C5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F595-C512-4108-B5C9-54F875C72CD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42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EF39-69F8-4C74-8709-57E4D4EA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C3287-8AA6-4038-810F-C0717DF7A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92736-FF82-43FF-B27F-D79CC34C6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895F4C-2A1F-4C7D-9DB5-02B19CE34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008C55-0FFB-4865-A619-B263C707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8DA03-8C78-4633-8485-D2A7AB5D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173EFB-05C8-4DEC-B752-057E9E2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F566B4-CA8B-4FAE-89CF-F8F57F3E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3C996-8639-46B8-99B5-8EEDC55694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988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E1578-C4CF-44F2-9B3B-6BC115EF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733088-0D3E-427D-9051-A811DA7B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6C2BB7-0D44-4268-BF8A-36B21463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90D0EB-A43A-422C-BA0C-55891396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8CBFE-64E1-4D72-8E29-EF9EEA2375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26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9B3D56-37FC-49E0-BEBC-428E0228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11033-BC17-4FA6-A6CC-9D791ABB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5E1675-2325-4698-8B78-8233FF07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1C0E3-7304-4019-817C-53BA02836E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97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1C54E-1CFB-411B-AB7C-396B03E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496C9-F8D1-43D0-B5B1-8095386F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54D44-4534-4AD6-93E8-07C2A2173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03E95-FC6C-450B-8342-C9C2E2ED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458ED-1371-4034-85A8-1B1E30E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28E94-BC9E-4220-B508-E3CFF888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EF814-2446-4223-9A5A-64CD53888F7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076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FC9F-A148-4C18-8139-9070A063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F29F9-3235-4B15-AB78-EBDAC8BE7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36A95-3908-4D68-B2FA-049EDF3DF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3AFFE-36BF-44A1-AB68-7BE26ECB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9F82A-CC65-4656-97C4-C2FB355B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246F3-3E3E-4156-9692-68E80F50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ADEF92-55D7-42FD-AB7E-D5F39B98C6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75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1" name="Rectangle 11">
            <a:extLst>
              <a:ext uri="{FF2B5EF4-FFF2-40B4-BE49-F238E27FC236}">
                <a16:creationId xmlns:a16="http://schemas.microsoft.com/office/drawing/2014/main" id="{707D7DD2-4441-4C79-ABBB-BB7C05867C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2" name="Rectangle 12">
            <a:extLst>
              <a:ext uri="{FF2B5EF4-FFF2-40B4-BE49-F238E27FC236}">
                <a16:creationId xmlns:a16="http://schemas.microsoft.com/office/drawing/2014/main" id="{C86A37BF-971B-44DB-844F-0B68E2AF4C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9933" name="Rectangle 13">
            <a:extLst>
              <a:ext uri="{FF2B5EF4-FFF2-40B4-BE49-F238E27FC236}">
                <a16:creationId xmlns:a16="http://schemas.microsoft.com/office/drawing/2014/main" id="{B2031513-DC0E-46A2-8638-2B9813D28F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굴림" panose="020B0600000101010101" pitchFamily="50" charset="-127"/>
              </a:defRPr>
            </a:lvl1pPr>
          </a:lstStyle>
          <a:p>
            <a:fld id="{74AAD1E0-D203-4B6A-B4AE-BFA495201D4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209934" name="Text Box 14">
            <a:extLst>
              <a:ext uri="{FF2B5EF4-FFF2-40B4-BE49-F238E27FC236}">
                <a16:creationId xmlns:a16="http://schemas.microsoft.com/office/drawing/2014/main" id="{06BE9FB3-1262-4C22-AA65-7F90F00116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09935" name="Text Box 15">
            <a:extLst>
              <a:ext uri="{FF2B5EF4-FFF2-40B4-BE49-F238E27FC236}">
                <a16:creationId xmlns:a16="http://schemas.microsoft.com/office/drawing/2014/main" id="{6AAC154D-1C26-4909-94BB-5F4E5D35DE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2004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>
            <a:extLst>
              <a:ext uri="{FF2B5EF4-FFF2-40B4-BE49-F238E27FC236}">
                <a16:creationId xmlns:a16="http://schemas.microsoft.com/office/drawing/2014/main" id="{90CC827C-F84B-4A2B-88C8-4E2395D8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9075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600" b="0">
                <a:latin typeface="Times New Roman" panose="02020603050405020304" pitchFamily="18" charset="0"/>
              </a:rPr>
              <a:t>Chapter 28</a:t>
            </a:r>
            <a:endParaRPr lang="en-US" altLang="en-US" sz="3600" b="0" i="1">
              <a:latin typeface="Times New Roman" panose="02020603050405020304" pitchFamily="18" charset="0"/>
            </a:endParaRP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1FC3A529-2DCE-4F3E-BD6A-75C1E9D0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1676400"/>
            <a:ext cx="50403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8000" i="1">
                <a:solidFill>
                  <a:srgbClr val="FF0066"/>
                </a:solidFill>
                <a:latin typeface="Times New Roman" panose="02020603050405020304" pitchFamily="18" charset="0"/>
              </a:rPr>
              <a:t>Multimedia</a:t>
            </a:r>
            <a:endParaRPr lang="en-US" altLang="en-US" sz="6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929"/>
    </mc:Choice>
    <mc:Fallback>
      <p:transition spd="slow" advTm="63929"/>
    </mc:Fallback>
  </mc:AlternateContent>
  <p:extLst>
    <p:ext uri="{3A86A75C-4F4B-4683-9AE1-C65F6400EC91}">
      <p14:laserTraceLst xmlns:p14="http://schemas.microsoft.com/office/powerpoint/2010/main">
        <p14:tracePtLst>
          <p14:tracePt t="251" x="2349500" y="2063750"/>
          <p14:tracePt t="258" x="2292350" y="2063750"/>
          <p14:tracePt t="273" x="2266950" y="2057400"/>
          <p14:tracePt t="306" x="1746250" y="1873250"/>
          <p14:tracePt t="324" x="1562100" y="1752600"/>
          <p14:tracePt t="340" x="1435100" y="1663700"/>
          <p14:tracePt t="356" x="1314450" y="1593850"/>
          <p14:tracePt t="377" x="1225550" y="1517650"/>
          <p14:tracePt t="389" x="1155700" y="1466850"/>
          <p14:tracePt t="406" x="1085850" y="1428750"/>
          <p14:tracePt t="425" x="1009650" y="1390650"/>
          <p14:tracePt t="439" x="952500" y="1352550"/>
          <p14:tracePt t="456" x="908050" y="1339850"/>
          <p14:tracePt t="473" x="882650" y="1320800"/>
          <p14:tracePt t="476" x="863600" y="1308100"/>
          <p14:tracePt t="489" x="793750" y="1270000"/>
          <p14:tracePt t="506" x="698500" y="1212850"/>
          <p14:tracePt t="523" x="609600" y="1162050"/>
          <p14:tracePt t="539" x="558800" y="1123950"/>
          <p14:tracePt t="556" x="546100" y="1104900"/>
          <p14:tracePt t="573" x="539750" y="1092200"/>
          <p14:tracePt t="589" x="539750" y="1079500"/>
          <p14:tracePt t="610" x="520700" y="1041400"/>
          <p14:tracePt t="623" x="514350" y="1035050"/>
          <p14:tracePt t="658" x="514350" y="1022350"/>
          <p14:tracePt t="675" x="514350" y="1009650"/>
          <p14:tracePt t="690" x="514350" y="990600"/>
          <p14:tracePt t="1395" x="527050" y="990600"/>
          <p14:tracePt t="1407" x="539750" y="990600"/>
          <p14:tracePt t="1412" x="546100" y="984250"/>
          <p14:tracePt t="1425" x="558800" y="977900"/>
          <p14:tracePt t="1440" x="577850" y="971550"/>
          <p14:tracePt t="1456" x="603250" y="965200"/>
          <p14:tracePt t="1458" x="622300" y="958850"/>
          <p14:tracePt t="1473" x="635000" y="958850"/>
          <p14:tracePt t="1494" x="762000" y="958850"/>
          <p14:tracePt t="1506" x="850900" y="965200"/>
          <p14:tracePt t="1523" x="946150" y="977900"/>
          <p14:tracePt t="1539" x="1047750" y="977900"/>
          <p14:tracePt t="1556" x="1174750" y="977900"/>
          <p14:tracePt t="1573" x="1301750" y="971550"/>
          <p14:tracePt t="1589" x="1447800" y="952500"/>
          <p14:tracePt t="1608" x="1581150" y="946150"/>
          <p14:tracePt t="1623" x="1689100" y="927100"/>
          <p14:tracePt t="1639" x="1765300" y="927100"/>
          <p14:tracePt t="1656" x="1828800" y="927100"/>
          <p14:tracePt t="1675" x="1949450" y="920750"/>
          <p14:tracePt t="1689" x="2032000" y="920750"/>
          <p14:tracePt t="1706" x="2101850" y="908050"/>
          <p14:tracePt t="1723" x="2152650" y="901700"/>
          <p14:tracePt t="1739" x="2184400" y="895350"/>
          <p14:tracePt t="1756" x="2197100" y="889000"/>
          <p14:tracePt t="1773" x="2209800" y="889000"/>
          <p14:tracePt t="1789" x="2216150" y="889000"/>
          <p14:tracePt t="1806" x="2241550" y="876300"/>
          <p14:tracePt t="1823" x="2247900" y="876300"/>
          <p14:tracePt t="1840" x="2247900" y="869950"/>
          <p14:tracePt t="1842" x="2254250" y="869950"/>
          <p14:tracePt t="2114" x="2241550" y="927100"/>
          <p14:tracePt t="2121" x="2222500" y="990600"/>
          <p14:tracePt t="2139" x="2171700" y="1174750"/>
          <p14:tracePt t="2159" x="2127250" y="1384300"/>
          <p14:tracePt t="2176" x="2070100" y="1593850"/>
          <p14:tracePt t="2190" x="2025650" y="1790700"/>
          <p14:tracePt t="2206" x="2025650" y="1955800"/>
          <p14:tracePt t="2223" x="2012950" y="2095500"/>
          <p14:tracePt t="2240" x="2019300" y="2222500"/>
          <p14:tracePt t="2257" x="2012950" y="2419350"/>
          <p14:tracePt t="2273" x="2019300" y="2527300"/>
          <p14:tracePt t="2290" x="2019300" y="2622550"/>
          <p14:tracePt t="2306" x="2019300" y="2717800"/>
          <p14:tracePt t="2323" x="2019300" y="2806700"/>
          <p14:tracePt t="2343" x="2019300" y="2889250"/>
          <p14:tracePt t="2359" x="2019300" y="2952750"/>
          <p14:tracePt t="2373" x="2019300" y="2997200"/>
          <p14:tracePt t="2377" x="2019300" y="3009900"/>
          <p14:tracePt t="2392" x="2019300" y="3016250"/>
          <p14:tracePt t="2425" x="2012950" y="3016250"/>
          <p14:tracePt t="3010" x="2019300" y="3016250"/>
          <p14:tracePt t="3018" x="2032000" y="3009900"/>
          <p14:tracePt t="3025" x="2051050" y="3009900"/>
          <p14:tracePt t="3039" x="2070100" y="3009900"/>
          <p14:tracePt t="3056" x="2108200" y="3009900"/>
          <p14:tracePt t="3074" x="2203450" y="3009900"/>
          <p14:tracePt t="3091" x="2279650" y="2997200"/>
          <p14:tracePt t="3109" x="2330450" y="2990850"/>
          <p14:tracePt t="3123" x="2368550" y="2990850"/>
          <p14:tracePt t="3141" x="2425700" y="2990850"/>
          <p14:tracePt t="3156" x="2489200" y="3003550"/>
          <p14:tracePt t="3175" x="2565400" y="3009900"/>
          <p14:tracePt t="3182" x="2603500" y="3016250"/>
          <p14:tracePt t="3185" x="2635250" y="3016250"/>
          <p14:tracePt t="3207" x="2717800" y="3016250"/>
          <p14:tracePt t="3223" x="2787650" y="3016250"/>
          <p14:tracePt t="3239" x="2863850" y="3022600"/>
          <p14:tracePt t="3240" x="2895600" y="3022600"/>
          <p14:tracePt t="3256" x="2927350" y="3022600"/>
          <p14:tracePt t="3274" x="2984500" y="3022600"/>
          <p14:tracePt t="3276" x="3022600" y="3022600"/>
          <p14:tracePt t="3289" x="3079750" y="3022600"/>
          <p14:tracePt t="3306" x="3136900" y="3022600"/>
          <p14:tracePt t="3325" x="3200400" y="3022600"/>
          <p14:tracePt t="3344" x="3270250" y="3022600"/>
          <p14:tracePt t="3356" x="3352800" y="3028950"/>
          <p14:tracePt t="3377" x="3441700" y="3035300"/>
          <p14:tracePt t="3390" x="3505200" y="3009900"/>
          <p14:tracePt t="3410" x="3594100" y="3003550"/>
          <p14:tracePt t="3425" x="3683000" y="2997200"/>
          <p14:tracePt t="3439" x="3765550" y="2997200"/>
          <p14:tracePt t="3456" x="3841750" y="2997200"/>
          <p14:tracePt t="3459" x="3879850" y="2997200"/>
          <p14:tracePt t="3473" x="3949700" y="2997200"/>
          <p14:tracePt t="3491" x="4013200" y="2997200"/>
          <p14:tracePt t="3506" x="4076700" y="2997200"/>
          <p14:tracePt t="3523" x="4140200" y="2990850"/>
          <p14:tracePt t="3540" x="4210050" y="2990850"/>
          <p14:tracePt t="3556" x="4298950" y="2978150"/>
          <p14:tracePt t="3573" x="4394200" y="2965450"/>
          <p14:tracePt t="3589" x="4483100" y="2965450"/>
          <p14:tracePt t="3611" x="4572000" y="2971800"/>
          <p14:tracePt t="3622" x="4679950" y="2978150"/>
          <p14:tracePt t="3640" x="4775200" y="2965450"/>
          <p14:tracePt t="3656" x="4883150" y="2978150"/>
          <p14:tracePt t="3658" x="4940300" y="2990850"/>
          <p14:tracePt t="3675" x="5054600" y="2997200"/>
          <p14:tracePt t="3693" x="5143500" y="2997200"/>
          <p14:tracePt t="3706" x="5226050" y="2984500"/>
          <p14:tracePt t="3723" x="5295900" y="2984500"/>
          <p14:tracePt t="3739" x="5359400" y="2984500"/>
          <p14:tracePt t="3756" x="5448300" y="2984500"/>
          <p14:tracePt t="3773" x="5549900" y="2984500"/>
          <p14:tracePt t="3789" x="5664200" y="2984500"/>
          <p14:tracePt t="3806" x="5778500" y="2984500"/>
          <p14:tracePt t="3823" x="5886450" y="2984500"/>
          <p14:tracePt t="3840" x="5981700" y="2984500"/>
          <p14:tracePt t="3848" x="6032500" y="2984500"/>
          <p14:tracePt t="3858" x="6127750" y="2984500"/>
          <p14:tracePt t="3873" x="6229350" y="2984500"/>
          <p14:tracePt t="3893" x="6324600" y="2984500"/>
          <p14:tracePt t="3906" x="6394450" y="2978150"/>
          <p14:tracePt t="3925" x="6419850" y="2971800"/>
          <p14:tracePt t="3939" x="6432550" y="2965450"/>
          <p14:tracePt t="3956" x="6451600" y="2959100"/>
          <p14:tracePt t="3973" x="6470650" y="2952750"/>
          <p14:tracePt t="3989" x="6489700" y="2946400"/>
          <p14:tracePt t="4006" x="6521450" y="2940050"/>
          <p14:tracePt t="4023" x="6540500" y="2933700"/>
          <p14:tracePt t="4040" x="6553200" y="2927350"/>
          <p14:tracePt t="4056" x="6559550" y="2927350"/>
          <p14:tracePt t="4073" x="6565900" y="2927350"/>
          <p14:tracePt t="4138" x="6565900" y="2921000"/>
          <p14:tracePt t="4156" x="6578600" y="2914650"/>
          <p14:tracePt t="4175" x="6604000" y="2901950"/>
          <p14:tracePt t="4189" x="6616700" y="2901950"/>
          <p14:tracePt t="4207" x="6623050" y="2895600"/>
          <p14:tracePt t="4786" x="6604000" y="2895600"/>
          <p14:tracePt t="4808" x="6515100" y="2895600"/>
          <p14:tracePt t="4828" x="6292850" y="2895600"/>
          <p14:tracePt t="4833" x="6191250" y="2895600"/>
          <p14:tracePt t="4841" x="6070600" y="2895600"/>
          <p14:tracePt t="4856" x="5930900" y="2895600"/>
          <p14:tracePt t="4865" x="5803900" y="2895600"/>
          <p14:tracePt t="4868" x="5664200" y="2895600"/>
          <p14:tracePt t="4875" x="5537200" y="2895600"/>
          <p14:tracePt t="4889" x="5283200" y="2895600"/>
          <p14:tracePt t="4906" x="5060950" y="2895600"/>
          <p14:tracePt t="4925" x="4826000" y="2901950"/>
          <p14:tracePt t="4941" x="4629150" y="2901950"/>
          <p14:tracePt t="4959" x="4438650" y="2895600"/>
          <p14:tracePt t="4973" x="4279900" y="2901950"/>
          <p14:tracePt t="4992" x="4159250" y="2901950"/>
          <p14:tracePt t="5006" x="4070350" y="2901950"/>
          <p14:tracePt t="5023" x="3994150" y="2908300"/>
          <p14:tracePt t="5039" x="3898900" y="2908300"/>
          <p14:tracePt t="5056" x="3784600" y="2901950"/>
          <p14:tracePt t="5061" x="3727450" y="2901950"/>
          <p14:tracePt t="5073" x="3670300" y="2901950"/>
          <p14:tracePt t="5090" x="3530600" y="2901950"/>
          <p14:tracePt t="5110" x="3435350" y="2901950"/>
          <p14:tracePt t="5122" x="3359150" y="2908300"/>
          <p14:tracePt t="5140" x="3238500" y="2914650"/>
          <p14:tracePt t="5157" x="3130550" y="2914650"/>
          <p14:tracePt t="5175" x="3022600" y="2908300"/>
          <p14:tracePt t="5189" x="2946400" y="2901950"/>
          <p14:tracePt t="5206" x="2882900" y="2895600"/>
          <p14:tracePt t="5223" x="2800350" y="2895600"/>
          <p14:tracePt t="5239" x="2717800" y="2895600"/>
          <p14:tracePt t="5256" x="2660650" y="2901950"/>
          <p14:tracePt t="5273" x="2603500" y="2901950"/>
          <p14:tracePt t="5289" x="2559050" y="2901950"/>
          <p14:tracePt t="5307" x="2546350" y="2908300"/>
          <p14:tracePt t="5324" x="2533650" y="2908300"/>
          <p14:tracePt t="5343" x="2508250" y="2908300"/>
          <p14:tracePt t="5356" x="2476500" y="2908300"/>
          <p14:tracePt t="5361" x="2463800" y="2908300"/>
          <p14:tracePt t="5373" x="2451100" y="2908300"/>
          <p14:tracePt t="5390" x="2419350" y="2908300"/>
          <p14:tracePt t="5406" x="2387600" y="2908300"/>
          <p14:tracePt t="5425" x="2368550" y="2908300"/>
          <p14:tracePt t="5430" x="2362200" y="2908300"/>
          <p14:tracePt t="5564" x="2374900" y="2908300"/>
          <p14:tracePt t="5570" x="2406650" y="2908300"/>
          <p14:tracePt t="5577" x="2451100" y="2908300"/>
          <p14:tracePt t="5591" x="2501900" y="2908300"/>
          <p14:tracePt t="5606" x="2609850" y="2901950"/>
          <p14:tracePt t="5616" x="2660650" y="2901950"/>
          <p14:tracePt t="5619" x="2717800" y="2895600"/>
          <p14:tracePt t="5625" x="2787650" y="2895600"/>
          <p14:tracePt t="5644" x="2921000" y="2901950"/>
          <p14:tracePt t="5658" x="3079750" y="2908300"/>
          <p14:tracePt t="5675" x="3257550" y="2940050"/>
          <p14:tracePt t="5693" x="3422650" y="2965450"/>
          <p14:tracePt t="5707" x="3581400" y="2971800"/>
          <p14:tracePt t="5723" x="3721100" y="2978150"/>
          <p14:tracePt t="5740" x="3848100" y="3003550"/>
          <p14:tracePt t="5757" x="3975100" y="3009900"/>
          <p14:tracePt t="5773" x="4089400" y="3041650"/>
          <p14:tracePt t="5790" x="4197350" y="3067050"/>
          <p14:tracePt t="5806" x="4343400" y="3086100"/>
          <p14:tracePt t="5824" x="4489450" y="3098800"/>
          <p14:tracePt t="5844" x="4711700" y="3105150"/>
          <p14:tracePt t="5861" x="4876800" y="3111500"/>
          <p14:tracePt t="5873" x="4946650" y="3111500"/>
          <p14:tracePt t="5889" x="5143500" y="3111500"/>
          <p14:tracePt t="5907" x="5295900" y="3111500"/>
          <p14:tracePt t="5925" x="5473700" y="3111500"/>
          <p14:tracePt t="5939" x="5651500" y="3111500"/>
          <p14:tracePt t="5956" x="5829300" y="3111500"/>
          <p14:tracePt t="5973" x="6000750" y="3111500"/>
          <p14:tracePt t="5991" x="6146800" y="3111500"/>
          <p14:tracePt t="6006" x="6280150" y="3098800"/>
          <p14:tracePt t="6023" x="6413500" y="3092450"/>
          <p14:tracePt t="6039" x="6527800" y="3092450"/>
          <p14:tracePt t="6056" x="6635750" y="3073400"/>
          <p14:tracePt t="6073" x="6724650" y="3060700"/>
          <p14:tracePt t="6089" x="6800850" y="3054350"/>
          <p14:tracePt t="6112" x="6807200" y="3054350"/>
          <p14:tracePt t="6143" x="6813550" y="3054350"/>
          <p14:tracePt t="6580" x="6800850" y="3054350"/>
          <p14:tracePt t="6586" x="6788150" y="3054350"/>
          <p14:tracePt t="6594" x="6762750" y="3054350"/>
          <p14:tracePt t="6611" x="6629400" y="3054350"/>
          <p14:tracePt t="6623" x="6540500" y="3054350"/>
          <p14:tracePt t="6640" x="6318250" y="3054350"/>
          <p14:tracePt t="6658" x="5873750" y="3054350"/>
          <p14:tracePt t="6676" x="5480050" y="3054350"/>
          <p14:tracePt t="6689" x="5086350" y="3067050"/>
          <p14:tracePt t="6706" x="4768850" y="3060700"/>
          <p14:tracePt t="6724" x="4495800" y="3054350"/>
          <p14:tracePt t="6740" x="4286250" y="3041650"/>
          <p14:tracePt t="6756" x="4121150" y="3048000"/>
          <p14:tracePt t="6773" x="4006850" y="3067050"/>
          <p14:tracePt t="6790" x="3930650" y="3092450"/>
          <p14:tracePt t="6807" x="3867150" y="3105150"/>
          <p14:tracePt t="6824" x="3822700" y="3124200"/>
          <p14:tracePt t="6843" x="3765550" y="3136900"/>
          <p14:tracePt t="6859" x="3689350" y="3143250"/>
          <p14:tracePt t="6873" x="3651250" y="3143250"/>
          <p14:tracePt t="6894" x="3549650" y="3143250"/>
          <p14:tracePt t="6906" x="3492500" y="3149600"/>
          <p14:tracePt t="6926" x="3441700" y="3155950"/>
          <p14:tracePt t="6939" x="3365500" y="3155950"/>
          <p14:tracePt t="6956" x="3302000" y="3155950"/>
          <p14:tracePt t="6975" x="3232150" y="3149600"/>
          <p14:tracePt t="6992" x="3206750" y="3130550"/>
          <p14:tracePt t="7006" x="3181350" y="3111500"/>
          <p14:tracePt t="7023" x="3168650" y="3098800"/>
          <p14:tracePt t="7040" x="3136900" y="3079750"/>
          <p14:tracePt t="7056" x="3105150" y="3060700"/>
          <p14:tracePt t="7073" x="3079750" y="3035300"/>
          <p14:tracePt t="7093" x="3022600" y="3003550"/>
          <p14:tracePt t="7106" x="2984500" y="2990850"/>
          <p14:tracePt t="7124" x="2927350" y="2971800"/>
          <p14:tracePt t="7140" x="2876550" y="2946400"/>
          <p14:tracePt t="7156" x="2800350" y="2914650"/>
          <p14:tracePt t="7175" x="2743200" y="2889250"/>
          <p14:tracePt t="7182" x="2717800" y="2882900"/>
          <p14:tracePt t="7189" x="2686050" y="2870200"/>
          <p14:tracePt t="7206" x="2628900" y="2851150"/>
          <p14:tracePt t="7223" x="2552700" y="2825750"/>
          <p14:tracePt t="7240" x="2482850" y="2800350"/>
          <p14:tracePt t="7241" x="2451100" y="2794000"/>
          <p14:tracePt t="7256" x="2413000" y="2787650"/>
          <p14:tracePt t="7273" x="2362200" y="2755900"/>
          <p14:tracePt t="7290" x="2305050" y="2743200"/>
          <p14:tracePt t="7306" x="2273300" y="2736850"/>
          <p14:tracePt t="7324" x="2260600" y="2730500"/>
          <p14:tracePt t="7343" x="2247900" y="2730500"/>
          <p14:tracePt t="7390" x="2241550" y="2730500"/>
          <p14:tracePt t="7453" x="2247900" y="2730500"/>
          <p14:tracePt t="7457" x="2260600" y="2730500"/>
          <p14:tracePt t="7473" x="2292350" y="2730500"/>
          <p14:tracePt t="7493" x="2400300" y="2730500"/>
          <p14:tracePt t="7506" x="2463800" y="2724150"/>
          <p14:tracePt t="7523" x="2540000" y="2730500"/>
          <p14:tracePt t="7539" x="2628900" y="2736850"/>
          <p14:tracePt t="7556" x="2717800" y="2755900"/>
          <p14:tracePt t="7573" x="2800350" y="2768600"/>
          <p14:tracePt t="7590" x="2863850" y="2787650"/>
          <p14:tracePt t="7611" x="2933700" y="2787650"/>
          <p14:tracePt t="7623" x="3009900" y="2787650"/>
          <p14:tracePt t="7640" x="3098800" y="2774950"/>
          <p14:tracePt t="7656" x="3168650" y="2762250"/>
          <p14:tracePt t="7677" x="3308350" y="2768600"/>
          <p14:tracePt t="7683" x="3352800" y="2768600"/>
          <p14:tracePt t="7691" x="3403600" y="2774950"/>
          <p14:tracePt t="7706" x="3505200" y="2774950"/>
          <p14:tracePt t="7723" x="3619500" y="2781300"/>
          <p14:tracePt t="7740" x="3746500" y="2781300"/>
          <p14:tracePt t="7756" x="3867150" y="2781300"/>
          <p14:tracePt t="7773" x="3962400" y="2794000"/>
          <p14:tracePt t="7789" x="4076700" y="2800350"/>
          <p14:tracePt t="7806" x="4210050" y="2794000"/>
          <p14:tracePt t="7823" x="4349750" y="2794000"/>
          <p14:tracePt t="7843" x="4572000" y="2787650"/>
          <p14:tracePt t="7856" x="4648200" y="2787650"/>
          <p14:tracePt t="7876" x="4806950" y="2787650"/>
          <p14:tracePt t="7889" x="4895850" y="2787650"/>
          <p14:tracePt t="7906" x="4972050" y="2787650"/>
          <p14:tracePt t="7925" x="5054600" y="2781300"/>
          <p14:tracePt t="7940" x="5143500" y="2787650"/>
          <p14:tracePt t="7956" x="5238750" y="2781300"/>
          <p14:tracePt t="7973" x="5340350" y="2781300"/>
          <p14:tracePt t="7990" x="5422900" y="2781300"/>
          <p14:tracePt t="8007" x="5511800" y="2781300"/>
          <p14:tracePt t="8023" x="5619750" y="2781300"/>
          <p14:tracePt t="8025" x="5689600" y="2781300"/>
          <p14:tracePt t="8039" x="5753100" y="2781300"/>
          <p14:tracePt t="8056" x="5892800" y="2781300"/>
          <p14:tracePt t="8063" x="5975350" y="2787650"/>
          <p14:tracePt t="8073" x="6064250" y="2787650"/>
          <p14:tracePt t="8090" x="6261100" y="2787650"/>
          <p14:tracePt t="8110" x="6381750" y="2787650"/>
          <p14:tracePt t="8123" x="6496050" y="2787650"/>
          <p14:tracePt t="8139" x="6604000" y="2787650"/>
          <p14:tracePt t="8159" x="6705600" y="2781300"/>
          <p14:tracePt t="8175" x="6788150" y="2762250"/>
          <p14:tracePt t="8191" x="6832600" y="2755900"/>
          <p14:tracePt t="8206" x="6845300" y="2755900"/>
          <p14:tracePt t="8223" x="6845300" y="2749550"/>
          <p14:tracePt t="8322" x="6826250" y="2749550"/>
          <p14:tracePt t="8331" x="6800850" y="2749550"/>
          <p14:tracePt t="8344" x="6775450" y="2749550"/>
          <p14:tracePt t="8359" x="6699250" y="2755900"/>
          <p14:tracePt t="8367" x="6654800" y="2762250"/>
          <p14:tracePt t="8373" x="6610350" y="2768600"/>
          <p14:tracePt t="8390" x="6477000" y="2768600"/>
          <p14:tracePt t="8406" x="6324600" y="2768600"/>
          <p14:tracePt t="8425" x="6178550" y="2768600"/>
          <p14:tracePt t="8439" x="6057900" y="2768600"/>
          <p14:tracePt t="8456" x="5975350" y="2768600"/>
          <p14:tracePt t="8473" x="5924550" y="2768600"/>
          <p14:tracePt t="8476" x="5905500" y="2768600"/>
          <p14:tracePt t="8489" x="5873750" y="2768600"/>
          <p14:tracePt t="8506" x="5848350" y="2768600"/>
          <p14:tracePt t="8523" x="5829300" y="2768600"/>
          <p14:tracePt t="8539" x="5816600" y="2768600"/>
          <p14:tracePt t="8617" x="5816600" y="2762250"/>
          <p14:tracePt t="8677" x="5822950" y="2762250"/>
          <p14:tracePt t="8682" x="5822950" y="2755900"/>
          <p14:tracePt t="8690" x="5829300" y="2755900"/>
          <p14:tracePt t="8709" x="5829300" y="2749550"/>
          <p14:tracePt t="8723" x="5835650" y="2743200"/>
          <p14:tracePt t="8742" x="5842000" y="2743200"/>
          <p14:tracePt t="8756" x="5848350" y="2736850"/>
          <p14:tracePt t="8773" x="5861050" y="2736850"/>
          <p14:tracePt t="8790" x="5867400" y="2736850"/>
          <p14:tracePt t="8806" x="5873750" y="2736850"/>
          <p14:tracePt t="8824" x="5873750" y="2730500"/>
          <p14:tracePt t="8913" x="5861050" y="2730500"/>
          <p14:tracePt t="8929" x="5842000" y="2730500"/>
          <p14:tracePt t="8936" x="5829300" y="2736850"/>
          <p14:tracePt t="8938" x="5810250" y="2743200"/>
          <p14:tracePt t="8957" x="5759450" y="2762250"/>
          <p14:tracePt t="8974" x="5689600" y="2774950"/>
          <p14:tracePt t="8991" x="5607050" y="2781300"/>
          <p14:tracePt t="9007" x="5537200" y="2787650"/>
          <p14:tracePt t="9023" x="5473700" y="2787650"/>
          <p14:tracePt t="9025" x="5448300" y="2794000"/>
          <p14:tracePt t="9040" x="5422900" y="2794000"/>
          <p14:tracePt t="9057" x="5340350" y="2794000"/>
          <p14:tracePt t="9077" x="5283200" y="2794000"/>
          <p14:tracePt t="9094" x="5232400" y="2794000"/>
          <p14:tracePt t="9111" x="5213350" y="2794000"/>
          <p14:tracePt t="9123" x="5207000" y="2800350"/>
          <p14:tracePt t="9143" x="5194300" y="2800350"/>
          <p14:tracePt t="9156" x="5162550" y="2800350"/>
          <p14:tracePt t="9175" x="5118100" y="2800350"/>
          <p14:tracePt t="9189" x="5073650" y="2800350"/>
          <p14:tracePt t="9206" x="5029200" y="2800350"/>
          <p14:tracePt t="9223" x="4978400" y="2800350"/>
          <p14:tracePt t="9239" x="4927600" y="2800350"/>
          <p14:tracePt t="9256" x="4895850" y="2800350"/>
          <p14:tracePt t="9273" x="4845050" y="2794000"/>
          <p14:tracePt t="9276" x="4819650" y="2787650"/>
          <p14:tracePt t="9290" x="4768850" y="2768600"/>
          <p14:tracePt t="9306" x="4718050" y="2755900"/>
          <p14:tracePt t="9323" x="4692650" y="2749550"/>
          <p14:tracePt t="9340" x="4679950" y="2743200"/>
          <p14:tracePt t="9360" x="4667250" y="2743200"/>
          <p14:tracePt t="9390" x="4667250" y="2736850"/>
          <p14:tracePt t="9406" x="4667250" y="2717800"/>
          <p14:tracePt t="9425" x="4667250" y="2686050"/>
          <p14:tracePt t="9439" x="4648200" y="2660650"/>
          <p14:tracePt t="9456" x="4629150" y="2628900"/>
          <p14:tracePt t="9460" x="4616450" y="2616200"/>
          <p14:tracePt t="9473" x="4610100" y="2603500"/>
          <p14:tracePt t="9490" x="4584700" y="2552700"/>
          <p14:tracePt t="9506" x="4584700" y="2514600"/>
          <p14:tracePt t="9523" x="4584700" y="2482850"/>
          <p14:tracePt t="9540" x="4584700" y="2438400"/>
          <p14:tracePt t="9556" x="4584700" y="2406650"/>
          <p14:tracePt t="9573" x="4584700" y="2368550"/>
          <p14:tracePt t="9590" x="4584700" y="2349500"/>
          <p14:tracePt t="9610" x="4597400" y="2330450"/>
          <p14:tracePt t="9623" x="4610100" y="2305050"/>
          <p14:tracePt t="9639" x="4616450" y="2279650"/>
          <p14:tracePt t="9656" x="4629150" y="2260600"/>
          <p14:tracePt t="9658" x="4635500" y="2254250"/>
          <p14:tracePt t="9675" x="4648200" y="2228850"/>
          <p14:tracePt t="9691" x="4673600" y="2203450"/>
          <p14:tracePt t="9706" x="4711700" y="2190750"/>
          <p14:tracePt t="9723" x="4743450" y="2171700"/>
          <p14:tracePt t="9743" x="4775200" y="2159000"/>
          <p14:tracePt t="9756" x="4794250" y="2139950"/>
          <p14:tracePt t="9773" x="4819650" y="2120900"/>
          <p14:tracePt t="9790" x="4851400" y="2108200"/>
          <p14:tracePt t="9806" x="4883150" y="2082800"/>
          <p14:tracePt t="9824" x="4933950" y="2063750"/>
          <p14:tracePt t="9845" x="5003800" y="2032000"/>
          <p14:tracePt t="9856" x="5029200" y="2019300"/>
          <p14:tracePt t="9867" x="5092700" y="2000250"/>
          <p14:tracePt t="9876" x="5118100" y="1987550"/>
          <p14:tracePt t="9889" x="5175250" y="1968500"/>
          <p14:tracePt t="9906" x="5238750" y="1949450"/>
          <p14:tracePt t="9925" x="5321300" y="1924050"/>
          <p14:tracePt t="9939" x="5397500" y="1898650"/>
          <p14:tracePt t="9958" x="5486400" y="1885950"/>
          <p14:tracePt t="9973" x="5562600" y="1873250"/>
          <p14:tracePt t="9989" x="5645150" y="1854200"/>
          <p14:tracePt t="10010" x="5810250" y="1841500"/>
          <p14:tracePt t="10023" x="5880100" y="1841500"/>
          <p14:tracePt t="10040" x="5994400" y="1835150"/>
          <p14:tracePt t="10056" x="6115050" y="1835150"/>
          <p14:tracePt t="10060" x="6172200" y="1835150"/>
          <p14:tracePt t="10073" x="6223000" y="1835150"/>
          <p14:tracePt t="10089" x="6362700" y="1866900"/>
          <p14:tracePt t="10110" x="6438900" y="1885950"/>
          <p14:tracePt t="10123" x="6464300" y="1905000"/>
          <p14:tracePt t="10139" x="6502400" y="1917700"/>
          <p14:tracePt t="10156" x="6540500" y="1930400"/>
          <p14:tracePt t="10174" x="6572250" y="1936750"/>
          <p14:tracePt t="10190" x="6604000" y="1943100"/>
          <p14:tracePt t="10206" x="6616700" y="1949450"/>
          <p14:tracePt t="10223" x="6623050" y="1955800"/>
          <p14:tracePt t="10243" x="6629400" y="1962150"/>
          <p14:tracePt t="10257" x="6648450" y="1981200"/>
          <p14:tracePt t="10273" x="6648450" y="1987550"/>
          <p14:tracePt t="10290" x="6654800" y="2000250"/>
          <p14:tracePt t="10307" x="6654800" y="2012950"/>
          <p14:tracePt t="10324" x="6661150" y="2032000"/>
          <p14:tracePt t="10339" x="6661150" y="2057400"/>
          <p14:tracePt t="10361" x="6661150" y="2089150"/>
          <p14:tracePt t="10373" x="6661150" y="2120900"/>
          <p14:tracePt t="10389" x="6661150" y="2152650"/>
          <p14:tracePt t="10406" x="6661150" y="2190750"/>
          <p14:tracePt t="10427" x="6654800" y="2235200"/>
          <p14:tracePt t="10439" x="6642100" y="2254250"/>
          <p14:tracePt t="10456" x="6629400" y="2292350"/>
          <p14:tracePt t="10473" x="6616700" y="2336800"/>
          <p14:tracePt t="10477" x="6610350" y="2349500"/>
          <p14:tracePt t="10489" x="6597650" y="2387600"/>
          <p14:tracePt t="10506" x="6584950" y="2432050"/>
          <p14:tracePt t="10523" x="6572250" y="2470150"/>
          <p14:tracePt t="10540" x="6553200" y="2533650"/>
          <p14:tracePt t="10556" x="6534150" y="2584450"/>
          <p14:tracePt t="10573" x="6515100" y="2628900"/>
          <p14:tracePt t="10589" x="6489700" y="2660650"/>
          <p14:tracePt t="10610" x="6464300" y="2692400"/>
          <p14:tracePt t="10623" x="6432550" y="2717800"/>
          <p14:tracePt t="10639" x="6388100" y="2743200"/>
          <p14:tracePt t="10641" x="6356350" y="2749550"/>
          <p14:tracePt t="10656" x="6337300" y="2762250"/>
          <p14:tracePt t="10675" x="6242050" y="2800350"/>
          <p14:tracePt t="10689" x="6178550" y="2832100"/>
          <p14:tracePt t="10706" x="6127750" y="2851150"/>
          <p14:tracePt t="10723" x="6070600" y="2870200"/>
          <p14:tracePt t="10741" x="6000750" y="2882900"/>
          <p14:tracePt t="10756" x="5949950" y="2908300"/>
          <p14:tracePt t="10773" x="5880100" y="2927350"/>
          <p14:tracePt t="10790" x="5816600" y="2940050"/>
          <p14:tracePt t="10806" x="5759450" y="2959100"/>
          <p14:tracePt t="10828" x="5626100" y="2959100"/>
          <p14:tracePt t="10840" x="5575300" y="2965450"/>
          <p14:tracePt t="10856" x="5480050" y="2965450"/>
          <p14:tracePt t="10863" x="5441950" y="2965450"/>
          <p14:tracePt t="10874" x="5372100" y="2965450"/>
          <p14:tracePt t="10889" x="5295900" y="2965450"/>
          <p14:tracePt t="10906" x="5219700" y="2965450"/>
          <p14:tracePt t="10926" x="5149850" y="2971800"/>
          <p14:tracePt t="10939" x="5080000" y="2965450"/>
          <p14:tracePt t="10956" x="5003800" y="2965450"/>
          <p14:tracePt t="10973" x="4933950" y="2952750"/>
          <p14:tracePt t="10990" x="4883150" y="2952750"/>
          <p14:tracePt t="11006" x="4838700" y="2946400"/>
          <p14:tracePt t="11023" x="4800600" y="2940050"/>
          <p14:tracePt t="11040" x="4781550" y="2927350"/>
          <p14:tracePt t="11056" x="4756150" y="2914650"/>
          <p14:tracePt t="11073" x="4724400" y="2889250"/>
          <p14:tracePt t="11093" x="4686300" y="2851150"/>
          <p14:tracePt t="11109" x="4673600" y="2825750"/>
          <p14:tracePt t="11123" x="4660900" y="2787650"/>
          <p14:tracePt t="11139" x="4648200" y="2743200"/>
          <p14:tracePt t="11157" x="4641850" y="2692400"/>
          <p14:tracePt t="11176" x="4622800" y="2628900"/>
          <p14:tracePt t="11189" x="4610100" y="2590800"/>
          <p14:tracePt t="11207" x="4610100" y="2559050"/>
          <p14:tracePt t="11224" x="4610100" y="2520950"/>
          <p14:tracePt t="11239" x="4610100" y="2476500"/>
          <p14:tracePt t="11241" x="4610100" y="2444750"/>
          <p14:tracePt t="11256" x="4616450" y="2419350"/>
          <p14:tracePt t="11273" x="4629150" y="2368550"/>
          <p14:tracePt t="11276" x="4629150" y="2349500"/>
          <p14:tracePt t="11290" x="4654550" y="2305050"/>
          <p14:tracePt t="11307" x="4673600" y="2266950"/>
          <p14:tracePt t="11323" x="4705350" y="2216150"/>
          <p14:tracePt t="11344" x="4743450" y="2184400"/>
          <p14:tracePt t="11357" x="4806950" y="2139950"/>
          <p14:tracePt t="11365" x="4832350" y="2120900"/>
          <p14:tracePt t="11376" x="4870450" y="2108200"/>
          <p14:tracePt t="11391" x="4914900" y="2082800"/>
          <p14:tracePt t="11406" x="4972050" y="2063750"/>
          <p14:tracePt t="11425" x="5022850" y="2038350"/>
          <p14:tracePt t="11439" x="5067300" y="2006600"/>
          <p14:tracePt t="11456" x="5124450" y="1987550"/>
          <p14:tracePt t="11458" x="5162550" y="1974850"/>
          <p14:tracePt t="11473" x="5207000" y="1974850"/>
          <p14:tracePt t="11489" x="5327650" y="1955800"/>
          <p14:tracePt t="11506" x="5422900" y="1955800"/>
          <p14:tracePt t="11523" x="5518150" y="1955800"/>
          <p14:tracePt t="11539" x="5613400" y="1955800"/>
          <p14:tracePt t="11556" x="5721350" y="1949450"/>
          <p14:tracePt t="11573" x="5822950" y="1949450"/>
          <p14:tracePt t="11594" x="5969000" y="1949450"/>
          <p14:tracePt t="11609" x="6013450" y="1949450"/>
          <p14:tracePt t="11626" x="6153150" y="1936750"/>
          <p14:tracePt t="11640" x="6197600" y="1943100"/>
          <p14:tracePt t="11656" x="6286500" y="1949450"/>
          <p14:tracePt t="11675" x="6407150" y="1968500"/>
          <p14:tracePt t="11681" x="6438900" y="1981200"/>
          <p14:tracePt t="11690" x="6470650" y="1987550"/>
          <p14:tracePt t="11706" x="6521450" y="2000250"/>
          <p14:tracePt t="11723" x="6540500" y="2006600"/>
          <p14:tracePt t="11741" x="6559550" y="2019300"/>
          <p14:tracePt t="11756" x="6578600" y="2032000"/>
          <p14:tracePt t="11773" x="6604000" y="2051050"/>
          <p14:tracePt t="11790" x="6629400" y="2070100"/>
          <p14:tracePt t="11810" x="6661150" y="2101850"/>
          <p14:tracePt t="11824" x="6686550" y="2127250"/>
          <p14:tracePt t="11839" x="6699250" y="2146300"/>
          <p14:tracePt t="11843" x="6711950" y="2165350"/>
          <p14:tracePt t="11861" x="6724650" y="2184400"/>
          <p14:tracePt t="11873" x="6737350" y="2203450"/>
          <p14:tracePt t="11889" x="6756400" y="2254250"/>
          <p14:tracePt t="11906" x="6762750" y="2286000"/>
          <p14:tracePt t="11925" x="6762750" y="2311400"/>
          <p14:tracePt t="11939" x="6762750" y="2336800"/>
          <p14:tracePt t="11956" x="6762750" y="2368550"/>
          <p14:tracePt t="11973" x="6762750" y="2387600"/>
          <p14:tracePt t="11991" x="6762750" y="2425700"/>
          <p14:tracePt t="12006" x="6762750" y="2463800"/>
          <p14:tracePt t="12023" x="6750050" y="2501900"/>
          <p14:tracePt t="12040" x="6743700" y="2546350"/>
          <p14:tracePt t="12056" x="6718300" y="2578100"/>
          <p14:tracePt t="12074" x="6686550" y="2628900"/>
          <p14:tracePt t="12094" x="6661150" y="2667000"/>
          <p14:tracePt t="12106" x="6635750" y="2705100"/>
          <p14:tracePt t="12124" x="6604000" y="2736850"/>
          <p14:tracePt t="12142" x="6565900" y="2762250"/>
          <p14:tracePt t="12156" x="6527800" y="2781300"/>
          <p14:tracePt t="12176" x="6489700" y="2794000"/>
          <p14:tracePt t="12190" x="6451600" y="2806700"/>
          <p14:tracePt t="12206" x="6407150" y="2819400"/>
          <p14:tracePt t="12223" x="6356350" y="2838450"/>
          <p14:tracePt t="12240" x="6318250" y="2844800"/>
          <p14:tracePt t="12241" x="6305550" y="2851150"/>
          <p14:tracePt t="12257" x="6267450" y="2863850"/>
          <p14:tracePt t="12275" x="6229350" y="2863850"/>
          <p14:tracePt t="12290" x="6172200" y="2863850"/>
          <p14:tracePt t="12306" x="6108700" y="2863850"/>
          <p14:tracePt t="12323" x="6045200" y="2870200"/>
          <p14:tracePt t="12344" x="5981700" y="2882900"/>
          <p14:tracePt t="12361" x="5911850" y="2882900"/>
          <p14:tracePt t="12376" x="5854700" y="2882900"/>
          <p14:tracePt t="12389" x="5797550" y="2882900"/>
          <p14:tracePt t="12409" x="5715000" y="2889250"/>
          <p14:tracePt t="12425" x="5676900" y="2889250"/>
          <p14:tracePt t="12440" x="5613400" y="2889250"/>
          <p14:tracePt t="12456" x="5543550" y="2889250"/>
          <p14:tracePt t="12473" x="5486400" y="2889250"/>
          <p14:tracePt t="12475" x="5461000" y="2889250"/>
          <p14:tracePt t="12491" x="5422900" y="2889250"/>
          <p14:tracePt t="12507" x="5384800" y="2889250"/>
          <p14:tracePt t="12523" x="5353050" y="2889250"/>
          <p14:tracePt t="12540" x="5321300" y="2889250"/>
          <p14:tracePt t="12559" x="5289550" y="2889250"/>
          <p14:tracePt t="12573" x="5257800" y="2889250"/>
          <p14:tracePt t="12590" x="5226050" y="2889250"/>
          <p14:tracePt t="12611" x="5181600" y="2889250"/>
          <p14:tracePt t="12626" x="5130800" y="2889250"/>
          <p14:tracePt t="12640" x="5105400" y="2889250"/>
          <p14:tracePt t="12656" x="5054600" y="2889250"/>
          <p14:tracePt t="12659" x="5029200" y="2889250"/>
          <p14:tracePt t="12676" x="4978400" y="2889250"/>
          <p14:tracePt t="12690" x="4933950" y="2889250"/>
          <p14:tracePt t="12706" x="4889500" y="2870200"/>
          <p14:tracePt t="12723" x="4857750" y="2825750"/>
          <p14:tracePt t="12743" x="4838700" y="2781300"/>
          <p14:tracePt t="12756" x="4813300" y="2736850"/>
          <p14:tracePt t="12773" x="4806950" y="2692400"/>
          <p14:tracePt t="12790" x="4794250" y="2641600"/>
          <p14:tracePt t="12806" x="4794250" y="2597150"/>
          <p14:tracePt t="12823" x="4794250" y="2533650"/>
          <p14:tracePt t="12842" x="4794250" y="2482850"/>
          <p14:tracePt t="12847" x="4806950" y="2457450"/>
          <p14:tracePt t="12858" x="4826000" y="2381250"/>
          <p14:tracePt t="12873" x="4857750" y="2324100"/>
          <p14:tracePt t="12894" x="4870450" y="2273300"/>
          <p14:tracePt t="12906" x="4889500" y="2222500"/>
          <p14:tracePt t="12927" x="4914900" y="2190750"/>
          <p14:tracePt t="12938" x="4946650" y="2171700"/>
          <p14:tracePt t="12948" x="4965700" y="2152650"/>
          <p14:tracePt t="12957" x="4978400" y="2133600"/>
          <p14:tracePt t="12967" x="5003800" y="2108200"/>
          <p14:tracePt t="12977" x="5060950" y="2076450"/>
          <p14:tracePt t="12992" x="5086350" y="2063750"/>
          <p14:tracePt t="12996" x="5118100" y="2057400"/>
          <p14:tracePt t="13006" x="5149850" y="2051050"/>
          <p14:tracePt t="13023" x="5213350" y="2032000"/>
          <p14:tracePt t="13039" x="5295900" y="2012950"/>
          <p14:tracePt t="13056" x="5384800" y="2006600"/>
          <p14:tracePt t="13059" x="5435600" y="1993900"/>
          <p14:tracePt t="13073" x="5480050" y="1993900"/>
          <p14:tracePt t="13089" x="5626100" y="1981200"/>
          <p14:tracePt t="13109" x="5702300" y="1968500"/>
          <p14:tracePt t="13125" x="5759450" y="1974850"/>
          <p14:tracePt t="13139" x="5829300" y="1974850"/>
          <p14:tracePt t="13156" x="5911850" y="1981200"/>
          <p14:tracePt t="13175" x="5994400" y="2012950"/>
          <p14:tracePt t="13183" x="6045200" y="2032000"/>
          <p14:tracePt t="13189" x="6076950" y="2038350"/>
          <p14:tracePt t="13206" x="6127750" y="2057400"/>
          <p14:tracePt t="13223" x="6172200" y="2051050"/>
          <p14:tracePt t="13242" x="6223000" y="2044700"/>
          <p14:tracePt t="13258" x="6248400" y="2044700"/>
          <p14:tracePt t="13274" x="6267450" y="2044700"/>
          <p14:tracePt t="13290" x="6286500" y="2051050"/>
          <p14:tracePt t="13306" x="6299200" y="2070100"/>
          <p14:tracePt t="13323" x="6305550" y="2095500"/>
          <p14:tracePt t="13339" x="6318250" y="2114550"/>
          <p14:tracePt t="13358" x="6337300" y="2133600"/>
          <p14:tracePt t="13373" x="6343650" y="2159000"/>
          <p14:tracePt t="13389" x="6343650" y="2178050"/>
          <p14:tracePt t="13407" x="6343650" y="2203450"/>
          <p14:tracePt t="13426" x="6343650" y="2260600"/>
          <p14:tracePt t="13439" x="6343650" y="2279650"/>
          <p14:tracePt t="13456" x="6343650" y="2343150"/>
          <p14:tracePt t="13473" x="6343650" y="2400300"/>
          <p14:tracePt t="13476" x="6343650" y="2425700"/>
          <p14:tracePt t="13490" x="6343650" y="2470150"/>
          <p14:tracePt t="13506" x="6318250" y="2514600"/>
          <p14:tracePt t="13523" x="6292850" y="2552700"/>
          <p14:tracePt t="13540" x="6267450" y="2590800"/>
          <p14:tracePt t="13556" x="6229350" y="2616200"/>
          <p14:tracePt t="13573" x="6191250" y="2647950"/>
          <p14:tracePt t="13593" x="6134100" y="2667000"/>
          <p14:tracePt t="13606" x="6076950" y="2692400"/>
          <p14:tracePt t="13615" x="6045200" y="2705100"/>
          <p14:tracePt t="13619" x="6007100" y="2717800"/>
          <p14:tracePt t="13639" x="5943600" y="2736850"/>
          <p14:tracePt t="13656" x="5867400" y="2749550"/>
          <p14:tracePt t="13676" x="5765800" y="2781300"/>
          <p14:tracePt t="13690" x="5715000" y="2800350"/>
          <p14:tracePt t="13706" x="5670550" y="2800350"/>
          <p14:tracePt t="13723" x="5632450" y="2800350"/>
          <p14:tracePt t="13739" x="5588000" y="2800350"/>
          <p14:tracePt t="13757" x="5537200" y="2800350"/>
          <p14:tracePt t="13773" x="5505450" y="2806700"/>
          <p14:tracePt t="13790" x="5454650" y="2800350"/>
          <p14:tracePt t="13806" x="5410200" y="2794000"/>
          <p14:tracePt t="13823" x="5378450" y="2794000"/>
          <p14:tracePt t="13840" x="5340350" y="2794000"/>
          <p14:tracePt t="13844" x="5327650" y="2794000"/>
          <p14:tracePt t="13861" x="5314950" y="2794000"/>
          <p14:tracePt t="13874" x="5302250" y="2794000"/>
          <p14:tracePt t="13889" x="5295900" y="2794000"/>
          <p14:tracePt t="13907" x="5283200" y="2794000"/>
          <p14:tracePt t="13940" x="5264150" y="2794000"/>
          <p14:tracePt t="13956" x="5238750" y="2781300"/>
          <p14:tracePt t="13973" x="5200650" y="2774950"/>
          <p14:tracePt t="13989" x="5149850" y="2755900"/>
          <p14:tracePt t="14006" x="5080000" y="2711450"/>
          <p14:tracePt t="14023" x="4984750" y="2647950"/>
          <p14:tracePt t="14040" x="4902200" y="2590800"/>
          <p14:tracePt t="14056" x="4845050" y="2559050"/>
          <p14:tracePt t="14062" x="4813300" y="2540000"/>
          <p14:tracePt t="14073" x="4800600" y="2527300"/>
          <p14:tracePt t="14090" x="4768850" y="2476500"/>
          <p14:tracePt t="14109" x="4768850" y="2419350"/>
          <p14:tracePt t="14123" x="4768850" y="2362200"/>
          <p14:tracePt t="14140" x="4762500" y="2311400"/>
          <p14:tracePt t="14158" x="4762500" y="2266950"/>
          <p14:tracePt t="14175" x="4768850" y="2228850"/>
          <p14:tracePt t="14190" x="4794250" y="2159000"/>
          <p14:tracePt t="14206" x="4876800" y="2108200"/>
          <p14:tracePt t="14223" x="4959350" y="2051050"/>
          <p14:tracePt t="14241" x="5118100" y="2012950"/>
          <p14:tracePt t="14256" x="5168900" y="1993900"/>
          <p14:tracePt t="14275" x="5378450" y="1993900"/>
          <p14:tracePt t="14290" x="5549900" y="1993900"/>
          <p14:tracePt t="14306" x="5715000" y="1987550"/>
          <p14:tracePt t="14323" x="5899150" y="2000250"/>
          <p14:tracePt t="14343" x="6070600" y="2025650"/>
          <p14:tracePt t="14356" x="6235700" y="2070100"/>
          <p14:tracePt t="14363" x="6305550" y="2095500"/>
          <p14:tracePt t="14373" x="6369050" y="2114550"/>
          <p14:tracePt t="14390" x="6483350" y="2152650"/>
          <p14:tracePt t="14406" x="6559550" y="2190750"/>
          <p14:tracePt t="14425" x="6623050" y="2228850"/>
          <p14:tracePt t="14439" x="6661150" y="2260600"/>
          <p14:tracePt t="14458" x="6692900" y="2311400"/>
          <p14:tracePt t="14473" x="6699250" y="2330450"/>
          <p14:tracePt t="14491" x="6718300" y="2393950"/>
          <p14:tracePt t="14506" x="6718300" y="2444750"/>
          <p14:tracePt t="14523" x="6718300" y="2514600"/>
          <p14:tracePt t="14539" x="6705600" y="2584450"/>
          <p14:tracePt t="14556" x="6673850" y="2641600"/>
          <p14:tracePt t="14573" x="6623050" y="2705100"/>
          <p14:tracePt t="14590" x="6546850" y="2768600"/>
          <p14:tracePt t="14606" x="6451600" y="2832100"/>
          <p14:tracePt t="14626" x="6267450" y="2889250"/>
          <p14:tracePt t="14640" x="6210300" y="2901950"/>
          <p14:tracePt t="14656" x="6115050" y="2940050"/>
          <p14:tracePt t="14660" x="6057900" y="2946400"/>
          <p14:tracePt t="14675" x="5956300" y="2965450"/>
          <p14:tracePt t="14689" x="5842000" y="2978150"/>
          <p14:tracePt t="14706" x="5734050" y="2984500"/>
          <p14:tracePt t="14723" x="5638800" y="2984500"/>
          <p14:tracePt t="14740" x="5537200" y="2978150"/>
          <p14:tracePt t="14756" x="5467350" y="2971800"/>
          <p14:tracePt t="14774" x="5372100" y="2952750"/>
          <p14:tracePt t="14790" x="5289550" y="2959100"/>
          <p14:tracePt t="14806" x="5207000" y="2959100"/>
          <p14:tracePt t="14823" x="5124450" y="2959100"/>
          <p14:tracePt t="14840" x="5054600" y="2946400"/>
          <p14:tracePt t="14843" x="5016500" y="2933700"/>
          <p14:tracePt t="14860" x="4959350" y="2901950"/>
          <p14:tracePt t="14874" x="4902200" y="2863850"/>
          <p14:tracePt t="14890" x="4845050" y="2825750"/>
          <p14:tracePt t="14906" x="4800600" y="2794000"/>
          <p14:tracePt t="14926" x="4756150" y="2749550"/>
          <p14:tracePt t="14940" x="4711700" y="2705100"/>
          <p14:tracePt t="14956" x="4667250" y="2654300"/>
          <p14:tracePt t="14973" x="4635500" y="2603500"/>
          <p14:tracePt t="14993" x="4622800" y="2565400"/>
          <p14:tracePt t="15006" x="4597400" y="2514600"/>
          <p14:tracePt t="15023" x="4584700" y="2463800"/>
          <p14:tracePt t="15040" x="4578350" y="2413000"/>
          <p14:tracePt t="15056" x="4578350" y="2362200"/>
          <p14:tracePt t="15073" x="4591050" y="2292350"/>
          <p14:tracePt t="15076" x="4616450" y="2254250"/>
          <p14:tracePt t="15091" x="4679950" y="2203450"/>
          <p14:tracePt t="15106" x="4743450" y="2152650"/>
          <p14:tracePt t="15123" x="4826000" y="2114550"/>
          <p14:tracePt t="15139" x="4902200" y="2076450"/>
          <p14:tracePt t="15158" x="4984750" y="2051050"/>
          <p14:tracePt t="15175" x="5080000" y="2019300"/>
          <p14:tracePt t="15189" x="5226050" y="2019300"/>
          <p14:tracePt t="15206" x="5378450" y="2019300"/>
          <p14:tracePt t="15223" x="5530850" y="2019300"/>
          <p14:tracePt t="15239" x="5657850" y="2012950"/>
          <p14:tracePt t="15256" x="5784850" y="2012950"/>
          <p14:tracePt t="15275" x="6013450" y="2063750"/>
          <p14:tracePt t="15290" x="6172200" y="2114550"/>
          <p14:tracePt t="15306" x="6305550" y="2171700"/>
          <p14:tracePt t="15323" x="6381750" y="2222500"/>
          <p14:tracePt t="15340" x="6419850" y="2273300"/>
          <p14:tracePt t="15356" x="6432550" y="2336800"/>
          <p14:tracePt t="15376" x="6432550" y="2432050"/>
          <p14:tracePt t="15392" x="6438900" y="2540000"/>
          <p14:tracePt t="15406" x="6407150" y="2628900"/>
          <p14:tracePt t="15425" x="6350000" y="2705100"/>
          <p14:tracePt t="15440" x="6254750" y="2749550"/>
          <p14:tracePt t="15456" x="6134100" y="2781300"/>
          <p14:tracePt t="15475" x="5911850" y="2844800"/>
          <p14:tracePt t="15491" x="5753100" y="2908300"/>
          <p14:tracePt t="15506" x="5530850" y="2959100"/>
          <p14:tracePt t="15524" x="5321300" y="2990850"/>
          <p14:tracePt t="15540" x="5105400" y="2990850"/>
          <p14:tracePt t="15556" x="4889500" y="2990850"/>
          <p14:tracePt t="15574" x="4679950" y="2990850"/>
          <p14:tracePt t="15595" x="4406900" y="2984500"/>
          <p14:tracePt t="15610" x="4235450" y="2946400"/>
          <p14:tracePt t="15624" x="4146550" y="2921000"/>
          <p14:tracePt t="15640" x="3937000" y="2851150"/>
          <p14:tracePt t="15656" x="3727450" y="2787650"/>
          <p14:tracePt t="15657" x="3632200" y="2762250"/>
          <p14:tracePt t="15676" x="3429000" y="2705100"/>
          <p14:tracePt t="15690" x="3257550" y="2660650"/>
          <p14:tracePt t="15709" x="3124200" y="2609850"/>
          <p14:tracePt t="15723" x="3016250" y="2565400"/>
          <p14:tracePt t="15740" x="2940050" y="2546350"/>
          <p14:tracePt t="15756" x="2832100" y="2514600"/>
          <p14:tracePt t="15773" x="2724150" y="2501900"/>
          <p14:tracePt t="15790" x="2647950" y="2489200"/>
          <p14:tracePt t="15806" x="2603500" y="2489200"/>
          <p14:tracePt t="15823" x="2559050" y="2482850"/>
          <p14:tracePt t="15840" x="2514600" y="2457450"/>
          <p14:tracePt t="15845" x="2482850" y="2451100"/>
          <p14:tracePt t="15858" x="2451100" y="2444750"/>
          <p14:tracePt t="15873" x="2432050" y="2444750"/>
          <p14:tracePt t="15891" x="2400300" y="2451100"/>
          <p14:tracePt t="15908" x="2393950" y="2451100"/>
          <p14:tracePt t="15925" x="2387600" y="2451100"/>
          <p14:tracePt t="15939" x="2387600" y="2457450"/>
          <p14:tracePt t="15956" x="2387600" y="2463800"/>
          <p14:tracePt t="15972" x="2381250" y="2463800"/>
          <p14:tracePt t="15989" x="2368550" y="2476500"/>
          <p14:tracePt t="16006" x="2355850" y="2501900"/>
          <p14:tracePt t="16023" x="2349500" y="2514600"/>
          <p14:tracePt t="16039" x="2349500" y="2533650"/>
          <p14:tracePt t="16042" x="2349500" y="2540000"/>
          <p14:tracePt t="16056" x="2349500" y="2546350"/>
          <p14:tracePt t="16073" x="2349500" y="2565400"/>
          <p14:tracePt t="16076" x="2349500" y="2584450"/>
          <p14:tracePt t="16092" x="2381250" y="2609850"/>
          <p14:tracePt t="16109" x="2451100" y="2641600"/>
          <p14:tracePt t="16127" x="2590800" y="2679700"/>
          <p14:tracePt t="16139" x="2800350" y="2717800"/>
          <p14:tracePt t="16156" x="3022600" y="2755900"/>
          <p14:tracePt t="16175" x="3232150" y="2794000"/>
          <p14:tracePt t="16189" x="3429000" y="2851150"/>
          <p14:tracePt t="16211" x="3663950" y="2870200"/>
          <p14:tracePt t="16223" x="3752850" y="2870200"/>
          <p14:tracePt t="16239" x="3911600" y="2870200"/>
          <p14:tracePt t="16256" x="4083050" y="2870200"/>
          <p14:tracePt t="16273" x="4248150" y="2863850"/>
          <p14:tracePt t="16275" x="4298950" y="2863850"/>
          <p14:tracePt t="16290" x="4406900" y="2851150"/>
          <p14:tracePt t="16307" x="4445000" y="2838450"/>
          <p14:tracePt t="16516" x="4438650" y="2838450"/>
          <p14:tracePt t="16522" x="4425950" y="2838450"/>
          <p14:tracePt t="16529" x="4419600" y="2838450"/>
          <p14:tracePt t="16556" x="4400550" y="2838450"/>
          <p14:tracePt t="16573" x="4381500" y="2838450"/>
          <p14:tracePt t="16590" x="4362450" y="2838450"/>
          <p14:tracePt t="16608" x="4356100" y="2838450"/>
          <p14:tracePt t="16626" x="4337050" y="2838450"/>
          <p14:tracePt t="16659" x="4324350" y="2838450"/>
          <p14:tracePt t="17097" x="4330700" y="2838450"/>
          <p14:tracePt t="17114" x="4356100" y="2832100"/>
          <p14:tracePt t="17126" x="4375150" y="2832100"/>
          <p14:tracePt t="17140" x="4419600" y="2819400"/>
          <p14:tracePt t="17157" x="4476750" y="2813050"/>
          <p14:tracePt t="17175" x="4552950" y="2800350"/>
          <p14:tracePt t="17190" x="4616450" y="2806700"/>
          <p14:tracePt t="17206" x="4705350" y="2806700"/>
          <p14:tracePt t="17223" x="4800600" y="2813050"/>
          <p14:tracePt t="17242" x="4984750" y="2813050"/>
          <p14:tracePt t="17256" x="5041900" y="2813050"/>
          <p14:tracePt t="17273" x="5162550" y="2806700"/>
          <p14:tracePt t="17275" x="5226050" y="2806700"/>
          <p14:tracePt t="17290" x="5365750" y="2806700"/>
          <p14:tracePt t="17298" x="5461000" y="2800350"/>
          <p14:tracePt t="17306" x="5543550" y="2794000"/>
          <p14:tracePt t="17324" x="5708650" y="2794000"/>
          <p14:tracePt t="17340" x="5861050" y="2787650"/>
          <p14:tracePt t="17360" x="5981700" y="2787650"/>
          <p14:tracePt t="17373" x="6070600" y="2787650"/>
          <p14:tracePt t="17392" x="6121400" y="2787650"/>
          <p14:tracePt t="17406" x="6140450" y="2787650"/>
          <p14:tracePt t="17425" x="6140450" y="2781300"/>
          <p14:tracePt t="17844" x="6127750" y="2781300"/>
          <p14:tracePt t="17850" x="6115050" y="2794000"/>
          <p14:tracePt t="17864" x="6083300" y="2800350"/>
          <p14:tracePt t="17868" x="6026150" y="2813050"/>
          <p14:tracePt t="17873" x="5962650" y="2838450"/>
          <p14:tracePt t="17890" x="5861050" y="2870200"/>
          <p14:tracePt t="17907" x="5530850" y="2933700"/>
          <p14:tracePt t="17925" x="5283200" y="2933700"/>
          <p14:tracePt t="17940" x="5003800" y="2933700"/>
          <p14:tracePt t="17956" x="4756150" y="2914650"/>
          <p14:tracePt t="17973" x="4508500" y="2857500"/>
          <p14:tracePt t="17992" x="4356100" y="2825750"/>
          <p14:tracePt t="18006" x="4203700" y="2762250"/>
          <p14:tracePt t="18023" x="4038600" y="2679700"/>
          <p14:tracePt t="18040" x="3930650" y="2571750"/>
          <p14:tracePt t="18056" x="3848100" y="2451100"/>
          <p14:tracePt t="18060" x="3816350" y="2393950"/>
          <p14:tracePt t="18073" x="3790950" y="2324100"/>
          <p14:tracePt t="18094" x="3771900" y="2159000"/>
          <p14:tracePt t="18106" x="3759200" y="2044700"/>
          <p14:tracePt t="18123" x="3759200" y="1955800"/>
          <p14:tracePt t="18142" x="3759200" y="1866900"/>
          <p14:tracePt t="18156" x="3771900" y="1784350"/>
          <p14:tracePt t="18175" x="3790950" y="1701800"/>
          <p14:tracePt t="18189" x="3822700" y="1644650"/>
          <p14:tracePt t="18206" x="3867150" y="1625600"/>
          <p14:tracePt t="18223" x="3930650" y="1600200"/>
          <p14:tracePt t="18241" x="4013200" y="1568450"/>
          <p14:tracePt t="18256" x="4038600" y="1555750"/>
          <p14:tracePt t="18275" x="4133850" y="1549400"/>
          <p14:tracePt t="18289" x="4178300" y="1549400"/>
          <p14:tracePt t="18307" x="4197350" y="1562100"/>
          <p14:tracePt t="18328" x="4203700" y="1568450"/>
          <p14:tracePt t="18394" x="4197350" y="1562100"/>
          <p14:tracePt t="18402" x="4191000" y="1562100"/>
          <p14:tracePt t="18425" x="4178300" y="1562100"/>
          <p14:tracePt t="18443" x="4121150" y="1562100"/>
          <p14:tracePt t="18456" x="4102100" y="1562100"/>
          <p14:tracePt t="18474" x="4051300" y="1562100"/>
          <p14:tracePt t="18490" x="4013200" y="1562100"/>
          <p14:tracePt t="18506" x="3987800" y="1562100"/>
          <p14:tracePt t="18523" x="3943350" y="1543050"/>
          <p14:tracePt t="18540" x="3879850" y="1530350"/>
          <p14:tracePt t="18557" x="3822700" y="1511300"/>
          <p14:tracePt t="18573" x="3803650" y="1485900"/>
          <p14:tracePt t="18590" x="3771900" y="1454150"/>
          <p14:tracePt t="18610" x="3740150" y="1428750"/>
          <p14:tracePt t="18623" x="3721100" y="1409700"/>
          <p14:tracePt t="18640" x="3702050" y="1358900"/>
          <p14:tracePt t="18656" x="3670300" y="1308100"/>
          <p14:tracePt t="18659" x="3657600" y="1282700"/>
          <p14:tracePt t="18675" x="3644900" y="1244600"/>
          <p14:tracePt t="18689" x="3644900" y="1200150"/>
          <p14:tracePt t="18706" x="3638550" y="1155700"/>
          <p14:tracePt t="18723" x="3638550" y="1117600"/>
          <p14:tracePt t="18740" x="3638550" y="1085850"/>
          <p14:tracePt t="18757" x="3651250" y="1066800"/>
          <p14:tracePt t="18774" x="3670300" y="1035050"/>
          <p14:tracePt t="18790" x="3702050" y="990600"/>
          <p14:tracePt t="18810" x="3746500" y="958850"/>
          <p14:tracePt t="18823" x="3810000" y="927100"/>
          <p14:tracePt t="18843" x="3892550" y="895350"/>
          <p14:tracePt t="18862" x="4025900" y="838200"/>
          <p14:tracePt t="18878" x="4152900" y="831850"/>
          <p14:tracePt t="18892" x="4279900" y="831850"/>
          <p14:tracePt t="18906" x="4406900" y="825500"/>
          <p14:tracePt t="18927" x="4546600" y="825500"/>
          <p14:tracePt t="18940" x="4641850" y="825500"/>
          <p14:tracePt t="18957" x="4737100" y="838200"/>
          <p14:tracePt t="18978" x="4851400" y="857250"/>
          <p14:tracePt t="18992" x="4883150" y="857250"/>
          <p14:tracePt t="19007" x="4914900" y="857250"/>
          <p14:tracePt t="19023" x="4946650" y="869950"/>
          <p14:tracePt t="19040" x="4984750" y="901700"/>
          <p14:tracePt t="19056" x="5010150" y="939800"/>
          <p14:tracePt t="19073" x="5029200" y="977900"/>
          <p14:tracePt t="19091" x="5029200" y="1016000"/>
          <p14:tracePt t="19106" x="5029200" y="1054100"/>
          <p14:tracePt t="19126" x="5029200" y="1111250"/>
          <p14:tracePt t="19140" x="5029200" y="1155700"/>
          <p14:tracePt t="19158" x="5003800" y="1193800"/>
          <p14:tracePt t="19176" x="4978400" y="1238250"/>
          <p14:tracePt t="19189" x="4946650" y="1295400"/>
          <p14:tracePt t="19206" x="4895850" y="1352550"/>
          <p14:tracePt t="19223" x="4838700" y="1403350"/>
          <p14:tracePt t="19239" x="4775200" y="1466850"/>
          <p14:tracePt t="19256" x="4705350" y="1511300"/>
          <p14:tracePt t="19273" x="4572000" y="1555750"/>
          <p14:tracePt t="19290" x="4489450" y="1581150"/>
          <p14:tracePt t="19307" x="4400550" y="1593850"/>
          <p14:tracePt t="19323" x="4311650" y="1600200"/>
          <p14:tracePt t="19339" x="4241800" y="1600200"/>
          <p14:tracePt t="19359" x="4197350" y="1600200"/>
          <p14:tracePt t="19367" x="4171950" y="1600200"/>
          <p14:tracePt t="19369" x="4159250" y="1600200"/>
          <p14:tracePt t="19390" x="4146550" y="1600200"/>
          <p14:tracePt t="19425" x="4146550" y="1606550"/>
          <p14:tracePt t="19964" x="4133850" y="1606550"/>
          <p14:tracePt t="19970" x="4121150" y="1606550"/>
          <p14:tracePt t="19992" x="4108450" y="1606550"/>
          <p14:tracePt t="20006" x="4089400" y="1606550"/>
          <p14:tracePt t="20023" x="4064000" y="1606550"/>
          <p14:tracePt t="20039" x="4032250" y="1606550"/>
          <p14:tracePt t="20056" x="4000500" y="1606550"/>
          <p14:tracePt t="20058" x="3975100" y="1606550"/>
          <p14:tracePt t="20073" x="3962400" y="1606550"/>
          <p14:tracePt t="20090" x="3898900" y="1600200"/>
          <p14:tracePt t="20111" x="3867150" y="1593850"/>
          <p14:tracePt t="20120" x="3854450" y="1587500"/>
          <p14:tracePt t="20123" x="3848100" y="1587500"/>
          <p14:tracePt t="20141" x="3829050" y="1574800"/>
          <p14:tracePt t="20157" x="3803650" y="1562100"/>
          <p14:tracePt t="20175" x="3784600" y="1549400"/>
          <p14:tracePt t="20190" x="3759200" y="1530350"/>
          <p14:tracePt t="20206" x="3727450" y="1498600"/>
          <p14:tracePt t="20223" x="3702050" y="1473200"/>
          <p14:tracePt t="20240" x="3670300" y="1447800"/>
          <p14:tracePt t="20241" x="3651250" y="1428750"/>
          <p14:tracePt t="20256" x="3638550" y="1416050"/>
          <p14:tracePt t="20275" x="3625850" y="1377950"/>
          <p14:tracePt t="20290" x="3619500" y="1358900"/>
          <p14:tracePt t="20306" x="3606800" y="1333500"/>
          <p14:tracePt t="20323" x="3606800" y="1314450"/>
          <p14:tracePt t="20340" x="3606800" y="1282700"/>
          <p14:tracePt t="20357" x="3606800" y="1250950"/>
          <p14:tracePt t="20373" x="3606800" y="1225550"/>
          <p14:tracePt t="20392" x="3606800" y="1193800"/>
          <p14:tracePt t="20406" x="3606800" y="1181100"/>
          <p14:tracePt t="20411" x="3606800" y="1168400"/>
          <p14:tracePt t="20425" x="3606800" y="1162050"/>
          <p14:tracePt t="20440" x="3625850" y="1130300"/>
          <p14:tracePt t="20456" x="3638550" y="1098550"/>
          <p14:tracePt t="20459" x="3651250" y="1092200"/>
          <p14:tracePt t="20473" x="3657600" y="1079500"/>
          <p14:tracePt t="20489" x="3683000" y="1041400"/>
          <p14:tracePt t="20506" x="3702050" y="1022350"/>
          <p14:tracePt t="20523" x="3727450" y="996950"/>
          <p14:tracePt t="20540" x="3752850" y="977900"/>
          <p14:tracePt t="20556" x="3790950" y="958850"/>
          <p14:tracePt t="20573" x="3829050" y="939800"/>
          <p14:tracePt t="20590" x="3867150" y="933450"/>
          <p14:tracePt t="20606" x="3911600" y="920750"/>
          <p14:tracePt t="20623" x="3943350" y="901700"/>
          <p14:tracePt t="20640" x="3981450" y="895350"/>
          <p14:tracePt t="20656" x="4025900" y="889000"/>
          <p14:tracePt t="20675" x="4057650" y="882650"/>
          <p14:tracePt t="20690" x="4083050" y="882650"/>
          <p14:tracePt t="20706" x="4133850" y="876300"/>
          <p14:tracePt t="20723" x="4171950" y="876300"/>
          <p14:tracePt t="20739" x="4191000" y="876300"/>
          <p14:tracePt t="20756" x="4203700" y="869950"/>
          <p14:tracePt t="20773" x="4229100" y="863600"/>
          <p14:tracePt t="20790" x="4267200" y="863600"/>
          <p14:tracePt t="20807" x="4298950" y="863600"/>
          <p14:tracePt t="20823" x="4318000" y="863600"/>
          <p14:tracePt t="20839" x="4337050" y="863600"/>
          <p14:tracePt t="20843" x="4356100" y="863600"/>
          <p14:tracePt t="20860" x="4387850" y="869950"/>
          <p14:tracePt t="20873" x="4406900" y="876300"/>
          <p14:tracePt t="20890" x="4470400" y="889000"/>
          <p14:tracePt t="20907" x="4514850" y="901700"/>
          <p14:tracePt t="20925" x="4572000" y="920750"/>
          <p14:tracePt t="20941" x="4616450" y="933450"/>
          <p14:tracePt t="20956" x="4648200" y="946150"/>
          <p14:tracePt t="20973" x="4679950" y="958850"/>
          <p14:tracePt t="20991" x="4718050" y="977900"/>
          <p14:tracePt t="21006" x="4762500" y="1003300"/>
          <p14:tracePt t="21023" x="4794250" y="1035050"/>
          <p14:tracePt t="21040" x="4819650" y="1060450"/>
          <p14:tracePt t="21050" x="4851400" y="1098550"/>
          <p14:tracePt t="21057" x="4864100" y="1130300"/>
          <p14:tracePt t="21073" x="4876800" y="1149350"/>
          <p14:tracePt t="21091" x="4889500" y="1206500"/>
          <p14:tracePt t="21106" x="4889500" y="1257300"/>
          <p14:tracePt t="21123" x="4902200" y="1314450"/>
          <p14:tracePt t="21141" x="4870450" y="1384300"/>
          <p14:tracePt t="21159" x="4851400" y="1447800"/>
          <p14:tracePt t="21175" x="4832350" y="1498600"/>
          <p14:tracePt t="21177" x="4826000" y="1524000"/>
          <p14:tracePt t="21189" x="4819650" y="1543050"/>
          <p14:tracePt t="21206" x="4806950" y="1581150"/>
          <p14:tracePt t="21223" x="4794250" y="1600200"/>
          <p14:tracePt t="21240" x="4781550" y="1606550"/>
          <p14:tracePt t="21256" x="4781550" y="1619250"/>
          <p14:tracePt t="21274" x="4775200" y="1619250"/>
          <p14:tracePt t="21332" x="4775200" y="1625600"/>
          <p14:tracePt t="21338" x="4762500" y="1631950"/>
          <p14:tracePt t="21356" x="4743450" y="1644650"/>
          <p14:tracePt t="21377" x="4711700" y="1651000"/>
          <p14:tracePt t="21389" x="4692650" y="1663700"/>
          <p14:tracePt t="21406" x="4673600" y="1670050"/>
          <p14:tracePt t="21426" x="4667250" y="1682750"/>
          <p14:tracePt t="21440" x="4648200" y="1682750"/>
          <p14:tracePt t="21457" x="4635500" y="1682750"/>
          <p14:tracePt t="21459" x="4635500" y="1689100"/>
          <p14:tracePt t="21490" x="4635500" y="1695450"/>
          <p14:tracePt t="21499" x="4622800" y="1695450"/>
          <p14:tracePt t="21507" x="4616450" y="1695450"/>
          <p14:tracePt t="21523" x="4597400" y="1695450"/>
          <p14:tracePt t="21539" x="4572000" y="1695450"/>
          <p14:tracePt t="21556" x="4540250" y="1695450"/>
          <p14:tracePt t="21573" x="4514850" y="1695450"/>
          <p14:tracePt t="21590" x="4483100" y="1695450"/>
          <p14:tracePt t="21611" x="4438650" y="1695450"/>
          <p14:tracePt t="21623" x="4381500" y="1701800"/>
          <p14:tracePt t="21639" x="4324350" y="1708150"/>
          <p14:tracePt t="21656" x="4267200" y="1714500"/>
          <p14:tracePt t="21657" x="4229100" y="1714500"/>
          <p14:tracePt t="21675" x="4184650" y="1720850"/>
          <p14:tracePt t="21689" x="4152900" y="1720850"/>
          <p14:tracePt t="21706" x="4108450" y="1720850"/>
          <p14:tracePt t="21727" x="4064000" y="1727200"/>
          <p14:tracePt t="21739" x="4025900" y="1727200"/>
          <p14:tracePt t="21756" x="3987800" y="1727200"/>
          <p14:tracePt t="21773" x="3962400" y="1720850"/>
          <p14:tracePt t="21790" x="3943350" y="1701800"/>
          <p14:tracePt t="21807" x="3905250" y="1682750"/>
          <p14:tracePt t="21823" x="3879850" y="1651000"/>
          <p14:tracePt t="21844" x="3829050" y="1593850"/>
          <p14:tracePt t="21859" x="3816350" y="1574800"/>
          <p14:tracePt t="21873" x="3810000" y="1568450"/>
          <p14:tracePt t="21893" x="3790950" y="1524000"/>
          <p14:tracePt t="21906" x="3771900" y="1479550"/>
          <p14:tracePt t="21926" x="3759200" y="1422400"/>
          <p14:tracePt t="21939" x="3740150" y="1377950"/>
          <p14:tracePt t="21956" x="3727450" y="1346200"/>
          <p14:tracePt t="21973" x="3727450" y="1314450"/>
          <p14:tracePt t="21997" x="3708400" y="1282700"/>
          <p14:tracePt t="22001" x="3708400" y="1270000"/>
          <p14:tracePt t="22009" x="3702050" y="1250950"/>
          <p14:tracePt t="22023" x="3702050" y="1244600"/>
          <p14:tracePt t="22040" x="3702050" y="1219200"/>
          <p14:tracePt t="22051" x="3702050" y="1193800"/>
          <p14:tracePt t="22061" x="3702050" y="1181100"/>
          <p14:tracePt t="22077" x="3702050" y="1149350"/>
          <p14:tracePt t="22094" x="3714750" y="1117600"/>
          <p14:tracePt t="22112" x="3721100" y="1079500"/>
          <p14:tracePt t="22125" x="3746500" y="1047750"/>
          <p14:tracePt t="22140" x="3778250" y="1022350"/>
          <p14:tracePt t="22157" x="3822700" y="1003300"/>
          <p14:tracePt t="22176" x="3867150" y="984250"/>
          <p14:tracePt t="22190" x="3911600" y="965200"/>
          <p14:tracePt t="22208" x="3924300" y="965200"/>
          <p14:tracePt t="22224" x="3981450" y="946150"/>
          <p14:tracePt t="22227" x="4006850" y="939800"/>
          <p14:tracePt t="22242" x="4064000" y="920750"/>
          <p14:tracePt t="22257" x="4095750" y="914400"/>
          <p14:tracePt t="22274" x="4197350" y="901700"/>
          <p14:tracePt t="22290" x="4248150" y="901700"/>
          <p14:tracePt t="22306" x="4279900" y="901700"/>
          <p14:tracePt t="22324" x="4311650" y="901700"/>
          <p14:tracePt t="22341" x="4356100" y="901700"/>
          <p14:tracePt t="22359" x="4413250" y="901700"/>
          <p14:tracePt t="22369" x="4445000" y="901700"/>
          <p14:tracePt t="22374" x="4476750" y="901700"/>
          <p14:tracePt t="22381" x="4502150" y="901700"/>
          <p14:tracePt t="22390" x="4527550" y="901700"/>
          <p14:tracePt t="22406" x="4565650" y="901700"/>
          <p14:tracePt t="22425" x="4603750" y="914400"/>
          <p14:tracePt t="22440" x="4641850" y="939800"/>
          <p14:tracePt t="22456" x="4679950" y="965200"/>
          <p14:tracePt t="22473" x="4718050" y="984250"/>
          <p14:tracePt t="22476" x="4737100" y="990600"/>
          <p14:tracePt t="22489" x="4749800" y="1009650"/>
          <p14:tracePt t="22506" x="4756150" y="1028700"/>
          <p14:tracePt t="22523" x="4756150" y="1060450"/>
          <p14:tracePt t="22539" x="4768850" y="1104900"/>
          <p14:tracePt t="22556" x="4787900" y="1155700"/>
          <p14:tracePt t="22573" x="4794250" y="1206500"/>
          <p14:tracePt t="22589" x="4794250" y="1270000"/>
          <p14:tracePt t="22610" x="4794250" y="1397000"/>
          <p14:tracePt t="22626" x="4775200" y="1485900"/>
          <p14:tracePt t="22642" x="4749800" y="1543050"/>
          <p14:tracePt t="22656" x="4743450" y="1581150"/>
          <p14:tracePt t="22675" x="4686300" y="1676400"/>
          <p14:tracePt t="22689" x="4635500" y="1733550"/>
          <p14:tracePt t="22708" x="4572000" y="1778000"/>
          <p14:tracePt t="22723" x="4527550" y="1797050"/>
          <p14:tracePt t="22739" x="4502150" y="1809750"/>
          <p14:tracePt t="22757" x="4489450" y="1822450"/>
          <p14:tracePt t="22775" x="4483100" y="1822450"/>
          <p14:tracePt t="22834" x="4483100" y="1809750"/>
          <p14:tracePt t="22844" x="4483100" y="1797050"/>
          <p14:tracePt t="22861" x="4489450" y="1765300"/>
          <p14:tracePt t="22874" x="4521200" y="1733550"/>
          <p14:tracePt t="22890" x="4565650" y="1720850"/>
          <p14:tracePt t="22906" x="4616450" y="1714500"/>
          <p14:tracePt t="22925" x="4648200" y="1708150"/>
          <p14:tracePt t="22940" x="4660900" y="1701800"/>
          <p14:tracePt t="22956" x="4667250" y="1695450"/>
          <p14:tracePt t="23051" x="4667250" y="1701800"/>
          <p14:tracePt t="23058" x="4667250" y="1708150"/>
          <p14:tracePt t="23075" x="4667250" y="1714500"/>
          <p14:tracePt t="23090" x="4641850" y="1727200"/>
          <p14:tracePt t="23109" x="4591050" y="1739900"/>
          <p14:tracePt t="23123" x="4527550" y="1752600"/>
          <p14:tracePt t="23140" x="4470400" y="1765300"/>
          <p14:tracePt t="23156" x="4400550" y="1765300"/>
          <p14:tracePt t="23175" x="4343400" y="1765300"/>
          <p14:tracePt t="23179" x="4311650" y="1765300"/>
          <p14:tracePt t="23190" x="4279900" y="1765300"/>
          <p14:tracePt t="23206" x="4222750" y="1765300"/>
          <p14:tracePt t="23223" x="4159250" y="1765300"/>
          <p14:tracePt t="23239" x="4102100" y="1765300"/>
          <p14:tracePt t="23258" x="4006850" y="1765300"/>
          <p14:tracePt t="23273" x="3981450" y="1765300"/>
          <p14:tracePt t="23290" x="3892550" y="1758950"/>
          <p14:tracePt t="23306" x="3822700" y="1739900"/>
          <p14:tracePt t="23324" x="3784600" y="1727200"/>
          <p14:tracePt t="23340" x="3746500" y="1695450"/>
          <p14:tracePt t="23362" x="3733800" y="1670050"/>
          <p14:tracePt t="23375" x="3702050" y="1638300"/>
          <p14:tracePt t="23389" x="3683000" y="1606550"/>
          <p14:tracePt t="23406" x="3676650" y="1562100"/>
          <p14:tracePt t="23425" x="3663950" y="1466850"/>
          <p14:tracePt t="23439" x="3663950" y="1435100"/>
          <p14:tracePt t="23456" x="3663950" y="1365250"/>
          <p14:tracePt t="23473" x="3689350" y="1301750"/>
          <p14:tracePt t="23489" x="3721100" y="1206500"/>
          <p14:tracePt t="23506" x="3746500" y="1130300"/>
          <p14:tracePt t="23523" x="3771900" y="1073150"/>
          <p14:tracePt t="23540" x="3816350" y="1028700"/>
          <p14:tracePt t="23548" x="3841750" y="1009650"/>
          <p14:tracePt t="23556" x="3867150" y="984250"/>
          <p14:tracePt t="23573" x="3911600" y="933450"/>
          <p14:tracePt t="23590" x="3975100" y="901700"/>
          <p14:tracePt t="23611" x="4076700" y="869950"/>
          <p14:tracePt t="23623" x="4095750" y="857250"/>
          <p14:tracePt t="23640" x="4171950" y="857250"/>
          <p14:tracePt t="23656" x="4260850" y="863600"/>
          <p14:tracePt t="23675" x="4413250" y="863600"/>
          <p14:tracePt t="23689" x="4457700" y="863600"/>
          <p14:tracePt t="23706" x="4597400" y="869950"/>
          <p14:tracePt t="23723" x="4699000" y="895350"/>
          <p14:tracePt t="23739" x="4781550" y="927100"/>
          <p14:tracePt t="23757" x="4864100" y="965200"/>
          <p14:tracePt t="23773" x="4927600" y="1016000"/>
          <p14:tracePt t="23790" x="4965700" y="1085850"/>
          <p14:tracePt t="23806" x="4984750" y="1181100"/>
          <p14:tracePt t="23823" x="4978400" y="1295400"/>
          <p14:tracePt t="23840" x="4953000" y="1409700"/>
          <p14:tracePt t="23860" x="4902200" y="1549400"/>
          <p14:tracePt t="23873" x="4883150" y="1587500"/>
          <p14:tracePt t="23890" x="4826000" y="1682750"/>
          <p14:tracePt t="23908" x="4787900" y="1733550"/>
          <p14:tracePt t="23925" x="4756150" y="1758950"/>
          <p14:tracePt t="23940" x="4705350" y="1771650"/>
          <p14:tracePt t="23956" x="4648200" y="1771650"/>
          <p14:tracePt t="23973" x="4622800" y="1778000"/>
          <p14:tracePt t="23990" x="4584700" y="1771650"/>
          <p14:tracePt t="24006" x="4533900" y="1727200"/>
          <p14:tracePt t="24023" x="4495800" y="1663700"/>
          <p14:tracePt t="24040" x="4476750" y="1593850"/>
          <p14:tracePt t="24049" x="4476750" y="1568450"/>
          <p14:tracePt t="24055" x="4476750" y="1543050"/>
          <p14:tracePt t="24061" x="4476750" y="1517650"/>
          <p14:tracePt t="24073" x="4476750" y="1492250"/>
          <p14:tracePt t="24090" x="4476750" y="1403350"/>
          <p14:tracePt t="24110" x="4476750" y="1358900"/>
          <p14:tracePt t="24123" x="4489450" y="1346200"/>
          <p14:tracePt t="24142" x="4495800" y="1346200"/>
          <p14:tracePt t="24175" x="4495800" y="1352550"/>
          <p14:tracePt t="24180" x="4495800" y="1358900"/>
          <p14:tracePt t="24195" x="4495800" y="1365250"/>
          <p14:tracePt t="24210" x="4489450" y="1371600"/>
          <p14:tracePt t="24223" x="4483100" y="1384300"/>
          <p14:tracePt t="24239" x="4476750" y="1390650"/>
          <p14:tracePt t="24256" x="4470400" y="1409700"/>
          <p14:tracePt t="24274" x="4464050" y="1409700"/>
          <p14:tracePt t="24323" x="4464050" y="1416050"/>
          <p14:tracePt t="24345" x="4457700" y="1416050"/>
          <p14:tracePt t="24386" x="4457700" y="1409700"/>
          <p14:tracePt t="24394" x="4457700" y="1390650"/>
          <p14:tracePt t="24407" x="4457700" y="1371600"/>
          <p14:tracePt t="24425" x="4457700" y="1339850"/>
          <p14:tracePt t="24429" x="4457700" y="1320800"/>
          <p14:tracePt t="24440" x="4457700" y="1301750"/>
          <p14:tracePt t="24456" x="4457700" y="1276350"/>
          <p14:tracePt t="24473" x="4457700" y="1244600"/>
          <p14:tracePt t="24476" x="4464050" y="1225550"/>
          <p14:tracePt t="24489" x="4502150" y="1200150"/>
          <p14:tracePt t="24506" x="4540250" y="1168400"/>
          <p14:tracePt t="24523" x="4629150" y="1143000"/>
          <p14:tracePt t="24540" x="4737100" y="1136650"/>
          <p14:tracePt t="24556" x="4775200" y="1130300"/>
          <p14:tracePt t="24573" x="4781550" y="1136650"/>
          <p14:tracePt t="24590" x="4794250" y="1162050"/>
          <p14:tracePt t="24611" x="4794250" y="1250950"/>
          <p14:tracePt t="24625" x="4775200" y="1295400"/>
          <p14:tracePt t="24640" x="4762500" y="1320800"/>
          <p14:tracePt t="24657" x="4718050" y="1377950"/>
          <p14:tracePt t="24675" x="4679950" y="1403350"/>
          <p14:tracePt t="24690" x="4641850" y="1422400"/>
          <p14:tracePt t="24706" x="4597400" y="1422400"/>
          <p14:tracePt t="24723" x="4552950" y="1422400"/>
          <p14:tracePt t="24739" x="4502150" y="1422400"/>
          <p14:tracePt t="24756" x="4483100" y="1422400"/>
          <p14:tracePt t="24773" x="4457700" y="1390650"/>
          <p14:tracePt t="24790" x="4419600" y="1384300"/>
          <p14:tracePt t="24807" x="4387850" y="1365250"/>
          <p14:tracePt t="24823" x="4356100" y="1339850"/>
          <p14:tracePt t="24840" x="4337050" y="1314450"/>
          <p14:tracePt t="24859" x="4311650" y="1282700"/>
          <p14:tracePt t="24873" x="4305300" y="1282700"/>
          <p14:tracePt t="24892" x="4292600" y="1270000"/>
          <p14:tracePt t="24906" x="4292600" y="1263650"/>
          <p14:tracePt t="24925" x="4279900" y="1257300"/>
          <p14:tracePt t="24939" x="4267200" y="1238250"/>
          <p14:tracePt t="24956" x="4254500" y="1212850"/>
          <p14:tracePt t="24973" x="4241800" y="1181100"/>
          <p14:tracePt t="24990" x="4229100" y="1149350"/>
          <p14:tracePt t="25007" x="4216400" y="1117600"/>
          <p14:tracePt t="25023" x="4216400" y="1098550"/>
          <p14:tracePt t="25040" x="4216400" y="1079500"/>
          <p14:tracePt t="25056" x="4216400" y="1054100"/>
          <p14:tracePt t="25061" x="4229100" y="1041400"/>
          <p14:tracePt t="25073" x="4241800" y="1028700"/>
          <p14:tracePt t="25090" x="4298950" y="1009650"/>
          <p14:tracePt t="25112" x="4318000" y="1003300"/>
          <p14:tracePt t="25125" x="4330700" y="1003300"/>
          <p14:tracePt t="25140" x="4343400" y="1003300"/>
          <p14:tracePt t="25156" x="4362450" y="1016000"/>
          <p14:tracePt t="25175" x="4381500" y="1035050"/>
          <p14:tracePt t="25184" x="4381500" y="1047750"/>
          <p14:tracePt t="25185" x="4381500" y="1066800"/>
          <p14:tracePt t="25193" x="4381500" y="1085850"/>
          <p14:tracePt t="25206" x="4368800" y="1104900"/>
          <p14:tracePt t="25223" x="4356100" y="1143000"/>
          <p14:tracePt t="25243" x="4324350" y="1193800"/>
          <p14:tracePt t="25256" x="4311650" y="1200150"/>
          <p14:tracePt t="25274" x="4292600" y="1219200"/>
          <p14:tracePt t="25291" x="4248150" y="1231900"/>
          <p14:tracePt t="25307" x="4229100" y="1238250"/>
          <p14:tracePt t="25323" x="4184650" y="1238250"/>
          <p14:tracePt t="25340" x="4159250" y="1238250"/>
          <p14:tracePt t="25360" x="4127500" y="1244600"/>
          <p14:tracePt t="25377" x="4108450" y="1250950"/>
          <p14:tracePt t="25390" x="4089400" y="1257300"/>
          <p14:tracePt t="25410" x="4089400" y="1263650"/>
          <p14:tracePt t="25425" x="4083050" y="1263650"/>
          <p14:tracePt t="25440" x="4064000" y="1276350"/>
          <p14:tracePt t="25457" x="4013200" y="1289050"/>
          <p14:tracePt t="25474" x="3981450" y="1289050"/>
          <p14:tracePt t="25491" x="3962400" y="1289050"/>
          <p14:tracePt t="25507" x="3943350" y="1289050"/>
          <p14:tracePt t="25540" x="3937000" y="1282700"/>
          <p14:tracePt t="25557" x="3937000" y="1263650"/>
          <p14:tracePt t="25575" x="3924300" y="1250950"/>
          <p14:tracePt t="25593" x="3911600" y="1231900"/>
          <p14:tracePt t="25610" x="3905250" y="1200150"/>
          <p14:tracePt t="25625" x="3892550" y="1136650"/>
          <p14:tracePt t="25640" x="3892550" y="1117600"/>
          <p14:tracePt t="25656" x="3892550" y="1085850"/>
          <p14:tracePt t="25677" x="3892550" y="1047750"/>
          <p14:tracePt t="25683" x="3892550" y="1041400"/>
          <p14:tracePt t="25690" x="3892550" y="1028700"/>
          <p14:tracePt t="25707" x="3898900" y="1022350"/>
          <p14:tracePt t="25723" x="3911600" y="1003300"/>
          <p14:tracePt t="25740" x="3924300" y="996950"/>
          <p14:tracePt t="25756" x="3949700" y="984250"/>
          <p14:tracePt t="25773" x="3975100" y="984250"/>
          <p14:tracePt t="25791" x="4000500" y="984250"/>
          <p14:tracePt t="25800" x="4032250" y="984250"/>
          <p14:tracePt t="25804" x="4044950" y="1003300"/>
          <p14:tracePt t="25809" x="4064000" y="1009650"/>
          <p14:tracePt t="25823" x="4064000" y="1028700"/>
          <p14:tracePt t="25828" x="4070350" y="1041400"/>
          <p14:tracePt t="25840" x="4070350" y="1054100"/>
          <p14:tracePt t="25862" x="4064000" y="1092200"/>
          <p14:tracePt t="25868" x="4057650" y="1111250"/>
          <p14:tracePt t="25879" x="4044950" y="1130300"/>
          <p14:tracePt t="25890" x="4025900" y="1155700"/>
          <p14:tracePt t="25906" x="4000500" y="1181100"/>
          <p14:tracePt t="25926" x="3987800" y="1206500"/>
          <p14:tracePt t="25940" x="3981450" y="1231900"/>
          <p14:tracePt t="25958" x="3968750" y="1257300"/>
          <p14:tracePt t="25974" x="3968750" y="1289050"/>
          <p14:tracePt t="25992" x="3968750" y="1327150"/>
          <p14:tracePt t="26006" x="3968750" y="1365250"/>
          <p14:tracePt t="26023" x="3987800" y="1390650"/>
          <p14:tracePt t="26040" x="4000500" y="1416050"/>
          <p14:tracePt t="26049" x="4006850" y="1422400"/>
          <p14:tracePt t="26061" x="4006850" y="1428750"/>
          <p14:tracePt t="26073" x="4006850" y="1435100"/>
          <p14:tracePt t="26090" x="3994150" y="1454150"/>
          <p14:tracePt t="26111" x="3987800" y="1460500"/>
          <p14:tracePt t="26120" x="3981450" y="1460500"/>
          <p14:tracePt t="26174" x="3975100" y="1460500"/>
          <p14:tracePt t="26178" x="3968750" y="1460500"/>
          <p14:tracePt t="26189" x="3962400" y="1441450"/>
          <p14:tracePt t="26206" x="3956050" y="1409700"/>
          <p14:tracePt t="26223" x="3956050" y="1365250"/>
          <p14:tracePt t="26240" x="3981450" y="1314450"/>
          <p14:tracePt t="26241" x="4000500" y="1301750"/>
          <p14:tracePt t="26256" x="4019550" y="1289050"/>
          <p14:tracePt t="26274" x="4102100" y="1270000"/>
          <p14:tracePt t="26291" x="4127500" y="1270000"/>
          <p14:tracePt t="26306" x="4127500" y="1276350"/>
          <p14:tracePt t="26323" x="4127500" y="1314450"/>
          <p14:tracePt t="26343" x="4114800" y="1358900"/>
          <p14:tracePt t="26356" x="4089400" y="1422400"/>
          <p14:tracePt t="26363" x="4070350" y="1454150"/>
          <p14:tracePt t="26375" x="4057650" y="1492250"/>
          <p14:tracePt t="26390" x="4006850" y="1593850"/>
          <p14:tracePt t="26407" x="3930650" y="1720850"/>
          <p14:tracePt t="26425" x="3822700" y="1866900"/>
          <p14:tracePt t="26439" x="3689350" y="2006600"/>
          <p14:tracePt t="26456" x="3556000" y="2139950"/>
          <p14:tracePt t="26473" x="3435350" y="2241550"/>
          <p14:tracePt t="26476" x="3371850" y="2286000"/>
          <p14:tracePt t="26489" x="3238500" y="2368550"/>
          <p14:tracePt t="26506" x="3086100" y="2432050"/>
          <p14:tracePt t="26523" x="2940050" y="2501900"/>
          <p14:tracePt t="26540" x="2774950" y="2533650"/>
          <p14:tracePt t="26556" x="2597150" y="2578100"/>
          <p14:tracePt t="26573" x="2438400" y="2609850"/>
          <p14:tracePt t="26590" x="2324100" y="2609850"/>
          <p14:tracePt t="26607" x="2254250" y="2628900"/>
          <p14:tracePt t="26623" x="2197100" y="2622550"/>
          <p14:tracePt t="26626" x="2178050" y="2622550"/>
          <p14:tracePt t="26640" x="2165350" y="2622550"/>
          <p14:tracePt t="26657" x="2146300" y="2622550"/>
          <p14:tracePt t="26661" x="2139950" y="2622550"/>
          <p14:tracePt t="26698" x="2133600" y="2622550"/>
          <p14:tracePt t="26754" x="2133600" y="2628900"/>
          <p14:tracePt t="26773" x="2171700" y="2641600"/>
          <p14:tracePt t="26790" x="2209800" y="2647950"/>
          <p14:tracePt t="26807" x="2292350" y="2679700"/>
          <p14:tracePt t="26823" x="2393950" y="2724150"/>
          <p14:tracePt t="26840" x="2514600" y="2762250"/>
          <p14:tracePt t="26860" x="2743200" y="2787650"/>
          <p14:tracePt t="26873" x="2813050" y="2781300"/>
          <p14:tracePt t="26890" x="3054350" y="2787650"/>
          <p14:tracePt t="26907" x="3219450" y="2806700"/>
          <p14:tracePt t="26925" x="3429000" y="2806700"/>
          <p14:tracePt t="26940" x="3619500" y="2825750"/>
          <p14:tracePt t="26956" x="3816350" y="2851150"/>
          <p14:tracePt t="26973" x="4006850" y="2882900"/>
          <p14:tracePt t="26989" x="4197350" y="2908300"/>
          <p14:tracePt t="27006" x="4375150" y="2921000"/>
          <p14:tracePt t="27023" x="4527550" y="2940050"/>
          <p14:tracePt t="27040" x="4673600" y="2940050"/>
          <p14:tracePt t="27061" x="4933950" y="2952750"/>
          <p14:tracePt t="27073" x="5022850" y="2952750"/>
          <p14:tracePt t="27094" x="5276850" y="2959100"/>
          <p14:tracePt t="27106" x="5429250" y="2940050"/>
          <p14:tracePt t="27123" x="5594350" y="2927350"/>
          <p14:tracePt t="27143" x="5778500" y="2927350"/>
          <p14:tracePt t="27156" x="5949950" y="2927350"/>
          <p14:tracePt t="27175" x="6115050" y="2927350"/>
          <p14:tracePt t="27190" x="6261100" y="2921000"/>
          <p14:tracePt t="27206" x="6419850" y="2908300"/>
          <p14:tracePt t="27223" x="6565900" y="2901950"/>
          <p14:tracePt t="27241" x="6680200" y="2889250"/>
          <p14:tracePt t="27256" x="6680200" y="2876550"/>
          <p14:tracePt t="27273" x="6648450" y="2844800"/>
          <p14:tracePt t="27276" x="6648450" y="2838450"/>
          <p14:tracePt t="27570" x="6648450" y="2832100"/>
          <p14:tracePt t="27579" x="6642100" y="2825750"/>
          <p14:tracePt t="27589" x="6635750" y="2819400"/>
          <p14:tracePt t="27611" x="6546850" y="2819400"/>
          <p14:tracePt t="27623" x="6508750" y="2806700"/>
          <p14:tracePt t="27640" x="6369050" y="2762250"/>
          <p14:tracePt t="27657" x="6089650" y="2698750"/>
          <p14:tracePt t="27674" x="5854700" y="2628900"/>
          <p14:tracePt t="27689" x="5594350" y="2546350"/>
          <p14:tracePt t="27706" x="5314950" y="2444750"/>
          <p14:tracePt t="27723" x="5048250" y="2355850"/>
          <p14:tracePt t="27740" x="4787900" y="2286000"/>
          <p14:tracePt t="27756" x="4552950" y="2209800"/>
          <p14:tracePt t="27773" x="4349750" y="2133600"/>
          <p14:tracePt t="27790" x="4171950" y="2063750"/>
          <p14:tracePt t="27806" x="4019550" y="1993900"/>
          <p14:tracePt t="27824" x="3886200" y="1936750"/>
          <p14:tracePt t="27844" x="3752850" y="1892300"/>
          <p14:tracePt t="27856" x="3733800" y="1898650"/>
          <p14:tracePt t="27865" x="3702050" y="1898650"/>
          <p14:tracePt t="27869" x="3689350" y="1898650"/>
          <p14:tracePt t="27874" x="3683000" y="1892300"/>
          <p14:tracePt t="27894" x="3676650" y="1879600"/>
          <p14:tracePt t="27906" x="3670300" y="1866900"/>
          <p14:tracePt t="27925" x="3670300" y="1828800"/>
          <p14:tracePt t="27939" x="3676650" y="1790700"/>
          <p14:tracePt t="27956" x="3689350" y="1752600"/>
          <p14:tracePt t="27973" x="3702050" y="1701800"/>
          <p14:tracePt t="27989" x="3727450" y="1657350"/>
          <p14:tracePt t="28006" x="3759200" y="1593850"/>
          <p14:tracePt t="28023" x="3797300" y="1517650"/>
          <p14:tracePt t="28040" x="3829050" y="1454150"/>
          <p14:tracePt t="28047" x="3841750" y="1441450"/>
          <p14:tracePt t="28051" x="3854450" y="1428750"/>
          <p14:tracePt t="28073" x="3879850" y="1428750"/>
          <p14:tracePt t="28089" x="3930650" y="1460500"/>
          <p14:tracePt t="28109" x="3962400" y="1492250"/>
          <p14:tracePt t="28128" x="4025900" y="1517650"/>
          <p14:tracePt t="28140" x="4083050" y="1524000"/>
          <p14:tracePt t="28156" x="4140200" y="1524000"/>
          <p14:tracePt t="28175" x="4171950" y="1530350"/>
          <p14:tracePt t="28181" x="4184650" y="1530350"/>
          <p14:tracePt t="28346" x="4191000" y="1530350"/>
          <p14:tracePt t="28358" x="4216400" y="1530350"/>
          <p14:tracePt t="28366" x="4241800" y="1530350"/>
          <p14:tracePt t="28373" x="4273550" y="1530350"/>
          <p14:tracePt t="28390" x="4343400" y="1517650"/>
          <p14:tracePt t="28406" x="4413250" y="1504950"/>
          <p14:tracePt t="28425" x="4451350" y="1485900"/>
          <p14:tracePt t="28441" x="4464050" y="1479550"/>
          <p14:tracePt t="28579" x="4451350" y="1485900"/>
          <p14:tracePt t="28586" x="4432300" y="1485900"/>
          <p14:tracePt t="28595" x="4419600" y="1492250"/>
          <p14:tracePt t="28606" x="4394200" y="1492250"/>
          <p14:tracePt t="28623" x="4349750" y="1498600"/>
          <p14:tracePt t="28644" x="4241800" y="1504950"/>
          <p14:tracePt t="28656" x="4203700" y="1504950"/>
          <p14:tracePt t="28675" x="4108450" y="1485900"/>
          <p14:tracePt t="28690" x="4038600" y="1492250"/>
          <p14:tracePt t="28707" x="3975100" y="1473200"/>
          <p14:tracePt t="28723" x="3898900" y="1441450"/>
          <p14:tracePt t="28742" x="3816350" y="1397000"/>
          <p14:tracePt t="28757" x="3771900" y="1339850"/>
          <p14:tracePt t="28773" x="3689350" y="1282700"/>
          <p14:tracePt t="28790" x="3644900" y="1231900"/>
          <p14:tracePt t="28798" x="3625850" y="1206500"/>
          <p14:tracePt t="28807" x="3619500" y="1193800"/>
          <p14:tracePt t="28824" x="3594100" y="1143000"/>
          <p14:tracePt t="28843" x="3581400" y="1085850"/>
          <p14:tracePt t="28856" x="3581400" y="1066800"/>
          <p14:tracePt t="28865" x="3581400" y="1028700"/>
          <p14:tracePt t="28876" x="3581400" y="1009650"/>
          <p14:tracePt t="28890" x="3581400" y="965200"/>
          <p14:tracePt t="28911" x="3606800" y="920750"/>
          <p14:tracePt t="28926" x="3638550" y="882650"/>
          <p14:tracePt t="28942" x="3670300" y="844550"/>
          <p14:tracePt t="28957" x="3714750" y="825500"/>
          <p14:tracePt t="28973" x="3759200" y="812800"/>
          <p14:tracePt t="28992" x="3816350" y="800100"/>
          <p14:tracePt t="29007" x="3892550" y="774700"/>
          <p14:tracePt t="29024" x="3968750" y="762000"/>
          <p14:tracePt t="29040" x="4057650" y="755650"/>
          <p14:tracePt t="29056" x="4133850" y="742950"/>
          <p14:tracePt t="29073" x="4248150" y="736600"/>
          <p14:tracePt t="29090" x="4381500" y="774700"/>
          <p14:tracePt t="29110" x="4476750" y="787400"/>
          <p14:tracePt t="29123" x="4565650" y="825500"/>
          <p14:tracePt t="29140" x="4648200" y="844550"/>
          <p14:tracePt t="29158" x="4718050" y="869950"/>
          <p14:tracePt t="29175" x="4768850" y="882650"/>
          <p14:tracePt t="29190" x="4819650" y="901700"/>
          <p14:tracePt t="29206" x="4857750" y="920750"/>
          <p14:tracePt t="29223" x="4870450" y="933450"/>
          <p14:tracePt t="29242" x="4889500" y="952500"/>
          <p14:tracePt t="29256" x="4895850" y="965200"/>
          <p14:tracePt t="29274" x="4921250" y="1041400"/>
          <p14:tracePt t="29290" x="4940300" y="1098550"/>
          <p14:tracePt t="29306" x="4965700" y="1168400"/>
          <p14:tracePt t="29323" x="4984750" y="1238250"/>
          <p14:tracePt t="29342" x="5010150" y="1301750"/>
          <p14:tracePt t="29361" x="5010150" y="1365250"/>
          <p14:tracePt t="29373" x="4991100" y="1428750"/>
          <p14:tracePt t="29391" x="4965700" y="1498600"/>
          <p14:tracePt t="29406" x="4946650" y="1587500"/>
          <p14:tracePt t="29425" x="4902200" y="1670050"/>
          <p14:tracePt t="29440" x="4883150" y="1695450"/>
          <p14:tracePt t="29456" x="4864100" y="1746250"/>
          <p14:tracePt t="29458" x="4838700" y="1765300"/>
          <p14:tracePt t="29473" x="4826000" y="1790700"/>
          <p14:tracePt t="29493" x="4743450" y="1828800"/>
          <p14:tracePt t="29506" x="4686300" y="1847850"/>
          <p14:tracePt t="29523" x="4610100" y="1860550"/>
          <p14:tracePt t="29540" x="4502150" y="1873250"/>
          <p14:tracePt t="29556" x="4381500" y="1879600"/>
          <p14:tracePt t="29573" x="4273550" y="1885950"/>
          <p14:tracePt t="29590" x="4235450" y="1847850"/>
          <p14:tracePt t="29611" x="4171950" y="1828800"/>
          <p14:tracePt t="29626" x="4152900" y="1797050"/>
          <p14:tracePt t="29640" x="4146550" y="1778000"/>
          <p14:tracePt t="29657" x="4146550" y="1733550"/>
          <p14:tracePt t="29676" x="4165600" y="1714500"/>
          <p14:tracePt t="29690" x="4178300" y="1689100"/>
          <p14:tracePt t="29706" x="4210050" y="1676400"/>
          <p14:tracePt t="29723" x="4210050" y="1657350"/>
          <p14:tracePt t="29741" x="4229100" y="1644650"/>
          <p14:tracePt t="29756" x="4273550" y="1638300"/>
          <p14:tracePt t="29774" x="4318000" y="1638300"/>
          <p14:tracePt t="29790" x="4330700" y="1638300"/>
          <p14:tracePt t="29807" x="4330700" y="1644650"/>
          <p14:tracePt t="29840" x="4324350" y="1644650"/>
          <p14:tracePt t="29860" x="4318000" y="1638300"/>
          <p14:tracePt t="29872" x="4318000" y="1631950"/>
          <p14:tracePt t="29891" x="4318000" y="1612900"/>
          <p14:tracePt t="29906" x="4318000" y="1581150"/>
          <p14:tracePt t="29926" x="4318000" y="1562100"/>
          <p14:tracePt t="29940" x="4318000" y="1543050"/>
          <p14:tracePt t="29956" x="4311650" y="1536700"/>
          <p14:tracePt t="29973" x="4311650" y="1517650"/>
          <p14:tracePt t="29989" x="4305300" y="1492250"/>
          <p14:tracePt t="30006" x="4292600" y="1460500"/>
          <p14:tracePt t="30023" x="4286250" y="1435100"/>
          <p14:tracePt t="30040" x="4279900" y="1422400"/>
          <p14:tracePt t="30056" x="4279900" y="1416050"/>
          <p14:tracePt t="30242" x="4273550" y="1416050"/>
          <p14:tracePt t="30251" x="4260850" y="1416050"/>
          <p14:tracePt t="30259" x="4241800" y="1416050"/>
          <p14:tracePt t="30275" x="4184650" y="1416050"/>
          <p14:tracePt t="30290" x="4127500" y="1416050"/>
          <p14:tracePt t="30299" x="4095750" y="1416050"/>
          <p14:tracePt t="30306" x="4051300" y="1416050"/>
          <p14:tracePt t="30323" x="3981450" y="1403350"/>
          <p14:tracePt t="30340" x="3911600" y="1377950"/>
          <p14:tracePt t="30359" x="3867150" y="1358900"/>
          <p14:tracePt t="30366" x="3848100" y="1358900"/>
          <p14:tracePt t="30377" x="3841750" y="1346200"/>
          <p14:tracePt t="30390" x="3835400" y="1339850"/>
          <p14:tracePt t="30426" x="3835400" y="1314450"/>
          <p14:tracePt t="30440" x="3848100" y="1295400"/>
          <p14:tracePt t="30456" x="3860800" y="1282700"/>
          <p14:tracePt t="30458" x="3867150" y="1263650"/>
          <p14:tracePt t="30473" x="3873500" y="1263650"/>
          <p14:tracePt t="30489" x="3898900" y="1238250"/>
          <p14:tracePt t="30506" x="3911600" y="1212850"/>
          <p14:tracePt t="30523" x="3943350" y="1200150"/>
          <p14:tracePt t="30540" x="3975100" y="1193800"/>
          <p14:tracePt t="30556" x="4006850" y="1174750"/>
          <p14:tracePt t="30573" x="4032250" y="1168400"/>
          <p14:tracePt t="30590" x="4044950" y="1168400"/>
          <p14:tracePt t="30609" x="4057650" y="1168400"/>
          <p14:tracePt t="30639" x="4064000" y="1168400"/>
          <p14:tracePt t="30657" x="4095750" y="1174750"/>
          <p14:tracePt t="30675" x="4121150" y="1187450"/>
          <p14:tracePt t="30689" x="4152900" y="1193800"/>
          <p14:tracePt t="30706" x="4171950" y="1200150"/>
          <p14:tracePt t="30723" x="4184650" y="1206500"/>
          <p14:tracePt t="30740" x="4203700" y="1212850"/>
          <p14:tracePt t="30756" x="4216400" y="1219200"/>
          <p14:tracePt t="30774" x="4222750" y="1225550"/>
          <p14:tracePt t="30807" x="4222750" y="1231900"/>
          <p14:tracePt t="30844" x="4222750" y="1263650"/>
          <p14:tracePt t="30856" x="4222750" y="1282700"/>
          <p14:tracePt t="30866" x="4210050" y="1308100"/>
          <p14:tracePt t="30877" x="4197350" y="1327150"/>
          <p14:tracePt t="30894" x="4178300" y="1352550"/>
          <p14:tracePt t="30906" x="4171950" y="1365250"/>
          <p14:tracePt t="30925" x="4159250" y="1371600"/>
          <p14:tracePt t="30978" x="4152900" y="1371600"/>
          <p14:tracePt t="30989" x="4146550" y="1371600"/>
          <p14:tracePt t="31007" x="4114800" y="1352550"/>
          <p14:tracePt t="31023" x="4064000" y="1314450"/>
          <p14:tracePt t="31040" x="4019550" y="1295400"/>
          <p14:tracePt t="31043" x="4000500" y="1289050"/>
          <p14:tracePt t="31056" x="3987800" y="1270000"/>
          <p14:tracePt t="31076" x="3975100" y="1225550"/>
          <p14:tracePt t="31089" x="3975100" y="1200150"/>
          <p14:tracePt t="31109" x="3975100" y="1187450"/>
          <p14:tracePt t="31275" x="3975100" y="1193800"/>
          <p14:tracePt t="31282" x="3975100" y="1200150"/>
          <p14:tracePt t="31302" x="3968750" y="1206500"/>
          <p14:tracePt t="31307" x="3968750" y="1212850"/>
          <p14:tracePt t="31324" x="3956050" y="1225550"/>
          <p14:tracePt t="31340" x="3937000" y="1238250"/>
          <p14:tracePt t="31359" x="3917950" y="1244600"/>
          <p14:tracePt t="31366" x="3911600" y="1250950"/>
          <p14:tracePt t="31368" x="3905250" y="1250950"/>
          <p14:tracePt t="31390" x="3886200" y="1250950"/>
          <p14:tracePt t="31408" x="3867150" y="1250950"/>
          <p14:tracePt t="31425" x="3848100" y="1257300"/>
          <p14:tracePt t="31432" x="3841750" y="1257300"/>
          <p14:tracePt t="31440" x="3829050" y="1257300"/>
          <p14:tracePt t="31456" x="3810000" y="1257300"/>
          <p14:tracePt t="31473" x="3790950" y="1257300"/>
          <p14:tracePt t="31476" x="3771900" y="1250950"/>
          <p14:tracePt t="31491" x="3740150" y="1225550"/>
          <p14:tracePt t="31507" x="3702050" y="1200150"/>
          <p14:tracePt t="31523" x="3676650" y="1168400"/>
          <p14:tracePt t="31541" x="3663950" y="1136650"/>
          <p14:tracePt t="31561" x="3651250" y="1104900"/>
          <p14:tracePt t="31573" x="3644900" y="1066800"/>
          <p14:tracePt t="31594" x="3657600" y="1041400"/>
          <p14:tracePt t="31612" x="3663950" y="1009650"/>
          <p14:tracePt t="31623" x="3670300" y="996950"/>
          <p14:tracePt t="31644" x="3702050" y="971550"/>
          <p14:tracePt t="31656" x="3708400" y="958850"/>
          <p14:tracePt t="31675" x="3727450" y="933450"/>
          <p14:tracePt t="31690" x="3759200" y="920750"/>
          <p14:tracePt t="31706" x="3771900" y="914400"/>
          <p14:tracePt t="31723" x="3810000" y="901700"/>
          <p14:tracePt t="31739" x="3841750" y="889000"/>
          <p14:tracePt t="31756" x="3873500" y="889000"/>
          <p14:tracePt t="31773" x="3905250" y="876300"/>
          <p14:tracePt t="31790" x="3930650" y="876300"/>
          <p14:tracePt t="31806" x="3956050" y="876300"/>
          <p14:tracePt t="31824" x="3968750" y="876300"/>
          <p14:tracePt t="31932" x="3975100" y="876300"/>
          <p14:tracePt t="31941" x="3981450" y="876300"/>
          <p14:tracePt t="31945" x="3987800" y="876300"/>
          <p14:tracePt t="31957" x="3987800" y="889000"/>
          <p14:tracePt t="31979" x="4000500" y="914400"/>
          <p14:tracePt t="31992" x="4000500" y="920750"/>
          <p14:tracePt t="32007" x="4006850" y="933450"/>
          <p14:tracePt t="32023" x="4006850" y="946150"/>
          <p14:tracePt t="32040" x="4013200" y="958850"/>
          <p14:tracePt t="32043" x="4013200" y="965200"/>
          <p14:tracePt t="32057" x="4013200" y="996950"/>
          <p14:tracePt t="32076" x="4019550" y="1022350"/>
          <p14:tracePt t="32090" x="4019550" y="1047750"/>
          <p14:tracePt t="32110" x="4019550" y="1079500"/>
          <p14:tracePt t="32123" x="4013200" y="1117600"/>
          <p14:tracePt t="32141" x="4013200" y="1168400"/>
          <p14:tracePt t="32159" x="3994150" y="1219200"/>
          <p14:tracePt t="32176" x="3975100" y="1270000"/>
          <p14:tracePt t="32178" x="3968750" y="1295400"/>
          <p14:tracePt t="32190" x="3962400" y="1308100"/>
          <p14:tracePt t="32207" x="3949700" y="1327150"/>
          <p14:tracePt t="32224" x="3937000" y="1339850"/>
          <p14:tracePt t="32318" x="3949700" y="1333500"/>
          <p14:tracePt t="32324" x="3968750" y="1327150"/>
          <p14:tracePt t="32343" x="3994150" y="1320800"/>
          <p14:tracePt t="32360" x="4051300" y="1295400"/>
          <p14:tracePt t="32365" x="4083050" y="1289050"/>
          <p14:tracePt t="32375" x="4114800" y="1276350"/>
          <p14:tracePt t="32391" x="4191000" y="1270000"/>
          <p14:tracePt t="32406" x="4248150" y="1276350"/>
          <p14:tracePt t="32426" x="4305300" y="1270000"/>
          <p14:tracePt t="32439" x="4330700" y="1276350"/>
          <p14:tracePt t="32460" x="4349750" y="1282700"/>
          <p14:tracePt t="32515" x="4343400" y="1282700"/>
          <p14:tracePt t="32532" x="4337050" y="1282700"/>
          <p14:tracePt t="32539" x="4330700" y="1282700"/>
          <p14:tracePt t="32556" x="4324350" y="1282700"/>
          <p14:tracePt t="32573" x="4311650" y="1295400"/>
          <p14:tracePt t="32590" x="4279900" y="1295400"/>
          <p14:tracePt t="32610" x="4248150" y="1295400"/>
          <p14:tracePt t="32624" x="4216400" y="1295400"/>
          <p14:tracePt t="32640" x="4178300" y="1276350"/>
          <p14:tracePt t="32644" x="4159250" y="1276350"/>
          <p14:tracePt t="32656" x="4140200" y="1270000"/>
          <p14:tracePt t="32675" x="4108450" y="1257300"/>
          <p14:tracePt t="32692" x="4095750" y="1244600"/>
          <p14:tracePt t="32706" x="4095750" y="1219200"/>
          <p14:tracePt t="32723" x="4083050" y="1187450"/>
          <p14:tracePt t="32742" x="4083050" y="1136650"/>
          <p14:tracePt t="32757" x="4083050" y="1085850"/>
          <p14:tracePt t="32773" x="4083050" y="1060450"/>
          <p14:tracePt t="32790" x="4083050" y="1028700"/>
          <p14:tracePt t="32806" x="4083050" y="1003300"/>
          <p14:tracePt t="32823" x="4083050" y="977900"/>
          <p14:tracePt t="32840" x="4089400" y="958850"/>
          <p14:tracePt t="32861" x="4108450" y="939800"/>
          <p14:tracePt t="32867" x="4114800" y="927100"/>
          <p14:tracePt t="32875" x="4127500" y="920750"/>
          <p14:tracePt t="32890" x="4152900" y="908050"/>
          <p14:tracePt t="32906" x="4184650" y="895350"/>
          <p14:tracePt t="32925" x="4229100" y="889000"/>
          <p14:tracePt t="32940" x="4286250" y="889000"/>
          <p14:tracePt t="32956" x="4343400" y="889000"/>
          <p14:tracePt t="32973" x="4375150" y="889000"/>
          <p14:tracePt t="32989" x="4394200" y="889000"/>
          <p14:tracePt t="33007" x="4425950" y="889000"/>
          <p14:tracePt t="33023" x="4438650" y="914400"/>
          <p14:tracePt t="33040" x="4451350" y="952500"/>
          <p14:tracePt t="33056" x="4451350" y="1003300"/>
          <p14:tracePt t="33061" x="4451350" y="1035050"/>
          <p14:tracePt t="33073" x="4451350" y="1054100"/>
          <p14:tracePt t="33094" x="4432300" y="1123950"/>
          <p14:tracePt t="33109" x="4387850" y="1155700"/>
          <p14:tracePt t="33123" x="4337050" y="1193800"/>
          <p14:tracePt t="33142" x="4279900" y="1231900"/>
          <p14:tracePt t="33156" x="4216400" y="1250950"/>
          <p14:tracePt t="33175" x="4159250" y="1257300"/>
          <p14:tracePt t="33178" x="4152900" y="1257300"/>
          <p14:tracePt t="33189" x="4140200" y="1257300"/>
          <p14:tracePt t="33206" x="4140200" y="1263650"/>
          <p14:tracePt t="33239" x="4140200" y="1257300"/>
          <p14:tracePt t="33257" x="4184650" y="1257300"/>
          <p14:tracePt t="33274" x="4241800" y="1257300"/>
          <p14:tracePt t="33290" x="4311650" y="1257300"/>
          <p14:tracePt t="33306" x="4394200" y="1295400"/>
          <p14:tracePt t="33323" x="4470400" y="1346200"/>
          <p14:tracePt t="33340" x="4533900" y="1390650"/>
          <p14:tracePt t="33362" x="4591050" y="1422400"/>
          <p14:tracePt t="33375" x="4635500" y="1447800"/>
          <p14:tracePt t="33390" x="4641850" y="1454150"/>
          <p14:tracePt t="33406" x="4641850" y="1466850"/>
          <p14:tracePt t="33426" x="4641850" y="1473200"/>
          <p14:tracePt t="33441" x="4641850" y="1485900"/>
          <p14:tracePt t="33456" x="4641850" y="1492250"/>
          <p14:tracePt t="33473" x="4629150" y="1511300"/>
          <p14:tracePt t="33475" x="4616450" y="1524000"/>
          <p14:tracePt t="33490" x="4603750" y="1555750"/>
          <p14:tracePt t="33506" x="4572000" y="1581150"/>
          <p14:tracePt t="33523" x="4533900" y="1606550"/>
          <p14:tracePt t="33540" x="4489450" y="1631950"/>
          <p14:tracePt t="33556" x="4451350" y="1651000"/>
          <p14:tracePt t="33573" x="4394200" y="1670050"/>
          <p14:tracePt t="33590" x="4343400" y="1689100"/>
          <p14:tracePt t="33611" x="4298950" y="1720850"/>
          <p14:tracePt t="33623" x="4248150" y="1746250"/>
          <p14:tracePt t="33640" x="4178300" y="1765300"/>
          <p14:tracePt t="33656" x="4095750" y="1771650"/>
          <p14:tracePt t="33658" x="4057650" y="1771650"/>
          <p14:tracePt t="33675" x="3987800" y="1771650"/>
          <p14:tracePt t="33690" x="3911600" y="1771650"/>
          <p14:tracePt t="33706" x="3854450" y="1765300"/>
          <p14:tracePt t="33723" x="3797300" y="1714500"/>
          <p14:tracePt t="33742" x="3752850" y="1676400"/>
          <p14:tracePt t="33757" x="3702050" y="1593850"/>
          <p14:tracePt t="33773" x="3644900" y="1504950"/>
          <p14:tracePt t="33791" x="3600450" y="1435100"/>
          <p14:tracePt t="33801" x="3594100" y="1397000"/>
          <p14:tracePt t="33805" x="3587750" y="1365250"/>
          <p14:tracePt t="33812" x="3587750" y="1333500"/>
          <p14:tracePt t="33823" x="3587750" y="1301750"/>
          <p14:tracePt t="33840" x="3587750" y="1257300"/>
          <p14:tracePt t="33846" x="3581400" y="1231900"/>
          <p14:tracePt t="33859" x="3581400" y="1181100"/>
          <p14:tracePt t="33873" x="3581400" y="1149350"/>
          <p14:tracePt t="33894" x="3606800" y="1047750"/>
          <p14:tracePt t="33906" x="3625850" y="996950"/>
          <p14:tracePt t="33926" x="3644900" y="952500"/>
          <p14:tracePt t="33940" x="3676650" y="908050"/>
          <p14:tracePt t="33956" x="3721100" y="882650"/>
          <p14:tracePt t="33973" x="3765550" y="850900"/>
          <p14:tracePt t="33990" x="3816350" y="812800"/>
          <p14:tracePt t="34007" x="3879850" y="781050"/>
          <p14:tracePt t="34023" x="3930650" y="749300"/>
          <p14:tracePt t="34040" x="4006850" y="730250"/>
          <p14:tracePt t="34056" x="4108450" y="730250"/>
          <p14:tracePt t="34059" x="4146550" y="730250"/>
          <p14:tracePt t="34073" x="4191000" y="723900"/>
          <p14:tracePt t="34090" x="4292600" y="723900"/>
          <p14:tracePt t="34111" x="4343400" y="723900"/>
          <p14:tracePt t="34119" x="4356100" y="723900"/>
          <p14:tracePt t="34124" x="4368800" y="723900"/>
          <p14:tracePt t="34140" x="4406900" y="742950"/>
          <p14:tracePt t="34156" x="4425950" y="787400"/>
          <p14:tracePt t="34175" x="4464050" y="844550"/>
          <p14:tracePt t="34179" x="4483100" y="869950"/>
          <p14:tracePt t="34190" x="4495800" y="901700"/>
          <p14:tracePt t="34206" x="4540250" y="977900"/>
          <p14:tracePt t="34223" x="4559300" y="1054100"/>
          <p14:tracePt t="34241" x="4572000" y="1181100"/>
          <p14:tracePt t="34258" x="4552950" y="1263650"/>
          <p14:tracePt t="34274" x="4521200" y="1339850"/>
          <p14:tracePt t="34290" x="4470400" y="1416050"/>
          <p14:tracePt t="34306" x="4425950" y="1479550"/>
          <p14:tracePt t="34323" x="4368800" y="1536700"/>
          <p14:tracePt t="34340" x="4330700" y="1612900"/>
          <p14:tracePt t="34359" x="4298950" y="1644650"/>
          <p14:tracePt t="34373" x="4286250" y="1651000"/>
          <p14:tracePt t="34390" x="4279900" y="1651000"/>
          <p14:tracePt t="34407" x="4273550" y="1651000"/>
          <p14:tracePt t="34425" x="4260850" y="1651000"/>
          <p14:tracePt t="34440" x="4235450" y="1676400"/>
          <p14:tracePt t="34456" x="4197350" y="1771650"/>
          <p14:tracePt t="34473" x="4152900" y="1892300"/>
          <p14:tracePt t="34477" x="4108450" y="1955800"/>
          <p14:tracePt t="34490" x="4025900" y="2076450"/>
          <p14:tracePt t="34507" x="3905250" y="2178050"/>
          <p14:tracePt t="34523" x="3771900" y="2266950"/>
          <p14:tracePt t="34540" x="3657600" y="2349500"/>
          <p14:tracePt t="34556" x="3543300" y="2419350"/>
          <p14:tracePt t="34573" x="3384550" y="2476500"/>
          <p14:tracePt t="34590" x="3200400" y="2527300"/>
          <p14:tracePt t="34610" x="2959100" y="2609850"/>
          <p14:tracePt t="34623" x="2889250" y="2628900"/>
          <p14:tracePt t="34640" x="2730500" y="2673350"/>
          <p14:tracePt t="34642" x="2647950" y="2686050"/>
          <p14:tracePt t="34656" x="2578100" y="2686050"/>
          <p14:tracePt t="34678" x="2362200" y="2686050"/>
          <p14:tracePt t="34682" x="2298700" y="2686050"/>
          <p14:tracePt t="34689" x="2241550" y="2686050"/>
          <p14:tracePt t="34707" x="2146300" y="2686050"/>
          <p14:tracePt t="34723" x="2070100" y="2679700"/>
          <p14:tracePt t="34739" x="2038350" y="2673350"/>
          <p14:tracePt t="34757" x="2032000" y="2673350"/>
          <p14:tracePt t="34898" x="2038350" y="2673350"/>
          <p14:tracePt t="34905" x="2044700" y="2673350"/>
          <p14:tracePt t="34926" x="2070100" y="2673350"/>
          <p14:tracePt t="34941" x="2127250" y="2673350"/>
          <p14:tracePt t="34956" x="2203450" y="2692400"/>
          <p14:tracePt t="34973" x="2324100" y="2730500"/>
          <p14:tracePt t="34993" x="2470150" y="2755900"/>
          <p14:tracePt t="35007" x="2628900" y="2794000"/>
          <p14:tracePt t="35023" x="2781300" y="2825750"/>
          <p14:tracePt t="35040" x="2946400" y="2857500"/>
          <p14:tracePt t="35043" x="3003550" y="2882900"/>
          <p14:tracePt t="35056" x="3073400" y="2895600"/>
          <p14:tracePt t="35073" x="3219450" y="2914650"/>
          <p14:tracePt t="35093" x="3473450" y="2914650"/>
          <p14:tracePt t="35110" x="3676650" y="2965450"/>
          <p14:tracePt t="35124" x="3835400" y="2997200"/>
          <p14:tracePt t="35139" x="4006850" y="3022600"/>
          <p14:tracePt t="35156" x="4171950" y="3054350"/>
          <p14:tracePt t="35176" x="4330700" y="3092450"/>
          <p14:tracePt t="35190" x="4483100" y="3111500"/>
          <p14:tracePt t="35206" x="4654550" y="3149600"/>
          <p14:tracePt t="35223" x="4845050" y="3175000"/>
          <p14:tracePt t="35241" x="5168900" y="3219450"/>
          <p14:tracePt t="35256" x="5270500" y="3232150"/>
          <p14:tracePt t="35273" x="5556250" y="3257550"/>
          <p14:tracePt t="35290" x="5759450" y="3257550"/>
          <p14:tracePt t="35308" x="5937250" y="3244850"/>
          <p14:tracePt t="35323" x="6102350" y="3251200"/>
          <p14:tracePt t="35345" x="6242050" y="3251200"/>
          <p14:tracePt t="35356" x="6350000" y="3238500"/>
          <p14:tracePt t="35376" x="6451600" y="3219450"/>
          <p14:tracePt t="35392" x="6515100" y="3200400"/>
          <p14:tracePt t="35393" x="6540500" y="3194050"/>
          <p14:tracePt t="35406" x="6553200" y="3181350"/>
          <p14:tracePt t="35426" x="6578600" y="3168650"/>
          <p14:tracePt t="35440" x="6578600" y="3155950"/>
          <p14:tracePt t="35565" x="6572250" y="3155950"/>
          <p14:tracePt t="35578" x="6565900" y="3155950"/>
          <p14:tracePt t="35602" x="6565900" y="3149600"/>
          <p14:tracePt t="35691" x="6559550" y="3149600"/>
          <p14:tracePt t="35780" x="6559550" y="3143250"/>
          <p14:tracePt t="35811" x="6553200" y="3143250"/>
          <p14:tracePt t="35819" x="6546850" y="3143250"/>
          <p14:tracePt t="35826" x="6534150" y="3143250"/>
          <p14:tracePt t="35840" x="6527800" y="3143250"/>
          <p14:tracePt t="35861" x="6451600" y="3143250"/>
          <p14:tracePt t="35873" x="6350000" y="3162300"/>
          <p14:tracePt t="35890" x="6159500" y="3162300"/>
          <p14:tracePt t="35907" x="5892800" y="3149600"/>
          <p14:tracePt t="35925" x="5613400" y="3143250"/>
          <p14:tracePt t="35940" x="5327650" y="3136900"/>
          <p14:tracePt t="35956" x="5035550" y="3086100"/>
          <p14:tracePt t="35973" x="4737100" y="3041650"/>
          <p14:tracePt t="35990" x="4495800" y="3022600"/>
          <p14:tracePt t="36007" x="4267200" y="2997200"/>
          <p14:tracePt t="36023" x="4076700" y="2978150"/>
          <p14:tracePt t="36027" x="3994150" y="2978150"/>
          <p14:tracePt t="36040" x="3924300" y="2978150"/>
          <p14:tracePt t="36059" x="3740150" y="2978150"/>
          <p14:tracePt t="36073" x="3695700" y="2971800"/>
          <p14:tracePt t="36096" x="3613150" y="2959100"/>
          <p14:tracePt t="36106" x="3581400" y="2959100"/>
          <p14:tracePt t="36123" x="3562350" y="2959100"/>
          <p14:tracePt t="36140" x="3530600" y="2952750"/>
          <p14:tracePt t="36157" x="3492500" y="2940050"/>
          <p14:tracePt t="36175" x="3454400" y="2927350"/>
          <p14:tracePt t="36190" x="3371850" y="2908300"/>
          <p14:tracePt t="36207" x="3295650" y="2889250"/>
          <p14:tracePt t="36223" x="3238500" y="2876550"/>
          <p14:tracePt t="36240" x="3181350" y="2863850"/>
          <p14:tracePt t="36241" x="3155950" y="2851150"/>
          <p14:tracePt t="36256" x="3136900" y="2844800"/>
          <p14:tracePt t="36275" x="3060700" y="2813050"/>
          <p14:tracePt t="36290" x="3022600" y="2787650"/>
          <p14:tracePt t="36307" x="3003550" y="2787650"/>
          <p14:tracePt t="36323" x="2997200" y="2781300"/>
          <p14:tracePt t="36340" x="2990850" y="2781300"/>
          <p14:tracePt t="36359" x="2984500" y="2781300"/>
          <p14:tracePt t="36390" x="2984500" y="2774950"/>
          <p14:tracePt t="36490" x="2978150" y="2774950"/>
          <p14:tracePt t="36666" x="2984500" y="2781300"/>
          <p14:tracePt t="36676" x="3003550" y="2794000"/>
          <p14:tracePt t="36683" x="3028950" y="2806700"/>
          <p14:tracePt t="36690" x="3079750" y="2825750"/>
          <p14:tracePt t="36706" x="3302000" y="2882900"/>
          <p14:tracePt t="36726" x="3632200" y="2914650"/>
          <p14:tracePt t="36740" x="3987800" y="2901950"/>
          <p14:tracePt t="36756" x="4400550" y="2901950"/>
          <p14:tracePt t="36774" x="4845050" y="2895600"/>
          <p14:tracePt t="36790" x="5226050" y="2889250"/>
          <p14:tracePt t="36807" x="5505450" y="2889250"/>
          <p14:tracePt t="36823" x="5664200" y="2889250"/>
          <p14:tracePt t="36845" x="5721350" y="2882900"/>
          <p14:tracePt t="36856" x="5721350" y="2870200"/>
          <p14:tracePt t="36868" x="5721350" y="2819400"/>
          <p14:tracePt t="36880" x="5715000" y="2787650"/>
          <p14:tracePt t="36892" x="5638800" y="2698750"/>
          <p14:tracePt t="36906" x="5543550" y="2603500"/>
          <p14:tracePt t="36925" x="5403850" y="2482850"/>
          <p14:tracePt t="36939" x="5245100" y="2355850"/>
          <p14:tracePt t="36956" x="5073650" y="2247900"/>
          <p14:tracePt t="36973" x="4946650" y="2146300"/>
          <p14:tracePt t="36989" x="4845050" y="2044700"/>
          <p14:tracePt t="37007" x="4749800" y="1968500"/>
          <p14:tracePt t="37023" x="4635500" y="1898650"/>
          <p14:tracePt t="37040" x="4514850" y="1835150"/>
          <p14:tracePt t="37056" x="4413250" y="1771650"/>
          <p14:tracePt t="37059" x="4362450" y="1733550"/>
          <p14:tracePt t="37073" x="4311650" y="1701800"/>
          <p14:tracePt t="37090" x="4203700" y="1574800"/>
          <p14:tracePt t="37106" x="4140200" y="1511300"/>
          <p14:tracePt t="37124" x="4089400" y="1460500"/>
          <p14:tracePt t="37141" x="4032250" y="1422400"/>
          <p14:tracePt t="37156" x="3994150" y="1397000"/>
          <p14:tracePt t="37175" x="3956050" y="1365250"/>
          <p14:tracePt t="37182" x="3943350" y="1358900"/>
          <p14:tracePt t="37190" x="3930650" y="1346200"/>
          <p14:tracePt t="37206" x="3924300" y="1339850"/>
          <p14:tracePt t="37223" x="3917950" y="1333500"/>
          <p14:tracePt t="37290" x="3924300" y="1333500"/>
          <p14:tracePt t="37314" x="3943350" y="1320800"/>
          <p14:tracePt t="37324" x="3949700" y="1314450"/>
          <p14:tracePt t="37340" x="3956050" y="1314450"/>
          <p14:tracePt t="37361" x="3956050" y="1320800"/>
          <p14:tracePt t="37375" x="3962400" y="1320800"/>
          <p14:tracePt t="37377" x="3987800" y="1314450"/>
          <p14:tracePt t="37390" x="4019550" y="1308100"/>
          <p14:tracePt t="37407" x="4095750" y="1308100"/>
          <p14:tracePt t="37425" x="4184650" y="1308100"/>
          <p14:tracePt t="37430" x="4216400" y="1295400"/>
          <p14:tracePt t="37440" x="4260850" y="1295400"/>
          <p14:tracePt t="37456" x="4330700" y="1289050"/>
          <p14:tracePt t="37458" x="4343400" y="1282700"/>
          <p14:tracePt t="37473" x="4362450" y="1276350"/>
          <p14:tracePt t="37489" x="4381500" y="1276350"/>
          <p14:tracePt t="37523" x="4387850" y="1276350"/>
          <p14:tracePt t="37540" x="4400550" y="1289050"/>
          <p14:tracePt t="37556" x="4406900" y="1295400"/>
          <p14:tracePt t="37573" x="4406900" y="1301750"/>
          <p14:tracePt t="37608" x="4400550" y="1308100"/>
          <p14:tracePt t="37623" x="4394200" y="1308100"/>
          <p14:tracePt t="37639" x="4381500" y="1308100"/>
          <p14:tracePt t="37660" x="4362450" y="1308100"/>
          <p14:tracePt t="37676" x="4356100" y="1308100"/>
          <p14:tracePt t="37690" x="4337050" y="1308100"/>
          <p14:tracePt t="37706" x="4286250" y="1276350"/>
          <p14:tracePt t="37723" x="4241800" y="1238250"/>
          <p14:tracePt t="37743" x="4210050" y="1193800"/>
          <p14:tracePt t="37757" x="4191000" y="1162050"/>
          <p14:tracePt t="37774" x="4171950" y="1130300"/>
          <p14:tracePt t="37790" x="4171950" y="1104900"/>
          <p14:tracePt t="37807" x="4171950" y="1073150"/>
          <p14:tracePt t="37823" x="4171950" y="1054100"/>
          <p14:tracePt t="37840" x="4184650" y="1041400"/>
          <p14:tracePt t="37846" x="4191000" y="1035050"/>
          <p14:tracePt t="37861" x="4210050" y="1016000"/>
          <p14:tracePt t="37877" x="4241800" y="1003300"/>
          <p14:tracePt t="37890" x="4292600" y="990600"/>
          <p14:tracePt t="37906" x="4349750" y="971550"/>
          <p14:tracePt t="37926" x="4425950" y="971550"/>
          <p14:tracePt t="37941" x="4521200" y="971550"/>
          <p14:tracePt t="37957" x="4622800" y="965200"/>
          <p14:tracePt t="37973" x="4737100" y="958850"/>
          <p14:tracePt t="37989" x="4838700" y="958850"/>
          <p14:tracePt t="38007" x="4927600" y="958850"/>
          <p14:tracePt t="38023" x="4984750" y="958850"/>
          <p14:tracePt t="38026" x="5010150" y="958850"/>
          <p14:tracePt t="38040" x="5022850" y="958850"/>
          <p14:tracePt t="38056" x="5048250" y="958850"/>
          <p14:tracePt t="38063" x="5060950" y="958850"/>
          <p14:tracePt t="38064" x="5080000" y="958850"/>
          <p14:tracePt t="38090" x="5105400" y="958850"/>
          <p14:tracePt t="38110" x="5118100" y="971550"/>
          <p14:tracePt t="38123" x="5118100" y="984250"/>
          <p14:tracePt t="38140" x="5118100" y="1016000"/>
          <p14:tracePt t="38156" x="5118100" y="1054100"/>
          <p14:tracePt t="38175" x="5118100" y="1092200"/>
          <p14:tracePt t="38181" x="5118100" y="1111250"/>
          <p14:tracePt t="38189" x="5105400" y="1130300"/>
          <p14:tracePt t="38206" x="5086350" y="1168400"/>
          <p14:tracePt t="38223" x="5060950" y="1206500"/>
          <p14:tracePt t="38240" x="5010150" y="1244600"/>
          <p14:tracePt t="38256" x="4959350" y="1257300"/>
          <p14:tracePt t="38274" x="4832350" y="1289050"/>
          <p14:tracePt t="38290" x="4762500" y="1314450"/>
          <p14:tracePt t="38307" x="4629150" y="1314450"/>
          <p14:tracePt t="38323" x="4527550" y="1314450"/>
          <p14:tracePt t="38345" x="4413250" y="1301750"/>
          <p14:tracePt t="38360" x="4305300" y="1289050"/>
          <p14:tracePt t="38373" x="4222750" y="1289050"/>
          <p14:tracePt t="38391" x="4203700" y="1276350"/>
          <p14:tracePt t="38406" x="4197350" y="1276350"/>
          <p14:tracePt t="38451" x="4203700" y="1270000"/>
          <p14:tracePt t="40993" x="4216400" y="1270000"/>
          <p14:tracePt t="41002" x="4241800" y="1257300"/>
          <p14:tracePt t="41023" x="4292600" y="1238250"/>
          <p14:tracePt t="41040" x="4337050" y="1225550"/>
          <p14:tracePt t="41056" x="4394200" y="1206500"/>
          <p14:tracePt t="41073" x="4451350" y="1200150"/>
          <p14:tracePt t="41090" x="4495800" y="1187450"/>
          <p14:tracePt t="41109" x="4502150" y="1187450"/>
          <p14:tracePt t="41220" x="4495800" y="1187450"/>
          <p14:tracePt t="41226" x="4483100" y="1187450"/>
          <p14:tracePt t="41241" x="4432300" y="1187450"/>
          <p14:tracePt t="41256" x="4413250" y="1187450"/>
          <p14:tracePt t="41274" x="4337050" y="1187450"/>
          <p14:tracePt t="41292" x="4286250" y="1187450"/>
          <p14:tracePt t="41310" x="4216400" y="1174750"/>
          <p14:tracePt t="41326" x="4146550" y="1155700"/>
          <p14:tracePt t="41342" x="4089400" y="1143000"/>
          <p14:tracePt t="41359" x="4070350" y="1136650"/>
          <p14:tracePt t="41406" x="4064000" y="1136650"/>
          <p14:tracePt t="41715" x="4070350" y="1136650"/>
          <p14:tracePt t="41723" x="4095750" y="1136650"/>
          <p14:tracePt t="41742" x="4171950" y="1136650"/>
          <p14:tracePt t="41757" x="4286250" y="1136650"/>
          <p14:tracePt t="41774" x="4470400" y="1136650"/>
          <p14:tracePt t="41790" x="4667250" y="1123950"/>
          <p14:tracePt t="41809" x="4845050" y="1111250"/>
          <p14:tracePt t="41823" x="4997450" y="1098550"/>
          <p14:tracePt t="41840" x="5092700" y="1066800"/>
          <p14:tracePt t="41843" x="5105400" y="1054100"/>
          <p14:tracePt t="41860" x="5111750" y="1047750"/>
          <p14:tracePt t="41873" x="5111750" y="1041400"/>
          <p14:tracePt t="42401" x="5111750" y="1047750"/>
          <p14:tracePt t="42410" x="5086350" y="1060450"/>
          <p14:tracePt t="42426" x="5054600" y="1073150"/>
          <p14:tracePt t="42440" x="4997450" y="1104900"/>
          <p14:tracePt t="42459" x="4832350" y="1155700"/>
          <p14:tracePt t="42473" x="4667250" y="1193800"/>
          <p14:tracePt t="42490" x="4470400" y="1225550"/>
          <p14:tracePt t="42506" x="4286250" y="1250950"/>
          <p14:tracePt t="42523" x="4152900" y="1257300"/>
          <p14:tracePt t="42540" x="4070350" y="1257300"/>
          <p14:tracePt t="42556" x="4019550" y="1257300"/>
          <p14:tracePt t="42573" x="3994150" y="1257300"/>
          <p14:tracePt t="42590" x="3987800" y="1257300"/>
          <p14:tracePt t="42819" x="3981450" y="1257300"/>
          <p14:tracePt t="42845" x="3975100" y="1263650"/>
          <p14:tracePt t="42861" x="3975100" y="1276350"/>
          <p14:tracePt t="42873" x="3968750" y="1289050"/>
          <p14:tracePt t="42906" x="3962400" y="1295400"/>
          <p14:tracePt t="42926" x="3962400" y="1308100"/>
          <p14:tracePt t="42940" x="3956050" y="1308100"/>
          <p14:tracePt t="42989" x="3949700" y="1314450"/>
          <p14:tracePt t="43007" x="3949700" y="1320800"/>
          <p14:tracePt t="43187" x="3943350" y="1320800"/>
          <p14:tracePt t="43203" x="3968750" y="1320800"/>
          <p14:tracePt t="43223" x="4057650" y="1320800"/>
          <p14:tracePt t="43242" x="4260850" y="1314450"/>
          <p14:tracePt t="43257" x="4445000" y="1314450"/>
          <p14:tracePt t="43275" x="4616450" y="1327150"/>
          <p14:tracePt t="43290" x="4813300" y="1327150"/>
          <p14:tracePt t="43306" x="4946650" y="1314450"/>
          <p14:tracePt t="43323" x="4997450" y="1301750"/>
          <p14:tracePt t="43340" x="5016500" y="1301750"/>
          <p14:tracePt t="43361" x="5016500" y="1295400"/>
          <p14:tracePt t="44019" x="4991100" y="1308100"/>
          <p14:tracePt t="44026" x="4946650" y="1327150"/>
          <p14:tracePt t="44040" x="4902200" y="1333500"/>
          <p14:tracePt t="44056" x="4781550" y="1365250"/>
          <p14:tracePt t="44073" x="4559300" y="1422400"/>
          <p14:tracePt t="44090" x="4387850" y="1447800"/>
          <p14:tracePt t="44111" x="4235450" y="1485900"/>
          <p14:tracePt t="44120" x="4165600" y="1504950"/>
          <p14:tracePt t="44121" x="4121150" y="1524000"/>
          <p14:tracePt t="44140" x="4019550" y="1549400"/>
          <p14:tracePt t="44157" x="3956050" y="1549400"/>
          <p14:tracePt t="44177" x="3949700" y="1549400"/>
          <p14:tracePt t="44190" x="3943350" y="1549400"/>
          <p14:tracePt t="44206" x="3937000" y="1562100"/>
          <p14:tracePt t="44209" x="3924300" y="1574800"/>
          <p14:tracePt t="44223" x="3924300" y="1581150"/>
          <p14:tracePt t="44242" x="3924300" y="1612900"/>
          <p14:tracePt t="44257" x="3911600" y="1612900"/>
          <p14:tracePt t="44274" x="3905250" y="1631950"/>
          <p14:tracePt t="44291" x="3898900" y="1638300"/>
          <p14:tracePt t="44366" x="3898900" y="1651000"/>
          <p14:tracePt t="44369" x="3898900" y="1657350"/>
          <p14:tracePt t="44377" x="3898900" y="1663700"/>
          <p14:tracePt t="44390" x="3892550" y="1670050"/>
          <p14:tracePt t="44409" x="3886200" y="1676400"/>
          <p14:tracePt t="44699" x="3911600" y="1676400"/>
          <p14:tracePt t="44706" x="3937000" y="1676400"/>
          <p14:tracePt t="44723" x="3987800" y="1676400"/>
          <p14:tracePt t="44743" x="4064000" y="1676400"/>
          <p14:tracePt t="44756" x="4152900" y="1682750"/>
          <p14:tracePt t="44774" x="4254500" y="1676400"/>
          <p14:tracePt t="44791" x="4349750" y="1676400"/>
          <p14:tracePt t="44801" x="4400550" y="1670050"/>
          <p14:tracePt t="44805" x="4445000" y="1670050"/>
          <p14:tracePt t="44813" x="4489450" y="1663700"/>
          <p14:tracePt t="44823" x="4533900" y="1657350"/>
          <p14:tracePt t="44840" x="4622800" y="1638300"/>
          <p14:tracePt t="44860" x="4787900" y="1619250"/>
          <p14:tracePt t="44873" x="4857750" y="1593850"/>
          <p14:tracePt t="44890" x="4921250" y="1568450"/>
          <p14:tracePt t="44906" x="4965700" y="1562100"/>
          <p14:tracePt t="44926" x="4972050" y="1555750"/>
          <p14:tracePt t="46162" x="4978400" y="1568450"/>
          <p14:tracePt t="46179" x="4965700" y="1606550"/>
          <p14:tracePt t="46187" x="4940300" y="1638300"/>
          <p14:tracePt t="46196" x="4902200" y="1676400"/>
          <p14:tracePt t="46206" x="4851400" y="1714500"/>
          <p14:tracePt t="46223" x="4686300" y="1841500"/>
          <p14:tracePt t="46242" x="4362450" y="2108200"/>
          <p14:tracePt t="46256" x="4241800" y="2203450"/>
          <p14:tracePt t="46274" x="3917950" y="2444750"/>
          <p14:tracePt t="46290" x="3765550" y="2520950"/>
          <p14:tracePt t="46307" x="3600450" y="2584450"/>
          <p14:tracePt t="46324" x="3460750" y="2647950"/>
          <p14:tracePt t="46340" x="3302000" y="2698750"/>
          <p14:tracePt t="46359" x="3200400" y="2743200"/>
          <p14:tracePt t="46367" x="3149600" y="2749550"/>
          <p14:tracePt t="46369" x="3105150" y="2749550"/>
          <p14:tracePt t="46377" x="3060700" y="2755900"/>
          <p14:tracePt t="46390" x="3028950" y="2774950"/>
          <p14:tracePt t="46409" x="2870200" y="2781300"/>
          <p14:tracePt t="46425" x="2813050" y="2781300"/>
          <p14:tracePt t="46440" x="2705100" y="2787650"/>
          <p14:tracePt t="46456" x="2616200" y="2813050"/>
          <p14:tracePt t="46459" x="2571750" y="2813050"/>
          <p14:tracePt t="46474" x="2495550" y="2813050"/>
          <p14:tracePt t="46490" x="2438400" y="2794000"/>
          <p14:tracePt t="46506" x="2374900" y="2774950"/>
          <p14:tracePt t="46523" x="2311400" y="2755900"/>
          <p14:tracePt t="46540" x="2254250" y="2749550"/>
          <p14:tracePt t="46556" x="2216150" y="2749550"/>
          <p14:tracePt t="46573" x="2203450" y="2749550"/>
          <p14:tracePt t="46681" x="2222500" y="2749550"/>
          <p14:tracePt t="46690" x="2260600" y="2749550"/>
          <p14:tracePt t="46707" x="2324100" y="2762250"/>
          <p14:tracePt t="46723" x="2432050" y="2762250"/>
          <p14:tracePt t="46740" x="2565400" y="2768600"/>
          <p14:tracePt t="46756" x="2711450" y="2768600"/>
          <p14:tracePt t="46773" x="2895600" y="2781300"/>
          <p14:tracePt t="46790" x="3098800" y="2787650"/>
          <p14:tracePt t="46807" x="3308350" y="2787650"/>
          <p14:tracePt t="46823" x="3511550" y="2787650"/>
          <p14:tracePt t="46840" x="3714750" y="2794000"/>
          <p14:tracePt t="46842" x="3816350" y="2800350"/>
          <p14:tracePt t="46857" x="3911600" y="2806700"/>
          <p14:tracePt t="46875" x="4159250" y="2813050"/>
          <p14:tracePt t="46890" x="4286250" y="2794000"/>
          <p14:tracePt t="46906" x="4464050" y="2794000"/>
          <p14:tracePt t="46925" x="4641850" y="2787650"/>
          <p14:tracePt t="46940" x="4826000" y="2781300"/>
          <p14:tracePt t="46956" x="4978400" y="2781300"/>
          <p14:tracePt t="46973" x="5105400" y="2781300"/>
          <p14:tracePt t="46990" x="5207000" y="2781300"/>
          <p14:tracePt t="47007" x="5359400" y="2774950"/>
          <p14:tracePt t="47023" x="5505450" y="2774950"/>
          <p14:tracePt t="47040" x="5638800" y="2774950"/>
          <p14:tracePt t="47056" x="5765800" y="2774950"/>
          <p14:tracePt t="47061" x="5810250" y="2774950"/>
          <p14:tracePt t="47073" x="5854700" y="2774950"/>
          <p14:tracePt t="47090" x="5956300" y="2768600"/>
          <p14:tracePt t="47109" x="6000750" y="2768600"/>
          <p14:tracePt t="47123" x="6038850" y="2774950"/>
          <p14:tracePt t="47140" x="6083300" y="2768600"/>
          <p14:tracePt t="47157" x="6146800" y="2768600"/>
          <p14:tracePt t="47177" x="6197600" y="2768600"/>
          <p14:tracePt t="47190" x="6229350" y="2768600"/>
          <p14:tracePt t="47206" x="6254750" y="2768600"/>
          <p14:tracePt t="47223" x="6292850" y="2762250"/>
          <p14:tracePt t="47240" x="6324600" y="2762250"/>
          <p14:tracePt t="47242" x="6337300" y="2762250"/>
          <p14:tracePt t="47256" x="6350000" y="2762250"/>
          <p14:tracePt t="47273" x="6356350" y="2762250"/>
          <p14:tracePt t="47332" x="6362700" y="2762250"/>
          <p14:tracePt t="47338" x="6369050" y="2762250"/>
          <p14:tracePt t="47359" x="6400800" y="2755900"/>
          <p14:tracePt t="47373" x="6426200" y="2755900"/>
          <p14:tracePt t="47390" x="6464300" y="2755900"/>
          <p14:tracePt t="47407" x="6502400" y="2755900"/>
          <p14:tracePt t="47425" x="6540500" y="2755900"/>
          <p14:tracePt t="47440" x="6578600" y="2755900"/>
          <p14:tracePt t="47458" x="6623050" y="2755900"/>
          <p14:tracePt t="47473" x="6635750" y="2755900"/>
          <p14:tracePt t="47570" x="6642100" y="2755900"/>
          <p14:tracePt t="47581" x="6654800" y="2755900"/>
          <p14:tracePt t="47590" x="6661150" y="2755900"/>
          <p14:tracePt t="47607" x="6680200" y="2755900"/>
          <p14:tracePt t="47616" x="6699250" y="2755900"/>
          <p14:tracePt t="47621" x="6705600" y="2755900"/>
          <p14:tracePt t="47626" x="6718300" y="2755900"/>
          <p14:tracePt t="47640" x="6724650" y="2755900"/>
          <p14:tracePt t="47656" x="6731000" y="2755900"/>
          <p14:tracePt t="48516" x="6737350" y="2755900"/>
          <p14:tracePt t="48522" x="6750050" y="2755900"/>
          <p14:tracePt t="48529" x="6756400" y="2755900"/>
          <p14:tracePt t="48540" x="6762750" y="2755900"/>
          <p14:tracePt t="48556" x="6775450" y="2755900"/>
          <p14:tracePt t="48573" x="6788150" y="2755900"/>
          <p14:tracePt t="48611" x="6794500" y="2755900"/>
          <p14:tracePt t="48643" x="6807200" y="2762250"/>
          <p14:tracePt t="48657" x="6813550" y="2762250"/>
          <p14:tracePt t="48708" x="6819900" y="2762250"/>
          <p14:tracePt t="48724" x="6838950" y="2762250"/>
          <p14:tracePt t="48741" x="6870700" y="2762250"/>
          <p14:tracePt t="48757" x="6908800" y="2762250"/>
          <p14:tracePt t="48774" x="6940550" y="2762250"/>
          <p14:tracePt t="48806" x="6946900" y="2762250"/>
          <p14:tracePt t="48940" x="6940550" y="2762250"/>
          <p14:tracePt t="48946" x="6934200" y="2762250"/>
          <p14:tracePt t="48966" x="6927850" y="2762250"/>
          <p14:tracePt t="48976" x="6921500" y="2762250"/>
          <p14:tracePt t="48992" x="6902450" y="2762250"/>
          <p14:tracePt t="49007" x="6864350" y="2762250"/>
          <p14:tracePt t="49025" x="6807200" y="2762250"/>
          <p14:tracePt t="49040" x="6788150" y="2762250"/>
          <p14:tracePt t="49056" x="6756400" y="2762250"/>
          <p14:tracePt t="49059" x="6737350" y="2762250"/>
          <p14:tracePt t="49073" x="6711950" y="2762250"/>
          <p14:tracePt t="49090" x="6680200" y="2762250"/>
          <p14:tracePt t="49109" x="6642100" y="2762250"/>
          <p14:tracePt t="49126" x="6591300" y="2762250"/>
          <p14:tracePt t="49140" x="6534150" y="2762250"/>
          <p14:tracePt t="49160" x="6489700" y="2762250"/>
          <p14:tracePt t="49175" x="6445250" y="2762250"/>
          <p14:tracePt t="49179" x="6432550" y="2762250"/>
          <p14:tracePt t="49190" x="6413500" y="2762250"/>
          <p14:tracePt t="49207" x="6388100" y="2762250"/>
          <p14:tracePt t="49223" x="6362700" y="2762250"/>
          <p14:tracePt t="49240" x="6337300" y="2762250"/>
          <p14:tracePt t="49242" x="6318250" y="2762250"/>
          <p14:tracePt t="49257" x="6273800" y="2762250"/>
          <p14:tracePt t="49275" x="6216650" y="2762250"/>
          <p14:tracePt t="49291" x="6159500" y="2768600"/>
          <p14:tracePt t="49306" x="6089650" y="2762250"/>
          <p14:tracePt t="49323" x="6000750" y="2762250"/>
          <p14:tracePt t="49340" x="5892800" y="2755900"/>
          <p14:tracePt t="49359" x="5791200" y="2755900"/>
          <p14:tracePt t="49367" x="5746750" y="2755900"/>
          <p14:tracePt t="49369" x="5695950" y="2755900"/>
          <p14:tracePt t="49391" x="5607050" y="2755900"/>
          <p14:tracePt t="49406" x="5524500" y="2755900"/>
          <p14:tracePt t="49425" x="5429250" y="2762250"/>
          <p14:tracePt t="49440" x="5327650" y="2762250"/>
          <p14:tracePt t="49456" x="5219700" y="2762250"/>
          <p14:tracePt t="49458" x="5156200" y="2762250"/>
          <p14:tracePt t="49473" x="5054600" y="2755900"/>
          <p14:tracePt t="49490" x="4953000" y="2749550"/>
          <p14:tracePt t="49506" x="4838700" y="2749550"/>
          <p14:tracePt t="49523" x="4730750" y="2749550"/>
          <p14:tracePt t="49540" x="4622800" y="2749550"/>
          <p14:tracePt t="49556" x="4527550" y="2749550"/>
          <p14:tracePt t="49573" x="4445000" y="2749550"/>
          <p14:tracePt t="49595" x="4324350" y="2749550"/>
          <p14:tracePt t="49611" x="4292600" y="2749550"/>
          <p14:tracePt t="49623" x="4210050" y="2749550"/>
          <p14:tracePt t="49640" x="4127500" y="2749550"/>
          <p14:tracePt t="49659" x="4013200" y="2755900"/>
          <p14:tracePt t="49675" x="3949700" y="2755900"/>
          <p14:tracePt t="49690" x="3911600" y="2755900"/>
          <p14:tracePt t="49706" x="3867150" y="2755900"/>
          <p14:tracePt t="49723" x="3822700" y="2755900"/>
          <p14:tracePt t="49740" x="3784600" y="2755900"/>
          <p14:tracePt t="49757" x="3746500" y="2755900"/>
          <p14:tracePt t="49774" x="3721100" y="2755900"/>
          <p14:tracePt t="49791" x="3695700" y="2762250"/>
          <p14:tracePt t="49807" x="3676650" y="2762250"/>
          <p14:tracePt t="49823" x="3644900" y="2762250"/>
          <p14:tracePt t="49828" x="3638550" y="2762250"/>
          <p14:tracePt t="49840" x="3619500" y="2762250"/>
          <p14:tracePt t="49858" x="3556000" y="2762250"/>
          <p14:tracePt t="49875" x="3473450" y="2762250"/>
          <p14:tracePt t="49890" x="3416300" y="2762250"/>
          <p14:tracePt t="49906" x="3365500" y="2762250"/>
          <p14:tracePt t="49926" x="3308350" y="2762250"/>
          <p14:tracePt t="49940" x="3276600" y="2762250"/>
          <p14:tracePt t="49957" x="3257550" y="2762250"/>
          <p14:tracePt t="49973" x="3225800" y="2762250"/>
          <p14:tracePt t="49990" x="3200400" y="2762250"/>
          <p14:tracePt t="50006" x="3194050" y="2762250"/>
          <p14:tracePt t="50023" x="3187700" y="2762250"/>
          <p14:tracePt t="50040" x="3155950" y="2762250"/>
          <p14:tracePt t="50057" x="3124200" y="2762250"/>
          <p14:tracePt t="50073" x="3067050" y="2762250"/>
          <p14:tracePt t="50090" x="3028950" y="2762250"/>
          <p14:tracePt t="50109" x="2984500" y="2762250"/>
          <p14:tracePt t="50127" x="2946400" y="2762250"/>
          <p14:tracePt t="50140" x="2908300" y="2762250"/>
          <p14:tracePt t="50156" x="2876550" y="2762250"/>
          <p14:tracePt t="50176" x="2851150" y="2762250"/>
          <p14:tracePt t="50190" x="2819400" y="2762250"/>
          <p14:tracePt t="50206" x="2774950" y="2762250"/>
          <p14:tracePt t="50223" x="2736850" y="2762250"/>
          <p14:tracePt t="50240" x="2698750" y="2762250"/>
          <p14:tracePt t="50241" x="2673350" y="2762250"/>
          <p14:tracePt t="50256" x="2647950" y="2762250"/>
          <p14:tracePt t="50274" x="2571750" y="2762250"/>
          <p14:tracePt t="50290" x="2533650" y="2762250"/>
          <p14:tracePt t="50310" x="2482850" y="2762250"/>
          <p14:tracePt t="50323" x="2432050" y="2762250"/>
          <p14:tracePt t="50344" x="2381250" y="2762250"/>
          <p14:tracePt t="50357" x="2355850" y="2762250"/>
          <p14:tracePt t="50373" x="2330450" y="2762250"/>
          <p14:tracePt t="50394" x="2305050" y="2762250"/>
          <p14:tracePt t="50407" x="2298700" y="2762250"/>
          <p14:tracePt t="50426" x="2279650" y="2762250"/>
          <p14:tracePt t="50440" x="2241550" y="2762250"/>
          <p14:tracePt t="50457" x="2216150" y="2768600"/>
          <p14:tracePt t="50473" x="2197100" y="2768600"/>
          <p14:tracePt t="50492" x="2190750" y="2768600"/>
          <p14:tracePt t="50682" x="2190750" y="2774950"/>
          <p14:tracePt t="50691" x="2190750" y="2794000"/>
          <p14:tracePt t="50707" x="2190750" y="2813050"/>
          <p14:tracePt t="50723" x="2190750" y="2838450"/>
          <p14:tracePt t="50742" x="2190750" y="2863850"/>
          <p14:tracePt t="50756" x="2190750" y="2908300"/>
          <p14:tracePt t="50774" x="2178050" y="2952750"/>
          <p14:tracePt t="50791" x="2165350" y="3003550"/>
          <p14:tracePt t="50807" x="2152650" y="3048000"/>
          <p14:tracePt t="50824" x="2165350" y="3111500"/>
          <p14:tracePt t="50840" x="2184400" y="3187700"/>
          <p14:tracePt t="50859" x="2222500" y="3333750"/>
          <p14:tracePt t="50874" x="2260600" y="3416300"/>
          <p14:tracePt t="50890" x="2330450" y="3498850"/>
          <p14:tracePt t="50906" x="2419350" y="3568700"/>
          <p14:tracePt t="50927" x="2495550" y="3625850"/>
          <p14:tracePt t="50940" x="2584450" y="3663950"/>
          <p14:tracePt t="50957" x="2660650" y="3708400"/>
          <p14:tracePt t="50976" x="2730500" y="3733800"/>
          <p14:tracePt t="50992" x="2787650" y="3733800"/>
          <p14:tracePt t="51007" x="2819400" y="3733800"/>
          <p14:tracePt t="51023" x="2832100" y="3727450"/>
          <p14:tracePt t="51040" x="2851150" y="3714750"/>
          <p14:tracePt t="51056" x="2857500" y="3676650"/>
          <p14:tracePt t="51073" x="2876550" y="3600450"/>
          <p14:tracePt t="51095" x="2901950" y="3556000"/>
          <p14:tracePt t="51110" x="2908300" y="3524250"/>
          <p14:tracePt t="51116" x="2914650" y="3511550"/>
          <p14:tracePt t="51125" x="2914650" y="3505200"/>
          <p14:tracePt t="51145" x="2921000" y="3486150"/>
          <p14:tracePt t="51157" x="2927350" y="3473450"/>
          <p14:tracePt t="51266" x="2933700" y="3473450"/>
          <p14:tracePt t="51275" x="2940050" y="3473450"/>
          <p14:tracePt t="51282" x="2940050" y="3486150"/>
          <p14:tracePt t="51291" x="2959100" y="3505200"/>
          <p14:tracePt t="51307" x="3003550" y="3549650"/>
          <p14:tracePt t="51327" x="3054350" y="3600450"/>
          <p14:tracePt t="51340" x="3105150" y="3644900"/>
          <p14:tracePt t="51347" x="3117850" y="3651250"/>
          <p14:tracePt t="51359" x="3130550" y="3670300"/>
          <p14:tracePt t="51367" x="3136900" y="3689350"/>
          <p14:tracePt t="51369" x="3136900" y="3695700"/>
          <p14:tracePt t="51379" x="3136900" y="3702050"/>
          <p14:tracePt t="51390" x="3136900" y="3714750"/>
          <p14:tracePt t="51396" x="3136900" y="3721100"/>
          <p14:tracePt t="51407" x="3124200" y="3733800"/>
          <p14:tracePt t="51427" x="3048000" y="3765550"/>
          <p14:tracePt t="51440" x="3003550" y="3778250"/>
          <p14:tracePt t="51457" x="2914650" y="3797300"/>
          <p14:tracePt t="51473" x="2832100" y="3797300"/>
          <p14:tracePt t="51491" x="2806700" y="3797300"/>
          <p14:tracePt t="51507" x="2774950" y="3797300"/>
          <p14:tracePt t="51523" x="2762250" y="3797300"/>
          <p14:tracePt t="51627" x="2762250" y="3790950"/>
          <p14:tracePt t="51641" x="2768600" y="3790950"/>
          <p14:tracePt t="51658" x="2813050" y="3784600"/>
          <p14:tracePt t="51675" x="2882900" y="3784600"/>
          <p14:tracePt t="51690" x="2946400" y="3784600"/>
          <p14:tracePt t="51706" x="3009900" y="3784600"/>
          <p14:tracePt t="51723" x="3060700" y="3778250"/>
          <p14:tracePt t="51740" x="3124200" y="3778250"/>
          <p14:tracePt t="51757" x="3175000" y="3778250"/>
          <p14:tracePt t="51774" x="3251200" y="3784600"/>
          <p14:tracePt t="51791" x="3340100" y="3784600"/>
          <p14:tracePt t="51807" x="3416300" y="3790950"/>
          <p14:tracePt t="51823" x="3473450" y="3790950"/>
          <p14:tracePt t="51845" x="3562350" y="3810000"/>
          <p14:tracePt t="51859" x="3644900" y="3848100"/>
          <p14:tracePt t="51874" x="3683000" y="3867150"/>
          <p14:tracePt t="51893" x="3803650" y="3930650"/>
          <p14:tracePt t="51906" x="3867150" y="3956050"/>
          <p14:tracePt t="51925" x="3898900" y="3981450"/>
          <p14:tracePt t="51940" x="3905250" y="3987800"/>
          <p14:tracePt t="51982" x="3905250" y="4000500"/>
          <p14:tracePt t="51993" x="3905250" y="4006850"/>
          <p14:tracePt t="52011" x="3898900" y="4006850"/>
          <p14:tracePt t="52023" x="3886200" y="4013200"/>
          <p14:tracePt t="52041" x="3854450" y="4019550"/>
          <p14:tracePt t="52058" x="3810000" y="4025900"/>
          <p14:tracePt t="52077" x="3797300" y="4025900"/>
          <p14:tracePt t="52092" x="3790950" y="4032250"/>
          <p14:tracePt t="52158" x="3778250" y="4032250"/>
          <p14:tracePt t="52162" x="3746500" y="4032250"/>
          <p14:tracePt t="52175" x="3727450" y="4032250"/>
          <p14:tracePt t="52193" x="3651250" y="3981450"/>
          <p14:tracePt t="52207" x="3625850" y="3968750"/>
          <p14:tracePt t="52224" x="3587750" y="3924300"/>
          <p14:tracePt t="52241" x="3530600" y="3810000"/>
          <p14:tracePt t="52257" x="3498850" y="3714750"/>
          <p14:tracePt t="52273" x="3492500" y="3587750"/>
          <p14:tracePt t="52290" x="3505200" y="3479800"/>
          <p14:tracePt t="52298" x="3505200" y="3422650"/>
          <p14:tracePt t="52307" x="3505200" y="3378200"/>
          <p14:tracePt t="52324" x="3511550" y="3295650"/>
          <p14:tracePt t="52340" x="3524250" y="3206750"/>
          <p14:tracePt t="52360" x="3556000" y="3130550"/>
          <p14:tracePt t="52373" x="3587750" y="3067050"/>
          <p14:tracePt t="52390" x="3625850" y="3022600"/>
          <p14:tracePt t="52407" x="3676650" y="2984500"/>
          <p14:tracePt t="52425" x="3778250" y="2940050"/>
          <p14:tracePt t="52440" x="3822700" y="2927350"/>
          <p14:tracePt t="52457" x="3905250" y="2901950"/>
          <p14:tracePt t="52473" x="3994150" y="2895600"/>
          <p14:tracePt t="52492" x="4127500" y="2895600"/>
          <p14:tracePt t="52507" x="4197350" y="2882900"/>
          <p14:tracePt t="52523" x="4273550" y="2901950"/>
          <p14:tracePt t="52540" x="4337050" y="2933700"/>
          <p14:tracePt t="52556" x="4419600" y="2959100"/>
          <p14:tracePt t="52573" x="4483100" y="3016250"/>
          <p14:tracePt t="52594" x="4610100" y="3098800"/>
          <p14:tracePt t="52607" x="4648200" y="3124200"/>
          <p14:tracePt t="52620" x="4705350" y="3168650"/>
          <p14:tracePt t="52625" x="4724400" y="3200400"/>
          <p14:tracePt t="52642" x="4756150" y="3257550"/>
          <p14:tracePt t="52657" x="4794250" y="3333750"/>
          <p14:tracePt t="52675" x="4832350" y="3422650"/>
          <p14:tracePt t="52690" x="4851400" y="3498850"/>
          <p14:tracePt t="52706" x="4857750" y="3587750"/>
          <p14:tracePt t="52723" x="4851400" y="3683000"/>
          <p14:tracePt t="52742" x="4832350" y="3784600"/>
          <p14:tracePt t="52758" x="4800600" y="3879850"/>
          <p14:tracePt t="52774" x="4762500" y="3975100"/>
          <p14:tracePt t="52790" x="4730750" y="4057650"/>
          <p14:tracePt t="52807" x="4692650" y="4133850"/>
          <p14:tracePt t="52823" x="4641850" y="4197350"/>
          <p14:tracePt t="52840" x="4584700" y="4248150"/>
          <p14:tracePt t="52845" x="4552950" y="4260850"/>
          <p14:tracePt t="52862" x="4470400" y="4286250"/>
          <p14:tracePt t="52874" x="4400550" y="4305300"/>
          <p14:tracePt t="52890" x="4318000" y="4318000"/>
          <p14:tracePt t="52906" x="4254500" y="4324350"/>
          <p14:tracePt t="52925" x="4197350" y="4324350"/>
          <p14:tracePt t="52940" x="4146550" y="4330700"/>
          <p14:tracePt t="52957" x="4076700" y="4330700"/>
          <p14:tracePt t="52975" x="4013200" y="4330700"/>
          <p14:tracePt t="52991" x="3943350" y="4324350"/>
          <p14:tracePt t="53006" x="3867150" y="4318000"/>
          <p14:tracePt t="53023" x="3810000" y="4298950"/>
          <p14:tracePt t="53040" x="3784600" y="4279900"/>
          <p14:tracePt t="53048" x="3771900" y="4273550"/>
          <p14:tracePt t="53057" x="3733800" y="4235450"/>
          <p14:tracePt t="53073" x="3670300" y="4171950"/>
          <p14:tracePt t="53090" x="3613150" y="4114800"/>
          <p14:tracePt t="53109" x="3568700" y="4064000"/>
          <p14:tracePt t="53123" x="3543300" y="4025900"/>
          <p14:tracePt t="53140" x="3511550" y="3968750"/>
          <p14:tracePt t="53157" x="3492500" y="3892550"/>
          <p14:tracePt t="53175" x="3479800" y="3822700"/>
          <p14:tracePt t="53190" x="3454400" y="3733800"/>
          <p14:tracePt t="53207" x="3435350" y="3657600"/>
          <p14:tracePt t="53223" x="3435350" y="3594100"/>
          <p14:tracePt t="53240" x="3435350" y="3524250"/>
          <p14:tracePt t="53241" x="3448050" y="3492500"/>
          <p14:tracePt t="53258" x="3479800" y="3409950"/>
          <p14:tracePt t="53274" x="3505200" y="3327400"/>
          <p14:tracePt t="53290" x="3536950" y="3251200"/>
          <p14:tracePt t="53307" x="3568700" y="3194050"/>
          <p14:tracePt t="53323" x="3606800" y="3149600"/>
          <p14:tracePt t="53340" x="3657600" y="3124200"/>
          <p14:tracePt t="53357" x="3727450" y="3079750"/>
          <p14:tracePt t="53373" x="3810000" y="3054350"/>
          <p14:tracePt t="53390" x="3867150" y="3035300"/>
          <p14:tracePt t="53407" x="3924300" y="3016250"/>
          <p14:tracePt t="53425" x="3994150" y="3016250"/>
          <p14:tracePt t="53440" x="4076700" y="3009900"/>
          <p14:tracePt t="53457" x="4241800" y="3022600"/>
          <p14:tracePt t="53473" x="4292600" y="3016250"/>
          <p14:tracePt t="53490" x="4432300" y="3022600"/>
          <p14:tracePt t="53507" x="4508500" y="3028950"/>
          <p14:tracePt t="53523" x="4565650" y="3028950"/>
          <p14:tracePt t="53540" x="4616450" y="3028950"/>
          <p14:tracePt t="53548" x="4641850" y="3028950"/>
          <p14:tracePt t="53556" x="4654550" y="3028950"/>
          <p14:tracePt t="53573" x="4718050" y="3028950"/>
          <p14:tracePt t="53590" x="4749800" y="3048000"/>
          <p14:tracePt t="53609" x="4787900" y="3060700"/>
          <p14:tracePt t="53624" x="4813300" y="3079750"/>
          <p14:tracePt t="53640" x="4851400" y="3098800"/>
          <p14:tracePt t="53644" x="4870450" y="3105150"/>
          <p14:tracePt t="53657" x="4889500" y="3124200"/>
          <p14:tracePt t="53675" x="4978400" y="3175000"/>
          <p14:tracePt t="53690" x="5022850" y="3206750"/>
          <p14:tracePt t="53707" x="5054600" y="3244850"/>
          <p14:tracePt t="53723" x="5073650" y="3289300"/>
          <p14:tracePt t="53740" x="5092700" y="3346450"/>
          <p14:tracePt t="53757" x="5099050" y="3422650"/>
          <p14:tracePt t="53774" x="5118100" y="3505200"/>
          <p14:tracePt t="53790" x="5118100" y="3581400"/>
          <p14:tracePt t="53806" x="5111750" y="3683000"/>
          <p14:tracePt t="53823" x="5105400" y="3797300"/>
          <p14:tracePt t="53840" x="5086350" y="3924300"/>
          <p14:tracePt t="53844" x="5067300" y="3981450"/>
          <p14:tracePt t="53859" x="5022850" y="4095750"/>
          <p14:tracePt t="53873" x="4972050" y="4191000"/>
          <p14:tracePt t="53890" x="4921250" y="4279900"/>
          <p14:tracePt t="53907" x="4851400" y="4343400"/>
          <p14:tracePt t="53926" x="4768850" y="4400550"/>
          <p14:tracePt t="53941" x="4686300" y="4438650"/>
          <p14:tracePt t="53957" x="4603750" y="4489450"/>
          <p14:tracePt t="53973" x="4527550" y="4514850"/>
          <p14:tracePt t="53992" x="4457700" y="4540250"/>
          <p14:tracePt t="54007" x="4387850" y="4552950"/>
          <p14:tracePt t="54023" x="4324350" y="4559300"/>
          <p14:tracePt t="54040" x="4267200" y="4559300"/>
          <p14:tracePt t="54056" x="4216400" y="4559300"/>
          <p14:tracePt t="54059" x="4184650" y="4559300"/>
          <p14:tracePt t="54073" x="4121150" y="4559300"/>
          <p14:tracePt t="54094" x="4038600" y="4559300"/>
          <p14:tracePt t="54107" x="3949700" y="4559300"/>
          <p14:tracePt t="54123" x="3854450" y="4559300"/>
          <p14:tracePt t="54145" x="3784600" y="4521200"/>
          <p14:tracePt t="54157" x="3733800" y="4476750"/>
          <p14:tracePt t="54176" x="3695700" y="4400550"/>
          <p14:tracePt t="54190" x="3657600" y="4298950"/>
          <p14:tracePt t="54207" x="3638550" y="4222750"/>
          <p14:tracePt t="54223" x="3625850" y="4171950"/>
          <p14:tracePt t="54242" x="3619500" y="4089400"/>
          <p14:tracePt t="54258" x="3651250" y="3994150"/>
          <p14:tracePt t="54274" x="3689350" y="3911600"/>
          <p14:tracePt t="54290" x="3727450" y="3848100"/>
          <p14:tracePt t="54297" x="3740150" y="3822700"/>
          <p14:tracePt t="54307" x="3752850" y="3803650"/>
          <p14:tracePt t="54323" x="3797300" y="3765550"/>
          <p14:tracePt t="54340" x="3860800" y="3727450"/>
          <p14:tracePt t="54359" x="3962400" y="3689350"/>
          <p14:tracePt t="54370" x="4032250" y="3676650"/>
          <p14:tracePt t="54380" x="4064000" y="3676650"/>
          <p14:tracePt t="54390" x="4089400" y="3676650"/>
          <p14:tracePt t="54407" x="4133850" y="3676650"/>
          <p14:tracePt t="54425" x="4184650" y="3733800"/>
          <p14:tracePt t="54440" x="4229100" y="3778250"/>
          <p14:tracePt t="54457" x="4229100" y="3790950"/>
          <p14:tracePt t="54490" x="4235450" y="3816350"/>
          <p14:tracePt t="54506" x="4216400" y="3829050"/>
          <p14:tracePt t="54523" x="4165600" y="3848100"/>
          <p14:tracePt t="54540" x="4089400" y="3848100"/>
          <p14:tracePt t="54557" x="3968750" y="3848100"/>
          <p14:tracePt t="54573" x="3829050" y="3848100"/>
          <p14:tracePt t="54590" x="3689350" y="3822700"/>
          <p14:tracePt t="54610" x="3492500" y="3740150"/>
          <p14:tracePt t="54623" x="3435350" y="3714750"/>
          <p14:tracePt t="54640" x="3314700" y="3625850"/>
          <p14:tracePt t="54644" x="3251200" y="3581400"/>
          <p14:tracePt t="54656" x="3187700" y="3543300"/>
          <p14:tracePt t="54676" x="2984500" y="3403600"/>
          <p14:tracePt t="54690" x="2876550" y="3333750"/>
          <p14:tracePt t="54706" x="2794000" y="3282950"/>
          <p14:tracePt t="54725" x="2717800" y="3238500"/>
          <p14:tracePt t="54740" x="2673350" y="3206750"/>
          <p14:tracePt t="54757" x="2647950" y="3168650"/>
          <p14:tracePt t="54773" x="2616200" y="3117850"/>
          <p14:tracePt t="54790" x="2590800" y="3098800"/>
          <p14:tracePt t="54806" x="2552700" y="3079750"/>
          <p14:tracePt t="54823" x="2527300" y="3060700"/>
          <p14:tracePt t="54840" x="2482850" y="3028950"/>
          <p14:tracePt t="54847" x="2444750" y="3009900"/>
          <p14:tracePt t="54857" x="2400300" y="2978150"/>
          <p14:tracePt t="54875" x="2324100" y="2952750"/>
          <p14:tracePt t="54892" x="2254250" y="2908300"/>
          <p14:tracePt t="54906" x="2178050" y="2882900"/>
          <p14:tracePt t="54925" x="2139950" y="2876550"/>
          <p14:tracePt t="54940" x="2120900" y="2870200"/>
          <p14:tracePt t="54957" x="2101850" y="2857500"/>
          <p14:tracePt t="54973" x="2095500" y="2857500"/>
          <p14:tracePt t="54992" x="2089150" y="2851150"/>
          <p14:tracePt t="55026" x="2082800" y="2851150"/>
          <p14:tracePt t="55034" x="2076450" y="2844800"/>
          <p14:tracePt t="55042" x="2070100" y="2838450"/>
          <p14:tracePt t="55057" x="2063750" y="2832100"/>
          <p14:tracePt t="55074" x="2057400" y="2825750"/>
          <p14:tracePt t="55990" x="2063750" y="2825750"/>
          <p14:tracePt t="55996" x="2076450" y="2825750"/>
          <p14:tracePt t="56007" x="2095500" y="2825750"/>
          <p14:tracePt t="56024" x="2139950" y="2825750"/>
          <p14:tracePt t="56040" x="2159000" y="2825750"/>
          <p14:tracePt t="60625" x="2165350" y="2825750"/>
          <p14:tracePt t="60634" x="2184400" y="2825750"/>
          <p14:tracePt t="60642" x="2209800" y="2825750"/>
          <p14:tracePt t="60657" x="2241550" y="2825750"/>
          <p14:tracePt t="60676" x="2311400" y="2825750"/>
          <p14:tracePt t="60691" x="2387600" y="2825750"/>
          <p14:tracePt t="60707" x="2463800" y="2825750"/>
          <p14:tracePt t="60723" x="2533650" y="2844800"/>
          <p14:tracePt t="60741" x="2590800" y="2844800"/>
          <p14:tracePt t="60757" x="2647950" y="2844800"/>
          <p14:tracePt t="60774" x="2711450" y="2838450"/>
          <p14:tracePt t="60791" x="2781300" y="2838450"/>
          <p14:tracePt t="60807" x="2844800" y="2838450"/>
          <p14:tracePt t="60823" x="2908300" y="2838450"/>
          <p14:tracePt t="60842" x="2978150" y="2838450"/>
          <p14:tracePt t="60846" x="3009900" y="2844800"/>
          <p14:tracePt t="60857" x="3048000" y="2844800"/>
          <p14:tracePt t="60873" x="3155950" y="2844800"/>
          <p14:tracePt t="60895" x="3238500" y="2857500"/>
          <p14:tracePt t="60907" x="3333750" y="2863850"/>
          <p14:tracePt t="60926" x="3454400" y="2857500"/>
          <p14:tracePt t="60940" x="3594100" y="2870200"/>
          <p14:tracePt t="60957" x="3727450" y="2882900"/>
          <p14:tracePt t="60975" x="3867150" y="2882900"/>
          <p14:tracePt t="60990" x="4006850" y="2889250"/>
          <p14:tracePt t="61007" x="4140200" y="2901950"/>
          <p14:tracePt t="61024" x="4273550" y="2908300"/>
          <p14:tracePt t="61040" x="4406900" y="2908300"/>
          <p14:tracePt t="61043" x="4470400" y="2921000"/>
          <p14:tracePt t="61057" x="4533900" y="2927350"/>
          <p14:tracePt t="61079" x="4711700" y="2933700"/>
          <p14:tracePt t="61090" x="4819650" y="2940050"/>
          <p14:tracePt t="61110" x="4927600" y="2940050"/>
          <p14:tracePt t="61123" x="5041900" y="2940050"/>
          <p14:tracePt t="61140" x="5156200" y="2940050"/>
          <p14:tracePt t="61157" x="5264150" y="2940050"/>
          <p14:tracePt t="61175" x="5391150" y="2940050"/>
          <p14:tracePt t="61190" x="5537200" y="2940050"/>
          <p14:tracePt t="61194" x="5626100" y="2946400"/>
          <p14:tracePt t="61207" x="5702300" y="2946400"/>
          <p14:tracePt t="61223" x="5886450" y="2946400"/>
          <p14:tracePt t="61240" x="6064250" y="2946400"/>
          <p14:tracePt t="61242" x="6140450" y="2952750"/>
          <p14:tracePt t="61257" x="6210300" y="2946400"/>
          <p14:tracePt t="61274" x="6445250" y="2946400"/>
          <p14:tracePt t="61290" x="6623050" y="2927350"/>
          <p14:tracePt t="61299" x="6718300" y="2914650"/>
          <p14:tracePt t="61307" x="6813550" y="2914650"/>
          <p14:tracePt t="61324" x="6965950" y="2901950"/>
          <p14:tracePt t="61340" x="7086600" y="2901950"/>
          <p14:tracePt t="61361" x="7156450" y="2889250"/>
          <p14:tracePt t="61373" x="7175500" y="2882900"/>
          <p14:tracePt t="61425" x="7181850" y="2882900"/>
          <p14:tracePt t="61633" x="7175500" y="2882900"/>
          <p14:tracePt t="61642" x="7162800" y="2882900"/>
          <p14:tracePt t="61650" x="7137400" y="2882900"/>
          <p14:tracePt t="61659" x="7105650" y="2882900"/>
          <p14:tracePt t="61675" x="7029450" y="2882900"/>
          <p14:tracePt t="61690" x="6927850" y="2882900"/>
          <p14:tracePt t="61707" x="6813550" y="2882900"/>
          <p14:tracePt t="61723" x="6686550" y="2882900"/>
          <p14:tracePt t="61740" x="6559550" y="2882900"/>
          <p14:tracePt t="61757" x="6419850" y="2876550"/>
          <p14:tracePt t="61774" x="6267450" y="2876550"/>
          <p14:tracePt t="61790" x="6108700" y="2876550"/>
          <p14:tracePt t="61807" x="5962650" y="2876550"/>
          <p14:tracePt t="61824" x="5822950" y="2876550"/>
          <p14:tracePt t="61831" x="5753100" y="2876550"/>
          <p14:tracePt t="61840" x="5702300" y="2876550"/>
          <p14:tracePt t="61861" x="5473700" y="2876550"/>
          <p14:tracePt t="61875" x="5295900" y="2876550"/>
          <p14:tracePt t="61890" x="5092700" y="2876550"/>
          <p14:tracePt t="61909" x="4902200" y="2876550"/>
          <p14:tracePt t="61926" x="4692650" y="2876550"/>
          <p14:tracePt t="61941" x="4514850" y="2876550"/>
          <p14:tracePt t="61958" x="4349750" y="2876550"/>
          <p14:tracePt t="61974" x="4210050" y="2876550"/>
          <p14:tracePt t="61990" x="4064000" y="2876550"/>
          <p14:tracePt t="62010" x="3822700" y="2882900"/>
          <p14:tracePt t="62024" x="3740150" y="2882900"/>
          <p14:tracePt t="62041" x="3549650" y="2895600"/>
          <p14:tracePt t="62058" x="3429000" y="2901950"/>
          <p14:tracePt t="62076" x="3282950" y="2901950"/>
          <p14:tracePt t="62090" x="3155950" y="2901950"/>
          <p14:tracePt t="62109" x="3035300" y="2901950"/>
          <p14:tracePt t="62126" x="2927350" y="2908300"/>
          <p14:tracePt t="62140" x="2825750" y="2914650"/>
          <p14:tracePt t="62157" x="2717800" y="2921000"/>
          <p14:tracePt t="62176" x="2603500" y="2927350"/>
          <p14:tracePt t="62181" x="2552700" y="2921000"/>
          <p14:tracePt t="62191" x="2501900" y="2921000"/>
          <p14:tracePt t="62207" x="2406650" y="2921000"/>
          <p14:tracePt t="62228" x="2305050" y="2914650"/>
          <p14:tracePt t="62244" x="2254250" y="2914650"/>
          <p14:tracePt t="62258" x="2209800" y="2914650"/>
          <p14:tracePt t="62274" x="2197100" y="2914650"/>
          <p14:tracePt t="62338" x="2190750" y="2914650"/>
          <p14:tracePt t="62346" x="2178050" y="2914650"/>
          <p14:tracePt t="62357" x="2152650" y="2914650"/>
          <p14:tracePt t="62375" x="2101850" y="2914650"/>
          <p14:tracePt t="62390" x="2057400" y="2914650"/>
          <p14:tracePt t="62407" x="2019300" y="2914650"/>
          <p14:tracePt t="62426" x="1981200" y="2914650"/>
          <p14:tracePt t="62440" x="1974850" y="2914650"/>
          <p14:tracePt t="62954" x="1974850" y="2908300"/>
          <p14:tracePt t="63330" x="1968500" y="2908300"/>
          <p14:tracePt t="63570" x="1968500" y="2914650"/>
          <p14:tracePt t="63590" x="1974850" y="291465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>
            <a:extLst>
              <a:ext uri="{FF2B5EF4-FFF2-40B4-BE49-F238E27FC236}">
                <a16:creationId xmlns:a16="http://schemas.microsoft.com/office/drawing/2014/main" id="{C83EDCFD-E08C-43F2-9227-A17A52FF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JPEG gray scale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E4C05282-E4A9-4D89-9E6B-04B5234113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BDE8E9A8-082F-4A10-8D45-CD856BC6B8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2309" name="Rectangle 5">
            <a:extLst>
              <a:ext uri="{FF2B5EF4-FFF2-40B4-BE49-F238E27FC236}">
                <a16:creationId xmlns:a16="http://schemas.microsoft.com/office/drawing/2014/main" id="{81DC5638-618A-4F65-B41E-8E5766D6571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2310" name="Rectangle 6">
            <a:extLst>
              <a:ext uri="{FF2B5EF4-FFF2-40B4-BE49-F238E27FC236}">
                <a16:creationId xmlns:a16="http://schemas.microsoft.com/office/drawing/2014/main" id="{50CDA108-562A-43F7-B065-17BE4F14E6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2311" name="Rectangle 7">
            <a:extLst>
              <a:ext uri="{FF2B5EF4-FFF2-40B4-BE49-F238E27FC236}">
                <a16:creationId xmlns:a16="http://schemas.microsoft.com/office/drawing/2014/main" id="{62B7FDCA-8643-4E57-9DCF-70F3F4E342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2312" name="Rectangle 8">
            <a:extLst>
              <a:ext uri="{FF2B5EF4-FFF2-40B4-BE49-F238E27FC236}">
                <a16:creationId xmlns:a16="http://schemas.microsoft.com/office/drawing/2014/main" id="{AFCCBA15-3607-4340-9E91-4269750960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2313" name="Rectangle 9">
            <a:extLst>
              <a:ext uri="{FF2B5EF4-FFF2-40B4-BE49-F238E27FC236}">
                <a16:creationId xmlns:a16="http://schemas.microsoft.com/office/drawing/2014/main" id="{4A33C12C-2204-4A01-BC7F-4B938D6916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2314" name="Picture 10">
            <a:extLst>
              <a:ext uri="{FF2B5EF4-FFF2-40B4-BE49-F238E27FC236}">
                <a16:creationId xmlns:a16="http://schemas.microsoft.com/office/drawing/2014/main" id="{D5D292D2-2AFF-467A-A501-609F1CA3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143125"/>
            <a:ext cx="51212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332"/>
    </mc:Choice>
    <mc:Fallback>
      <p:transition spd="slow" advTm="84332"/>
    </mc:Fallback>
  </mc:AlternateContent>
  <p:extLst>
    <p:ext uri="{3A86A75C-4F4B-4683-9AE1-C65F6400EC91}">
      <p14:laserTraceLst xmlns:p14="http://schemas.microsoft.com/office/powerpoint/2010/main">
        <p14:tracePtLst>
          <p14:tracePt t="484" x="2965450" y="4686300"/>
          <p14:tracePt t="492" x="2971800" y="4648200"/>
          <p14:tracePt t="504" x="2984500" y="4622800"/>
          <p14:tracePt t="517" x="2997200" y="4559300"/>
          <p14:tracePt t="538" x="3022600" y="4495800"/>
          <p14:tracePt t="550" x="3028950" y="4406900"/>
          <p14:tracePt t="571" x="3009900" y="4273550"/>
          <p14:tracePt t="583" x="2965450" y="4133850"/>
          <p14:tracePt t="600" x="2908300" y="3975100"/>
          <p14:tracePt t="617" x="2838450" y="3810000"/>
          <p14:tracePt t="634" x="2774950" y="3657600"/>
          <p14:tracePt t="636" x="2743200" y="3581400"/>
          <p14:tracePt t="654" x="2698750" y="3429000"/>
          <p14:tracePt t="667" x="2705100" y="3352800"/>
          <p14:tracePt t="687" x="2705100" y="3187700"/>
          <p14:tracePt t="700" x="2705100" y="3130550"/>
          <p14:tracePt t="717" x="2705100" y="3098800"/>
          <p14:tracePt t="733" x="2705100" y="3060700"/>
          <p14:tracePt t="753" x="2705100" y="3048000"/>
          <p14:tracePt t="852" x="2667000" y="3048000"/>
          <p14:tracePt t="860" x="2622550" y="3048000"/>
          <p14:tracePt t="869" x="2603500" y="3035300"/>
          <p14:tracePt t="894" x="2527300" y="2851150"/>
          <p14:tracePt t="902" x="2489200" y="2711450"/>
          <p14:tracePt t="917" x="2438400" y="2425700"/>
          <p14:tracePt t="936" x="2387600" y="2127250"/>
          <p14:tracePt t="950" x="2305050" y="1860550"/>
          <p14:tracePt t="967" x="2235200" y="1581150"/>
          <p14:tracePt t="983" x="2209800" y="1358900"/>
          <p14:tracePt t="1003" x="2190750" y="1187450"/>
          <p14:tracePt t="1016" x="2209800" y="1085850"/>
          <p14:tracePt t="1033" x="2228850" y="1003300"/>
          <p14:tracePt t="1050" x="2260600" y="895350"/>
          <p14:tracePt t="1052" x="2279650" y="831850"/>
          <p14:tracePt t="1066" x="2298700" y="774700"/>
          <p14:tracePt t="1084" x="2362200" y="685800"/>
          <p14:tracePt t="1100" x="2374900" y="666750"/>
          <p14:tracePt t="1117" x="2387600" y="660400"/>
          <p14:tracePt t="1133" x="2406650" y="628650"/>
          <p14:tracePt t="1150" x="2438400" y="584200"/>
          <p14:tracePt t="1171" x="2470150" y="546100"/>
          <p14:tracePt t="1187" x="2489200" y="546100"/>
          <p14:tracePt t="1200" x="2495550" y="546100"/>
          <p14:tracePt t="1217" x="2514600" y="571500"/>
          <p14:tracePt t="1233" x="2559050" y="584200"/>
          <p14:tracePt t="1253" x="2603500" y="584200"/>
          <p14:tracePt t="1267" x="2635250" y="577850"/>
          <p14:tracePt t="1284" x="2641600" y="577850"/>
          <p14:tracePt t="1343" x="2641600" y="571500"/>
          <p14:tracePt t="1347" x="2647950" y="558800"/>
          <p14:tracePt t="1355" x="2654300" y="546100"/>
          <p14:tracePt t="1367" x="2654300" y="533400"/>
          <p14:tracePt t="1383" x="2654300" y="520700"/>
          <p14:tracePt t="1419" x="2654300" y="514350"/>
          <p14:tracePt t="1436" x="2654300" y="495300"/>
          <p14:tracePt t="1450" x="2654300" y="488950"/>
          <p14:tracePt t="1467" x="2647950" y="469900"/>
          <p14:tracePt t="1483" x="2635250" y="450850"/>
          <p14:tracePt t="1502" x="2635250" y="444500"/>
          <p14:tracePt t="1517" x="2628900" y="438150"/>
          <p14:tracePt t="1533" x="2622550" y="438150"/>
          <p14:tracePt t="1550" x="2609850" y="438150"/>
          <p14:tracePt t="1571" x="2597150" y="438150"/>
          <p14:tracePt t="1583" x="2584450" y="438150"/>
          <p14:tracePt t="1691" x="2571750" y="438150"/>
          <p14:tracePt t="1701" x="2552700" y="444500"/>
          <p14:tracePt t="1717" x="2501900" y="444500"/>
          <p14:tracePt t="1733" x="2457450" y="444500"/>
          <p14:tracePt t="1752" x="2425700" y="450850"/>
          <p14:tracePt t="1797" x="2419350" y="450850"/>
          <p14:tracePt t="2180" x="2425700" y="450850"/>
          <p14:tracePt t="2221" x="2425700" y="438150"/>
          <p14:tracePt t="2228" x="2425700" y="425450"/>
          <p14:tracePt t="2247" x="2425700" y="419100"/>
          <p14:tracePt t="2259" x="2425700" y="406400"/>
          <p14:tracePt t="2269" x="2425700" y="400050"/>
          <p14:tracePt t="2285" x="2425700" y="393700"/>
          <p14:tracePt t="2300" x="2425700" y="381000"/>
          <p14:tracePt t="2320" x="2425700" y="361950"/>
          <p14:tracePt t="2333" x="2425700" y="336550"/>
          <p14:tracePt t="2350" x="2425700" y="311150"/>
          <p14:tracePt t="2367" x="2425700" y="279400"/>
          <p14:tracePt t="2383" x="2425700" y="260350"/>
          <p14:tracePt t="2400" x="2425700" y="241300"/>
          <p14:tracePt t="2417" x="2425700" y="228600"/>
          <p14:tracePt t="2439" x="2432050" y="209550"/>
          <p14:tracePt t="2450" x="2432050" y="203200"/>
          <p14:tracePt t="2467" x="2438400" y="190500"/>
          <p14:tracePt t="2471" x="2444750" y="177800"/>
          <p14:tracePt t="2483" x="2444750" y="165100"/>
          <p14:tracePt t="2502" x="2457450" y="152400"/>
          <p14:tracePt t="2517" x="2470150" y="133350"/>
          <p14:tracePt t="2533" x="2482850" y="114300"/>
          <p14:tracePt t="2550" x="2489200" y="107950"/>
          <p14:tracePt t="2567" x="2489200" y="101600"/>
          <p14:tracePt t="2643" x="2495550" y="107950"/>
          <p14:tracePt t="2653" x="2501900" y="114300"/>
          <p14:tracePt t="2671" x="2501900" y="120650"/>
          <p14:tracePt t="2675" x="2501900" y="133350"/>
          <p14:tracePt t="2690" x="2508250" y="146050"/>
          <p14:tracePt t="2701" x="2520950" y="165100"/>
          <p14:tracePt t="2717" x="2527300" y="177800"/>
          <p14:tracePt t="2733" x="2527300" y="196850"/>
          <p14:tracePt t="2754" x="2527300" y="215900"/>
          <p14:tracePt t="2767" x="2527300" y="222250"/>
          <p14:tracePt t="2784" x="2527300" y="234950"/>
          <p14:tracePt t="2800" x="2527300" y="241300"/>
          <p14:tracePt t="2817" x="2527300" y="247650"/>
          <p14:tracePt t="2833" x="2527300" y="254000"/>
          <p14:tracePt t="2850" x="2527300" y="273050"/>
          <p14:tracePt t="2856" x="2527300" y="292100"/>
          <p14:tracePt t="2867" x="2527300" y="304800"/>
          <p14:tracePt t="2889" x="2508250" y="349250"/>
          <p14:tracePt t="2905" x="2495550" y="368300"/>
          <p14:tracePt t="2917" x="2489200" y="381000"/>
          <p14:tracePt t="2939" x="2489200" y="400050"/>
          <p14:tracePt t="2953" x="2482850" y="400050"/>
          <p14:tracePt t="3004" x="2482850" y="406400"/>
          <p14:tracePt t="3065" x="2482850" y="400050"/>
          <p14:tracePt t="3084" x="2489200" y="400050"/>
          <p14:tracePt t="3755" x="2489200" y="393700"/>
          <p14:tracePt t="3932" x="2476500" y="393700"/>
          <p14:tracePt t="4005" x="2476500" y="374650"/>
          <p14:tracePt t="4014" x="2476500" y="368300"/>
          <p14:tracePt t="4020" x="2457450" y="361950"/>
          <p14:tracePt t="4033" x="2444750" y="349250"/>
          <p14:tracePt t="4050" x="2432050" y="317500"/>
          <p14:tracePt t="4053" x="2425700" y="311150"/>
          <p14:tracePt t="4070" x="2419350" y="279400"/>
          <p14:tracePt t="4083" x="2419350" y="247650"/>
          <p14:tracePt t="4100" x="2419350" y="222250"/>
          <p14:tracePt t="4117" x="2419350" y="215900"/>
          <p14:tracePt t="4133" x="2419350" y="196850"/>
          <p14:tracePt t="4150" x="2432050" y="184150"/>
          <p14:tracePt t="4170" x="2438400" y="171450"/>
          <p14:tracePt t="4185" x="2451100" y="152400"/>
          <p14:tracePt t="4193" x="2451100" y="146050"/>
          <p14:tracePt t="4236" x="2457450" y="146050"/>
          <p14:tracePt t="4248" x="2470150" y="146050"/>
          <p14:tracePt t="4256" x="2476500" y="139700"/>
          <p14:tracePt t="4267" x="2482850" y="139700"/>
          <p14:tracePt t="4300" x="2508250" y="133350"/>
          <p14:tracePt t="4317" x="2533650" y="133350"/>
          <p14:tracePt t="4333" x="2565400" y="152400"/>
          <p14:tracePt t="4350" x="2597150" y="177800"/>
          <p14:tracePt t="4367" x="2609850" y="203200"/>
          <p14:tracePt t="4383" x="2609850" y="215900"/>
          <p14:tracePt t="4403" x="2609850" y="234950"/>
          <p14:tracePt t="4417" x="2597150" y="254000"/>
          <p14:tracePt t="4436" x="2578100" y="292100"/>
          <p14:tracePt t="4450" x="2571750" y="298450"/>
          <p14:tracePt t="4467" x="2559050" y="336550"/>
          <p14:tracePt t="4471" x="2552700" y="349250"/>
          <p14:tracePt t="4483" x="2540000" y="381000"/>
          <p14:tracePt t="4501" x="2527300" y="400050"/>
          <p14:tracePt t="4517" x="2514600" y="419100"/>
          <p14:tracePt t="4534" x="2501900" y="431800"/>
          <p14:tracePt t="4550" x="2495550" y="438150"/>
          <p14:tracePt t="4567" x="2482850" y="444500"/>
          <p14:tracePt t="4583" x="2476500" y="444500"/>
          <p14:tracePt t="4892" x="2476500" y="438150"/>
          <p14:tracePt t="4900" x="2470150" y="438150"/>
          <p14:tracePt t="4920" x="2470150" y="425450"/>
          <p14:tracePt t="4933" x="2470150" y="419100"/>
          <p14:tracePt t="4950" x="2470150" y="412750"/>
          <p14:tracePt t="4969" x="2470150" y="406400"/>
          <p14:tracePt t="4983" x="2470150" y="400050"/>
          <p14:tracePt t="5192" x="2463800" y="400050"/>
          <p14:tracePt t="5195" x="2457450" y="400050"/>
          <p14:tracePt t="5203" x="2451100" y="400050"/>
          <p14:tracePt t="5217" x="2432050" y="400050"/>
          <p14:tracePt t="5236" x="2406650" y="412750"/>
          <p14:tracePt t="5252" x="2381250" y="419100"/>
          <p14:tracePt t="5270" x="2374900" y="419100"/>
          <p14:tracePt t="5333" x="2368550" y="419100"/>
          <p14:tracePt t="5341" x="2362200" y="419100"/>
          <p14:tracePt t="5350" x="2355850" y="419100"/>
          <p14:tracePt t="5367" x="2343150" y="387350"/>
          <p14:tracePt t="5383" x="2336800" y="368300"/>
          <p14:tracePt t="5400" x="2330450" y="342900"/>
          <p14:tracePt t="5417" x="2324100" y="317500"/>
          <p14:tracePt t="5436" x="2324100" y="279400"/>
          <p14:tracePt t="5450" x="2324100" y="266700"/>
          <p14:tracePt t="5468" x="2324100" y="215900"/>
          <p14:tracePt t="5483" x="2343150" y="190500"/>
          <p14:tracePt t="5502" x="2374900" y="171450"/>
          <p14:tracePt t="5519" x="2393950" y="152400"/>
          <p14:tracePt t="5533" x="2413000" y="139700"/>
          <p14:tracePt t="5550" x="2438400" y="133350"/>
          <p14:tracePt t="5567" x="2470150" y="133350"/>
          <p14:tracePt t="5583" x="2508250" y="127000"/>
          <p14:tracePt t="5600" x="2533650" y="127000"/>
          <p14:tracePt t="5617" x="2559050" y="127000"/>
          <p14:tracePt t="5633" x="2584450" y="152400"/>
          <p14:tracePt t="5650" x="2609850" y="190500"/>
          <p14:tracePt t="5670" x="2622550" y="254000"/>
          <p14:tracePt t="5686" x="2616200" y="298450"/>
          <p14:tracePt t="5700" x="2584450" y="342900"/>
          <p14:tracePt t="5717" x="2559050" y="381000"/>
          <p14:tracePt t="5733" x="2540000" y="412750"/>
          <p14:tracePt t="5754" x="2527300" y="431800"/>
          <p14:tracePt t="5767" x="2514600" y="438150"/>
          <p14:tracePt t="5784" x="2508250" y="444500"/>
          <p14:tracePt t="5907" x="2508250" y="438150"/>
          <p14:tracePt t="5931" x="2508250" y="431800"/>
          <p14:tracePt t="6016" x="2508250" y="444500"/>
          <p14:tracePt t="6019" x="2520950" y="495300"/>
          <p14:tracePt t="6034" x="2533650" y="546100"/>
          <p14:tracePt t="6050" x="2533650" y="742950"/>
          <p14:tracePt t="6071" x="2520950" y="971550"/>
          <p14:tracePt t="6083" x="2508250" y="1060450"/>
          <p14:tracePt t="6100" x="2482850" y="1130300"/>
          <p14:tracePt t="6117" x="2476500" y="1155700"/>
          <p14:tracePt t="6134" x="2470150" y="1162050"/>
          <p14:tracePt t="6195" x="2470150" y="1149350"/>
          <p14:tracePt t="6204" x="2470150" y="1136650"/>
          <p14:tracePt t="6213" x="2470150" y="1130300"/>
          <p14:tracePt t="6219" x="2470150" y="1117600"/>
          <p14:tracePt t="6233" x="2470150" y="1111250"/>
          <p14:tracePt t="6252" x="2463800" y="1092200"/>
          <p14:tracePt t="6267" x="2463800" y="1085850"/>
          <p14:tracePt t="6300" x="2463800" y="1079500"/>
          <p14:tracePt t="6340" x="2463800" y="1073150"/>
          <p14:tracePt t="6350" x="2463800" y="1066800"/>
          <p14:tracePt t="6420" x="2463800" y="1054100"/>
          <p14:tracePt t="6427" x="2463800" y="1047750"/>
          <p14:tracePt t="6442" x="2457450" y="1047750"/>
          <p14:tracePt t="6503" x="2457450" y="1041400"/>
          <p14:tracePt t="6508" x="2457450" y="1028700"/>
          <p14:tracePt t="6517" x="2457450" y="1022350"/>
          <p14:tracePt t="6533" x="2457450" y="1009650"/>
          <p14:tracePt t="6550" x="2457450" y="996950"/>
          <p14:tracePt t="6567" x="2457450" y="984250"/>
          <p14:tracePt t="6583" x="2457450" y="971550"/>
          <p14:tracePt t="6644" x="2457450" y="977900"/>
          <p14:tracePt t="6655" x="2444750" y="990600"/>
          <p14:tracePt t="6659" x="2438400" y="1022350"/>
          <p14:tracePt t="6669" x="2425700" y="1060450"/>
          <p14:tracePt t="6688" x="2393950" y="1200150"/>
          <p14:tracePt t="6700" x="2355850" y="1358900"/>
          <p14:tracePt t="6717" x="2336800" y="1473200"/>
          <p14:tracePt t="6736" x="2336800" y="1536700"/>
          <p14:tracePt t="6752" x="2336800" y="1568450"/>
          <p14:tracePt t="6769" x="2336800" y="1587500"/>
          <p14:tracePt t="6983" x="2336800" y="1593850"/>
          <p14:tracePt t="6987" x="2324100" y="1619250"/>
          <p14:tracePt t="7003" x="2317750" y="1651000"/>
          <p14:tracePt t="7019" x="2279650" y="1733550"/>
          <p14:tracePt t="7034" x="2273300" y="1752600"/>
          <p14:tracePt t="7050" x="2260600" y="1790700"/>
          <p14:tracePt t="7067" x="2235200" y="1854200"/>
          <p14:tracePt t="7084" x="2197100" y="1898650"/>
          <p14:tracePt t="7100" x="2171700" y="1936750"/>
          <p14:tracePt t="7117" x="2146300" y="1968500"/>
          <p14:tracePt t="7133" x="2133600" y="1974850"/>
          <p14:tracePt t="7341" x="2139950" y="1974850"/>
          <p14:tracePt t="7660" x="2139950" y="2000250"/>
          <p14:tracePt t="7668" x="2139950" y="2032000"/>
          <p14:tracePt t="7676" x="2139950" y="2057400"/>
          <p14:tracePt t="7690" x="2139950" y="2089150"/>
          <p14:tracePt t="7700" x="2146300" y="2139950"/>
          <p14:tracePt t="7717" x="2165350" y="2178050"/>
          <p14:tracePt t="7734" x="2165350" y="2203450"/>
          <p14:tracePt t="7752" x="2165350" y="2209800"/>
          <p14:tracePt t="7878" x="2171700" y="2209800"/>
          <p14:tracePt t="8076" x="2178050" y="2209800"/>
          <p14:tracePt t="8084" x="2184400" y="2209800"/>
          <p14:tracePt t="8100" x="2216150" y="2197100"/>
          <p14:tracePt t="8117" x="2247900" y="2190750"/>
          <p14:tracePt t="8133" x="2286000" y="2178050"/>
          <p14:tracePt t="8155" x="2324100" y="2171700"/>
          <p14:tracePt t="8167" x="2355850" y="2171700"/>
          <p14:tracePt t="8188" x="2381250" y="2171700"/>
          <p14:tracePt t="8200" x="2419350" y="2171700"/>
          <p14:tracePt t="8218" x="2470150" y="2171700"/>
          <p14:tracePt t="8233" x="2533650" y="2171700"/>
          <p14:tracePt t="8254" x="2641600" y="2171700"/>
          <p14:tracePt t="8259" x="2679700" y="2171700"/>
          <p14:tracePt t="8270" x="2717800" y="2171700"/>
          <p14:tracePt t="8284" x="2794000" y="2171700"/>
          <p14:tracePt t="8301" x="2863850" y="2178050"/>
          <p14:tracePt t="8317" x="2933700" y="2184400"/>
          <p14:tracePt t="8333" x="2984500" y="2184400"/>
          <p14:tracePt t="8350" x="3028950" y="2184400"/>
          <p14:tracePt t="8367" x="3073400" y="2184400"/>
          <p14:tracePt t="8383" x="3098800" y="2184400"/>
          <p14:tracePt t="8401" x="3149600" y="2184400"/>
          <p14:tracePt t="8419" x="3251200" y="2197100"/>
          <p14:tracePt t="8436" x="3340100" y="2197100"/>
          <p14:tracePt t="8450" x="3378200" y="2197100"/>
          <p14:tracePt t="8467" x="3435350" y="2184400"/>
          <p14:tracePt t="8470" x="3486150" y="2184400"/>
          <p14:tracePt t="8483" x="3562350" y="2184400"/>
          <p14:tracePt t="8502" x="3632200" y="2184400"/>
          <p14:tracePt t="8517" x="3708400" y="2184400"/>
          <p14:tracePt t="8533" x="3784600" y="2178050"/>
          <p14:tracePt t="8550" x="3848100" y="2171700"/>
          <p14:tracePt t="8567" x="3930650" y="2171700"/>
          <p14:tracePt t="8583" x="4019550" y="2165350"/>
          <p14:tracePt t="8600" x="4108450" y="2152650"/>
          <p14:tracePt t="8617" x="4197350" y="2146300"/>
          <p14:tracePt t="8627" x="4286250" y="2146300"/>
          <p14:tracePt t="8636" x="4330700" y="2139950"/>
          <p14:tracePt t="8650" x="4368800" y="2139950"/>
          <p14:tracePt t="8671" x="4483100" y="2159000"/>
          <p14:tracePt t="8688" x="4540250" y="2178050"/>
          <p14:tracePt t="8700" x="4635500" y="2184400"/>
          <p14:tracePt t="8717" x="4737100" y="2184400"/>
          <p14:tracePt t="8734" x="4845050" y="2184400"/>
          <p14:tracePt t="8755" x="4940300" y="2171700"/>
          <p14:tracePt t="8767" x="5054600" y="2178050"/>
          <p14:tracePt t="8784" x="5168900" y="2171700"/>
          <p14:tracePt t="8802" x="5308600" y="2165350"/>
          <p14:tracePt t="8817" x="5454650" y="2178050"/>
          <p14:tracePt t="8834" x="5600700" y="2190750"/>
          <p14:tracePt t="8850" x="5740400" y="2209800"/>
          <p14:tracePt t="8867" x="5905500" y="2209800"/>
          <p14:tracePt t="8873" x="5981700" y="2209800"/>
          <p14:tracePt t="8895" x="6203950" y="2209800"/>
          <p14:tracePt t="8906" x="6280150" y="2209800"/>
          <p14:tracePt t="8917" x="6426200" y="2197100"/>
          <p14:tracePt t="8938" x="6553200" y="2197100"/>
          <p14:tracePt t="8950" x="6654800" y="2197100"/>
          <p14:tracePt t="8967" x="6750050" y="2197100"/>
          <p14:tracePt t="8983" x="6832600" y="2197100"/>
          <p14:tracePt t="9002" x="6902450" y="2197100"/>
          <p14:tracePt t="9017" x="6959600" y="2203450"/>
          <p14:tracePt t="9033" x="7029450" y="2203450"/>
          <p14:tracePt t="9036" x="7061200" y="2203450"/>
          <p14:tracePt t="9050" x="7105650" y="2203450"/>
          <p14:tracePt t="9067" x="7150100" y="2209800"/>
          <p14:tracePt t="9068" x="7181850" y="2209800"/>
          <p14:tracePt t="9084" x="7207250" y="2209800"/>
          <p14:tracePt t="9524" x="7207250" y="2197100"/>
          <p14:tracePt t="9532" x="7194550" y="2184400"/>
          <p14:tracePt t="9550" x="7143750" y="2146300"/>
          <p14:tracePt t="9567" x="7080250" y="2114550"/>
          <p14:tracePt t="9584" x="7035800" y="2082800"/>
          <p14:tracePt t="9600" x="7010400" y="2032000"/>
          <p14:tracePt t="9616" x="7004050" y="2032000"/>
          <p14:tracePt t="9795" x="6997700" y="2025650"/>
          <p14:tracePt t="9803" x="7010400" y="2025650"/>
          <p14:tracePt t="9817" x="7016750" y="2025650"/>
          <p14:tracePt t="9819" x="7023100" y="2025650"/>
          <p14:tracePt t="9834" x="7029450" y="2032000"/>
          <p14:tracePt t="9932" x="7029450" y="2038350"/>
          <p14:tracePt t="9982" x="7035800" y="2044700"/>
          <p14:tracePt t="9987" x="7035800" y="2051050"/>
          <p14:tracePt t="10013" x="7035800" y="2057400"/>
          <p14:tracePt t="10035" x="7035800" y="2063750"/>
          <p14:tracePt t="10228" x="7035800" y="2076450"/>
          <p14:tracePt t="10235" x="7035800" y="2108200"/>
          <p14:tracePt t="10252" x="7035800" y="2146300"/>
          <p14:tracePt t="10267" x="7035800" y="2184400"/>
          <p14:tracePt t="10283" x="7042150" y="2222500"/>
          <p14:tracePt t="10302" x="7054850" y="2266950"/>
          <p14:tracePt t="10317" x="7061200" y="2311400"/>
          <p14:tracePt t="10334" x="7061200" y="2374900"/>
          <p14:tracePt t="10350" x="7061200" y="2451100"/>
          <p14:tracePt t="10370" x="7067550" y="2527300"/>
          <p14:tracePt t="10385" x="7080250" y="2597150"/>
          <p14:tracePt t="10406" x="7099300" y="2724150"/>
          <p14:tracePt t="10417" x="7112000" y="2755900"/>
          <p14:tracePt t="10436" x="7143750" y="2889250"/>
          <p14:tracePt t="10450" x="7156450" y="2940050"/>
          <p14:tracePt t="10467" x="7181850" y="3060700"/>
          <p14:tracePt t="10470" x="7188200" y="3130550"/>
          <p14:tracePt t="10483" x="7213600" y="3276600"/>
          <p14:tracePt t="10502" x="7232650" y="3416300"/>
          <p14:tracePt t="10517" x="7239000" y="3536950"/>
          <p14:tracePt t="10533" x="7251700" y="3657600"/>
          <p14:tracePt t="10550" x="7258050" y="3752850"/>
          <p14:tracePt t="10567" x="7258050" y="3867150"/>
          <p14:tracePt t="10583" x="7251700" y="3987800"/>
          <p14:tracePt t="10600" x="7251700" y="4108450"/>
          <p14:tracePt t="10617" x="7251700" y="4260850"/>
          <p14:tracePt t="10637" x="7258050" y="4425950"/>
          <p14:tracePt t="10642" x="7258050" y="4502150"/>
          <p14:tracePt t="10651" x="7270750" y="4667250"/>
          <p14:tracePt t="10667" x="7270750" y="4737100"/>
          <p14:tracePt t="10688" x="7270750" y="4895850"/>
          <p14:tracePt t="10700" x="7283450" y="4953000"/>
          <p14:tracePt t="10717" x="7289800" y="4965700"/>
          <p14:tracePt t="10779" x="7270750" y="4965700"/>
          <p14:tracePt t="10788" x="7232650" y="4965700"/>
          <p14:tracePt t="10796" x="7188200" y="4965700"/>
          <p14:tracePt t="10804" x="7137400" y="4972050"/>
          <p14:tracePt t="10817" x="7080250" y="4978400"/>
          <p14:tracePt t="10833" x="6864350" y="4984750"/>
          <p14:tracePt t="10850" x="6604000" y="4991100"/>
          <p14:tracePt t="10853" x="6464300" y="5003800"/>
          <p14:tracePt t="10867" x="6311900" y="5003800"/>
          <p14:tracePt t="10883" x="5740400" y="5010150"/>
          <p14:tracePt t="10900" x="5245100" y="4978400"/>
          <p14:tracePt t="10920" x="4743450" y="4946650"/>
          <p14:tracePt t="10937" x="4279900" y="4921250"/>
          <p14:tracePt t="10944" x="4051300" y="4914900"/>
          <p14:tracePt t="10950" x="3822700" y="4895850"/>
          <p14:tracePt t="10968" x="3359150" y="4876800"/>
          <p14:tracePt t="10983" x="2990850" y="4857750"/>
          <p14:tracePt t="11003" x="2667000" y="4813300"/>
          <p14:tracePt t="11017" x="2419350" y="4756150"/>
          <p14:tracePt t="11033" x="2235200" y="4705350"/>
          <p14:tracePt t="11050" x="2139950" y="4679950"/>
          <p14:tracePt t="11054" x="2101850" y="4679950"/>
          <p14:tracePt t="11067" x="2076450" y="4667250"/>
          <p14:tracePt t="11083" x="2063750" y="4660900"/>
          <p14:tracePt t="11140" x="2063750" y="4654550"/>
          <p14:tracePt t="11148" x="2063750" y="4610100"/>
          <p14:tracePt t="11155" x="2038350" y="4552950"/>
          <p14:tracePt t="11167" x="2019300" y="4495800"/>
          <p14:tracePt t="11187" x="1987550" y="4400550"/>
          <p14:tracePt t="11200" x="1993900" y="4305300"/>
          <p14:tracePt t="11217" x="2006600" y="4171950"/>
          <p14:tracePt t="11234" x="2000250" y="4006850"/>
          <p14:tracePt t="11238" x="2000250" y="3924300"/>
          <p14:tracePt t="11252" x="2012950" y="3721100"/>
          <p14:tracePt t="11267" x="2012950" y="3619500"/>
          <p14:tracePt t="11284" x="2032000" y="3346450"/>
          <p14:tracePt t="11301" x="2032000" y="3155950"/>
          <p14:tracePt t="11321" x="2019300" y="2952750"/>
          <p14:tracePt t="11327" x="2012950" y="2863850"/>
          <p14:tracePt t="11331" x="2012950" y="2806700"/>
          <p14:tracePt t="11350" x="2025650" y="2724150"/>
          <p14:tracePt t="11367" x="2012950" y="2654300"/>
          <p14:tracePt t="11383" x="2019300" y="2565400"/>
          <p14:tracePt t="11400" x="2019300" y="2451100"/>
          <p14:tracePt t="11417" x="2051050" y="2349500"/>
          <p14:tracePt t="11437" x="2044700" y="2279650"/>
          <p14:tracePt t="11450" x="2044700" y="2273300"/>
          <p14:tracePt t="11467" x="2044700" y="2254250"/>
          <p14:tracePt t="11470" x="2044700" y="2235200"/>
          <p14:tracePt t="11484" x="2044700" y="2190750"/>
          <p14:tracePt t="11502" x="2044700" y="2120900"/>
          <p14:tracePt t="11517" x="2051050" y="2101850"/>
          <p14:tracePt t="11605" x="2051050" y="2095500"/>
          <p14:tracePt t="11613" x="2051050" y="2089150"/>
          <p14:tracePt t="11659" x="2057400" y="2082800"/>
          <p14:tracePt t="11671" x="2070100" y="2082800"/>
          <p14:tracePt t="11675" x="2120900" y="2082800"/>
          <p14:tracePt t="11691" x="2165350" y="2076450"/>
          <p14:tracePt t="11701" x="2292350" y="2070100"/>
          <p14:tracePt t="11718" x="2501900" y="2070100"/>
          <p14:tracePt t="11733" x="2705100" y="2082800"/>
          <p14:tracePt t="11753" x="2940050" y="2101850"/>
          <p14:tracePt t="11757" x="3041650" y="2108200"/>
          <p14:tracePt t="11767" x="3143250" y="2108200"/>
          <p14:tracePt t="11784" x="3371850" y="2120900"/>
          <p14:tracePt t="11802" x="3594100" y="2108200"/>
          <p14:tracePt t="11820" x="4000500" y="2108200"/>
          <p14:tracePt t="11834" x="4133850" y="2114550"/>
          <p14:tracePt t="11850" x="4349750" y="2114550"/>
          <p14:tracePt t="11867" x="4559300" y="2120900"/>
          <p14:tracePt t="11888" x="4870450" y="2127250"/>
          <p14:tracePt t="11904" x="5073650" y="2120900"/>
          <p14:tracePt t="11917" x="5264150" y="2114550"/>
          <p14:tracePt t="11935" x="5416550" y="2095500"/>
          <p14:tracePt t="11951" x="5549900" y="2095500"/>
          <p14:tracePt t="11967" x="5638800" y="2089150"/>
          <p14:tracePt t="11983" x="5702300" y="2089150"/>
          <p14:tracePt t="12002" x="5759450" y="2089150"/>
          <p14:tracePt t="12017" x="5854700" y="2089150"/>
          <p14:tracePt t="12033" x="6038850" y="2089150"/>
          <p14:tracePt t="12050" x="6229350" y="2101850"/>
          <p14:tracePt t="12053" x="6343650" y="2076450"/>
          <p14:tracePt t="12067" x="6451600" y="2063750"/>
          <p14:tracePt t="12084" x="6775450" y="2051050"/>
          <p14:tracePt t="12100" x="6985000" y="2057400"/>
          <p14:tracePt t="12117" x="7156450" y="2070100"/>
          <p14:tracePt t="12133" x="7283450" y="2076450"/>
          <p14:tracePt t="12150" x="7359650" y="2082800"/>
          <p14:tracePt t="12167" x="7366000" y="2082800"/>
          <p14:tracePt t="12187" x="7366000" y="2089150"/>
          <p14:tracePt t="12390" x="7366000" y="2095500"/>
          <p14:tracePt t="12395" x="7366000" y="2120900"/>
          <p14:tracePt t="12403" x="7353300" y="2152650"/>
          <p14:tracePt t="12420" x="7346950" y="2197100"/>
          <p14:tracePt t="12438" x="7283450" y="2336800"/>
          <p14:tracePt t="12450" x="7258050" y="2406650"/>
          <p14:tracePt t="12469" x="7219950" y="2660650"/>
          <p14:tracePt t="12483" x="7245350" y="2895600"/>
          <p14:tracePt t="12503" x="7251700" y="3155950"/>
          <p14:tracePt t="12517" x="7245350" y="3441700"/>
          <p14:tracePt t="12533" x="7239000" y="3721100"/>
          <p14:tracePt t="12553" x="7258050" y="3994150"/>
          <p14:tracePt t="12569" x="7277100" y="4203700"/>
          <p14:tracePt t="12583" x="7283450" y="4318000"/>
          <p14:tracePt t="12600" x="7296150" y="4400550"/>
          <p14:tracePt t="12617" x="7308850" y="4476750"/>
          <p14:tracePt t="12633" x="7315200" y="4546600"/>
          <p14:tracePt t="12653" x="7302500" y="4578350"/>
          <p14:tracePt t="12667" x="7296150" y="4584700"/>
          <p14:tracePt t="12688" x="7270750" y="4584700"/>
          <p14:tracePt t="12700" x="7213600" y="4584700"/>
          <p14:tracePt t="12717" x="7137400" y="4584700"/>
          <p14:tracePt t="12733" x="7042150" y="4584700"/>
          <p14:tracePt t="12752" x="6889750" y="4597400"/>
          <p14:tracePt t="12767" x="6629400" y="4584700"/>
          <p14:tracePt t="12784" x="6299200" y="4578350"/>
          <p14:tracePt t="12801" x="5918200" y="4591050"/>
          <p14:tracePt t="12817" x="5422900" y="4591050"/>
          <p14:tracePt t="12819" x="5168900" y="4591050"/>
          <p14:tracePt t="12834" x="4940300" y="4603750"/>
          <p14:tracePt t="12850" x="4451350" y="4584700"/>
          <p14:tracePt t="12853" x="4203700" y="4591050"/>
          <p14:tracePt t="12867" x="3968750" y="4610100"/>
          <p14:tracePt t="12898" x="3149600" y="4660900"/>
          <p14:tracePt t="12902" x="2997200" y="4667250"/>
          <p14:tracePt t="12917" x="2794000" y="4699000"/>
          <p14:tracePt t="12936" x="2686050" y="4730750"/>
          <p14:tracePt t="12950" x="2635250" y="4749800"/>
          <p14:tracePt t="12967" x="2635250" y="4762500"/>
          <p14:tracePt t="13013" x="2622550" y="4762500"/>
          <p14:tracePt t="13020" x="2609850" y="4762500"/>
          <p14:tracePt t="13033" x="2584450" y="4762500"/>
          <p14:tracePt t="13050" x="2565400" y="4762500"/>
          <p14:tracePt t="13067" x="2540000" y="4762500"/>
          <p14:tracePt t="13068" x="2520950" y="4749800"/>
          <p14:tracePt t="13084" x="2501900" y="4679950"/>
          <p14:tracePt t="13100" x="2495550" y="4559300"/>
          <p14:tracePt t="13117" x="2451100" y="4375150"/>
          <p14:tracePt t="13135" x="2406650" y="4146550"/>
          <p14:tracePt t="13150" x="2393950" y="3949700"/>
          <p14:tracePt t="13172" x="2355850" y="3733800"/>
          <p14:tracePt t="13186" x="2368550" y="3498850"/>
          <p14:tracePt t="13200" x="2343150" y="3200400"/>
          <p14:tracePt t="13217" x="2324100" y="2933700"/>
          <p14:tracePt t="13235" x="2279650" y="2705100"/>
          <p14:tracePt t="13254" x="2286000" y="2628900"/>
          <p14:tracePt t="13267" x="2292350" y="2590800"/>
          <p14:tracePt t="13284" x="2362200" y="2425700"/>
          <p14:tracePt t="13301" x="2400300" y="2273300"/>
          <p14:tracePt t="13317" x="2419350" y="2120900"/>
          <p14:tracePt t="13333" x="2400300" y="2032000"/>
          <p14:tracePt t="13350" x="2400300" y="2025650"/>
          <p14:tracePt t="13476" x="2413000" y="2025650"/>
          <p14:tracePt t="13485" x="2432050" y="2006600"/>
          <p14:tracePt t="13503" x="2495550" y="1955800"/>
          <p14:tracePt t="13517" x="2559050" y="1892300"/>
          <p14:tracePt t="13539" x="2603500" y="1809750"/>
          <p14:tracePt t="13550" x="2647950" y="1663700"/>
          <p14:tracePt t="13568" x="2705100" y="1466850"/>
          <p14:tracePt t="13584" x="2730500" y="1238250"/>
          <p14:tracePt t="13600" x="2736850" y="1028700"/>
          <p14:tracePt t="13622" x="2711450" y="876300"/>
          <p14:tracePt t="13634" x="2711450" y="844550"/>
          <p14:tracePt t="13652" x="2679700" y="749300"/>
          <p14:tracePt t="13668" x="2647950" y="692150"/>
          <p14:tracePt t="13686" x="2635250" y="660400"/>
          <p14:tracePt t="13700" x="2628900" y="647700"/>
          <p14:tracePt t="13718" x="2628900" y="641350"/>
          <p14:tracePt t="13736" x="2616200" y="641350"/>
          <p14:tracePt t="13752" x="2597150" y="628650"/>
          <p14:tracePt t="13770" x="2578100" y="622300"/>
          <p14:tracePt t="13784" x="2533650" y="596900"/>
          <p14:tracePt t="13800" x="2489200" y="577850"/>
          <p14:tracePt t="13818" x="2432050" y="552450"/>
          <p14:tracePt t="13834" x="2387600" y="539750"/>
          <p14:tracePt t="13850" x="2362200" y="527050"/>
          <p14:tracePt t="13867" x="2355850" y="520700"/>
          <p14:tracePt t="13892" x="2355850" y="508000"/>
          <p14:tracePt t="13900" x="2355850" y="501650"/>
          <p14:tracePt t="13918" x="2355850" y="482600"/>
          <p14:tracePt t="13938" x="2349500" y="476250"/>
          <p14:tracePt t="13988" x="2349500" y="469900"/>
          <p14:tracePt t="14006" x="2349500" y="463550"/>
          <p14:tracePt t="14012" x="2355850" y="463550"/>
          <p14:tracePt t="14116" x="2355850" y="482600"/>
          <p14:tracePt t="14124" x="2355850" y="508000"/>
          <p14:tracePt t="14133" x="2355850" y="533400"/>
          <p14:tracePt t="14150" x="2349500" y="577850"/>
          <p14:tracePt t="14167" x="2343150" y="609600"/>
          <p14:tracePt t="14188" x="2343150" y="628650"/>
          <p14:tracePt t="14255" x="2343150" y="615950"/>
          <p14:tracePt t="14260" x="2343150" y="596900"/>
          <p14:tracePt t="14269" x="2343150" y="584200"/>
          <p14:tracePt t="14284" x="2374900" y="539750"/>
          <p14:tracePt t="14301" x="2400300" y="501650"/>
          <p14:tracePt t="14317" x="2400300" y="482600"/>
          <p14:tracePt t="14333" x="2413000" y="469900"/>
          <p14:tracePt t="14419" x="2413000" y="482600"/>
          <p14:tracePt t="14428" x="2425700" y="495300"/>
          <p14:tracePt t="14452" x="2432050" y="495300"/>
          <p14:tracePt t="14460" x="2444750" y="495300"/>
          <p14:tracePt t="14469" x="2457450" y="495300"/>
          <p14:tracePt t="14483" x="2476500" y="495300"/>
          <p14:tracePt t="14503" x="2476500" y="469900"/>
          <p14:tracePt t="14518" x="2482850" y="444500"/>
          <p14:tracePt t="14534" x="2489200" y="431800"/>
          <p14:tracePt t="14550" x="2495550" y="419100"/>
          <p14:tracePt t="14567" x="2495550" y="412750"/>
          <p14:tracePt t="14583" x="2495550" y="406400"/>
          <p14:tracePt t="15109" x="2501900" y="406400"/>
          <p14:tracePt t="15476" x="2508250" y="406400"/>
          <p14:tracePt t="15484" x="2514600" y="406400"/>
          <p14:tracePt t="15502" x="2520950" y="406400"/>
          <p14:tracePt t="15607" x="2527300" y="406400"/>
          <p14:tracePt t="15628" x="2546350" y="406400"/>
          <p14:tracePt t="15639" x="2571750" y="406400"/>
          <p14:tracePt t="15653" x="2609850" y="406400"/>
          <p14:tracePt t="15667" x="2616200" y="406400"/>
          <p14:tracePt t="15686" x="2635250" y="406400"/>
          <p14:tracePt t="16164" x="2622550" y="457200"/>
          <p14:tracePt t="16171" x="2597150" y="539750"/>
          <p14:tracePt t="16186" x="2571750" y="647700"/>
          <p14:tracePt t="16200" x="2540000" y="920750"/>
          <p14:tracePt t="16218" x="2508250" y="1206500"/>
          <p14:tracePt t="16234" x="2501900" y="1428750"/>
          <p14:tracePt t="16240" x="2501900" y="1517650"/>
          <p14:tracePt t="16250" x="2501900" y="1600200"/>
          <p14:tracePt t="16267" x="2495550" y="1758950"/>
          <p14:tracePt t="16284" x="2451100" y="1924050"/>
          <p14:tracePt t="16301" x="2419350" y="2019300"/>
          <p14:tracePt t="16317" x="2393950" y="2076450"/>
          <p14:tracePt t="16334" x="2381250" y="2089150"/>
          <p14:tracePt t="16379" x="2374900" y="2089150"/>
          <p14:tracePt t="16396" x="2368550" y="2082800"/>
          <p14:tracePt t="16405" x="2362200" y="2082800"/>
          <p14:tracePt t="16417" x="2355850" y="2082800"/>
          <p14:tracePt t="16436" x="2336800" y="2070100"/>
          <p14:tracePt t="16450" x="2336800" y="2063750"/>
          <p14:tracePt t="16469" x="2298700" y="2032000"/>
          <p14:tracePt t="16484" x="2279650" y="2006600"/>
          <p14:tracePt t="16502" x="2266950" y="2000250"/>
          <p14:tracePt t="16517" x="2254250" y="1993900"/>
          <p14:tracePt t="16534" x="2241550" y="1974850"/>
          <p14:tracePt t="16550" x="2241550" y="1949450"/>
          <p14:tracePt t="16567" x="2241550" y="1917700"/>
          <p14:tracePt t="16583" x="2241550" y="1905000"/>
          <p14:tracePt t="16600" x="2241550" y="1898650"/>
          <p14:tracePt t="16653" x="2241550" y="1860550"/>
          <p14:tracePt t="16660" x="2241550" y="1816100"/>
          <p14:tracePt t="16669" x="2241550" y="1765300"/>
          <p14:tracePt t="16687" x="2241550" y="1631950"/>
          <p14:tracePt t="16700" x="2228850" y="1485900"/>
          <p14:tracePt t="16717" x="2228850" y="1301750"/>
          <p14:tracePt t="16736" x="2254250" y="1104900"/>
          <p14:tracePt t="16753" x="2292350" y="914400"/>
          <p14:tracePt t="16759" x="2305050" y="838200"/>
          <p14:tracePt t="16767" x="2317750" y="781050"/>
          <p14:tracePt t="16784" x="2324100" y="685800"/>
          <p14:tracePt t="16801" x="2343150" y="615950"/>
          <p14:tracePt t="16817" x="2355850" y="558800"/>
          <p14:tracePt t="16834" x="2374900" y="508000"/>
          <p14:tracePt t="16852" x="2413000" y="431800"/>
          <p14:tracePt t="16870" x="2438400" y="400050"/>
          <p14:tracePt t="16893" x="2451100" y="381000"/>
          <p14:tracePt t="16969" x="2451100" y="387350"/>
          <p14:tracePt t="16971" x="2451100" y="406400"/>
          <p14:tracePt t="16985" x="2451100" y="431800"/>
          <p14:tracePt t="17004" x="2438400" y="558800"/>
          <p14:tracePt t="17017" x="2432050" y="628650"/>
          <p14:tracePt t="17034" x="2425700" y="831850"/>
          <p14:tracePt t="17051" x="2349500" y="1250950"/>
          <p14:tracePt t="17067" x="2343150" y="1428750"/>
          <p14:tracePt t="17084" x="2355850" y="1530350"/>
          <p14:tracePt t="17100" x="2343150" y="1625600"/>
          <p14:tracePt t="17117" x="2343150" y="1765300"/>
          <p14:tracePt t="17134" x="2330450" y="1898650"/>
          <p14:tracePt t="17154" x="2305050" y="2019300"/>
          <p14:tracePt t="17167" x="2305050" y="2082800"/>
          <p14:tracePt t="17187" x="2305050" y="2101850"/>
          <p14:tracePt t="17200" x="2305050" y="2139950"/>
          <p14:tracePt t="17217" x="2305050" y="2184400"/>
          <p14:tracePt t="17233" x="2279650" y="2260600"/>
          <p14:tracePt t="17253" x="2266950" y="2330450"/>
          <p14:tracePt t="17268" x="2266950" y="2336800"/>
          <p14:tracePt t="17342" x="2260600" y="2336800"/>
          <p14:tracePt t="17348" x="2247900" y="2336800"/>
          <p14:tracePt t="17357" x="2235200" y="2330450"/>
          <p14:tracePt t="17367" x="2216150" y="2317750"/>
          <p14:tracePt t="17383" x="2178050" y="2298700"/>
          <p14:tracePt t="17400" x="2159000" y="2279650"/>
          <p14:tracePt t="17417" x="2146300" y="2273300"/>
          <p14:tracePt t="17483" x="2146300" y="2266950"/>
          <p14:tracePt t="17507" x="2146300" y="2260600"/>
          <p14:tracePt t="17516" x="2152650" y="2241550"/>
          <p14:tracePt t="17533" x="2235200" y="2190750"/>
          <p14:tracePt t="17550" x="2362200" y="2108200"/>
          <p14:tracePt t="17567" x="2540000" y="2006600"/>
          <p14:tracePt t="17584" x="2711450" y="1892300"/>
          <p14:tracePt t="17600" x="2908300" y="1809750"/>
          <p14:tracePt t="17617" x="3105150" y="1739900"/>
          <p14:tracePt t="17626" x="3181350" y="1720850"/>
          <p14:tracePt t="17631" x="3225800" y="1701800"/>
          <p14:tracePt t="17650" x="3295650" y="1676400"/>
          <p14:tracePt t="17654" x="3308350" y="1676400"/>
          <p14:tracePt t="17670" x="3308350" y="1670050"/>
          <p14:tracePt t="17815" x="3314700" y="1663700"/>
          <p14:tracePt t="17819" x="3333750" y="1644650"/>
          <p14:tracePt t="17834" x="3371850" y="1625600"/>
          <p14:tracePt t="17850" x="3460750" y="1568450"/>
          <p14:tracePt t="17867" x="3581400" y="1517650"/>
          <p14:tracePt t="17883" x="3790950" y="1441450"/>
          <p14:tracePt t="17905" x="3956050" y="1403350"/>
          <p14:tracePt t="17917" x="4089400" y="1377950"/>
          <p14:tracePt t="17937" x="4178300" y="1365250"/>
          <p14:tracePt t="17945" x="4184650" y="1365250"/>
          <p14:tracePt t="18014" x="4203700" y="1365250"/>
          <p14:tracePt t="18019" x="4229100" y="1371600"/>
          <p14:tracePt t="18034" x="4286250" y="1371600"/>
          <p14:tracePt t="18050" x="4419600" y="1365250"/>
          <p14:tracePt t="18054" x="4502150" y="1346200"/>
          <p14:tracePt t="18067" x="4667250" y="1301750"/>
          <p14:tracePt t="18083" x="4775200" y="1270000"/>
          <p14:tracePt t="18100" x="4813300" y="1257300"/>
          <p14:tracePt t="18117" x="4813300" y="1250950"/>
          <p14:tracePt t="18133" x="4768850" y="1250950"/>
          <p14:tracePt t="18150" x="4641850" y="1282700"/>
          <p14:tracePt t="18167" x="4464050" y="1358900"/>
          <p14:tracePt t="18186" x="4216400" y="1517650"/>
          <p14:tracePt t="18200" x="3937000" y="1752600"/>
          <p14:tracePt t="18220" x="3549650" y="1962150"/>
          <p14:tracePt t="18233" x="3448050" y="2000250"/>
          <p14:tracePt t="18252" x="3187700" y="2076450"/>
          <p14:tracePt t="18268" x="3060700" y="2120900"/>
          <p14:tracePt t="18284" x="2946400" y="2159000"/>
          <p14:tracePt t="18301" x="2838450" y="2197100"/>
          <p14:tracePt t="18317" x="2768600" y="2222500"/>
          <p14:tracePt t="18333" x="2743200" y="2235200"/>
          <p14:tracePt t="18350" x="2724150" y="2241550"/>
          <p14:tracePt t="18367" x="2711450" y="2241550"/>
          <p14:tracePt t="18383" x="2679700" y="2241550"/>
          <p14:tracePt t="18405" x="2603500" y="2241550"/>
          <p14:tracePt t="18420" x="2552700" y="2241550"/>
          <p14:tracePt t="18433" x="2527300" y="2241550"/>
          <p14:tracePt t="18442" x="2501900" y="2241550"/>
          <p14:tracePt t="18445" x="2470150" y="2241550"/>
          <p14:tracePt t="18469" x="2368550" y="2241550"/>
          <p14:tracePt t="18483" x="2330450" y="2241550"/>
          <p14:tracePt t="18501" x="2305050" y="2241550"/>
          <p14:tracePt t="18517" x="2292350" y="2241550"/>
          <p14:tracePt t="18533" x="2286000" y="2241550"/>
          <p14:tracePt t="18550" x="2279650" y="2241550"/>
          <p14:tracePt t="18567" x="2260600" y="2241550"/>
          <p14:tracePt t="18584" x="2216150" y="2222500"/>
          <p14:tracePt t="18600" x="2171700" y="2216150"/>
          <p14:tracePt t="18617" x="2101850" y="2209800"/>
          <p14:tracePt t="18633" x="2044700" y="2203450"/>
          <p14:tracePt t="18638" x="2025650" y="2197100"/>
          <p14:tracePt t="18654" x="2000250" y="2190750"/>
          <p14:tracePt t="18965" x="2006600" y="2190750"/>
          <p14:tracePt t="18983" x="2019300" y="2178050"/>
          <p14:tracePt t="19004" x="2025650" y="2178050"/>
          <p14:tracePt t="19017" x="2025650" y="2171700"/>
          <p14:tracePt t="19389" x="2032000" y="2165350"/>
          <p14:tracePt t="19505" x="2032000" y="2159000"/>
          <p14:tracePt t="19893" x="2032000" y="2146300"/>
          <p14:tracePt t="19901" x="2032000" y="2127250"/>
          <p14:tracePt t="19919" x="2038350" y="2089150"/>
          <p14:tracePt t="19938" x="2070100" y="2051050"/>
          <p14:tracePt t="19950" x="2101850" y="2019300"/>
          <p14:tracePt t="19968" x="2127250" y="1981200"/>
          <p14:tracePt t="19983" x="2171700" y="1949450"/>
          <p14:tracePt t="20002" x="2216150" y="1930400"/>
          <p14:tracePt t="20017" x="2235200" y="1905000"/>
          <p14:tracePt t="20034" x="2260600" y="1885950"/>
          <p14:tracePt t="20053" x="2286000" y="1866900"/>
          <p14:tracePt t="20067" x="2292350" y="1854200"/>
          <p14:tracePt t="20084" x="2311400" y="1854200"/>
          <p14:tracePt t="20101" x="2324100" y="1841500"/>
          <p14:tracePt t="20118" x="2343150" y="1835150"/>
          <p14:tracePt t="20134" x="2355850" y="1828800"/>
          <p14:tracePt t="20157" x="2374900" y="1822450"/>
          <p14:tracePt t="20167" x="2381250" y="1816100"/>
          <p14:tracePt t="20188" x="2387600" y="1809750"/>
          <p14:tracePt t="20201" x="2393950" y="1803400"/>
          <p14:tracePt t="20245" x="2406650" y="1803400"/>
          <p14:tracePt t="20255" x="2413000" y="1803400"/>
          <p14:tracePt t="20267" x="2432050" y="1790700"/>
          <p14:tracePt t="20343" x="2432050" y="1784350"/>
          <p14:tracePt t="20632" x="2438400" y="1771650"/>
          <p14:tracePt t="20638" x="2463800" y="1752600"/>
          <p14:tracePt t="20654" x="2527300" y="1720850"/>
          <p14:tracePt t="20669" x="2571750" y="1676400"/>
          <p14:tracePt t="20683" x="2635250" y="1638300"/>
          <p14:tracePt t="20700" x="2698750" y="1600200"/>
          <p14:tracePt t="20717" x="2749550" y="1568450"/>
          <p14:tracePt t="20734" x="2774950" y="1549400"/>
          <p14:tracePt t="20755" x="2787650" y="1536700"/>
          <p14:tracePt t="20767" x="2794000" y="1536700"/>
          <p14:tracePt t="20784" x="2800350" y="1530350"/>
          <p14:tracePt t="21029" x="2800350" y="1517650"/>
          <p14:tracePt t="21035" x="2813050" y="1498600"/>
          <p14:tracePt t="21050" x="2838450" y="1485900"/>
          <p14:tracePt t="21067" x="2889250" y="1454150"/>
          <p14:tracePt t="21068" x="2927350" y="1428750"/>
          <p14:tracePt t="21083" x="3016250" y="1365250"/>
          <p14:tracePt t="21101" x="3098800" y="1301750"/>
          <p14:tracePt t="21117" x="3187700" y="1270000"/>
          <p14:tracePt t="21133" x="3232150" y="1244600"/>
          <p14:tracePt t="21151" x="3263900" y="1225550"/>
          <p14:tracePt t="21167" x="3282950" y="1212850"/>
          <p14:tracePt t="21188" x="3295650" y="1212850"/>
          <p14:tracePt t="21293" x="3302000" y="1212850"/>
          <p14:tracePt t="21300" x="3321050" y="1200150"/>
          <p14:tracePt t="21318" x="3378200" y="1187450"/>
          <p14:tracePt t="21334" x="3454400" y="1149350"/>
          <p14:tracePt t="21350" x="3543300" y="1130300"/>
          <p14:tracePt t="21367" x="3581400" y="1104900"/>
          <p14:tracePt t="21384" x="3587750" y="1104900"/>
          <p14:tracePt t="21419" x="3587750" y="1111250"/>
          <p14:tracePt t="21437" x="3549650" y="1168400"/>
          <p14:tracePt t="21450" x="3498850" y="1244600"/>
          <p14:tracePt t="21468" x="3244850" y="1568450"/>
          <p14:tracePt t="21484" x="2997200" y="1739900"/>
          <p14:tracePt t="21503" x="2787650" y="1854200"/>
          <p14:tracePt t="21517" x="2628900" y="1936750"/>
          <p14:tracePt t="21534" x="2514600" y="1993900"/>
          <p14:tracePt t="21550" x="2425700" y="2038350"/>
          <p14:tracePt t="21567" x="2368550" y="2076450"/>
          <p14:tracePt t="21584" x="2330450" y="2114550"/>
          <p14:tracePt t="21600" x="2286000" y="2139950"/>
          <p14:tracePt t="21617" x="2254250" y="2159000"/>
          <p14:tracePt t="21625" x="2235200" y="2165350"/>
          <p14:tracePt t="21629" x="2222500" y="2171700"/>
          <p14:tracePt t="21655" x="2114550" y="2178050"/>
          <p14:tracePt t="21658" x="2070100" y="2190750"/>
          <p14:tracePt t="21686" x="1974850" y="2203450"/>
          <p14:tracePt t="21700" x="1911350" y="2203450"/>
          <p14:tracePt t="21720" x="1885950" y="2203450"/>
          <p14:tracePt t="21752" x="1885950" y="2197100"/>
          <p14:tracePt t="21964" x="1898650" y="2190750"/>
          <p14:tracePt t="21972" x="1905000" y="2171700"/>
          <p14:tracePt t="21983" x="1917700" y="2139950"/>
          <p14:tracePt t="22001" x="1955800" y="2101850"/>
          <p14:tracePt t="22017" x="1987550" y="2051050"/>
          <p14:tracePt t="22034" x="2044700" y="2006600"/>
          <p14:tracePt t="22050" x="2120900" y="1949450"/>
          <p14:tracePt t="22053" x="2152650" y="1924050"/>
          <p14:tracePt t="22067" x="2197100" y="1905000"/>
          <p14:tracePt t="22084" x="2279650" y="1847850"/>
          <p14:tracePt t="22100" x="2330450" y="1828800"/>
          <p14:tracePt t="22117" x="2381250" y="1809750"/>
          <p14:tracePt t="22133" x="2425700" y="1784350"/>
          <p14:tracePt t="22151" x="2451100" y="1758950"/>
          <p14:tracePt t="22169" x="2476500" y="1752600"/>
          <p14:tracePt t="22186" x="2489200" y="1746250"/>
          <p14:tracePt t="22203" x="2495550" y="1746250"/>
          <p14:tracePt t="22244" x="2495550" y="1739900"/>
          <p14:tracePt t="22595" x="2482850" y="1739900"/>
          <p14:tracePt t="22605" x="2463800" y="1739900"/>
          <p14:tracePt t="22611" x="2444750" y="1765300"/>
          <p14:tracePt t="22623" x="2413000" y="1803400"/>
          <p14:tracePt t="22634" x="2381250" y="1847850"/>
          <p14:tracePt t="22650" x="2286000" y="1924050"/>
          <p14:tracePt t="22667" x="2235200" y="1981200"/>
          <p14:tracePt t="22674" x="2209800" y="2012950"/>
          <p14:tracePt t="22686" x="2146300" y="2063750"/>
          <p14:tracePt t="22700" x="2089150" y="2108200"/>
          <p14:tracePt t="22718" x="2051050" y="2146300"/>
          <p14:tracePt t="22736" x="2019300" y="2190750"/>
          <p14:tracePt t="22754" x="1981200" y="2222500"/>
          <p14:tracePt t="22768" x="1968500" y="2247900"/>
          <p14:tracePt t="22784" x="1962150" y="2260600"/>
          <p14:tracePt t="22800" x="1955800" y="2260600"/>
          <p14:tracePt t="22902" x="1962150" y="2260600"/>
          <p14:tracePt t="22919" x="1962150" y="2254250"/>
          <p14:tracePt t="22936" x="1968500" y="2247900"/>
          <p14:tracePt t="23004" x="1981200" y="2247900"/>
          <p14:tracePt t="23015" x="1987550" y="2235200"/>
          <p14:tracePt t="23033" x="2025650" y="2190750"/>
          <p14:tracePt t="23050" x="2051050" y="2127250"/>
          <p14:tracePt t="23054" x="2070100" y="2095500"/>
          <p14:tracePt t="23067" x="2082800" y="2076450"/>
          <p14:tracePt t="23084" x="2089150" y="2057400"/>
          <p14:tracePt t="23100" x="2095500" y="2044700"/>
          <p14:tracePt t="23148" x="2095500" y="2051050"/>
          <p14:tracePt t="23155" x="2095500" y="2057400"/>
          <p14:tracePt t="23167" x="2095500" y="2070100"/>
          <p14:tracePt t="23189" x="2082800" y="2095500"/>
          <p14:tracePt t="23200" x="2070100" y="2108200"/>
          <p14:tracePt t="23217" x="2063750" y="2114550"/>
          <p14:tracePt t="23234" x="2057400" y="2114550"/>
          <p14:tracePt t="23252" x="2038350" y="2127250"/>
          <p14:tracePt t="23268" x="2032000" y="2133600"/>
          <p14:tracePt t="23284" x="2025650" y="2133600"/>
          <p14:tracePt t="23301" x="2025650" y="2139950"/>
          <p14:tracePt t="23427" x="2025650" y="2133600"/>
          <p14:tracePt t="23440" x="2025650" y="2095500"/>
          <p14:tracePt t="23446" x="2051050" y="2070100"/>
          <p14:tracePt t="23452" x="2070100" y="2038350"/>
          <p14:tracePt t="23467" x="2089150" y="2006600"/>
          <p14:tracePt t="23484" x="2159000" y="1936750"/>
          <p14:tracePt t="23503" x="2209800" y="1905000"/>
          <p14:tracePt t="23517" x="2235200" y="1866900"/>
          <p14:tracePt t="23534" x="2247900" y="1847850"/>
          <p14:tracePt t="23551" x="2254250" y="1841500"/>
          <p14:tracePt t="23567" x="2260600" y="1828800"/>
          <p14:tracePt t="23584" x="2266950" y="1828800"/>
          <p14:tracePt t="23653" x="2260600" y="1828800"/>
          <p14:tracePt t="23660" x="2254250" y="1828800"/>
          <p14:tracePt t="23673" x="2247900" y="1841500"/>
          <p14:tracePt t="23689" x="2216150" y="1860550"/>
          <p14:tracePt t="23700" x="2178050" y="1924050"/>
          <p14:tracePt t="23718" x="2139950" y="2000250"/>
          <p14:tracePt t="23733" x="2095500" y="2082800"/>
          <p14:tracePt t="23752" x="2070100" y="2133600"/>
          <p14:tracePt t="23767" x="2038350" y="2159000"/>
          <p14:tracePt t="23785" x="2019300" y="2190750"/>
          <p14:tracePt t="23804" x="2006600" y="2216150"/>
          <p14:tracePt t="23834" x="2006600" y="2222500"/>
          <p14:tracePt t="23867" x="2000250" y="2222500"/>
          <p14:tracePt t="23897" x="2006600" y="2222500"/>
          <p14:tracePt t="23905" x="2019300" y="2222500"/>
          <p14:tracePt t="23917" x="2044700" y="2178050"/>
          <p14:tracePt t="23939" x="2076450" y="2089150"/>
          <p14:tracePt t="23954" x="2114550" y="1993900"/>
          <p14:tracePt t="23968" x="2152650" y="1930400"/>
          <p14:tracePt t="23984" x="2171700" y="1879600"/>
          <p14:tracePt t="24002" x="2184400" y="1854200"/>
          <p14:tracePt t="24017" x="2203450" y="1828800"/>
          <p14:tracePt t="24033" x="2203450" y="1809750"/>
          <p14:tracePt t="24036" x="2203450" y="1803400"/>
          <p14:tracePt t="24050" x="2209800" y="1803400"/>
          <p14:tracePt t="24131" x="2197100" y="1822450"/>
          <p14:tracePt t="24139" x="2184400" y="1847850"/>
          <p14:tracePt t="24150" x="2171700" y="1879600"/>
          <p14:tracePt t="24170" x="2139950" y="1962150"/>
          <p14:tracePt t="24186" x="2101850" y="2057400"/>
          <p14:tracePt t="24200" x="2051050" y="2133600"/>
          <p14:tracePt t="24217" x="2025650" y="2184400"/>
          <p14:tracePt t="24221" x="2019300" y="2197100"/>
          <p14:tracePt t="24233" x="2012950" y="2209800"/>
          <p14:tracePt t="24252" x="2006600" y="2216150"/>
          <p14:tracePt t="24340" x="2006600" y="2203450"/>
          <p14:tracePt t="24349" x="2019300" y="2171700"/>
          <p14:tracePt t="24357" x="2032000" y="2139950"/>
          <p14:tracePt t="24367" x="2038350" y="2101850"/>
          <p14:tracePt t="24383" x="2082800" y="2019300"/>
          <p14:tracePt t="24401" x="2114550" y="1943100"/>
          <p14:tracePt t="24419" x="2152650" y="1860550"/>
          <p14:tracePt t="24436" x="2184400" y="1816100"/>
          <p14:tracePt t="24450" x="2197100" y="1797050"/>
          <p14:tracePt t="24467" x="2222500" y="1758950"/>
          <p14:tracePt t="24484" x="2235200" y="1733550"/>
          <p14:tracePt t="24540" x="2228850" y="1733550"/>
          <p14:tracePt t="24548" x="2216150" y="1733550"/>
          <p14:tracePt t="24555" x="2209800" y="1739900"/>
          <p14:tracePt t="24568" x="2203450" y="1758950"/>
          <p14:tracePt t="24584" x="2178050" y="1790700"/>
          <p14:tracePt t="24600" x="2139950" y="1847850"/>
          <p14:tracePt t="24617" x="2095500" y="1930400"/>
          <p14:tracePt t="24627" x="2063750" y="1974850"/>
          <p14:tracePt t="24630" x="2032000" y="2025650"/>
          <p14:tracePt t="24635" x="2006600" y="2063750"/>
          <p14:tracePt t="24656" x="1974850" y="2120900"/>
          <p14:tracePt t="24667" x="1962150" y="2139950"/>
          <p14:tracePt t="24686" x="1924050" y="2190750"/>
          <p14:tracePt t="24700" x="1936750" y="2197100"/>
          <p14:tracePt t="24717" x="1930400" y="2216150"/>
          <p14:tracePt t="24772" x="1930400" y="2209800"/>
          <p14:tracePt t="24787" x="1936750" y="2209800"/>
          <p14:tracePt t="24795" x="1936750" y="2203450"/>
          <p14:tracePt t="24803" x="1936750" y="2184400"/>
          <p14:tracePt t="24818" x="1943100" y="2165350"/>
          <p14:tracePt t="24835" x="1974850" y="2070100"/>
          <p14:tracePt t="24850" x="1987550" y="2038350"/>
          <p14:tracePt t="24867" x="2032000" y="1943100"/>
          <p14:tracePt t="24879" x="2051050" y="1911350"/>
          <p14:tracePt t="24887" x="2057400" y="1885950"/>
          <p14:tracePt t="24893" x="2082800" y="1860550"/>
          <p14:tracePt t="24900" x="2101850" y="1841500"/>
          <p14:tracePt t="24917" x="2139950" y="1797050"/>
          <p14:tracePt t="24937" x="2165350" y="1752600"/>
          <p14:tracePt t="24947" x="2184400" y="1727200"/>
          <p14:tracePt t="24949" x="2190750" y="1714500"/>
          <p14:tracePt t="24967" x="2209800" y="1695450"/>
          <p14:tracePt t="25068" x="2203450" y="1714500"/>
          <p14:tracePt t="25081" x="2159000" y="1797050"/>
          <p14:tracePt t="25086" x="2139950" y="1841500"/>
          <p14:tracePt t="25100" x="2108200" y="1924050"/>
          <p14:tracePt t="25117" x="2063750" y="2006600"/>
          <p14:tracePt t="25134" x="2032000" y="2095500"/>
          <p14:tracePt t="25150" x="2000250" y="2184400"/>
          <p14:tracePt t="25172" x="1955800" y="2279650"/>
          <p14:tracePt t="25186" x="1962150" y="2298700"/>
          <p14:tracePt t="25200" x="1955800" y="2311400"/>
          <p14:tracePt t="25217" x="1955800" y="2317750"/>
          <p14:tracePt t="25284" x="1955800" y="2305050"/>
          <p14:tracePt t="25293" x="1955800" y="2286000"/>
          <p14:tracePt t="25301" x="1955800" y="2279650"/>
          <p14:tracePt t="25317" x="1962150" y="2273300"/>
          <p14:tracePt t="25484" x="1962150" y="2266950"/>
          <p14:tracePt t="25571" x="1962150" y="2260600"/>
          <p14:tracePt t="25580" x="1968500" y="2247900"/>
          <p14:tracePt t="25591" x="1974850" y="2228850"/>
          <p14:tracePt t="25600" x="1981200" y="2216150"/>
          <p14:tracePt t="25617" x="1987550" y="2197100"/>
          <p14:tracePt t="25625" x="1993900" y="2190750"/>
          <p14:tracePt t="25653" x="1993900" y="2171700"/>
          <p14:tracePt t="25660" x="2006600" y="2152650"/>
          <p14:tracePt t="25671" x="2019300" y="2120900"/>
          <p14:tracePt t="25687" x="2139950" y="2044700"/>
          <p14:tracePt t="25700" x="2311400" y="1905000"/>
          <p14:tracePt t="25717" x="2508250" y="1714500"/>
          <p14:tracePt t="25733" x="2711450" y="1498600"/>
          <p14:tracePt t="25752" x="2882900" y="1263650"/>
          <p14:tracePt t="25767" x="2984500" y="1009650"/>
          <p14:tracePt t="25784" x="3028950" y="723900"/>
          <p14:tracePt t="25801" x="3009900" y="527050"/>
          <p14:tracePt t="25817" x="2952750" y="400050"/>
          <p14:tracePt t="25834" x="2901950" y="330200"/>
          <p14:tracePt t="25850" x="2870200" y="292100"/>
          <p14:tracePt t="25867" x="2851150" y="266700"/>
          <p14:tracePt t="25889" x="2838450" y="209550"/>
          <p14:tracePt t="25900" x="2819400" y="171450"/>
          <p14:tracePt t="25922" x="2781300" y="158750"/>
          <p14:tracePt t="25933" x="2730500" y="158750"/>
          <p14:tracePt t="25950" x="2673350" y="177800"/>
          <p14:tracePt t="25969" x="2622550" y="196850"/>
          <p14:tracePt t="25984" x="2571750" y="215900"/>
          <p14:tracePt t="26002" x="2501900" y="234950"/>
          <p14:tracePt t="26017" x="2438400" y="254000"/>
          <p14:tracePt t="26033" x="2349500" y="285750"/>
          <p14:tracePt t="26050" x="2254250" y="330200"/>
          <p14:tracePt t="26067" x="2228850" y="355600"/>
          <p14:tracePt t="26085" x="2228850" y="368300"/>
          <p14:tracePt t="26100" x="2279650" y="374650"/>
          <p14:tracePt t="26117" x="2400300" y="374650"/>
          <p14:tracePt t="26134" x="2559050" y="387350"/>
          <p14:tracePt t="26154" x="2730500" y="438150"/>
          <p14:tracePt t="26167" x="2851150" y="463550"/>
          <p14:tracePt t="26183" x="2863850" y="463550"/>
          <p14:tracePt t="26218" x="2838450" y="450850"/>
          <p14:tracePt t="26234" x="2774950" y="438150"/>
          <p14:tracePt t="26251" x="2749550" y="438150"/>
          <p14:tracePt t="26296" x="2755900" y="438150"/>
          <p14:tracePt t="26300" x="2774950" y="438150"/>
          <p14:tracePt t="26317" x="2844800" y="419100"/>
          <p14:tracePt t="26334" x="2921000" y="381000"/>
          <p14:tracePt t="26351" x="2946400" y="323850"/>
          <p14:tracePt t="26367" x="2908300" y="273050"/>
          <p14:tracePt t="26383" x="2844800" y="209550"/>
          <p14:tracePt t="26401" x="2768600" y="184150"/>
          <p14:tracePt t="26417" x="2679700" y="177800"/>
          <p14:tracePt t="26437" x="2552700" y="254000"/>
          <p14:tracePt t="26450" x="2514600" y="273050"/>
          <p14:tracePt t="26469" x="2387600" y="393700"/>
          <p14:tracePt t="26483" x="2349500" y="539750"/>
          <p14:tracePt t="26502" x="2355850" y="742950"/>
          <p14:tracePt t="26517" x="2374900" y="1003300"/>
          <p14:tracePt t="26534" x="2387600" y="1289050"/>
          <p14:tracePt t="26550" x="2381250" y="1562100"/>
          <p14:tracePt t="26567" x="2374900" y="1835150"/>
          <p14:tracePt t="26584" x="2362200" y="2070100"/>
          <p14:tracePt t="26600" x="2324100" y="2209800"/>
          <p14:tracePt t="26617" x="2273300" y="2279650"/>
          <p14:tracePt t="26626" x="2228850" y="2305050"/>
          <p14:tracePt t="26630" x="2184400" y="2317750"/>
          <p14:tracePt t="26651" x="2114550" y="2368550"/>
          <p14:tracePt t="26673" x="2089150" y="2381250"/>
          <p14:tracePt t="26687" x="2082800" y="2387600"/>
          <p14:tracePt t="26692" x="2076450" y="2387600"/>
          <p14:tracePt t="26736" x="2063750" y="2387600"/>
          <p14:tracePt t="26739" x="2051050" y="2387600"/>
          <p14:tracePt t="26756" x="2038350" y="2374900"/>
          <p14:tracePt t="26767" x="2032000" y="2374900"/>
          <p14:tracePt t="26784" x="2012950" y="2362200"/>
          <p14:tracePt t="26801" x="2006600" y="2336800"/>
          <p14:tracePt t="26817" x="1993900" y="2305050"/>
          <p14:tracePt t="26819" x="1987550" y="2292350"/>
          <p14:tracePt t="26835" x="1987550" y="2279650"/>
          <p14:tracePt t="26852" x="1987550" y="2260600"/>
          <p14:tracePt t="26868" x="1987550" y="2247900"/>
          <p14:tracePt t="26885" x="2006600" y="2222500"/>
          <p14:tracePt t="26907" x="2025650" y="2184400"/>
          <p14:tracePt t="26922" x="2032000" y="2152650"/>
          <p14:tracePt t="26934" x="2038350" y="2139950"/>
          <p14:tracePt t="27100" x="2044700" y="2139950"/>
          <p14:tracePt t="27129" x="2044700" y="2159000"/>
          <p14:tracePt t="27132" x="2044700" y="2190750"/>
          <p14:tracePt t="27139" x="2051050" y="2235200"/>
          <p14:tracePt t="27150" x="2057400" y="2273300"/>
          <p14:tracePt t="27167" x="2076450" y="2387600"/>
          <p14:tracePt t="27188" x="2127250" y="2686050"/>
          <p14:tracePt t="27200" x="2159000" y="2794000"/>
          <p14:tracePt t="27218" x="2190750" y="3041650"/>
          <p14:tracePt t="27233" x="2209800" y="3327400"/>
          <p14:tracePt t="27252" x="2216150" y="3733800"/>
          <p14:tracePt t="27267" x="2178050" y="3975100"/>
          <p14:tracePt t="27284" x="2139950" y="4146550"/>
          <p14:tracePt t="27301" x="2101850" y="4273550"/>
          <p14:tracePt t="27317" x="2057400" y="4394200"/>
          <p14:tracePt t="27334" x="2006600" y="4495800"/>
          <p14:tracePt t="27350" x="1968500" y="4584700"/>
          <p14:tracePt t="27368" x="1936750" y="4660900"/>
          <p14:tracePt t="27384" x="1943100" y="4679950"/>
          <p14:tracePt t="27400" x="1949450" y="4686300"/>
          <p14:tracePt t="27420" x="1930400" y="4578350"/>
          <p14:tracePt t="27436" x="1936750" y="4425950"/>
          <p14:tracePt t="27451" x="1962150" y="4298950"/>
          <p14:tracePt t="27467" x="1987550" y="4178300"/>
          <p14:tracePt t="27484" x="1993900" y="4000500"/>
          <p14:tracePt t="27504" x="1987550" y="3803650"/>
          <p14:tracePt t="27517" x="1981200" y="3606800"/>
          <p14:tracePt t="27534" x="1987550" y="3486150"/>
          <p14:tracePt t="27550" x="2006600" y="3384550"/>
          <p14:tracePt t="27567" x="2044700" y="3289300"/>
          <p14:tracePt t="27584" x="2089150" y="3187700"/>
          <p14:tracePt t="27600" x="2120900" y="3073400"/>
          <p14:tracePt t="27617" x="2139950" y="3003550"/>
          <p14:tracePt t="27626" x="2139950" y="2959100"/>
          <p14:tracePt t="27630" x="2139950" y="2927350"/>
          <p14:tracePt t="27654" x="2139950" y="2825750"/>
          <p14:tracePt t="27667" x="2159000" y="2781300"/>
          <p14:tracePt t="27686" x="2190750" y="2667000"/>
          <p14:tracePt t="27700" x="2235200" y="2635250"/>
          <p14:tracePt t="27718" x="2260600" y="2609850"/>
          <p14:tracePt t="27734" x="2273300" y="2590800"/>
          <p14:tracePt t="27753" x="2305050" y="2559050"/>
          <p14:tracePt t="27758" x="2330450" y="2533650"/>
          <p14:tracePt t="27767" x="2362200" y="2495550"/>
          <p14:tracePt t="27784" x="2425700" y="2387600"/>
          <p14:tracePt t="27801" x="2482850" y="2298700"/>
          <p14:tracePt t="27817" x="2546350" y="2260600"/>
          <p14:tracePt t="27820" x="2565400" y="2235200"/>
          <p14:tracePt t="27834" x="2584450" y="2222500"/>
          <p14:tracePt t="27850" x="2616200" y="2203450"/>
          <p14:tracePt t="27867" x="2660650" y="2203450"/>
          <p14:tracePt t="27884" x="2800350" y="2209800"/>
          <p14:tracePt t="27900" x="2971800" y="2241550"/>
          <p14:tracePt t="27917" x="3206750" y="2260600"/>
          <p14:tracePt t="27938" x="3479800" y="2266950"/>
          <p14:tracePt t="27950" x="3771900" y="2273300"/>
          <p14:tracePt t="27969" x="4083050" y="2266950"/>
          <p14:tracePt t="27983" x="4400550" y="2273300"/>
          <p14:tracePt t="28003" x="4692650" y="2273300"/>
          <p14:tracePt t="28021" x="5099050" y="2241550"/>
          <p14:tracePt t="28034" x="5219700" y="2241550"/>
          <p14:tracePt t="28052" x="5537200" y="2247900"/>
          <p14:tracePt t="28067" x="5746750" y="2247900"/>
          <p14:tracePt t="28084" x="5949950" y="2247900"/>
          <p14:tracePt t="28100" x="6121400" y="2235200"/>
          <p14:tracePt t="28117" x="6324600" y="2216150"/>
          <p14:tracePt t="28133" x="6489700" y="2197100"/>
          <p14:tracePt t="28150" x="6635750" y="2190750"/>
          <p14:tracePt t="28173" x="6743700" y="2190750"/>
          <p14:tracePt t="28187" x="6845300" y="2190750"/>
          <p14:tracePt t="28200" x="6915150" y="2190750"/>
          <p14:tracePt t="28217" x="6946900" y="2190750"/>
          <p14:tracePt t="28234" x="6953250" y="2190750"/>
          <p14:tracePt t="28253" x="6965950" y="2190750"/>
          <p14:tracePt t="28267" x="6991350" y="2190750"/>
          <p14:tracePt t="28284" x="7035800" y="2190750"/>
          <p14:tracePt t="28303" x="7092950" y="2190750"/>
          <p14:tracePt t="28318" x="7162800" y="2190750"/>
          <p14:tracePt t="28334" x="7181850" y="2184400"/>
          <p14:tracePt t="28367" x="7188200" y="2190750"/>
          <p14:tracePt t="28400" x="7188200" y="2216150"/>
          <p14:tracePt t="28417" x="7188200" y="2260600"/>
          <p14:tracePt t="28422" x="7188200" y="2292350"/>
          <p14:tracePt t="28436" x="7200900" y="2387600"/>
          <p14:tracePt t="28450" x="7207250" y="2432050"/>
          <p14:tracePt t="28467" x="7194550" y="2559050"/>
          <p14:tracePt t="28484" x="7226300" y="2800350"/>
          <p14:tracePt t="28502" x="7232650" y="2997200"/>
          <p14:tracePt t="28517" x="7239000" y="3213100"/>
          <p14:tracePt t="28534" x="7283450" y="3467100"/>
          <p14:tracePt t="28551" x="7327900" y="3702050"/>
          <p14:tracePt t="28567" x="7346950" y="3886200"/>
          <p14:tracePt t="28584" x="7334250" y="3975100"/>
          <p14:tracePt t="28600" x="7334250" y="4076700"/>
          <p14:tracePt t="28617" x="7315200" y="4191000"/>
          <p14:tracePt t="28627" x="7289800" y="4248150"/>
          <p14:tracePt t="28630" x="7270750" y="4292600"/>
          <p14:tracePt t="28637" x="7258050" y="4337050"/>
          <p14:tracePt t="28650" x="7245350" y="4368800"/>
          <p14:tracePt t="28667" x="7213600" y="4470400"/>
          <p14:tracePt t="28688" x="7194550" y="4533900"/>
          <p14:tracePt t="28700" x="7175500" y="4603750"/>
          <p14:tracePt t="28717" x="7169150" y="4622800"/>
          <p14:tracePt t="28772" x="7162800" y="4622800"/>
          <p14:tracePt t="28780" x="7156450" y="4622800"/>
          <p14:tracePt t="28787" x="7118350" y="4622800"/>
          <p14:tracePt t="28800" x="7086600" y="4616450"/>
          <p14:tracePt t="28817" x="6985000" y="4616450"/>
          <p14:tracePt t="28834" x="6832600" y="4622800"/>
          <p14:tracePt t="28850" x="6680200" y="4660900"/>
          <p14:tracePt t="28853" x="6565900" y="4673600"/>
          <p14:tracePt t="28867" x="6426200" y="4692650"/>
          <p14:tracePt t="28888" x="5873750" y="4705350"/>
          <p14:tracePt t="28900" x="5499100" y="4724400"/>
          <p14:tracePt t="28921" x="5124450" y="4749800"/>
          <p14:tracePt t="28936" x="4800600" y="4794250"/>
          <p14:tracePt t="28941" x="4622800" y="4800600"/>
          <p14:tracePt t="28950" x="4438650" y="4813300"/>
          <p14:tracePt t="28971" x="3930650" y="4838700"/>
          <p14:tracePt t="28984" x="3759200" y="4838700"/>
          <p14:tracePt t="29002" x="3460750" y="4826000"/>
          <p14:tracePt t="29017" x="3194050" y="4851400"/>
          <p14:tracePt t="29034" x="2965450" y="4851400"/>
          <p14:tracePt t="29036" x="2876550" y="4851400"/>
          <p14:tracePt t="29050" x="2813050" y="4851400"/>
          <p14:tracePt t="29067" x="2654300" y="4864100"/>
          <p14:tracePt t="29084" x="2584450" y="4838700"/>
          <p14:tracePt t="29101" x="2527300" y="4819650"/>
          <p14:tracePt t="29117" x="2489200" y="4806950"/>
          <p14:tracePt t="29134" x="2457450" y="4787900"/>
          <p14:tracePt t="29155" x="2425700" y="4762500"/>
          <p14:tracePt t="29167" x="2400300" y="4705350"/>
          <p14:tracePt t="29187" x="2387600" y="4610100"/>
          <p14:tracePt t="29200" x="2406650" y="4438650"/>
          <p14:tracePt t="29221" x="2495550" y="4013200"/>
          <p14:tracePt t="29234" x="2520950" y="3835400"/>
          <p14:tracePt t="29250" x="2597150" y="3505200"/>
          <p14:tracePt t="29268" x="2730500" y="3105150"/>
          <p14:tracePt t="29284" x="2755900" y="2901950"/>
          <p14:tracePt t="29301" x="2768600" y="2762250"/>
          <p14:tracePt t="29317" x="2755900" y="2603500"/>
          <p14:tracePt t="29333" x="2743200" y="2463800"/>
          <p14:tracePt t="29351" x="2743200" y="2343150"/>
          <p14:tracePt t="29367" x="2768600" y="2292350"/>
          <p14:tracePt t="29384" x="2787650" y="2254250"/>
          <p14:tracePt t="29400" x="2813050" y="2235200"/>
          <p14:tracePt t="29419" x="2819400" y="2228850"/>
          <p14:tracePt t="29436" x="2819400" y="2241550"/>
          <p14:tracePt t="29450" x="2819400" y="2273300"/>
          <p14:tracePt t="29468" x="2743200" y="2520950"/>
          <p14:tracePt t="29483" x="2679700" y="2743200"/>
          <p14:tracePt t="29504" x="2584450" y="2971800"/>
          <p14:tracePt t="29517" x="2495550" y="3175000"/>
          <p14:tracePt t="29534" x="2374900" y="3308350"/>
          <p14:tracePt t="29550" x="2311400" y="3390900"/>
          <p14:tracePt t="29568" x="2292350" y="3422650"/>
          <p14:tracePt t="29606" x="2305050" y="3403600"/>
          <p14:tracePt t="29617" x="2355850" y="3333750"/>
          <p14:tracePt t="29631" x="2533650" y="3149600"/>
          <p14:tracePt t="29639" x="2641600" y="3003550"/>
          <p14:tracePt t="29644" x="2762250" y="2870200"/>
          <p14:tracePt t="29654" x="2876550" y="2736850"/>
          <p14:tracePt t="29670" x="3149600" y="2489200"/>
          <p14:tracePt t="29687" x="3416300" y="2374900"/>
          <p14:tracePt t="29700" x="3581400" y="2330450"/>
          <p14:tracePt t="29734" x="3575050" y="2330450"/>
          <p14:tracePt t="29752" x="3498850" y="2451100"/>
          <p14:tracePt t="29767" x="3340100" y="2705100"/>
          <p14:tracePt t="29784" x="3187700" y="2965450"/>
          <p14:tracePt t="29801" x="3086100" y="3219450"/>
          <p14:tracePt t="29818" x="2978150" y="3397250"/>
          <p14:tracePt t="29819" x="2940050" y="3460750"/>
          <p14:tracePt t="29834" x="2921000" y="3473450"/>
          <p14:tracePt t="29850" x="2921000" y="3479800"/>
          <p14:tracePt t="29867" x="2946400" y="3473450"/>
          <p14:tracePt t="29884" x="3175000" y="3244850"/>
          <p14:tracePt t="29905" x="3384550" y="3003550"/>
          <p14:tracePt t="29917" x="3625850" y="2698750"/>
          <p14:tracePt t="29937" x="3867150" y="2501900"/>
          <p14:tracePt t="29950" x="4057650" y="2482850"/>
          <p14:tracePt t="29967" x="4102100" y="2495550"/>
          <p14:tracePt t="29984" x="4070350" y="2552700"/>
          <p14:tracePt t="30006" x="3867150" y="2914650"/>
          <p14:tracePt t="30018" x="3771900" y="3048000"/>
          <p14:tracePt t="30034" x="3600450" y="3321050"/>
          <p14:tracePt t="30052" x="3378200" y="3644900"/>
          <p14:tracePt t="30067" x="3340100" y="3676650"/>
          <p14:tracePt t="30101" x="3403600" y="3651250"/>
          <p14:tracePt t="30118" x="3587750" y="3473450"/>
          <p14:tracePt t="30136" x="3822700" y="3238500"/>
          <p14:tracePt t="30150" x="4076700" y="2971800"/>
          <p14:tracePt t="30171" x="4457700" y="2724150"/>
          <p14:tracePt t="30189" x="4578350" y="2698750"/>
          <p14:tracePt t="30203" x="4673600" y="2711450"/>
          <p14:tracePt t="30217" x="4660900" y="2806700"/>
          <p14:tracePt t="30237" x="4451350" y="3162300"/>
          <p14:tracePt t="30252" x="4260850" y="3448050"/>
          <p14:tracePt t="30267" x="4064000" y="3721100"/>
          <p14:tracePt t="30284" x="3873500" y="3867150"/>
          <p14:tracePt t="30301" x="3790950" y="3968750"/>
          <p14:tracePt t="30320" x="3771900" y="3987800"/>
          <p14:tracePt t="30335" x="3803650" y="3962400"/>
          <p14:tracePt t="30351" x="3987800" y="3822700"/>
          <p14:tracePt t="30367" x="4235450" y="3575050"/>
          <p14:tracePt t="30383" x="4527550" y="3244850"/>
          <p14:tracePt t="30400" x="4883150" y="2870200"/>
          <p14:tracePt t="30420" x="5441950" y="2686050"/>
          <p14:tracePt t="30436" x="5683250" y="2717800"/>
          <p14:tracePt t="30450" x="5759450" y="2774950"/>
          <p14:tracePt t="30467" x="5727700" y="3067050"/>
          <p14:tracePt t="30484" x="5556250" y="3340100"/>
          <p14:tracePt t="30502" x="5321300" y="3511550"/>
          <p14:tracePt t="30517" x="5105400" y="3575050"/>
          <p14:tracePt t="30534" x="4933950" y="3568700"/>
          <p14:tracePt t="30550" x="4756150" y="3409950"/>
          <p14:tracePt t="30567" x="4584700" y="3187700"/>
          <p14:tracePt t="30584" x="4400550" y="2914650"/>
          <p14:tracePt t="30600" x="4210050" y="2628900"/>
          <p14:tracePt t="30617" x="4013200" y="2432050"/>
          <p14:tracePt t="30626" x="3937000" y="2355850"/>
          <p14:tracePt t="30629" x="3867150" y="2286000"/>
          <p14:tracePt t="30654" x="3759200" y="2184400"/>
          <p14:tracePt t="30667" x="3740150" y="2152650"/>
          <p14:tracePt t="30688" x="3727450" y="2146300"/>
          <p14:tracePt t="30700" x="3708400" y="2139950"/>
          <p14:tracePt t="30717" x="3689350" y="2139950"/>
          <p14:tracePt t="30734" x="3683000" y="2146300"/>
          <p14:tracePt t="30802" x="3683000" y="2152650"/>
          <p14:tracePt t="30882" x="3676650" y="2152650"/>
          <p14:tracePt t="30965" x="3676650" y="2146300"/>
          <p14:tracePt t="30971" x="3676650" y="2120900"/>
          <p14:tracePt t="30986" x="3676650" y="2089150"/>
          <p14:tracePt t="31003" x="3676650" y="2038350"/>
          <p14:tracePt t="31017" x="3676650" y="1987550"/>
          <p14:tracePt t="31033" x="3676650" y="1962150"/>
          <p14:tracePt t="31050" x="3670300" y="1924050"/>
          <p14:tracePt t="31052" x="3670300" y="1905000"/>
          <p14:tracePt t="31067" x="3670300" y="1885950"/>
          <p14:tracePt t="31084" x="3670300" y="1847850"/>
          <p14:tracePt t="31100" x="3670300" y="1841500"/>
          <p14:tracePt t="31211" x="3670300" y="1835150"/>
          <p14:tracePt t="31219" x="3670300" y="1809750"/>
          <p14:tracePt t="31234" x="3689350" y="1790700"/>
          <p14:tracePt t="31253" x="3759200" y="1695450"/>
          <p14:tracePt t="31267" x="3810000" y="1625600"/>
          <p14:tracePt t="31284" x="3829050" y="1600200"/>
          <p14:tracePt t="31302" x="3835400" y="1593850"/>
          <p14:tracePt t="31363" x="3867150" y="1574800"/>
          <p14:tracePt t="31376" x="3898900" y="1549400"/>
          <p14:tracePt t="31380" x="3937000" y="1524000"/>
          <p14:tracePt t="31387" x="3987800" y="1498600"/>
          <p14:tracePt t="31400" x="4044950" y="1479550"/>
          <p14:tracePt t="31417" x="4140200" y="1435100"/>
          <p14:tracePt t="31437" x="4210050" y="1403350"/>
          <p14:tracePt t="31450" x="4216400" y="1403350"/>
          <p14:tracePt t="31517" x="4216400" y="1397000"/>
          <p14:tracePt t="31595" x="4216400" y="1403350"/>
          <p14:tracePt t="31611" x="4216400" y="1409700"/>
          <p14:tracePt t="31627" x="4216400" y="1416050"/>
          <p14:tracePt t="31654" x="4210050" y="1416050"/>
          <p14:tracePt t="31660" x="4203700" y="1416050"/>
          <p14:tracePt t="31675" x="4197350" y="1416050"/>
          <p14:tracePt t="31694" x="4191000" y="1397000"/>
          <p14:tracePt t="31701" x="4191000" y="1384300"/>
          <p14:tracePt t="31717" x="4191000" y="1352550"/>
          <p14:tracePt t="31733" x="4210050" y="1308100"/>
          <p14:tracePt t="31752" x="4229100" y="1276350"/>
          <p14:tracePt t="31767" x="4235450" y="1270000"/>
          <p14:tracePt t="31816" x="4222750" y="1270000"/>
          <p14:tracePt t="31824" x="4203700" y="1289050"/>
          <p14:tracePt t="31834" x="4178300" y="1358900"/>
          <p14:tracePt t="31850" x="4076700" y="1536700"/>
          <p14:tracePt t="31867" x="3962400" y="1758950"/>
          <p14:tracePt t="31877" x="3873500" y="1892300"/>
          <p14:tracePt t="31891" x="3810000" y="1943100"/>
          <p14:tracePt t="31907" x="3784600" y="1974850"/>
          <p14:tracePt t="31936" x="3778250" y="1974850"/>
          <p14:tracePt t="31967" x="3790950" y="1911350"/>
          <p14:tracePt t="31984" x="3778250" y="1797050"/>
          <p14:tracePt t="32002" x="3790950" y="1695450"/>
          <p14:tracePt t="32017" x="3797300" y="1606550"/>
          <p14:tracePt t="32034" x="3771900" y="1492250"/>
          <p14:tracePt t="32052" x="3752850" y="1365250"/>
          <p14:tracePt t="32067" x="3721100" y="1301750"/>
          <p14:tracePt t="32084" x="3714750" y="1270000"/>
          <p14:tracePt t="32101" x="3714750" y="1257300"/>
          <p14:tracePt t="32390" x="3714750" y="1263650"/>
          <p14:tracePt t="32395" x="3714750" y="1282700"/>
          <p14:tracePt t="32403" x="3721100" y="1301750"/>
          <p14:tracePt t="32417" x="3746500" y="1327150"/>
          <p14:tracePt t="32437" x="3886200" y="1498600"/>
          <p14:tracePt t="32450" x="3943350" y="1574800"/>
          <p14:tracePt t="32467" x="4184650" y="1847850"/>
          <p14:tracePt t="32483" x="4311650" y="1968500"/>
          <p14:tracePt t="32502" x="4375150" y="2038350"/>
          <p14:tracePt t="32517" x="4375150" y="2070100"/>
          <p14:tracePt t="32534" x="4387850" y="2095500"/>
          <p14:tracePt t="32550" x="4387850" y="2108200"/>
          <p14:tracePt t="32567" x="4387850" y="2114550"/>
          <p14:tracePt t="32860" x="4387850" y="2120900"/>
          <p14:tracePt t="32868" x="4387850" y="2165350"/>
          <p14:tracePt t="32878" x="4387850" y="2203450"/>
          <p14:tracePt t="32889" x="4375150" y="2254250"/>
          <p14:tracePt t="32900" x="4337050" y="2362200"/>
          <p14:tracePt t="32921" x="4324350" y="2387600"/>
          <p14:tracePt t="32981" x="4337050" y="2387600"/>
          <p14:tracePt t="32987" x="4362450" y="2387600"/>
          <p14:tracePt t="33002" x="4368800" y="2393950"/>
          <p14:tracePt t="33036" x="4318000" y="2413000"/>
          <p14:tracePt t="33050" x="4260850" y="2432050"/>
          <p14:tracePt t="33067" x="4102100" y="2482850"/>
          <p14:tracePt t="33084" x="3981450" y="2495550"/>
          <p14:tracePt t="33101" x="3848100" y="2508250"/>
          <p14:tracePt t="33117" x="3638550" y="2489200"/>
          <p14:tracePt t="33133" x="3403600" y="2413000"/>
          <p14:tracePt t="33150" x="3175000" y="2317750"/>
          <p14:tracePt t="33167" x="2940050" y="2178050"/>
          <p14:tracePt t="33188" x="2749550" y="2044700"/>
          <p14:tracePt t="33200" x="2584450" y="1898650"/>
          <p14:tracePt t="33217" x="2444750" y="1739900"/>
          <p14:tracePt t="33233" x="2362200" y="1612900"/>
          <p14:tracePt t="33235" x="2330450" y="1568450"/>
          <p14:tracePt t="33252" x="2273300" y="1428750"/>
          <p14:tracePt t="33267" x="2222500" y="1263650"/>
          <p14:tracePt t="33284" x="2197100" y="1174750"/>
          <p14:tracePt t="33301" x="2178050" y="1143000"/>
          <p14:tracePt t="33321" x="2146300" y="1136650"/>
          <p14:tracePt t="33326" x="2127250" y="1136650"/>
          <p14:tracePt t="33334" x="2108200" y="1174750"/>
          <p14:tracePt t="33351" x="2082800" y="1308100"/>
          <p14:tracePt t="33475" x="2082800" y="1301750"/>
          <p14:tracePt t="33485" x="2089150" y="1282700"/>
          <p14:tracePt t="33504" x="2012950" y="1168400"/>
          <p14:tracePt t="33518" x="1905000" y="1028700"/>
          <p14:tracePt t="33534" x="1803400" y="857250"/>
          <p14:tracePt t="33551" x="1752600" y="717550"/>
          <p14:tracePt t="33569" x="1739900" y="641350"/>
          <p14:tracePt t="33584" x="1758950" y="577850"/>
          <p14:tracePt t="33601" x="1790700" y="495300"/>
          <p14:tracePt t="33618" x="1822450" y="412750"/>
          <p14:tracePt t="33627" x="1835150" y="400050"/>
          <p14:tracePt t="33633" x="1841500" y="393700"/>
          <p14:tracePt t="33640" x="1847850" y="381000"/>
          <p14:tracePt t="33659" x="1847850" y="374650"/>
          <p14:tracePt t="33669" x="1841500" y="374650"/>
          <p14:tracePt t="33755" x="1841500" y="381000"/>
          <p14:tracePt t="33836" x="1847850" y="381000"/>
          <p14:tracePt t="33876" x="1847850" y="374650"/>
          <p14:tracePt t="33937" x="1860550" y="374650"/>
          <p14:tracePt t="33949" x="1860550" y="368300"/>
          <p14:tracePt t="33955" x="1866900" y="361950"/>
          <p14:tracePt t="33967" x="1873250" y="355600"/>
          <p14:tracePt t="34003" x="1879600" y="355600"/>
          <p14:tracePt t="34100" x="1892300" y="355600"/>
          <p14:tracePt t="34107" x="1898650" y="361950"/>
          <p14:tracePt t="34117" x="1905000" y="393700"/>
          <p14:tracePt t="34134" x="1911350" y="431800"/>
          <p14:tracePt t="34150" x="1911350" y="469900"/>
          <p14:tracePt t="34171" x="1924050" y="495300"/>
          <p14:tracePt t="34186" x="1924050" y="501650"/>
          <p14:tracePt t="34219" x="1930400" y="501650"/>
          <p14:tracePt t="34234" x="1936750" y="501650"/>
          <p14:tracePt t="34252" x="1974850" y="400050"/>
          <p14:tracePt t="34267" x="1981200" y="374650"/>
          <p14:tracePt t="34284" x="1987550" y="361950"/>
          <p14:tracePt t="34300" x="1993900" y="361950"/>
          <p14:tracePt t="34360" x="2000250" y="361950"/>
          <p14:tracePt t="34363" x="2012950" y="361950"/>
          <p14:tracePt t="34375" x="2019300" y="361950"/>
          <p14:tracePt t="34384" x="2019300" y="368300"/>
          <p14:tracePt t="34401" x="2032000" y="368300"/>
          <p14:tracePt t="34436" x="2057400" y="368300"/>
          <p14:tracePt t="34450" x="2063750" y="355600"/>
          <p14:tracePt t="34471" x="2082800" y="349250"/>
          <p14:tracePt t="34508" x="2076450" y="361950"/>
          <p14:tracePt t="34517" x="2076450" y="368300"/>
          <p14:tracePt t="34533" x="2070100" y="387350"/>
          <p14:tracePt t="34550" x="2063750" y="387350"/>
          <p14:tracePt t="34583" x="2063750" y="393700"/>
          <p14:tracePt t="34617" x="2082800" y="368300"/>
          <p14:tracePt t="34625" x="2095500" y="349250"/>
          <p14:tracePt t="34629" x="2108200" y="330200"/>
          <p14:tracePt t="34650" x="2120900" y="311150"/>
          <p14:tracePt t="34715" x="2120900" y="330200"/>
          <p14:tracePt t="34724" x="2120900" y="349250"/>
          <p14:tracePt t="34738" x="2120900" y="368300"/>
          <p14:tracePt t="34753" x="2127250" y="400050"/>
          <p14:tracePt t="34767" x="2133600" y="425450"/>
          <p14:tracePt t="34784" x="2146300" y="438150"/>
          <p14:tracePt t="34800" x="2152650" y="444500"/>
          <p14:tracePt t="34863" x="2159000" y="444500"/>
          <p14:tracePt t="34867" x="2159000" y="431800"/>
          <p14:tracePt t="34896" x="2165350" y="425450"/>
          <p14:tracePt t="34907" x="2165350" y="419100"/>
          <p14:tracePt t="34920" x="2171700" y="419100"/>
          <p14:tracePt t="34950" x="2171700" y="425450"/>
          <p14:tracePt t="34956" x="2171700" y="444500"/>
          <p14:tracePt t="34967" x="2171700" y="463550"/>
          <p14:tracePt t="34984" x="2171700" y="501650"/>
          <p14:tracePt t="35003" x="2184400" y="520700"/>
          <p14:tracePt t="35036" x="2190750" y="520700"/>
          <p14:tracePt t="35054" x="2203450" y="520700"/>
          <p14:tracePt t="35070" x="2228850" y="495300"/>
          <p14:tracePt t="35084" x="2254250" y="482600"/>
          <p14:tracePt t="35155" x="2260600" y="482600"/>
          <p14:tracePt t="35164" x="2266950" y="482600"/>
          <p14:tracePt t="35171" x="2279650" y="482600"/>
          <p14:tracePt t="35186" x="2286000" y="482600"/>
          <p14:tracePt t="35200" x="2305050" y="495300"/>
          <p14:tracePt t="35217" x="2311400" y="501650"/>
          <p14:tracePt t="35234" x="2311400" y="508000"/>
          <p14:tracePt t="35324" x="2317750" y="501650"/>
          <p14:tracePt t="35333" x="2349500" y="501650"/>
          <p14:tracePt t="35351" x="2355850" y="482600"/>
          <p14:tracePt t="35367" x="2368550" y="482600"/>
          <p14:tracePt t="35385" x="2368550" y="476250"/>
          <p14:tracePt t="35400" x="2368550" y="469900"/>
          <p14:tracePt t="35417" x="2381250" y="463550"/>
          <p14:tracePt t="35420" x="2393950" y="457200"/>
          <p14:tracePt t="35437" x="2393950" y="450850"/>
          <p14:tracePt t="35492" x="2393950" y="469900"/>
          <p14:tracePt t="35507" x="2387600" y="469900"/>
          <p14:tracePt t="35516" x="2387600" y="482600"/>
          <p14:tracePt t="35523" x="2381250" y="488950"/>
          <p14:tracePt t="35547" x="2381250" y="495300"/>
          <p14:tracePt t="35675" x="2381250" y="501650"/>
          <p14:tracePt t="35689" x="2381250" y="527050"/>
          <p14:tracePt t="35691" x="2381250" y="546100"/>
          <p14:tracePt t="35700" x="2381250" y="565150"/>
          <p14:tracePt t="35719" x="2381250" y="615950"/>
          <p14:tracePt t="35734" x="2381250" y="654050"/>
          <p14:tracePt t="35753" x="2355850" y="692150"/>
          <p14:tracePt t="35757" x="2330450" y="704850"/>
          <p14:tracePt t="35767" x="2298700" y="723900"/>
          <p14:tracePt t="35784" x="2254250" y="730250"/>
          <p14:tracePt t="35800" x="2222500" y="742950"/>
          <p14:tracePt t="35817" x="2197100" y="742950"/>
          <p14:tracePt t="35834" x="2178050" y="742950"/>
          <p14:tracePt t="35852" x="2190750" y="666750"/>
          <p14:tracePt t="35868" x="2228850" y="590550"/>
          <p14:tracePt t="35889" x="2286000" y="546100"/>
          <p14:tracePt t="35900" x="2349500" y="527050"/>
          <p14:tracePt t="35917" x="2413000" y="520700"/>
          <p14:tracePt t="35938" x="2444750" y="520700"/>
          <p14:tracePt t="35950" x="2457450" y="546100"/>
          <p14:tracePt t="35967" x="2482850" y="603250"/>
          <p14:tracePt t="35984" x="2508250" y="679450"/>
          <p14:tracePt t="36003" x="2514600" y="774700"/>
          <p14:tracePt t="36017" x="2508250" y="876300"/>
          <p14:tracePt t="36034" x="2489200" y="984250"/>
          <p14:tracePt t="36036" x="2463800" y="1035050"/>
          <p14:tracePt t="36051" x="2457450" y="1092200"/>
          <p14:tracePt t="36067" x="2413000" y="1225550"/>
          <p14:tracePt t="36084" x="2400300" y="1282700"/>
          <p14:tracePt t="36100" x="2400300" y="1314450"/>
          <p14:tracePt t="36117" x="2400300" y="1339850"/>
          <p14:tracePt t="36133" x="2400300" y="1390650"/>
          <p14:tracePt t="36150" x="2400300" y="1460500"/>
          <p14:tracePt t="36167" x="2381250" y="1543050"/>
          <p14:tracePt t="36187" x="2355850" y="1625600"/>
          <p14:tracePt t="36200" x="2343150" y="1644650"/>
          <p14:tracePt t="36217" x="2336800" y="1619250"/>
          <p14:tracePt t="36234" x="2336800" y="1587500"/>
          <p14:tracePt t="36235" x="2324100" y="1562100"/>
          <p14:tracePt t="36251" x="2279650" y="1498600"/>
          <p14:tracePt t="36268" x="2254250" y="1460500"/>
          <p14:tracePt t="36284" x="2184400" y="1377950"/>
          <p14:tracePt t="36300" x="2165350" y="1339850"/>
          <p14:tracePt t="36317" x="2159000" y="1308100"/>
          <p14:tracePt t="36334" x="2159000" y="1282700"/>
          <p14:tracePt t="36351" x="2159000" y="1231900"/>
          <p14:tracePt t="36367" x="2178050" y="1155700"/>
          <p14:tracePt t="36378" x="2203450" y="1111250"/>
          <p14:tracePt t="36382" x="2228850" y="1079500"/>
          <p14:tracePt t="36387" x="2260600" y="1066800"/>
          <p14:tracePt t="36401" x="2286000" y="1054100"/>
          <p14:tracePt t="36421" x="2362200" y="1028700"/>
          <p14:tracePt t="36438" x="2406650" y="1028700"/>
          <p14:tracePt t="36450" x="2425700" y="1035050"/>
          <p14:tracePt t="36467" x="2457450" y="1085850"/>
          <p14:tracePt t="36484" x="2495550" y="1181100"/>
          <p14:tracePt t="36504" x="2514600" y="1289050"/>
          <p14:tracePt t="36517" x="2527300" y="1454150"/>
          <p14:tracePt t="36534" x="2520950" y="1644650"/>
          <p14:tracePt t="36551" x="2514600" y="1809750"/>
          <p14:tracePt t="36567" x="2520950" y="1917700"/>
          <p14:tracePt t="36584" x="2527300" y="1924050"/>
          <p14:tracePt t="36617" x="2527300" y="1930400"/>
          <p14:tracePt t="36634" x="2489200" y="1955800"/>
          <p14:tracePt t="36640" x="2451100" y="1974850"/>
          <p14:tracePt t="36655" x="2368550" y="2006600"/>
          <p14:tracePt t="36667" x="2311400" y="2012950"/>
          <p14:tracePt t="36688" x="2209800" y="1968500"/>
          <p14:tracePt t="36701" x="2171700" y="1892300"/>
          <p14:tracePt t="36717" x="2159000" y="1854200"/>
          <p14:tracePt t="36766" x="2159000" y="1866900"/>
          <p14:tracePt t="36785" x="2152650" y="1892300"/>
          <p14:tracePt t="36819" x="2152650" y="2000250"/>
          <p14:tracePt t="36834" x="2146300" y="2057400"/>
          <p14:tracePt t="36853" x="2152650" y="2171700"/>
          <p14:tracePt t="36870" x="2178050" y="2241550"/>
          <p14:tracePt t="36896" x="2184400" y="2298700"/>
          <p14:tracePt t="36902" x="2184400" y="2305050"/>
          <p14:tracePt t="37029" x="2184400" y="2311400"/>
          <p14:tracePt t="37035" x="2184400" y="2324100"/>
          <p14:tracePt t="37053" x="2184400" y="2330450"/>
          <p14:tracePt t="37107" x="2184400" y="2317750"/>
          <p14:tracePt t="37132" x="2184400" y="2311400"/>
          <p14:tracePt t="37139" x="2190750" y="2311400"/>
          <p14:tracePt t="37212" x="2190750" y="2298700"/>
          <p14:tracePt t="37219" x="2190750" y="2279650"/>
          <p14:tracePt t="37229" x="2228850" y="2247900"/>
          <p14:tracePt t="37235" x="2273300" y="2209800"/>
          <p14:tracePt t="37252" x="2381250" y="2114550"/>
          <p14:tracePt t="37267" x="2508250" y="1993900"/>
          <p14:tracePt t="37284" x="2628900" y="1854200"/>
          <p14:tracePt t="37300" x="2749550" y="1765300"/>
          <p14:tracePt t="37320" x="2844800" y="1695450"/>
          <p14:tracePt t="37335" x="2921000" y="1657350"/>
          <p14:tracePt t="37351" x="2965450" y="1638300"/>
          <p14:tracePt t="37367" x="2978150" y="1631950"/>
          <p14:tracePt t="37442" x="2978150" y="1651000"/>
          <p14:tracePt t="37449" x="2959100" y="1676400"/>
          <p14:tracePt t="37452" x="2946400" y="1714500"/>
          <p14:tracePt t="37468" x="2895600" y="1822450"/>
          <p14:tracePt t="37484" x="2825750" y="1955800"/>
          <p14:tracePt t="37504" x="2755900" y="2120900"/>
          <p14:tracePt t="37517" x="2679700" y="2298700"/>
          <p14:tracePt t="37534" x="2616200" y="2432050"/>
          <p14:tracePt t="37551" x="2590800" y="2470150"/>
          <p14:tracePt t="37567" x="2584450" y="2470150"/>
          <p14:tracePt t="37629" x="2584450" y="2482850"/>
          <p14:tracePt t="37638" x="2571750" y="2489200"/>
          <p14:tracePt t="37644" x="2565400" y="2501900"/>
          <p14:tracePt t="37652" x="2559050" y="2501900"/>
          <p14:tracePt t="37667" x="2552700" y="2520950"/>
          <p14:tracePt t="37724" x="2546350" y="2520950"/>
          <p14:tracePt t="37734" x="2533650" y="2520950"/>
          <p14:tracePt t="37750" x="2501900" y="2520950"/>
          <p14:tracePt t="37767" x="2476500" y="2520950"/>
          <p14:tracePt t="37784" x="2451100" y="2520950"/>
          <p14:tracePt t="37800" x="2438400" y="2520950"/>
          <p14:tracePt t="37818" x="2419350" y="2520950"/>
          <p14:tracePt t="37835" x="2406650" y="2520950"/>
          <p14:tracePt t="37851" x="2368550" y="2520950"/>
          <p14:tracePt t="37867" x="2355850" y="2520950"/>
          <p14:tracePt t="37918" x="2355850" y="2514600"/>
          <p14:tracePt t="37923" x="2349500" y="2508250"/>
          <p14:tracePt t="37941" x="2343150" y="2508250"/>
          <p14:tracePt t="37950" x="2343150" y="2501900"/>
          <p14:tracePt t="37967" x="2336800" y="2495550"/>
          <p14:tracePt t="37984" x="2330450" y="2495550"/>
          <p14:tracePt t="38076" x="2317750" y="2495550"/>
          <p14:tracePt t="38084" x="2311400" y="2495550"/>
          <p14:tracePt t="38100" x="2305050" y="2501900"/>
          <p14:tracePt t="38171" x="2311400" y="2501900"/>
          <p14:tracePt t="38376" x="2311400" y="2482850"/>
          <p14:tracePt t="38379" x="2311400" y="2451100"/>
          <p14:tracePt t="38388" x="2311400" y="2406650"/>
          <p14:tracePt t="38400" x="2330450" y="2362200"/>
          <p14:tracePt t="38417" x="2374900" y="2260600"/>
          <p14:tracePt t="38437" x="2444750" y="2127250"/>
          <p14:tracePt t="38453" x="2463800" y="2076450"/>
          <p14:tracePt t="38467" x="2476500" y="2051050"/>
          <p14:tracePt t="38484" x="2501900" y="2032000"/>
          <p14:tracePt t="38502" x="2508250" y="2006600"/>
          <p14:tracePt t="38517" x="2514600" y="2006600"/>
          <p14:tracePt t="38625" x="2514600" y="2000250"/>
          <p14:tracePt t="38701" x="2514600" y="1987550"/>
          <p14:tracePt t="38708" x="2527300" y="1987550"/>
          <p14:tracePt t="38718" x="2533650" y="1968500"/>
          <p14:tracePt t="38734" x="2571750" y="1917700"/>
          <p14:tracePt t="38752" x="2622550" y="1847850"/>
          <p14:tracePt t="38767" x="2667000" y="1778000"/>
          <p14:tracePt t="38784" x="2705100" y="1739900"/>
          <p14:tracePt t="38800" x="2730500" y="1727200"/>
          <p14:tracePt t="38817" x="2730500" y="1720850"/>
          <p14:tracePt t="38964" x="2743200" y="1720850"/>
          <p14:tracePt t="38971" x="2762250" y="1720850"/>
          <p14:tracePt t="38983" x="2800350" y="1708150"/>
          <p14:tracePt t="39003" x="2851150" y="1631950"/>
          <p14:tracePt t="39017" x="2921000" y="1555750"/>
          <p14:tracePt t="39034" x="2978150" y="1498600"/>
          <p14:tracePt t="39050" x="3009900" y="1466850"/>
          <p14:tracePt t="39067" x="3016250" y="1460500"/>
          <p14:tracePt t="39196" x="3016250" y="1447800"/>
          <p14:tracePt t="39204" x="3016250" y="1441450"/>
          <p14:tracePt t="39212" x="3035300" y="1435100"/>
          <p14:tracePt t="39219" x="3054350" y="1422400"/>
          <p14:tracePt t="39234" x="3073400" y="1409700"/>
          <p14:tracePt t="39252" x="3124200" y="1377950"/>
          <p14:tracePt t="39267" x="3162300" y="1358900"/>
          <p14:tracePt t="39284" x="3187700" y="1346200"/>
          <p14:tracePt t="39300" x="3200400" y="1339850"/>
          <p14:tracePt t="39318" x="3206750" y="1333500"/>
          <p14:tracePt t="39656" x="3200400" y="1333500"/>
          <p14:tracePt t="40075" x="3200400" y="1339850"/>
          <p14:tracePt t="40084" x="3181350" y="1365250"/>
          <p14:tracePt t="40101" x="3149600" y="1447800"/>
          <p14:tracePt t="40119" x="3111500" y="1536700"/>
          <p14:tracePt t="40134" x="3079750" y="1593850"/>
          <p14:tracePt t="40155" x="3048000" y="1670050"/>
          <p14:tracePt t="40171" x="3041650" y="1689100"/>
          <p14:tracePt t="40186" x="3016250" y="1733550"/>
          <p14:tracePt t="40200" x="2990850" y="1790700"/>
          <p14:tracePt t="40218" x="2971800" y="1873250"/>
          <p14:tracePt t="40237" x="2927350" y="1968500"/>
          <p14:tracePt t="40251" x="2908300" y="2025650"/>
          <p14:tracePt t="40270" x="2889250" y="2082800"/>
          <p14:tracePt t="40284" x="2863850" y="2146300"/>
          <p14:tracePt t="40301" x="2838450" y="2228850"/>
          <p14:tracePt t="40317" x="2813050" y="2311400"/>
          <p14:tracePt t="40334" x="2800350" y="2393950"/>
          <p14:tracePt t="40350" x="2768600" y="2470150"/>
          <p14:tracePt t="40367" x="2749550" y="2527300"/>
          <p14:tracePt t="40384" x="2730500" y="2559050"/>
          <p14:tracePt t="40400" x="2724150" y="2571750"/>
          <p14:tracePt t="40417" x="2717800" y="2578100"/>
          <p14:tracePt t="40891" x="2717800" y="2571750"/>
          <p14:tracePt t="40900" x="2717800" y="2552700"/>
          <p14:tracePt t="40907" x="2717800" y="2540000"/>
          <p14:tracePt t="40919" x="2717800" y="2533650"/>
          <p14:tracePt t="40981" x="2717800" y="2520950"/>
          <p14:tracePt t="40987" x="2711450" y="2501900"/>
          <p14:tracePt t="41003" x="2711450" y="2489200"/>
          <p14:tracePt t="41017" x="2705100" y="2463800"/>
          <p14:tracePt t="41034" x="2692400" y="2438400"/>
          <p14:tracePt t="41051" x="2667000" y="2406650"/>
          <p14:tracePt t="41053" x="2654300" y="2393950"/>
          <p14:tracePt t="41067" x="2628900" y="2387600"/>
          <p14:tracePt t="41084" x="2609850" y="2387600"/>
          <p14:tracePt t="41101" x="2571750" y="2381250"/>
          <p14:tracePt t="41117" x="2546350" y="2381250"/>
          <p14:tracePt t="41134" x="2501900" y="2381250"/>
          <p14:tracePt t="41150" x="2457450" y="2381250"/>
          <p14:tracePt t="41167" x="2419350" y="2374900"/>
          <p14:tracePt t="41186" x="2381250" y="2368550"/>
          <p14:tracePt t="41200" x="2343150" y="2362200"/>
          <p14:tracePt t="41217" x="2305050" y="2362200"/>
          <p14:tracePt t="41233" x="2273300" y="2362200"/>
          <p14:tracePt t="41235" x="2266950" y="2362200"/>
          <p14:tracePt t="41252" x="2260600" y="2362200"/>
          <p14:tracePt t="41325" x="2266950" y="2362200"/>
          <p14:tracePt t="41365" x="2266950" y="2355850"/>
          <p14:tracePt t="41372" x="2273300" y="2336800"/>
          <p14:tracePt t="41384" x="2279650" y="2330450"/>
          <p14:tracePt t="41401" x="2286000" y="2311400"/>
          <p14:tracePt t="41417" x="2286000" y="2305050"/>
          <p14:tracePt t="41476" x="2298700" y="2305050"/>
          <p14:tracePt t="41483" x="2311400" y="2292350"/>
          <p14:tracePt t="41502" x="2324100" y="2260600"/>
          <p14:tracePt t="41518" x="2330450" y="2228850"/>
          <p14:tracePt t="41534" x="2349500" y="2203450"/>
          <p14:tracePt t="41550" x="2368550" y="2178050"/>
          <p14:tracePt t="41569" x="2374900" y="2139950"/>
          <p14:tracePt t="41584" x="2406650" y="2095500"/>
          <p14:tracePt t="41601" x="2419350" y="2070100"/>
          <p14:tracePt t="41617" x="2419350" y="2063750"/>
          <p14:tracePt t="41626" x="2425700" y="2063750"/>
          <p14:tracePt t="41688" x="2425700" y="2057400"/>
          <p14:tracePt t="41692" x="2432050" y="2019300"/>
          <p14:tracePt t="41702" x="2438400" y="1993900"/>
          <p14:tracePt t="41717" x="2470150" y="1949450"/>
          <p14:tracePt t="41734" x="2495550" y="1905000"/>
          <p14:tracePt t="41752" x="2520950" y="1860550"/>
          <p14:tracePt t="41767" x="2540000" y="1835150"/>
          <p14:tracePt t="41784" x="2546350" y="1816100"/>
          <p14:tracePt t="41803" x="2565400" y="1790700"/>
          <p14:tracePt t="41819" x="2571750" y="1765300"/>
          <p14:tracePt t="41833" x="2578100" y="1758950"/>
          <p14:tracePt t="41851" x="2584450" y="1727200"/>
          <p14:tracePt t="41867" x="2590800" y="1727200"/>
          <p14:tracePt t="41924" x="2597150" y="1720850"/>
          <p14:tracePt t="41936" x="2597150" y="1708150"/>
          <p14:tracePt t="41941" x="2597150" y="1701800"/>
          <p14:tracePt t="41972" x="2597150" y="1695450"/>
          <p14:tracePt t="42020" x="2603500" y="1695450"/>
          <p14:tracePt t="42028" x="2616200" y="1695450"/>
          <p14:tracePt t="42117" x="2622550" y="1695450"/>
          <p14:tracePt t="42139" x="2628900" y="1695450"/>
          <p14:tracePt t="42150" x="2635250" y="1689100"/>
          <p14:tracePt t="42167" x="2641600" y="1638300"/>
          <p14:tracePt t="42187" x="2654300" y="1619250"/>
          <p14:tracePt t="42200" x="2667000" y="1606550"/>
          <p14:tracePt t="42220" x="2667000" y="1600200"/>
          <p14:tracePt t="42315" x="2673350" y="1600200"/>
          <p14:tracePt t="42901" x="2667000" y="1600200"/>
          <p14:tracePt t="44252" x="2667000" y="1606550"/>
          <p14:tracePt t="44261" x="2667000" y="1625600"/>
          <p14:tracePt t="44268" x="2673350" y="1651000"/>
          <p14:tracePt t="44284" x="2679700" y="1701800"/>
          <p14:tracePt t="44301" x="2679700" y="1746250"/>
          <p14:tracePt t="44317" x="2679700" y="1797050"/>
          <p14:tracePt t="44334" x="2679700" y="1841500"/>
          <p14:tracePt t="44351" x="2673350" y="1860550"/>
          <p14:tracePt t="44367" x="2667000" y="1860550"/>
          <p14:tracePt t="44408" x="2667000" y="1879600"/>
          <p14:tracePt t="44411" x="2667000" y="1898650"/>
          <p14:tracePt t="44419" x="2667000" y="1924050"/>
          <p14:tracePt t="44436" x="2647950" y="1955800"/>
          <p14:tracePt t="44450" x="2635250" y="1974850"/>
          <p14:tracePt t="44467" x="2616200" y="2006600"/>
          <p14:tracePt t="44484" x="2597150" y="2025650"/>
          <p14:tracePt t="44503" x="2578100" y="2070100"/>
          <p14:tracePt t="44517" x="2546350" y="2133600"/>
          <p14:tracePt t="44534" x="2514600" y="2190750"/>
          <p14:tracePt t="44550" x="2476500" y="2260600"/>
          <p14:tracePt t="44567" x="2438400" y="2324100"/>
          <p14:tracePt t="44584" x="2400300" y="2368550"/>
          <p14:tracePt t="44600" x="2368550" y="2393950"/>
          <p14:tracePt t="44617" x="2368550" y="2400300"/>
          <p14:tracePt t="44660" x="2374900" y="2400300"/>
          <p14:tracePt t="44676" x="2374900" y="2393950"/>
          <p14:tracePt t="44690" x="2381250" y="2374900"/>
          <p14:tracePt t="44700" x="2387600" y="2343150"/>
          <p14:tracePt t="44717" x="2393950" y="2324100"/>
          <p14:tracePt t="44734" x="2400300" y="2305050"/>
          <p14:tracePt t="44754" x="2400300" y="2292350"/>
          <p14:tracePt t="44767" x="2406650" y="2286000"/>
          <p14:tracePt t="44785" x="2406650" y="2279650"/>
          <p14:tracePt t="45589" x="2406650" y="2273300"/>
          <p14:tracePt t="45691" x="2413000" y="2273300"/>
          <p14:tracePt t="45699" x="2419350" y="2273300"/>
          <p14:tracePt t="45707" x="2419350" y="2266950"/>
          <p14:tracePt t="46317" x="2413000" y="2266950"/>
          <p14:tracePt t="46428" x="2425700" y="2235200"/>
          <p14:tracePt t="46442" x="2444750" y="2197100"/>
          <p14:tracePt t="46448" x="2463800" y="2159000"/>
          <p14:tracePt t="46455" x="2482850" y="2114550"/>
          <p14:tracePt t="46467" x="2527300" y="2019300"/>
          <p14:tracePt t="46484" x="2565400" y="1892300"/>
          <p14:tracePt t="46503" x="2616200" y="1809750"/>
          <p14:tracePt t="46517" x="2628900" y="1752600"/>
          <p14:tracePt t="46534" x="2641600" y="1733550"/>
          <p14:tracePt t="46567" x="2647950" y="1733550"/>
          <p14:tracePt t="46595" x="2647950" y="1714500"/>
          <p14:tracePt t="46605" x="2647950" y="1701800"/>
          <p14:tracePt t="46618" x="2660650" y="1689100"/>
          <p14:tracePt t="46638" x="2660650" y="1682750"/>
          <p14:tracePt t="46676" x="2667000" y="1670050"/>
          <p14:tracePt t="46693" x="2692400" y="1625600"/>
          <p14:tracePt t="46701" x="2711450" y="1600200"/>
          <p14:tracePt t="46720" x="2743200" y="1543050"/>
          <p14:tracePt t="46734" x="2806700" y="1460500"/>
          <p14:tracePt t="46752" x="2882900" y="1371600"/>
          <p14:tracePt t="46770" x="2921000" y="1289050"/>
          <p14:tracePt t="46784" x="2946400" y="1238250"/>
          <p14:tracePt t="46801" x="2959100" y="1193800"/>
          <p14:tracePt t="46818" x="2978150" y="1162050"/>
          <p14:tracePt t="46819" x="2984500" y="1143000"/>
          <p14:tracePt t="46834" x="2990850" y="1130300"/>
          <p14:tracePt t="46851" x="2990850" y="1123950"/>
          <p14:tracePt t="46909" x="2978150" y="1143000"/>
          <p14:tracePt t="46921" x="2952750" y="1212850"/>
          <p14:tracePt t="46924" x="2914650" y="1301750"/>
          <p14:tracePt t="46937" x="2876550" y="1397000"/>
          <p14:tracePt t="46950" x="2800350" y="1593850"/>
          <p14:tracePt t="46967" x="2711450" y="1797050"/>
          <p14:tracePt t="46984" x="2635250" y="2000250"/>
          <p14:tracePt t="47002" x="2584450" y="2184400"/>
          <p14:tracePt t="47018" x="2540000" y="2305050"/>
          <p14:tracePt t="47034" x="2533650" y="2368550"/>
          <p14:tracePt t="47050" x="2533650" y="2381250"/>
          <p14:tracePt t="47376" x="2527300" y="2381250"/>
          <p14:tracePt t="47443" x="2527300" y="2387600"/>
          <p14:tracePt t="47868" x="2527300" y="2406650"/>
          <p14:tracePt t="47878" x="2527300" y="2425700"/>
          <p14:tracePt t="47884" x="2527300" y="2451100"/>
          <p14:tracePt t="47905" x="2527300" y="2501900"/>
          <p14:tracePt t="47917" x="2527300" y="2565400"/>
          <p14:tracePt t="47938" x="2527300" y="2609850"/>
          <p14:tracePt t="47950" x="2527300" y="2641600"/>
          <p14:tracePt t="47967" x="2527300" y="2654300"/>
          <p14:tracePt t="48003" x="2520950" y="2654300"/>
          <p14:tracePt t="48131" x="2533650" y="2654300"/>
          <p14:tracePt t="48139" x="2552700" y="2654300"/>
          <p14:tracePt t="48151" x="2571750" y="2654300"/>
          <p14:tracePt t="48167" x="2616200" y="2641600"/>
          <p14:tracePt t="48188" x="2635250" y="2616200"/>
          <p14:tracePt t="48200" x="2635250" y="2603500"/>
          <p14:tracePt t="48217" x="2628900" y="2584450"/>
          <p14:tracePt t="48515" x="2622550" y="2578100"/>
          <p14:tracePt t="48523" x="2628900" y="2571750"/>
          <p14:tracePt t="48534" x="2647950" y="2590800"/>
          <p14:tracePt t="48551" x="2686050" y="2616200"/>
          <p14:tracePt t="48567" x="2698750" y="2628900"/>
          <p14:tracePt t="48606" x="2698750" y="2635250"/>
          <p14:tracePt t="48617" x="2698750" y="2641600"/>
          <p14:tracePt t="48634" x="2698750" y="2654300"/>
          <p14:tracePt t="48655" x="2711450" y="2667000"/>
          <p14:tracePt t="48671" x="2724150" y="2673350"/>
          <p14:tracePt t="48732" x="2724150" y="2667000"/>
          <p14:tracePt t="48788" x="2749550" y="2667000"/>
          <p14:tracePt t="48795" x="2755900" y="2667000"/>
          <p14:tracePt t="48803" x="2794000" y="2667000"/>
          <p14:tracePt t="48818" x="2825750" y="2667000"/>
          <p14:tracePt t="48834" x="2889250" y="2673350"/>
          <p14:tracePt t="48851" x="2921000" y="2679700"/>
          <p14:tracePt t="48871" x="2946400" y="2679700"/>
          <p14:tracePt t="48965" x="2952750" y="2679700"/>
          <p14:tracePt t="48972" x="2978150" y="2679700"/>
          <p14:tracePt t="48984" x="3009900" y="2679700"/>
          <p14:tracePt t="49001" x="3073400" y="2660650"/>
          <p14:tracePt t="49017" x="3155950" y="2660650"/>
          <p14:tracePt t="49034" x="3232150" y="2660650"/>
          <p14:tracePt t="49036" x="3270250" y="2660650"/>
          <p14:tracePt t="49051" x="3308350" y="2667000"/>
          <p14:tracePt t="49067" x="3340100" y="2667000"/>
          <p14:tracePt t="49084" x="3346450" y="2673350"/>
          <p14:tracePt t="49219" x="3352800" y="2667000"/>
          <p14:tracePt t="49238" x="3359150" y="2660650"/>
          <p14:tracePt t="49254" x="3378200" y="2647950"/>
          <p14:tracePt t="49267" x="3416300" y="2635250"/>
          <p14:tracePt t="49284" x="3473450" y="2616200"/>
          <p14:tracePt t="49301" x="3543300" y="2597150"/>
          <p14:tracePt t="49320" x="3619500" y="2565400"/>
          <p14:tracePt t="49334" x="3708400" y="2552700"/>
          <p14:tracePt t="49350" x="3790950" y="2533650"/>
          <p14:tracePt t="49368" x="3892550" y="2540000"/>
          <p14:tracePt t="49384" x="3975100" y="2565400"/>
          <p14:tracePt t="49401" x="4019550" y="2584450"/>
          <p14:tracePt t="49417" x="4038600" y="2590800"/>
          <p14:tracePt t="49421" x="4044950" y="2590800"/>
          <p14:tracePt t="49451" x="4038600" y="2590800"/>
          <p14:tracePt t="49461" x="4032250" y="2603500"/>
          <p14:tracePt t="49469" x="4013200" y="2609850"/>
          <p14:tracePt t="49484" x="3968750" y="2628900"/>
          <p14:tracePt t="49502" x="3911600" y="2641600"/>
          <p14:tracePt t="49520" x="3835400" y="2647950"/>
          <p14:tracePt t="49534" x="3752850" y="2660650"/>
          <p14:tracePt t="49551" x="3644900" y="2667000"/>
          <p14:tracePt t="49567" x="3549650" y="2673350"/>
          <p14:tracePt t="49584" x="3479800" y="2698750"/>
          <p14:tracePt t="49600" x="3422650" y="2717800"/>
          <p14:tracePt t="49618" x="3403600" y="2730500"/>
          <p14:tracePt t="49634" x="3397250" y="2730500"/>
          <p14:tracePt t="49667" x="3378200" y="2711450"/>
          <p14:tracePt t="49687" x="3333750" y="2692400"/>
          <p14:tracePt t="49700" x="3289300" y="2679700"/>
          <p14:tracePt t="49718" x="3251200" y="2660650"/>
          <p14:tracePt t="49734" x="3219450" y="2641600"/>
          <p14:tracePt t="49754" x="3200400" y="2622550"/>
          <p14:tracePt t="49767" x="3187700" y="2603500"/>
          <p14:tracePt t="49784" x="3187700" y="2590800"/>
          <p14:tracePt t="49920" x="3187700" y="2609850"/>
          <p14:tracePt t="49924" x="3181350" y="2635250"/>
          <p14:tracePt t="49937" x="3181350" y="2654300"/>
          <p14:tracePt t="49951" x="3181350" y="2705100"/>
          <p14:tracePt t="49969" x="3181350" y="2749550"/>
          <p14:tracePt t="49984" x="3213100" y="2768600"/>
          <p14:tracePt t="50004" x="3244850" y="2794000"/>
          <p14:tracePt t="50018" x="3302000" y="2800350"/>
          <p14:tracePt t="50034" x="3365500" y="2806700"/>
          <p14:tracePt t="50051" x="3460750" y="2806700"/>
          <p14:tracePt t="50068" x="3594100" y="2800350"/>
          <p14:tracePt t="50084" x="3670300" y="2800350"/>
          <p14:tracePt t="50101" x="3746500" y="2813050"/>
          <p14:tracePt t="50118" x="3816350" y="2819400"/>
          <p14:tracePt t="50134" x="3911600" y="2800350"/>
          <p14:tracePt t="50153" x="4025900" y="2768600"/>
          <p14:tracePt t="50167" x="4210050" y="2743200"/>
          <p14:tracePt t="50171" x="4298950" y="2730500"/>
          <p14:tracePt t="50187" x="4375150" y="2705100"/>
          <p14:tracePt t="50201" x="4622800" y="2679700"/>
          <p14:tracePt t="50219" x="5016500" y="2622550"/>
          <p14:tracePt t="50234" x="5143500" y="2609850"/>
          <p14:tracePt t="50252" x="5505450" y="2578100"/>
          <p14:tracePt t="50269" x="5626100" y="2571750"/>
          <p14:tracePt t="50284" x="5664200" y="2571750"/>
          <p14:tracePt t="50317" x="5638800" y="2571750"/>
          <p14:tracePt t="50334" x="5530850" y="2578100"/>
          <p14:tracePt t="50350" x="5384800" y="2609850"/>
          <p14:tracePt t="50367" x="5194300" y="2616200"/>
          <p14:tracePt t="50384" x="4991100" y="2628900"/>
          <p14:tracePt t="50401" x="4718050" y="2647950"/>
          <p14:tracePt t="50421" x="4318000" y="2673350"/>
          <p14:tracePt t="50436" x="4076700" y="2673350"/>
          <p14:tracePt t="50451" x="3981450" y="2679700"/>
          <p14:tracePt t="50468" x="3765550" y="2679700"/>
          <p14:tracePt t="50484" x="3683000" y="2679700"/>
          <p14:tracePt t="50503" x="3632200" y="2679700"/>
          <p14:tracePt t="50517" x="3606800" y="2667000"/>
          <p14:tracePt t="50550" x="3600450" y="2667000"/>
          <p14:tracePt t="50653" x="3600450" y="2660650"/>
          <p14:tracePt t="50804" x="3600450" y="2654300"/>
          <p14:tracePt t="50815" x="3600450" y="2647950"/>
          <p14:tracePt t="50829" x="3600450" y="2641600"/>
          <p14:tracePt t="50835" x="3606800" y="2641600"/>
          <p14:tracePt t="50851" x="3613150" y="2641600"/>
          <p14:tracePt t="50867" x="3644900" y="2641600"/>
          <p14:tracePt t="50892" x="3752850" y="2667000"/>
          <p14:tracePt t="50906" x="3797300" y="2679700"/>
          <p14:tracePt t="50917" x="3867150" y="2705100"/>
          <p14:tracePt t="50937" x="3917950" y="2724150"/>
          <p14:tracePt t="50950" x="3930650" y="2730500"/>
          <p14:tracePt t="51004" x="3937000" y="2730500"/>
          <p14:tracePt t="51013" x="3956050" y="2724150"/>
          <p14:tracePt t="51019" x="3962400" y="2717800"/>
          <p14:tracePt t="51034" x="3975100" y="2717800"/>
          <p14:tracePt t="51051" x="3981450" y="2698750"/>
          <p14:tracePt t="51067" x="4032250" y="2647950"/>
          <p14:tracePt t="51084" x="4070350" y="2603500"/>
          <p14:tracePt t="51100" x="4133850" y="2540000"/>
          <p14:tracePt t="51117" x="4197350" y="2413000"/>
          <p14:tracePt t="51134" x="4254500" y="2260600"/>
          <p14:tracePt t="51151" x="4311650" y="2108200"/>
          <p14:tracePt t="51167" x="4356100" y="2025650"/>
          <p14:tracePt t="51187" x="4387850" y="1993900"/>
          <p14:tracePt t="51200" x="4400550" y="1962150"/>
          <p14:tracePt t="51218" x="4406900" y="1955800"/>
          <p14:tracePt t="51314" x="4413250" y="1955800"/>
          <p14:tracePt t="51324" x="4438650" y="1905000"/>
          <p14:tracePt t="51335" x="4445000" y="1879600"/>
          <p14:tracePt t="51351" x="4464050" y="1847850"/>
          <p14:tracePt t="51370" x="4476750" y="1835150"/>
          <p14:tracePt t="51423" x="4476750" y="1841500"/>
          <p14:tracePt t="51442" x="4476750" y="1854200"/>
          <p14:tracePt t="51445" x="4464050" y="1873250"/>
          <p14:tracePt t="51451" x="4457700" y="1905000"/>
          <p14:tracePt t="51467" x="4413250" y="1968500"/>
          <p14:tracePt t="51484" x="4343400" y="2012950"/>
          <p14:tracePt t="51501" x="4298950" y="2051050"/>
          <p14:tracePt t="51517" x="4248150" y="2070100"/>
          <p14:tracePt t="51534" x="4203700" y="2070100"/>
          <p14:tracePt t="51550" x="4171950" y="2076450"/>
          <p14:tracePt t="51567" x="4152900" y="2076450"/>
          <p14:tracePt t="51584" x="4140200" y="2070100"/>
          <p14:tracePt t="51600" x="4140200" y="2032000"/>
          <p14:tracePt t="51617" x="4140200" y="1981200"/>
          <p14:tracePt t="51625" x="4140200" y="1955800"/>
          <p14:tracePt t="51629" x="4140200" y="1936750"/>
          <p14:tracePt t="51655" x="4146550" y="1917700"/>
          <p14:tracePt t="51692" x="4146550" y="1911350"/>
          <p14:tracePt t="51872" x="4146550" y="1917700"/>
          <p14:tracePt t="51900" x="4146550" y="1924050"/>
          <p14:tracePt t="51909" x="4140200" y="1924050"/>
          <p14:tracePt t="51919" x="4140200" y="1930400"/>
          <p14:tracePt t="51937" x="4133850" y="1943100"/>
          <p14:tracePt t="51945" x="4127500" y="1949450"/>
          <p14:tracePt t="51948" x="4127500" y="1955800"/>
          <p14:tracePt t="51967" x="4121150" y="1955800"/>
          <p14:tracePt t="52030" x="4108450" y="1955800"/>
          <p14:tracePt t="52035" x="4095750" y="1955800"/>
          <p14:tracePt t="52051" x="4076700" y="1955800"/>
          <p14:tracePt t="52067" x="4038600" y="1955800"/>
          <p14:tracePt t="52084" x="3981450" y="1955800"/>
          <p14:tracePt t="52101" x="3911600" y="1955800"/>
          <p14:tracePt t="52117" x="3822700" y="1955800"/>
          <p14:tracePt t="52135" x="3727450" y="1974850"/>
          <p14:tracePt t="52151" x="3638550" y="1974850"/>
          <p14:tracePt t="52173" x="3549650" y="1974850"/>
          <p14:tracePt t="52188" x="3448050" y="1968500"/>
          <p14:tracePt t="52201" x="3352800" y="1962150"/>
          <p14:tracePt t="52217" x="3244850" y="1962150"/>
          <p14:tracePt t="52219" x="3175000" y="1955800"/>
          <p14:tracePt t="52234" x="3117850" y="1962150"/>
          <p14:tracePt t="52253" x="2965450" y="1968500"/>
          <p14:tracePt t="52267" x="2876550" y="1974850"/>
          <p14:tracePt t="52284" x="2800350" y="1968500"/>
          <p14:tracePt t="52301" x="2762250" y="1968500"/>
          <p14:tracePt t="52321" x="2717800" y="1968500"/>
          <p14:tracePt t="52334" x="2667000" y="1968500"/>
          <p14:tracePt t="52351" x="2628900" y="1968500"/>
          <p14:tracePt t="52368" x="2616200" y="1968500"/>
          <p14:tracePt t="52503" x="2641600" y="1968500"/>
          <p14:tracePt t="52507" x="2660650" y="1968500"/>
          <p14:tracePt t="52517" x="2686050" y="1968500"/>
          <p14:tracePt t="52534" x="2755900" y="1968500"/>
          <p14:tracePt t="52551" x="2844800" y="1968500"/>
          <p14:tracePt t="52567" x="2978150" y="1968500"/>
          <p14:tracePt t="52585" x="3168650" y="1962150"/>
          <p14:tracePt t="52600" x="3371850" y="1943100"/>
          <p14:tracePt t="52603" x="3473450" y="1943100"/>
          <p14:tracePt t="52617" x="3575050" y="1943100"/>
          <p14:tracePt t="52626" x="3676650" y="1943100"/>
          <p14:tracePt t="52630" x="3771900" y="1943100"/>
          <p14:tracePt t="52651" x="4057650" y="1943100"/>
          <p14:tracePt t="52667" x="4146550" y="1943100"/>
          <p14:tracePt t="52686" x="4337050" y="1917700"/>
          <p14:tracePt t="52702" x="4438650" y="1917700"/>
          <p14:tracePt t="52717" x="4489450" y="1911350"/>
          <p14:tracePt t="52736" x="4540250" y="1905000"/>
          <p14:tracePt t="52753" x="4572000" y="1892300"/>
          <p14:tracePt t="52771" x="4591050" y="1892300"/>
          <p14:tracePt t="52784" x="4603750" y="1885950"/>
          <p14:tracePt t="52800" x="4616450" y="1885950"/>
          <p14:tracePt t="52817" x="4635500" y="1879600"/>
          <p14:tracePt t="52835" x="4635500" y="1873250"/>
          <p14:tracePt t="52909" x="4629150" y="1873250"/>
          <p14:tracePt t="52938" x="4622800" y="1873250"/>
          <p14:tracePt t="52943" x="4616450" y="1873250"/>
          <p14:tracePt t="52950" x="4597400" y="1873250"/>
          <p14:tracePt t="52967" x="4546600" y="1873250"/>
          <p14:tracePt t="52984" x="4451350" y="1911350"/>
          <p14:tracePt t="53002" x="4324350" y="1974850"/>
          <p14:tracePt t="53004" x="4248150" y="2019300"/>
          <p14:tracePt t="53017" x="4171950" y="2070100"/>
          <p14:tracePt t="53034" x="4006850" y="2171700"/>
          <p14:tracePt t="53038" x="3943350" y="2216150"/>
          <p14:tracePt t="53051" x="3879850" y="2247900"/>
          <p14:tracePt t="53067" x="3714750" y="2317750"/>
          <p14:tracePt t="53084" x="3632200" y="2343150"/>
          <p14:tracePt t="53101" x="3549650" y="2374900"/>
          <p14:tracePt t="53117" x="3473450" y="2400300"/>
          <p14:tracePt t="53134" x="3429000" y="2413000"/>
          <p14:tracePt t="53150" x="3416300" y="2419350"/>
          <p14:tracePt t="53189" x="3409950" y="2419350"/>
          <p14:tracePt t="53612" x="3416300" y="2419350"/>
          <p14:tracePt t="53622" x="3435350" y="2374900"/>
          <p14:tracePt t="53629" x="3454400" y="2330450"/>
          <p14:tracePt t="53636" x="3486150" y="2273300"/>
          <p14:tracePt t="53651" x="3530600" y="2139950"/>
          <p14:tracePt t="53671" x="3568700" y="2006600"/>
          <p14:tracePt t="53686" x="3606800" y="1936750"/>
          <p14:tracePt t="53700" x="3632200" y="1905000"/>
          <p14:tracePt t="53718" x="3644900" y="1879600"/>
          <p14:tracePt t="53734" x="3651250" y="1866900"/>
          <p14:tracePt t="53753" x="3657600" y="1860550"/>
          <p14:tracePt t="53925" x="3670300" y="1841500"/>
          <p14:tracePt t="53938" x="3689350" y="1809750"/>
          <p14:tracePt t="53946" x="3714750" y="1784350"/>
          <p14:tracePt t="53953" x="3746500" y="1739900"/>
          <p14:tracePt t="53968" x="3810000" y="1657350"/>
          <p14:tracePt t="53984" x="3867150" y="1581150"/>
          <p14:tracePt t="54003" x="3917950" y="1549400"/>
          <p14:tracePt t="54596" x="3917950" y="1543050"/>
          <p14:tracePt t="54701" x="3917950" y="1549400"/>
          <p14:tracePt t="54868" x="3930650" y="1536700"/>
          <p14:tracePt t="54878" x="3943350" y="1536700"/>
          <p14:tracePt t="54896" x="3981450" y="1504950"/>
          <p14:tracePt t="54900" x="4019550" y="1492250"/>
          <p14:tracePt t="54917" x="4057650" y="1460500"/>
          <p14:tracePt t="54938" x="4127500" y="1435100"/>
          <p14:tracePt t="54950" x="4178300" y="1409700"/>
          <p14:tracePt t="54967" x="4229100" y="1377950"/>
          <p14:tracePt t="54984" x="4254500" y="1358900"/>
          <p14:tracePt t="55002" x="4273550" y="1352550"/>
          <p14:tracePt t="55017" x="4273550" y="1339850"/>
          <p14:tracePt t="55034" x="4292600" y="1327150"/>
          <p14:tracePt t="55036" x="4305300" y="1314450"/>
          <p14:tracePt t="55052" x="4330700" y="1276350"/>
          <p14:tracePt t="55067" x="4381500" y="1238250"/>
          <p14:tracePt t="55084" x="4438650" y="1219200"/>
          <p14:tracePt t="55101" x="4489450" y="1187450"/>
          <p14:tracePt t="55117" x="4533900" y="1155700"/>
          <p14:tracePt t="55134" x="4584700" y="1123950"/>
          <p14:tracePt t="55151" x="4641850" y="1092200"/>
          <p14:tracePt t="55172" x="4705350" y="1047750"/>
          <p14:tracePt t="55189" x="4794250" y="984250"/>
          <p14:tracePt t="55201" x="4813300" y="971550"/>
          <p14:tracePt t="55218" x="4838700" y="952500"/>
          <p14:tracePt t="55507" x="4832350" y="952500"/>
          <p14:tracePt t="55717" x="4826000" y="952500"/>
          <p14:tracePt t="55723" x="4813300" y="952500"/>
          <p14:tracePt t="55735" x="4787900" y="990600"/>
          <p14:tracePt t="55751" x="4692650" y="1123950"/>
          <p14:tracePt t="55768" x="4565650" y="1320800"/>
          <p14:tracePt t="55784" x="4445000" y="1530350"/>
          <p14:tracePt t="55805" x="4248150" y="1828800"/>
          <p14:tracePt t="55818" x="4203700" y="1917700"/>
          <p14:tracePt t="55834" x="4133850" y="2000250"/>
          <p14:tracePt t="55851" x="4076700" y="2108200"/>
          <p14:tracePt t="55867" x="4057650" y="2133600"/>
          <p14:tracePt t="55890" x="4051300" y="2159000"/>
          <p14:tracePt t="55901" x="4032250" y="2171700"/>
          <p14:tracePt t="55921" x="4025900" y="2171700"/>
          <p14:tracePt t="56109" x="4025900" y="2165350"/>
          <p14:tracePt t="56174" x="4025900" y="2159000"/>
          <p14:tracePt t="56235" x="4032250" y="2159000"/>
          <p14:tracePt t="56249" x="4038600" y="2152650"/>
          <p14:tracePt t="56259" x="4064000" y="2114550"/>
          <p14:tracePt t="56267" x="4070350" y="2101850"/>
          <p14:tracePt t="56284" x="4083050" y="2095500"/>
          <p14:tracePt t="56302" x="4095750" y="2076450"/>
          <p14:tracePt t="56319" x="4121150" y="2057400"/>
          <p14:tracePt t="56334" x="4133850" y="2032000"/>
          <p14:tracePt t="56351" x="4140200" y="2012950"/>
          <p14:tracePt t="56559" x="4127500" y="2012950"/>
          <p14:tracePt t="56568" x="4114800" y="2012950"/>
          <p14:tracePt t="56585" x="4095750" y="2012950"/>
          <p14:tracePt t="56601" x="4070350" y="2012950"/>
          <p14:tracePt t="56621" x="3968750" y="2012950"/>
          <p14:tracePt t="56634" x="3930650" y="2012950"/>
          <p14:tracePt t="56654" x="3835400" y="2025650"/>
          <p14:tracePt t="56670" x="3810000" y="2025650"/>
          <p14:tracePt t="56688" x="3803650" y="2025650"/>
          <p14:tracePt t="56700" x="3784600" y="2025650"/>
          <p14:tracePt t="56717" x="3733800" y="2025650"/>
          <p14:tracePt t="56738" x="3663950" y="2025650"/>
          <p14:tracePt t="56751" x="3600450" y="2025650"/>
          <p14:tracePt t="56768" x="3587750" y="2025650"/>
          <p14:tracePt t="56784" x="3556000" y="2025650"/>
          <p14:tracePt t="56804" x="3441700" y="1930400"/>
          <p14:tracePt t="56817" x="3371850" y="1866900"/>
          <p14:tracePt t="56834" x="3232150" y="1739900"/>
          <p14:tracePt t="56837" x="3130550" y="1670050"/>
          <p14:tracePt t="56852" x="2990850" y="1568450"/>
          <p14:tracePt t="56870" x="2857500" y="1441450"/>
          <p14:tracePt t="56884" x="2730500" y="1314450"/>
          <p14:tracePt t="56907" x="2628900" y="1212850"/>
          <p14:tracePt t="56918" x="2514600" y="1098550"/>
          <p14:tracePt t="56937" x="2413000" y="996950"/>
          <p14:tracePt t="56947" x="2381250" y="958850"/>
          <p14:tracePt t="56952" x="2349500" y="927100"/>
          <p14:tracePt t="56955" x="2324100" y="901700"/>
          <p14:tracePt t="56967" x="2305050" y="869950"/>
          <p14:tracePt t="56984" x="2266950" y="812800"/>
          <p14:tracePt t="57003" x="2260600" y="787400"/>
          <p14:tracePt t="57017" x="2247900" y="768350"/>
          <p14:tracePt t="57034" x="2235200" y="762000"/>
          <p14:tracePt t="57053" x="2235200" y="755650"/>
          <p14:tracePt t="57067" x="2228850" y="736600"/>
          <p14:tracePt t="57084" x="2228850" y="723900"/>
          <p14:tracePt t="57100" x="2216150" y="704850"/>
          <p14:tracePt t="57117" x="2216150" y="698500"/>
          <p14:tracePt t="57134" x="2216150" y="692150"/>
          <p14:tracePt t="57151" x="2216150" y="654050"/>
          <p14:tracePt t="57167" x="2216150" y="622300"/>
          <p14:tracePt t="57187" x="2216150" y="584200"/>
          <p14:tracePt t="57201" x="2216150" y="577850"/>
          <p14:tracePt t="57235" x="2216150" y="571500"/>
          <p14:tracePt t="57252" x="2216150" y="552450"/>
          <p14:tracePt t="57268" x="2241550" y="539750"/>
          <p14:tracePt t="57284" x="2254250" y="520700"/>
          <p14:tracePt t="57301" x="2260600" y="508000"/>
          <p14:tracePt t="57357" x="2266950" y="508000"/>
          <p14:tracePt t="57364" x="2266950" y="501650"/>
          <p14:tracePt t="57375" x="2273300" y="501650"/>
          <p14:tracePt t="57384" x="2279650" y="501650"/>
          <p14:tracePt t="57401" x="2292350" y="501650"/>
          <p14:tracePt t="57421" x="2311400" y="577850"/>
          <p14:tracePt t="57437" x="2317750" y="609600"/>
          <p14:tracePt t="57451" x="2330450" y="641350"/>
          <p14:tracePt t="57467" x="2349500" y="654050"/>
          <p14:tracePt t="57484" x="2362200" y="660400"/>
          <p14:tracePt t="57503" x="2381250" y="660400"/>
          <p14:tracePt t="57517" x="2419350" y="654050"/>
          <p14:tracePt t="57534" x="2457450" y="622300"/>
          <p14:tracePt t="57552" x="2489200" y="603250"/>
          <p14:tracePt t="57567" x="2514600" y="590550"/>
          <p14:tracePt t="57584" x="2540000" y="571500"/>
          <p14:tracePt t="57602" x="2559050" y="571500"/>
          <p14:tracePt t="57618" x="2565400" y="558800"/>
          <p14:tracePt t="57634" x="2584450" y="558800"/>
          <p14:tracePt t="57655" x="2647950" y="558800"/>
          <p14:tracePt t="57667" x="2711450" y="558800"/>
          <p14:tracePt t="57688" x="2768600" y="558800"/>
          <p14:tracePt t="57700" x="2806700" y="558800"/>
          <p14:tracePt t="57718" x="2813050" y="558800"/>
          <p14:tracePt t="57804" x="2819400" y="558800"/>
          <p14:tracePt t="57816" x="2832100" y="558800"/>
          <p14:tracePt t="57818" x="2851150" y="558800"/>
          <p14:tracePt t="57834" x="2870200" y="577850"/>
          <p14:tracePt t="57851" x="2921000" y="596900"/>
          <p14:tracePt t="57867" x="2990850" y="615950"/>
          <p14:tracePt t="57895" x="3048000" y="615950"/>
          <p14:tracePt t="57900" x="3060700" y="615950"/>
          <p14:tracePt t="57917" x="3067050" y="615950"/>
          <p14:tracePt t="57955" x="3073400" y="615950"/>
          <p14:tracePt t="57967" x="3079750" y="615950"/>
          <p14:tracePt t="57984" x="3117850" y="615950"/>
          <p14:tracePt t="58003" x="3175000" y="615950"/>
          <p14:tracePt t="58017" x="3213100" y="615950"/>
          <p14:tracePt t="58034" x="3270250" y="615950"/>
          <p14:tracePt t="58050" x="3321050" y="615950"/>
          <p14:tracePt t="58067" x="3365500" y="641350"/>
          <p14:tracePt t="58084" x="3390900" y="673100"/>
          <p14:tracePt t="58101" x="3390900" y="698500"/>
          <p14:tracePt t="58117" x="3390900" y="730250"/>
          <p14:tracePt t="58134" x="3390900" y="787400"/>
          <p14:tracePt t="58151" x="3390900" y="863600"/>
          <p14:tracePt t="58173" x="3397250" y="1003300"/>
          <p14:tracePt t="58187" x="3409950" y="1041400"/>
          <p14:tracePt t="58201" x="3416300" y="1092200"/>
          <p14:tracePt t="58218" x="3448050" y="1130300"/>
          <p14:tracePt t="58235" x="3460750" y="1149350"/>
          <p14:tracePt t="58251" x="3473450" y="1174750"/>
          <p14:tracePt t="58268" x="3473450" y="1200150"/>
          <p14:tracePt t="58285" x="3473450" y="1219200"/>
          <p14:tracePt t="58301" x="3473450" y="1238250"/>
          <p14:tracePt t="58318" x="3467100" y="1257300"/>
          <p14:tracePt t="58334" x="3460750" y="1282700"/>
          <p14:tracePt t="58351" x="3448050" y="1301750"/>
          <p14:tracePt t="58368" x="3441700" y="1314450"/>
          <p14:tracePt t="58580" x="3435350" y="1314450"/>
          <p14:tracePt t="58589" x="3429000" y="1314450"/>
          <p14:tracePt t="58596" x="3422650" y="1314450"/>
          <p14:tracePt t="58603" x="3409950" y="1314450"/>
          <p14:tracePt t="58617" x="3397250" y="1314450"/>
          <p14:tracePt t="58627" x="3390900" y="1314450"/>
          <p14:tracePt t="58631" x="3378200" y="1314450"/>
          <p14:tracePt t="58637" x="3365500" y="1314450"/>
          <p14:tracePt t="58651" x="3359150" y="1314450"/>
          <p14:tracePt t="58668" x="3359150" y="1320800"/>
          <p14:tracePt t="58772" x="3359150" y="1314450"/>
          <p14:tracePt t="58942" x="3359150" y="1301750"/>
          <p14:tracePt t="58956" x="3359150" y="1295400"/>
          <p14:tracePt t="59084" x="3359150" y="1289050"/>
          <p14:tracePt t="59092" x="3359150" y="1282700"/>
          <p14:tracePt t="59116" x="3359150" y="1276350"/>
          <p14:tracePt t="59124" x="3359150" y="1270000"/>
          <p14:tracePt t="59134" x="3359150" y="1250950"/>
          <p14:tracePt t="59154" x="3359150" y="1231900"/>
          <p14:tracePt t="59167" x="3371850" y="1206500"/>
          <p14:tracePt t="59186" x="3384550" y="1181100"/>
          <p14:tracePt t="59200" x="3409950" y="1162050"/>
          <p14:tracePt t="59219" x="3441700" y="1149350"/>
          <p14:tracePt t="59234" x="3454400" y="1149350"/>
          <p14:tracePt t="59253" x="3492500" y="1143000"/>
          <p14:tracePt t="59267" x="3536950" y="1136650"/>
          <p14:tracePt t="59285" x="3568700" y="1136650"/>
          <p14:tracePt t="59301" x="3587750" y="1136650"/>
          <p14:tracePt t="59334" x="3587750" y="1143000"/>
          <p14:tracePt t="59351" x="3587750" y="1162050"/>
          <p14:tracePt t="59368" x="3587750" y="1200150"/>
          <p14:tracePt t="59384" x="3587750" y="1212850"/>
          <p14:tracePt t="59401" x="3575050" y="1238250"/>
          <p14:tracePt t="59404" x="3568700" y="1250950"/>
          <p14:tracePt t="59418" x="3562350" y="1270000"/>
          <p14:tracePt t="59436" x="3524250" y="1308100"/>
          <p14:tracePt t="59451" x="3511550" y="1320800"/>
          <p14:tracePt t="59467" x="3460750" y="1333500"/>
          <p14:tracePt t="59484" x="3448050" y="1352550"/>
          <p14:tracePt t="59502" x="3429000" y="1365250"/>
          <p14:tracePt t="59517" x="3409950" y="1365250"/>
          <p14:tracePt t="59579" x="3409950" y="1346200"/>
          <p14:tracePt t="59588" x="3409950" y="1327150"/>
          <p14:tracePt t="59596" x="3409950" y="1308100"/>
          <p14:tracePt t="59603" x="3409950" y="1289050"/>
          <p14:tracePt t="59617" x="3409950" y="1276350"/>
          <p14:tracePt t="59634" x="3409950" y="1270000"/>
          <p14:tracePt t="59638" x="3409950" y="1263650"/>
          <p14:tracePt t="59766" x="3409950" y="1276350"/>
          <p14:tracePt t="59771" x="3409950" y="1295400"/>
          <p14:tracePt t="59785" x="3409950" y="1314450"/>
          <p14:tracePt t="59801" x="3409950" y="1352550"/>
          <p14:tracePt t="59817" x="3409950" y="1409700"/>
          <p14:tracePt t="59834" x="3365500" y="1473200"/>
          <p14:tracePt t="59852" x="3276600" y="1511300"/>
          <p14:tracePt t="59867" x="3238500" y="1517650"/>
          <p14:tracePt t="59877" x="3219450" y="1517650"/>
          <p14:tracePt t="59884" x="3194050" y="1517650"/>
          <p14:tracePt t="59906" x="3111500" y="1517650"/>
          <p14:tracePt t="59920" x="2990850" y="1524000"/>
          <p14:tracePt t="59937" x="2863850" y="1524000"/>
          <p14:tracePt t="59951" x="2762250" y="1524000"/>
          <p14:tracePt t="59968" x="2717800" y="1511300"/>
          <p14:tracePt t="59984" x="2698750" y="1479550"/>
          <p14:tracePt t="60004" x="2698750" y="1422400"/>
          <p14:tracePt t="60018" x="2717800" y="1346200"/>
          <p14:tracePt t="60034" x="2755900" y="1289050"/>
          <p14:tracePt t="60053" x="2794000" y="1257300"/>
          <p14:tracePt t="60068" x="2800350" y="1231900"/>
          <p14:tracePt t="60085" x="2800350" y="1212850"/>
          <p14:tracePt t="60101" x="2800350" y="1200150"/>
          <p14:tracePt t="60118" x="2800350" y="1181100"/>
          <p14:tracePt t="60134" x="2819400" y="1155700"/>
          <p14:tracePt t="60153" x="2832100" y="1111250"/>
          <p14:tracePt t="60167" x="2844800" y="1092200"/>
          <p14:tracePt t="60189" x="2857500" y="1073150"/>
          <p14:tracePt t="60202" x="2889250" y="1060450"/>
          <p14:tracePt t="60218" x="2908300" y="1054100"/>
          <p14:tracePt t="60234" x="2914650" y="1041400"/>
          <p14:tracePt t="60254" x="2921000" y="1022350"/>
          <p14:tracePt t="60267" x="2921000" y="1016000"/>
          <p14:tracePt t="60331" x="2914650" y="1016000"/>
          <p14:tracePt t="60348" x="2908300" y="1016000"/>
          <p14:tracePt t="60357" x="2895600" y="1016000"/>
          <p14:tracePt t="60367" x="2876550" y="1016000"/>
          <p14:tracePt t="60384" x="2832100" y="1016000"/>
          <p14:tracePt t="60404" x="2730500" y="1016000"/>
          <p14:tracePt t="60420" x="2667000" y="1016000"/>
          <p14:tracePt t="60437" x="2609850" y="1016000"/>
          <p14:tracePt t="60451" x="2578100" y="1016000"/>
          <p14:tracePt t="60467" x="2482850" y="1016000"/>
          <p14:tracePt t="60484" x="2406650" y="1016000"/>
          <p14:tracePt t="60503" x="2317750" y="1022350"/>
          <p14:tracePt t="60517" x="2235200" y="1009650"/>
          <p14:tracePt t="60534" x="2152650" y="996950"/>
          <p14:tracePt t="60551" x="2089150" y="990600"/>
          <p14:tracePt t="60567" x="2044700" y="990600"/>
          <p14:tracePt t="60584" x="2032000" y="990600"/>
          <p14:tracePt t="60601" x="2025650" y="984250"/>
          <p14:tracePt t="60804" x="2025650" y="996950"/>
          <p14:tracePt t="60819" x="2025650" y="1016000"/>
          <p14:tracePt t="60825" x="2025650" y="1028700"/>
          <p14:tracePt t="60835" x="2025650" y="1060450"/>
          <p14:tracePt t="60851" x="2025650" y="1079500"/>
          <p14:tracePt t="60867" x="2006600" y="1206500"/>
          <p14:tracePt t="60888" x="1974850" y="1346200"/>
          <p14:tracePt t="60902" x="1949450" y="1511300"/>
          <p14:tracePt t="60917" x="1930400" y="1657350"/>
          <p14:tracePt t="60938" x="1905000" y="1733550"/>
          <p14:tracePt t="60950" x="1905000" y="1797050"/>
          <p14:tracePt t="60968" x="1879600" y="1841500"/>
          <p14:tracePt t="60984" x="1860550" y="1885950"/>
          <p14:tracePt t="61003" x="1841500" y="1936750"/>
          <p14:tracePt t="61017" x="1816100" y="1968500"/>
          <p14:tracePt t="61034" x="1797050" y="2006600"/>
          <p14:tracePt t="61036" x="1797050" y="2032000"/>
          <p14:tracePt t="61051" x="1784350" y="2051050"/>
          <p14:tracePt t="61067" x="1771650" y="2095500"/>
          <p14:tracePt t="61084" x="1771650" y="2114550"/>
          <p14:tracePt t="61476" x="1790700" y="2114550"/>
          <p14:tracePt t="61485" x="1816100" y="2114550"/>
          <p14:tracePt t="61503" x="1879600" y="2114550"/>
          <p14:tracePt t="61517" x="1917700" y="2114550"/>
          <p14:tracePt t="61534" x="1936750" y="2114550"/>
          <p14:tracePt t="61551" x="1943100" y="2114550"/>
          <p14:tracePt t="61643" x="1936750" y="2114550"/>
          <p14:tracePt t="61653" x="1917700" y="2114550"/>
          <p14:tracePt t="61660" x="1905000" y="2114550"/>
          <p14:tracePt t="61671" x="1873250" y="2095500"/>
          <p14:tracePt t="61688" x="1803400" y="2076450"/>
          <p14:tracePt t="61700" x="1727200" y="2032000"/>
          <p14:tracePt t="61717" x="1657350" y="1987550"/>
          <p14:tracePt t="61734" x="1606550" y="1943100"/>
          <p14:tracePt t="61753" x="1593850" y="1930400"/>
          <p14:tracePt t="61784" x="1593850" y="1924050"/>
          <p14:tracePt t="61801" x="1593850" y="1866900"/>
          <p14:tracePt t="61818" x="1600200" y="1778000"/>
          <p14:tracePt t="61835" x="1600200" y="1663700"/>
          <p14:tracePt t="61852" x="1606550" y="1492250"/>
          <p14:tracePt t="61867" x="1644650" y="1397000"/>
          <p14:tracePt t="61888" x="1682750" y="1276350"/>
          <p14:tracePt t="61901" x="1727200" y="1155700"/>
          <p14:tracePt t="61921" x="1765300" y="1098550"/>
          <p14:tracePt t="61937" x="1771650" y="1079500"/>
          <p14:tracePt t="61950" x="1784350" y="1066800"/>
          <p14:tracePt t="61967" x="1803400" y="1054100"/>
          <p14:tracePt t="61984" x="1841500" y="1035050"/>
          <p14:tracePt t="62002" x="1879600" y="1022350"/>
          <p14:tracePt t="62017" x="1898650" y="1009650"/>
          <p14:tracePt t="62034" x="1905000" y="1009650"/>
          <p14:tracePt t="62084" x="1917700" y="1003300"/>
          <p14:tracePt t="62092" x="1936750" y="996950"/>
          <p14:tracePt t="62100" x="1962150" y="996950"/>
          <p14:tracePt t="62117" x="2019300" y="990600"/>
          <p14:tracePt t="62134" x="2082800" y="984250"/>
          <p14:tracePt t="62155" x="2184400" y="984250"/>
          <p14:tracePt t="62168" x="2216150" y="984250"/>
          <p14:tracePt t="62189" x="2247900" y="984250"/>
          <p14:tracePt t="62299" x="2241550" y="984250"/>
          <p14:tracePt t="62313" x="2203450" y="984250"/>
          <p14:tracePt t="62321" x="2165350" y="984250"/>
          <p14:tracePt t="62335" x="2063750" y="984250"/>
          <p14:tracePt t="62351" x="1968500" y="971550"/>
          <p14:tracePt t="62368" x="1898650" y="965200"/>
          <p14:tracePt t="62381" x="1847850" y="952500"/>
          <p14:tracePt t="62393" x="1828800" y="946150"/>
          <p14:tracePt t="62401" x="1809750" y="933450"/>
          <p14:tracePt t="62417" x="1797050" y="933450"/>
          <p14:tracePt t="62438" x="1790700" y="927100"/>
          <p14:tracePt t="62476" x="1784350" y="927100"/>
          <p14:tracePt t="62580" x="1784350" y="933450"/>
          <p14:tracePt t="62588" x="1784350" y="977900"/>
          <p14:tracePt t="62596" x="1771650" y="1028700"/>
          <p14:tracePt t="62603" x="1758950" y="1085850"/>
          <p14:tracePt t="62617" x="1752600" y="1143000"/>
          <p14:tracePt t="62630" x="1727200" y="1295400"/>
          <p14:tracePt t="62635" x="1708150" y="1377950"/>
          <p14:tracePt t="62651" x="1701800" y="1479550"/>
          <p14:tracePt t="62672" x="1701800" y="1739900"/>
          <p14:tracePt t="62687" x="1689100" y="1879600"/>
          <p14:tracePt t="62701" x="1689100" y="2025650"/>
          <p14:tracePt t="62717" x="1682750" y="2139950"/>
          <p14:tracePt t="62734" x="1676400" y="2216150"/>
          <p14:tracePt t="62754" x="1663700" y="2247900"/>
          <p14:tracePt t="62768" x="1657350" y="2247900"/>
          <p14:tracePt t="62836" x="1657350" y="2254250"/>
          <p14:tracePt t="62859" x="1657350" y="2260600"/>
          <p14:tracePt t="62868" x="1657350" y="2273300"/>
          <p14:tracePt t="62879" x="1657350" y="2279650"/>
          <p14:tracePt t="62889" x="1670050" y="2286000"/>
          <p14:tracePt t="62905" x="1676400" y="2286000"/>
          <p14:tracePt t="62917" x="1682750" y="2286000"/>
          <p14:tracePt t="63046" x="1682750" y="2279650"/>
          <p14:tracePt t="63052" x="1682750" y="2273300"/>
          <p14:tracePt t="63063" x="1682750" y="2266950"/>
          <p14:tracePt t="63191" x="1701800" y="2266950"/>
          <p14:tracePt t="63195" x="1727200" y="2266950"/>
          <p14:tracePt t="63203" x="1746250" y="2254250"/>
          <p14:tracePt t="63221" x="1790700" y="2254250"/>
          <p14:tracePt t="63234" x="1803400" y="2247900"/>
          <p14:tracePt t="63251" x="1873250" y="2241550"/>
          <p14:tracePt t="63267" x="1924050" y="2235200"/>
          <p14:tracePt t="63284" x="1949450" y="2228850"/>
          <p14:tracePt t="63301" x="1968500" y="2222500"/>
          <p14:tracePt t="63484" x="1955800" y="2222500"/>
          <p14:tracePt t="63495" x="1943100" y="2222500"/>
          <p14:tracePt t="63516" x="1924050" y="2216150"/>
          <p14:tracePt t="63527" x="1905000" y="2209800"/>
          <p14:tracePt t="63535" x="1898650" y="2209800"/>
          <p14:tracePt t="63551" x="1873250" y="2209800"/>
          <p14:tracePt t="63755" x="1866900" y="2209800"/>
          <p14:tracePt t="63767" x="1854200" y="2209800"/>
          <p14:tracePt t="63785" x="1797050" y="2209800"/>
          <p14:tracePt t="63801" x="1758950" y="2209800"/>
          <p14:tracePt t="63817" x="1733550" y="2209800"/>
          <p14:tracePt t="63835" x="1689100" y="2209800"/>
          <p14:tracePt t="63851" x="1682750" y="2209800"/>
          <p14:tracePt t="63867" x="1657350" y="2203450"/>
          <p14:tracePt t="64029" x="1657350" y="2197100"/>
          <p14:tracePt t="64035" x="1651000" y="2171700"/>
          <p14:tracePt t="64046" x="1651000" y="2133600"/>
          <p14:tracePt t="64052" x="1638300" y="2095500"/>
          <p14:tracePt t="64067" x="1638300" y="2000250"/>
          <p14:tracePt t="64084" x="1638300" y="1879600"/>
          <p14:tracePt t="64101" x="1638300" y="1714500"/>
          <p14:tracePt t="64117" x="1670050" y="1524000"/>
          <p14:tracePt t="64135" x="1701800" y="1333500"/>
          <p14:tracePt t="64151" x="1746250" y="1200150"/>
          <p14:tracePt t="64171" x="1771650" y="1143000"/>
          <p14:tracePt t="64186" x="1790700" y="1098550"/>
          <p14:tracePt t="64201" x="1803400" y="1060450"/>
          <p14:tracePt t="64217" x="1809750" y="1022350"/>
          <p14:tracePt t="64219" x="1822450" y="1009650"/>
          <p14:tracePt t="64236" x="1841500" y="977900"/>
          <p14:tracePt t="64254" x="1854200" y="958850"/>
          <p14:tracePt t="64267" x="1860550" y="952500"/>
          <p14:tracePt t="64313" x="1866900" y="952500"/>
          <p14:tracePt t="64348" x="1879600" y="952500"/>
          <p14:tracePt t="64356" x="1917700" y="952500"/>
          <p14:tracePt t="64367" x="1974850" y="958850"/>
          <p14:tracePt t="64384" x="2082800" y="965200"/>
          <p14:tracePt t="64401" x="2197100" y="971550"/>
          <p14:tracePt t="64417" x="2266950" y="971550"/>
          <p14:tracePt t="64418" x="2286000" y="971550"/>
          <p14:tracePt t="64548" x="2279650" y="971550"/>
          <p14:tracePt t="64556" x="2254250" y="971550"/>
          <p14:tracePt t="64566" x="2216150" y="971550"/>
          <p14:tracePt t="64585" x="2127250" y="971550"/>
          <p14:tracePt t="64601" x="2032000" y="971550"/>
          <p14:tracePt t="64618" x="1936750" y="952500"/>
          <p14:tracePt t="64629" x="1835150" y="958850"/>
          <p14:tracePt t="64641" x="1790700" y="958850"/>
          <p14:tracePt t="64651" x="1752600" y="952500"/>
          <p14:tracePt t="64667" x="1676400" y="920750"/>
          <p14:tracePt t="64687" x="1663700" y="914400"/>
          <p14:tracePt t="64717" x="1657350" y="914400"/>
          <p14:tracePt t="64804" x="1657350" y="933450"/>
          <p14:tracePt t="64814" x="1657350" y="996950"/>
          <p14:tracePt t="64819" x="1644650" y="1060450"/>
          <p14:tracePt t="64835" x="1638300" y="1225550"/>
          <p14:tracePt t="64851" x="1644650" y="1320800"/>
          <p14:tracePt t="64867" x="1644650" y="1619250"/>
          <p14:tracePt t="64884" x="1606550" y="1771650"/>
          <p14:tracePt t="64901" x="1600200" y="1911350"/>
          <p14:tracePt t="64920" x="1587500" y="2025650"/>
          <p14:tracePt t="64936" x="1587500" y="2133600"/>
          <p14:tracePt t="64951" x="1555750" y="2209800"/>
          <p14:tracePt t="64967" x="1543050" y="2235200"/>
          <p14:tracePt t="64984" x="1543050" y="2247900"/>
          <p14:tracePt t="65066" x="1543050" y="2254250"/>
          <p14:tracePt t="65071" x="1543050" y="2260600"/>
          <p14:tracePt t="65085" x="1581150" y="2266950"/>
          <p14:tracePt t="65101" x="1663700" y="2273300"/>
          <p14:tracePt t="65117" x="1765300" y="2260600"/>
          <p14:tracePt t="65135" x="1885950" y="2254250"/>
          <p14:tracePt t="65154" x="1974850" y="2260600"/>
          <p14:tracePt t="65167" x="2038350" y="2254250"/>
          <p14:tracePt t="65188" x="2063750" y="2247900"/>
          <p14:tracePt t="65625" x="2070100" y="2247900"/>
          <p14:tracePt t="65630" x="2076450" y="2247900"/>
          <p14:tracePt t="65636" x="2082800" y="2247900"/>
          <p14:tracePt t="65651" x="2082800" y="2260600"/>
          <p14:tracePt t="65804" x="2076450" y="2260600"/>
          <p14:tracePt t="65816" x="2089150" y="2260600"/>
          <p14:tracePt t="65835" x="2101850" y="2260600"/>
          <p14:tracePt t="65852" x="2108200" y="2260600"/>
          <p14:tracePt t="65868" x="2114550" y="2247900"/>
          <p14:tracePt t="65955" x="2114550" y="2235200"/>
          <p14:tracePt t="65964" x="2108200" y="2222500"/>
          <p14:tracePt t="65971" x="2108200" y="2216150"/>
          <p14:tracePt t="65984" x="2108200" y="2203450"/>
          <p14:tracePt t="66017" x="2101850" y="2203450"/>
          <p14:tracePt t="66034" x="2101850" y="2197100"/>
          <p14:tracePt t="66084" x="2101850" y="2184400"/>
          <p14:tracePt t="66091" x="2095500" y="2184400"/>
          <p14:tracePt t="66101" x="2089150" y="2178050"/>
          <p14:tracePt t="66396" x="2082800" y="2178050"/>
          <p14:tracePt t="66422" x="2082800" y="2171700"/>
          <p14:tracePt t="66804" x="2076450" y="2171700"/>
          <p14:tracePt t="66815" x="2057400" y="2171700"/>
          <p14:tracePt t="66819" x="2038350" y="2171700"/>
          <p14:tracePt t="66835" x="2000250" y="2171700"/>
          <p14:tracePt t="66852" x="1949450" y="2171700"/>
          <p14:tracePt t="66868" x="1898650" y="2171700"/>
          <p14:tracePt t="66889" x="1854200" y="2171700"/>
          <p14:tracePt t="66895" x="1847850" y="2178050"/>
          <p14:tracePt t="66909" x="1835150" y="2184400"/>
          <p14:tracePt t="66917" x="1828800" y="2184400"/>
          <p14:tracePt t="67604" x="1828800" y="2165350"/>
          <p14:tracePt t="67612" x="1828800" y="2133600"/>
          <p14:tracePt t="67626" x="1828800" y="2095500"/>
          <p14:tracePt t="67636" x="1835150" y="1987550"/>
          <p14:tracePt t="67651" x="1847850" y="1924050"/>
          <p14:tracePt t="67667" x="1905000" y="1739900"/>
          <p14:tracePt t="67686" x="1943100" y="1600200"/>
          <p14:tracePt t="67701" x="1974850" y="1485900"/>
          <p14:tracePt t="67718" x="1993900" y="1352550"/>
          <p14:tracePt t="67734" x="2006600" y="1212850"/>
          <p14:tracePt t="67751" x="2025650" y="1092200"/>
          <p14:tracePt t="67767" x="2032000" y="1041400"/>
          <p14:tracePt t="67784" x="2025650" y="1009650"/>
          <p14:tracePt t="67801" x="2025650" y="990600"/>
          <p14:tracePt t="67818" x="2025650" y="977900"/>
          <p14:tracePt t="67835" x="2025650" y="965200"/>
          <p14:tracePt t="68376" x="2032000" y="965200"/>
          <p14:tracePt t="68380" x="2038350" y="965200"/>
          <p14:tracePt t="68492" x="2044700" y="965200"/>
          <p14:tracePt t="68718" x="2044700" y="971550"/>
          <p14:tracePt t="68753" x="2051050" y="971550"/>
          <p14:tracePt t="68757" x="2095500" y="971550"/>
          <p14:tracePt t="68768" x="2127250" y="946150"/>
          <p14:tracePt t="68784" x="2184400" y="908050"/>
          <p14:tracePt t="68801" x="2216150" y="857250"/>
          <p14:tracePt t="68818" x="2228850" y="819150"/>
          <p14:tracePt t="68835" x="2260600" y="787400"/>
          <p14:tracePt t="68852" x="2305050" y="749300"/>
          <p14:tracePt t="68867" x="2336800" y="749300"/>
          <p14:tracePt t="68884" x="2368550" y="774700"/>
          <p14:tracePt t="68891" x="2374900" y="781050"/>
          <p14:tracePt t="68901" x="2387600" y="793750"/>
          <p14:tracePt t="68917" x="2425700" y="819150"/>
          <p14:tracePt t="68938" x="2457450" y="850900"/>
          <p14:tracePt t="68951" x="2463800" y="850900"/>
          <p14:tracePt t="69052" x="2482850" y="857250"/>
          <p14:tracePt t="69066" x="2489200" y="857250"/>
          <p14:tracePt t="69074" x="2495550" y="857250"/>
          <p14:tracePt t="69084" x="2508250" y="857250"/>
          <p14:tracePt t="69101" x="2508250" y="850900"/>
          <p14:tracePt t="69117" x="2508250" y="838200"/>
          <p14:tracePt t="69134" x="2508250" y="812800"/>
          <p14:tracePt t="69151" x="2578100" y="749300"/>
          <p14:tracePt t="69167" x="2673350" y="692150"/>
          <p14:tracePt t="69186" x="2749550" y="660400"/>
          <p14:tracePt t="69201" x="2787650" y="647700"/>
          <p14:tracePt t="69217" x="2787650" y="641350"/>
          <p14:tracePt t="69277" x="2794000" y="641350"/>
          <p14:tracePt t="69283" x="2800350" y="641350"/>
          <p14:tracePt t="69292" x="2806700" y="628650"/>
          <p14:tracePt t="69300" x="2813050" y="628650"/>
          <p14:tracePt t="69318" x="2819400" y="628650"/>
          <p14:tracePt t="69420" x="2813050" y="628650"/>
          <p14:tracePt t="69443" x="2806700" y="628650"/>
          <p14:tracePt t="69452" x="2800350" y="628650"/>
          <p14:tracePt t="70066" x="2806700" y="628650"/>
          <p14:tracePt t="70074" x="2813050" y="628650"/>
          <p14:tracePt t="70084" x="2832100" y="603250"/>
          <p14:tracePt t="70101" x="2851150" y="558800"/>
          <p14:tracePt t="70120" x="2863850" y="495300"/>
          <p14:tracePt t="70129" x="2876550" y="476250"/>
          <p14:tracePt t="70132" x="2882900" y="450850"/>
          <p14:tracePt t="70153" x="2901950" y="412750"/>
          <p14:tracePt t="70172" x="2921000" y="393700"/>
          <p14:tracePt t="70258" x="2921000" y="387350"/>
          <p14:tracePt t="70266" x="2933700" y="387350"/>
          <p14:tracePt t="70269" x="2940050" y="387350"/>
          <p14:tracePt t="70364" x="2940050" y="393700"/>
          <p14:tracePt t="70376" x="2940050" y="400050"/>
          <p14:tracePt t="70379" x="2940050" y="406400"/>
          <p14:tracePt t="70405" x="2921000" y="444500"/>
          <p14:tracePt t="70417" x="2908300" y="463550"/>
          <p14:tracePt t="70439" x="2889250" y="508000"/>
          <p14:tracePt t="70445" x="2882900" y="514350"/>
          <p14:tracePt t="70452" x="2876550" y="527050"/>
          <p14:tracePt t="70469" x="2857500" y="546100"/>
          <p14:tracePt t="70484" x="2832100" y="571500"/>
          <p14:tracePt t="70504" x="2813050" y="584200"/>
          <p14:tracePt t="70517" x="2800350" y="596900"/>
          <p14:tracePt t="70534" x="2787650" y="596900"/>
          <p14:tracePt t="70567" x="2781300" y="603250"/>
          <p14:tracePt t="70584" x="2736850" y="609600"/>
          <p14:tracePt t="70601" x="2686050" y="622300"/>
          <p14:tracePt t="70617" x="2616200" y="622300"/>
          <p14:tracePt t="70630" x="2552700" y="622300"/>
          <p14:tracePt t="70636" x="2520950" y="622300"/>
          <p14:tracePt t="70652" x="2457450" y="622300"/>
          <p14:tracePt t="70668" x="2413000" y="622300"/>
          <p14:tracePt t="70687" x="2387600" y="622300"/>
          <p14:tracePt t="70717" x="2368550" y="603250"/>
          <p14:tracePt t="70734" x="2343150" y="584200"/>
          <p14:tracePt t="70752" x="2305050" y="558800"/>
          <p14:tracePt t="70767" x="2273300" y="527050"/>
          <p14:tracePt t="70784" x="2260600" y="501650"/>
          <p14:tracePt t="70801" x="2247900" y="457200"/>
          <p14:tracePt t="70817" x="2235200" y="400050"/>
          <p14:tracePt t="70835" x="2235200" y="317500"/>
          <p14:tracePt t="70851" x="2235200" y="292100"/>
          <p14:tracePt t="70868" x="2260600" y="209550"/>
          <p14:tracePt t="70884" x="2292350" y="165100"/>
          <p14:tracePt t="70901" x="2330450" y="114300"/>
          <p14:tracePt t="70921" x="2374900" y="63500"/>
          <p14:tracePt t="70937" x="2425700" y="25400"/>
          <p14:tracePt t="70944" x="2451100" y="12700"/>
          <p14:tracePt t="70951" x="2470150" y="0"/>
          <p14:tracePt t="70967" x="2514600" y="0"/>
          <p14:tracePt t="70984" x="2578100" y="0"/>
          <p14:tracePt t="71003" x="2717800" y="0"/>
          <p14:tracePt t="71017" x="2768600" y="0"/>
          <p14:tracePt t="71034" x="2851150" y="0"/>
          <p14:tracePt t="71035" x="2889250" y="6350"/>
          <p14:tracePt t="71051" x="2914650" y="19050"/>
          <p14:tracePt t="71067" x="2971800" y="44450"/>
          <p14:tracePt t="71084" x="2997200" y="63500"/>
          <p14:tracePt t="71101" x="3009900" y="82550"/>
          <p14:tracePt t="71117" x="3016250" y="114300"/>
          <p14:tracePt t="71134" x="3022600" y="146050"/>
          <p14:tracePt t="71153" x="3028950" y="171450"/>
          <p14:tracePt t="71167" x="3041650" y="209550"/>
          <p14:tracePt t="71171" x="3048000" y="228600"/>
          <p14:tracePt t="71188" x="3054350" y="247650"/>
          <p14:tracePt t="71201" x="3060700" y="279400"/>
          <p14:tracePt t="71223" x="3079750" y="317500"/>
          <p14:tracePt t="71234" x="3079750" y="336550"/>
          <p14:tracePt t="71253" x="3079750" y="374650"/>
          <p14:tracePt t="71267" x="3054350" y="412750"/>
          <p14:tracePt t="71284" x="3022600" y="463550"/>
          <p14:tracePt t="71301" x="2978150" y="488950"/>
          <p14:tracePt t="71317" x="2940050" y="501650"/>
          <p14:tracePt t="71334" x="2889250" y="508000"/>
          <p14:tracePt t="71351" x="2838450" y="508000"/>
          <p14:tracePt t="71368" x="2787650" y="508000"/>
          <p14:tracePt t="71384" x="2736850" y="508000"/>
          <p14:tracePt t="71401" x="2705100" y="508000"/>
          <p14:tracePt t="71507" x="2705100" y="520700"/>
          <p14:tracePt t="71516" x="2705100" y="558800"/>
          <p14:tracePt t="71525" x="2705100" y="609600"/>
          <p14:tracePt t="71534" x="2686050" y="666750"/>
          <p14:tracePt t="71551" x="2647950" y="838200"/>
          <p14:tracePt t="71567" x="2584450" y="1041400"/>
          <p14:tracePt t="71584" x="2546350" y="1143000"/>
          <p14:tracePt t="71601" x="2508250" y="1212850"/>
          <p14:tracePt t="71617" x="2463800" y="1257300"/>
          <p14:tracePt t="71625" x="2432050" y="1289050"/>
          <p14:tracePt t="71634" x="2400300" y="1314450"/>
          <p14:tracePt t="71651" x="2355850" y="1371600"/>
          <p14:tracePt t="71672" x="2279650" y="1479550"/>
          <p14:tracePt t="71687" x="2260600" y="1504950"/>
          <p14:tracePt t="71701" x="2260600" y="1511300"/>
          <p14:tracePt t="71735" x="2254250" y="1517650"/>
          <p14:tracePt t="71754" x="2254250" y="1524000"/>
          <p14:tracePt t="71768" x="2235200" y="1568450"/>
          <p14:tracePt t="71784" x="2209800" y="1612900"/>
          <p14:tracePt t="71800" x="2184400" y="1657350"/>
          <p14:tracePt t="71817" x="2171700" y="1720850"/>
          <p14:tracePt t="71835" x="2133600" y="1790700"/>
          <p14:tracePt t="71855" x="2120900" y="1822450"/>
          <p14:tracePt t="71868" x="2108200" y="1847850"/>
          <p14:tracePt t="71884" x="2089150" y="1898650"/>
          <p14:tracePt t="71905" x="2076450" y="1981200"/>
          <p14:tracePt t="71918" x="2089150" y="2051050"/>
          <p14:tracePt t="71937" x="2095500" y="2127250"/>
          <p14:tracePt t="71945" x="2095500" y="2152650"/>
          <p14:tracePt t="71951" x="2089150" y="2165350"/>
          <p14:tracePt t="71967" x="2076450" y="2184400"/>
          <p14:tracePt t="71984" x="2063750" y="2203450"/>
          <p14:tracePt t="72003" x="2032000" y="2235200"/>
          <p14:tracePt t="72018" x="2025650" y="2235200"/>
          <p14:tracePt t="72034" x="2012950" y="2203450"/>
          <p14:tracePt t="72130" x="2012950" y="2209800"/>
          <p14:tracePt t="72155" x="2012950" y="2216150"/>
          <p14:tracePt t="72166" x="2012950" y="2222500"/>
          <p14:tracePt t="72171" x="2012950" y="2228850"/>
          <p14:tracePt t="72186" x="2012950" y="2235200"/>
          <p14:tracePt t="72201" x="2012950" y="2241550"/>
          <p14:tracePt t="72218" x="2012950" y="2247900"/>
          <p14:tracePt t="72234" x="2012950" y="2266950"/>
          <p14:tracePt t="72236" x="2019300" y="2273300"/>
          <p14:tracePt t="72252" x="2032000" y="2279650"/>
          <p14:tracePt t="72267" x="2051050" y="2279650"/>
          <p14:tracePt t="72284" x="2070100" y="2279650"/>
          <p14:tracePt t="72301" x="2089150" y="2279650"/>
          <p14:tracePt t="72317" x="2114550" y="2266950"/>
          <p14:tracePt t="72334" x="2120900" y="2266950"/>
          <p14:tracePt t="72389" x="2120900" y="2260600"/>
          <p14:tracePt t="72396" x="2127250" y="2260600"/>
          <p14:tracePt t="72404" x="2133600" y="2254250"/>
          <p14:tracePt t="72420" x="2146300" y="2247900"/>
          <p14:tracePt t="72565" x="2146300" y="2254250"/>
          <p14:tracePt t="72638" x="2139950" y="2254250"/>
          <p14:tracePt t="72643" x="2127250" y="2254250"/>
          <p14:tracePt t="72655" x="2127250" y="2247900"/>
          <p14:tracePt t="72691" x="2127250" y="2241550"/>
          <p14:tracePt t="72703" x="2120900" y="2241550"/>
          <p14:tracePt t="72753" x="2114550" y="2241550"/>
          <p14:tracePt t="72757" x="2108200" y="2241550"/>
          <p14:tracePt t="72767" x="2108200" y="2235200"/>
          <p14:tracePt t="72899" x="2101850" y="2228850"/>
          <p14:tracePt t="72909" x="2095500" y="2228850"/>
          <p14:tracePt t="72924" x="2089150" y="2222500"/>
          <p14:tracePt t="72938" x="2082800" y="2216150"/>
          <p14:tracePt t="72955" x="2070100" y="2197100"/>
          <p14:tracePt t="73141" x="2070100" y="2190750"/>
          <p14:tracePt t="73148" x="2070100" y="2184400"/>
          <p14:tracePt t="73156" x="2089150" y="2184400"/>
          <p14:tracePt t="73171" x="2146300" y="2184400"/>
          <p14:tracePt t="73188" x="2209800" y="2184400"/>
          <p14:tracePt t="73201" x="2247900" y="2184400"/>
          <p14:tracePt t="73220" x="2381250" y="2184400"/>
          <p14:tracePt t="73235" x="2476500" y="2184400"/>
          <p14:tracePt t="73254" x="2578100" y="2184400"/>
          <p14:tracePt t="73268" x="2679700" y="2197100"/>
          <p14:tracePt t="73285" x="2774950" y="2203450"/>
          <p14:tracePt t="73302" x="2863850" y="2216150"/>
          <p14:tracePt t="73319" x="2978150" y="2222500"/>
          <p14:tracePt t="73334" x="3086100" y="2228850"/>
          <p14:tracePt t="73351" x="3194050" y="2241550"/>
          <p14:tracePt t="73368" x="3289300" y="2266950"/>
          <p14:tracePt t="73384" x="3378200" y="2254250"/>
          <p14:tracePt t="73405" x="3524250" y="2247900"/>
          <p14:tracePt t="73417" x="3581400" y="2247900"/>
          <p14:tracePt t="73439" x="3765550" y="2247900"/>
          <p14:tracePt t="73445" x="3835400" y="2235200"/>
          <p14:tracePt t="73453" x="3917950" y="2235200"/>
          <p14:tracePt t="73469" x="4095750" y="2247900"/>
          <p14:tracePt t="73484" x="4286250" y="2247900"/>
          <p14:tracePt t="73503" x="4464050" y="2247900"/>
          <p14:tracePt t="73518" x="4686300" y="2254250"/>
          <p14:tracePt t="73534" x="4921250" y="2254250"/>
          <p14:tracePt t="73551" x="5130800" y="2247900"/>
          <p14:tracePt t="73567" x="5340350" y="2241550"/>
          <p14:tracePt t="73584" x="5575300" y="2241550"/>
          <p14:tracePt t="73601" x="5772150" y="2216150"/>
          <p14:tracePt t="73617" x="5981700" y="2190750"/>
          <p14:tracePt t="73628" x="6178550" y="2178050"/>
          <p14:tracePt t="73639" x="6261100" y="2171700"/>
          <p14:tracePt t="73651" x="6337300" y="2171700"/>
          <p14:tracePt t="73668" x="6559550" y="2165350"/>
          <p14:tracePt t="73687" x="6692900" y="2165350"/>
          <p14:tracePt t="73701" x="6788150" y="2159000"/>
          <p14:tracePt t="73717" x="6858000" y="2159000"/>
          <p14:tracePt t="73734" x="6915150" y="2146300"/>
          <p14:tracePt t="73754" x="6972300" y="2146300"/>
          <p14:tracePt t="73767" x="6997700" y="2146300"/>
          <p14:tracePt t="73784" x="7023100" y="2146300"/>
          <p14:tracePt t="73801" x="7067550" y="2146300"/>
          <p14:tracePt t="73817" x="7137400" y="2146300"/>
          <p14:tracePt t="73820" x="7175500" y="2146300"/>
          <p14:tracePt t="73838" x="7219950" y="2146300"/>
          <p14:tracePt t="73852" x="7258050" y="2146300"/>
          <p14:tracePt t="73873" x="7264400" y="2146300"/>
          <p14:tracePt t="74003" x="7264400" y="2159000"/>
          <p14:tracePt t="74014" x="7264400" y="2184400"/>
          <p14:tracePt t="74019" x="7245350" y="2203450"/>
          <p14:tracePt t="74034" x="7239000" y="2228850"/>
          <p14:tracePt t="74051" x="7213600" y="2279650"/>
          <p14:tracePt t="74067" x="7181850" y="2406650"/>
          <p14:tracePt t="74084" x="7169150" y="2520950"/>
          <p14:tracePt t="74101" x="7156450" y="2660650"/>
          <p14:tracePt t="74117" x="7143750" y="2806700"/>
          <p14:tracePt t="74134" x="7143750" y="2971800"/>
          <p14:tracePt t="74156" x="7118350" y="3124200"/>
          <p14:tracePt t="74167" x="7118350" y="3257550"/>
          <p14:tracePt t="74188" x="7112000" y="3378200"/>
          <p14:tracePt t="74200" x="7105650" y="3498850"/>
          <p14:tracePt t="74218" x="7112000" y="3625850"/>
          <p14:tracePt t="74234" x="7118350" y="3765550"/>
          <p14:tracePt t="74252" x="7131050" y="3956050"/>
          <p14:tracePt t="74267" x="7112000" y="4089400"/>
          <p14:tracePt t="74284" x="7112000" y="4229100"/>
          <p14:tracePt t="74301" x="7105650" y="4356100"/>
          <p14:tracePt t="74317" x="7099300" y="4470400"/>
          <p14:tracePt t="74335" x="7112000" y="4572000"/>
          <p14:tracePt t="74351" x="7105650" y="4635500"/>
          <p14:tracePt t="74368" x="7105650" y="4654550"/>
          <p14:tracePt t="74384" x="7099300" y="4654550"/>
          <p14:tracePt t="74476" x="7092950" y="4654550"/>
          <p14:tracePt t="74484" x="7067550" y="4660900"/>
          <p14:tracePt t="74503" x="6985000" y="4667250"/>
          <p14:tracePt t="74518" x="6877050" y="4667250"/>
          <p14:tracePt t="74534" x="6661150" y="4654550"/>
          <p14:tracePt t="74551" x="6445250" y="4654550"/>
          <p14:tracePt t="74567" x="6191250" y="4660900"/>
          <p14:tracePt t="74584" x="5918200" y="4660900"/>
          <p14:tracePt t="74601" x="5664200" y="4660900"/>
          <p14:tracePt t="74617" x="5422900" y="4673600"/>
          <p14:tracePt t="74627" x="5295900" y="4679950"/>
          <p14:tracePt t="74631" x="5149850" y="4686300"/>
          <p14:tracePt t="74636" x="5010150" y="4686300"/>
          <p14:tracePt t="74651" x="4883150" y="4692650"/>
          <p14:tracePt t="74673" x="4597400" y="4749800"/>
          <p14:tracePt t="74686" x="4406900" y="4756150"/>
          <p14:tracePt t="74702" x="4235450" y="4762500"/>
          <p14:tracePt t="74717" x="4057650" y="4749800"/>
          <p14:tracePt t="74734" x="3898900" y="4737100"/>
          <p14:tracePt t="74753" x="3714750" y="4737100"/>
          <p14:tracePt t="74768" x="3498850" y="4699000"/>
          <p14:tracePt t="74784" x="3321050" y="4711700"/>
          <p14:tracePt t="74801" x="3124200" y="4699000"/>
          <p14:tracePt t="74817" x="2940050" y="4679950"/>
          <p14:tracePt t="74820" x="2851150" y="4679950"/>
          <p14:tracePt t="74834" x="2781300" y="4686300"/>
          <p14:tracePt t="74852" x="2546350" y="4679950"/>
          <p14:tracePt t="74869" x="2406650" y="4679950"/>
          <p14:tracePt t="74876" x="2355850" y="4679950"/>
          <p14:tracePt t="74884" x="2317750" y="4692650"/>
          <p14:tracePt t="74906" x="2247900" y="4699000"/>
          <p14:tracePt t="74917" x="2222500" y="4711700"/>
          <p14:tracePt t="74937" x="2197100" y="4718050"/>
          <p14:tracePt t="74951" x="2190750" y="4718050"/>
          <p14:tracePt t="75046" x="2178050" y="4718050"/>
          <p14:tracePt t="75053" x="2165350" y="4718050"/>
          <p14:tracePt t="75065" x="2159000" y="4718050"/>
          <p14:tracePt t="75068" x="2152650" y="4718050"/>
          <p14:tracePt t="75132" x="2152650" y="4705350"/>
          <p14:tracePt t="75139" x="2152650" y="4616450"/>
          <p14:tracePt t="75152" x="2139950" y="4572000"/>
          <p14:tracePt t="75155" x="2108200" y="4514850"/>
          <p14:tracePt t="75167" x="2082800" y="4445000"/>
          <p14:tracePt t="75188" x="2044700" y="4311650"/>
          <p14:tracePt t="75201" x="1987550" y="4127500"/>
          <p14:tracePt t="75217" x="1974850" y="3924300"/>
          <p14:tracePt t="75234" x="1936750" y="3714750"/>
          <p14:tracePt t="75237" x="1924050" y="3587750"/>
          <p14:tracePt t="75255" x="1892300" y="3333750"/>
          <p14:tracePt t="75267" x="1911350" y="3117850"/>
          <p14:tracePt t="75284" x="1898650" y="2927350"/>
          <p14:tracePt t="75301" x="1917700" y="2768600"/>
          <p14:tracePt t="75317" x="1917700" y="2609850"/>
          <p14:tracePt t="75334" x="1924050" y="2476500"/>
          <p14:tracePt t="75352" x="1955800" y="2374900"/>
          <p14:tracePt t="75368" x="1968500" y="2317750"/>
          <p14:tracePt t="75387" x="1968500" y="2292350"/>
          <p14:tracePt t="75401" x="1981200" y="2260600"/>
          <p14:tracePt t="75419" x="1993900" y="2165350"/>
          <p14:tracePt t="75437" x="2000250" y="2108200"/>
          <p14:tracePt t="75451" x="2000250" y="2101850"/>
          <p14:tracePt t="75548" x="1993900" y="2101850"/>
          <p14:tracePt t="75597" x="1993900" y="2108200"/>
          <p14:tracePt t="75606" x="1993900" y="2114550"/>
          <p14:tracePt t="76639" x="1993900" y="2120900"/>
          <p14:tracePt t="76644" x="2000250" y="2120900"/>
          <p14:tracePt t="76654" x="2025650" y="2133600"/>
          <p14:tracePt t="76671" x="2089150" y="2152650"/>
          <p14:tracePt t="76688" x="2146300" y="2171700"/>
          <p14:tracePt t="76706" x="2159000" y="2171700"/>
          <p14:tracePt t="76891" x="2178050" y="2152650"/>
          <p14:tracePt t="76900" x="2197100" y="2089150"/>
          <p14:tracePt t="76907" x="2228850" y="2012950"/>
          <p14:tracePt t="76919" x="2247900" y="1930400"/>
          <p14:tracePt t="76937" x="2336800" y="1758950"/>
          <p14:tracePt t="76951" x="2425700" y="1511300"/>
          <p14:tracePt t="76968" x="2546350" y="1225550"/>
          <p14:tracePt t="76984" x="2628900" y="984250"/>
          <p14:tracePt t="77003" x="2660650" y="857250"/>
          <p14:tracePt t="77017" x="2673350" y="793750"/>
          <p14:tracePt t="77034" x="2667000" y="749300"/>
          <p14:tracePt t="77036" x="2660650" y="736600"/>
          <p14:tracePt t="77054" x="2660650" y="698500"/>
          <p14:tracePt t="77061" x="2654300" y="685800"/>
          <p14:tracePt t="77072" x="2647950" y="660400"/>
          <p14:tracePt t="77084" x="2635250" y="628650"/>
          <p14:tracePt t="77127" x="2628900" y="628650"/>
          <p14:tracePt t="77134" x="2628900" y="635000"/>
          <p14:tracePt t="77192" x="2628900" y="628650"/>
          <p14:tracePt t="77195" x="2628900" y="615950"/>
          <p14:tracePt t="77215" x="2622550" y="609600"/>
          <p14:tracePt t="77220" x="2616200" y="603250"/>
          <p14:tracePt t="77234" x="2603500" y="603250"/>
          <p14:tracePt t="77254" x="2584450" y="590550"/>
          <p14:tracePt t="77261" x="2584450" y="571500"/>
          <p14:tracePt t="77268" x="2584450" y="558800"/>
          <p14:tracePt t="77284" x="2584450" y="527050"/>
          <p14:tracePt t="77301" x="2597150" y="514350"/>
          <p14:tracePt t="77342" x="2597150" y="520700"/>
          <p14:tracePt t="77351" x="2597150" y="539750"/>
          <p14:tracePt t="77369" x="2597150" y="565150"/>
          <p14:tracePt t="77378" x="2609850" y="577850"/>
          <p14:tracePt t="77382" x="2635250" y="590550"/>
          <p14:tracePt t="77388" x="2654300" y="615950"/>
          <p14:tracePt t="77401" x="2667000" y="647700"/>
          <p14:tracePt t="77417" x="2692400" y="755650"/>
          <p14:tracePt t="77440" x="2698750" y="1022350"/>
          <p14:tracePt t="77447" x="2692400" y="1155700"/>
          <p14:tracePt t="77455" x="2667000" y="1295400"/>
          <p14:tracePt t="77468" x="2609850" y="1612900"/>
          <p14:tracePt t="77484" x="2501900" y="1917700"/>
          <p14:tracePt t="77503" x="2406650" y="2133600"/>
          <p14:tracePt t="77517" x="2305050" y="2266950"/>
          <p14:tracePt t="77534" x="2222500" y="2374900"/>
          <p14:tracePt t="77551" x="2152650" y="2489200"/>
          <p14:tracePt t="77567" x="2076450" y="2584450"/>
          <p14:tracePt t="77584" x="2044700" y="2609850"/>
          <p14:tracePt t="77689" x="2044700" y="2597150"/>
          <p14:tracePt t="77693" x="2044700" y="2590800"/>
          <p14:tracePt t="77701" x="2044700" y="2584450"/>
          <p14:tracePt t="77719" x="2044700" y="2571750"/>
          <p14:tracePt t="77734" x="2044700" y="2565400"/>
          <p14:tracePt t="77836" x="2044700" y="2559050"/>
          <p14:tracePt t="77844" x="2044700" y="2552700"/>
          <p14:tracePt t="77857" x="2044700" y="2546350"/>
          <p14:tracePt t="77868" x="2044700" y="2540000"/>
          <p14:tracePt t="77907" x="2044700" y="2533650"/>
          <p14:tracePt t="77916" x="2057400" y="2533650"/>
          <p14:tracePt t="77923" x="2057400" y="2527300"/>
          <p14:tracePt t="77939" x="2070100" y="2527300"/>
          <p14:tracePt t="77951" x="2089150" y="2514600"/>
          <p14:tracePt t="77967" x="2108200" y="2514600"/>
          <p14:tracePt t="77984" x="2120900" y="2514600"/>
          <p14:tracePt t="78004" x="2133600" y="2514600"/>
          <p14:tracePt t="78018" x="2139950" y="2514600"/>
          <p14:tracePt t="78065" x="2139950" y="2508250"/>
          <p14:tracePt t="78092" x="2146300" y="2501900"/>
          <p14:tracePt t="78100" x="2146300" y="2476500"/>
          <p14:tracePt t="78117" x="2190750" y="2438400"/>
          <p14:tracePt t="78134" x="2222500" y="2400300"/>
          <p14:tracePt t="78151" x="2241550" y="2368550"/>
          <p14:tracePt t="78167" x="2254250" y="2343150"/>
          <p14:tracePt t="78186" x="2254250" y="2330450"/>
          <p14:tracePt t="78201" x="2254250" y="2324100"/>
          <p14:tracePt t="78217" x="2254250" y="2317750"/>
          <p14:tracePt t="78317" x="2254250" y="2292350"/>
          <p14:tracePt t="78334" x="2254250" y="2273300"/>
          <p14:tracePt t="78352" x="2241550" y="2260600"/>
          <p14:tracePt t="78369" x="2241550" y="2254250"/>
          <p14:tracePt t="78386" x="2235200" y="2254250"/>
          <p14:tracePt t="78556" x="2260600" y="2254250"/>
          <p14:tracePt t="78566" x="2279650" y="2254250"/>
          <p14:tracePt t="78584" x="2355850" y="2254250"/>
          <p14:tracePt t="78602" x="2444750" y="2254250"/>
          <p14:tracePt t="78617" x="2533650" y="2254250"/>
          <p14:tracePt t="78636" x="2660650" y="2241550"/>
          <p14:tracePt t="78655" x="2717800" y="2241550"/>
          <p14:tracePt t="78668" x="2724150" y="2241550"/>
          <p14:tracePt t="78828" x="2724150" y="2266950"/>
          <p14:tracePt t="78837" x="2724150" y="2298700"/>
          <p14:tracePt t="78843" x="2711450" y="2343150"/>
          <p14:tracePt t="78856" x="2698750" y="2393950"/>
          <p14:tracePt t="78868" x="2673350" y="2501900"/>
          <p14:tracePt t="78889" x="2667000" y="2628900"/>
          <p14:tracePt t="78901" x="2647950" y="2711450"/>
          <p14:tracePt t="78918" x="2628900" y="2749550"/>
          <p14:tracePt t="78937" x="2628900" y="2755900"/>
          <p14:tracePt t="79030" x="2609850" y="2755900"/>
          <p14:tracePt t="79035" x="2578100" y="2749550"/>
          <p14:tracePt t="79051" x="2540000" y="2743200"/>
          <p14:tracePt t="79067" x="2381250" y="2711450"/>
          <p14:tracePt t="79084" x="2266950" y="2705100"/>
          <p14:tracePt t="79101" x="2165350" y="2705100"/>
          <p14:tracePt t="79118" x="2095500" y="2705100"/>
          <p14:tracePt t="79137" x="2063750" y="2705100"/>
          <p14:tracePt t="79170" x="2063750" y="2698750"/>
          <p14:tracePt t="79211" x="2063750" y="2692400"/>
          <p14:tracePt t="79220" x="2063750" y="2686050"/>
          <p14:tracePt t="79234" x="2070100" y="2673350"/>
          <p14:tracePt t="79253" x="2152650" y="2609850"/>
          <p14:tracePt t="79268" x="2235200" y="2552700"/>
          <p14:tracePt t="79284" x="2260600" y="2495550"/>
          <p14:tracePt t="79301" x="2273300" y="2470150"/>
          <p14:tracePt t="79317" x="2279650" y="2444750"/>
          <p14:tracePt t="79334" x="2279650" y="2425700"/>
          <p14:tracePt t="79352" x="2305050" y="2393950"/>
          <p14:tracePt t="79368" x="2317750" y="2355850"/>
          <p14:tracePt t="79386" x="2317750" y="2336800"/>
          <p14:tracePt t="79404" x="2317750" y="2324100"/>
          <p14:tracePt t="79484" x="2305050" y="2324100"/>
          <p14:tracePt t="79492" x="2298700" y="2324100"/>
          <p14:tracePt t="79507" x="2279650" y="2317750"/>
          <p14:tracePt t="79517" x="2260600" y="2305050"/>
          <p14:tracePt t="79534" x="2235200" y="2298700"/>
          <p14:tracePt t="79551" x="2222500" y="2292350"/>
          <p14:tracePt t="79567" x="2209800" y="2292350"/>
          <p14:tracePt t="79584" x="2203450" y="2286000"/>
          <p14:tracePt t="79654" x="2247900" y="2286000"/>
          <p14:tracePt t="79660" x="2305050" y="2286000"/>
          <p14:tracePt t="79669" x="2362200" y="2286000"/>
          <p14:tracePt t="79686" x="2489200" y="2286000"/>
          <p14:tracePt t="79701" x="2603500" y="2286000"/>
          <p14:tracePt t="79718" x="2698750" y="2286000"/>
          <p14:tracePt t="79734" x="2724150" y="2286000"/>
          <p14:tracePt t="79853" x="2717800" y="2298700"/>
          <p14:tracePt t="79860" x="2698750" y="2355850"/>
          <p14:tracePt t="79875" x="2667000" y="2425700"/>
          <p14:tracePt t="79881" x="2641600" y="2489200"/>
          <p14:tracePt t="79883" x="2609850" y="2552700"/>
          <p14:tracePt t="79891" x="2584450" y="2603500"/>
          <p14:tracePt t="79901" x="2571750" y="2647950"/>
          <p14:tracePt t="79921" x="2552700" y="2698750"/>
          <p14:tracePt t="79937" x="2546350" y="2711450"/>
          <p14:tracePt t="79987" x="2540000" y="2698750"/>
          <p14:tracePt t="80002" x="2527300" y="2679700"/>
          <p14:tracePt t="80008" x="2508250" y="2647950"/>
          <p14:tracePt t="80018" x="2508250" y="2597150"/>
          <p14:tracePt t="80035" x="2533650" y="2540000"/>
          <p14:tracePt t="80052" x="2622550" y="2495550"/>
          <p14:tracePt t="80068" x="2743200" y="2451100"/>
          <p14:tracePt t="80085" x="2882900" y="2406650"/>
          <p14:tracePt t="80101" x="3003550" y="2374900"/>
          <p14:tracePt t="80118" x="3067050" y="2349500"/>
          <p14:tracePt t="80135" x="3086100" y="2343150"/>
          <p14:tracePt t="80156" x="3092450" y="2343150"/>
          <p14:tracePt t="80169" x="3092450" y="2330450"/>
          <p14:tracePt t="80201" x="3092450" y="2324100"/>
          <p14:tracePt t="80236" x="3111500" y="2324100"/>
          <p14:tracePt t="80252" x="3175000" y="2349500"/>
          <p14:tracePt t="80268" x="3302000" y="2381250"/>
          <p14:tracePt t="80284" x="3422650" y="2393950"/>
          <p14:tracePt t="80301" x="3536950" y="2413000"/>
          <p14:tracePt t="80317" x="3587750" y="2425700"/>
          <p14:tracePt t="80335" x="3594100" y="2432050"/>
          <p14:tracePt t="80351" x="3575050" y="2451100"/>
          <p14:tracePt t="80368" x="3543300" y="2482850"/>
          <p14:tracePt t="80378" x="3524250" y="2495550"/>
          <p14:tracePt t="80382" x="3517900" y="2520950"/>
          <p14:tracePt t="80391" x="3511550" y="2552700"/>
          <p14:tracePt t="80401" x="3524250" y="2597150"/>
          <p14:tracePt t="80405" x="3543300" y="2654300"/>
          <p14:tracePt t="80417" x="3562350" y="2705100"/>
          <p14:tracePt t="80422" x="3568700" y="2755900"/>
          <p14:tracePt t="80437" x="3562350" y="2851150"/>
          <p14:tracePt t="80452" x="3530600" y="2921000"/>
          <p14:tracePt t="80468" x="3511550" y="2940050"/>
          <p14:tracePt t="80484" x="3467100" y="2946400"/>
          <p14:tracePt t="80504" x="3378200" y="2946400"/>
          <p14:tracePt t="80518" x="3263900" y="2940050"/>
          <p14:tracePt t="80534" x="3168650" y="2901950"/>
          <p14:tracePt t="80551" x="3136900" y="2844800"/>
          <p14:tracePt t="80567" x="3098800" y="2813050"/>
          <p14:tracePt t="80584" x="3073400" y="2774950"/>
          <p14:tracePt t="80601" x="3067050" y="2717800"/>
          <p14:tracePt t="80617" x="3067050" y="2667000"/>
          <p14:tracePt t="80634" x="3067050" y="2660650"/>
          <p14:tracePt t="80651" x="3048000" y="2641600"/>
          <p14:tracePt t="80655" x="2997200" y="2641600"/>
          <p14:tracePt t="80672" x="2895600" y="2647950"/>
          <p14:tracePt t="80690" x="2794000" y="2660650"/>
          <p14:tracePt t="80701" x="2711450" y="2673350"/>
          <p14:tracePt t="80719" x="2635250" y="2679700"/>
          <p14:tracePt t="80734" x="2552700" y="2679700"/>
          <p14:tracePt t="80754" x="2470150" y="2679700"/>
          <p14:tracePt t="80767" x="2413000" y="2679700"/>
          <p14:tracePt t="80784" x="2374900" y="2673350"/>
          <p14:tracePt t="80804" x="2374900" y="2667000"/>
          <p14:tracePt t="80835" x="2374900" y="2647950"/>
          <p14:tracePt t="80868" x="2374900" y="2635250"/>
          <p14:tracePt t="80889" x="2374900" y="2628900"/>
          <p14:tracePt t="80907" x="2374900" y="2622550"/>
          <p14:tracePt t="80949" x="2374900" y="2616200"/>
          <p14:tracePt t="80969" x="2374900" y="2597150"/>
          <p14:tracePt t="80984" x="2381250" y="2584450"/>
          <p14:tracePt t="81003" x="2393950" y="2552700"/>
          <p14:tracePt t="81018" x="2393950" y="2527300"/>
          <p14:tracePt t="81035" x="2393950" y="2501900"/>
          <p14:tracePt t="81051" x="2381250" y="2482850"/>
          <p14:tracePt t="81067" x="2349500" y="2470150"/>
          <p14:tracePt t="81101" x="2343150" y="2470150"/>
          <p14:tracePt t="81118" x="2317750" y="2470150"/>
          <p14:tracePt t="81134" x="2292350" y="2463800"/>
          <p14:tracePt t="81151" x="2273300" y="2451100"/>
          <p14:tracePt t="81167" x="2273300" y="2444750"/>
          <p14:tracePt t="81201" x="2273300" y="2432050"/>
          <p14:tracePt t="81217" x="2292350" y="2400300"/>
          <p14:tracePt t="81220" x="2305050" y="2393950"/>
          <p14:tracePt t="81234" x="2330450" y="2381250"/>
          <p14:tracePt t="81253" x="2393950" y="2349500"/>
          <p14:tracePt t="81268" x="2413000" y="2336800"/>
          <p14:tracePt t="81284" x="2413000" y="2330450"/>
          <p14:tracePt t="81300" x="2419350" y="2330450"/>
          <p14:tracePt t="81340" x="2413000" y="2330450"/>
          <p14:tracePt t="81351" x="2400300" y="2330450"/>
          <p14:tracePt t="81370" x="2368550" y="2400300"/>
          <p14:tracePt t="81385" x="2305050" y="2470150"/>
          <p14:tracePt t="81401" x="2254250" y="2508250"/>
          <p14:tracePt t="81404" x="2247900" y="2520950"/>
          <p14:tracePt t="81419" x="2247900" y="2527300"/>
          <p14:tracePt t="81453" x="2247900" y="2520950"/>
          <p14:tracePt t="81469" x="2260600" y="2495550"/>
          <p14:tracePt t="81484" x="2349500" y="2438400"/>
          <p14:tracePt t="81504" x="2444750" y="2400300"/>
          <p14:tracePt t="81518" x="2527300" y="2381250"/>
          <p14:tracePt t="81535" x="2552700" y="2381250"/>
          <p14:tracePt t="81568" x="2514600" y="2425700"/>
          <p14:tracePt t="81584" x="2463800" y="2470150"/>
          <p14:tracePt t="81601" x="2419350" y="2501900"/>
          <p14:tracePt t="81618" x="2413000" y="2514600"/>
          <p14:tracePt t="81659" x="2419350" y="2501900"/>
          <p14:tracePt t="81671" x="2457450" y="2489200"/>
          <p14:tracePt t="81687" x="2546350" y="2457450"/>
          <p14:tracePt t="81701" x="2628900" y="2413000"/>
          <p14:tracePt t="81719" x="2692400" y="2387600"/>
          <p14:tracePt t="81734" x="2781300" y="2381250"/>
          <p14:tracePt t="81753" x="2882900" y="2381250"/>
          <p14:tracePt t="81767" x="2997200" y="2381250"/>
          <p14:tracePt t="81784" x="3124200" y="2381250"/>
          <p14:tracePt t="81801" x="3251200" y="2381250"/>
          <p14:tracePt t="81818" x="3340100" y="2393950"/>
          <p14:tracePt t="81820" x="3365500" y="2393950"/>
          <p14:tracePt t="81835" x="3378200" y="2393950"/>
          <p14:tracePt t="81851" x="3390900" y="2400300"/>
          <p14:tracePt t="81916" x="3378200" y="2400300"/>
          <p14:tracePt t="81923" x="3365500" y="2400300"/>
          <p14:tracePt t="81937" x="3340100" y="2406650"/>
          <p14:tracePt t="81951" x="3257550" y="2463800"/>
          <p14:tracePt t="81967" x="3136900" y="2533650"/>
          <p14:tracePt t="81984" x="3003550" y="2641600"/>
          <p14:tracePt t="82003" x="2876550" y="2762250"/>
          <p14:tracePt t="82020" x="2724150" y="2921000"/>
          <p14:tracePt t="82034" x="2679700" y="2946400"/>
          <p14:tracePt t="82051" x="2609850" y="2971800"/>
          <p14:tracePt t="82053" x="2590800" y="2971800"/>
          <p14:tracePt t="82067" x="2578100" y="2978150"/>
          <p14:tracePt t="82084" x="2578100" y="2984500"/>
          <p14:tracePt t="82118" x="2578100" y="3009900"/>
          <p14:tracePt t="82134" x="2597150" y="3022600"/>
          <p14:tracePt t="82152" x="2647950" y="3022600"/>
          <p14:tracePt t="82173" x="2832100" y="2959100"/>
          <p14:tracePt t="82189" x="2971800" y="2901950"/>
          <p14:tracePt t="82201" x="3073400" y="2857500"/>
          <p14:tracePt t="82217" x="3257550" y="2819400"/>
          <p14:tracePt t="82234" x="3365500" y="2787650"/>
          <p14:tracePt t="82238" x="3403600" y="2787650"/>
          <p14:tracePt t="82251" x="3479800" y="2794000"/>
          <p14:tracePt t="82267" x="3524250" y="2813050"/>
          <p14:tracePt t="82284" x="3543300" y="2844800"/>
          <p14:tracePt t="82301" x="3549650" y="2889250"/>
          <p14:tracePt t="82317" x="3549650" y="2965450"/>
          <p14:tracePt t="82334" x="3511550" y="3105150"/>
          <p14:tracePt t="82351" x="3454400" y="3263900"/>
          <p14:tracePt t="82368" x="3378200" y="3409950"/>
          <p14:tracePt t="82384" x="3276600" y="3556000"/>
          <p14:tracePt t="82404" x="3155950" y="3727450"/>
          <p14:tracePt t="82417" x="3130550" y="3765550"/>
          <p14:tracePt t="82437" x="3111500" y="3803650"/>
          <p14:tracePt t="82451" x="3117850" y="3810000"/>
          <p14:tracePt t="82468" x="3219450" y="3810000"/>
          <p14:tracePt t="82484" x="3371850" y="3810000"/>
          <p14:tracePt t="82503" x="3619500" y="3759200"/>
          <p14:tracePt t="82518" x="3911600" y="3651250"/>
          <p14:tracePt t="82534" x="4273550" y="3543300"/>
          <p14:tracePt t="82551" x="4622800" y="3384550"/>
          <p14:tracePt t="82567" x="5010150" y="3282950"/>
          <p14:tracePt t="82584" x="5346700" y="3225800"/>
          <p14:tracePt t="82601" x="5670550" y="3213100"/>
          <p14:tracePt t="82619" x="5937250" y="3206750"/>
          <p14:tracePt t="82634" x="6178550" y="3206750"/>
          <p14:tracePt t="82651" x="6407150" y="3175000"/>
          <p14:tracePt t="82653" x="6496050" y="3117850"/>
          <p14:tracePt t="82667" x="6616700" y="2997200"/>
          <p14:tracePt t="82688" x="6705600" y="2946400"/>
          <p14:tracePt t="82700" x="6705600" y="2940050"/>
          <p14:tracePt t="82718" x="6667500" y="2965450"/>
          <p14:tracePt t="82734" x="6483350" y="3048000"/>
          <p14:tracePt t="82754" x="6248400" y="3194050"/>
          <p14:tracePt t="82767" x="6007100" y="3384550"/>
          <p14:tracePt t="82784" x="5721350" y="3568700"/>
          <p14:tracePt t="82801" x="5435600" y="3740150"/>
          <p14:tracePt t="82817" x="5149850" y="3898900"/>
          <p14:tracePt t="82834" x="4921250" y="3987800"/>
          <p14:tracePt t="82851" x="4794250" y="4064000"/>
          <p14:tracePt t="82868" x="4756150" y="4095750"/>
          <p14:tracePt t="82889" x="4813300" y="4089400"/>
          <p14:tracePt t="82903" x="4914900" y="4032250"/>
          <p14:tracePt t="82920" x="5060950" y="3994150"/>
          <p14:tracePt t="82938" x="5194300" y="4013200"/>
          <p14:tracePt t="82951" x="5226050" y="4038600"/>
          <p14:tracePt t="82987" x="5181600" y="4127500"/>
          <p14:tracePt t="83005" x="5156200" y="4171950"/>
          <p14:tracePt t="83018" x="5048250" y="4248150"/>
          <p14:tracePt t="83035" x="4940300" y="4286250"/>
          <p14:tracePt t="83051" x="4845050" y="4318000"/>
          <p14:tracePt t="83068" x="4730750" y="4349750"/>
          <p14:tracePt t="83084" x="4648200" y="4368800"/>
          <p14:tracePt t="83101" x="4533900" y="4400550"/>
          <p14:tracePt t="83117" x="4451350" y="4368800"/>
          <p14:tracePt t="83136" x="4400550" y="4362450"/>
          <p14:tracePt t="83151" x="4375150" y="4356100"/>
          <p14:tracePt t="83168" x="4368800" y="4356100"/>
          <p14:tracePt t="83724" x="4368800" y="4349750"/>
          <p14:tracePt t="84228" x="4375150" y="4349750"/>
          <p14:tracePt t="84283" x="4375150" y="43434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>
            <a:extLst>
              <a:ext uri="{FF2B5EF4-FFF2-40B4-BE49-F238E27FC236}">
                <a16:creationId xmlns:a16="http://schemas.microsoft.com/office/drawing/2014/main" id="{B329FABF-E54D-42FE-B877-CC2F6C09C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JPEG process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7F477249-31D5-46D0-9C8D-0A91449E7C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3332" name="Rectangle 4">
            <a:extLst>
              <a:ext uri="{FF2B5EF4-FFF2-40B4-BE49-F238E27FC236}">
                <a16:creationId xmlns:a16="http://schemas.microsoft.com/office/drawing/2014/main" id="{58E10468-9C0F-4FF7-AB95-B1BFBCC7730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3333" name="Rectangle 5">
            <a:extLst>
              <a:ext uri="{FF2B5EF4-FFF2-40B4-BE49-F238E27FC236}">
                <a16:creationId xmlns:a16="http://schemas.microsoft.com/office/drawing/2014/main" id="{865CDD42-12D0-44D7-873B-5247C707D2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243878FD-63ED-4FE2-8004-5FA7D17304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3335" name="Rectangle 7">
            <a:extLst>
              <a:ext uri="{FF2B5EF4-FFF2-40B4-BE49-F238E27FC236}">
                <a16:creationId xmlns:a16="http://schemas.microsoft.com/office/drawing/2014/main" id="{BCBAE31E-72A4-4CE4-BEFD-64C26A8C54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3336" name="Rectangle 8">
            <a:extLst>
              <a:ext uri="{FF2B5EF4-FFF2-40B4-BE49-F238E27FC236}">
                <a16:creationId xmlns:a16="http://schemas.microsoft.com/office/drawing/2014/main" id="{7908C4DF-38DD-4845-A0BB-9E78A616D7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3337" name="Rectangle 9">
            <a:extLst>
              <a:ext uri="{FF2B5EF4-FFF2-40B4-BE49-F238E27FC236}">
                <a16:creationId xmlns:a16="http://schemas.microsoft.com/office/drawing/2014/main" id="{905012AA-6333-4654-84DC-C46027B109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3338" name="Picture 10">
            <a:extLst>
              <a:ext uri="{FF2B5EF4-FFF2-40B4-BE49-F238E27FC236}">
                <a16:creationId xmlns:a16="http://schemas.microsoft.com/office/drawing/2014/main" id="{8CCB3583-D0AA-4972-955B-8EB7BA8E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611438"/>
            <a:ext cx="8189912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62"/>
    </mc:Choice>
    <mc:Fallback>
      <p:transition spd="slow" advTm="27962"/>
    </mc:Fallback>
  </mc:AlternateContent>
  <p:extLst>
    <p:ext uri="{3A86A75C-4F4B-4683-9AE1-C65F6400EC91}">
      <p14:laserTraceLst xmlns:p14="http://schemas.microsoft.com/office/powerpoint/2010/main">
        <p14:tracePtLst>
          <p14:tracePt t="521" x="4375150" y="4337050"/>
          <p14:tracePt t="532" x="4368800" y="4337050"/>
          <p14:tracePt t="550" x="4337050" y="4324350"/>
          <p14:tracePt t="564" x="4235450" y="4286250"/>
          <p14:tracePt t="581" x="4102100" y="4248150"/>
          <p14:tracePt t="597" x="3911600" y="4184650"/>
          <p14:tracePt t="616" x="3708400" y="4133850"/>
          <p14:tracePt t="631" x="3556000" y="4095750"/>
          <p14:tracePt t="648" x="3321050" y="4076700"/>
          <p14:tracePt t="651" x="3219450" y="4064000"/>
          <p14:tracePt t="664" x="3117850" y="4064000"/>
          <p14:tracePt t="681" x="2794000" y="3981450"/>
          <p14:tracePt t="698" x="2667000" y="3917950"/>
          <p14:tracePt t="714" x="2571750" y="3854450"/>
          <p14:tracePt t="731" x="2501900" y="3797300"/>
          <p14:tracePt t="747" x="2425700" y="3746500"/>
          <p14:tracePt t="765" x="2355850" y="3727450"/>
          <p14:tracePt t="782" x="2298700" y="3689350"/>
          <p14:tracePt t="803" x="2165350" y="3638550"/>
          <p14:tracePt t="814" x="2133600" y="3619500"/>
          <p14:tracePt t="831" x="2063750" y="3594100"/>
          <p14:tracePt t="848" x="2006600" y="3587750"/>
          <p14:tracePt t="865" x="1943100" y="3581400"/>
          <p14:tracePt t="881" x="1885950" y="3556000"/>
          <p14:tracePt t="898" x="1790700" y="3530600"/>
          <p14:tracePt t="914" x="1714500" y="3498850"/>
          <p14:tracePt t="931" x="1638300" y="3479800"/>
          <p14:tracePt t="948" x="1593850" y="3473450"/>
          <p14:tracePt t="964" x="1574800" y="3467100"/>
          <p14:tracePt t="1001" x="1568450" y="3467100"/>
          <p14:tracePt t="1014" x="1562100" y="3467100"/>
          <p14:tracePt t="1033" x="1555750" y="3467100"/>
          <p14:tracePt t="1050" x="1549400" y="3473450"/>
          <p14:tracePt t="1064" x="1524000" y="3479800"/>
          <p14:tracePt t="1081" x="1517650" y="3486150"/>
          <p14:tracePt t="1098" x="1517650" y="3492500"/>
          <p14:tracePt t="1116" x="1466850" y="3492500"/>
          <p14:tracePt t="1131" x="1409700" y="3492500"/>
          <p14:tracePt t="1148" x="1352550" y="3492500"/>
          <p14:tracePt t="1164" x="1308100" y="3505200"/>
          <p14:tracePt t="1181" x="1231900" y="3543300"/>
          <p14:tracePt t="1199" x="1155700" y="3575050"/>
          <p14:tracePt t="1215" x="1079500" y="3594100"/>
          <p14:tracePt t="1219" x="1041400" y="3600450"/>
          <p14:tracePt t="1231" x="996950" y="3606800"/>
          <p14:tracePt t="1242" x="927100" y="3606800"/>
          <p14:tracePt t="1253" x="895350" y="3606800"/>
          <p14:tracePt t="1265" x="857250" y="3606800"/>
          <p14:tracePt t="1285" x="844550" y="3594100"/>
          <p14:tracePt t="1379" x="844550" y="3587750"/>
          <p14:tracePt t="1385" x="844550" y="3581400"/>
          <p14:tracePt t="1398" x="844550" y="3575050"/>
          <p14:tracePt t="1441" x="831850" y="3575050"/>
          <p14:tracePt t="1449" x="831850" y="3581400"/>
          <p14:tracePt t="1464" x="831850" y="3606800"/>
          <p14:tracePt t="1486" x="850900" y="3708400"/>
          <p14:tracePt t="1500" x="901700" y="3778250"/>
          <p14:tracePt t="1515" x="939800" y="3816350"/>
          <p14:tracePt t="1534" x="990600" y="3829050"/>
          <p14:tracePt t="1549" x="1022350" y="3829050"/>
          <p14:tracePt t="1565" x="1073150" y="3829050"/>
          <p14:tracePt t="1581" x="1123950" y="3829050"/>
          <p14:tracePt t="1633" x="1123950" y="3835400"/>
          <p14:tracePt t="1643" x="1123950" y="3854450"/>
          <p14:tracePt t="1650" x="1123950" y="3860800"/>
          <p14:tracePt t="1665" x="1104900" y="3860800"/>
          <p14:tracePt t="1681" x="996950" y="3854450"/>
          <p14:tracePt t="1698" x="914400" y="3854450"/>
          <p14:tracePt t="1715" x="838200" y="3848100"/>
          <p14:tracePt t="1731" x="736600" y="3816350"/>
          <p14:tracePt t="1748" x="692150" y="3797300"/>
          <p14:tracePt t="1769" x="673100" y="3790950"/>
          <p14:tracePt t="1781" x="666750" y="3784600"/>
          <p14:tracePt t="1802" x="666750" y="3740150"/>
          <p14:tracePt t="1814" x="666750" y="3714750"/>
          <p14:tracePt t="1833" x="679450" y="3625850"/>
          <p14:tracePt t="1848" x="685800" y="3581400"/>
          <p14:tracePt t="1867" x="685800" y="3448050"/>
          <p14:tracePt t="1881" x="685800" y="3384550"/>
          <p14:tracePt t="1898" x="685800" y="3346450"/>
          <p14:tracePt t="1914" x="685800" y="3321050"/>
          <p14:tracePt t="1931" x="685800" y="3302000"/>
          <p14:tracePt t="1948" x="692150" y="3270250"/>
          <p14:tracePt t="1964" x="692150" y="3213100"/>
          <p14:tracePt t="1981" x="692150" y="3175000"/>
          <p14:tracePt t="2014" x="692150" y="3168650"/>
          <p14:tracePt t="2035" x="698500" y="3162300"/>
          <p14:tracePt t="2069" x="704850" y="3143250"/>
          <p14:tracePt t="2082" x="711200" y="3136900"/>
          <p14:tracePt t="2153" x="717550" y="3136900"/>
          <p14:tracePt t="2161" x="742950" y="3136900"/>
          <p14:tracePt t="2169" x="774700" y="3136900"/>
          <p14:tracePt t="2182" x="812800" y="3136900"/>
          <p14:tracePt t="2198" x="908050" y="3130550"/>
          <p14:tracePt t="2215" x="1054100" y="3130550"/>
          <p14:tracePt t="2232" x="1168400" y="3136900"/>
          <p14:tracePt t="2249" x="1270000" y="3130550"/>
          <p14:tracePt t="2264" x="1282700" y="3130550"/>
          <p14:tracePt t="2329" x="1289050" y="3124200"/>
          <p14:tracePt t="2353" x="1301750" y="3124200"/>
          <p14:tracePt t="2372" x="1308100" y="3124200"/>
          <p14:tracePt t="2384" x="1314450" y="3124200"/>
          <p14:tracePt t="2443" x="1314450" y="3130550"/>
          <p14:tracePt t="2450" x="1289050" y="3149600"/>
          <p14:tracePt t="2459" x="1250950" y="3175000"/>
          <p14:tracePt t="2471" x="1212850" y="3194050"/>
          <p14:tracePt t="2483" x="1111250" y="3225800"/>
          <p14:tracePt t="2500" x="1016000" y="3238500"/>
          <p14:tracePt t="2519" x="933450" y="3263900"/>
          <p14:tracePt t="2531" x="838200" y="3289300"/>
          <p14:tracePt t="2551" x="774700" y="3308350"/>
          <p14:tracePt t="2564" x="736600" y="3308350"/>
          <p14:tracePt t="2597" x="730250" y="3308350"/>
          <p14:tracePt t="2642" x="742950" y="3308350"/>
          <p14:tracePt t="2650" x="755650" y="3308350"/>
          <p14:tracePt t="2665" x="793750" y="3308350"/>
          <p14:tracePt t="2681" x="971550" y="3289300"/>
          <p14:tracePt t="2698" x="1162050" y="3276600"/>
          <p14:tracePt t="2714" x="1371600" y="3263900"/>
          <p14:tracePt t="2731" x="1562100" y="3263900"/>
          <p14:tracePt t="2752" x="1695450" y="3282950"/>
          <p14:tracePt t="2764" x="1733550" y="3302000"/>
          <p14:tracePt t="2785" x="1739900" y="3308350"/>
          <p14:tracePt t="2801" x="1739900" y="3321050"/>
          <p14:tracePt t="2818" x="1670050" y="3340100"/>
          <p14:tracePt t="2831" x="1625600" y="3352800"/>
          <p14:tracePt t="2847" x="1530350" y="3378200"/>
          <p14:tracePt t="2849" x="1466850" y="3384550"/>
          <p14:tracePt t="2866" x="1333500" y="3390900"/>
          <p14:tracePt t="2881" x="1200150" y="3409950"/>
          <p14:tracePt t="2898" x="1054100" y="3403600"/>
          <p14:tracePt t="2915" x="939800" y="3416300"/>
          <p14:tracePt t="2931" x="869950" y="3429000"/>
          <p14:tracePt t="2948" x="857250" y="3429000"/>
          <p14:tracePt t="3002" x="857250" y="3435350"/>
          <p14:tracePt t="3010" x="863600" y="3441700"/>
          <p14:tracePt t="3017" x="901700" y="3460750"/>
          <p14:tracePt t="3036" x="984250" y="3498850"/>
          <p14:tracePt t="3051" x="1104900" y="3543300"/>
          <p14:tracePt t="3064" x="1130300" y="3543300"/>
          <p14:tracePt t="3081" x="1244600" y="3600450"/>
          <p14:tracePt t="3100" x="1257300" y="3632200"/>
          <p14:tracePt t="3116" x="1257300" y="3663950"/>
          <p14:tracePt t="3131" x="1225550" y="3695700"/>
          <p14:tracePt t="3148" x="1168400" y="3733800"/>
          <p14:tracePt t="3164" x="1079500" y="3771900"/>
          <p14:tracePt t="3181" x="996950" y="3797300"/>
          <p14:tracePt t="3198" x="958850" y="3822700"/>
          <p14:tracePt t="3231" x="971550" y="3829050"/>
          <p14:tracePt t="3239" x="996950" y="3829050"/>
          <p14:tracePt t="3243" x="1028700" y="3829050"/>
          <p14:tracePt t="3267" x="1117600" y="3797300"/>
          <p14:tracePt t="3284" x="1143000" y="3778250"/>
          <p14:tracePt t="3322" x="1117600" y="3778250"/>
          <p14:tracePt t="3331" x="1066800" y="3778250"/>
          <p14:tracePt t="3350" x="971550" y="3778250"/>
          <p14:tracePt t="3367" x="889000" y="3752850"/>
          <p14:tracePt t="3381" x="838200" y="3746500"/>
          <p14:tracePt t="3398" x="819150" y="3740150"/>
          <p14:tracePt t="3431" x="831850" y="3740150"/>
          <p14:tracePt t="3433" x="857250" y="3740150"/>
          <p14:tracePt t="3448" x="901700" y="3740150"/>
          <p14:tracePt t="3464" x="1003300" y="3708400"/>
          <p14:tracePt t="3482" x="1130300" y="3746500"/>
          <p14:tracePt t="3505" x="1200150" y="3759200"/>
          <p14:tracePt t="3518" x="1231900" y="3765550"/>
          <p14:tracePt t="3552" x="1200150" y="3733800"/>
          <p14:tracePt t="3567" x="1136650" y="3689350"/>
          <p14:tracePt t="3581" x="1028700" y="3651250"/>
          <p14:tracePt t="3585" x="965200" y="3632200"/>
          <p14:tracePt t="3598" x="914400" y="3606800"/>
          <p14:tracePt t="3616" x="755650" y="3486150"/>
          <p14:tracePt t="3631" x="711200" y="3448050"/>
          <p14:tracePt t="3648" x="673100" y="3378200"/>
          <p14:tracePt t="3665" x="698500" y="3327400"/>
          <p14:tracePt t="3681" x="806450" y="3270250"/>
          <p14:tracePt t="3698" x="920750" y="3238500"/>
          <p14:tracePt t="3714" x="977900" y="3225800"/>
          <p14:tracePt t="3731" x="984250" y="3225800"/>
          <p14:tracePt t="3764" x="984250" y="3219450"/>
          <p14:tracePt t="3793" x="984250" y="3213100"/>
          <p14:tracePt t="3805" x="984250" y="3200400"/>
          <p14:tracePt t="3814" x="1009650" y="3187700"/>
          <p14:tracePt t="3831" x="1117600" y="3162300"/>
          <p14:tracePt t="3848" x="1225550" y="3124200"/>
          <p14:tracePt t="3868" x="1390650" y="3124200"/>
          <p14:tracePt t="3874" x="1422400" y="3124200"/>
          <p14:tracePt t="3881" x="1447800" y="3130550"/>
          <p14:tracePt t="3898" x="1473200" y="3149600"/>
          <p14:tracePt t="3915" x="1479550" y="3206750"/>
          <p14:tracePt t="3934" x="1466850" y="3289300"/>
          <p14:tracePt t="3948" x="1422400" y="3409950"/>
          <p14:tracePt t="3964" x="1365250" y="3549650"/>
          <p14:tracePt t="3982" x="1295400" y="3676650"/>
          <p14:tracePt t="4000" x="1263650" y="3733800"/>
          <p14:tracePt t="4019" x="1282700" y="3771900"/>
          <p14:tracePt t="4035" x="1276350" y="3771900"/>
          <p14:tracePt t="4073" x="1244600" y="3771900"/>
          <p14:tracePt t="4082" x="1200150" y="3759200"/>
          <p14:tracePt t="4098" x="1117600" y="3740150"/>
          <p14:tracePt t="4117" x="1041400" y="3727450"/>
          <p14:tracePt t="4131" x="958850" y="3708400"/>
          <p14:tracePt t="4148" x="908050" y="3670300"/>
          <p14:tracePt t="4164" x="908050" y="3625850"/>
          <p14:tracePt t="4181" x="927100" y="3549650"/>
          <p14:tracePt t="4198" x="965200" y="3479800"/>
          <p14:tracePt t="4215" x="1016000" y="3441700"/>
          <p14:tracePt t="4231" x="1104900" y="3429000"/>
          <p14:tracePt t="4252" x="1238250" y="3422650"/>
          <p14:tracePt t="4265" x="1289050" y="3429000"/>
          <p14:tracePt t="4281" x="1460500" y="3435350"/>
          <p14:tracePt t="4301" x="1568450" y="3441700"/>
          <p14:tracePt t="4316" x="1638300" y="3467100"/>
          <p14:tracePt t="4331" x="1682750" y="3498850"/>
          <p14:tracePt t="4347" x="1714500" y="3549650"/>
          <p14:tracePt t="4366" x="1739900" y="3594100"/>
          <p14:tracePt t="4381" x="1752600" y="3606800"/>
          <p14:tracePt t="4398" x="1746250" y="3600450"/>
          <p14:tracePt t="4440" x="1758950" y="3594100"/>
          <p14:tracePt t="4451" x="1771650" y="3581400"/>
          <p14:tracePt t="4464" x="1797050" y="3575050"/>
          <p14:tracePt t="4485" x="1924050" y="3575050"/>
          <p14:tracePt t="4501" x="2000250" y="3575050"/>
          <p14:tracePt t="4515" x="2089150" y="3575050"/>
          <p14:tracePt t="4536" x="2133600" y="3568700"/>
          <p14:tracePt t="4551" x="2152650" y="3568700"/>
          <p14:tracePt t="4619" x="2152650" y="3575050"/>
          <p14:tracePt t="4634" x="2159000" y="3575050"/>
          <p14:tracePt t="4642" x="2165350" y="3575050"/>
          <p14:tracePt t="4649" x="2171700" y="3575050"/>
          <p14:tracePt t="4664" x="2178050" y="3575050"/>
          <p14:tracePt t="4708" x="2190750" y="3575050"/>
          <p14:tracePt t="4713" x="2203450" y="3575050"/>
          <p14:tracePt t="4722" x="2222500" y="3575050"/>
          <p14:tracePt t="4731" x="2241550" y="3575050"/>
          <p14:tracePt t="4748" x="2254250" y="3575050"/>
          <p14:tracePt t="4809" x="2254250" y="3581400"/>
          <p14:tracePt t="4816" x="2247900" y="3587750"/>
          <p14:tracePt t="4827" x="2247900" y="3594100"/>
          <p14:tracePt t="4832" x="2247900" y="3600450"/>
          <p14:tracePt t="4890" x="2241550" y="3600450"/>
          <p14:tracePt t="4913" x="2235200" y="3600450"/>
          <p14:tracePt t="4931" x="2222500" y="3600450"/>
          <p14:tracePt t="4956" x="2216150" y="3600450"/>
          <p14:tracePt t="4965" x="2209800" y="3600450"/>
          <p14:tracePt t="4984" x="2184400" y="3575050"/>
          <p14:tracePt t="5000" x="2171700" y="3556000"/>
          <p14:tracePt t="5014" x="2165350" y="3530600"/>
          <p14:tracePt t="5034" x="2171700" y="3486150"/>
          <p14:tracePt t="5051" x="2184400" y="3454400"/>
          <p14:tracePt t="5064" x="2197100" y="3441700"/>
          <p14:tracePt t="5081" x="2235200" y="3422650"/>
          <p14:tracePt t="5098" x="2247900" y="3416300"/>
          <p14:tracePt t="5117" x="2266950" y="3416300"/>
          <p14:tracePt t="5131" x="2305050" y="3416300"/>
          <p14:tracePt t="5148" x="2343150" y="3441700"/>
          <p14:tracePt t="5164" x="2362200" y="3467100"/>
          <p14:tracePt t="5181" x="2374900" y="3498850"/>
          <p14:tracePt t="5198" x="2374900" y="3536950"/>
          <p14:tracePt t="5214" x="2374900" y="3562350"/>
          <p14:tracePt t="5231" x="2374900" y="3587750"/>
          <p14:tracePt t="5248" x="2381250" y="3600450"/>
          <p14:tracePt t="5264" x="2387600" y="3606800"/>
          <p14:tracePt t="5395" x="2387600" y="3594100"/>
          <p14:tracePt t="5401" x="2387600" y="3581400"/>
          <p14:tracePt t="5409" x="2387600" y="3562350"/>
          <p14:tracePt t="5431" x="2387600" y="3524250"/>
          <p14:tracePt t="5449" x="2387600" y="3460750"/>
          <p14:tracePt t="5466" x="2406650" y="3422650"/>
          <p14:tracePt t="5482" x="2444750" y="3384550"/>
          <p14:tracePt t="5502" x="2501900" y="3371850"/>
          <p14:tracePt t="5519" x="2552700" y="3352800"/>
          <p14:tracePt t="5534" x="2597150" y="3346450"/>
          <p14:tracePt t="5551" x="2635250" y="3346450"/>
          <p14:tracePt t="5557" x="2647950" y="3346450"/>
          <p14:tracePt t="5564" x="2673350" y="3346450"/>
          <p14:tracePt t="5582" x="2692400" y="3359150"/>
          <p14:tracePt t="5598" x="2692400" y="3409950"/>
          <p14:tracePt t="5617" x="2692400" y="3460750"/>
          <p14:tracePt t="5632" x="2673350" y="3505200"/>
          <p14:tracePt t="5649" x="2654300" y="3530600"/>
          <p14:tracePt t="5666" x="2628900" y="3530600"/>
          <p14:tracePt t="5681" x="2571750" y="3530600"/>
          <p14:tracePt t="5698" x="2489200" y="3530600"/>
          <p14:tracePt t="5715" x="2381250" y="3530600"/>
          <p14:tracePt t="5732" x="2254250" y="3536950"/>
          <p14:tracePt t="5750" x="2139950" y="3530600"/>
          <p14:tracePt t="5764" x="2063750" y="3568700"/>
          <p14:tracePt t="5781" x="1949450" y="3575050"/>
          <p14:tracePt t="5801" x="1828800" y="3562350"/>
          <p14:tracePt t="5814" x="1720850" y="3581400"/>
          <p14:tracePt t="5832" x="1631950" y="3581400"/>
          <p14:tracePt t="5848" x="1555750" y="3587750"/>
          <p14:tracePt t="5864" x="1524000" y="3587750"/>
          <p14:tracePt t="5881" x="1504950" y="3587750"/>
          <p14:tracePt t="5898" x="1498600" y="3587750"/>
          <p14:tracePt t="5972" x="1485900" y="3600450"/>
          <p14:tracePt t="5977" x="1479550" y="3619500"/>
          <p14:tracePt t="5992" x="1466850" y="3638550"/>
          <p14:tracePt t="5999" x="1460500" y="3670300"/>
          <p14:tracePt t="6014" x="1435100" y="3727450"/>
          <p14:tracePt t="6034" x="1403350" y="3790950"/>
          <p14:tracePt t="6050" x="1390650" y="3822700"/>
          <p14:tracePt t="6067" x="1384300" y="3829050"/>
          <p14:tracePt t="6144" x="1390650" y="3829050"/>
          <p14:tracePt t="6154" x="1397000" y="3816350"/>
          <p14:tracePt t="6162" x="1403350" y="3797300"/>
          <p14:tracePt t="6169" x="1416050" y="3778250"/>
          <p14:tracePt t="6181" x="1422400" y="3759200"/>
          <p14:tracePt t="6198" x="1435100" y="3714750"/>
          <p14:tracePt t="6214" x="1466850" y="3683000"/>
          <p14:tracePt t="6231" x="1504950" y="3625850"/>
          <p14:tracePt t="6239" x="1530350" y="3613150"/>
          <p14:tracePt t="6243" x="1543050" y="3587750"/>
          <p14:tracePt t="6267" x="1625600" y="3536950"/>
          <p14:tracePt t="6281" x="1676400" y="3517900"/>
          <p14:tracePt t="6302" x="1727200" y="3498850"/>
          <p14:tracePt t="6317" x="1765300" y="3486150"/>
          <p14:tracePt t="6334" x="1822450" y="3454400"/>
          <p14:tracePt t="6348" x="1892300" y="3422650"/>
          <p14:tracePt t="6368" x="1974850" y="3397250"/>
          <p14:tracePt t="6381" x="2051050" y="3378200"/>
          <p14:tracePt t="6398" x="2127250" y="3371850"/>
          <p14:tracePt t="6415" x="2178050" y="3371850"/>
          <p14:tracePt t="6431" x="2228850" y="3371850"/>
          <p14:tracePt t="6432" x="2247900" y="3371850"/>
          <p14:tracePt t="6448" x="2266950" y="3371850"/>
          <p14:tracePt t="6466" x="2368550" y="3397250"/>
          <p14:tracePt t="6484" x="2432050" y="3441700"/>
          <p14:tracePt t="6501" x="2482850" y="3492500"/>
          <p14:tracePt t="6514" x="2527300" y="3524250"/>
          <p14:tracePt t="6531" x="2565400" y="3562350"/>
          <p14:tracePt t="6552" x="2584450" y="3594100"/>
          <p14:tracePt t="6564" x="2584450" y="3638550"/>
          <p14:tracePt t="6582" x="2584450" y="3663950"/>
          <p14:tracePt t="6598" x="2584450" y="3670300"/>
          <p14:tracePt t="6706" x="2584450" y="3663950"/>
          <p14:tracePt t="6713" x="2590800" y="3657600"/>
          <p14:tracePt t="6731" x="2597150" y="3651250"/>
          <p14:tracePt t="6761" x="2603500" y="3651250"/>
          <p14:tracePt t="6769" x="2609850" y="3644900"/>
          <p14:tracePt t="6785" x="2616200" y="3644900"/>
          <p14:tracePt t="6805" x="2622550" y="3644900"/>
          <p14:tracePt t="6833" x="2616200" y="3644900"/>
          <p14:tracePt t="6881" x="2622550" y="3644900"/>
          <p14:tracePt t="6898" x="2635250" y="3644900"/>
          <p14:tracePt t="6914" x="2673350" y="3644900"/>
          <p14:tracePt t="6931" x="2730500" y="3644900"/>
          <p14:tracePt t="6948" x="2781300" y="3644900"/>
          <p14:tracePt t="6966" x="2806700" y="3644900"/>
          <p14:tracePt t="7057" x="2794000" y="3644900"/>
          <p14:tracePt t="7073" x="2781300" y="3644900"/>
          <p14:tracePt t="7081" x="2768600" y="3644900"/>
          <p14:tracePt t="7101" x="2736850" y="3644900"/>
          <p14:tracePt t="7117" x="2679700" y="3644900"/>
          <p14:tracePt t="7131" x="2635250" y="3644900"/>
          <p14:tracePt t="7151" x="2597150" y="3644900"/>
          <p14:tracePt t="7164" x="2565400" y="3625850"/>
          <p14:tracePt t="7181" x="2514600" y="3581400"/>
          <p14:tracePt t="7198" x="2482850" y="3536950"/>
          <p14:tracePt t="7214" x="2470150" y="3479800"/>
          <p14:tracePt t="7231" x="2470150" y="3416300"/>
          <p14:tracePt t="7240" x="2470150" y="3384550"/>
          <p14:tracePt t="7245" x="2470150" y="3352800"/>
          <p14:tracePt t="7252" x="2482850" y="3314700"/>
          <p14:tracePt t="7265" x="2489200" y="3282950"/>
          <p14:tracePt t="7281" x="2489200" y="3251200"/>
          <p14:tracePt t="7317" x="2489200" y="3244850"/>
          <p14:tracePt t="7332" x="2482850" y="3257550"/>
          <p14:tracePt t="7348" x="2451100" y="3314700"/>
          <p14:tracePt t="7367" x="2413000" y="3390900"/>
          <p14:tracePt t="7381" x="2374900" y="3467100"/>
          <p14:tracePt t="7398" x="2368550" y="3479800"/>
          <p14:tracePt t="7414" x="2368550" y="3486150"/>
          <p14:tracePt t="7431" x="2362200" y="3486150"/>
          <p14:tracePt t="7448" x="2381250" y="3486150"/>
          <p14:tracePt t="7466" x="2508250" y="3435350"/>
          <p14:tracePt t="7482" x="2647950" y="3371850"/>
          <p14:tracePt t="7500" x="2768600" y="3314700"/>
          <p14:tracePt t="7514" x="2819400" y="3302000"/>
          <p14:tracePt t="7532" x="2825750" y="3308350"/>
          <p14:tracePt t="7550" x="2813050" y="3346450"/>
          <p14:tracePt t="7565" x="2781300" y="3403600"/>
          <p14:tracePt t="7581" x="2755900" y="3467100"/>
          <p14:tracePt t="7598" x="2743200" y="3505200"/>
          <p14:tracePt t="7633" x="2762250" y="3505200"/>
          <p14:tracePt t="7648" x="2787650" y="3505200"/>
          <p14:tracePt t="7664" x="2895600" y="3492500"/>
          <p14:tracePt t="7666" x="2965450" y="3492500"/>
          <p14:tracePt t="7681" x="3098800" y="3486150"/>
          <p14:tracePt t="7698" x="3244850" y="3505200"/>
          <p14:tracePt t="7715" x="3340100" y="3536950"/>
          <p14:tracePt t="7731" x="3384550" y="3568700"/>
          <p14:tracePt t="7748" x="3467100" y="3587750"/>
          <p14:tracePt t="7769" x="3524250" y="3606800"/>
          <p14:tracePt t="7781" x="3568700" y="3606800"/>
          <p14:tracePt t="7801" x="3594100" y="3594100"/>
          <p14:tracePt t="7814" x="3606800" y="3568700"/>
          <p14:tracePt t="7831" x="3625850" y="3524250"/>
          <p14:tracePt t="7848" x="3644900" y="3492500"/>
          <p14:tracePt t="7851" x="3657600" y="3473450"/>
          <p14:tracePt t="7866" x="3695700" y="3429000"/>
          <p14:tracePt t="7881" x="3727450" y="3409950"/>
          <p14:tracePt t="7898" x="3879850" y="3346450"/>
          <p14:tracePt t="7915" x="4019550" y="3308350"/>
          <p14:tracePt t="7931" x="4133850" y="3295650"/>
          <p14:tracePt t="7948" x="4248150" y="3333750"/>
          <p14:tracePt t="7965" x="4362450" y="3359150"/>
          <p14:tracePt t="7985" x="4451350" y="3416300"/>
          <p14:tracePt t="8002" x="4533900" y="3486150"/>
          <p14:tracePt t="8015" x="4546600" y="3505200"/>
          <p14:tracePt t="8034" x="4552950" y="3524250"/>
          <p14:tracePt t="8051" x="4552950" y="3530600"/>
          <p14:tracePt t="8082" x="4559300" y="3530600"/>
          <p14:tracePt t="8098" x="4559300" y="3505200"/>
          <p14:tracePt t="8117" x="4597400" y="3460750"/>
          <p14:tracePt t="8131" x="4648200" y="3435350"/>
          <p14:tracePt t="8148" x="4699000" y="3416300"/>
          <p14:tracePt t="8165" x="4768850" y="3416300"/>
          <p14:tracePt t="8181" x="4813300" y="3416300"/>
          <p14:tracePt t="8198" x="4826000" y="3429000"/>
          <p14:tracePt t="8215" x="4838700" y="3467100"/>
          <p14:tracePt t="8231" x="4838700" y="3505200"/>
          <p14:tracePt t="8238" x="4838700" y="3530600"/>
          <p14:tracePt t="8248" x="4838700" y="3543300"/>
          <p14:tracePt t="8265" x="4838700" y="3568700"/>
          <p14:tracePt t="8284" x="4832350" y="3575050"/>
          <p14:tracePt t="8521" x="4838700" y="3575050"/>
          <p14:tracePt t="8530" x="4857750" y="3575050"/>
          <p14:tracePt t="8551" x="4914900" y="3575050"/>
          <p14:tracePt t="8557" x="4940300" y="3575050"/>
          <p14:tracePt t="8567" x="4978400" y="3575050"/>
          <p14:tracePt t="8581" x="5041900" y="3575050"/>
          <p14:tracePt t="8598" x="5092700" y="3575050"/>
          <p14:tracePt t="8617" x="5137150" y="3575050"/>
          <p14:tracePt t="8631" x="5143500" y="3575050"/>
          <p14:tracePt t="8698" x="5156200" y="3568700"/>
          <p14:tracePt t="8705" x="5175250" y="3562350"/>
          <p14:tracePt t="8714" x="5194300" y="3556000"/>
          <p14:tracePt t="8732" x="5232400" y="3549650"/>
          <p14:tracePt t="8752" x="5251450" y="3543300"/>
          <p14:tracePt t="8769" x="5264150" y="3543300"/>
          <p14:tracePt t="8783" x="5276850" y="3543300"/>
          <p14:tracePt t="8802" x="5321300" y="3543300"/>
          <p14:tracePt t="8814" x="5365750" y="3562350"/>
          <p14:tracePt t="8832" x="5441950" y="3562350"/>
          <p14:tracePt t="8848" x="5549900" y="3562350"/>
          <p14:tracePt t="8867" x="5626100" y="3562350"/>
          <p14:tracePt t="8882" x="5702300" y="3562350"/>
          <p14:tracePt t="8898" x="5765800" y="3562350"/>
          <p14:tracePt t="8915" x="5816600" y="3562350"/>
          <p14:tracePt t="8931" x="5822950" y="3562350"/>
          <p14:tracePt t="8977" x="5810250" y="3556000"/>
          <p14:tracePt t="8987" x="5784850" y="3543300"/>
          <p14:tracePt t="9000" x="5759450" y="3543300"/>
          <p14:tracePt t="9015" x="5715000" y="3530600"/>
          <p14:tracePt t="9034" x="5664200" y="3492500"/>
          <p14:tracePt t="9050" x="5638800" y="3467100"/>
          <p14:tracePt t="9065" x="5626100" y="3460750"/>
          <p14:tracePt t="9081" x="5518150" y="3422650"/>
          <p14:tracePt t="9098" x="5422900" y="3422650"/>
          <p14:tracePt t="9117" x="5295900" y="3416300"/>
          <p14:tracePt t="9131" x="5175250" y="3429000"/>
          <p14:tracePt t="9148" x="5067300" y="3467100"/>
          <p14:tracePt t="9165" x="4953000" y="3498850"/>
          <p14:tracePt t="9182" x="4819650" y="3511550"/>
          <p14:tracePt t="9198" x="4699000" y="3536950"/>
          <p14:tracePt t="9215" x="4591050" y="3568700"/>
          <p14:tracePt t="9231" x="4502150" y="3575050"/>
          <p14:tracePt t="9237" x="4464050" y="3581400"/>
          <p14:tracePt t="9248" x="4419600" y="3581400"/>
          <p14:tracePt t="9269" x="4279900" y="3600450"/>
          <p14:tracePt t="9283" x="4178300" y="3619500"/>
          <p14:tracePt t="9302" x="4095750" y="3625850"/>
          <p14:tracePt t="9315" x="4032250" y="3644900"/>
          <p14:tracePt t="9332" x="3962400" y="3657600"/>
          <p14:tracePt t="9348" x="3905250" y="3676650"/>
          <p14:tracePt t="9367" x="3822700" y="3683000"/>
          <p14:tracePt t="9381" x="3740150" y="3683000"/>
          <p14:tracePt t="9398" x="3651250" y="3663950"/>
          <p14:tracePt t="9414" x="3581400" y="3651250"/>
          <p14:tracePt t="9433" x="3517900" y="3619500"/>
          <p14:tracePt t="9448" x="3517900" y="3613150"/>
          <p14:tracePt t="9465" x="3492500" y="3587750"/>
          <p14:tracePt t="9481" x="3492500" y="3581400"/>
          <p14:tracePt t="9514" x="3492500" y="3562350"/>
          <p14:tracePt t="9531" x="3498850" y="3543300"/>
          <p14:tracePt t="9551" x="3536950" y="3498850"/>
          <p14:tracePt t="9561" x="3587750" y="3460750"/>
          <p14:tracePt t="9569" x="3606800" y="3435350"/>
          <p14:tracePt t="9581" x="3644900" y="3422650"/>
          <p14:tracePt t="9598" x="3683000" y="3390900"/>
          <p14:tracePt t="9616" x="3714750" y="3359150"/>
          <p14:tracePt t="9632" x="3752850" y="3333750"/>
          <p14:tracePt t="9648" x="3778250" y="3321050"/>
          <p14:tracePt t="9664" x="3790950" y="3321050"/>
          <p14:tracePt t="9684" x="3784600" y="3321050"/>
          <p14:tracePt t="9698" x="3771900" y="3321050"/>
          <p14:tracePt t="9714" x="3727450" y="3390900"/>
          <p14:tracePt t="9731" x="3657600" y="3492500"/>
          <p14:tracePt t="9748" x="3613150" y="3549650"/>
          <p14:tracePt t="9764" x="3613150" y="3568700"/>
          <p14:tracePt t="9785" x="3606800" y="3568700"/>
          <p14:tracePt t="9814" x="3638550" y="3568700"/>
          <p14:tracePt t="9831" x="3708400" y="3530600"/>
          <p14:tracePt t="9851" x="3892550" y="3416300"/>
          <p14:tracePt t="9867" x="3994150" y="3333750"/>
          <p14:tracePt t="9881" x="4133850" y="3282950"/>
          <p14:tracePt t="9898" x="4178300" y="3270250"/>
          <p14:tracePt t="9914" x="4178300" y="3282950"/>
          <p14:tracePt t="9932" x="4171950" y="3346450"/>
          <p14:tracePt t="9948" x="4121150" y="3435350"/>
          <p14:tracePt t="9966" x="4070350" y="3543300"/>
          <p14:tracePt t="9981" x="4025900" y="3606800"/>
          <p14:tracePt t="9998" x="4013200" y="3632200"/>
          <p14:tracePt t="10041" x="4019550" y="3632200"/>
          <p14:tracePt t="10056" x="4051300" y="3619500"/>
          <p14:tracePt t="10059" x="4102100" y="3587750"/>
          <p14:tracePt t="10084" x="4279900" y="3473450"/>
          <p14:tracePt t="10098" x="4451350" y="3429000"/>
          <p14:tracePt t="10116" x="4584700" y="3384550"/>
          <p14:tracePt t="10131" x="4648200" y="3371850"/>
          <p14:tracePt t="10148" x="4654550" y="3378200"/>
          <p14:tracePt t="10164" x="4584700" y="3473450"/>
          <p14:tracePt t="10181" x="4483100" y="3575050"/>
          <p14:tracePt t="10198" x="4362450" y="3683000"/>
          <p14:tracePt t="10214" x="4235450" y="3746500"/>
          <p14:tracePt t="10231" x="4191000" y="3765550"/>
          <p14:tracePt t="10253" x="4197350" y="3765550"/>
          <p14:tracePt t="10265" x="4203700" y="3765550"/>
          <p14:tracePt t="10281" x="4343400" y="3702050"/>
          <p14:tracePt t="10300" x="4495800" y="3619500"/>
          <p14:tracePt t="10314" x="4679950" y="3549650"/>
          <p14:tracePt t="10331" x="4832350" y="3505200"/>
          <p14:tracePt t="10348" x="4883150" y="3498850"/>
          <p14:tracePt t="10367" x="4876800" y="3524250"/>
          <p14:tracePt t="10381" x="4813300" y="3613150"/>
          <p14:tracePt t="10398" x="4699000" y="3714750"/>
          <p14:tracePt t="10414" x="4546600" y="3835400"/>
          <p14:tracePt t="10432" x="4425950" y="3930650"/>
          <p14:tracePt t="10434" x="4387850" y="3962400"/>
          <p14:tracePt t="10449" x="4356100" y="3987800"/>
          <p14:tracePt t="10481" x="4356100" y="3981450"/>
          <p14:tracePt t="10498" x="4419600" y="3924300"/>
          <p14:tracePt t="10515" x="4533900" y="3860800"/>
          <p14:tracePt t="10535" x="4610100" y="3797300"/>
          <p14:tracePt t="10550" x="4673600" y="3778250"/>
          <p14:tracePt t="10566" x="4673600" y="3771900"/>
          <p14:tracePt t="10598" x="4673600" y="3778250"/>
          <p14:tracePt t="10617" x="4591050" y="3848100"/>
          <p14:tracePt t="10631" x="4464050" y="3911600"/>
          <p14:tracePt t="10648" x="4356100" y="4000500"/>
          <p14:tracePt t="10650" x="4311650" y="4032250"/>
          <p14:tracePt t="10664" x="4273550" y="4057650"/>
          <p14:tracePt t="10681" x="4254500" y="4076700"/>
          <p14:tracePt t="10698" x="4254500" y="4070350"/>
          <p14:tracePt t="10714" x="4349750" y="4032250"/>
          <p14:tracePt t="10731" x="4502150" y="3968750"/>
          <p14:tracePt t="10748" x="4610100" y="3911600"/>
          <p14:tracePt t="10766" x="4705350" y="3892550"/>
          <p14:tracePt t="10781" x="4724400" y="3886200"/>
          <p14:tracePt t="10808" x="4724400" y="3892550"/>
          <p14:tracePt t="10814" x="4724400" y="3905250"/>
          <p14:tracePt t="10833" x="4635500" y="3994150"/>
          <p14:tracePt t="10849" x="4578350" y="4032250"/>
          <p14:tracePt t="10867" x="4445000" y="4121150"/>
          <p14:tracePt t="10881" x="4406900" y="4140200"/>
          <p14:tracePt t="10914" x="4413250" y="4133850"/>
          <p14:tracePt t="10932" x="4483100" y="4102100"/>
          <p14:tracePt t="10948" x="4603750" y="4038600"/>
          <p14:tracePt t="10965" x="4730750" y="4000500"/>
          <p14:tracePt t="10982" x="4845050" y="3994150"/>
          <p14:tracePt t="10992" x="4876800" y="3994150"/>
          <p14:tracePt t="10995" x="4889500" y="3994150"/>
          <p14:tracePt t="11003" x="4895850" y="3994150"/>
          <p14:tracePt t="11015" x="4889500" y="3994150"/>
          <p14:tracePt t="11031" x="4845050" y="4006850"/>
          <p14:tracePt t="11036" x="4806950" y="4044950"/>
          <p14:tracePt t="11050" x="4692650" y="4146550"/>
          <p14:tracePt t="11064" x="4616450" y="4222750"/>
          <p14:tracePt t="11081" x="4578350" y="4248150"/>
          <p14:tracePt t="11098" x="4572000" y="4254500"/>
          <p14:tracePt t="11131" x="4629150" y="4229100"/>
          <p14:tracePt t="11148" x="4743450" y="4191000"/>
          <p14:tracePt t="11164" x="4845050" y="4159250"/>
          <p14:tracePt t="11181" x="4895850" y="4146550"/>
          <p14:tracePt t="11198" x="4902200" y="4146550"/>
          <p14:tracePt t="11242" x="4895850" y="4152900"/>
          <p14:tracePt t="11251" x="4889500" y="4152900"/>
          <p14:tracePt t="11264" x="4883150" y="4152900"/>
          <p14:tracePt t="11284" x="4876800" y="4159250"/>
          <p14:tracePt t="11347" x="4908550" y="4140200"/>
          <p14:tracePt t="11354" x="4953000" y="4095750"/>
          <p14:tracePt t="11367" x="4991100" y="4044950"/>
          <p14:tracePt t="11381" x="5073650" y="3905250"/>
          <p14:tracePt t="11398" x="5162550" y="3759200"/>
          <p14:tracePt t="11418" x="5289550" y="3619500"/>
          <p14:tracePt t="11425" x="5314950" y="3581400"/>
          <p14:tracePt t="11449" x="5378450" y="3441700"/>
          <p14:tracePt t="11465" x="5403850" y="3378200"/>
          <p14:tracePt t="11481" x="5410200" y="3359150"/>
          <p14:tracePt t="11498" x="5410200" y="3352800"/>
          <p14:tracePt t="11531" x="5397500" y="3352800"/>
          <p14:tracePt t="11550" x="5384800" y="3378200"/>
          <p14:tracePt t="11564" x="5384800" y="3403600"/>
          <p14:tracePt t="11583" x="5384800" y="3416300"/>
          <p14:tracePt t="11598" x="5384800" y="3422650"/>
          <p14:tracePt t="11617" x="5397500" y="3429000"/>
          <p14:tracePt t="11659" x="5397500" y="3435350"/>
          <p14:tracePt t="11666" x="5397500" y="3441700"/>
          <p14:tracePt t="11684" x="5378450" y="3454400"/>
          <p14:tracePt t="11698" x="5359400" y="3467100"/>
          <p14:tracePt t="11714" x="5353050" y="3473450"/>
          <p14:tracePt t="11751" x="5334000" y="3448050"/>
          <p14:tracePt t="11764" x="5308600" y="3397250"/>
          <p14:tracePt t="11781" x="5289550" y="3352800"/>
          <p14:tracePt t="11801" x="5283200" y="3327400"/>
          <p14:tracePt t="11814" x="5264150" y="3295650"/>
          <p14:tracePt t="11831" x="5251450" y="3257550"/>
          <p14:tracePt t="11834" x="5251450" y="3244850"/>
          <p14:tracePt t="11848" x="5251450" y="3232150"/>
          <p14:tracePt t="11865" x="5251450" y="3225800"/>
          <p14:tracePt t="11881" x="5257800" y="3219450"/>
          <p14:tracePt t="11898" x="5270500" y="3219450"/>
          <p14:tracePt t="11914" x="5276850" y="3213100"/>
          <p14:tracePt t="11955" x="5289550" y="3213100"/>
          <p14:tracePt t="11965" x="5302250" y="3213100"/>
          <p14:tracePt t="11981" x="5308600" y="3213100"/>
          <p14:tracePt t="12067" x="5308600" y="3219450"/>
          <p14:tracePt t="12073" x="5308600" y="3225800"/>
          <p14:tracePt t="12082" x="5289550" y="3225800"/>
          <p14:tracePt t="12099" x="5257800" y="3238500"/>
          <p14:tracePt t="12117" x="5213350" y="3238500"/>
          <p14:tracePt t="12127" x="5187950" y="3238500"/>
          <p14:tracePt t="12131" x="5168900" y="3238500"/>
          <p14:tracePt t="12149" x="5149850" y="3238500"/>
          <p14:tracePt t="12193" x="5143500" y="3238500"/>
          <p14:tracePt t="12432" x="5143500" y="3232150"/>
          <p14:tracePt t="12441" x="5143500" y="3225800"/>
          <p14:tracePt t="12451" x="5130800" y="3225800"/>
          <p14:tracePt t="12467" x="5124450" y="3219450"/>
          <p14:tracePt t="12498" x="5124450" y="3213100"/>
          <p14:tracePt t="12507" x="5124450" y="3200400"/>
          <p14:tracePt t="12515" x="5124450" y="3187700"/>
          <p14:tracePt t="12531" x="5124450" y="3168650"/>
          <p14:tracePt t="12551" x="5137150" y="3143250"/>
          <p14:tracePt t="12558" x="5137150" y="3124200"/>
          <p14:tracePt t="12564" x="5143500" y="3124200"/>
          <p14:tracePt t="12581" x="5162550" y="3117850"/>
          <p14:tracePt t="12598" x="5162550" y="3111500"/>
          <p14:tracePt t="12616" x="5168900" y="3111500"/>
          <p14:tracePt t="12706" x="5187950" y="3111500"/>
          <p14:tracePt t="12713" x="5207000" y="3111500"/>
          <p14:tracePt t="12731" x="5245100" y="3111500"/>
          <p14:tracePt t="12748" x="5289550" y="3092450"/>
          <p14:tracePt t="12764" x="5327650" y="3079750"/>
          <p14:tracePt t="12786" x="5359400" y="3073400"/>
          <p14:tracePt t="12802" x="5384800" y="3067050"/>
          <p14:tracePt t="12815" x="5397500" y="3060700"/>
          <p14:tracePt t="12834" x="5473700" y="3035300"/>
          <p14:tracePt t="12848" x="5499100" y="3022600"/>
          <p14:tracePt t="12867" x="5543550" y="3016250"/>
          <p14:tracePt t="12881" x="5549900" y="3016250"/>
          <p14:tracePt t="12898" x="5556250" y="3016250"/>
          <p14:tracePt t="12914" x="5581650" y="3009900"/>
          <p14:tracePt t="12932" x="5613400" y="3009900"/>
          <p14:tracePt t="12949" x="5632450" y="3009900"/>
          <p14:tracePt t="12965" x="5657850" y="3009900"/>
          <p14:tracePt t="12981" x="5695950" y="3009900"/>
          <p14:tracePt t="12998" x="5740400" y="3009900"/>
          <p14:tracePt t="13017" x="5772150" y="3009900"/>
          <p14:tracePt t="13050" x="5759450" y="3009900"/>
          <p14:tracePt t="13064" x="5740400" y="3041650"/>
          <p14:tracePt t="13082" x="5708650" y="3079750"/>
          <p14:tracePt t="13103" x="5695950" y="3111500"/>
          <p14:tracePt t="13118" x="5670550" y="3143250"/>
          <p14:tracePt t="13131" x="5645150" y="3194050"/>
          <p14:tracePt t="13152" x="5607050" y="3251200"/>
          <p14:tracePt t="13164" x="5575300" y="3302000"/>
          <p14:tracePt t="13181" x="5549900" y="3333750"/>
          <p14:tracePt t="13198" x="5543550" y="3340100"/>
          <p14:tracePt t="13283" x="5549900" y="3340100"/>
          <p14:tracePt t="13289" x="5562600" y="3340100"/>
          <p14:tracePt t="13303" x="5575300" y="3340100"/>
          <p14:tracePt t="13316" x="5607050" y="3340100"/>
          <p14:tracePt t="13331" x="5613400" y="3340100"/>
          <p14:tracePt t="13377" x="5613400" y="3346450"/>
          <p14:tracePt t="13385" x="5613400" y="3365500"/>
          <p14:tracePt t="13398" x="5619750" y="3384550"/>
          <p14:tracePt t="13414" x="5626100" y="3409950"/>
          <p14:tracePt t="13431" x="5632450" y="3422650"/>
          <p14:tracePt t="13449" x="5632450" y="3448050"/>
          <p14:tracePt t="13466" x="5632450" y="3467100"/>
          <p14:tracePt t="13485" x="5594350" y="3479800"/>
          <p14:tracePt t="13498" x="5568950" y="3492500"/>
          <p14:tracePt t="13515" x="5556250" y="3492500"/>
          <p14:tracePt t="13552" x="5549900" y="3473450"/>
          <p14:tracePt t="13564" x="5543550" y="3448050"/>
          <p14:tracePt t="13581" x="5530850" y="3416300"/>
          <p14:tracePt t="13598" x="5524500" y="3390900"/>
          <p14:tracePt t="13616" x="5524500" y="3359150"/>
          <p14:tracePt t="13631" x="5524500" y="3327400"/>
          <p14:tracePt t="13648" x="5549900" y="3276600"/>
          <p14:tracePt t="13665" x="5556250" y="3270250"/>
          <p14:tracePt t="13681" x="5568950" y="3270250"/>
          <p14:tracePt t="13698" x="5600700" y="3251200"/>
          <p14:tracePt t="13714" x="5638800" y="3232150"/>
          <p14:tracePt t="13731" x="5676900" y="3219450"/>
          <p14:tracePt t="13748" x="5689600" y="3213100"/>
          <p14:tracePt t="13769" x="5695950" y="3213100"/>
          <p14:tracePt t="13810" x="5721350" y="3213100"/>
          <p14:tracePt t="13816" x="5740400" y="3213100"/>
          <p14:tracePt t="13831" x="5765800" y="3213100"/>
          <p14:tracePt t="13848" x="5822950" y="3213100"/>
          <p14:tracePt t="13867" x="5873750" y="3213100"/>
          <p14:tracePt t="13881" x="5886450" y="3213100"/>
          <p14:tracePt t="13915" x="5924550" y="3213100"/>
          <p14:tracePt t="13931" x="5981700" y="3213100"/>
          <p14:tracePt t="13948" x="6070600" y="3213100"/>
          <p14:tracePt t="13966" x="6159500" y="3206750"/>
          <p14:tracePt t="13982" x="6242050" y="3206750"/>
          <p14:tracePt t="14002" x="6343650" y="3213100"/>
          <p14:tracePt t="14014" x="6375400" y="3225800"/>
          <p14:tracePt t="14031" x="6407150" y="3251200"/>
          <p14:tracePt t="14035" x="6407150" y="3276600"/>
          <p14:tracePt t="14050" x="6407150" y="3333750"/>
          <p14:tracePt t="14064" x="6388100" y="3409950"/>
          <p14:tracePt t="14081" x="6330950" y="3492500"/>
          <p14:tracePt t="14098" x="6235700" y="3549650"/>
          <p14:tracePt t="14117" x="6153150" y="3606800"/>
          <p14:tracePt t="14131" x="6057900" y="3657600"/>
          <p14:tracePt t="14148" x="5969000" y="3702050"/>
          <p14:tracePt t="14164" x="5886450" y="3733800"/>
          <p14:tracePt t="14181" x="5803900" y="3733800"/>
          <p14:tracePt t="14198" x="5727700" y="3733800"/>
          <p14:tracePt t="14215" x="5645150" y="3702050"/>
          <p14:tracePt t="14231" x="5594350" y="3644900"/>
          <p14:tracePt t="14240" x="5556250" y="3600450"/>
          <p14:tracePt t="14249" x="5505450" y="3517900"/>
          <p14:tracePt t="14265" x="5486400" y="3460750"/>
          <p14:tracePt t="14283" x="5499100" y="3308350"/>
          <p14:tracePt t="14302" x="5543550" y="3251200"/>
          <p14:tracePt t="14310" x="5588000" y="3232150"/>
          <p14:tracePt t="14314" x="5651500" y="3213100"/>
          <p14:tracePt t="14332" x="5778500" y="3181350"/>
          <p14:tracePt t="14348" x="5956300" y="3175000"/>
          <p14:tracePt t="14366" x="6083300" y="3206750"/>
          <p14:tracePt t="14381" x="6210300" y="3251200"/>
          <p14:tracePt t="14398" x="6318250" y="3352800"/>
          <p14:tracePt t="14415" x="6381750" y="3467100"/>
          <p14:tracePt t="14431" x="6381750" y="3575050"/>
          <p14:tracePt t="14433" x="6356350" y="3619500"/>
          <p14:tracePt t="14448" x="6305550" y="3657600"/>
          <p14:tracePt t="14466" x="6115050" y="3721100"/>
          <p14:tracePt t="14485" x="6013450" y="3727450"/>
          <p14:tracePt t="14501" x="5949950" y="3702050"/>
          <p14:tracePt t="14517" x="5899150" y="3625850"/>
          <p14:tracePt t="14531" x="5924550" y="3543300"/>
          <p14:tracePt t="14552" x="5994400" y="3441700"/>
          <p14:tracePt t="14564" x="6121400" y="3359150"/>
          <p14:tracePt t="14581" x="6273800" y="3314700"/>
          <p14:tracePt t="14598" x="6445250" y="3321050"/>
          <p14:tracePt t="14616" x="6629400" y="3371850"/>
          <p14:tracePt t="14631" x="6680200" y="3409950"/>
          <p14:tracePt t="14649" x="6800850" y="3536950"/>
          <p14:tracePt t="14664" x="6819900" y="3619500"/>
          <p14:tracePt t="14681" x="6832600" y="3651250"/>
          <p14:tracePt t="14698" x="6832600" y="3657600"/>
          <p14:tracePt t="14714" x="6838950" y="3657600"/>
          <p14:tracePt t="14733" x="6870700" y="3644900"/>
          <p14:tracePt t="14748" x="6927850" y="3619500"/>
          <p14:tracePt t="14765" x="6997700" y="3587750"/>
          <p14:tracePt t="14781" x="7099300" y="3568700"/>
          <p14:tracePt t="14802" x="7277100" y="3543300"/>
          <p14:tracePt t="14815" x="7359650" y="3543300"/>
          <p14:tracePt t="14831" x="7524750" y="3543300"/>
          <p14:tracePt t="14848" x="7651750" y="3549650"/>
          <p14:tracePt t="14869" x="7747000" y="3556000"/>
          <p14:tracePt t="14881" x="7759700" y="3556000"/>
          <p14:tracePt t="14930" x="7734300" y="3562350"/>
          <p14:tracePt t="14939" x="7664450" y="3562350"/>
          <p14:tracePt t="14948" x="7632700" y="3562350"/>
          <p14:tracePt t="14965" x="7588250" y="3562350"/>
          <p14:tracePt t="14983" x="7556500" y="3562350"/>
          <p14:tracePt t="14999" x="7550150" y="3562350"/>
          <p14:tracePt t="15014" x="7556500" y="3562350"/>
          <p14:tracePt t="15036" x="7677150" y="3556000"/>
          <p14:tracePt t="15052" x="7835900" y="3524250"/>
          <p14:tracePt t="15066" x="8064500" y="3511550"/>
          <p14:tracePt t="15081" x="8312150" y="3505200"/>
          <p14:tracePt t="15101" x="8604250" y="3492500"/>
          <p14:tracePt t="15118" x="8864600" y="3492500"/>
          <p14:tracePt t="15131" x="9029700" y="3498850"/>
          <p14:tracePt t="15148" x="9074150" y="3505200"/>
          <p14:tracePt t="15164" x="9074150" y="3511550"/>
          <p14:tracePt t="15181" x="8991600" y="3536950"/>
          <p14:tracePt t="15198" x="8782050" y="3587750"/>
          <p14:tracePt t="15214" x="8534400" y="3606800"/>
          <p14:tracePt t="15231" x="8318500" y="3606800"/>
          <p14:tracePt t="15248" x="8121650" y="3613150"/>
          <p14:tracePt t="15269" x="7962900" y="3625850"/>
          <p14:tracePt t="15300" x="8026400" y="3625850"/>
          <p14:tracePt t="15305" x="8102600" y="3619500"/>
          <p14:tracePt t="15314" x="8197850" y="3606800"/>
          <p14:tracePt t="15331" x="8401050" y="3600450"/>
          <p14:tracePt t="15348" x="8572500" y="3600450"/>
          <p14:tracePt t="15366" x="8693150" y="3594100"/>
          <p14:tracePt t="15382" x="8724900" y="3594100"/>
          <p14:tracePt t="15415" x="8629650" y="3613150"/>
          <p14:tracePt t="15432" x="8439150" y="3651250"/>
          <p14:tracePt t="15434" x="8337550" y="3663950"/>
          <p14:tracePt t="15449" x="8121650" y="3663950"/>
          <p14:tracePt t="15465" x="7937500" y="3670300"/>
          <p14:tracePt t="15483" x="7816850" y="3676650"/>
          <p14:tracePt t="15501" x="7791450" y="3689350"/>
          <p14:tracePt t="15514" x="7797800" y="3689350"/>
          <p14:tracePt t="15536" x="7918450" y="3689350"/>
          <p14:tracePt t="15551" x="8089900" y="3683000"/>
          <p14:tracePt t="15564" x="8210550" y="3663950"/>
          <p14:tracePt t="15585" x="8331200" y="3657600"/>
          <p14:tracePt t="15626" x="8324850" y="3657600"/>
          <p14:tracePt t="15633" x="8318500" y="3651250"/>
          <p14:tracePt t="15649" x="8286750" y="3651250"/>
          <p14:tracePt t="15669" x="8274050" y="3651250"/>
          <p14:tracePt t="15698" x="8274050" y="3644900"/>
          <p14:tracePt t="15745" x="8274050" y="3638550"/>
          <p14:tracePt t="16025" x="8267700" y="3638550"/>
          <p14:tracePt t="16033" x="8261350" y="3638550"/>
          <p14:tracePt t="16052" x="8223250" y="3638550"/>
          <p14:tracePt t="16064" x="8204200" y="3638550"/>
          <p14:tracePt t="16086" x="8147050" y="3638550"/>
          <p14:tracePt t="16098" x="8089900" y="3638550"/>
          <p14:tracePt t="16117" x="8026400" y="3638550"/>
          <p14:tracePt t="16131" x="7956550" y="3638550"/>
          <p14:tracePt t="16149" x="7886700" y="3638550"/>
          <p14:tracePt t="16165" x="7835900" y="3638550"/>
          <p14:tracePt t="16181" x="7785100" y="3638550"/>
          <p14:tracePt t="16198" x="7759700" y="3638550"/>
          <p14:tracePt t="16215" x="7740650" y="3638550"/>
          <p14:tracePt t="16231" x="7708900" y="3638550"/>
          <p14:tracePt t="16240" x="7696200" y="3638550"/>
          <p14:tracePt t="16244" x="7670800" y="3638550"/>
          <p14:tracePt t="16254" x="7639050" y="3638550"/>
          <p14:tracePt t="16265" x="7607300" y="3638550"/>
          <p14:tracePt t="16281" x="7537450" y="3638550"/>
          <p14:tracePt t="16300" x="7442200" y="3638550"/>
          <p14:tracePt t="16314" x="7315200" y="3632200"/>
          <p14:tracePt t="16334" x="7181850" y="3632200"/>
          <p14:tracePt t="16348" x="6953250" y="3625850"/>
          <p14:tracePt t="16367" x="6692900" y="3625850"/>
          <p14:tracePt t="16381" x="6419850" y="3625850"/>
          <p14:tracePt t="16398" x="6140450" y="3619500"/>
          <p14:tracePt t="16415" x="5867400" y="3619500"/>
          <p14:tracePt t="16431" x="5588000" y="3613150"/>
          <p14:tracePt t="16432" x="5441950" y="3606800"/>
          <p14:tracePt t="16449" x="5168900" y="3606800"/>
          <p14:tracePt t="16465" x="4889500" y="3606800"/>
          <p14:tracePt t="16481" x="4559300" y="3587750"/>
          <p14:tracePt t="16498" x="4235450" y="3587750"/>
          <p14:tracePt t="16514" x="3917950" y="3575050"/>
          <p14:tracePt t="16535" x="3606800" y="3575050"/>
          <p14:tracePt t="16551" x="3289300" y="3568700"/>
          <p14:tracePt t="16559" x="3111500" y="3568700"/>
          <p14:tracePt t="16560" x="2952750" y="3562350"/>
          <p14:tracePt t="16581" x="2609850" y="3562350"/>
          <p14:tracePt t="16598" x="2298700" y="3575050"/>
          <p14:tracePt t="16615" x="2025650" y="3575050"/>
          <p14:tracePt t="16631" x="1803400" y="3581400"/>
          <p14:tracePt t="16649" x="1562100" y="3594100"/>
          <p14:tracePt t="16665" x="1441450" y="3594100"/>
          <p14:tracePt t="16681" x="1339850" y="3594100"/>
          <p14:tracePt t="16698" x="1263650" y="3594100"/>
          <p14:tracePt t="16714" x="1162050" y="3594100"/>
          <p14:tracePt t="16731" x="1066800" y="3594100"/>
          <p14:tracePt t="16748" x="958850" y="3594100"/>
          <p14:tracePt t="16770" x="863600" y="3594100"/>
          <p14:tracePt t="16781" x="749300" y="3600450"/>
          <p14:tracePt t="16800" x="647700" y="3600450"/>
          <p14:tracePt t="16814" x="584200" y="3594100"/>
          <p14:tracePt t="16832" x="558800" y="3587750"/>
          <p14:tracePt t="16848" x="552450" y="3587750"/>
          <p14:tracePt t="16881" x="558800" y="3581400"/>
          <p14:tracePt t="16898" x="571500" y="3562350"/>
          <p14:tracePt t="16915" x="609600" y="3536950"/>
          <p14:tracePt t="16931" x="641350" y="3517900"/>
          <p14:tracePt t="16949" x="692150" y="3505200"/>
          <p14:tracePt t="16966" x="717550" y="3492500"/>
          <p14:tracePt t="16982" x="717550" y="3486150"/>
          <p14:tracePt t="16993" x="723900" y="3486150"/>
          <p14:tracePt t="16997" x="730250" y="3473450"/>
          <p14:tracePt t="17003" x="730250" y="3460750"/>
          <p14:tracePt t="17014" x="730250" y="3441700"/>
          <p14:tracePt t="17106" x="717550" y="3441700"/>
          <p14:tracePt t="17118" x="704850" y="3441700"/>
          <p14:tracePt t="17120" x="692150" y="3441700"/>
          <p14:tracePt t="17131" x="685800" y="3441700"/>
          <p14:tracePt t="17148" x="673100" y="3479800"/>
          <p14:tracePt t="17164" x="641350" y="3524250"/>
          <p14:tracePt t="17181" x="622300" y="3581400"/>
          <p14:tracePt t="17199" x="615950" y="3644900"/>
          <p14:tracePt t="17215" x="615950" y="3689350"/>
          <p14:tracePt t="17231" x="615950" y="3721100"/>
          <p14:tracePt t="17238" x="615950" y="3727450"/>
          <p14:tracePt t="17248" x="615950" y="3740150"/>
          <p14:tracePt t="17264" x="603250" y="3759200"/>
          <p14:tracePt t="17282" x="596900" y="3759200"/>
          <p14:tracePt t="17300" x="596900" y="3765550"/>
          <p14:tracePt t="17377" x="596900" y="3778250"/>
          <p14:tracePt t="17385" x="596900" y="3784600"/>
          <p14:tracePt t="17393" x="596900" y="3790950"/>
          <p14:tracePt t="17433" x="590550" y="3778250"/>
          <p14:tracePt t="17441" x="584200" y="3759200"/>
          <p14:tracePt t="17452" x="577850" y="3740150"/>
          <p14:tracePt t="17465" x="577850" y="3683000"/>
          <p14:tracePt t="17482" x="584200" y="3606800"/>
          <p14:tracePt t="17498" x="603250" y="3505200"/>
          <p14:tracePt t="17516" x="641350" y="3371850"/>
          <p14:tracePt t="17531" x="692150" y="3238500"/>
          <p14:tracePt t="17551" x="774700" y="3155950"/>
          <p14:tracePt t="17558" x="793750" y="3124200"/>
          <p14:tracePt t="17564" x="844550" y="3098800"/>
          <p14:tracePt t="17582" x="946150" y="3073400"/>
          <p14:tracePt t="17598" x="1047750" y="3048000"/>
          <p14:tracePt t="17616" x="1181100" y="3041650"/>
          <p14:tracePt t="17631" x="1314450" y="3035300"/>
          <p14:tracePt t="17648" x="1460500" y="3073400"/>
          <p14:tracePt t="17666" x="1638300" y="3175000"/>
          <p14:tracePt t="17681" x="1720850" y="3232150"/>
          <p14:tracePt t="17698" x="1790700" y="3295650"/>
          <p14:tracePt t="17715" x="1828800" y="3365500"/>
          <p14:tracePt t="17731" x="1841500" y="3441700"/>
          <p14:tracePt t="17751" x="1835150" y="3530600"/>
          <p14:tracePt t="17764" x="1809750" y="3632200"/>
          <p14:tracePt t="17781" x="1765300" y="3721100"/>
          <p14:tracePt t="17803" x="1714500" y="3822700"/>
          <p14:tracePt t="17815" x="1644650" y="3892550"/>
          <p14:tracePt t="17831" x="1581150" y="3956050"/>
          <p14:tracePt t="17848" x="1473200" y="4006850"/>
          <p14:tracePt t="17851" x="1416050" y="4019550"/>
          <p14:tracePt t="17867" x="1314450" y="4044950"/>
          <p14:tracePt t="17881" x="1231900" y="4044950"/>
          <p14:tracePt t="17898" x="1162050" y="4019550"/>
          <p14:tracePt t="17914" x="1104900" y="3981450"/>
          <p14:tracePt t="17931" x="1041400" y="3930650"/>
          <p14:tracePt t="17949" x="990600" y="3860800"/>
          <p14:tracePt t="17965" x="971550" y="3797300"/>
          <p14:tracePt t="17982" x="990600" y="3752850"/>
          <p14:tracePt t="17998" x="1016000" y="3714750"/>
          <p14:tracePt t="18015" x="1085850" y="3676650"/>
          <p14:tracePt t="18035" x="1314450" y="3600450"/>
          <p14:tracePt t="18052" x="1549400" y="3575050"/>
          <p14:tracePt t="18065" x="1682750" y="3562350"/>
          <p14:tracePt t="18081" x="2076450" y="3562350"/>
          <p14:tracePt t="18098" x="2279650" y="3568700"/>
          <p14:tracePt t="18118" x="2520950" y="3644900"/>
          <p14:tracePt t="18131" x="2705100" y="3714750"/>
          <p14:tracePt t="18148" x="2825750" y="3790950"/>
          <p14:tracePt t="18165" x="2889250" y="3848100"/>
          <p14:tracePt t="18181" x="2901950" y="3867150"/>
          <p14:tracePt t="18198" x="2901950" y="3873500"/>
          <p14:tracePt t="18215" x="2863850" y="3886200"/>
          <p14:tracePt t="18231" x="2819400" y="3898900"/>
          <p14:tracePt t="18238" x="2794000" y="3898900"/>
          <p14:tracePt t="18248" x="2781300" y="3905250"/>
          <p14:tracePt t="18269" x="2698750" y="3873500"/>
          <p14:tracePt t="18282" x="2597150" y="3797300"/>
          <p14:tracePt t="18300" x="2501900" y="3714750"/>
          <p14:tracePt t="18315" x="2406650" y="3632200"/>
          <p14:tracePt t="18331" x="2324100" y="3556000"/>
          <p14:tracePt t="18348" x="2286000" y="3492500"/>
          <p14:tracePt t="18365" x="2286000" y="3409950"/>
          <p14:tracePt t="18381" x="2266950" y="3295650"/>
          <p14:tracePt t="18398" x="2279650" y="3175000"/>
          <p14:tracePt t="18415" x="2311400" y="3098800"/>
          <p14:tracePt t="18431" x="2349500" y="3060700"/>
          <p14:tracePt t="18434" x="2381250" y="3048000"/>
          <p14:tracePt t="18449" x="2463800" y="3016250"/>
          <p14:tracePt t="18465" x="2565400" y="2984500"/>
          <p14:tracePt t="18482" x="2673350" y="2990850"/>
          <p14:tracePt t="18501" x="2774950" y="2990850"/>
          <p14:tracePt t="18518" x="2876550" y="2997200"/>
          <p14:tracePt t="18531" x="2990850" y="3028950"/>
          <p14:tracePt t="18550" x="3111500" y="3067050"/>
          <p14:tracePt t="18565" x="3213100" y="3073400"/>
          <p14:tracePt t="18581" x="3321050" y="3111500"/>
          <p14:tracePt t="18598" x="3378200" y="3149600"/>
          <p14:tracePt t="18616" x="3397250" y="3168650"/>
          <p14:tracePt t="18631" x="3397250" y="3238500"/>
          <p14:tracePt t="18648" x="3371850" y="3327400"/>
          <p14:tracePt t="18664" x="3333750" y="3429000"/>
          <p14:tracePt t="18666" x="3302000" y="3479800"/>
          <p14:tracePt t="18681" x="3251200" y="3536950"/>
          <p14:tracePt t="18699" x="3206750" y="3575050"/>
          <p14:tracePt t="18715" x="3168650" y="3594100"/>
          <p14:tracePt t="18732" x="3111500" y="3613150"/>
          <p14:tracePt t="18752" x="3054350" y="3625850"/>
          <p14:tracePt t="18765" x="3035300" y="3625850"/>
          <p14:tracePt t="18784" x="3035300" y="3600450"/>
          <p14:tracePt t="18802" x="3035300" y="3562350"/>
          <p14:tracePt t="18815" x="3035300" y="3543300"/>
          <p14:tracePt t="18833" x="3079750" y="3524250"/>
          <p14:tracePt t="18848" x="3092450" y="3517900"/>
          <p14:tracePt t="18869" x="3238500" y="3517900"/>
          <p14:tracePt t="18882" x="3365500" y="3505200"/>
          <p14:tracePt t="18898" x="3530600" y="3498850"/>
          <p14:tracePt t="18915" x="3714750" y="3498850"/>
          <p14:tracePt t="18931" x="3879850" y="3530600"/>
          <p14:tracePt t="18949" x="4051300" y="3581400"/>
          <p14:tracePt t="18965" x="4146550" y="3638550"/>
          <p14:tracePt t="18982" x="4229100" y="3663950"/>
          <p14:tracePt t="18991" x="4248150" y="3676650"/>
          <p14:tracePt t="18997" x="4267200" y="3695700"/>
          <p14:tracePt t="19002" x="4279900" y="3708400"/>
          <p14:tracePt t="19017" x="4292600" y="3721100"/>
          <p14:tracePt t="19031" x="4292600" y="3727450"/>
          <p14:tracePt t="19050" x="4273550" y="3759200"/>
          <p14:tracePt t="19064" x="4254500" y="3790950"/>
          <p14:tracePt t="19082" x="4241800" y="3822700"/>
          <p14:tracePt t="19098" x="4203700" y="3841750"/>
          <p14:tracePt t="19116" x="4140200" y="3854450"/>
          <p14:tracePt t="19131" x="4057650" y="3860800"/>
          <p14:tracePt t="19148" x="3968750" y="3860800"/>
          <p14:tracePt t="19165" x="3873500" y="3860800"/>
          <p14:tracePt t="19182" x="3778250" y="3816350"/>
          <p14:tracePt t="19198" x="3702050" y="3771900"/>
          <p14:tracePt t="19214" x="3644900" y="3708400"/>
          <p14:tracePt t="19231" x="3613150" y="3625850"/>
          <p14:tracePt t="19240" x="3600450" y="3587750"/>
          <p14:tracePt t="19244" x="3600450" y="3549650"/>
          <p14:tracePt t="19265" x="3613150" y="3409950"/>
          <p14:tracePt t="19281" x="3632200" y="3352800"/>
          <p14:tracePt t="19300" x="3670300" y="3289300"/>
          <p14:tracePt t="19315" x="3708400" y="3206750"/>
          <p14:tracePt t="19331" x="3790950" y="3155950"/>
          <p14:tracePt t="19348" x="3892550" y="3092450"/>
          <p14:tracePt t="19364" x="4013200" y="3028950"/>
          <p14:tracePt t="19381" x="4152900" y="2990850"/>
          <p14:tracePt t="19398" x="4305300" y="2971800"/>
          <p14:tracePt t="19415" x="4432300" y="2971800"/>
          <p14:tracePt t="19431" x="4533900" y="2997200"/>
          <p14:tracePt t="19433" x="4597400" y="3022600"/>
          <p14:tracePt t="19449" x="4705350" y="3060700"/>
          <p14:tracePt t="19465" x="4819650" y="3143250"/>
          <p14:tracePt t="19482" x="4883150" y="3244850"/>
          <p14:tracePt t="19498" x="4940300" y="3346450"/>
          <p14:tracePt t="19514" x="4991100" y="3460750"/>
          <p14:tracePt t="19536" x="5022850" y="3562350"/>
          <p14:tracePt t="19550" x="5035550" y="3625850"/>
          <p14:tracePt t="19564" x="5035550" y="3683000"/>
          <p14:tracePt t="19581" x="4984750" y="3721100"/>
          <p14:tracePt t="19598" x="4895850" y="3771900"/>
          <p14:tracePt t="19617" x="4756150" y="3829050"/>
          <p14:tracePt t="19631" x="4711700" y="3835400"/>
          <p14:tracePt t="19648" x="4667250" y="3835400"/>
          <p14:tracePt t="19667" x="4667250" y="3822700"/>
          <p14:tracePt t="19681" x="4667250" y="3771900"/>
          <p14:tracePt t="19698" x="4679950" y="3733800"/>
          <p14:tracePt t="19715" x="4718050" y="3702050"/>
          <p14:tracePt t="19731" x="4762500" y="3670300"/>
          <p14:tracePt t="19750" x="4845050" y="3651250"/>
          <p14:tracePt t="19768" x="4984750" y="3651250"/>
          <p14:tracePt t="19781" x="5149850" y="3651250"/>
          <p14:tracePt t="19801" x="5321300" y="3651250"/>
          <p14:tracePt t="19814" x="5473700" y="3657600"/>
          <p14:tracePt t="19833" x="5645150" y="3670300"/>
          <p14:tracePt t="19849" x="5791200" y="3683000"/>
          <p14:tracePt t="19867" x="5918200" y="3689350"/>
          <p14:tracePt t="19882" x="6007100" y="3695700"/>
          <p14:tracePt t="19898" x="6045200" y="3702050"/>
          <p14:tracePt t="19914" x="6064250" y="3702050"/>
          <p14:tracePt t="19961" x="6045200" y="3702050"/>
          <p14:tracePt t="19969" x="6032500" y="3702050"/>
          <p14:tracePt t="19981" x="6019800" y="3702050"/>
          <p14:tracePt t="20001" x="5994400" y="3702050"/>
          <p14:tracePt t="20015" x="5962650" y="3702050"/>
          <p14:tracePt t="20032" x="5899150" y="3670300"/>
          <p14:tracePt t="20035" x="5867400" y="3651250"/>
          <p14:tracePt t="20051" x="5772150" y="3581400"/>
          <p14:tracePt t="20065" x="5721350" y="3536950"/>
          <p14:tracePt t="20082" x="5594350" y="3409950"/>
          <p14:tracePt t="20098" x="5562600" y="3321050"/>
          <p14:tracePt t="20117" x="5575300" y="3232150"/>
          <p14:tracePt t="20132" x="5613400" y="3155950"/>
          <p14:tracePt t="20148" x="5664200" y="3067050"/>
          <p14:tracePt t="20165" x="5740400" y="3016250"/>
          <p14:tracePt t="20181" x="5848350" y="2984500"/>
          <p14:tracePt t="20198" x="6000750" y="2978150"/>
          <p14:tracePt t="20215" x="6153150" y="2971800"/>
          <p14:tracePt t="20232" x="6286500" y="2971800"/>
          <p14:tracePt t="20240" x="6350000" y="2990850"/>
          <p14:tracePt t="20248" x="6400800" y="3016250"/>
          <p14:tracePt t="20249" x="6464300" y="3048000"/>
          <p14:tracePt t="20265" x="6565900" y="3143250"/>
          <p14:tracePt t="20285" x="6648450" y="3238500"/>
          <p14:tracePt t="20302" x="6686550" y="3359150"/>
          <p14:tracePt t="20314" x="6648450" y="3473450"/>
          <p14:tracePt t="20331" x="6584950" y="3568700"/>
          <p14:tracePt t="20349" x="6508750" y="3638550"/>
          <p14:tracePt t="20365" x="6445250" y="3663950"/>
          <p14:tracePt t="20381" x="6407150" y="3683000"/>
          <p14:tracePt t="20433" x="6432550" y="3683000"/>
          <p14:tracePt t="20442" x="6457950" y="3670300"/>
          <p14:tracePt t="20451" x="6496050" y="3663950"/>
          <p14:tracePt t="20465" x="6597650" y="3638550"/>
          <p14:tracePt t="20481" x="6743700" y="3638550"/>
          <p14:tracePt t="20498" x="6915150" y="3638550"/>
          <p14:tracePt t="20517" x="7035800" y="3638550"/>
          <p14:tracePt t="20531" x="7200900" y="3632200"/>
          <p14:tracePt t="20552" x="7353300" y="3632200"/>
          <p14:tracePt t="20565" x="7486650" y="3638550"/>
          <p14:tracePt t="20582" x="7607300" y="3663950"/>
          <p14:tracePt t="20599" x="7702550" y="3663950"/>
          <p14:tracePt t="20600" x="7747000" y="3663950"/>
          <p14:tracePt t="20616" x="7804150" y="3657600"/>
          <p14:tracePt t="20631" x="7816850" y="3657600"/>
          <p14:tracePt t="20648" x="7829550" y="3657600"/>
          <p14:tracePt t="20705" x="7835900" y="3657600"/>
          <p14:tracePt t="20741" x="7842250" y="3657600"/>
          <p14:tracePt t="20788" x="7835900" y="3657600"/>
          <p14:tracePt t="20834" x="7835900" y="3663950"/>
          <p14:tracePt t="20841" x="7829550" y="3670300"/>
          <p14:tracePt t="20850" x="7823200" y="3676650"/>
          <p14:tracePt t="20867" x="7791450" y="3689350"/>
          <p14:tracePt t="20881" x="7759700" y="3695700"/>
          <p14:tracePt t="20898" x="7689850" y="3695700"/>
          <p14:tracePt t="20915" x="7651750" y="3695700"/>
          <p14:tracePt t="20933" x="7607300" y="3683000"/>
          <p14:tracePt t="20949" x="7569200" y="3638550"/>
          <p14:tracePt t="20966" x="7518400" y="3587750"/>
          <p14:tracePt t="20986" x="7480300" y="3543300"/>
          <p14:tracePt t="20998" x="7454900" y="3498850"/>
          <p14:tracePt t="21015" x="7423150" y="3441700"/>
          <p14:tracePt t="21037" x="7385050" y="3333750"/>
          <p14:tracePt t="21040" x="7378700" y="3295650"/>
          <p14:tracePt t="21051" x="7359650" y="3257550"/>
          <p14:tracePt t="21064" x="7346950" y="3213100"/>
          <p14:tracePt t="21084" x="7334250" y="3092450"/>
          <p14:tracePt t="21098" x="7334250" y="2997200"/>
          <p14:tracePt t="21117" x="7346950" y="2921000"/>
          <p14:tracePt t="21122" x="7327900" y="2895600"/>
          <p14:tracePt t="21128" x="7334250" y="2857500"/>
          <p14:tracePt t="21148" x="7359650" y="2787650"/>
          <p14:tracePt t="21165" x="7378700" y="2736850"/>
          <p14:tracePt t="21181" x="7416800" y="2717800"/>
          <p14:tracePt t="21198" x="7461250" y="2686050"/>
          <p14:tracePt t="21215" x="7518400" y="2667000"/>
          <p14:tracePt t="21231" x="7588250" y="2654300"/>
          <p14:tracePt t="21248" x="7658100" y="2641600"/>
          <p14:tracePt t="21252" x="7696200" y="2641600"/>
          <p14:tracePt t="21266" x="7740650" y="2641600"/>
          <p14:tracePt t="21281" x="7867650" y="2660650"/>
          <p14:tracePt t="21302" x="7975600" y="2679700"/>
          <p14:tracePt t="21314" x="8077200" y="2698750"/>
          <p14:tracePt t="21332" x="8191500" y="2743200"/>
          <p14:tracePt t="21348" x="8286750" y="2774950"/>
          <p14:tracePt t="21367" x="8362950" y="2825750"/>
          <p14:tracePt t="21381" x="8477250" y="2908300"/>
          <p14:tracePt t="21398" x="8566150" y="2978150"/>
          <p14:tracePt t="21414" x="8642350" y="3060700"/>
          <p14:tracePt t="21431" x="8699500" y="3162300"/>
          <p14:tracePt t="21434" x="8712200" y="3213100"/>
          <p14:tracePt t="21449" x="8718550" y="3333750"/>
          <p14:tracePt t="21465" x="8705850" y="3454400"/>
          <p14:tracePt t="21482" x="8674100" y="3575050"/>
          <p14:tracePt t="21501" x="8597900" y="3689350"/>
          <p14:tracePt t="21516" x="8458200" y="3797300"/>
          <p14:tracePt t="21531" x="8274050" y="3892550"/>
          <p14:tracePt t="21551" x="8051800" y="3949700"/>
          <p14:tracePt t="21558" x="7931150" y="3962400"/>
          <p14:tracePt t="21564" x="7797800" y="3981450"/>
          <p14:tracePt t="21582" x="7524750" y="3987800"/>
          <p14:tracePt t="21598" x="7150100" y="3981450"/>
          <p14:tracePt t="21616" x="6464300" y="3962400"/>
          <p14:tracePt t="21631" x="6216650" y="3943350"/>
          <p14:tracePt t="21648" x="5645150" y="3924300"/>
          <p14:tracePt t="21664" x="5080000" y="3930650"/>
          <p14:tracePt t="21667" x="4794250" y="3949700"/>
          <p14:tracePt t="21681" x="4273550" y="3949700"/>
          <p14:tracePt t="21698" x="3727450" y="3930650"/>
          <p14:tracePt t="21715" x="3270250" y="3924300"/>
          <p14:tracePt t="21731" x="2959100" y="3937000"/>
          <p14:tracePt t="21748" x="2743200" y="3924300"/>
          <p14:tracePt t="21765" x="2603500" y="3917950"/>
          <p14:tracePt t="21783" x="2476500" y="3917950"/>
          <p14:tracePt t="21803" x="2457450" y="3911600"/>
          <p14:tracePt t="21809" x="2457450" y="3905250"/>
          <p14:tracePt t="21857" x="2451100" y="3905250"/>
          <p14:tracePt t="21875" x="2419350" y="3886200"/>
          <p14:tracePt t="21881" x="2381250" y="3873500"/>
          <p14:tracePt t="21898" x="2298700" y="3867150"/>
          <p14:tracePt t="21914" x="2184400" y="3860800"/>
          <p14:tracePt t="21931" x="2044700" y="3829050"/>
          <p14:tracePt t="21949" x="1917700" y="3778250"/>
          <p14:tracePt t="21965" x="1816100" y="3740150"/>
          <p14:tracePt t="21982" x="1752600" y="3695700"/>
          <p14:tracePt t="21992" x="1727200" y="3676650"/>
          <p14:tracePt t="21996" x="1701800" y="3657600"/>
          <p14:tracePt t="22000" x="1695450" y="3644900"/>
          <p14:tracePt t="22019" x="1644650" y="3594100"/>
          <p14:tracePt t="22033" x="1574800" y="3543300"/>
          <p14:tracePt t="22051" x="1511300" y="3517900"/>
          <p14:tracePt t="22065" x="1447800" y="3492500"/>
          <p14:tracePt t="22081" x="1403350" y="3473450"/>
          <p14:tracePt t="22101" x="1371600" y="3473450"/>
          <p14:tracePt t="22117" x="1339850" y="3467100"/>
          <p14:tracePt t="22132" x="1333500" y="3467100"/>
          <p14:tracePt t="22148" x="1327150" y="3467100"/>
          <p14:tracePt t="22165" x="1320800" y="3467100"/>
          <p14:tracePt t="22181" x="1314450" y="3467100"/>
          <p14:tracePt t="22198" x="1308100" y="3473450"/>
          <p14:tracePt t="22289" x="1314450" y="3473450"/>
          <p14:tracePt t="22333" x="1327150" y="3473450"/>
          <p14:tracePt t="22338" x="1333500" y="3473450"/>
          <p14:tracePt t="22349" x="1339850" y="3473450"/>
          <p14:tracePt t="22368" x="1371600" y="3435350"/>
          <p14:tracePt t="22382" x="1409700" y="3397250"/>
          <p14:tracePt t="22398" x="1460500" y="3365500"/>
          <p14:tracePt t="22415" x="1498600" y="3327400"/>
          <p14:tracePt t="22431" x="1543050" y="3289300"/>
          <p14:tracePt t="22433" x="1562100" y="3263900"/>
          <p14:tracePt t="22449" x="1593850" y="3232150"/>
          <p14:tracePt t="22465" x="1606550" y="3194050"/>
          <p14:tracePt t="22481" x="1631950" y="3175000"/>
          <p14:tracePt t="22498" x="1651000" y="3149600"/>
          <p14:tracePt t="22515" x="1651000" y="3124200"/>
          <p14:tracePt t="22534" x="1657350" y="3124200"/>
          <p14:tracePt t="22625" x="1657350" y="3117850"/>
          <p14:tracePt t="22793" x="1651000" y="3117850"/>
          <p14:tracePt t="22802" x="1651000" y="3124200"/>
          <p14:tracePt t="22814" x="1644650" y="3130550"/>
          <p14:tracePt t="22835" x="1619250" y="3143250"/>
          <p14:tracePt t="22897" x="1606550" y="3143250"/>
          <p14:tracePt t="22908" x="1600200" y="3143250"/>
          <p14:tracePt t="22914" x="1587500" y="3143250"/>
          <p14:tracePt t="22931" x="1555750" y="3143250"/>
          <p14:tracePt t="22948" x="1524000" y="3143250"/>
          <p14:tracePt t="22985" x="1511300" y="3143250"/>
          <p14:tracePt t="23015" x="1511300" y="3136900"/>
          <p14:tracePt t="23083" x="1524000" y="3143250"/>
          <p14:tracePt t="23089" x="1524000" y="3136900"/>
          <p14:tracePt t="23121" x="1517650" y="3136900"/>
          <p14:tracePt t="23137" x="1524000" y="3143250"/>
          <p14:tracePt t="23145" x="1524000" y="3149600"/>
          <p14:tracePt t="23153" x="1524000" y="3162300"/>
          <p14:tracePt t="23165" x="1524000" y="3181350"/>
          <p14:tracePt t="23181" x="1524000" y="3251200"/>
          <p14:tracePt t="23198" x="1524000" y="3321050"/>
          <p14:tracePt t="23215" x="1517650" y="3422650"/>
          <p14:tracePt t="23231" x="1492250" y="3517900"/>
          <p14:tracePt t="23237" x="1492250" y="3562350"/>
          <p14:tracePt t="23249" x="1492250" y="3625850"/>
          <p14:tracePt t="23265" x="1485900" y="3657600"/>
          <p14:tracePt t="23286" x="1454150" y="3740150"/>
          <p14:tracePt t="23301" x="1441450" y="3784600"/>
          <p14:tracePt t="23315" x="1435100" y="3803650"/>
          <p14:tracePt t="23331" x="1428750" y="3803650"/>
          <p14:tracePt t="23481" x="1435100" y="3803650"/>
          <p14:tracePt t="23550" x="1435100" y="3790950"/>
          <p14:tracePt t="23555" x="1447800" y="3765550"/>
          <p14:tracePt t="23564" x="1447800" y="3727450"/>
          <p14:tracePt t="23582" x="1473200" y="3638550"/>
          <p14:tracePt t="23598" x="1498600" y="3536950"/>
          <p14:tracePt t="23617" x="1543050" y="3409950"/>
          <p14:tracePt t="23633" x="1600200" y="3200400"/>
          <p14:tracePt t="23649" x="1663700" y="3060700"/>
          <p14:tracePt t="23664" x="1727200" y="2921000"/>
          <p14:tracePt t="23682" x="1816100" y="2774950"/>
          <p14:tracePt t="23698" x="1911350" y="2692400"/>
          <p14:tracePt t="23714" x="1987550" y="2641600"/>
          <p14:tracePt t="23732" x="2057400" y="2597150"/>
          <p14:tracePt t="23748" x="2152650" y="2565400"/>
          <p14:tracePt t="23765" x="2311400" y="2520950"/>
          <p14:tracePt t="23781" x="2501900" y="2482850"/>
          <p14:tracePt t="23801" x="2698750" y="2451100"/>
          <p14:tracePt t="23814" x="2895600" y="2419350"/>
          <p14:tracePt t="23831" x="3086100" y="2400300"/>
          <p14:tracePt t="23835" x="3175000" y="2387600"/>
          <p14:tracePt t="23848" x="3276600" y="2387600"/>
          <p14:tracePt t="23867" x="3562350" y="2362200"/>
          <p14:tracePt t="23875" x="3676650" y="2355850"/>
          <p14:tracePt t="23881" x="3790950" y="2355850"/>
          <p14:tracePt t="23898" x="4025900" y="2336800"/>
          <p14:tracePt t="23915" x="4235450" y="2330450"/>
          <p14:tracePt t="23931" x="4438650" y="2324100"/>
          <p14:tracePt t="23948" x="4648200" y="2324100"/>
          <p14:tracePt t="23965" x="4876800" y="2324100"/>
          <p14:tracePt t="23985" x="5257800" y="2336800"/>
          <p14:tracePt t="24002" x="5492750" y="2330450"/>
          <p14:tracePt t="24015" x="5613400" y="2324100"/>
          <p14:tracePt t="24035" x="5924550" y="2317750"/>
          <p14:tracePt t="24050" x="6108700" y="2330450"/>
          <p14:tracePt t="24065" x="6292850" y="2317750"/>
          <p14:tracePt t="24082" x="6508750" y="2374900"/>
          <p14:tracePt t="24098" x="6711950" y="2444750"/>
          <p14:tracePt t="24117" x="6832600" y="2463800"/>
          <p14:tracePt t="24131" x="6946900" y="2508250"/>
          <p14:tracePt t="24148" x="7048500" y="2552700"/>
          <p14:tracePt t="24165" x="7137400" y="2590800"/>
          <p14:tracePt t="24181" x="7207250" y="2647950"/>
          <p14:tracePt t="24198" x="7302500" y="2724150"/>
          <p14:tracePt t="24215" x="7423150" y="2813050"/>
          <p14:tracePt t="24231" x="7524750" y="2908300"/>
          <p14:tracePt t="24238" x="7562850" y="2946400"/>
          <p14:tracePt t="24248" x="7588250" y="2990850"/>
          <p14:tracePt t="24269" x="7670800" y="3111500"/>
          <p14:tracePt t="24281" x="7708900" y="3168650"/>
          <p14:tracePt t="24302" x="7721600" y="3200400"/>
          <p14:tracePt t="24314" x="7727950" y="3219450"/>
          <p14:tracePt t="24331" x="7734300" y="3244850"/>
          <p14:tracePt t="24348" x="7747000" y="3276600"/>
          <p14:tracePt t="24367" x="7747000" y="3295650"/>
          <p14:tracePt t="24381" x="7753350" y="3308350"/>
          <p14:tracePt t="27650" x="7747000" y="33083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 Box 2">
            <a:extLst>
              <a:ext uri="{FF2B5EF4-FFF2-40B4-BE49-F238E27FC236}">
                <a16:creationId xmlns:a16="http://schemas.microsoft.com/office/drawing/2014/main" id="{2E6EE76A-A9D9-4407-937B-A9C2DD62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Case 1: uniform gray scale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5821E346-9CDC-46EB-AA85-3559046A0F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A0DE71F9-3D17-43E1-A3E9-C017274986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4357" name="Rectangle 5">
            <a:extLst>
              <a:ext uri="{FF2B5EF4-FFF2-40B4-BE49-F238E27FC236}">
                <a16:creationId xmlns:a16="http://schemas.microsoft.com/office/drawing/2014/main" id="{EDA7C4B7-8E39-493E-9692-946D21A175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4358" name="Rectangle 6">
            <a:extLst>
              <a:ext uri="{FF2B5EF4-FFF2-40B4-BE49-F238E27FC236}">
                <a16:creationId xmlns:a16="http://schemas.microsoft.com/office/drawing/2014/main" id="{F042B7BB-C7B2-431F-99F1-A530EE2189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4359" name="Rectangle 7">
            <a:extLst>
              <a:ext uri="{FF2B5EF4-FFF2-40B4-BE49-F238E27FC236}">
                <a16:creationId xmlns:a16="http://schemas.microsoft.com/office/drawing/2014/main" id="{3FD07EC1-E3A6-4DD7-82F8-DFD1A5C119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4360" name="Rectangle 8">
            <a:extLst>
              <a:ext uri="{FF2B5EF4-FFF2-40B4-BE49-F238E27FC236}">
                <a16:creationId xmlns:a16="http://schemas.microsoft.com/office/drawing/2014/main" id="{74816C87-FC25-4F80-8D68-161F59A553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4361" name="Rectangle 9">
            <a:extLst>
              <a:ext uri="{FF2B5EF4-FFF2-40B4-BE49-F238E27FC236}">
                <a16:creationId xmlns:a16="http://schemas.microsoft.com/office/drawing/2014/main" id="{361D5587-0F04-4BC2-A40E-EF2A22D4CA8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4362" name="Picture 10">
            <a:extLst>
              <a:ext uri="{FF2B5EF4-FFF2-40B4-BE49-F238E27FC236}">
                <a16:creationId xmlns:a16="http://schemas.microsoft.com/office/drawing/2014/main" id="{A6D8E44B-F07D-4660-BBAC-0643F895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232025"/>
            <a:ext cx="826135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809"/>
    </mc:Choice>
    <mc:Fallback>
      <p:transition spd="slow" advTm="47809"/>
    </mc:Fallback>
  </mc:AlternateContent>
  <p:extLst>
    <p:ext uri="{3A86A75C-4F4B-4683-9AE1-C65F6400EC91}">
      <p14:laserTraceLst xmlns:p14="http://schemas.microsoft.com/office/powerpoint/2010/main">
        <p14:tracePtLst>
          <p14:tracePt t="236" x="7747000" y="3314700"/>
          <p14:tracePt t="389" x="7747000" y="3308350"/>
          <p14:tracePt t="447" x="7747000" y="3314700"/>
          <p14:tracePt t="451" x="7747000" y="3327400"/>
          <p14:tracePt t="467" x="7689850" y="3346450"/>
          <p14:tracePt t="474" x="7607300" y="3371850"/>
          <p14:tracePt t="480" x="7518400" y="3403600"/>
          <p14:tracePt t="488" x="7397750" y="3422650"/>
          <p14:tracePt t="500" x="7112000" y="3473450"/>
          <p14:tracePt t="512" x="6915150" y="3511550"/>
          <p14:tracePt t="515" x="6686550" y="3543300"/>
          <p14:tracePt t="530" x="6413500" y="3581400"/>
          <p14:tracePt t="543" x="5803900" y="3638550"/>
          <p14:tracePt t="559" x="5143500" y="3657600"/>
          <p14:tracePt t="576" x="4572000" y="3689350"/>
          <p14:tracePt t="596" x="3695700" y="3727450"/>
          <p14:tracePt t="609" x="3422650" y="3727450"/>
          <p14:tracePt t="627" x="2781300" y="3746500"/>
          <p14:tracePt t="643" x="2540000" y="3746500"/>
          <p14:tracePt t="663" x="2393950" y="3759200"/>
          <p14:tracePt t="676" x="2381250" y="3759200"/>
          <p14:tracePt t="693" x="2476500" y="3759200"/>
          <p14:tracePt t="710" x="2489200" y="3759200"/>
          <p14:tracePt t="847" x="2540000" y="3797300"/>
          <p14:tracePt t="853" x="2552700" y="3822700"/>
          <p14:tracePt t="860" x="2520950" y="3822700"/>
          <p14:tracePt t="877" x="2438400" y="3816350"/>
          <p14:tracePt t="893" x="2330450" y="3829050"/>
          <p14:tracePt t="911" x="2171700" y="3873500"/>
          <p14:tracePt t="927" x="1981200" y="3886200"/>
          <p14:tracePt t="943" x="1790700" y="3886200"/>
          <p14:tracePt t="960" x="1625600" y="3886200"/>
          <p14:tracePt t="978" x="1454150" y="3892550"/>
          <p14:tracePt t="993" x="1409700" y="3892550"/>
          <p14:tracePt t="1013" x="1289050" y="3892550"/>
          <p14:tracePt t="1028" x="1219200" y="3867150"/>
          <p14:tracePt t="1043" x="1149350" y="3854450"/>
          <p14:tracePt t="1059" x="1047750" y="3854450"/>
          <p14:tracePt t="1076" x="933450" y="3854450"/>
          <p14:tracePt t="1096" x="800100" y="3854450"/>
          <p14:tracePt t="1102" x="730250" y="3860800"/>
          <p14:tracePt t="1109" x="666750" y="3879850"/>
          <p14:tracePt t="1126" x="584200" y="3898900"/>
          <p14:tracePt t="1143" x="520700" y="3892550"/>
          <p14:tracePt t="1162" x="476250" y="3879850"/>
          <p14:tracePt t="1176" x="444500" y="3848100"/>
          <p14:tracePt t="1193" x="425450" y="3822700"/>
          <p14:tracePt t="1211" x="419100" y="3784600"/>
          <p14:tracePt t="1226" x="419100" y="3765550"/>
          <p14:tracePt t="1243" x="419100" y="3670300"/>
          <p14:tracePt t="1263" x="463550" y="3581400"/>
          <p14:tracePt t="1278" x="476250" y="3479800"/>
          <p14:tracePt t="1293" x="495300" y="3359150"/>
          <p14:tracePt t="1309" x="520700" y="3276600"/>
          <p14:tracePt t="1329" x="565150" y="3200400"/>
          <p14:tracePt t="1342" x="641350" y="3117850"/>
          <p14:tracePt t="1359" x="711200" y="3028950"/>
          <p14:tracePt t="1376" x="768350" y="2946400"/>
          <p14:tracePt t="1393" x="825500" y="2914650"/>
          <p14:tracePt t="1409" x="857250" y="2889250"/>
          <p14:tracePt t="1411" x="863600" y="2882900"/>
          <p14:tracePt t="1426" x="869950" y="2870200"/>
          <p14:tracePt t="1443" x="889000" y="2832100"/>
          <p14:tracePt t="1460" x="908050" y="2774950"/>
          <p14:tracePt t="1479" x="920750" y="2755900"/>
          <p14:tracePt t="1547" x="914400" y="2755900"/>
          <p14:tracePt t="1559" x="908050" y="2755900"/>
          <p14:tracePt t="1563" x="895350" y="2755900"/>
          <p14:tracePt t="1576" x="882650" y="2755900"/>
          <p14:tracePt t="1595" x="844550" y="2813050"/>
          <p14:tracePt t="1609" x="762000" y="2895600"/>
          <p14:tracePt t="1627" x="628650" y="2978150"/>
          <p14:tracePt t="1642" x="584200" y="3003550"/>
          <p14:tracePt t="1659" x="565150" y="3016250"/>
          <p14:tracePt t="1722" x="584200" y="3009900"/>
          <p14:tracePt t="1730" x="603250" y="2971800"/>
          <p14:tracePt t="1740" x="641350" y="2927350"/>
          <p14:tracePt t="1746" x="673100" y="2876550"/>
          <p14:tracePt t="1760" x="711200" y="2832100"/>
          <p14:tracePt t="1780" x="825500" y="2749550"/>
          <p14:tracePt t="1792" x="863600" y="2730500"/>
          <p14:tracePt t="1809" x="882650" y="2724150"/>
          <p14:tracePt t="1845" x="869950" y="2768600"/>
          <p14:tracePt t="1859" x="800100" y="2863850"/>
          <p14:tracePt t="1876" x="711200" y="2990850"/>
          <p14:tracePt t="1893" x="609600" y="3155950"/>
          <p14:tracePt t="1909" x="488950" y="3321050"/>
          <p14:tracePt t="1926" x="406400" y="3403600"/>
          <p14:tracePt t="1943" x="393700" y="3409950"/>
          <p14:tracePt t="1960" x="393700" y="3403600"/>
          <p14:tracePt t="1978" x="469900" y="3346450"/>
          <p14:tracePt t="1992" x="552450" y="3302000"/>
          <p14:tracePt t="2013" x="850900" y="3098800"/>
          <p14:tracePt t="2028" x="1073150" y="2959100"/>
          <p14:tracePt t="2042" x="1244600" y="2895600"/>
          <p14:tracePt t="2059" x="1295400" y="2889250"/>
          <p14:tracePt t="2076" x="1270000" y="2908300"/>
          <p14:tracePt t="2095" x="1174750" y="3028950"/>
          <p14:tracePt t="2109" x="1003300" y="3162300"/>
          <p14:tracePt t="2126" x="850900" y="3308350"/>
          <p14:tracePt t="2143" x="742950" y="3409950"/>
          <p14:tracePt t="2159" x="698500" y="3441700"/>
          <p14:tracePt t="2175" x="698500" y="3448050"/>
          <p14:tracePt t="2210" x="742950" y="3416300"/>
          <p14:tracePt t="2227" x="1016000" y="3251200"/>
          <p14:tracePt t="2244" x="1206500" y="3105150"/>
          <p14:tracePt t="2260" x="1403350" y="3016250"/>
          <p14:tracePt t="2279" x="1473200" y="2984500"/>
          <p14:tracePt t="2292" x="1466850" y="2997200"/>
          <p14:tracePt t="2309" x="1416050" y="3067050"/>
          <p14:tracePt t="2326" x="1289050" y="3181350"/>
          <p14:tracePt t="2344" x="1143000" y="3302000"/>
          <p14:tracePt t="2359" x="1022350" y="3384550"/>
          <p14:tracePt t="2376" x="984250" y="3429000"/>
          <p14:tracePt t="2409" x="1003300" y="3416300"/>
          <p14:tracePt t="2411" x="1041400" y="3403600"/>
          <p14:tracePt t="2426" x="1098550" y="3359150"/>
          <p14:tracePt t="2443" x="1327150" y="3175000"/>
          <p14:tracePt t="2461" x="1504950" y="3022600"/>
          <p14:tracePt t="2482" x="1670050" y="2946400"/>
          <p14:tracePt t="2492" x="1746250" y="2927350"/>
          <p14:tracePt t="2509" x="1746250" y="2933700"/>
          <p14:tracePt t="2528" x="1695450" y="3028950"/>
          <p14:tracePt t="2539" x="1581150" y="3155950"/>
          <p14:tracePt t="2559" x="1466850" y="3302000"/>
          <p14:tracePt t="2576" x="1365250" y="3378200"/>
          <p14:tracePt t="2596" x="1320800" y="3416300"/>
          <p14:tracePt t="2609" x="1320800" y="3422650"/>
          <p14:tracePt t="2626" x="1320800" y="3416300"/>
          <p14:tracePt t="2643" x="1428750" y="3302000"/>
          <p14:tracePt t="2659" x="1574800" y="3206750"/>
          <p14:tracePt t="2679" x="1733550" y="3111500"/>
          <p14:tracePt t="2692" x="1860550" y="3054350"/>
          <p14:tracePt t="2709" x="1911350" y="3048000"/>
          <p14:tracePt t="2726" x="1905000" y="3086100"/>
          <p14:tracePt t="2743" x="1873250" y="3187700"/>
          <p14:tracePt t="2762" x="1797050" y="3321050"/>
          <p14:tracePt t="2778" x="1708150" y="3448050"/>
          <p14:tracePt t="2795" x="1581150" y="3568700"/>
          <p14:tracePt t="2809" x="1555750" y="3594100"/>
          <p14:tracePt t="2826" x="1517650" y="3625850"/>
          <p14:tracePt t="2828" x="1498600" y="3638550"/>
          <p14:tracePt t="2844" x="1473200" y="3651250"/>
          <p14:tracePt t="2859" x="1473200" y="3657600"/>
          <p14:tracePt t="2923" x="1460500" y="3657600"/>
          <p14:tracePt t="2932" x="1428750" y="3651250"/>
          <p14:tracePt t="2939" x="1390650" y="3632200"/>
          <p14:tracePt t="2960" x="1289050" y="3594100"/>
          <p14:tracePt t="2980" x="1143000" y="3524250"/>
          <p14:tracePt t="2997" x="1028700" y="3467100"/>
          <p14:tracePt t="3009" x="971550" y="3416300"/>
          <p14:tracePt t="3030" x="819150" y="3302000"/>
          <p14:tracePt t="3036" x="800100" y="3263900"/>
          <p14:tracePt t="3043" x="768350" y="3225800"/>
          <p14:tracePt t="3059" x="749300" y="3181350"/>
          <p14:tracePt t="3080" x="736600" y="3136900"/>
          <p14:tracePt t="3095" x="736600" y="3105150"/>
          <p14:tracePt t="3109" x="736600" y="3067050"/>
          <p14:tracePt t="3126" x="736600" y="3035300"/>
          <p14:tracePt t="3143" x="736600" y="3003550"/>
          <p14:tracePt t="3159" x="742950" y="2971800"/>
          <p14:tracePt t="3176" x="742950" y="2946400"/>
          <p14:tracePt t="3193" x="742950" y="2914650"/>
          <p14:tracePt t="3209" x="742950" y="2870200"/>
          <p14:tracePt t="3217" x="730250" y="2844800"/>
          <p14:tracePt t="3226" x="717550" y="2825750"/>
          <p14:tracePt t="3242" x="711200" y="2774950"/>
          <p14:tracePt t="3259" x="711200" y="2768600"/>
          <p14:tracePt t="3279" x="711200" y="2762250"/>
          <p14:tracePt t="3395" x="698500" y="2762250"/>
          <p14:tracePt t="3410" x="685800" y="2762250"/>
          <p14:tracePt t="3463" x="679450" y="2762250"/>
          <p14:tracePt t="3473" x="679450" y="2781300"/>
          <p14:tracePt t="3481" x="673100" y="2787650"/>
          <p14:tracePt t="3493" x="654050" y="2800350"/>
          <p14:tracePt t="3514" x="647700" y="2813050"/>
          <p14:tracePt t="3531" x="641350" y="2819400"/>
          <p14:tracePt t="3722" x="641350" y="2825750"/>
          <p14:tracePt t="3733" x="641350" y="2863850"/>
          <p14:tracePt t="3739" x="641350" y="2889250"/>
          <p14:tracePt t="3746" x="641350" y="2921000"/>
          <p14:tracePt t="3759" x="641350" y="2946400"/>
          <p14:tracePt t="3780" x="641350" y="2978150"/>
          <p14:tracePt t="3875" x="628650" y="2978150"/>
          <p14:tracePt t="3891" x="622300" y="2978150"/>
          <p14:tracePt t="3902" x="609600" y="2978150"/>
          <p14:tracePt t="3910" x="590550" y="2978150"/>
          <p14:tracePt t="3926" x="558800" y="2978150"/>
          <p14:tracePt t="3943" x="546100" y="2978150"/>
          <p14:tracePt t="4044" x="546100" y="2971800"/>
          <p14:tracePt t="4084" x="558800" y="2971800"/>
          <p14:tracePt t="4097" x="571500" y="2971800"/>
          <p14:tracePt t="4099" x="590550" y="2971800"/>
          <p14:tracePt t="4109" x="603250" y="2971800"/>
          <p14:tracePt t="4126" x="654050" y="2971800"/>
          <p14:tracePt t="4143" x="723900" y="2965450"/>
          <p14:tracePt t="4160" x="787400" y="2978150"/>
          <p14:tracePt t="4176" x="819150" y="2990850"/>
          <p14:tracePt t="4315" x="819150" y="2984500"/>
          <p14:tracePt t="4325" x="819150" y="2965450"/>
          <p14:tracePt t="4344" x="819150" y="2940050"/>
          <p14:tracePt t="4359" x="819150" y="2908300"/>
          <p14:tracePt t="4362" x="819150" y="2895600"/>
          <p14:tracePt t="4376" x="819150" y="2876550"/>
          <p14:tracePt t="4392" x="819150" y="2857500"/>
          <p14:tracePt t="4409" x="819150" y="2838450"/>
          <p14:tracePt t="4426" x="825500" y="2825750"/>
          <p14:tracePt t="4534" x="819150" y="2857500"/>
          <p14:tracePt t="4541" x="787400" y="2882900"/>
          <p14:tracePt t="4547" x="762000" y="2914650"/>
          <p14:tracePt t="4559" x="723900" y="2927350"/>
          <p14:tracePt t="4576" x="666750" y="2959100"/>
          <p14:tracePt t="4594" x="590550" y="2971800"/>
          <p14:tracePt t="4610" x="565150" y="2971800"/>
          <p14:tracePt t="4627" x="552450" y="2971800"/>
          <p14:tracePt t="4643" x="552450" y="2952750"/>
          <p14:tracePt t="4659" x="533400" y="2921000"/>
          <p14:tracePt t="4676" x="527050" y="2908300"/>
          <p14:tracePt t="4709" x="527050" y="2901950"/>
          <p14:tracePt t="4747" x="514350" y="2895600"/>
          <p14:tracePt t="5003" x="527050" y="2882900"/>
          <p14:tracePt t="5014" x="527050" y="2876550"/>
          <p14:tracePt t="5018" x="533400" y="2870200"/>
          <p14:tracePt t="5031" x="539750" y="2863850"/>
          <p14:tracePt t="5042" x="546100" y="2857500"/>
          <p14:tracePt t="5106" x="546100" y="2851150"/>
          <p14:tracePt t="5149" x="552450" y="2851150"/>
          <p14:tracePt t="5158" x="558800" y="2851150"/>
          <p14:tracePt t="5162" x="571500" y="2851150"/>
          <p14:tracePt t="5176" x="577850" y="2838450"/>
          <p14:tracePt t="5193" x="584200" y="2832100"/>
          <p14:tracePt t="5261" x="584200" y="2819400"/>
          <p14:tracePt t="5267" x="590550" y="2819400"/>
          <p14:tracePt t="5282" x="596900" y="2819400"/>
          <p14:tracePt t="5293" x="603250" y="2813050"/>
          <p14:tracePt t="5310" x="603250" y="2806700"/>
          <p14:tracePt t="5372" x="609600" y="2806700"/>
          <p14:tracePt t="5379" x="615950" y="2806700"/>
          <p14:tracePt t="5388" x="622300" y="2806700"/>
          <p14:tracePt t="5394" x="622300" y="2800350"/>
          <p14:tracePt t="5409" x="622300" y="2794000"/>
          <p14:tracePt t="5426" x="628650" y="2794000"/>
          <p14:tracePt t="5442" x="628650" y="2787650"/>
          <p14:tracePt t="5500" x="628650" y="2806700"/>
          <p14:tracePt t="5508" x="622300" y="2825750"/>
          <p14:tracePt t="5528" x="609600" y="2876550"/>
          <p14:tracePt t="5543" x="577850" y="2908300"/>
          <p14:tracePt t="5559" x="577850" y="2940050"/>
          <p14:tracePt t="5576" x="577850" y="2952750"/>
          <p14:tracePt t="5592" x="571500" y="2952750"/>
          <p14:tracePt t="5739" x="571500" y="2959100"/>
          <p14:tracePt t="5756" x="558800" y="2959100"/>
          <p14:tracePt t="5763" x="546100" y="2959100"/>
          <p14:tracePt t="5778" x="527050" y="2959100"/>
          <p14:tracePt t="5792" x="476250" y="2959100"/>
          <p14:tracePt t="5809" x="438150" y="2959100"/>
          <p14:tracePt t="5826" x="431800" y="2959100"/>
          <p14:tracePt t="5916" x="431800" y="2952750"/>
          <p14:tracePt t="5936" x="431800" y="2946400"/>
          <p14:tracePt t="6095" x="438150" y="2946400"/>
          <p14:tracePt t="6099" x="444500" y="2946400"/>
          <p14:tracePt t="6109" x="463550" y="2946400"/>
          <p14:tracePt t="6126" x="514350" y="2946400"/>
          <p14:tracePt t="6143" x="590550" y="2952750"/>
          <p14:tracePt t="6159" x="641350" y="2959100"/>
          <p14:tracePt t="6176" x="654050" y="2965450"/>
          <p14:tracePt t="6307" x="660400" y="2965450"/>
          <p14:tracePt t="6315" x="660400" y="2959100"/>
          <p14:tracePt t="6326" x="673100" y="2946400"/>
          <p14:tracePt t="6344" x="685800" y="2908300"/>
          <p14:tracePt t="6360" x="698500" y="2870200"/>
          <p14:tracePt t="6376" x="698500" y="2832100"/>
          <p14:tracePt t="6393" x="698500" y="2813050"/>
          <p14:tracePt t="6409" x="698500" y="2794000"/>
          <p14:tracePt t="6427" x="711200" y="2774950"/>
          <p14:tracePt t="6443" x="711200" y="2762250"/>
          <p14:tracePt t="6460" x="717550" y="2762250"/>
          <p14:tracePt t="6531" x="711200" y="2762250"/>
          <p14:tracePt t="6543" x="692150" y="2762250"/>
          <p14:tracePt t="6559" x="635000" y="2762250"/>
          <p14:tracePt t="6576" x="577850" y="2781300"/>
          <p14:tracePt t="6595" x="495300" y="2800350"/>
          <p14:tracePt t="6609" x="476250" y="2800350"/>
          <p14:tracePt t="6626" x="450850" y="2800350"/>
          <p14:tracePt t="6659" x="457200" y="2800350"/>
          <p14:tracePt t="6676" x="463550" y="2787650"/>
          <p14:tracePt t="6723" x="463550" y="2781300"/>
          <p14:tracePt t="6787" x="469900" y="2781300"/>
          <p14:tracePt t="6794" x="482600" y="2774950"/>
          <p14:tracePt t="6803" x="488950" y="2774950"/>
          <p14:tracePt t="6811" x="495300" y="2762250"/>
          <p14:tracePt t="6830" x="501650" y="2762250"/>
          <p14:tracePt t="6845" x="508000" y="2762250"/>
          <p14:tracePt t="6934" x="495300" y="2787650"/>
          <p14:tracePt t="6939" x="488950" y="2794000"/>
          <p14:tracePt t="6949" x="482600" y="2813050"/>
          <p14:tracePt t="6960" x="469900" y="2825750"/>
          <p14:tracePt t="6981" x="457200" y="2844800"/>
          <p14:tracePt t="7074" x="476250" y="2844800"/>
          <p14:tracePt t="7076" x="495300" y="2825750"/>
          <p14:tracePt t="7095" x="546100" y="2806700"/>
          <p14:tracePt t="7110" x="584200" y="2787650"/>
          <p14:tracePt t="7126" x="622300" y="2774950"/>
          <p14:tracePt t="7144" x="635000" y="2774950"/>
          <p14:tracePt t="7196" x="635000" y="2787650"/>
          <p14:tracePt t="7203" x="622300" y="2800350"/>
          <p14:tracePt t="7217" x="609600" y="2819400"/>
          <p14:tracePt t="7221" x="603250" y="2832100"/>
          <p14:tracePt t="7243" x="590550" y="2851150"/>
          <p14:tracePt t="7326" x="603250" y="2838450"/>
          <p14:tracePt t="7331" x="615950" y="2825750"/>
          <p14:tracePt t="7345" x="615950" y="2819400"/>
          <p14:tracePt t="7360" x="641350" y="2806700"/>
          <p14:tracePt t="7376" x="647700" y="2806700"/>
          <p14:tracePt t="7409" x="635000" y="2813050"/>
          <p14:tracePt t="7411" x="622300" y="2832100"/>
          <p14:tracePt t="7427" x="584200" y="2863850"/>
          <p14:tracePt t="7443" x="565150" y="2889250"/>
          <p14:tracePt t="7460" x="546100" y="2908300"/>
          <p14:tracePt t="7527" x="533400" y="2895600"/>
          <p14:tracePt t="7533" x="527050" y="2876550"/>
          <p14:tracePt t="7543" x="520700" y="2870200"/>
          <p14:tracePt t="7564" x="495300" y="2851150"/>
          <p14:tracePt t="7577" x="488950" y="2844800"/>
          <p14:tracePt t="7611" x="495300" y="2844800"/>
          <p14:tracePt t="7764" x="495300" y="2838450"/>
          <p14:tracePt t="7772" x="495300" y="2825750"/>
          <p14:tracePt t="7781" x="495300" y="2819400"/>
          <p14:tracePt t="7796" x="495300" y="2806700"/>
          <p14:tracePt t="7809" x="495300" y="2800350"/>
          <p14:tracePt t="7885" x="495300" y="2794000"/>
          <p14:tracePt t="7892" x="495300" y="2781300"/>
          <p14:tracePt t="7909" x="495300" y="2774950"/>
          <p14:tracePt t="7943" x="495300" y="2768600"/>
          <p14:tracePt t="7960" x="501650" y="2755900"/>
          <p14:tracePt t="7976" x="527050" y="2743200"/>
          <p14:tracePt t="7993" x="546100" y="2730500"/>
          <p14:tracePt t="8012" x="590550" y="2730500"/>
          <p14:tracePt t="8028" x="596900" y="2717800"/>
          <p14:tracePt t="8046" x="622300" y="2717800"/>
          <p14:tracePt t="8308" x="622300" y="2730500"/>
          <p14:tracePt t="8315" x="622300" y="2749550"/>
          <p14:tracePt t="8327" x="609600" y="2768600"/>
          <p14:tracePt t="8345" x="590550" y="2813050"/>
          <p14:tracePt t="8359" x="577850" y="2838450"/>
          <p14:tracePt t="8376" x="577850" y="2857500"/>
          <p14:tracePt t="8409" x="571500" y="2857500"/>
          <p14:tracePt t="8707" x="565150" y="2857500"/>
          <p14:tracePt t="8718" x="558800" y="2863850"/>
          <p14:tracePt t="8726" x="546100" y="2863850"/>
          <p14:tracePt t="8743" x="520700" y="2870200"/>
          <p14:tracePt t="8762" x="495300" y="2882900"/>
          <p14:tracePt t="8779" x="476250" y="2882900"/>
          <p14:tracePt t="8835" x="469900" y="2882900"/>
          <p14:tracePt t="8981" x="476250" y="2882900"/>
          <p14:tracePt t="8987" x="482600" y="2882900"/>
          <p14:tracePt t="8996" x="501650" y="2882900"/>
          <p14:tracePt t="9009" x="520700" y="2889250"/>
          <p14:tracePt t="9031" x="571500" y="2889250"/>
          <p14:tracePt t="9037" x="584200" y="2889250"/>
          <p14:tracePt t="9059" x="615950" y="2889250"/>
          <p14:tracePt t="9229" x="622300" y="2876550"/>
          <p14:tracePt t="9235" x="635000" y="2863850"/>
          <p14:tracePt t="9246" x="641350" y="2838450"/>
          <p14:tracePt t="9259" x="654050" y="2806700"/>
          <p14:tracePt t="9280" x="654050" y="2794000"/>
          <p14:tracePt t="9288" x="660400" y="2787650"/>
          <p14:tracePt t="9299" x="660400" y="2774950"/>
          <p14:tracePt t="9316" x="660400" y="2768600"/>
          <p14:tracePt t="9326" x="666750" y="2768600"/>
          <p14:tracePt t="9428" x="666750" y="2774950"/>
          <p14:tracePt t="9436" x="666750" y="2794000"/>
          <p14:tracePt t="9444" x="666750" y="2813050"/>
          <p14:tracePt t="9460" x="660400" y="2851150"/>
          <p14:tracePt t="9480" x="647700" y="2870200"/>
          <p14:tracePt t="9493" x="647700" y="2895600"/>
          <p14:tracePt t="9513" x="641350" y="2901950"/>
          <p14:tracePt t="9529" x="635000" y="2901950"/>
          <p14:tracePt t="9562" x="635000" y="2908300"/>
          <p14:tracePt t="9601" x="628650" y="2908300"/>
          <p14:tracePt t="9603" x="622300" y="2895600"/>
          <p14:tracePt t="9611" x="615950" y="2895600"/>
          <p14:tracePt t="9627" x="615950" y="2882900"/>
          <p14:tracePt t="9643" x="615950" y="2863850"/>
          <p14:tracePt t="9660" x="635000" y="2851150"/>
          <p14:tracePt t="9676" x="685800" y="2844800"/>
          <p14:tracePt t="9693" x="793750" y="2832100"/>
          <p14:tracePt t="9709" x="952500" y="2825750"/>
          <p14:tracePt t="9726" x="1168400" y="2825750"/>
          <p14:tracePt t="9745" x="1358900" y="2813050"/>
          <p14:tracePt t="9759" x="1473200" y="2794000"/>
          <p14:tracePt t="9780" x="1524000" y="2774950"/>
          <p14:tracePt t="9792" x="1530350" y="2774950"/>
          <p14:tracePt t="9826" x="1530350" y="2768600"/>
          <p14:tracePt t="9845" x="1625600" y="2743200"/>
          <p14:tracePt t="9859" x="1695450" y="2717800"/>
          <p14:tracePt t="9876" x="1778000" y="2711450"/>
          <p14:tracePt t="9893" x="1822450" y="2711450"/>
          <p14:tracePt t="9909" x="1841500" y="2705100"/>
          <p14:tracePt t="9926" x="1854200" y="2698750"/>
          <p14:tracePt t="9943" x="1860550" y="2698750"/>
          <p14:tracePt t="9978" x="1816100" y="2705100"/>
          <p14:tracePt t="9993" x="1771650" y="2724150"/>
          <p14:tracePt t="10009" x="1663700" y="2755900"/>
          <p14:tracePt t="10013" x="1612900" y="2774950"/>
          <p14:tracePt t="10030" x="1498600" y="2819400"/>
          <p14:tracePt t="10043" x="1358900" y="2844800"/>
          <p14:tracePt t="10059" x="1193800" y="2851150"/>
          <p14:tracePt t="10078" x="1054100" y="2851150"/>
          <p14:tracePt t="10094" x="952500" y="2851150"/>
          <p14:tracePt t="10110" x="895350" y="2844800"/>
          <p14:tracePt t="10126" x="876300" y="2844800"/>
          <p14:tracePt t="10143" x="857250" y="2844800"/>
          <p14:tracePt t="10161" x="850900" y="2844800"/>
          <p14:tracePt t="10230" x="844550" y="2844800"/>
          <p14:tracePt t="10235" x="831850" y="2838450"/>
          <p14:tracePt t="10246" x="812800" y="2832100"/>
          <p14:tracePt t="10261" x="800100" y="2825750"/>
          <p14:tracePt t="10280" x="781050" y="2813050"/>
          <p14:tracePt t="10292" x="762000" y="2794000"/>
          <p14:tracePt t="10309" x="736600" y="2781300"/>
          <p14:tracePt t="10326" x="704850" y="2762250"/>
          <p14:tracePt t="10345" x="679450" y="2762250"/>
          <p14:tracePt t="10348" x="666750" y="2755900"/>
          <p14:tracePt t="10359" x="660400" y="2749550"/>
          <p14:tracePt t="10376" x="654050" y="2749550"/>
          <p14:tracePt t="10419" x="654050" y="2743200"/>
          <p14:tracePt t="10436" x="654050" y="2749550"/>
          <p14:tracePt t="10450" x="654050" y="2755900"/>
          <p14:tracePt t="10479" x="647700" y="2755900"/>
          <p14:tracePt t="10533" x="641350" y="2755900"/>
          <p14:tracePt t="10556" x="635000" y="2755900"/>
          <p14:tracePt t="10563" x="635000" y="2768600"/>
          <p14:tracePt t="10575" x="635000" y="2774950"/>
          <p14:tracePt t="10578" x="635000" y="2787650"/>
          <p14:tracePt t="10595" x="635000" y="2806700"/>
          <p14:tracePt t="10611" x="622300" y="2838450"/>
          <p14:tracePt t="10630" x="609600" y="2882900"/>
          <p14:tracePt t="10644" x="603250" y="2908300"/>
          <p14:tracePt t="10659" x="596900" y="2914650"/>
          <p14:tracePt t="10739" x="590550" y="2914650"/>
          <p14:tracePt t="10746" x="577850" y="2914650"/>
          <p14:tracePt t="10759" x="552450" y="2914650"/>
          <p14:tracePt t="10779" x="482600" y="2914650"/>
          <p14:tracePt t="10794" x="425450" y="2914650"/>
          <p14:tracePt t="10809" x="406400" y="2914650"/>
          <p14:tracePt t="10827" x="400050" y="2921000"/>
          <p14:tracePt t="10844" x="406400" y="2921000"/>
          <p14:tracePt t="10860" x="425450" y="2921000"/>
          <p14:tracePt t="10876" x="450850" y="2921000"/>
          <p14:tracePt t="10893" x="469900" y="2921000"/>
          <p14:tracePt t="10927" x="476250" y="2921000"/>
          <p14:tracePt t="10978" x="495300" y="2914650"/>
          <p14:tracePt t="10987" x="508000" y="2914650"/>
          <p14:tracePt t="10996" x="514350" y="2914650"/>
          <p14:tracePt t="11013" x="514350" y="2908300"/>
          <p14:tracePt t="11180" x="520700" y="2908300"/>
          <p14:tracePt t="11187" x="539750" y="2895600"/>
          <p14:tracePt t="11199" x="565150" y="2889250"/>
          <p14:tracePt t="11209" x="596900" y="2889250"/>
          <p14:tracePt t="11227" x="730250" y="2889250"/>
          <p14:tracePt t="11246" x="781050" y="2889250"/>
          <p14:tracePt t="11259" x="787400" y="2895600"/>
          <p14:tracePt t="11292" x="787400" y="2901950"/>
          <p14:tracePt t="11309" x="781050" y="2901950"/>
          <p14:tracePt t="11357" x="774700" y="2901950"/>
          <p14:tracePt t="11363" x="768350" y="2901950"/>
          <p14:tracePt t="11376" x="762000" y="2901950"/>
          <p14:tracePt t="11393" x="730250" y="2908300"/>
          <p14:tracePt t="11409" x="679450" y="2927350"/>
          <p14:tracePt t="11426" x="628650" y="2933700"/>
          <p14:tracePt t="11443" x="571500" y="2933700"/>
          <p14:tracePt t="11460" x="552450" y="2933700"/>
          <p14:tracePt t="11479" x="546100" y="2927350"/>
          <p14:tracePt t="11493" x="539750" y="2921000"/>
          <p14:tracePt t="11512" x="533400" y="2921000"/>
          <p14:tracePt t="11579" x="527050" y="2921000"/>
          <p14:tracePt t="11592" x="514350" y="2921000"/>
          <p14:tracePt t="11598" x="501650" y="2921000"/>
          <p14:tracePt t="11609" x="482600" y="2921000"/>
          <p14:tracePt t="11626" x="463550" y="2921000"/>
          <p14:tracePt t="11684" x="463550" y="2914650"/>
          <p14:tracePt t="11731" x="463550" y="2908300"/>
          <p14:tracePt t="11886" x="469900" y="2908300"/>
          <p14:tracePt t="11892" x="476250" y="2901950"/>
          <p14:tracePt t="11909" x="501650" y="2889250"/>
          <p14:tracePt t="11926" x="533400" y="2870200"/>
          <p14:tracePt t="11942" x="584200" y="2857500"/>
          <p14:tracePt t="11960" x="647700" y="2832100"/>
          <p14:tracePt t="11978" x="730250" y="2800350"/>
          <p14:tracePt t="11998" x="946150" y="2730500"/>
          <p14:tracePt t="12009" x="1022350" y="2698750"/>
          <p14:tracePt t="12028" x="1263650" y="2647950"/>
          <p14:tracePt t="12042" x="1441450" y="2616200"/>
          <p14:tracePt t="12059" x="1638300" y="2622550"/>
          <p14:tracePt t="12079" x="1828800" y="2622550"/>
          <p14:tracePt t="12095" x="2006600" y="2628900"/>
          <p14:tracePt t="12109" x="2165350" y="2641600"/>
          <p14:tracePt t="12126" x="2292350" y="2654300"/>
          <p14:tracePt t="12143" x="2393950" y="2686050"/>
          <p14:tracePt t="12159" x="2470150" y="2686050"/>
          <p14:tracePt t="12176" x="2520950" y="2692400"/>
          <p14:tracePt t="12193" x="2552700" y="2705100"/>
          <p14:tracePt t="12209" x="2578100" y="2705100"/>
          <p14:tracePt t="12216" x="2597150" y="2705100"/>
          <p14:tracePt t="12230" x="2654300" y="2705100"/>
          <p14:tracePt t="12243" x="2711450" y="2705100"/>
          <p14:tracePt t="12260" x="2774950" y="2705100"/>
          <p14:tracePt t="12278" x="2781300" y="2698750"/>
          <p14:tracePt t="12364" x="2781300" y="2692400"/>
          <p14:tracePt t="12371" x="2794000" y="2686050"/>
          <p14:tracePt t="12418" x="2794000" y="2673350"/>
          <p14:tracePt t="12429" x="2794000" y="2654300"/>
          <p14:tracePt t="12435" x="2794000" y="2647950"/>
          <p14:tracePt t="12444" x="2794000" y="2635250"/>
          <p14:tracePt t="12460" x="2768600" y="2622550"/>
          <p14:tracePt t="12478" x="2705100" y="2597150"/>
          <p14:tracePt t="12493" x="2635250" y="2571750"/>
          <p14:tracePt t="12513" x="2597150" y="2559050"/>
          <p14:tracePt t="12528" x="2578100" y="2540000"/>
          <p14:tracePt t="12533" x="2571750" y="2527300"/>
          <p14:tracePt t="12543" x="2571750" y="2508250"/>
          <p14:tracePt t="12559" x="2571750" y="2476500"/>
          <p14:tracePt t="12576" x="2584450" y="2457450"/>
          <p14:tracePt t="12595" x="2641600" y="2419350"/>
          <p14:tracePt t="12609" x="2679700" y="2406650"/>
          <p14:tracePt t="12627" x="2768600" y="2374900"/>
          <p14:tracePt t="12630" x="2813050" y="2362200"/>
          <p14:tracePt t="12643" x="2889250" y="2343150"/>
          <p14:tracePt t="12659" x="2933700" y="2336800"/>
          <p14:tracePt t="12677" x="2971800" y="2336800"/>
          <p14:tracePt t="12693" x="3009900" y="2355850"/>
          <p14:tracePt t="12709" x="3041650" y="2387600"/>
          <p14:tracePt t="12726" x="3067050" y="2432050"/>
          <p14:tracePt t="12745" x="3067050" y="2495550"/>
          <p14:tracePt t="12759" x="3048000" y="2552700"/>
          <p14:tracePt t="12779" x="2959100" y="2616200"/>
          <p14:tracePt t="12792" x="2933700" y="2628900"/>
          <p14:tracePt t="12810" x="2870200" y="2641600"/>
          <p14:tracePt t="12827" x="2762250" y="2660650"/>
          <p14:tracePt t="12845" x="2717800" y="2667000"/>
          <p14:tracePt t="12859" x="2673350" y="2667000"/>
          <p14:tracePt t="12877" x="2654300" y="2660650"/>
          <p14:tracePt t="12893" x="2654300" y="2654300"/>
          <p14:tracePt t="12909" x="2673350" y="2628900"/>
          <p14:tracePt t="12926" x="2705100" y="2616200"/>
          <p14:tracePt t="12943" x="2736850" y="2609850"/>
          <p14:tracePt t="12960" x="2749550" y="2603500"/>
          <p14:tracePt t="12981" x="2755900" y="2603500"/>
          <p14:tracePt t="13013" x="2743200" y="2603500"/>
          <p14:tracePt t="13028" x="2679700" y="2628900"/>
          <p14:tracePt t="13044" x="2520950" y="2698750"/>
          <p14:tracePt t="13061" x="2273300" y="2832100"/>
          <p14:tracePt t="13076" x="1987550" y="2984500"/>
          <p14:tracePt t="13096" x="1689100" y="3079750"/>
          <p14:tracePt t="13109" x="1371600" y="3130550"/>
          <p14:tracePt t="13126" x="1085850" y="3143250"/>
          <p14:tracePt t="13143" x="857250" y="3149600"/>
          <p14:tracePt t="13159" x="736600" y="3155950"/>
          <p14:tracePt t="13176" x="704850" y="3155950"/>
          <p14:tracePt t="13220" x="711200" y="3155950"/>
          <p14:tracePt t="13230" x="723900" y="3155950"/>
          <p14:tracePt t="13243" x="723900" y="3124200"/>
          <p14:tracePt t="13264" x="692150" y="3105150"/>
          <p14:tracePt t="13279" x="660400" y="3098800"/>
          <p14:tracePt t="13285" x="654050" y="3092450"/>
          <p14:tracePt t="13354" x="654050" y="3079750"/>
          <p14:tracePt t="13362" x="654050" y="3067050"/>
          <p14:tracePt t="13371" x="660400" y="3048000"/>
          <p14:tracePt t="13379" x="660400" y="3022600"/>
          <p14:tracePt t="13393" x="673100" y="3009900"/>
          <p14:tracePt t="13409" x="692150" y="2959100"/>
          <p14:tracePt t="13412" x="698500" y="2933700"/>
          <p14:tracePt t="13426" x="704850" y="2914650"/>
          <p14:tracePt t="13443" x="704850" y="2895600"/>
          <p14:tracePt t="13460" x="711200" y="2889250"/>
          <p14:tracePt t="13481" x="717550" y="2889250"/>
          <p14:tracePt t="13493" x="717550" y="2876550"/>
          <p14:tracePt t="13513" x="730250" y="2863850"/>
          <p14:tracePt t="13563" x="730250" y="2857500"/>
          <p14:tracePt t="13603" x="730250" y="2851150"/>
          <p14:tracePt t="13612" x="730250" y="2844800"/>
          <p14:tracePt t="13621" x="730250" y="2838450"/>
          <p14:tracePt t="13628" x="730250" y="2832100"/>
          <p14:tracePt t="13642" x="730250" y="2825750"/>
          <p14:tracePt t="13685" x="723900" y="2819400"/>
          <p14:tracePt t="13707" x="723900" y="2813050"/>
          <p14:tracePt t="13716" x="723900" y="2806700"/>
          <p14:tracePt t="13729" x="717550" y="2800350"/>
          <p14:tracePt t="13787" x="711200" y="2800350"/>
          <p14:tracePt t="13795" x="704850" y="2800350"/>
          <p14:tracePt t="13809" x="698500" y="2800350"/>
          <p14:tracePt t="13826" x="666750" y="2870200"/>
          <p14:tracePt t="13844" x="647700" y="2933700"/>
          <p14:tracePt t="13859" x="628650" y="2984500"/>
          <p14:tracePt t="13876" x="622300" y="2997200"/>
          <p14:tracePt t="13893" x="622300" y="3003550"/>
          <p14:tracePt t="13910" x="615950" y="3009900"/>
          <p14:tracePt t="13980" x="609600" y="3009900"/>
          <p14:tracePt t="13987" x="603250" y="3009900"/>
          <p14:tracePt t="14014" x="603250" y="3003550"/>
          <p14:tracePt t="14018" x="603250" y="2997200"/>
          <p14:tracePt t="14033" x="603250" y="2990850"/>
          <p14:tracePt t="14036" x="603250" y="2984500"/>
          <p14:tracePt t="14061" x="609600" y="2984500"/>
          <p14:tracePt t="14077" x="654050" y="2984500"/>
          <p14:tracePt t="14097" x="711200" y="2984500"/>
          <p14:tracePt t="14107" x="774700" y="2984500"/>
          <p14:tracePt t="14115" x="800100" y="2984500"/>
          <p14:tracePt t="14126" x="819150" y="2984500"/>
          <p14:tracePt t="14144" x="857250" y="2984500"/>
          <p14:tracePt t="14163" x="863600" y="2984500"/>
          <p14:tracePt t="14204" x="869950" y="2984500"/>
          <p14:tracePt t="14219" x="869950" y="2959100"/>
          <p14:tracePt t="14223" x="869950" y="2933700"/>
          <p14:tracePt t="14228" x="869950" y="2921000"/>
          <p14:tracePt t="14247" x="869950" y="2895600"/>
          <p14:tracePt t="14265" x="869950" y="2882900"/>
          <p14:tracePt t="14293" x="857250" y="2876550"/>
          <p14:tracePt t="14309" x="825500" y="2889250"/>
          <p14:tracePt t="14326" x="800100" y="2914650"/>
          <p14:tracePt t="14346" x="781050" y="2927350"/>
          <p14:tracePt t="14359" x="768350" y="2933700"/>
          <p14:tracePt t="14376" x="781050" y="2940050"/>
          <p14:tracePt t="14392" x="869950" y="2940050"/>
          <p14:tracePt t="14409" x="1066800" y="2927350"/>
          <p14:tracePt t="14428" x="1441450" y="2882900"/>
          <p14:tracePt t="14443" x="1720850" y="2819400"/>
          <p14:tracePt t="14460" x="1968500" y="2800350"/>
          <p14:tracePt t="14481" x="2165350" y="2800350"/>
          <p14:tracePt t="14493" x="2336800" y="2794000"/>
          <p14:tracePt t="14509" x="2501900" y="2768600"/>
          <p14:tracePt t="14530" x="2609850" y="2724150"/>
          <p14:tracePt t="14543" x="2717800" y="2692400"/>
          <p14:tracePt t="14559" x="2800350" y="2667000"/>
          <p14:tracePt t="14576" x="2876550" y="2647950"/>
          <p14:tracePt t="14592" x="2914650" y="2628900"/>
          <p14:tracePt t="14609" x="2952750" y="2609850"/>
          <p14:tracePt t="14627" x="3016250" y="2590800"/>
          <p14:tracePt t="14643" x="3041650" y="2578100"/>
          <p14:tracePt t="14659" x="3048000" y="2578100"/>
          <p14:tracePt t="14691" x="3048000" y="2571750"/>
          <p14:tracePt t="14723" x="3048000" y="2565400"/>
          <p14:tracePt t="14731" x="3048000" y="2559050"/>
          <p14:tracePt t="14739" x="3041650" y="2552700"/>
          <p14:tracePt t="14746" x="3022600" y="2546350"/>
          <p14:tracePt t="14761" x="3009900" y="2546350"/>
          <p14:tracePt t="14778" x="2984500" y="2546350"/>
          <p14:tracePt t="14792" x="2978150" y="2546350"/>
          <p14:tracePt t="14826" x="2978150" y="2540000"/>
          <p14:tracePt t="14843" x="2959100" y="2533650"/>
          <p14:tracePt t="14859" x="2946400" y="2533650"/>
          <p14:tracePt t="14876" x="2940050" y="2533650"/>
          <p14:tracePt t="14893" x="2933700" y="2527300"/>
          <p14:tracePt t="15083" x="2940050" y="2527300"/>
          <p14:tracePt t="15097" x="2959100" y="2527300"/>
          <p14:tracePt t="15102" x="2984500" y="2527300"/>
          <p14:tracePt t="15109" x="3016250" y="2527300"/>
          <p14:tracePt t="15126" x="3079750" y="2527300"/>
          <p14:tracePt t="15143" x="3168650" y="2527300"/>
          <p14:tracePt t="15159" x="3225800" y="2527300"/>
          <p14:tracePt t="15176" x="3244850" y="2527300"/>
          <p14:tracePt t="15251" x="3244850" y="2533650"/>
          <p14:tracePt t="15260" x="3270250" y="2552700"/>
          <p14:tracePt t="15278" x="3327400" y="2559050"/>
          <p14:tracePt t="15293" x="3403600" y="2578100"/>
          <p14:tracePt t="15309" x="3517900" y="2578100"/>
          <p14:tracePt t="15326" x="3638550" y="2578100"/>
          <p14:tracePt t="15345" x="3759200" y="2584450"/>
          <p14:tracePt t="15359" x="3867150" y="2584450"/>
          <p14:tracePt t="15377" x="3962400" y="2584450"/>
          <p14:tracePt t="15393" x="4051300" y="2584450"/>
          <p14:tracePt t="15396" x="4095750" y="2584450"/>
          <p14:tracePt t="15409" x="4133850" y="2584450"/>
          <p14:tracePt t="15427" x="4235450" y="2584450"/>
          <p14:tracePt t="15443" x="4273550" y="2584450"/>
          <p14:tracePt t="15460" x="4298950" y="2584450"/>
          <p14:tracePt t="15479" x="4324350" y="2584450"/>
          <p14:tracePt t="15493" x="4368800" y="2584450"/>
          <p14:tracePt t="15513" x="4451350" y="2584450"/>
          <p14:tracePt t="15528" x="4559300" y="2584450"/>
          <p14:tracePt t="15543" x="4679950" y="2584450"/>
          <p14:tracePt t="15559" x="4800600" y="2565400"/>
          <p14:tracePt t="15576" x="4921250" y="2546350"/>
          <p14:tracePt t="15596" x="5080000" y="2520950"/>
          <p14:tracePt t="15609" x="5111750" y="2514600"/>
          <p14:tracePt t="15626" x="5130800" y="2520950"/>
          <p14:tracePt t="15659" x="5143500" y="2546350"/>
          <p14:tracePt t="15676" x="5156200" y="2584450"/>
          <p14:tracePt t="15693" x="5168900" y="2635250"/>
          <p14:tracePt t="15710" x="5168900" y="2692400"/>
          <p14:tracePt t="15726" x="5105400" y="2755900"/>
          <p14:tracePt t="15747" x="4870450" y="2832100"/>
          <p14:tracePt t="15760" x="4768850" y="2857500"/>
          <p14:tracePt t="15778" x="4533900" y="2895600"/>
          <p14:tracePt t="15792" x="4267200" y="2908300"/>
          <p14:tracePt t="15809" x="3994150" y="2914650"/>
          <p14:tracePt t="15826" x="3721100" y="2921000"/>
          <p14:tracePt t="15829" x="3581400" y="2921000"/>
          <p14:tracePt t="15844" x="3314700" y="2927350"/>
          <p14:tracePt t="15859" x="3130550" y="2933700"/>
          <p14:tracePt t="15876" x="3009900" y="2933700"/>
          <p14:tracePt t="15892" x="2946400" y="2933700"/>
          <p14:tracePt t="15909" x="2940050" y="2933700"/>
          <p14:tracePt t="15943" x="2990850" y="2933700"/>
          <p14:tracePt t="15961" x="3079750" y="2933700"/>
          <p14:tracePt t="15974" x="3232150" y="2933700"/>
          <p14:tracePt t="15979" x="3314700" y="2933700"/>
          <p14:tracePt t="15993" x="3422650" y="2933700"/>
          <p14:tracePt t="16011" x="3835400" y="2990850"/>
          <p14:tracePt t="16028" x="4140200" y="3048000"/>
          <p14:tracePt t="16043" x="4419600" y="3098800"/>
          <p14:tracePt t="16059" x="4641850" y="3136900"/>
          <p14:tracePt t="16079" x="4737100" y="3168650"/>
          <p14:tracePt t="16095" x="4762500" y="3194050"/>
          <p14:tracePt t="16109" x="4762500" y="3238500"/>
          <p14:tracePt t="16126" x="4699000" y="3308350"/>
          <p14:tracePt t="16143" x="4527550" y="3409950"/>
          <p14:tracePt t="16159" x="4337050" y="3549650"/>
          <p14:tracePt t="16176" x="4159250" y="3644900"/>
          <p14:tracePt t="16193" x="4070350" y="3708400"/>
          <p14:tracePt t="16209" x="4038600" y="3759200"/>
          <p14:tracePt t="16216" x="4038600" y="3778250"/>
          <p14:tracePt t="16226" x="4051300" y="3797300"/>
          <p14:tracePt t="16243" x="4133850" y="3867150"/>
          <p14:tracePt t="16263" x="4425950" y="3975100"/>
          <p14:tracePt t="16278" x="4667250" y="4025900"/>
          <p14:tracePt t="16298" x="4883150" y="4089400"/>
          <p14:tracePt t="16309" x="5086350" y="4127500"/>
          <p14:tracePt t="16326" x="5181600" y="4159250"/>
          <p14:tracePt t="16345" x="5181600" y="4165600"/>
          <p14:tracePt t="16347" x="5162550" y="4171950"/>
          <p14:tracePt t="16359" x="5067300" y="4171950"/>
          <p14:tracePt t="16377" x="4845050" y="4152900"/>
          <p14:tracePt t="16393" x="4565650" y="4146550"/>
          <p14:tracePt t="16395" x="4425950" y="4133850"/>
          <p14:tracePt t="16409" x="4286250" y="4127500"/>
          <p14:tracePt t="16427" x="3733800" y="4051300"/>
          <p14:tracePt t="16443" x="3365500" y="4000500"/>
          <p14:tracePt t="16460" x="3117850" y="3930650"/>
          <p14:tracePt t="16480" x="2984500" y="3879850"/>
          <p14:tracePt t="16497" x="2978150" y="3867150"/>
          <p14:tracePt t="16509" x="3016250" y="3854450"/>
          <p14:tracePt t="16528" x="3105150" y="3854450"/>
          <p14:tracePt t="16543" x="3187700" y="3829050"/>
          <p14:tracePt t="16559" x="3219450" y="3816350"/>
          <p14:tracePt t="16576" x="3225800" y="3816350"/>
          <p14:tracePt t="16592" x="3219450" y="3822700"/>
          <p14:tracePt t="16609" x="3162300" y="3822700"/>
          <p14:tracePt t="16626" x="3067050" y="3841750"/>
          <p14:tracePt t="16643" x="2959100" y="3841750"/>
          <p14:tracePt t="16659" x="2800350" y="3860800"/>
          <p14:tracePt t="16676" x="2724150" y="3879850"/>
          <p14:tracePt t="16693" x="2667000" y="3892550"/>
          <p14:tracePt t="16709" x="2641600" y="3898900"/>
          <p14:tracePt t="16771" x="2641600" y="3905250"/>
          <p14:tracePt t="16782" x="2635250" y="3911600"/>
          <p14:tracePt t="16793" x="2609850" y="3911600"/>
          <p14:tracePt t="16809" x="2584450" y="3956050"/>
          <p14:tracePt t="16813" x="2571750" y="3987800"/>
          <p14:tracePt t="16826" x="2565400" y="4013200"/>
          <p14:tracePt t="16845" x="2514600" y="4102100"/>
          <p14:tracePt t="16859" x="2425700" y="4165600"/>
          <p14:tracePt t="16876" x="2374900" y="4241800"/>
          <p14:tracePt t="16893" x="2349500" y="4324350"/>
          <p14:tracePt t="16910" x="2355850" y="4394200"/>
          <p14:tracePt t="16926" x="2413000" y="4470400"/>
          <p14:tracePt t="16943" x="2501900" y="4521200"/>
          <p14:tracePt t="16960" x="2609850" y="4546600"/>
          <p14:tracePt t="16981" x="2876550" y="4648200"/>
          <p14:tracePt t="16993" x="3028950" y="4699000"/>
          <p14:tracePt t="17014" x="3429000" y="4826000"/>
          <p14:tracePt t="17028" x="3651250" y="4876800"/>
          <p14:tracePt t="17043" x="3822700" y="4902200"/>
          <p14:tracePt t="17060" x="3943350" y="4895850"/>
          <p14:tracePt t="17077" x="4000500" y="4883150"/>
          <p14:tracePt t="17095" x="4044950" y="4876800"/>
          <p14:tracePt t="17109" x="4064000" y="4870450"/>
          <p14:tracePt t="17126" x="4076700" y="4826000"/>
          <p14:tracePt t="17143" x="4089400" y="4794250"/>
          <p14:tracePt t="17159" x="4089400" y="4787900"/>
          <p14:tracePt t="17176" x="4089400" y="4781550"/>
          <p14:tracePt t="17210" x="4152900" y="4781550"/>
          <p14:tracePt t="17229" x="4171950" y="4794250"/>
          <p14:tracePt t="17246" x="4178300" y="4787900"/>
          <p14:tracePt t="17292" x="4178300" y="4794250"/>
          <p14:tracePt t="17313" x="4178300" y="4800600"/>
          <p14:tracePt t="17315" x="4178300" y="4813300"/>
          <p14:tracePt t="17326" x="4222750" y="4826000"/>
          <p14:tracePt t="17345" x="4311650" y="4826000"/>
          <p14:tracePt t="17347" x="4368800" y="4826000"/>
          <p14:tracePt t="17360" x="4413250" y="4819650"/>
          <p14:tracePt t="17377" x="4559300" y="4819650"/>
          <p14:tracePt t="17393" x="4692650" y="4800600"/>
          <p14:tracePt t="17400" x="4806950" y="4813300"/>
          <p14:tracePt t="17409" x="4914900" y="4806950"/>
          <p14:tracePt t="17427" x="5232400" y="4806950"/>
          <p14:tracePt t="17443" x="5403850" y="4806950"/>
          <p14:tracePt t="17460" x="5486400" y="4794250"/>
          <p14:tracePt t="17481" x="5556250" y="4781550"/>
          <p14:tracePt t="17493" x="5594350" y="4756150"/>
          <p14:tracePt t="17513" x="5626100" y="4743450"/>
          <p14:tracePt t="17529" x="5676900" y="4737100"/>
          <p14:tracePt t="17545" x="5778500" y="4737100"/>
          <p14:tracePt t="17559" x="5905500" y="4737100"/>
          <p14:tracePt t="17564" x="5988050" y="4737100"/>
          <p14:tracePt t="17577" x="6083300" y="4737100"/>
          <p14:tracePt t="17595" x="6432550" y="4711700"/>
          <p14:tracePt t="17609" x="6553200" y="4692650"/>
          <p14:tracePt t="17626" x="6788150" y="4673600"/>
          <p14:tracePt t="17629" x="6877050" y="4654550"/>
          <p14:tracePt t="17643" x="6997700" y="4616450"/>
          <p14:tracePt t="17659" x="7029450" y="4584700"/>
          <p14:tracePt t="17676" x="6972300" y="4552950"/>
          <p14:tracePt t="17693" x="6896100" y="4540250"/>
          <p14:tracePt t="17709" x="6845300" y="4552950"/>
          <p14:tracePt t="17726" x="6769100" y="4591050"/>
          <p14:tracePt t="17743" x="6705600" y="4635500"/>
          <p14:tracePt t="17762" x="6623050" y="4756150"/>
          <p14:tracePt t="17779" x="6565900" y="4845050"/>
          <p14:tracePt t="17793" x="6546850" y="4889500"/>
          <p14:tracePt t="17809" x="6508750" y="4978400"/>
          <p14:tracePt t="17811" x="6502400" y="5003800"/>
          <p14:tracePt t="17826" x="6496050" y="5022850"/>
          <p14:tracePt t="17845" x="6483350" y="5041900"/>
          <p14:tracePt t="17876" x="6470650" y="4978400"/>
          <p14:tracePt t="17893" x="6445250" y="4870450"/>
          <p14:tracePt t="17909" x="6451600" y="4768850"/>
          <p14:tracePt t="17926" x="6470650" y="4673600"/>
          <p14:tracePt t="17943" x="6496050" y="4591050"/>
          <p14:tracePt t="17959" x="6534150" y="4540250"/>
          <p14:tracePt t="17966" x="6553200" y="4533900"/>
          <p14:tracePt t="17978" x="6565900" y="4527550"/>
          <p14:tracePt t="17995" x="6743700" y="4565650"/>
          <p14:tracePt t="18010" x="6762750" y="4597400"/>
          <p14:tracePt t="18029" x="6838950" y="4699000"/>
          <p14:tracePt t="18034" x="6851650" y="4743450"/>
          <p14:tracePt t="18043" x="6845300" y="4781550"/>
          <p14:tracePt t="18060" x="6800850" y="4864100"/>
          <p14:tracePt t="18076" x="6731000" y="4940300"/>
          <p14:tracePt t="18094" x="6623050" y="4972050"/>
          <p14:tracePt t="18109" x="6496050" y="4991100"/>
          <p14:tracePt t="18126" x="6369050" y="4978400"/>
          <p14:tracePt t="18143" x="6305550" y="4927600"/>
          <p14:tracePt t="18159" x="6292850" y="4883150"/>
          <p14:tracePt t="18177" x="6305550" y="4832350"/>
          <p14:tracePt t="18193" x="6407150" y="4775200"/>
          <p14:tracePt t="18209" x="6534150" y="4711700"/>
          <p14:tracePt t="18217" x="6591300" y="4686300"/>
          <p14:tracePt t="18230" x="6699250" y="4635500"/>
          <p14:tracePt t="18243" x="6756400" y="4584700"/>
          <p14:tracePt t="18259" x="6788150" y="4559300"/>
          <p14:tracePt t="18281" x="6788150" y="4540250"/>
          <p14:tracePt t="18292" x="6775450" y="4508500"/>
          <p14:tracePt t="18309" x="6737350" y="4495800"/>
          <p14:tracePt t="18326" x="6699250" y="4489450"/>
          <p14:tracePt t="18345" x="6680200" y="4483100"/>
          <p14:tracePt t="18376" x="6686550" y="4483100"/>
          <p14:tracePt t="18393" x="6692900" y="4483100"/>
          <p14:tracePt t="18410" x="6705600" y="4495800"/>
          <p14:tracePt t="18412" x="6705600" y="4502150"/>
          <p14:tracePt t="18437" x="6711950" y="4502150"/>
          <p14:tracePt t="18451" x="6718300" y="4502150"/>
          <p14:tracePt t="18462" x="6718300" y="4508500"/>
          <p14:tracePt t="18540" x="6731000" y="4508500"/>
          <p14:tracePt t="18547" x="6743700" y="4508500"/>
          <p14:tracePt t="18560" x="6756400" y="4508500"/>
          <p14:tracePt t="18576" x="6800850" y="4508500"/>
          <p14:tracePt t="18597" x="6838950" y="4521200"/>
          <p14:tracePt t="18609" x="6838950" y="4527550"/>
          <p14:tracePt t="18626" x="6858000" y="4527550"/>
          <p14:tracePt t="18643" x="6877050" y="4527550"/>
          <p14:tracePt t="18659" x="6915150" y="4533900"/>
          <p14:tracePt t="18676" x="6934200" y="4546600"/>
          <p14:tracePt t="18693" x="6946900" y="4552950"/>
          <p14:tracePt t="18732" x="6940550" y="4552950"/>
          <p14:tracePt t="18744" x="6940550" y="4546600"/>
          <p14:tracePt t="18869" x="6940550" y="4540250"/>
          <p14:tracePt t="18884" x="6940550" y="4533900"/>
          <p14:tracePt t="18891" x="6940550" y="4527550"/>
          <p14:tracePt t="18936" x="6927850" y="4521200"/>
          <p14:tracePt t="18939" x="6921500" y="4521200"/>
          <p14:tracePt t="18946" x="6908800" y="4521200"/>
          <p14:tracePt t="18960" x="6896100" y="4514850"/>
          <p14:tracePt t="18980" x="6858000" y="4508500"/>
          <p14:tracePt t="18993" x="6845300" y="4508500"/>
          <p14:tracePt t="19009" x="6813550" y="4527550"/>
          <p14:tracePt t="19013" x="6794500" y="4546600"/>
          <p14:tracePt t="19029" x="6769100" y="4597400"/>
          <p14:tracePt t="19045" x="6737350" y="4641850"/>
          <p14:tracePt t="19060" x="6705600" y="4686300"/>
          <p14:tracePt t="19076" x="6680200" y="4743450"/>
          <p14:tracePt t="19095" x="6661150" y="4794250"/>
          <p14:tracePt t="19109" x="6654800" y="4838700"/>
          <p14:tracePt t="19126" x="6654800" y="4876800"/>
          <p14:tracePt t="19148" x="6673850" y="4908550"/>
          <p14:tracePt t="19159" x="6680200" y="4914900"/>
          <p14:tracePt t="19176" x="6699250" y="4921250"/>
          <p14:tracePt t="19193" x="6718300" y="4927600"/>
          <p14:tracePt t="19210" x="6731000" y="4927600"/>
          <p14:tracePt t="19216" x="6737350" y="4927600"/>
          <p14:tracePt t="19226" x="6756400" y="4927600"/>
          <p14:tracePt t="19243" x="6788150" y="4927600"/>
          <p14:tracePt t="19262" x="6813550" y="4927600"/>
          <p14:tracePt t="19308" x="6819900" y="4927600"/>
          <p14:tracePt t="19315" x="6826250" y="4927600"/>
          <p14:tracePt t="19327" x="6838950" y="4927600"/>
          <p14:tracePt t="19346" x="6851650" y="4914900"/>
          <p14:tracePt t="19387" x="6851650" y="4908550"/>
          <p14:tracePt t="19395" x="6845300" y="4902200"/>
          <p14:tracePt t="19414" x="6832600" y="4883150"/>
          <p14:tracePt t="19427" x="6800850" y="4864100"/>
          <p14:tracePt t="19443" x="6781800" y="4851400"/>
          <p14:tracePt t="19460" x="6756400" y="4832350"/>
          <p14:tracePt t="19476" x="6718300" y="4826000"/>
          <p14:tracePt t="19496" x="6680200" y="4813300"/>
          <p14:tracePt t="19509" x="6654800" y="4800600"/>
          <p14:tracePt t="19529" x="6642100" y="4787900"/>
          <p14:tracePt t="19543" x="6654800" y="4768850"/>
          <p14:tracePt t="19560" x="6673850" y="4768850"/>
          <p14:tracePt t="19576" x="6680200" y="4762500"/>
          <p14:tracePt t="19579" x="6680200" y="4756150"/>
          <p14:tracePt t="19596" x="6686550" y="4749800"/>
          <p14:tracePt t="19612" x="6692900" y="4743450"/>
          <p14:tracePt t="19628" x="6692900" y="4737100"/>
          <p14:tracePt t="19643" x="6692900" y="4718050"/>
          <p14:tracePt t="19659" x="6673850" y="4705350"/>
          <p14:tracePt t="19676" x="6648450" y="4692650"/>
          <p14:tracePt t="19693" x="6642100" y="4673600"/>
          <p14:tracePt t="19710" x="6635750" y="4648200"/>
          <p14:tracePt t="19729" x="6635750" y="4635500"/>
          <p14:tracePt t="19745" x="6648450" y="4622800"/>
          <p14:tracePt t="19759" x="6654800" y="4616450"/>
          <p14:tracePt t="19779" x="6661150" y="4616450"/>
          <p14:tracePt t="19844" x="6661150" y="4610100"/>
          <p14:tracePt t="19875" x="6648450" y="4610100"/>
          <p14:tracePt t="19893" x="6629400" y="4597400"/>
          <p14:tracePt t="19910" x="6610350" y="4584700"/>
          <p14:tracePt t="19927" x="6597650" y="4552950"/>
          <p14:tracePt t="19943" x="6591300" y="4546600"/>
          <p14:tracePt t="20019" x="6591300" y="4540250"/>
          <p14:tracePt t="20115" x="6610350" y="4533900"/>
          <p14:tracePt t="20124" x="6654800" y="4527550"/>
          <p14:tracePt t="20131" x="6699250" y="4521200"/>
          <p14:tracePt t="20143" x="6750050" y="4508500"/>
          <p14:tracePt t="20159" x="6870700" y="4502150"/>
          <p14:tracePt t="20176" x="6953250" y="4483100"/>
          <p14:tracePt t="20183" x="6978650" y="4476750"/>
          <p14:tracePt t="20193" x="6985000" y="4470400"/>
          <p14:tracePt t="20209" x="6991350" y="4464050"/>
          <p14:tracePt t="20227" x="6959600" y="4451350"/>
          <p14:tracePt t="20246" x="6896100" y="4445000"/>
          <p14:tracePt t="20259" x="6864350" y="4445000"/>
          <p14:tracePt t="20280" x="6826250" y="4489450"/>
          <p14:tracePt t="20293" x="6769100" y="4584700"/>
          <p14:tracePt t="20311" x="6724650" y="4686300"/>
          <p14:tracePt t="20326" x="6667500" y="4775200"/>
          <p14:tracePt t="20345" x="6616700" y="4826000"/>
          <p14:tracePt t="20360" x="6572250" y="4845050"/>
          <p14:tracePt t="20376" x="6540500" y="4845050"/>
          <p14:tracePt t="20378" x="6496050" y="4845050"/>
          <p14:tracePt t="20393" x="6457950" y="4826000"/>
          <p14:tracePt t="20410" x="6343650" y="4762500"/>
          <p14:tracePt t="20411" x="6273800" y="4711700"/>
          <p14:tracePt t="20428" x="6076950" y="4629150"/>
          <p14:tracePt t="20443" x="5797550" y="4495800"/>
          <p14:tracePt t="20460" x="5562600" y="4413250"/>
          <p14:tracePt t="20480" x="5416550" y="4330700"/>
          <p14:tracePt t="20493" x="5302250" y="4248150"/>
          <p14:tracePt t="20510" x="5213350" y="4165600"/>
          <p14:tracePt t="20528" x="5194300" y="4108450"/>
          <p14:tracePt t="20545" x="5194300" y="4064000"/>
          <p14:tracePt t="20547" x="5194300" y="4038600"/>
          <p14:tracePt t="20559" x="5194300" y="4019550"/>
          <p14:tracePt t="20576" x="5194300" y="3968750"/>
          <p14:tracePt t="20595" x="5130800" y="3835400"/>
          <p14:tracePt t="20611" x="5029200" y="3759200"/>
          <p14:tracePt t="20628" x="4959350" y="3740150"/>
          <p14:tracePt t="20643" x="4902200" y="3714750"/>
          <p14:tracePt t="20659" x="4864100" y="3695700"/>
          <p14:tracePt t="20677" x="4819650" y="3651250"/>
          <p14:tracePt t="20693" x="4756150" y="3594100"/>
          <p14:tracePt t="20710" x="4641850" y="3505200"/>
          <p14:tracePt t="20728" x="4451350" y="3384550"/>
          <p14:tracePt t="20743" x="4229100" y="3263900"/>
          <p14:tracePt t="20762" x="3975100" y="3130550"/>
          <p14:tracePt t="20778" x="3714750" y="2997200"/>
          <p14:tracePt t="20794" x="3409950" y="2882900"/>
          <p14:tracePt t="20809" x="3162300" y="2838450"/>
          <p14:tracePt t="20830" x="2921000" y="2832100"/>
          <p14:tracePt t="20844" x="2819400" y="2806700"/>
          <p14:tracePt t="20860" x="2762250" y="2774950"/>
          <p14:tracePt t="20877" x="2724150" y="2736850"/>
          <p14:tracePt t="20893" x="2692400" y="2717800"/>
          <p14:tracePt t="20910" x="2686050" y="2698750"/>
          <p14:tracePt t="20926" x="2667000" y="2673350"/>
          <p14:tracePt t="20944" x="2647950" y="2647950"/>
          <p14:tracePt t="20959" x="2616200" y="2628900"/>
          <p14:tracePt t="20976" x="2584450" y="2616200"/>
          <p14:tracePt t="20997" x="2578100" y="2616200"/>
          <p14:tracePt t="21034" x="2578100" y="2609850"/>
          <p14:tracePt t="21043" x="2590800" y="2603500"/>
          <p14:tracePt t="21061" x="2616200" y="2584450"/>
          <p14:tracePt t="21076" x="2628900" y="2571750"/>
          <p14:tracePt t="21096" x="2641600" y="2533650"/>
          <p14:tracePt t="21109" x="2654300" y="2489200"/>
          <p14:tracePt t="21126" x="2673350" y="2451100"/>
          <p14:tracePt t="21143" x="2692400" y="2425700"/>
          <p14:tracePt t="21159" x="2724150" y="2406650"/>
          <p14:tracePt t="21176" x="2787650" y="2393950"/>
          <p14:tracePt t="21193" x="2895600" y="2368550"/>
          <p14:tracePt t="21211" x="2984500" y="2362200"/>
          <p14:tracePt t="21217" x="3016250" y="2355850"/>
          <p14:tracePt t="21229" x="3048000" y="2400300"/>
          <p14:tracePt t="21243" x="3028950" y="2482850"/>
          <p14:tracePt t="21260" x="2990850" y="2578100"/>
          <p14:tracePt t="21279" x="2933700" y="2635250"/>
          <p14:tracePt t="21293" x="2870200" y="2667000"/>
          <p14:tracePt t="21309" x="2819400" y="2679700"/>
          <p14:tracePt t="21326" x="2787650" y="2679700"/>
          <p14:tracePt t="21346" x="2774950" y="2679700"/>
          <p14:tracePt t="21359" x="2774950" y="2647950"/>
          <p14:tracePt t="21376" x="2774950" y="2616200"/>
          <p14:tracePt t="21394" x="2781300" y="2597150"/>
          <p14:tracePt t="21412" x="2819400" y="2578100"/>
          <p14:tracePt t="21427" x="2851150" y="2565400"/>
          <p14:tracePt t="21443" x="2870200" y="2552700"/>
          <p14:tracePt t="21460" x="2882900" y="2552700"/>
          <p14:tracePt t="21476" x="2908300" y="2527300"/>
          <p14:tracePt t="21493" x="2959100" y="2495550"/>
          <p14:tracePt t="21514" x="3041650" y="2457450"/>
          <p14:tracePt t="21528" x="3155950" y="2393950"/>
          <p14:tracePt t="21543" x="3314700" y="2343150"/>
          <p14:tracePt t="21559" x="3517900" y="2279650"/>
          <p14:tracePt t="21576" x="3746500" y="2241550"/>
          <p14:tracePt t="21593" x="3994150" y="2203450"/>
          <p14:tracePt t="21609" x="4254500" y="2197100"/>
          <p14:tracePt t="21626" x="4540250" y="2197100"/>
          <p14:tracePt t="21643" x="4927600" y="2184400"/>
          <p14:tracePt t="21659" x="5143500" y="2178050"/>
          <p14:tracePt t="21676" x="5321300" y="2197100"/>
          <p14:tracePt t="21693" x="5492750" y="2247900"/>
          <p14:tracePt t="21709" x="5670550" y="2311400"/>
          <p14:tracePt t="21726" x="5778500" y="2336800"/>
          <p14:tracePt t="21745" x="5956300" y="2381250"/>
          <p14:tracePt t="21759" x="6089650" y="2406650"/>
          <p14:tracePt t="21779" x="6178550" y="2419350"/>
          <p14:tracePt t="21793" x="6242050" y="2444750"/>
          <p14:tracePt t="21811" x="6286500" y="2501900"/>
          <p14:tracePt t="21827" x="6337300" y="2533650"/>
          <p14:tracePt t="21845" x="6350000" y="2546350"/>
          <p14:tracePt t="21983" x="6350000" y="2540000"/>
          <p14:tracePt t="22004" x="6350000" y="2533650"/>
          <p14:tracePt t="22014" x="6343650" y="2533650"/>
          <p14:tracePt t="22019" x="6324600" y="2533650"/>
          <p14:tracePt t="22033" x="6305550" y="2533650"/>
          <p14:tracePt t="22043" x="6261100" y="2533650"/>
          <p14:tracePt t="22060" x="6159500" y="2533650"/>
          <p14:tracePt t="22076" x="6000750" y="2527300"/>
          <p14:tracePt t="22095" x="5842000" y="2527300"/>
          <p14:tracePt t="22110" x="5708650" y="2527300"/>
          <p14:tracePt t="22127" x="5594350" y="2527300"/>
          <p14:tracePt t="22143" x="5441950" y="2527300"/>
          <p14:tracePt t="22159" x="5232400" y="2527300"/>
          <p14:tracePt t="22176" x="4953000" y="2527300"/>
          <p14:tracePt t="22193" x="4527550" y="2527300"/>
          <p14:tracePt t="22211" x="4102100" y="2527300"/>
          <p14:tracePt t="22219" x="3740150" y="2527300"/>
          <p14:tracePt t="22227" x="3587750" y="2527300"/>
          <p14:tracePt t="22243" x="3314700" y="2527300"/>
          <p14:tracePt t="22262" x="3117850" y="2527300"/>
          <p14:tracePt t="22279" x="2978150" y="2527300"/>
          <p14:tracePt t="22292" x="2901950" y="2527300"/>
          <p14:tracePt t="22309" x="2895600" y="2527300"/>
          <p14:tracePt t="22371" x="2882900" y="2527300"/>
          <p14:tracePt t="22379" x="2870200" y="2527300"/>
          <p14:tracePt t="22391" x="2832100" y="2527300"/>
          <p14:tracePt t="22394" x="2794000" y="2527300"/>
          <p14:tracePt t="22412" x="2717800" y="2533650"/>
          <p14:tracePt t="22427" x="2692400" y="2540000"/>
          <p14:tracePt t="22492" x="2698750" y="2540000"/>
          <p14:tracePt t="22515" x="2705100" y="2540000"/>
          <p14:tracePt t="22531" x="2711450" y="2540000"/>
          <p14:tracePt t="22542" x="2730500" y="2540000"/>
          <p14:tracePt t="22560" x="2768600" y="2527300"/>
          <p14:tracePt t="22576" x="2787650" y="2514600"/>
          <p14:tracePt t="22578" x="2794000" y="2508250"/>
          <p14:tracePt t="22643" x="2774950" y="2508250"/>
          <p14:tracePt t="22655" x="2762250" y="2508250"/>
          <p14:tracePt t="22659" x="2736850" y="2508250"/>
          <p14:tracePt t="22677" x="2692400" y="2508250"/>
          <p14:tracePt t="22693" x="2673350" y="2508250"/>
          <p14:tracePt t="22710" x="2654300" y="2508250"/>
          <p14:tracePt t="22728" x="2654300" y="2482850"/>
          <p14:tracePt t="22743" x="2654300" y="2451100"/>
          <p14:tracePt t="22760" x="2686050" y="2432050"/>
          <p14:tracePt t="22779" x="2730500" y="2419350"/>
          <p14:tracePt t="22793" x="2794000" y="2400300"/>
          <p14:tracePt t="22809" x="2863850" y="2387600"/>
          <p14:tracePt t="22811" x="2901950" y="2393950"/>
          <p14:tracePt t="22826" x="2940050" y="2413000"/>
          <p14:tracePt t="22844" x="3035300" y="2451100"/>
          <p14:tracePt t="22860" x="3041650" y="2482850"/>
          <p14:tracePt t="22876" x="3003550" y="2527300"/>
          <p14:tracePt t="22893" x="2952750" y="2552700"/>
          <p14:tracePt t="22909" x="2901950" y="2571750"/>
          <p14:tracePt t="22927" x="2876550" y="2571750"/>
          <p14:tracePt t="22943" x="2870200" y="2578100"/>
          <p14:tracePt t="22976" x="2863850" y="2578100"/>
          <p14:tracePt t="22993" x="2857500" y="2540000"/>
          <p14:tracePt t="23013" x="2857500" y="2489200"/>
          <p14:tracePt t="23030" x="2870200" y="2457450"/>
          <p14:tracePt t="23043" x="2921000" y="2413000"/>
          <p14:tracePt t="23059" x="3003550" y="2355850"/>
          <p14:tracePt t="23080" x="3092450" y="2286000"/>
          <p14:tracePt t="23096" x="3155950" y="2228850"/>
          <p14:tracePt t="23109" x="3206750" y="2203450"/>
          <p14:tracePt t="23126" x="3270250" y="2184400"/>
          <p14:tracePt t="23143" x="3371850" y="2159000"/>
          <p14:tracePt t="23159" x="3486150" y="2108200"/>
          <p14:tracePt t="23176" x="3651250" y="2051050"/>
          <p14:tracePt t="23193" x="3810000" y="1987550"/>
          <p14:tracePt t="23209" x="3981450" y="1949450"/>
          <p14:tracePt t="23216" x="4064000" y="1936750"/>
          <p14:tracePt t="23226" x="4165600" y="1936750"/>
          <p14:tracePt t="23229" x="4267200" y="1930400"/>
          <p14:tracePt t="23246" x="4464050" y="1917700"/>
          <p14:tracePt t="23259" x="4667250" y="1917700"/>
          <p14:tracePt t="23279" x="4883150" y="1905000"/>
          <p14:tracePt t="23292" x="5041900" y="1898650"/>
          <p14:tracePt t="23310" x="5207000" y="1898650"/>
          <p14:tracePt t="23326" x="5359400" y="1898650"/>
          <p14:tracePt t="23344" x="5492750" y="1892300"/>
          <p14:tracePt t="23359" x="5607050" y="1892300"/>
          <p14:tracePt t="23376" x="5708650" y="1905000"/>
          <p14:tracePt t="23393" x="5784850" y="1924050"/>
          <p14:tracePt t="23409" x="5861050" y="1962150"/>
          <p14:tracePt t="23411" x="5905500" y="1987550"/>
          <p14:tracePt t="23427" x="5981700" y="2044700"/>
          <p14:tracePt t="23443" x="6057900" y="2082800"/>
          <p14:tracePt t="23460" x="6115050" y="2133600"/>
          <p14:tracePt t="23481" x="6159500" y="2159000"/>
          <p14:tracePt t="23494" x="6184900" y="2197100"/>
          <p14:tracePt t="23509" x="6191250" y="2247900"/>
          <p14:tracePt t="23529" x="6210300" y="2286000"/>
          <p14:tracePt t="23535" x="6216650" y="2292350"/>
          <p14:tracePt t="23543" x="6229350" y="2305050"/>
          <p14:tracePt t="23562" x="6229350" y="2311400"/>
          <p14:tracePt t="23576" x="6229350" y="2317750"/>
          <p14:tracePt t="23595" x="6216650" y="2368550"/>
          <p14:tracePt t="23609" x="6210300" y="2381250"/>
          <p14:tracePt t="23626" x="6197600" y="2425700"/>
          <p14:tracePt t="23643" x="6216650" y="2482850"/>
          <p14:tracePt t="23659" x="6223000" y="2501900"/>
          <p14:tracePt t="23676" x="6223000" y="2533650"/>
          <p14:tracePt t="23693" x="6223000" y="2571750"/>
          <p14:tracePt t="23709" x="6203950" y="2622550"/>
          <p14:tracePt t="23726" x="6197600" y="2654300"/>
          <p14:tracePt t="23743" x="6184900" y="2660650"/>
          <p14:tracePt t="23763" x="6140450" y="2667000"/>
          <p14:tracePt t="23778" x="6121400" y="2667000"/>
          <p14:tracePt t="23793" x="6057900" y="2654300"/>
          <p14:tracePt t="23811" x="5962650" y="2590800"/>
          <p14:tracePt t="23828" x="5918200" y="2527300"/>
          <p14:tracePt t="23845" x="5911850" y="2444750"/>
          <p14:tracePt t="23859" x="5949950" y="2374900"/>
          <p14:tracePt t="23877" x="6007100" y="2330450"/>
          <p14:tracePt t="23893" x="6083300" y="2311400"/>
          <p14:tracePt t="23910" x="6140450" y="2286000"/>
          <p14:tracePt t="23927" x="6254750" y="2286000"/>
          <p14:tracePt t="23943" x="6318250" y="2298700"/>
          <p14:tracePt t="23960" x="6356350" y="2343150"/>
          <p14:tracePt t="23966" x="6362700" y="2374900"/>
          <p14:tracePt t="23977" x="6362700" y="2400300"/>
          <p14:tracePt t="23996" x="6242050" y="2508250"/>
          <p14:tracePt t="24010" x="6184900" y="2527300"/>
          <p14:tracePt t="24029" x="6019800" y="2584450"/>
          <p14:tracePt t="24043" x="5911850" y="2603500"/>
          <p14:tracePt t="24059" x="5778500" y="2622550"/>
          <p14:tracePt t="24080" x="5613400" y="2597150"/>
          <p14:tracePt t="24095" x="5359400" y="2584450"/>
          <p14:tracePt t="24110" x="4997450" y="2590800"/>
          <p14:tracePt t="24127" x="4603750" y="2590800"/>
          <p14:tracePt t="24143" x="4267200" y="2590800"/>
          <p14:tracePt t="24159" x="3956050" y="2590800"/>
          <p14:tracePt t="24179" x="3536950" y="2590800"/>
          <p14:tracePt t="24193" x="3409950" y="2590800"/>
          <p14:tracePt t="24214" x="3105150" y="2590800"/>
          <p14:tracePt t="24219" x="3035300" y="2590800"/>
          <p14:tracePt t="24228" x="2990850" y="2590800"/>
          <p14:tracePt t="24243" x="2940050" y="2603500"/>
          <p14:tracePt t="24259" x="2921000" y="2603500"/>
          <p14:tracePt t="24278" x="2889250" y="2603500"/>
          <p14:tracePt t="24295" x="2876550" y="2603500"/>
          <p14:tracePt t="24310" x="2870200" y="2603500"/>
          <p14:tracePt t="24411" x="2876550" y="2597150"/>
          <p14:tracePt t="24419" x="2882900" y="2597150"/>
          <p14:tracePt t="24429" x="2895600" y="2590800"/>
          <p14:tracePt t="24443" x="2927350" y="2578100"/>
          <p14:tracePt t="24459" x="2971800" y="2565400"/>
          <p14:tracePt t="24476" x="3016250" y="2546350"/>
          <p14:tracePt t="24493" x="3073400" y="2520950"/>
          <p14:tracePt t="24513" x="3136900" y="2508250"/>
          <p14:tracePt t="24529" x="3181350" y="2489200"/>
          <p14:tracePt t="24543" x="3200400" y="2482850"/>
          <p14:tracePt t="24559" x="3200400" y="2476500"/>
          <p14:tracePt t="24576" x="3200400" y="2463800"/>
          <p14:tracePt t="24596" x="3200400" y="2451100"/>
          <p14:tracePt t="24609" x="3206750" y="2444750"/>
          <p14:tracePt t="24629" x="3206750" y="2438400"/>
          <p14:tracePt t="24669" x="3213100" y="2438400"/>
          <p14:tracePt t="24676" x="3213100" y="2432050"/>
          <p14:tracePt t="24693" x="3219450" y="2425700"/>
          <p14:tracePt t="24794" x="3219450" y="2432050"/>
          <p14:tracePt t="24813" x="3219450" y="2438400"/>
          <p14:tracePt t="24827" x="3225800" y="2438400"/>
          <p14:tracePt t="24839" x="3251200" y="2444750"/>
          <p14:tracePt t="24846" x="3289300" y="2457450"/>
          <p14:tracePt t="24859" x="3397250" y="2457450"/>
          <p14:tracePt t="24876" x="3524250" y="2451100"/>
          <p14:tracePt t="24893" x="3651250" y="2444750"/>
          <p14:tracePt t="24909" x="3740150" y="2444750"/>
          <p14:tracePt t="24927" x="3759200" y="2444750"/>
          <p14:tracePt t="24943" x="3752850" y="2444750"/>
          <p14:tracePt t="24981" x="3752850" y="2451100"/>
          <p14:tracePt t="25019" x="3759200" y="2451100"/>
          <p14:tracePt t="25033" x="3784600" y="2451100"/>
          <p14:tracePt t="25034" x="3816350" y="2463800"/>
          <p14:tracePt t="25045" x="3873500" y="2470150"/>
          <p14:tracePt t="25060" x="4006850" y="2489200"/>
          <p14:tracePt t="25079" x="4165600" y="2508250"/>
          <p14:tracePt t="25096" x="4279900" y="2508250"/>
          <p14:tracePt t="25104" x="4311650" y="2508250"/>
          <p14:tracePt t="25109" x="4330700" y="2508250"/>
          <p14:tracePt t="25127" x="4337050" y="2508250"/>
          <p14:tracePt t="25159" x="4254500" y="2514600"/>
          <p14:tracePt t="25176" x="4108450" y="2514600"/>
          <p14:tracePt t="25193" x="3937000" y="2520950"/>
          <p14:tracePt t="25209" x="3721100" y="2508250"/>
          <p14:tracePt t="25216" x="3619500" y="2508250"/>
          <p14:tracePt t="25226" x="3536950" y="2508250"/>
          <p14:tracePt t="25243" x="3302000" y="2508250"/>
          <p14:tracePt t="25264" x="3194050" y="2508250"/>
          <p14:tracePt t="25280" x="3117850" y="2508250"/>
          <p14:tracePt t="25293" x="3073400" y="2508250"/>
          <p14:tracePt t="25309" x="3041650" y="2508250"/>
          <p14:tracePt t="25327" x="3022600" y="2508250"/>
          <p14:tracePt t="25346" x="3016250" y="2508250"/>
          <p14:tracePt t="25376" x="3009900" y="2508250"/>
          <p14:tracePt t="25394" x="2978150" y="2508250"/>
          <p14:tracePt t="25412" x="2940050" y="2508250"/>
          <p14:tracePt t="25427" x="2901950" y="2508250"/>
          <p14:tracePt t="25443" x="2889250" y="2508250"/>
          <p14:tracePt t="25459" x="2882900" y="2508250"/>
          <p14:tracePt t="25496" x="2876550" y="2508250"/>
          <p14:tracePt t="25593" x="2882900" y="2508250"/>
          <p14:tracePt t="25699" x="2882900" y="2501900"/>
          <p14:tracePt t="25708" x="2882900" y="2495550"/>
          <p14:tracePt t="25731" x="2889250" y="2495550"/>
          <p14:tracePt t="25804" x="2889250" y="2489200"/>
          <p14:tracePt t="25811" x="2889250" y="2482850"/>
          <p14:tracePt t="26219" x="2889250" y="2476500"/>
          <p14:tracePt t="26229" x="2889250" y="2451100"/>
          <p14:tracePt t="26235" x="2889250" y="2438400"/>
          <p14:tracePt t="26249" x="2895600" y="2432050"/>
          <p14:tracePt t="26260" x="2901950" y="2413000"/>
          <p14:tracePt t="26279" x="2901950" y="2400300"/>
          <p14:tracePt t="26293" x="2908300" y="2400300"/>
          <p14:tracePt t="26309" x="2914650" y="2387600"/>
          <p14:tracePt t="26326" x="2933700" y="2362200"/>
          <p14:tracePt t="26345" x="2959100" y="2336800"/>
          <p14:tracePt t="26359" x="3003550" y="2311400"/>
          <p14:tracePt t="26376" x="3054350" y="2311400"/>
          <p14:tracePt t="26393" x="3092450" y="2311400"/>
          <p14:tracePt t="26410" x="3111500" y="2324100"/>
          <p14:tracePt t="26412" x="3124200" y="2336800"/>
          <p14:tracePt t="26428" x="3130550" y="2343150"/>
          <p14:tracePt t="26459" x="3130550" y="2349500"/>
          <p14:tracePt t="26483" x="3149600" y="2368550"/>
          <p14:tracePt t="26495" x="3155950" y="2387600"/>
          <p14:tracePt t="26509" x="3162300" y="2400300"/>
          <p14:tracePt t="26530" x="3162300" y="2413000"/>
          <p14:tracePt t="26543" x="3162300" y="2419350"/>
          <p14:tracePt t="26559" x="3162300" y="2425700"/>
          <p14:tracePt t="26699" x="3155950" y="2419350"/>
          <p14:tracePt t="26708" x="3149600" y="2419350"/>
          <p14:tracePt t="26719" x="3124200" y="2406650"/>
          <p14:tracePt t="26726" x="3098800" y="2400300"/>
          <p14:tracePt t="26743" x="3035300" y="2393950"/>
          <p14:tracePt t="26763" x="2914650" y="2387600"/>
          <p14:tracePt t="26778" x="2882900" y="2387600"/>
          <p14:tracePt t="26793" x="2844800" y="2381250"/>
          <p14:tracePt t="26809" x="2838450" y="2381250"/>
          <p14:tracePt t="26931" x="2838450" y="2374900"/>
          <p14:tracePt t="26950" x="2838450" y="2368550"/>
          <p14:tracePt t="26955" x="2857500" y="2355850"/>
          <p14:tracePt t="26966" x="2882900" y="2343150"/>
          <p14:tracePt t="26976" x="2901950" y="2336800"/>
          <p14:tracePt t="26998" x="2978150" y="2311400"/>
          <p14:tracePt t="27010" x="3016250" y="2305050"/>
          <p14:tracePt t="27029" x="3130550" y="2292350"/>
          <p14:tracePt t="27037" x="3175000" y="2292350"/>
          <p14:tracePt t="27043" x="3225800" y="2292350"/>
          <p14:tracePt t="27059" x="3321050" y="2279650"/>
          <p14:tracePt t="27081" x="3409950" y="2273300"/>
          <p14:tracePt t="27096" x="3486150" y="2273300"/>
          <p14:tracePt t="27103" x="3524250" y="2273300"/>
          <p14:tracePt t="27109" x="3556000" y="2273300"/>
          <p14:tracePt t="27126" x="3600450" y="2273300"/>
          <p14:tracePt t="27143" x="3613150" y="2286000"/>
          <p14:tracePt t="27159" x="3619500" y="2311400"/>
          <p14:tracePt t="27176" x="3619500" y="2330450"/>
          <p14:tracePt t="27195" x="3619500" y="2355850"/>
          <p14:tracePt t="27210" x="3619500" y="2362200"/>
          <p14:tracePt t="27299" x="3613150" y="2362200"/>
          <p14:tracePt t="27310" x="3594100" y="2362200"/>
          <p14:tracePt t="27326" x="3517900" y="2368550"/>
          <p14:tracePt t="27345" x="3397250" y="2368550"/>
          <p14:tracePt t="27360" x="3270250" y="2381250"/>
          <p14:tracePt t="27377" x="3155950" y="2387600"/>
          <p14:tracePt t="27395" x="3048000" y="2400300"/>
          <p14:tracePt t="27409" x="3028950" y="2400300"/>
          <p14:tracePt t="27427" x="3016250" y="2406650"/>
          <p14:tracePt t="27444" x="3003550" y="2425700"/>
          <p14:tracePt t="27460" x="3003550" y="2444750"/>
          <p14:tracePt t="27479" x="3003550" y="2451100"/>
          <p14:tracePt t="27593" x="3009900" y="2457450"/>
          <p14:tracePt t="27782" x="3009900" y="2451100"/>
          <p14:tracePt t="27786" x="3016250" y="2444750"/>
          <p14:tracePt t="27795" x="3022600" y="2438400"/>
          <p14:tracePt t="27826" x="3035300" y="2419350"/>
          <p14:tracePt t="27845" x="3111500" y="2393950"/>
          <p14:tracePt t="27860" x="3187700" y="2362200"/>
          <p14:tracePt t="27876" x="3276600" y="2355850"/>
          <p14:tracePt t="27893" x="3327400" y="2362200"/>
          <p14:tracePt t="27910" x="3340100" y="2368550"/>
          <p14:tracePt t="27927" x="3340100" y="2387600"/>
          <p14:tracePt t="27943" x="3352800" y="2406650"/>
          <p14:tracePt t="27960" x="3352800" y="2413000"/>
          <p14:tracePt t="28075" x="3340100" y="2413000"/>
          <p14:tracePt t="28084" x="3333750" y="2413000"/>
          <p14:tracePt t="28095" x="3308350" y="2413000"/>
          <p14:tracePt t="28109" x="3257550" y="2413000"/>
          <p14:tracePt t="28126" x="3194050" y="2413000"/>
          <p14:tracePt t="28143" x="3136900" y="2413000"/>
          <p14:tracePt t="28161" x="3079750" y="2413000"/>
          <p14:tracePt t="28176" x="3028950" y="2413000"/>
          <p14:tracePt t="28193" x="3009900" y="2413000"/>
          <p14:tracePt t="28245" x="3016250" y="2413000"/>
          <p14:tracePt t="28251" x="3035300" y="2406650"/>
          <p14:tracePt t="28262" x="3041650" y="2400300"/>
          <p14:tracePt t="28279" x="3073400" y="2381250"/>
          <p14:tracePt t="28293" x="3136900" y="2374900"/>
          <p14:tracePt t="28309" x="3225800" y="2355850"/>
          <p14:tracePt t="28327" x="3340100" y="2362200"/>
          <p14:tracePt t="28345" x="3435350" y="2362200"/>
          <p14:tracePt t="28360" x="3460750" y="2362200"/>
          <p14:tracePt t="28376" x="3498850" y="2387600"/>
          <p14:tracePt t="28393" x="3530600" y="2406650"/>
          <p14:tracePt t="28409" x="3575050" y="2438400"/>
          <p14:tracePt t="28411" x="3581400" y="2444750"/>
          <p14:tracePt t="28493" x="3575050" y="2444750"/>
          <p14:tracePt t="28509" x="3568700" y="2444750"/>
          <p14:tracePt t="28528" x="3536950" y="2444750"/>
          <p14:tracePt t="28543" x="3460750" y="2444750"/>
          <p14:tracePt t="28560" x="3359150" y="2444750"/>
          <p14:tracePt t="28576" x="3257550" y="2451100"/>
          <p14:tracePt t="28593" x="3162300" y="2419350"/>
          <p14:tracePt t="28609" x="3067050" y="2413000"/>
          <p14:tracePt t="28626" x="3009900" y="2400300"/>
          <p14:tracePt t="28629" x="3003550" y="2393950"/>
          <p14:tracePt t="28659" x="3028950" y="2393950"/>
          <p14:tracePt t="28677" x="3079750" y="2387600"/>
          <p14:tracePt t="28693" x="3168650" y="2381250"/>
          <p14:tracePt t="28709" x="3270250" y="2374900"/>
          <p14:tracePt t="28729" x="3422650" y="2374900"/>
          <p14:tracePt t="28743" x="3619500" y="2374900"/>
          <p14:tracePt t="28759" x="3810000" y="2387600"/>
          <p14:tracePt t="28780" x="4019550" y="2425700"/>
          <p14:tracePt t="28793" x="4057650" y="2432050"/>
          <p14:tracePt t="28809" x="4095750" y="2457450"/>
          <p14:tracePt t="28812" x="4102100" y="2476500"/>
          <p14:tracePt t="28826" x="4102100" y="2495550"/>
          <p14:tracePt t="28845" x="4102100" y="2559050"/>
          <p14:tracePt t="28860" x="4133850" y="2609850"/>
          <p14:tracePt t="28876" x="4216400" y="2660650"/>
          <p14:tracePt t="28893" x="4368800" y="2698750"/>
          <p14:tracePt t="28909" x="4578350" y="2698750"/>
          <p14:tracePt t="28927" x="4876800" y="2698750"/>
          <p14:tracePt t="28944" x="5270500" y="2705100"/>
          <p14:tracePt t="28959" x="5740400" y="2692400"/>
          <p14:tracePt t="28976" x="6197600" y="2698750"/>
          <p14:tracePt t="28993" x="6502400" y="2692400"/>
          <p14:tracePt t="29013" x="6781800" y="2667000"/>
          <p14:tracePt t="29028" x="6794500" y="2660650"/>
          <p14:tracePt t="29043" x="6781800" y="2660650"/>
          <p14:tracePt t="29060" x="6711950" y="2660650"/>
          <p14:tracePt t="29078" x="6616700" y="2660650"/>
          <p14:tracePt t="29096" x="6540500" y="2667000"/>
          <p14:tracePt t="29109" x="6451600" y="2667000"/>
          <p14:tracePt t="29116" x="6407150" y="2667000"/>
          <p14:tracePt t="29128" x="6362700" y="2667000"/>
          <p14:tracePt t="29143" x="6311900" y="2667000"/>
          <p14:tracePt t="29163" x="6280150" y="2667000"/>
          <p14:tracePt t="29176" x="6273800" y="2667000"/>
          <p14:tracePt t="29193" x="6261100" y="2654300"/>
          <p14:tracePt t="29209" x="6223000" y="2635250"/>
          <p14:tracePt t="29217" x="6197600" y="2628900"/>
          <p14:tracePt t="29228" x="6172200" y="2622550"/>
          <p14:tracePt t="29247" x="6165850" y="2616200"/>
          <p14:tracePt t="29279" x="6165850" y="2609850"/>
          <p14:tracePt t="29293" x="6191250" y="2578100"/>
          <p14:tracePt t="29309" x="6216650" y="2571750"/>
          <p14:tracePt t="29326" x="6248400" y="2565400"/>
          <p14:tracePt t="29345" x="6305550" y="2565400"/>
          <p14:tracePt t="29359" x="6362700" y="2546350"/>
          <p14:tracePt t="29376" x="6470650" y="2527300"/>
          <p14:tracePt t="29393" x="6623050" y="2527300"/>
          <p14:tracePt t="29410" x="6940550" y="2495550"/>
          <p14:tracePt t="29427" x="7175500" y="2451100"/>
          <p14:tracePt t="29444" x="7410450" y="2400300"/>
          <p14:tracePt t="29459" x="7702550" y="2368550"/>
          <p14:tracePt t="29480" x="7981950" y="2317750"/>
          <p14:tracePt t="29494" x="8255000" y="2305050"/>
          <p14:tracePt t="29499" x="8388350" y="2305050"/>
          <p14:tracePt t="29509" x="8483600" y="2311400"/>
          <p14:tracePt t="29529" x="8591550" y="2324100"/>
          <p14:tracePt t="29536" x="8604250" y="2311400"/>
          <p14:tracePt t="29543" x="8610600" y="2311400"/>
          <p14:tracePt t="29560" x="8585200" y="2311400"/>
          <p14:tracePt t="29576" x="8458200" y="2343150"/>
          <p14:tracePt t="29579" x="8356600" y="2362200"/>
          <p14:tracePt t="29596" x="8147050" y="2432050"/>
          <p14:tracePt t="29609" x="8026400" y="2470150"/>
          <p14:tracePt t="29628" x="7645400" y="2527300"/>
          <p14:tracePt t="29643" x="7372350" y="2533650"/>
          <p14:tracePt t="29662" x="7092950" y="2533650"/>
          <p14:tracePt t="29676" x="6819900" y="2540000"/>
          <p14:tracePt t="29693" x="6604000" y="2559050"/>
          <p14:tracePt t="29710" x="6477000" y="2584450"/>
          <p14:tracePt t="29726" x="6400800" y="2609850"/>
          <p14:tracePt t="29743" x="6381750" y="2609850"/>
          <p14:tracePt t="29764" x="6413500" y="2597150"/>
          <p14:tracePt t="29778" x="6457950" y="2584450"/>
          <p14:tracePt t="29795" x="6692900" y="2578100"/>
          <p14:tracePt t="29811" x="6959600" y="2578100"/>
          <p14:tracePt t="29827" x="7086600" y="2578100"/>
          <p14:tracePt t="29843" x="7486650" y="2540000"/>
          <p14:tracePt t="29860" x="7721600" y="2520950"/>
          <p14:tracePt t="29876" x="7937500" y="2514600"/>
          <p14:tracePt t="29893" x="8083550" y="2514600"/>
          <p14:tracePt t="29910" x="8172450" y="2527300"/>
          <p14:tracePt t="29927" x="8178800" y="2527300"/>
          <p14:tracePt t="29944" x="8140700" y="2552700"/>
          <p14:tracePt t="29959" x="7956550" y="2584450"/>
          <p14:tracePt t="29965" x="7829550" y="2590800"/>
          <p14:tracePt t="29976" x="7696200" y="2597150"/>
          <p14:tracePt t="29995" x="7353300" y="2673350"/>
          <p14:tracePt t="30010" x="7232650" y="2705100"/>
          <p14:tracePt t="30028" x="6927850" y="2787650"/>
          <p14:tracePt t="30043" x="6769100" y="2806700"/>
          <p14:tracePt t="30060" x="6648450" y="2806700"/>
          <p14:tracePt t="30076" x="6591300" y="2813050"/>
          <p14:tracePt t="30095" x="6584950" y="2813050"/>
          <p14:tracePt t="30110" x="6616700" y="2819400"/>
          <p14:tracePt t="30126" x="6769100" y="2832100"/>
          <p14:tracePt t="30143" x="7016750" y="2857500"/>
          <p14:tracePt t="30159" x="7296150" y="2857500"/>
          <p14:tracePt t="30176" x="7550150" y="2857500"/>
          <p14:tracePt t="30193" x="7785100" y="2870200"/>
          <p14:tracePt t="30210" x="7905750" y="2882900"/>
          <p14:tracePt t="30218" x="7931150" y="2889250"/>
          <p14:tracePt t="30226" x="7937500" y="2889250"/>
          <p14:tracePt t="30235" x="7912100" y="2889250"/>
          <p14:tracePt t="30243" x="7816850" y="2895600"/>
          <p14:tracePt t="30259" x="7569200" y="2908300"/>
          <p14:tracePt t="30279" x="7245350" y="2921000"/>
          <p14:tracePt t="30293" x="6870700" y="2921000"/>
          <p14:tracePt t="30310" x="6546850" y="2933700"/>
          <p14:tracePt t="30326" x="6318250" y="2959100"/>
          <p14:tracePt t="30343" x="6165850" y="2984500"/>
          <p14:tracePt t="30360" x="6134100" y="2990850"/>
          <p14:tracePt t="30376" x="6178550" y="3003550"/>
          <p14:tracePt t="30393" x="6407150" y="3016250"/>
          <p14:tracePt t="30410" x="6699250" y="3028950"/>
          <p14:tracePt t="30411" x="6889750" y="3028950"/>
          <p14:tracePt t="30427" x="7264400" y="3035300"/>
          <p14:tracePt t="30444" x="7581900" y="3041650"/>
          <p14:tracePt t="30460" x="7747000" y="3054350"/>
          <p14:tracePt t="30478" x="7810500" y="3073400"/>
          <p14:tracePt t="30493" x="7785100" y="3098800"/>
          <p14:tracePt t="30513" x="7613650" y="3149600"/>
          <p14:tracePt t="30528" x="7321550" y="3175000"/>
          <p14:tracePt t="30546" x="7035800" y="3200400"/>
          <p14:tracePt t="30560" x="6775450" y="3219450"/>
          <p14:tracePt t="30577" x="6553200" y="3270250"/>
          <p14:tracePt t="30598" x="6407150" y="3327400"/>
          <p14:tracePt t="30605" x="6426200" y="3333750"/>
          <p14:tracePt t="30614" x="6464300" y="3340100"/>
          <p14:tracePt t="30628" x="6642100" y="3365500"/>
          <p14:tracePt t="30643" x="6915150" y="3390900"/>
          <p14:tracePt t="30661" x="7296150" y="3429000"/>
          <p14:tracePt t="30676" x="7696200" y="3492500"/>
          <p14:tracePt t="30693" x="7994650" y="3575050"/>
          <p14:tracePt t="30710" x="8159750" y="3644900"/>
          <p14:tracePt t="30729" x="8140700" y="3689350"/>
          <p14:tracePt t="30748" x="7816850" y="3759200"/>
          <p14:tracePt t="30759" x="7651750" y="3778250"/>
          <p14:tracePt t="30780" x="7105650" y="3810000"/>
          <p14:tracePt t="30793" x="6940550" y="3816350"/>
          <p14:tracePt t="30810" x="6699250" y="3816350"/>
          <p14:tracePt t="30827" x="6553200" y="3822700"/>
          <p14:tracePt t="30846" x="6572250" y="3835400"/>
          <p14:tracePt t="30860" x="6692900" y="3860800"/>
          <p14:tracePt t="30876" x="6972300" y="3892550"/>
          <p14:tracePt t="30894" x="7302500" y="3949700"/>
          <p14:tracePt t="30910" x="7626350" y="4019550"/>
          <p14:tracePt t="30927" x="7880350" y="4083050"/>
          <p14:tracePt t="30944" x="7905750" y="4133850"/>
          <p14:tracePt t="30960" x="7785100" y="4184650"/>
          <p14:tracePt t="30979" x="7518400" y="4248150"/>
          <p14:tracePt t="30984" x="7340600" y="4279900"/>
          <p14:tracePt t="30993" x="7131050" y="4292600"/>
          <p14:tracePt t="31009" x="6737350" y="4337050"/>
          <p14:tracePt t="31029" x="6267450" y="4375150"/>
          <p14:tracePt t="31043" x="6064250" y="4387850"/>
          <p14:tracePt t="31059" x="5911850" y="4343400"/>
          <p14:tracePt t="31078" x="5784850" y="4260850"/>
          <p14:tracePt t="31096" x="5676900" y="4178300"/>
          <p14:tracePt t="31110" x="5626100" y="4121150"/>
          <p14:tracePt t="31126" x="5607050" y="4089400"/>
          <p14:tracePt t="31143" x="5588000" y="4070350"/>
          <p14:tracePt t="31159" x="5537200" y="4057650"/>
          <p14:tracePt t="31176" x="5454650" y="4025900"/>
          <p14:tracePt t="31193" x="5372100" y="3994150"/>
          <p14:tracePt t="31210" x="5264150" y="3981450"/>
          <p14:tracePt t="31217" x="5200650" y="3975100"/>
          <p14:tracePt t="31226" x="5149850" y="3968750"/>
          <p14:tracePt t="31243" x="5048250" y="3956050"/>
          <p14:tracePt t="31264" x="5035550" y="3956050"/>
          <p14:tracePt t="31411" x="5035550" y="3949700"/>
          <p14:tracePt t="31420" x="5029200" y="3949700"/>
          <p14:tracePt t="31429" x="5022850" y="3949700"/>
          <p14:tracePt t="31444" x="5022850" y="3943350"/>
          <p14:tracePt t="31620" x="5041900" y="3943350"/>
          <p14:tracePt t="31628" x="5067300" y="3943350"/>
          <p14:tracePt t="31636" x="5092700" y="3943350"/>
          <p14:tracePt t="31643" x="5124450" y="3943350"/>
          <p14:tracePt t="31659" x="5187950" y="3943350"/>
          <p14:tracePt t="31677" x="5257800" y="4019550"/>
          <p14:tracePt t="31693" x="5327650" y="4159250"/>
          <p14:tracePt t="31713" x="5403850" y="4254500"/>
          <p14:tracePt t="31726" x="5473700" y="4292600"/>
          <p14:tracePt t="31743" x="5537200" y="4343400"/>
          <p14:tracePt t="31760" x="5537200" y="4375150"/>
          <p14:tracePt t="31780" x="5537200" y="4464050"/>
          <p14:tracePt t="31793" x="5524500" y="4502150"/>
          <p14:tracePt t="31811" x="5499100" y="4616450"/>
          <p14:tracePt t="31826" x="5499100" y="4660900"/>
          <p14:tracePt t="31843" x="5467350" y="4762500"/>
          <p14:tracePt t="31859" x="5435600" y="4806950"/>
          <p14:tracePt t="31876" x="5403850" y="4813300"/>
          <p14:tracePt t="31893" x="5397500" y="4813300"/>
          <p14:tracePt t="31910" x="5391150" y="4768850"/>
          <p14:tracePt t="31927" x="5397500" y="4692650"/>
          <p14:tracePt t="31943" x="5448300" y="4603750"/>
          <p14:tracePt t="31960" x="5499100" y="4527550"/>
          <p14:tracePt t="31976" x="5556250" y="4483100"/>
          <p14:tracePt t="31979" x="5594350" y="4464050"/>
          <p14:tracePt t="31993" x="5638800" y="4438650"/>
          <p14:tracePt t="32014" x="5791200" y="4387850"/>
          <p14:tracePt t="32030" x="5880100" y="4394200"/>
          <p14:tracePt t="32043" x="5886450" y="4406900"/>
          <p14:tracePt t="32059" x="5899150" y="4470400"/>
          <p14:tracePt t="32076" x="5873750" y="4546600"/>
          <p14:tracePt t="32097" x="5816600" y="4597400"/>
          <p14:tracePt t="32108" x="5746750" y="4635500"/>
          <p14:tracePt t="32127" x="5676900" y="4660900"/>
          <p14:tracePt t="32143" x="5626100" y="4686300"/>
          <p14:tracePt t="32159" x="5619750" y="4692650"/>
          <p14:tracePt t="32193" x="5619750" y="4667250"/>
          <p14:tracePt t="32209" x="5676900" y="4622800"/>
          <p14:tracePt t="32226" x="5765800" y="4584700"/>
          <p14:tracePt t="32245" x="5905500" y="4508500"/>
          <p14:tracePt t="32259" x="5937250" y="4470400"/>
          <p14:tracePt t="32280" x="5943600" y="4476750"/>
          <p14:tracePt t="32291" x="5943600" y="4483100"/>
          <p14:tracePt t="32294" x="5937250" y="4495800"/>
          <p14:tracePt t="32298" x="5924550" y="4521200"/>
          <p14:tracePt t="32310" x="5899150" y="4552950"/>
          <p14:tracePt t="32326" x="5867400" y="4635500"/>
          <p14:tracePt t="32344" x="5842000" y="4711700"/>
          <p14:tracePt t="32359" x="5829300" y="4775200"/>
          <p14:tracePt t="32376" x="5854700" y="4819650"/>
          <p14:tracePt t="32393" x="5880100" y="4826000"/>
          <p14:tracePt t="32410" x="5949950" y="4826000"/>
          <p14:tracePt t="32427" x="6038850" y="4826000"/>
          <p14:tracePt t="32444" x="6121400" y="4819650"/>
          <p14:tracePt t="32465" x="6184900" y="4813300"/>
          <p14:tracePt t="32473" x="6210300" y="4806950"/>
          <p14:tracePt t="32479" x="6235700" y="4806950"/>
          <p14:tracePt t="32487" x="6242050" y="4806950"/>
          <p14:tracePt t="32494" x="6254750" y="4800600"/>
          <p14:tracePt t="32707" x="6254750" y="4794250"/>
          <p14:tracePt t="33395" x="6267450" y="4813300"/>
          <p14:tracePt t="33408" x="6286500" y="4819650"/>
          <p14:tracePt t="33410" x="6299200" y="4826000"/>
          <p14:tracePt t="33427" x="6324600" y="4838700"/>
          <p14:tracePt t="33444" x="6369050" y="4838700"/>
          <p14:tracePt t="33459" x="6438900" y="4838700"/>
          <p14:tracePt t="33476" x="6496050" y="4838700"/>
          <p14:tracePt t="33493" x="6553200" y="4838700"/>
          <p14:tracePt t="33511" x="6616700" y="4838700"/>
          <p14:tracePt t="33529" x="6680200" y="4838700"/>
          <p14:tracePt t="33536" x="6692900" y="4838700"/>
          <p14:tracePt t="33543" x="6705600" y="4845050"/>
          <p14:tracePt t="33593" x="6705600" y="4851400"/>
          <p14:tracePt t="33598" x="6705600" y="4876800"/>
          <p14:tracePt t="33610" x="6686550" y="4902200"/>
          <p14:tracePt t="33626" x="6648450" y="4965700"/>
          <p14:tracePt t="33629" x="6616700" y="4997450"/>
          <p14:tracePt t="33643" x="6559550" y="5035550"/>
          <p14:tracePt t="33659" x="6483350" y="5060950"/>
          <p14:tracePt t="33676" x="6381750" y="5073650"/>
          <p14:tracePt t="33693" x="6286500" y="5073650"/>
          <p14:tracePt t="33709" x="6223000" y="5041900"/>
          <p14:tracePt t="33726" x="6140450" y="4984750"/>
          <p14:tracePt t="33747" x="6045200" y="4864100"/>
          <p14:tracePt t="33760" x="5962650" y="4718050"/>
          <p14:tracePt t="33779" x="5937250" y="4489450"/>
          <p14:tracePt t="33793" x="5969000" y="4413250"/>
          <p14:tracePt t="33811" x="6089650" y="4273550"/>
          <p14:tracePt t="33827" x="6223000" y="4222750"/>
          <p14:tracePt t="33845" x="6394450" y="4171950"/>
          <p14:tracePt t="33860" x="6572250" y="4159250"/>
          <p14:tracePt t="33877" x="6750050" y="4178300"/>
          <p14:tracePt t="33893" x="6902450" y="4222750"/>
          <p14:tracePt t="33910" x="6972300" y="4279900"/>
          <p14:tracePt t="33927" x="7004050" y="4337050"/>
          <p14:tracePt t="33944" x="6985000" y="4438650"/>
          <p14:tracePt t="33960" x="6927850" y="4559300"/>
          <p14:tracePt t="33972" x="6838950" y="4692650"/>
          <p14:tracePt t="33983" x="6769100" y="4749800"/>
          <p14:tracePt t="33995" x="6642100" y="4819650"/>
          <p14:tracePt t="34010" x="6578600" y="4845050"/>
          <p14:tracePt t="34029" x="6400800" y="4895850"/>
          <p14:tracePt t="34038" x="6356350" y="4908550"/>
          <p14:tracePt t="34044" x="6318250" y="4921250"/>
          <p14:tracePt t="34059" x="6273800" y="4933950"/>
          <p14:tracePt t="34077" x="6254750" y="4940300"/>
          <p14:tracePt t="34579" x="6254750" y="4933950"/>
          <p14:tracePt t="34592" x="6254750" y="4927600"/>
          <p14:tracePt t="34597" x="6254750" y="4914900"/>
          <p14:tracePt t="36542" x="6248400" y="4914900"/>
          <p14:tracePt t="36547" x="6223000" y="4895850"/>
          <p14:tracePt t="36559" x="6165850" y="4851400"/>
          <p14:tracePt t="36576" x="6019800" y="4749800"/>
          <p14:tracePt t="36597" x="5822950" y="4495800"/>
          <p14:tracePt t="36609" x="5759450" y="4387850"/>
          <p14:tracePt t="36626" x="5600700" y="4171950"/>
          <p14:tracePt t="36643" x="5302250" y="3860800"/>
          <p14:tracePt t="36659" x="5099050" y="3644900"/>
          <p14:tracePt t="36676" x="4895850" y="3460750"/>
          <p14:tracePt t="36693" x="4699000" y="3308350"/>
          <p14:tracePt t="36710" x="4559300" y="3206750"/>
          <p14:tracePt t="36726" x="4457700" y="3136900"/>
          <p14:tracePt t="36747" x="4305300" y="2965450"/>
          <p14:tracePt t="36759" x="4267200" y="2908300"/>
          <p14:tracePt t="36778" x="4197350" y="2825750"/>
          <p14:tracePt t="36793" x="4152900" y="2749550"/>
          <p14:tracePt t="36814" x="4133850" y="2667000"/>
          <p14:tracePt t="36826" x="4133850" y="2647950"/>
          <p14:tracePt t="36845" x="4133850" y="2597150"/>
          <p14:tracePt t="36859" x="4114800" y="2552700"/>
          <p14:tracePt t="36877" x="4108450" y="2527300"/>
          <p14:tracePt t="36894" x="4095750" y="2489200"/>
          <p14:tracePt t="36910" x="4089400" y="2476500"/>
          <p14:tracePt t="36926" x="4089400" y="2470150"/>
          <p14:tracePt t="38477" x="4083050" y="2470150"/>
          <p14:tracePt t="38509" x="4108450" y="2463800"/>
          <p14:tracePt t="38515" x="4171950" y="2425700"/>
          <p14:tracePt t="38529" x="4235450" y="2374900"/>
          <p14:tracePt t="38535" x="4318000" y="2317750"/>
          <p14:tracePt t="38543" x="4394200" y="2273300"/>
          <p14:tracePt t="38560" x="4514850" y="2190750"/>
          <p14:tracePt t="38576" x="4610100" y="2108200"/>
          <p14:tracePt t="38595" x="4711700" y="2012950"/>
          <p14:tracePt t="38610" x="4737100" y="1987550"/>
          <p14:tracePt t="38627" x="4775200" y="1936750"/>
          <p14:tracePt t="38643" x="4813300" y="1898650"/>
          <p14:tracePt t="39138" x="4813300" y="1892300"/>
          <p14:tracePt t="39148" x="4819650" y="1892300"/>
          <p14:tracePt t="40187" x="4819650" y="1898650"/>
          <p14:tracePt t="40194" x="4819650" y="1936750"/>
          <p14:tracePt t="40214" x="4781550" y="2032000"/>
          <p14:tracePt t="40226" x="4737100" y="2082800"/>
          <p14:tracePt t="40243" x="4540250" y="2279650"/>
          <p14:tracePt t="40262" x="4375150" y="2432050"/>
          <p14:tracePt t="40280" x="4235450" y="2590800"/>
          <p14:tracePt t="40288" x="4171950" y="2654300"/>
          <p14:tracePt t="40291" x="4133850" y="2711450"/>
          <p14:tracePt t="40312" x="4051300" y="2838450"/>
          <p14:tracePt t="40326" x="3943350" y="2978150"/>
          <p14:tracePt t="40343" x="3835400" y="3136900"/>
          <p14:tracePt t="40359" x="3714750" y="3295650"/>
          <p14:tracePt t="40376" x="3575050" y="3390900"/>
          <p14:tracePt t="40396" x="3359150" y="3479800"/>
          <p14:tracePt t="40410" x="3187700" y="3530600"/>
          <p14:tracePt t="40427" x="2997200" y="3581400"/>
          <p14:tracePt t="40444" x="2819400" y="3632200"/>
          <p14:tracePt t="40464" x="2660650" y="3689350"/>
          <p14:tracePt t="40473" x="2635250" y="3733800"/>
          <p14:tracePt t="40478" x="2578100" y="3759200"/>
          <p14:tracePt t="40482" x="2520950" y="3778250"/>
          <p14:tracePt t="40497" x="2476500" y="3778250"/>
          <p14:tracePt t="40512" x="2400300" y="3778250"/>
          <p14:tracePt t="40530" x="2336800" y="3778250"/>
          <p14:tracePt t="40543" x="2273300" y="3778250"/>
          <p14:tracePt t="40563" x="2190750" y="3771900"/>
          <p14:tracePt t="40577" x="2159000" y="3765550"/>
          <p14:tracePt t="40595" x="2101850" y="3759200"/>
          <p14:tracePt t="40610" x="2051050" y="3759200"/>
          <p14:tracePt t="40627" x="1974850" y="3759200"/>
          <p14:tracePt t="40644" x="1892300" y="3759200"/>
          <p14:tracePt t="40662" x="1816100" y="3759200"/>
          <p14:tracePt t="40677" x="1752600" y="3759200"/>
          <p14:tracePt t="40694" x="1714500" y="3765550"/>
          <p14:tracePt t="40716" x="1701800" y="3765550"/>
          <p14:tracePt t="40754" x="1695450" y="3765550"/>
          <p14:tracePt t="40772" x="1689100" y="3765550"/>
          <p14:tracePt t="40783" x="1682750" y="3765550"/>
          <p14:tracePt t="40794" x="1670050" y="3765550"/>
          <p14:tracePt t="40810" x="1651000" y="3765550"/>
          <p14:tracePt t="40826" x="1625600" y="3765550"/>
          <p14:tracePt t="40828" x="1606550" y="3765550"/>
          <p14:tracePt t="40843" x="1555750" y="3765550"/>
          <p14:tracePt t="40859" x="1479550" y="3765550"/>
          <p14:tracePt t="40876" x="1377950" y="3765550"/>
          <p14:tracePt t="40894" x="1289050" y="3759200"/>
          <p14:tracePt t="40910" x="1212850" y="3765550"/>
          <p14:tracePt t="40927" x="1111250" y="3752850"/>
          <p14:tracePt t="40943" x="996950" y="3746500"/>
          <p14:tracePt t="40960" x="901700" y="3721100"/>
          <p14:tracePt t="40968" x="863600" y="3702050"/>
          <p14:tracePt t="40972" x="831850" y="3683000"/>
          <p14:tracePt t="40993" x="736600" y="3638550"/>
          <p14:tracePt t="41013" x="584200" y="3536950"/>
          <p14:tracePt t="41028" x="469900" y="3454400"/>
          <p14:tracePt t="41043" x="406400" y="3333750"/>
          <p14:tracePt t="41059" x="361950" y="3155950"/>
          <p14:tracePt t="41078" x="273050" y="2965450"/>
          <p14:tracePt t="41096" x="196850" y="2838450"/>
          <p14:tracePt t="41109" x="158750" y="2774950"/>
          <p14:tracePt t="41126" x="158750" y="2736850"/>
          <p14:tracePt t="41143" x="203200" y="2679700"/>
          <p14:tracePt t="41161" x="260350" y="2597150"/>
          <p14:tracePt t="41176" x="355600" y="2501900"/>
          <p14:tracePt t="41193" x="469900" y="2425700"/>
          <p14:tracePt t="41210" x="571500" y="2393950"/>
          <p14:tracePt t="41223" x="704850" y="2387600"/>
          <p14:tracePt t="41228" x="774700" y="2387600"/>
          <p14:tracePt t="41247" x="933450" y="2387600"/>
          <p14:tracePt t="41260" x="1155700" y="2355850"/>
          <p14:tracePt t="41279" x="1390650" y="2343150"/>
          <p14:tracePt t="41293" x="1587500" y="2362200"/>
          <p14:tracePt t="41310" x="1727200" y="2381250"/>
          <p14:tracePt t="41326" x="1854200" y="2381250"/>
          <p14:tracePt t="41345" x="1924050" y="2406650"/>
          <p14:tracePt t="41348" x="1955800" y="2432050"/>
          <p14:tracePt t="41359" x="1974850" y="2457450"/>
          <p14:tracePt t="41376" x="2000250" y="2520950"/>
          <p14:tracePt t="41393" x="2019300" y="2597150"/>
          <p14:tracePt t="41410" x="2032000" y="2667000"/>
          <p14:tracePt t="41427" x="2070100" y="2774950"/>
          <p14:tracePt t="41443" x="2076450" y="2844800"/>
          <p14:tracePt t="41460" x="2076450" y="2921000"/>
          <p14:tracePt t="41478" x="2057400" y="3016250"/>
          <p14:tracePt t="41493" x="2044700" y="3111500"/>
          <p14:tracePt t="41510" x="2012950" y="3181350"/>
          <p14:tracePt t="41530" x="1968500" y="3263900"/>
          <p14:tracePt t="41543" x="1917700" y="3371850"/>
          <p14:tracePt t="41560" x="1866900" y="3492500"/>
          <p14:tracePt t="41576" x="1797050" y="3606800"/>
          <p14:tracePt t="41594" x="1733550" y="3702050"/>
          <p14:tracePt t="41610" x="1689100" y="3797300"/>
          <p14:tracePt t="41626" x="1625600" y="3860800"/>
          <p14:tracePt t="41628" x="1606550" y="3892550"/>
          <p14:tracePt t="41643" x="1536700" y="3956050"/>
          <p14:tracePt t="41660" x="1473200" y="4006850"/>
          <p14:tracePt t="41676" x="1397000" y="4057650"/>
          <p14:tracePt t="41693" x="1352550" y="4076700"/>
          <p14:tracePt t="41710" x="1333500" y="4083050"/>
          <p14:tracePt t="41729" x="1320800" y="4083050"/>
          <p14:tracePt t="41745" x="1301750" y="4083050"/>
          <p14:tracePt t="41760" x="1289050" y="4083050"/>
          <p14:tracePt t="41762" x="1276350" y="4083050"/>
          <p14:tracePt t="41779" x="1263650" y="4083050"/>
          <p14:tracePt t="41793" x="1244600" y="4083050"/>
          <p14:tracePt t="41809" x="1231900" y="4070350"/>
          <p14:tracePt t="41811" x="1231900" y="4057650"/>
          <p14:tracePt t="41826" x="1231900" y="4025900"/>
          <p14:tracePt t="41845" x="1238250" y="3949700"/>
          <p14:tracePt t="41860" x="1270000" y="3898900"/>
          <p14:tracePt t="41877" x="1301750" y="3854450"/>
          <p14:tracePt t="41899" x="1333500" y="3816350"/>
          <p14:tracePt t="41913" x="1384300" y="3752850"/>
          <p14:tracePt t="41927" x="1447800" y="3644900"/>
          <p14:tracePt t="41943" x="1504950" y="3511550"/>
          <p14:tracePt t="41959" x="1549400" y="3384550"/>
          <p14:tracePt t="41976" x="1593850" y="3308350"/>
          <p14:tracePt t="41996" x="1644650" y="3232150"/>
          <p14:tracePt t="42010" x="1676400" y="3206750"/>
          <p14:tracePt t="42030" x="1835150" y="3105150"/>
          <p14:tracePt t="42043" x="1962150" y="3041650"/>
          <p14:tracePt t="42060" x="2070100" y="2997200"/>
          <p14:tracePt t="42081" x="2165350" y="2965450"/>
          <p14:tracePt t="42095" x="2222500" y="2952750"/>
          <p14:tracePt t="42110" x="2311400" y="2921000"/>
          <p14:tracePt t="42126" x="2413000" y="2908300"/>
          <p14:tracePt t="42143" x="2520950" y="2876550"/>
          <p14:tracePt t="42159" x="2647950" y="2857500"/>
          <p14:tracePt t="42176" x="2787650" y="2851150"/>
          <p14:tracePt t="42193" x="2882900" y="2851150"/>
          <p14:tracePt t="42198" x="2933700" y="2851150"/>
          <p14:tracePt t="42210" x="2971800" y="2851150"/>
          <p14:tracePt t="42219" x="3041650" y="2838450"/>
          <p14:tracePt t="42244" x="3194050" y="2838450"/>
          <p14:tracePt t="42260" x="3289300" y="2838450"/>
          <p14:tracePt t="42279" x="3359150" y="2844800"/>
          <p14:tracePt t="42293" x="3467100" y="2882900"/>
          <p14:tracePt t="42310" x="3556000" y="2933700"/>
          <p14:tracePt t="42326" x="3638550" y="2997200"/>
          <p14:tracePt t="42345" x="3721100" y="3054350"/>
          <p14:tracePt t="42360" x="3797300" y="3117850"/>
          <p14:tracePt t="42377" x="3829050" y="3181350"/>
          <p14:tracePt t="42393" x="3848100" y="3232150"/>
          <p14:tracePt t="42396" x="3848100" y="3251200"/>
          <p14:tracePt t="42410" x="3848100" y="3282950"/>
          <p14:tracePt t="42427" x="3848100" y="3302000"/>
          <p14:tracePt t="42443" x="3854450" y="3308350"/>
          <p14:tracePt t="42460" x="3854450" y="3314700"/>
          <p14:tracePt t="42579" x="3867150" y="3314700"/>
          <p14:tracePt t="42598" x="3886200" y="3282950"/>
          <p14:tracePt t="42606" x="3917950" y="3257550"/>
          <p14:tracePt t="42611" x="3949700" y="3225800"/>
          <p14:tracePt t="42626" x="3987800" y="3187700"/>
          <p14:tracePt t="42643" x="4108450" y="3073400"/>
          <p14:tracePt t="42659" x="4222750" y="3003550"/>
          <p14:tracePt t="42677" x="4368800" y="2965450"/>
          <p14:tracePt t="42693" x="4521200" y="2895600"/>
          <p14:tracePt t="42710" x="4686300" y="2851150"/>
          <p14:tracePt t="42726" x="4889500" y="2825750"/>
          <p14:tracePt t="42748" x="5219700" y="2813050"/>
          <p14:tracePt t="42760" x="5314950" y="2806700"/>
          <p14:tracePt t="42780" x="5581650" y="2787650"/>
          <p14:tracePt t="42793" x="5664200" y="2787650"/>
          <p14:tracePt t="42809" x="5797550" y="2774950"/>
          <p14:tracePt t="42813" x="5886450" y="2774950"/>
          <p14:tracePt t="42826" x="5969000" y="2774950"/>
          <p14:tracePt t="42844" x="6216650" y="2806700"/>
          <p14:tracePt t="42860" x="6369050" y="2844800"/>
          <p14:tracePt t="42876" x="6534150" y="2901950"/>
          <p14:tracePt t="42893" x="6680200" y="2952750"/>
          <p14:tracePt t="42910" x="6819900" y="2997200"/>
          <p14:tracePt t="42927" x="6927850" y="3041650"/>
          <p14:tracePt t="42943" x="7004050" y="3092450"/>
          <p14:tracePt t="42960" x="7086600" y="3130550"/>
          <p14:tracePt t="42979" x="7143750" y="3168650"/>
          <p14:tracePt t="42993" x="7150100" y="3168650"/>
          <p14:tracePt t="43971" x="7150100" y="3162300"/>
          <p14:tracePt t="43988" x="7124700" y="3168650"/>
          <p14:tracePt t="43995" x="7086600" y="3181350"/>
          <p14:tracePt t="44004" x="7023100" y="3200400"/>
          <p14:tracePt t="44012" x="6934200" y="3213100"/>
          <p14:tracePt t="44030" x="6724650" y="3213100"/>
          <p14:tracePt t="44043" x="6515100" y="3200400"/>
          <p14:tracePt t="44060" x="6267450" y="3181350"/>
          <p14:tracePt t="44079" x="5994400" y="3181350"/>
          <p14:tracePt t="44096" x="5708650" y="3175000"/>
          <p14:tracePt t="44110" x="5416550" y="3155950"/>
          <p14:tracePt t="44128" x="5137150" y="3143250"/>
          <p14:tracePt t="44143" x="4889500" y="3136900"/>
          <p14:tracePt t="44159" x="4654550" y="3136900"/>
          <p14:tracePt t="44176" x="4413250" y="3124200"/>
          <p14:tracePt t="44193" x="4184650" y="3117850"/>
          <p14:tracePt t="44211" x="3886200" y="3105150"/>
          <p14:tracePt t="44226" x="3797300" y="3105150"/>
          <p14:tracePt t="44245" x="3543300" y="3117850"/>
          <p14:tracePt t="44260" x="3403600" y="3149600"/>
          <p14:tracePt t="44279" x="3257550" y="3155950"/>
          <p14:tracePt t="44293" x="3079750" y="3155950"/>
          <p14:tracePt t="44311" x="2876550" y="3155950"/>
          <p14:tracePt t="44326" x="2660650" y="3162300"/>
          <p14:tracePt t="44345" x="2444750" y="3168650"/>
          <p14:tracePt t="44348" x="2349500" y="3168650"/>
          <p14:tracePt t="44360" x="2273300" y="3168650"/>
          <p14:tracePt t="44376" x="2133600" y="3175000"/>
          <p14:tracePt t="44393" x="2000250" y="3175000"/>
          <p14:tracePt t="44410" x="1835150" y="3181350"/>
          <p14:tracePt t="44427" x="1771650" y="3187700"/>
          <p14:tracePt t="44444" x="1746250" y="3187700"/>
          <p14:tracePt t="44483" x="1758950" y="3187700"/>
          <p14:tracePt t="44493" x="1778000" y="3175000"/>
          <p14:tracePt t="44510" x="1816100" y="3149600"/>
          <p14:tracePt t="44531" x="1835150" y="3143250"/>
          <p14:tracePt t="44560" x="1866900" y="3124200"/>
          <p14:tracePt t="44576" x="1993900" y="3098800"/>
          <p14:tracePt t="44593" x="2197100" y="3092450"/>
          <p14:tracePt t="44610" x="2438400" y="3073400"/>
          <p14:tracePt t="44627" x="2705100" y="3067050"/>
          <p14:tracePt t="44643" x="3130550" y="3067050"/>
          <p14:tracePt t="44659" x="3409950" y="3067050"/>
          <p14:tracePt t="44676" x="3651250" y="3086100"/>
          <p14:tracePt t="44693" x="3860800" y="3136900"/>
          <p14:tracePt t="44712" x="4000500" y="3194050"/>
          <p14:tracePt t="44723" x="4044950" y="3213100"/>
          <p14:tracePt t="44728" x="4089400" y="3238500"/>
          <p14:tracePt t="44735" x="4121150" y="3257550"/>
          <p14:tracePt t="44743" x="4140200" y="3276600"/>
          <p14:tracePt t="44761" x="4152900" y="3295650"/>
          <p14:tracePt t="44819" x="4159250" y="3295650"/>
          <p14:tracePt t="44828" x="4178300" y="3295650"/>
          <p14:tracePt t="44835" x="4216400" y="3295650"/>
          <p14:tracePt t="44846" x="4267200" y="3263900"/>
          <p14:tracePt t="44860" x="4413250" y="3194050"/>
          <p14:tracePt t="44876" x="4610100" y="3105150"/>
          <p14:tracePt t="44893" x="4870450" y="3028950"/>
          <p14:tracePt t="44910" x="5194300" y="2978150"/>
          <p14:tracePt t="44928" x="5568950" y="2952750"/>
          <p14:tracePt t="44943" x="5924550" y="2952750"/>
          <p14:tracePt t="44960" x="6210300" y="2940050"/>
          <p14:tracePt t="44976" x="6457950" y="2933700"/>
          <p14:tracePt t="44996" x="6851650" y="2990850"/>
          <p14:tracePt t="45010" x="6965950" y="3016250"/>
          <p14:tracePt t="45029" x="7239000" y="3111500"/>
          <p14:tracePt t="45043" x="7308850" y="3130550"/>
          <p14:tracePt t="45060" x="7315200" y="3136900"/>
          <p14:tracePt t="45109" x="7296150" y="3143250"/>
          <p14:tracePt t="45115" x="7232650" y="3155950"/>
          <p14:tracePt t="45126" x="7143750" y="3162300"/>
          <p14:tracePt t="45143" x="6902450" y="3162300"/>
          <p14:tracePt t="45159" x="6578600" y="3168650"/>
          <p14:tracePt t="45176" x="6146800" y="3168650"/>
          <p14:tracePt t="45193" x="5689600" y="3181350"/>
          <p14:tracePt t="45209" x="5219700" y="3187700"/>
          <p14:tracePt t="45216" x="4965700" y="3181350"/>
          <p14:tracePt t="45226" x="4749800" y="3181350"/>
          <p14:tracePt t="45243" x="4070350" y="3162300"/>
          <p14:tracePt t="45260" x="3663950" y="3168650"/>
          <p14:tracePt t="45279" x="3276600" y="3175000"/>
          <p14:tracePt t="45293" x="2971800" y="3175000"/>
          <p14:tracePt t="45310" x="2768600" y="3213100"/>
          <p14:tracePt t="45326" x="2597150" y="3244850"/>
          <p14:tracePt t="45345" x="2476500" y="3282950"/>
          <p14:tracePt t="45360" x="2393950" y="3314700"/>
          <p14:tracePt t="45376" x="2324100" y="3333750"/>
          <p14:tracePt t="45393" x="2273300" y="3352800"/>
          <p14:tracePt t="45397" x="2260600" y="3359150"/>
          <p14:tracePt t="45410" x="2247900" y="3365500"/>
          <p14:tracePt t="45443" x="2254250" y="3365500"/>
          <p14:tracePt t="45464" x="2292350" y="3359150"/>
          <p14:tracePt t="45472" x="2343150" y="3321050"/>
          <p14:tracePt t="45474" x="2413000" y="3276600"/>
          <p14:tracePt t="45493" x="2578100" y="3206750"/>
          <p14:tracePt t="45515" x="2762250" y="3149600"/>
          <p14:tracePt t="45529" x="2990850" y="3124200"/>
          <p14:tracePt t="45543" x="3251200" y="3105150"/>
          <p14:tracePt t="45559" x="3517900" y="3092450"/>
          <p14:tracePt t="45576" x="3790950" y="3092450"/>
          <p14:tracePt t="45595" x="4197350" y="3086100"/>
          <p14:tracePt t="45610" x="4318000" y="3124200"/>
          <p14:tracePt t="45626" x="4552950" y="3206750"/>
          <p14:tracePt t="45629" x="4635500" y="3238500"/>
          <p14:tracePt t="45643" x="4756150" y="3308350"/>
          <p14:tracePt t="45659" x="4838700" y="3365500"/>
          <p14:tracePt t="45677" x="4889500" y="3403600"/>
          <p14:tracePt t="45693" x="4902200" y="3422650"/>
          <p14:tracePt t="45731" x="4914900" y="3422650"/>
          <p14:tracePt t="45747" x="4933950" y="3422650"/>
          <p14:tracePt t="45760" x="5016500" y="3422650"/>
          <p14:tracePt t="45780" x="5314950" y="3314700"/>
          <p14:tracePt t="45793" x="5448300" y="3270250"/>
          <p14:tracePt t="45810" x="5727700" y="3168650"/>
          <p14:tracePt t="45812" x="5924550" y="3136900"/>
          <p14:tracePt t="45826" x="6102350" y="3092450"/>
          <p14:tracePt t="45843" x="6699250" y="3060700"/>
          <p14:tracePt t="45860" x="7029450" y="3054350"/>
          <p14:tracePt t="45876" x="7308850" y="3041650"/>
          <p14:tracePt t="45893" x="7550150" y="3041650"/>
          <p14:tracePt t="45910" x="7721600" y="3048000"/>
          <p14:tracePt t="45927" x="7759700" y="3054350"/>
          <p14:tracePt t="45944" x="7829550" y="3079750"/>
          <p14:tracePt t="45965" x="7861300" y="3086100"/>
          <p14:tracePt t="46031" x="7893050" y="3086100"/>
          <p14:tracePt t="46035" x="7931150" y="3086100"/>
          <p14:tracePt t="46046" x="7975600" y="3092450"/>
          <p14:tracePt t="46060" x="8070850" y="3105150"/>
          <p14:tracePt t="46079" x="8153400" y="3098800"/>
          <p14:tracePt t="46095" x="8242300" y="3086100"/>
          <p14:tracePt t="46110" x="8337550" y="3073400"/>
          <p14:tracePt t="46126" x="8420100" y="3060700"/>
          <p14:tracePt t="46143" x="8489950" y="3060700"/>
          <p14:tracePt t="46160" x="8528050" y="3060700"/>
          <p14:tracePt t="46176" x="8547100" y="3060700"/>
          <p14:tracePt t="46229" x="8521700" y="3079750"/>
          <p14:tracePt t="46235" x="8496300" y="3105150"/>
          <p14:tracePt t="46245" x="8458200" y="3143250"/>
          <p14:tracePt t="46262" x="8382000" y="3238500"/>
          <p14:tracePt t="46279" x="8299450" y="3352800"/>
          <p14:tracePt t="46293" x="8166100" y="3511550"/>
          <p14:tracePt t="46310" x="7988300" y="3670300"/>
          <p14:tracePt t="46326" x="7785100" y="3829050"/>
          <p14:tracePt t="46344" x="7581900" y="3975100"/>
          <p14:tracePt t="46360" x="7372350" y="4108450"/>
          <p14:tracePt t="46377" x="7232650" y="4210050"/>
          <p14:tracePt t="46393" x="7105650" y="4305300"/>
          <p14:tracePt t="46396" x="7054850" y="4343400"/>
          <p14:tracePt t="46412" x="6985000" y="4400550"/>
          <p14:tracePt t="46427" x="6940550" y="4464050"/>
          <p14:tracePt t="46443" x="6940550" y="4483100"/>
          <p14:tracePt t="46460" x="6934200" y="4483100"/>
          <p14:tracePt t="46496" x="6915150" y="4489450"/>
          <p14:tracePt t="46510" x="6883400" y="4502150"/>
          <p14:tracePt t="46531" x="6826250" y="4508500"/>
          <p14:tracePt t="46543" x="6692900" y="4508500"/>
          <p14:tracePt t="46564" x="6337300" y="4502150"/>
          <p14:tracePt t="46576" x="6203950" y="4502150"/>
          <p14:tracePt t="46593" x="5924550" y="4514850"/>
          <p14:tracePt t="46594" x="5791200" y="4521200"/>
          <p14:tracePt t="46610" x="5645150" y="4521200"/>
          <p14:tracePt t="46627" x="5359400" y="4527550"/>
          <p14:tracePt t="46629" x="5181600" y="4527550"/>
          <p14:tracePt t="46643" x="4851400" y="4552950"/>
          <p14:tracePt t="46659" x="4445000" y="4572000"/>
          <p14:tracePt t="46676" x="4064000" y="4578350"/>
          <p14:tracePt t="46693" x="3765550" y="4584700"/>
          <p14:tracePt t="46710" x="3524250" y="4603750"/>
          <p14:tracePt t="46729" x="3314700" y="4603750"/>
          <p14:tracePt t="46743" x="3130550" y="4597400"/>
          <p14:tracePt t="46746" x="3048000" y="4591050"/>
          <p14:tracePt t="46760" x="2952750" y="4591050"/>
          <p14:tracePt t="46779" x="2711450" y="4559300"/>
          <p14:tracePt t="46793" x="2654300" y="4546600"/>
          <p14:tracePt t="46810" x="2597150" y="4514850"/>
          <p14:tracePt t="46826" x="2590800" y="4502150"/>
          <p14:tracePt t="46827" x="2603500" y="4483100"/>
          <p14:tracePt t="46843" x="2660650" y="4387850"/>
          <p14:tracePt t="46860" x="2743200" y="4273550"/>
          <p14:tracePt t="46876" x="2857500" y="4165600"/>
          <p14:tracePt t="46893" x="3067050" y="4102100"/>
          <p14:tracePt t="46910" x="3327400" y="4057650"/>
          <p14:tracePt t="46927" x="3727450" y="4025900"/>
          <p14:tracePt t="46943" x="4171950" y="4013200"/>
          <p14:tracePt t="46964" x="4908550" y="4044950"/>
          <p14:tracePt t="46976" x="5143500" y="4076700"/>
          <p14:tracePt t="46993" x="5619750" y="4165600"/>
          <p14:tracePt t="47013" x="6254750" y="4318000"/>
          <p14:tracePt t="47031" x="6667500" y="4451350"/>
          <p14:tracePt t="47043" x="7010400" y="4572000"/>
          <p14:tracePt t="47059" x="7200900" y="4673600"/>
          <p14:tracePt t="47078" x="7251700" y="4762500"/>
          <p14:tracePt t="47097" x="7156450" y="4845050"/>
          <p14:tracePt t="47105" x="7042150" y="4908550"/>
          <p14:tracePt t="47107" x="6908800" y="4959350"/>
          <p14:tracePt t="47127" x="6616700" y="5041900"/>
          <p14:tracePt t="47144" x="6324600" y="5124450"/>
          <p14:tracePt t="47163" x="5886450" y="5264150"/>
          <p14:tracePt t="47178" x="5715000" y="5314950"/>
          <p14:tracePt t="47193" x="5397500" y="5384800"/>
          <p14:tracePt t="47215" x="4876800" y="5397500"/>
          <p14:tracePt t="47227" x="4730750" y="5403850"/>
          <p14:tracePt t="47248" x="4451350" y="5391150"/>
          <p14:tracePt t="47260" x="4368800" y="5359400"/>
          <p14:tracePt t="47279" x="4292600" y="5334000"/>
          <p14:tracePt t="47293" x="4267200" y="5327650"/>
          <p14:tracePt t="47310" x="4260850" y="5321300"/>
          <p14:tracePt t="47345" x="4267200" y="531495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 Box 2">
            <a:extLst>
              <a:ext uri="{FF2B5EF4-FFF2-40B4-BE49-F238E27FC236}">
                <a16:creationId xmlns:a16="http://schemas.microsoft.com/office/drawing/2014/main" id="{C48E8CEE-754B-40DB-8D43-F8B2CE57F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Case 2: two sections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6EBC83C6-198A-4B93-A78E-AD9A3FF16F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FD4F47F4-5E58-4BE7-B507-D641A8A196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19BE992D-8310-417B-BE27-16E861395C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A7AFE46C-0C55-47E2-A582-8E3FC88FAC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5383" name="Rectangle 7">
            <a:extLst>
              <a:ext uri="{FF2B5EF4-FFF2-40B4-BE49-F238E27FC236}">
                <a16:creationId xmlns:a16="http://schemas.microsoft.com/office/drawing/2014/main" id="{00103451-C785-475D-A797-8C7C4F598C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37B8D380-5FEC-400F-9696-901314BF0A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5385" name="Rectangle 9">
            <a:extLst>
              <a:ext uri="{FF2B5EF4-FFF2-40B4-BE49-F238E27FC236}">
                <a16:creationId xmlns:a16="http://schemas.microsoft.com/office/drawing/2014/main" id="{2C324408-495F-40FC-A63E-8A0B606443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5386" name="Picture 10">
            <a:extLst>
              <a:ext uri="{FF2B5EF4-FFF2-40B4-BE49-F238E27FC236}">
                <a16:creationId xmlns:a16="http://schemas.microsoft.com/office/drawing/2014/main" id="{55425A98-E681-4A8A-88C5-743097EB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2574925"/>
            <a:ext cx="8135937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68"/>
    </mc:Choice>
    <mc:Fallback>
      <p:transition spd="slow" advTm="17468"/>
    </mc:Fallback>
  </mc:AlternateContent>
  <p:extLst>
    <p:ext uri="{3A86A75C-4F4B-4683-9AE1-C65F6400EC91}">
      <p14:laserTraceLst xmlns:p14="http://schemas.microsoft.com/office/powerpoint/2010/main">
        <p14:tracePtLst>
          <p14:tracePt t="332" x="4260850" y="5314950"/>
          <p14:tracePt t="338" x="4254500" y="5314950"/>
          <p14:tracePt t="354" x="4171950" y="5327650"/>
          <p14:tracePt t="363" x="4076700" y="5327650"/>
          <p14:tracePt t="378" x="3765550" y="5276850"/>
          <p14:tracePt t="398" x="3409950" y="5181600"/>
          <p14:tracePt t="414" x="3054350" y="5054600"/>
          <p14:tracePt t="428" x="2698750" y="4953000"/>
          <p14:tracePt t="445" x="2330450" y="4832350"/>
          <p14:tracePt t="461" x="1943100" y="4622800"/>
          <p14:tracePt t="478" x="1606550" y="4451350"/>
          <p14:tracePt t="495" x="1365250" y="4337050"/>
          <p14:tracePt t="512" x="1181100" y="4267200"/>
          <p14:tracePt t="528" x="1079500" y="4191000"/>
          <p14:tracePt t="529" x="1035050" y="4159250"/>
          <p14:tracePt t="545" x="984250" y="4095750"/>
          <p14:tracePt t="562" x="958850" y="4044950"/>
          <p14:tracePt t="578" x="939800" y="3994150"/>
          <p14:tracePt t="600" x="927100" y="3956050"/>
          <p14:tracePt t="611" x="901700" y="3930650"/>
          <p14:tracePt t="628" x="895350" y="3924300"/>
          <p14:tracePt t="647" x="895350" y="3937000"/>
          <p14:tracePt t="763" x="933450" y="3911600"/>
          <p14:tracePt t="771" x="971550" y="3879850"/>
          <p14:tracePt t="779" x="1003300" y="3841750"/>
          <p14:tracePt t="795" x="1047750" y="3784600"/>
          <p14:tracePt t="812" x="1054100" y="3727450"/>
          <p14:tracePt t="828" x="1022350" y="3663950"/>
          <p14:tracePt t="845" x="996950" y="3619500"/>
          <p14:tracePt t="862" x="984250" y="3562350"/>
          <p14:tracePt t="883" x="1009650" y="3492500"/>
          <p14:tracePt t="895" x="1009650" y="3479800"/>
          <p14:tracePt t="916" x="1016000" y="3473450"/>
          <p14:tracePt t="928" x="1028700" y="3473450"/>
          <p14:tracePt t="947" x="1035050" y="3473450"/>
          <p14:tracePt t="995" x="1041400" y="3473450"/>
          <p14:tracePt t="1011" x="1047750" y="3473450"/>
          <p14:tracePt t="1053" x="1047750" y="3467100"/>
          <p14:tracePt t="1083" x="1060450" y="3467100"/>
          <p14:tracePt t="1091" x="1079500" y="3467100"/>
          <p14:tracePt t="1103" x="1111250" y="3467100"/>
          <p14:tracePt t="1107" x="1155700" y="3467100"/>
          <p14:tracePt t="1130" x="1358900" y="3467100"/>
          <p14:tracePt t="1145" x="1435100" y="3473450"/>
          <p14:tracePt t="1165" x="1631950" y="3467100"/>
          <p14:tracePt t="1173" x="1701800" y="3460750"/>
          <p14:tracePt t="1178" x="1758950" y="3460750"/>
          <p14:tracePt t="1195" x="1809750" y="3454400"/>
          <p14:tracePt t="1211" x="1816100" y="3454400"/>
          <p14:tracePt t="1306" x="1822450" y="3460750"/>
          <p14:tracePt t="1334" x="1803400" y="3460750"/>
          <p14:tracePt t="1338" x="1771650" y="3460750"/>
          <p14:tracePt t="1354" x="1727200" y="3460750"/>
          <p14:tracePt t="1357" x="1689100" y="3467100"/>
          <p14:tracePt t="1379" x="1524000" y="3467100"/>
          <p14:tracePt t="1397" x="1384300" y="3448050"/>
          <p14:tracePt t="1415" x="1250950" y="3448050"/>
          <p14:tracePt t="1429" x="1187450" y="3441700"/>
          <p14:tracePt t="1445" x="1162050" y="3435350"/>
          <p14:tracePt t="1480" x="1162050" y="3429000"/>
          <p14:tracePt t="1644" x="1168400" y="3429000"/>
          <p14:tracePt t="1665" x="1193800" y="3429000"/>
          <p14:tracePt t="1678" x="1289050" y="3429000"/>
          <p14:tracePt t="1695" x="1422400" y="3429000"/>
          <p14:tracePt t="1712" x="1581150" y="3429000"/>
          <p14:tracePt t="1728" x="1746250" y="3435350"/>
          <p14:tracePt t="1730" x="1828800" y="3435350"/>
          <p14:tracePt t="1745" x="1892300" y="3416300"/>
          <p14:tracePt t="1762" x="1962150" y="3422650"/>
          <p14:tracePt t="1778" x="1968500" y="3422650"/>
          <p14:tracePt t="1819" x="1962150" y="3422650"/>
          <p14:tracePt t="1858" x="1943100" y="3422650"/>
          <p14:tracePt t="1866" x="1911350" y="3422650"/>
          <p14:tracePt t="1875" x="1860550" y="3422650"/>
          <p14:tracePt t="1895" x="1733550" y="3429000"/>
          <p14:tracePt t="1915" x="1511300" y="3435350"/>
          <p14:tracePt t="1928" x="1435100" y="3429000"/>
          <p14:tracePt t="1950" x="1238250" y="3416300"/>
          <p14:tracePt t="1961" x="1187450" y="3416300"/>
          <p14:tracePt t="1979" x="1143000" y="3416300"/>
          <p14:tracePt t="1995" x="1111250" y="3390900"/>
          <p14:tracePt t="2012" x="1092200" y="3340100"/>
          <p14:tracePt t="2028" x="1054100" y="3289300"/>
          <p14:tracePt t="2046" x="1028700" y="3251200"/>
          <p14:tracePt t="2062" x="1003300" y="3219450"/>
          <p14:tracePt t="2079" x="965200" y="3200400"/>
          <p14:tracePt t="2100" x="882650" y="3136900"/>
          <p14:tracePt t="2113" x="812800" y="3105150"/>
          <p14:tracePt t="2128" x="800100" y="3092450"/>
          <p14:tracePt t="2149" x="781050" y="3092450"/>
          <p14:tracePt t="2182" x="781050" y="3105150"/>
          <p14:tracePt t="2186" x="781050" y="3117850"/>
          <p14:tracePt t="2195" x="768350" y="3149600"/>
          <p14:tracePt t="2212" x="723900" y="3206750"/>
          <p14:tracePt t="2233" x="679450" y="3321050"/>
          <p14:tracePt t="2245" x="635000" y="3441700"/>
          <p14:tracePt t="2262" x="577850" y="3511550"/>
          <p14:tracePt t="2278" x="577850" y="3543300"/>
          <p14:tracePt t="2295" x="565150" y="3530600"/>
          <p14:tracePt t="2312" x="571500" y="3530600"/>
          <p14:tracePt t="2328" x="603250" y="3511550"/>
          <p14:tracePt t="2333" x="654050" y="3486150"/>
          <p14:tracePt t="2349" x="755650" y="3416300"/>
          <p14:tracePt t="2362" x="812800" y="3371850"/>
          <p14:tracePt t="2383" x="971550" y="3282950"/>
          <p14:tracePt t="2395" x="1047750" y="3270250"/>
          <p14:tracePt t="2414" x="1066800" y="3263900"/>
          <p14:tracePt t="2446" x="1047750" y="3289300"/>
          <p14:tracePt t="2462" x="1009650" y="3403600"/>
          <p14:tracePt t="2480" x="952500" y="3556000"/>
          <p14:tracePt t="2495" x="914400" y="3708400"/>
          <p14:tracePt t="2511" x="869950" y="3790950"/>
          <p14:tracePt t="2529" x="838200" y="3835400"/>
          <p14:tracePt t="2545" x="838200" y="3848100"/>
          <p14:tracePt t="2579" x="889000" y="3797300"/>
          <p14:tracePt t="2601" x="984250" y="3695700"/>
          <p14:tracePt t="2615" x="1098550" y="3606800"/>
          <p14:tracePt t="2628" x="1187450" y="3530600"/>
          <p14:tracePt t="2649" x="1263650" y="3479800"/>
          <p14:tracePt t="2664" x="1333500" y="3429000"/>
          <p14:tracePt t="2672" x="1358900" y="3403600"/>
          <p14:tracePt t="2674" x="1390650" y="3378200"/>
          <p14:tracePt t="2695" x="1441450" y="3321050"/>
          <p14:tracePt t="2712" x="1485900" y="3282950"/>
          <p14:tracePt t="2729" x="1530350" y="3257550"/>
          <p14:tracePt t="2746" x="1549400" y="3244850"/>
          <p14:tracePt t="2763" x="1568450" y="3238500"/>
          <p14:tracePt t="2779" x="1568450" y="3232150"/>
          <p14:tracePt t="2826" x="1581150" y="3232150"/>
          <p14:tracePt t="2834" x="1587500" y="3225800"/>
          <p14:tracePt t="2849" x="1606550" y="3206750"/>
          <p14:tracePt t="2861" x="1625600" y="3175000"/>
          <p14:tracePt t="2881" x="1631950" y="3155950"/>
          <p14:tracePt t="2897" x="1631950" y="3149600"/>
          <p14:tracePt t="2990" x="1631950" y="3143250"/>
          <p14:tracePt t="3074" x="1631950" y="3136900"/>
          <p14:tracePt t="3250" x="1631950" y="3149600"/>
          <p14:tracePt t="3258" x="1631950" y="3162300"/>
          <p14:tracePt t="3266" x="1625600" y="3175000"/>
          <p14:tracePt t="3278" x="1612900" y="3213100"/>
          <p14:tracePt t="3295" x="1574800" y="3321050"/>
          <p14:tracePt t="3297" x="1549400" y="3378200"/>
          <p14:tracePt t="3312" x="1530350" y="3448050"/>
          <p14:tracePt t="3328" x="1492250" y="3575050"/>
          <p14:tracePt t="3345" x="1441450" y="3676650"/>
          <p14:tracePt t="3356" x="1422400" y="3771900"/>
          <p14:tracePt t="3367" x="1409700" y="3803650"/>
          <p14:tracePt t="3378" x="1390650" y="3829050"/>
          <p14:tracePt t="3434" x="1390650" y="3822700"/>
          <p14:tracePt t="3444" x="1403350" y="3765550"/>
          <p14:tracePt t="3461" x="1479550" y="3638550"/>
          <p14:tracePt t="3481" x="1587500" y="3511550"/>
          <p14:tracePt t="3495" x="1689100" y="3397250"/>
          <p14:tracePt t="3512" x="1778000" y="3314700"/>
          <p14:tracePt t="3528" x="1841500" y="3263900"/>
          <p14:tracePt t="3545" x="1860550" y="3238500"/>
          <p14:tracePt t="3569" x="1854200" y="3276600"/>
          <p14:tracePt t="3579" x="1847850" y="3352800"/>
          <p14:tracePt t="3598" x="1847850" y="3543300"/>
          <p14:tracePt t="3611" x="1847850" y="3733800"/>
          <p14:tracePt t="3628" x="1854200" y="3879850"/>
          <p14:tracePt t="3646" x="1860550" y="3937000"/>
          <p14:tracePt t="3666" x="1860550" y="3943350"/>
          <p14:tracePt t="3695" x="1885950" y="3930650"/>
          <p14:tracePt t="3711" x="2057400" y="3822700"/>
          <p14:tracePt t="3729" x="2247900" y="3670300"/>
          <p14:tracePt t="3745" x="2463800" y="3530600"/>
          <p14:tracePt t="3762" x="2667000" y="3403600"/>
          <p14:tracePt t="3778" x="2965450" y="3289300"/>
          <p14:tracePt t="3795" x="3098800" y="3238500"/>
          <p14:tracePt t="3812" x="3175000" y="3187700"/>
          <p14:tracePt t="3829" x="3219450" y="3130550"/>
          <p14:tracePt t="3845" x="3225800" y="3111500"/>
          <p14:tracePt t="3862" x="3213100" y="3092450"/>
          <p14:tracePt t="3881" x="3194050" y="3086100"/>
          <p14:tracePt t="3895" x="3168650" y="3073400"/>
          <p14:tracePt t="3913" x="3149600" y="3060700"/>
          <p14:tracePt t="3928" x="3111500" y="3048000"/>
          <p14:tracePt t="3945" x="3067050" y="3035300"/>
          <p14:tracePt t="3949" x="3035300" y="3022600"/>
          <p14:tracePt t="3962" x="3003550" y="3009900"/>
          <p14:tracePt t="3980" x="2946400" y="2997200"/>
          <p14:tracePt t="3995" x="2940050" y="2990850"/>
          <p14:tracePt t="4012" x="2927350" y="2984500"/>
          <p14:tracePt t="4028" x="2914650" y="2978150"/>
          <p14:tracePt t="4062" x="2914650" y="2959100"/>
          <p14:tracePt t="4079" x="2908300" y="2940050"/>
          <p14:tracePt t="4095" x="2895600" y="2914650"/>
          <p14:tracePt t="4116" x="2882900" y="2895600"/>
          <p14:tracePt t="4128" x="2882900" y="2882900"/>
          <p14:tracePt t="4145" x="2876550" y="2882900"/>
          <p14:tracePt t="4275" x="2876550" y="2876550"/>
          <p14:tracePt t="4287" x="2870200" y="2876550"/>
          <p14:tracePt t="4297" x="2863850" y="2876550"/>
          <p14:tracePt t="4311" x="2863850" y="2870200"/>
          <p14:tracePt t="4386" x="2857500" y="2870200"/>
          <p14:tracePt t="4459" x="2863850" y="2870200"/>
          <p14:tracePt t="4466" x="2876550" y="2870200"/>
          <p14:tracePt t="4481" x="2901950" y="2870200"/>
          <p14:tracePt t="4495" x="2984500" y="2870200"/>
          <p14:tracePt t="4512" x="3117850" y="2870200"/>
          <p14:tracePt t="4528" x="3251200" y="2870200"/>
          <p14:tracePt t="4549" x="3473450" y="2863850"/>
          <p14:tracePt t="4562" x="3581400" y="2857500"/>
          <p14:tracePt t="4579" x="3638550" y="2857500"/>
          <p14:tracePt t="4598" x="3676650" y="2857500"/>
          <p14:tracePt t="4611" x="3733800" y="2870200"/>
          <p14:tracePt t="4633" x="3778250" y="2876550"/>
          <p14:tracePt t="4645" x="3810000" y="2882900"/>
          <p14:tracePt t="4666" x="3829050" y="2882900"/>
          <p14:tracePt t="5522" x="3854450" y="2901950"/>
          <p14:tracePt t="5530" x="3867150" y="2921000"/>
          <p14:tracePt t="5545" x="3905250" y="2940050"/>
          <p14:tracePt t="5563" x="3917950" y="2959100"/>
          <p14:tracePt t="5579" x="3905250" y="2959100"/>
          <p14:tracePt t="5595" x="3879850" y="2971800"/>
          <p14:tracePt t="5614" x="3816350" y="2971800"/>
          <p14:tracePt t="5628" x="3708400" y="2971800"/>
          <p14:tracePt t="5648" x="3594100" y="2965450"/>
          <p14:tracePt t="5663" x="3441700" y="2933700"/>
          <p14:tracePt t="5678" x="3295650" y="2901950"/>
          <p14:tracePt t="5695" x="3187700" y="2882900"/>
          <p14:tracePt t="5712" x="3111500" y="2870200"/>
          <p14:tracePt t="5728" x="3060700" y="2857500"/>
          <p14:tracePt t="5745" x="3035300" y="2851150"/>
          <p14:tracePt t="5761" x="3022600" y="2851150"/>
          <p14:tracePt t="5795" x="3035300" y="2851150"/>
          <p14:tracePt t="5812" x="3092450" y="2851150"/>
          <p14:tracePt t="5828" x="3194050" y="2857500"/>
          <p14:tracePt t="5845" x="3390900" y="2863850"/>
          <p14:tracePt t="5863" x="3663950" y="2857500"/>
          <p14:tracePt t="5878" x="4006850" y="2857500"/>
          <p14:tracePt t="5897" x="4572000" y="2844800"/>
          <p14:tracePt t="5914" x="4762500" y="2844800"/>
          <p14:tracePt t="5929" x="5156200" y="2851150"/>
          <p14:tracePt t="5945" x="5683250" y="2844800"/>
          <p14:tracePt t="5962" x="5822950" y="2838450"/>
          <p14:tracePt t="5980" x="6140450" y="2800350"/>
          <p14:tracePt t="5996" x="6286500" y="2774950"/>
          <p14:tracePt t="6012" x="6362700" y="2755900"/>
          <p14:tracePt t="6029" x="6362700" y="2743200"/>
          <p14:tracePt t="6048" x="6350000" y="2736850"/>
          <p14:tracePt t="6052" x="6337300" y="2724150"/>
          <p14:tracePt t="6062" x="6330950" y="2724150"/>
          <p14:tracePt t="6099" x="6324600" y="2724150"/>
          <p14:tracePt t="6130" x="6305550" y="2717800"/>
          <p14:tracePt t="6145" x="6286500" y="2717800"/>
          <p14:tracePt t="6166" x="6223000" y="2717800"/>
          <p14:tracePt t="6173" x="6203950" y="2717800"/>
          <p14:tracePt t="6180" x="6191250" y="2717800"/>
          <p14:tracePt t="6195" x="6159500" y="2724150"/>
          <p14:tracePt t="6214" x="6127750" y="2736850"/>
          <p14:tracePt t="6231" x="6089650" y="2749550"/>
          <p14:tracePt t="6245" x="6057900" y="2762250"/>
          <p14:tracePt t="6262" x="6051550" y="2774950"/>
          <p14:tracePt t="6278" x="6045200" y="2794000"/>
          <p14:tracePt t="6298" x="6026150" y="2825750"/>
          <p14:tracePt t="6312" x="6019800" y="2832100"/>
          <p14:tracePt t="6328" x="5994400" y="2838450"/>
          <p14:tracePt t="6332" x="5994400" y="2844800"/>
          <p14:tracePt t="6345" x="5981700" y="2851150"/>
          <p14:tracePt t="6355" x="5975350" y="2851150"/>
          <p14:tracePt t="6364" x="5969000" y="2851150"/>
          <p14:tracePt t="6378" x="5943600" y="2863850"/>
          <p14:tracePt t="6395" x="5924550" y="2876550"/>
          <p14:tracePt t="6414" x="5918200" y="2876550"/>
          <p14:tracePt t="6430" x="5918200" y="2882900"/>
          <p14:tracePt t="6466" x="5911850" y="2882900"/>
          <p14:tracePt t="6479" x="5899150" y="2882900"/>
          <p14:tracePt t="6495" x="5861050" y="2882900"/>
          <p14:tracePt t="6512" x="5797550" y="2889250"/>
          <p14:tracePt t="6530" x="5721350" y="2901950"/>
          <p14:tracePt t="6545" x="5664200" y="2914650"/>
          <p14:tracePt t="6563" x="5613400" y="2921000"/>
          <p14:tracePt t="6578" x="5594350" y="2927350"/>
          <p14:tracePt t="6599" x="5575300" y="2927350"/>
          <p14:tracePt t="6628" x="5575300" y="2933700"/>
          <p14:tracePt t="6648" x="5562600" y="2940050"/>
          <p14:tracePt t="6666" x="5556250" y="2940050"/>
          <p14:tracePt t="6678" x="5543550" y="2940050"/>
          <p14:tracePt t="6746" x="5537200" y="2940050"/>
          <p14:tracePt t="6794" x="5537200" y="2933700"/>
          <p14:tracePt t="6802" x="5537200" y="2914650"/>
          <p14:tracePt t="6812" x="5543550" y="2908300"/>
          <p14:tracePt t="6828" x="5556250" y="2889250"/>
          <p14:tracePt t="6845" x="5581650" y="2876550"/>
          <p14:tracePt t="6861" x="5594350" y="2863850"/>
          <p14:tracePt t="6880" x="5600700" y="2863850"/>
          <p14:tracePt t="6913" x="5600700" y="2857500"/>
          <p14:tracePt t="7233" x="5607050" y="2857500"/>
          <p14:tracePt t="7243" x="5619750" y="2857500"/>
          <p14:tracePt t="7250" x="5632450" y="2857500"/>
          <p14:tracePt t="7262" x="5645150" y="2844800"/>
          <p14:tracePt t="7278" x="5664200" y="2832100"/>
          <p14:tracePt t="7436" x="5670550" y="2832100"/>
          <p14:tracePt t="7542" x="5664200" y="2832100"/>
          <p14:tracePt t="8058" x="5676900" y="2832100"/>
          <p14:tracePt t="8067" x="5708650" y="2832100"/>
          <p14:tracePt t="8078" x="5727700" y="2832100"/>
          <p14:tracePt t="8095" x="5778500" y="2832100"/>
          <p14:tracePt t="8111" x="5835650" y="2838450"/>
          <p14:tracePt t="8128" x="5873750" y="2838450"/>
          <p14:tracePt t="8146" x="5899150" y="2838450"/>
          <p14:tracePt t="8267" x="5899150" y="2844800"/>
          <p14:tracePt t="8275" x="5911850" y="2844800"/>
          <p14:tracePt t="8282" x="5937250" y="2844800"/>
          <p14:tracePt t="8298" x="5975350" y="2844800"/>
          <p14:tracePt t="8312" x="5994400" y="2851150"/>
          <p14:tracePt t="8328" x="6032500" y="2851150"/>
          <p14:tracePt t="8334" x="6051550" y="2851150"/>
          <p14:tracePt t="8345" x="6070600" y="2851150"/>
          <p14:tracePt t="8361" x="6108700" y="2851150"/>
          <p14:tracePt t="8382" x="6159500" y="2851150"/>
          <p14:tracePt t="8395" x="6184900" y="2851150"/>
          <p14:tracePt t="8415" x="6216650" y="2851150"/>
          <p14:tracePt t="8428" x="6235700" y="2851150"/>
          <p14:tracePt t="8449" x="6254750" y="2851150"/>
          <p14:tracePt t="8462" x="6261100" y="2851150"/>
          <p14:tracePt t="8481" x="6273800" y="2851150"/>
          <p14:tracePt t="8495" x="6280150" y="2851150"/>
          <p14:tracePt t="8512" x="6324600" y="2851150"/>
          <p14:tracePt t="8528" x="6375400" y="2851150"/>
          <p14:tracePt t="8545" x="6464300" y="2851150"/>
          <p14:tracePt t="8562" x="6502400" y="2851150"/>
          <p14:tracePt t="8579" x="6515100" y="2844800"/>
          <p14:tracePt t="8599" x="6572250" y="2844800"/>
          <p14:tracePt t="8609" x="6597650" y="2844800"/>
          <p14:tracePt t="8616" x="6623050" y="2844800"/>
          <p14:tracePt t="8623" x="6642100" y="2844800"/>
          <p14:tracePt t="8628" x="6667500" y="2844800"/>
          <p14:tracePt t="8646" x="6686550" y="2838450"/>
          <p14:tracePt t="8663" x="6711950" y="2838450"/>
          <p14:tracePt t="8678" x="6731000" y="2838450"/>
          <p14:tracePt t="8695" x="6750050" y="2832100"/>
          <p14:tracePt t="8711" x="6781800" y="2832100"/>
          <p14:tracePt t="8728" x="6832600" y="2832100"/>
          <p14:tracePt t="8746" x="6921500" y="2832100"/>
          <p14:tracePt t="8762" x="6953250" y="2832100"/>
          <p14:tracePt t="8778" x="7035800" y="2832100"/>
          <p14:tracePt t="8795" x="7080250" y="2832100"/>
          <p14:tracePt t="8812" x="7124700" y="2832100"/>
          <p14:tracePt t="8828" x="7162800" y="2832100"/>
          <p14:tracePt t="8851" x="7200900" y="2832100"/>
          <p14:tracePt t="8862" x="7239000" y="2832100"/>
          <p14:tracePt t="8878" x="7283450" y="2832100"/>
          <p14:tracePt t="8896" x="7321550" y="2832100"/>
          <p14:tracePt t="8914" x="7340600" y="2832100"/>
          <p14:tracePt t="8919" x="7366000" y="2851150"/>
          <p14:tracePt t="8933" x="7372350" y="2851150"/>
          <p14:tracePt t="8945" x="7410450" y="2851150"/>
          <p14:tracePt t="8963" x="7499350" y="2851150"/>
          <p14:tracePt t="8979" x="7556500" y="2851150"/>
          <p14:tracePt t="8995" x="7620000" y="2851150"/>
          <p14:tracePt t="9012" x="7677150" y="2851150"/>
          <p14:tracePt t="9030" x="7740650" y="2851150"/>
          <p14:tracePt t="9045" x="7791450" y="2851150"/>
          <p14:tracePt t="9062" x="7867650" y="2844800"/>
          <p14:tracePt t="9079" x="7943850" y="2832100"/>
          <p14:tracePt t="9099" x="7981950" y="2819400"/>
          <p14:tracePt t="9106" x="8001000" y="2819400"/>
          <p14:tracePt t="9115" x="8058150" y="2819400"/>
          <p14:tracePt t="9128" x="8089900" y="2813050"/>
          <p14:tracePt t="9137" x="8108950" y="2813050"/>
          <p14:tracePt t="9145" x="8147050" y="2819400"/>
          <p14:tracePt t="9164" x="8280400" y="2825750"/>
          <p14:tracePt t="9170" x="8318500" y="2832100"/>
          <p14:tracePt t="9178" x="8350250" y="2825750"/>
          <p14:tracePt t="9198" x="8401050" y="2825750"/>
          <p14:tracePt t="9213" x="8458200" y="2819400"/>
          <p14:tracePt t="9231" x="8502650" y="2819400"/>
          <p14:tracePt t="9246" x="8547100" y="2819400"/>
          <p14:tracePt t="9262" x="8604250" y="2819400"/>
          <p14:tracePt t="9279" x="8661400" y="2819400"/>
          <p14:tracePt t="9295" x="8699500" y="2806700"/>
          <p14:tracePt t="9312" x="8705850" y="2806700"/>
          <p14:tracePt t="9366" x="8705850" y="2800350"/>
          <p14:tracePt t="9419" x="8693150" y="2800350"/>
          <p14:tracePt t="9428" x="8686800" y="2800350"/>
          <p14:tracePt t="9445" x="8642350" y="2800350"/>
          <p14:tracePt t="9462" x="8604250" y="2819400"/>
          <p14:tracePt t="9481" x="8566150" y="2838450"/>
          <p14:tracePt t="9495" x="8509000" y="2851150"/>
          <p14:tracePt t="9512" x="8445500" y="2870200"/>
          <p14:tracePt t="9529" x="8394700" y="2895600"/>
          <p14:tracePt t="9531" x="8356600" y="2927350"/>
          <p14:tracePt t="9546" x="8255000" y="2990850"/>
          <p14:tracePt t="9563" x="8108950" y="3073400"/>
          <p14:tracePt t="9578" x="7893050" y="3149600"/>
          <p14:tracePt t="9595" x="7486650" y="3206750"/>
          <p14:tracePt t="9612" x="6959600" y="3251200"/>
          <p14:tracePt t="9628" x="6432550" y="3289300"/>
          <p14:tracePt t="9648" x="5924550" y="3289300"/>
          <p14:tracePt t="9663" x="5568950" y="3308350"/>
          <p14:tracePt t="9679" x="5283200" y="3308350"/>
          <p14:tracePt t="9695" x="5022850" y="3327400"/>
          <p14:tracePt t="9712" x="4851400" y="3340100"/>
          <p14:tracePt t="9731" x="4781550" y="3333750"/>
          <p14:tracePt t="9747" x="4781550" y="3327400"/>
          <p14:tracePt t="9762" x="4800600" y="3282950"/>
          <p14:tracePt t="9778" x="4826000" y="3244850"/>
          <p14:tracePt t="9795" x="4826000" y="3219450"/>
          <p14:tracePt t="9812" x="4826000" y="3200400"/>
          <p14:tracePt t="9828" x="4800600" y="3162300"/>
          <p14:tracePt t="9849" x="4768850" y="3130550"/>
          <p14:tracePt t="9862" x="4743450" y="3117850"/>
          <p14:tracePt t="9878" x="4730750" y="3105150"/>
          <p14:tracePt t="9895" x="4705350" y="3086100"/>
          <p14:tracePt t="9915" x="4616450" y="3009900"/>
          <p14:tracePt t="9928" x="4572000" y="2984500"/>
          <p14:tracePt t="9946" x="4457700" y="2946400"/>
          <p14:tracePt t="9962" x="4394200" y="2952750"/>
          <p14:tracePt t="9979" x="4349750" y="2952750"/>
          <p14:tracePt t="9995" x="4318000" y="2952750"/>
          <p14:tracePt t="10012" x="4318000" y="2959100"/>
          <p14:tracePt t="10051" x="4311650" y="2959100"/>
          <p14:tracePt t="10062" x="4292600" y="2959100"/>
          <p14:tracePt t="10078" x="4254500" y="2971800"/>
          <p14:tracePt t="10095" x="4210050" y="2984500"/>
          <p14:tracePt t="10114" x="4140200" y="2984500"/>
          <p14:tracePt t="10128" x="4114800" y="2984500"/>
          <p14:tracePt t="10145" x="4083050" y="2990850"/>
          <p14:tracePt t="10150" x="4070350" y="2990850"/>
          <p14:tracePt t="10165" x="4064000" y="2990850"/>
          <p14:tracePt t="10218" x="4057650" y="2990850"/>
          <p14:tracePt t="10231" x="4051300" y="2997200"/>
          <p14:tracePt t="10234" x="4044950" y="2997200"/>
          <p14:tracePt t="10333" x="4044950" y="3003550"/>
          <p14:tracePt t="10443" x="4057650" y="3003550"/>
          <p14:tracePt t="10450" x="4076700" y="3003550"/>
          <p14:tracePt t="10462" x="4102100" y="3003550"/>
          <p14:tracePt t="10482" x="4184650" y="3003550"/>
          <p14:tracePt t="10495" x="4292600" y="3003550"/>
          <p14:tracePt t="10512" x="4413250" y="3003550"/>
          <p14:tracePt t="10529" x="4591050" y="2997200"/>
          <p14:tracePt t="10545" x="4711700" y="2997200"/>
          <p14:tracePt t="10562" x="4838700" y="2997200"/>
          <p14:tracePt t="10579" x="4933950" y="2984500"/>
          <p14:tracePt t="10595" x="4946650" y="2984500"/>
          <p14:tracePt t="10634" x="4927600" y="2984500"/>
          <p14:tracePt t="10645" x="4914900" y="2984500"/>
          <p14:tracePt t="10665" x="4845050" y="2984500"/>
          <p14:tracePt t="10678" x="4756150" y="2978150"/>
          <p14:tracePt t="10695" x="4641850" y="2971800"/>
          <p14:tracePt t="10712" x="4514850" y="2978150"/>
          <p14:tracePt t="10730" x="4298950" y="2990850"/>
          <p14:tracePt t="10745" x="4235450" y="2990850"/>
          <p14:tracePt t="10762" x="4133850" y="2990850"/>
          <p14:tracePt t="10778" x="4089400" y="2997200"/>
          <p14:tracePt t="10891" x="4108450" y="2997200"/>
          <p14:tracePt t="10898" x="4159250" y="2997200"/>
          <p14:tracePt t="10907" x="4235450" y="2997200"/>
          <p14:tracePt t="10918" x="4311650" y="2997200"/>
          <p14:tracePt t="10928" x="4387850" y="3009900"/>
          <p14:tracePt t="10945" x="4533900" y="3028950"/>
          <p14:tracePt t="10961" x="4686300" y="3054350"/>
          <p14:tracePt t="10978" x="4762500" y="3079750"/>
          <p14:tracePt t="10995" x="4762500" y="3086100"/>
          <p14:tracePt t="11012" x="4756150" y="3092450"/>
          <p14:tracePt t="11028" x="4641850" y="3117850"/>
          <p14:tracePt t="11045" x="4470400" y="3117850"/>
          <p14:tracePt t="11062" x="4311650" y="3117850"/>
          <p14:tracePt t="11079" x="4178300" y="3117850"/>
          <p14:tracePt t="11095" x="4083050" y="3117850"/>
          <p14:tracePt t="11107" x="4057650" y="3117850"/>
          <p14:tracePt t="11131" x="4064000" y="3117850"/>
          <p14:tracePt t="11145" x="4108450" y="3143250"/>
          <p14:tracePt t="11166" x="4273550" y="3200400"/>
          <p14:tracePt t="11178" x="4457700" y="3244850"/>
          <p14:tracePt t="11195" x="4584700" y="3289300"/>
          <p14:tracePt t="11212" x="4679950" y="3327400"/>
          <p14:tracePt t="11229" x="4705350" y="3340100"/>
          <p14:tracePt t="11245" x="4699000" y="3352800"/>
          <p14:tracePt t="11262" x="4597400" y="3371850"/>
          <p14:tracePt t="11278" x="4438650" y="3384550"/>
          <p14:tracePt t="11295" x="4311650" y="3390900"/>
          <p14:tracePt t="11312" x="4222750" y="3409950"/>
          <p14:tracePt t="11328" x="4197350" y="3416300"/>
          <p14:tracePt t="11345" x="4197350" y="3422650"/>
          <p14:tracePt t="11364" x="4349750" y="3473450"/>
          <p14:tracePt t="11380" x="4508500" y="3511550"/>
          <p14:tracePt t="11395" x="4660900" y="3549650"/>
          <p14:tracePt t="11417" x="4749800" y="3562350"/>
          <p14:tracePt t="11428" x="4756150" y="3568700"/>
          <p14:tracePt t="11446" x="4743450" y="3581400"/>
          <p14:tracePt t="11462" x="4622800" y="3594100"/>
          <p14:tracePt t="11481" x="4400550" y="3613150"/>
          <p14:tracePt t="11496" x="4210050" y="3651250"/>
          <p14:tracePt t="11512" x="4083050" y="3670300"/>
          <p14:tracePt t="11528" x="4000500" y="3695700"/>
          <p14:tracePt t="11545" x="4025900" y="3708400"/>
          <p14:tracePt t="11563" x="4140200" y="3721100"/>
          <p14:tracePt t="11578" x="4324350" y="3727450"/>
          <p14:tracePt t="11595" x="4508500" y="3733800"/>
          <p14:tracePt t="11615" x="4584700" y="3733800"/>
          <p14:tracePt t="11629" x="4603750" y="3733800"/>
          <p14:tracePt t="11645" x="4533900" y="3771900"/>
          <p14:tracePt t="11665" x="4343400" y="3835400"/>
          <p14:tracePt t="11678" x="4127500" y="3905250"/>
          <p14:tracePt t="11699" x="3867150" y="4000500"/>
          <p14:tracePt t="11711" x="3816350" y="4019550"/>
          <p14:tracePt t="11731" x="3797300" y="4070350"/>
          <p14:tracePt t="11745" x="3816350" y="4102100"/>
          <p14:tracePt t="11762" x="4044950" y="4152900"/>
          <p14:tracePt t="11778" x="4298950" y="4108450"/>
          <p14:tracePt t="11795" x="4629150" y="4064000"/>
          <p14:tracePt t="11812" x="4921250" y="3994150"/>
          <p14:tracePt t="11828" x="5200650" y="3873500"/>
          <p14:tracePt t="11850" x="5441950" y="3695700"/>
          <p14:tracePt t="11861" x="5600700" y="3511550"/>
          <p14:tracePt t="11879" x="5670550" y="3371850"/>
          <p14:tracePt t="11899" x="5683250" y="3238500"/>
          <p14:tracePt t="11916" x="5651500" y="3092450"/>
          <p14:tracePt t="11928" x="5632450" y="3054350"/>
          <p14:tracePt t="11945" x="5607050" y="2978150"/>
          <p14:tracePt t="11965" x="5594350" y="2908300"/>
          <p14:tracePt t="11979" x="5594350" y="2863850"/>
          <p14:tracePt t="11995" x="5581650" y="2832100"/>
          <p14:tracePt t="12012" x="5581650" y="2813050"/>
          <p14:tracePt t="12028" x="5607050" y="2768600"/>
          <p14:tracePt t="12045" x="5613400" y="2736850"/>
          <p14:tracePt t="12062" x="5613400" y="2705100"/>
          <p14:tracePt t="12079" x="5600700" y="2692400"/>
          <p14:tracePt t="12099" x="5594350" y="2686050"/>
          <p14:tracePt t="12218" x="5594350" y="2705100"/>
          <p14:tracePt t="12230" x="5607050" y="2717800"/>
          <p14:tracePt t="12245" x="5645150" y="2768600"/>
          <p14:tracePt t="12262" x="5689600" y="2825750"/>
          <p14:tracePt t="12278" x="5734050" y="2882900"/>
          <p14:tracePt t="12295" x="5772150" y="2921000"/>
          <p14:tracePt t="12482" x="5778500" y="2940050"/>
          <p14:tracePt t="12492" x="5797550" y="2971800"/>
          <p14:tracePt t="12498" x="5816600" y="3009900"/>
          <p14:tracePt t="12512" x="5829300" y="3048000"/>
          <p14:tracePt t="12529" x="5848350" y="3117850"/>
          <p14:tracePt t="12535" x="5854700" y="3149600"/>
          <p14:tracePt t="12546" x="5854700" y="3187700"/>
          <p14:tracePt t="12563" x="5854700" y="3213100"/>
          <p14:tracePt t="12634" x="5861050" y="3213100"/>
          <p14:tracePt t="12649" x="5861050" y="3219450"/>
          <p14:tracePt t="12663" x="5873750" y="3200400"/>
          <p14:tracePt t="12670" x="5880100" y="3155950"/>
          <p14:tracePt t="12681" x="5886450" y="3105150"/>
          <p14:tracePt t="12695" x="5899150" y="3003550"/>
          <p14:tracePt t="12712" x="5899150" y="2946400"/>
          <p14:tracePt t="12730" x="5899150" y="2901950"/>
          <p14:tracePt t="12746" x="5899150" y="2889250"/>
          <p14:tracePt t="12810" x="5899150" y="2914650"/>
          <p14:tracePt t="12829" x="5886450" y="3009900"/>
          <p14:tracePt t="12850" x="5867400" y="3130550"/>
          <p14:tracePt t="12861" x="5848350" y="3225800"/>
          <p14:tracePt t="12882" x="5810250" y="3359150"/>
          <p14:tracePt t="12895" x="5803900" y="3390900"/>
          <p14:tracePt t="12915" x="5791200" y="3429000"/>
          <p14:tracePt t="12928" x="5791200" y="3416300"/>
          <p14:tracePt t="12945" x="5778500" y="3416300"/>
          <p14:tracePt t="12962" x="5778500" y="3371850"/>
          <p14:tracePt t="12978" x="5816600" y="3276600"/>
          <p14:tracePt t="12995" x="5873750" y="3175000"/>
          <p14:tracePt t="13012" x="5930900" y="3067050"/>
          <p14:tracePt t="13028" x="5962650" y="3003550"/>
          <p14:tracePt t="13046" x="5994400" y="2952750"/>
          <p14:tracePt t="13062" x="6019800" y="2927350"/>
          <p14:tracePt t="13079" x="6045200" y="2889250"/>
          <p14:tracePt t="13100" x="6108700" y="2857500"/>
          <p14:tracePt t="13115" x="6115050" y="2851150"/>
          <p14:tracePt t="13130" x="6121400" y="2851150"/>
          <p14:tracePt t="13165" x="6134100" y="2933700"/>
          <p14:tracePt t="13178" x="6146800" y="3028950"/>
          <p14:tracePt t="13195" x="6140450" y="3124200"/>
          <p14:tracePt t="13212" x="6153150" y="3219450"/>
          <p14:tracePt t="13230" x="6159500" y="3295650"/>
          <p14:tracePt t="13245" x="6159500" y="3327400"/>
          <p14:tracePt t="13287" x="6159500" y="3308350"/>
          <p14:tracePt t="13295" x="6191250" y="3282950"/>
          <p14:tracePt t="13312" x="6248400" y="3149600"/>
          <p14:tracePt t="13328" x="6324600" y="3003550"/>
          <p14:tracePt t="13350" x="6400800" y="2825750"/>
          <p14:tracePt t="13361" x="6407150" y="2819400"/>
          <p14:tracePt t="13379" x="6407150" y="2813050"/>
          <p14:tracePt t="13397" x="6407150" y="2819400"/>
          <p14:tracePt t="13413" x="6362700" y="2908300"/>
          <p14:tracePt t="13429" x="6318250" y="3035300"/>
          <p14:tracePt t="13446" x="6273800" y="3162300"/>
          <p14:tracePt t="13463" x="6223000" y="3263900"/>
          <p14:tracePt t="13478" x="6172200" y="3308350"/>
          <p14:tracePt t="13495" x="6140450" y="3321050"/>
          <p14:tracePt t="13512" x="6134100" y="3321050"/>
          <p14:tracePt t="13528" x="6102350" y="3270250"/>
          <p14:tracePt t="13530" x="6070600" y="3225800"/>
          <p14:tracePt t="13545" x="6032500" y="3143250"/>
          <p14:tracePt t="13562" x="5937250" y="3079750"/>
          <p14:tracePt t="13582" x="5873750" y="3028950"/>
          <p14:tracePt t="13595" x="5829300" y="3003550"/>
          <p14:tracePt t="13612" x="5822950" y="2997200"/>
          <p14:tracePt t="13632" x="5822950" y="2990850"/>
          <p14:tracePt t="13664" x="5835650" y="2978150"/>
          <p14:tracePt t="13678" x="5848350" y="2978150"/>
          <p14:tracePt t="13695" x="5924550" y="2978150"/>
          <p14:tracePt t="13712" x="6038850" y="3003550"/>
          <p14:tracePt t="13730" x="6210300" y="3009900"/>
          <p14:tracePt t="13745" x="6261100" y="3003550"/>
          <p14:tracePt t="13762" x="6394450" y="2997200"/>
          <p14:tracePt t="13778" x="6489700" y="3028950"/>
          <p14:tracePt t="13795" x="6623050" y="3060700"/>
          <p14:tracePt t="13812" x="6750050" y="3067050"/>
          <p14:tracePt t="13828" x="6826250" y="3041650"/>
          <p14:tracePt t="13849" x="6883400" y="3003550"/>
          <p14:tracePt t="13864" x="6927850" y="2952750"/>
          <p14:tracePt t="13878" x="6940550" y="2914650"/>
          <p14:tracePt t="13895" x="6940550" y="2882900"/>
          <p14:tracePt t="13914" x="6877050" y="2819400"/>
          <p14:tracePt t="13930" x="6851650" y="2794000"/>
          <p14:tracePt t="13945" x="6832600" y="2755900"/>
          <p14:tracePt t="13962" x="6807200" y="2673350"/>
          <p14:tracePt t="13980" x="6800850" y="2647950"/>
          <p14:tracePt t="13995" x="6781800" y="2628900"/>
          <p14:tracePt t="14059" x="6781800" y="2641600"/>
          <p14:tracePt t="14066" x="6781800" y="2679700"/>
          <p14:tracePt t="14080" x="6781800" y="2711450"/>
          <p14:tracePt t="14100" x="6769100" y="2838450"/>
          <p14:tracePt t="14111" x="6769100" y="2889250"/>
          <p14:tracePt t="14129" x="6769100" y="2984500"/>
          <p14:tracePt t="14147" x="6737350" y="3136900"/>
          <p14:tracePt t="14166" x="6705600" y="3238500"/>
          <p14:tracePt t="14178" x="6667500" y="3321050"/>
          <p14:tracePt t="14195" x="6654800" y="3359150"/>
          <p14:tracePt t="14212" x="6610350" y="3378200"/>
          <p14:tracePt t="14229" x="6565900" y="3384550"/>
          <p14:tracePt t="14245" x="6515100" y="3371850"/>
          <p14:tracePt t="14262" x="6464300" y="3340100"/>
          <p14:tracePt t="14278" x="6438900" y="3314700"/>
          <p14:tracePt t="14295" x="6407150" y="3276600"/>
          <p14:tracePt t="14312" x="6407150" y="3251200"/>
          <p14:tracePt t="14328" x="6413500" y="3213100"/>
          <p14:tracePt t="14345" x="6483350" y="3181350"/>
          <p14:tracePt t="14362" x="6578600" y="3149600"/>
          <p14:tracePt t="14383" x="6838950" y="3105150"/>
          <p14:tracePt t="14395" x="7048500" y="3073400"/>
          <p14:tracePt t="14414" x="7264400" y="3035300"/>
          <p14:tracePt t="14428" x="7499350" y="3003550"/>
          <p14:tracePt t="14445" x="7702550" y="2978150"/>
          <p14:tracePt t="14462" x="7899400" y="2978150"/>
          <p14:tracePt t="14478" x="8064500" y="2978150"/>
          <p14:tracePt t="14495" x="8191500" y="2978150"/>
          <p14:tracePt t="14512" x="8261350" y="2997200"/>
          <p14:tracePt t="14528" x="8312150" y="3022600"/>
          <p14:tracePt t="14531" x="8331200" y="3035300"/>
          <p14:tracePt t="14545" x="8350250" y="3041650"/>
          <p14:tracePt t="14562" x="8420100" y="3067050"/>
          <p14:tracePt t="14579" x="8470900" y="3111500"/>
          <p14:tracePt t="14600" x="8534400" y="3162300"/>
          <p14:tracePt t="14615" x="8566150" y="3206750"/>
          <p14:tracePt t="14628" x="8610600" y="3289300"/>
          <p14:tracePt t="14645" x="8616950" y="3390900"/>
          <p14:tracePt t="14665" x="8597900" y="3498850"/>
          <p14:tracePt t="14679" x="8553450" y="3613150"/>
          <p14:tracePt t="14695" x="8502650" y="3708400"/>
          <p14:tracePt t="14712" x="8458200" y="3816350"/>
          <p14:tracePt t="14728" x="8375650" y="3917950"/>
          <p14:tracePt t="14730" x="8318500" y="3968750"/>
          <p14:tracePt t="14745" x="8255000" y="4013200"/>
          <p14:tracePt t="14762" x="8108950" y="4102100"/>
          <p14:tracePt t="14764" x="8020050" y="4146550"/>
          <p14:tracePt t="14778" x="7816850" y="4197350"/>
          <p14:tracePt t="14795" x="7664450" y="4254500"/>
          <p14:tracePt t="14811" x="7537450" y="4305300"/>
          <p14:tracePt t="14829" x="7404100" y="4324350"/>
          <p14:tracePt t="14851" x="7270750" y="4311650"/>
          <p14:tracePt t="14862" x="7118350" y="4260850"/>
          <p14:tracePt t="14878" x="6921500" y="4191000"/>
          <p14:tracePt t="14898" x="6724650" y="4121150"/>
          <p14:tracePt t="14914" x="6661150" y="4102100"/>
          <p14:tracePt t="14929" x="6553200" y="4064000"/>
          <p14:tracePt t="14945" x="6451600" y="4019550"/>
          <p14:tracePt t="14962" x="6292850" y="3867150"/>
          <p14:tracePt t="14981" x="6203950" y="3733800"/>
          <p14:tracePt t="14995" x="6159500" y="3625850"/>
          <p14:tracePt t="15012" x="6159500" y="3524250"/>
          <p14:tracePt t="15029" x="6191250" y="3384550"/>
          <p14:tracePt t="15045" x="6248400" y="3270250"/>
          <p14:tracePt t="15062" x="6318250" y="3155950"/>
          <p14:tracePt t="15079" x="6438900" y="3098800"/>
          <p14:tracePt t="15100" x="6692900" y="3048000"/>
          <p14:tracePt t="15111" x="6794500" y="3048000"/>
          <p14:tracePt t="15130" x="7156450" y="3048000"/>
          <p14:tracePt t="15145" x="7277100" y="3054350"/>
          <p14:tracePt t="15167" x="7683500" y="3067050"/>
          <p14:tracePt t="15173" x="7804150" y="3086100"/>
          <p14:tracePt t="15180" x="7937500" y="3111500"/>
          <p14:tracePt t="15195" x="8147050" y="3187700"/>
          <p14:tracePt t="15212" x="8312150" y="3270250"/>
          <p14:tracePt t="15231" x="8413750" y="3346450"/>
          <p14:tracePt t="15245" x="8451850" y="3435350"/>
          <p14:tracePt t="15262" x="8420100" y="3549650"/>
          <p14:tracePt t="15278" x="8343900" y="3676650"/>
          <p14:tracePt t="15295" x="8261350" y="3835400"/>
          <p14:tracePt t="15312" x="8140700" y="3994150"/>
          <p14:tracePt t="15328" x="7988300" y="4114800"/>
          <p14:tracePt t="15345" x="7810500" y="4222750"/>
          <p14:tracePt t="15354" x="7708900" y="4273550"/>
          <p14:tracePt t="15357" x="7575550" y="4311650"/>
          <p14:tracePt t="15363" x="7454900" y="4356100"/>
          <p14:tracePt t="15378" x="7213600" y="4438650"/>
          <p14:tracePt t="15395" x="6972300" y="4457700"/>
          <p14:tracePt t="15415" x="6756400" y="4476750"/>
          <p14:tracePt t="15428" x="6565900" y="4489450"/>
          <p14:tracePt t="15446" x="6419850" y="4489450"/>
          <p14:tracePt t="15461" x="6311900" y="4495800"/>
          <p14:tracePt t="15479" x="6254750" y="4502150"/>
          <p14:tracePt t="15495" x="6229350" y="4514850"/>
          <p14:tracePt t="15512" x="6223000" y="4521200"/>
          <p14:tracePt t="15528" x="6216650" y="4521200"/>
          <p14:tracePt t="15546" x="6203950" y="4540250"/>
          <p14:tracePt t="15562" x="6172200" y="4591050"/>
          <p14:tracePt t="15579" x="6127750" y="4641850"/>
          <p14:tracePt t="15596" x="6083300" y="4699000"/>
          <p14:tracePt t="15615" x="6038850" y="4743450"/>
          <p14:tracePt t="15628" x="6019800" y="4800600"/>
          <p14:tracePt t="15648" x="6007100" y="4857750"/>
          <p14:tracePt t="15667" x="5988050" y="4895850"/>
          <p14:tracePt t="15675" x="5969000" y="4921250"/>
          <p14:tracePt t="15695" x="5949950" y="4946650"/>
          <p14:tracePt t="15712" x="5930900" y="4984750"/>
          <p14:tracePt t="15730" x="5905500" y="5029200"/>
          <p14:tracePt t="15746" x="5905500" y="5048250"/>
          <p14:tracePt t="15764" x="5886450" y="5073650"/>
          <p14:tracePt t="16050" x="5886450" y="5086350"/>
          <p14:tracePt t="16058" x="5873750" y="5105400"/>
          <p14:tracePt t="16067" x="5867400" y="5137150"/>
          <p14:tracePt t="16079" x="5861050" y="5162550"/>
          <p14:tracePt t="16101" x="5822950" y="5245100"/>
          <p14:tracePt t="16114" x="5822950" y="5264150"/>
          <p14:tracePt t="16128" x="5797550" y="5289550"/>
          <p14:tracePt t="16146" x="5784850" y="53022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Text Box 2">
            <a:extLst>
              <a:ext uri="{FF2B5EF4-FFF2-40B4-BE49-F238E27FC236}">
                <a16:creationId xmlns:a16="http://schemas.microsoft.com/office/drawing/2014/main" id="{828CF083-747A-4B84-A151-45DA2929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Case 3: gradient gray scale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E3357D70-5A8E-44BD-876B-8B64525ED4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6404" name="Rectangle 4">
            <a:extLst>
              <a:ext uri="{FF2B5EF4-FFF2-40B4-BE49-F238E27FC236}">
                <a16:creationId xmlns:a16="http://schemas.microsoft.com/office/drawing/2014/main" id="{E039029B-5D57-4B85-A8FB-471F7EF181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6405" name="Rectangle 5">
            <a:extLst>
              <a:ext uri="{FF2B5EF4-FFF2-40B4-BE49-F238E27FC236}">
                <a16:creationId xmlns:a16="http://schemas.microsoft.com/office/drawing/2014/main" id="{F91F99D4-DB1E-4946-8683-3969FC2EFE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F8C5FDD-AF9A-4A9B-A016-B987EA65F3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6407" name="Rectangle 7">
            <a:extLst>
              <a:ext uri="{FF2B5EF4-FFF2-40B4-BE49-F238E27FC236}">
                <a16:creationId xmlns:a16="http://schemas.microsoft.com/office/drawing/2014/main" id="{BFBC694D-E101-4465-B745-B6B8979AB2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6408" name="Rectangle 8">
            <a:extLst>
              <a:ext uri="{FF2B5EF4-FFF2-40B4-BE49-F238E27FC236}">
                <a16:creationId xmlns:a16="http://schemas.microsoft.com/office/drawing/2014/main" id="{CD317AF6-C357-4AD4-A140-7A68615AEA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6409" name="Rectangle 9">
            <a:extLst>
              <a:ext uri="{FF2B5EF4-FFF2-40B4-BE49-F238E27FC236}">
                <a16:creationId xmlns:a16="http://schemas.microsoft.com/office/drawing/2014/main" id="{C2C76B96-CD90-4E59-BE6E-5927345CAC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6410" name="Picture 10">
            <a:extLst>
              <a:ext uri="{FF2B5EF4-FFF2-40B4-BE49-F238E27FC236}">
                <a16:creationId xmlns:a16="http://schemas.microsoft.com/office/drawing/2014/main" id="{AD44E1C0-AD38-468F-9911-863E7A11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500313"/>
            <a:ext cx="8885237" cy="214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80"/>
    </mc:Choice>
    <mc:Fallback>
      <p:transition spd="slow" advTm="9180"/>
    </mc:Fallback>
  </mc:AlternateContent>
  <p:extLst>
    <p:ext uri="{3A86A75C-4F4B-4683-9AE1-C65F6400EC91}">
      <p14:laserTraceLst xmlns:p14="http://schemas.microsoft.com/office/powerpoint/2010/main">
        <p14:tracePtLst>
          <p14:tracePt t="425" x="5721350" y="5295900"/>
          <p14:tracePt t="434" x="5657850" y="5289550"/>
          <p14:tracePt t="442" x="5568950" y="5264150"/>
          <p14:tracePt t="460" x="5365750" y="5219700"/>
          <p14:tracePt t="474" x="5105400" y="5162550"/>
          <p14:tracePt t="491" x="4749800" y="5060950"/>
          <p14:tracePt t="507" x="4356100" y="4959350"/>
          <p14:tracePt t="525" x="3968750" y="4832350"/>
          <p14:tracePt t="541" x="3613150" y="4743450"/>
          <p14:tracePt t="558" x="3213100" y="4610100"/>
          <p14:tracePt t="578" x="2641600" y="4470400"/>
          <p14:tracePt t="591" x="2457450" y="4425950"/>
          <p14:tracePt t="609" x="1962150" y="4292600"/>
          <p14:tracePt t="625" x="1822450" y="4260850"/>
          <p14:tracePt t="643" x="1473200" y="4121150"/>
          <p14:tracePt t="657" x="1263650" y="4006850"/>
          <p14:tracePt t="680" x="1079500" y="3911600"/>
          <p14:tracePt t="691" x="965200" y="3841750"/>
          <p14:tracePt t="708" x="927100" y="3829050"/>
          <p14:tracePt t="724" x="914400" y="3829050"/>
          <p14:tracePt t="741" x="901700" y="3829050"/>
          <p14:tracePt t="757" x="876300" y="3822700"/>
          <p14:tracePt t="774" x="825500" y="3790950"/>
          <p14:tracePt t="791" x="781050" y="3765550"/>
          <p14:tracePt t="808" x="749300" y="3746500"/>
          <p14:tracePt t="812" x="723900" y="3733800"/>
          <p14:tracePt t="824" x="692150" y="3714750"/>
          <p14:tracePt t="832" x="679450" y="3695700"/>
          <p14:tracePt t="836" x="654050" y="3676650"/>
          <p14:tracePt t="846" x="609600" y="3651250"/>
          <p14:tracePt t="857" x="495300" y="3587750"/>
          <p14:tracePt t="874" x="412750" y="3549650"/>
          <p14:tracePt t="898" x="368300" y="3530600"/>
          <p14:tracePt t="1025" x="361950" y="3524250"/>
          <p14:tracePt t="1033" x="355600" y="3517900"/>
          <p14:tracePt t="1047" x="342900" y="3505200"/>
          <p14:tracePt t="1058" x="298450" y="3486150"/>
          <p14:tracePt t="1079" x="247650" y="3467100"/>
          <p14:tracePt t="1086" x="241300" y="3467100"/>
          <p14:tracePt t="1289" x="241300" y="3460750"/>
          <p14:tracePt t="1334" x="247650" y="3460750"/>
          <p14:tracePt t="1369" x="260350" y="3460750"/>
          <p14:tracePt t="1378" x="273050" y="3460750"/>
          <p14:tracePt t="1387" x="279400" y="3460750"/>
          <p14:tracePt t="1397" x="304800" y="3460750"/>
          <p14:tracePt t="1407" x="330200" y="3454400"/>
          <p14:tracePt t="1426" x="431800" y="3448050"/>
          <p14:tracePt t="1441" x="469900" y="3441700"/>
          <p14:tracePt t="1457" x="527050" y="3435350"/>
          <p14:tracePt t="1474" x="552450" y="3435350"/>
          <p14:tracePt t="1491" x="558800" y="3435350"/>
          <p14:tracePt t="1508" x="577850" y="3435350"/>
          <p14:tracePt t="1525" x="609600" y="3435350"/>
          <p14:tracePt t="1541" x="628650" y="3435350"/>
          <p14:tracePt t="1559" x="641350" y="3435350"/>
          <p14:tracePt t="1574" x="679450" y="3435350"/>
          <p14:tracePt t="1581" x="698500" y="3435350"/>
          <p14:tracePt t="1595" x="736600" y="3435350"/>
          <p14:tracePt t="1608" x="742950" y="3429000"/>
          <p14:tracePt t="1624" x="806450" y="3429000"/>
          <p14:tracePt t="1644" x="876300" y="3422650"/>
          <p14:tracePt t="1649" x="914400" y="3422650"/>
          <p14:tracePt t="1658" x="939800" y="3422650"/>
          <p14:tracePt t="1678" x="965200" y="3416300"/>
          <p14:tracePt t="1691" x="1003300" y="3409950"/>
          <p14:tracePt t="1707" x="1028700" y="3403600"/>
          <p14:tracePt t="1725" x="1079500" y="3403600"/>
          <p14:tracePt t="1741" x="1143000" y="3403600"/>
          <p14:tracePt t="1759" x="1200150" y="3403600"/>
          <p14:tracePt t="1774" x="1257300" y="3403600"/>
          <p14:tracePt t="1791" x="1289050" y="3403600"/>
          <p14:tracePt t="1809" x="1314450" y="3403600"/>
          <p14:tracePt t="1829" x="1365250" y="3397250"/>
          <p14:tracePt t="1841" x="1409700" y="3397250"/>
          <p14:tracePt t="1859" x="1466850" y="3397250"/>
          <p14:tracePt t="1877" x="1504950" y="3397250"/>
          <p14:tracePt t="1895" x="1524000" y="3397250"/>
          <p14:tracePt t="1903" x="1543050" y="3397250"/>
          <p14:tracePt t="1906" x="1568450" y="3397250"/>
          <p14:tracePt t="1913" x="1600200" y="3390900"/>
          <p14:tracePt t="1925" x="1638300" y="3365500"/>
          <p14:tracePt t="1941" x="1746250" y="3321050"/>
          <p14:tracePt t="1958" x="1924050" y="3270250"/>
          <p14:tracePt t="1974" x="2171700" y="3219450"/>
          <p14:tracePt t="1991" x="2463800" y="3143250"/>
          <p14:tracePt t="2007" x="2762250" y="3067050"/>
          <p14:tracePt t="2025" x="3168650" y="2965450"/>
          <p14:tracePt t="2042" x="3346450" y="2914650"/>
          <p14:tracePt t="2059" x="3448050" y="2882900"/>
          <p14:tracePt t="2074" x="3467100" y="2870200"/>
          <p14:tracePt t="2091" x="3473450" y="2870200"/>
          <p14:tracePt t="2148" x="3505200" y="2870200"/>
          <p14:tracePt t="2158" x="3530600" y="2863850"/>
          <p14:tracePt t="2160" x="3606800" y="2863850"/>
          <p14:tracePt t="2174" x="3695700" y="2863850"/>
          <p14:tracePt t="2191" x="3924300" y="2863850"/>
          <p14:tracePt t="2209" x="4343400" y="2876550"/>
          <p14:tracePt t="2224" x="4483100" y="2889250"/>
          <p14:tracePt t="2241" x="4946650" y="2908300"/>
          <p14:tracePt t="2258" x="5213350" y="2908300"/>
          <p14:tracePt t="2274" x="5492750" y="2901950"/>
          <p14:tracePt t="2291" x="5759450" y="2882900"/>
          <p14:tracePt t="2307" x="6000750" y="2889250"/>
          <p14:tracePt t="2324" x="6203950" y="2863850"/>
          <p14:tracePt t="2345" x="6356350" y="2857500"/>
          <p14:tracePt t="2357" x="6457950" y="2857500"/>
          <p14:tracePt t="2374" x="6502400" y="2863850"/>
          <p14:tracePt t="2394" x="6496050" y="2870200"/>
          <p14:tracePt t="2409" x="6413500" y="2876550"/>
          <p14:tracePt t="2425" x="6286500" y="2863850"/>
          <p14:tracePt t="2441" x="6254750" y="2863850"/>
          <p14:tracePt t="2490" x="6248400" y="2863850"/>
          <p14:tracePt t="2501" x="6248400" y="2895600"/>
          <p14:tracePt t="2507" x="6261100" y="2914650"/>
          <p14:tracePt t="2524" x="6267450" y="2914650"/>
          <p14:tracePt t="2541" x="6343650" y="2914650"/>
          <p14:tracePt t="2558" x="6457950" y="2901950"/>
          <p14:tracePt t="2574" x="6578600" y="2889250"/>
          <p14:tracePt t="2583" x="6616700" y="2876550"/>
          <p14:tracePt t="2587" x="6654800" y="2870200"/>
          <p14:tracePt t="2608" x="6699250" y="2870200"/>
          <p14:tracePt t="2628" x="6705600" y="2870200"/>
          <p14:tracePt t="2658" x="6686550" y="2870200"/>
          <p14:tracePt t="2674" x="6635750" y="2870200"/>
          <p14:tracePt t="2691" x="6572250" y="2870200"/>
          <p14:tracePt t="2709" x="6502400" y="2870200"/>
          <p14:tracePt t="2724" x="6445250" y="2870200"/>
          <p14:tracePt t="2741" x="6388100" y="2857500"/>
          <p14:tracePt t="2758" x="6356350" y="2844800"/>
          <p14:tracePt t="2774" x="6318250" y="2819400"/>
          <p14:tracePt t="2791" x="6299200" y="2800350"/>
          <p14:tracePt t="2807" x="6273800" y="2794000"/>
          <p14:tracePt t="2814" x="6267450" y="2787650"/>
          <p14:tracePt t="2825" x="6235700" y="2781300"/>
          <p14:tracePt t="2841" x="6235700" y="2774950"/>
          <p14:tracePt t="2875" x="6254750" y="2774950"/>
          <p14:tracePt t="2885" x="6299200" y="2781300"/>
          <p14:tracePt t="2896" x="6356350" y="2787650"/>
          <p14:tracePt t="2907" x="6489700" y="2813050"/>
          <p14:tracePt t="2926" x="6673850" y="2832100"/>
          <p14:tracePt t="2941" x="6902450" y="2857500"/>
          <p14:tracePt t="2960" x="7162800" y="2851150"/>
          <p14:tracePt t="2974" x="7410450" y="2813050"/>
          <p14:tracePt t="2991" x="7670800" y="2787650"/>
          <p14:tracePt t="3008" x="7912100" y="2749550"/>
          <p14:tracePt t="3024" x="8305800" y="2736850"/>
          <p14:tracePt t="3042" x="8534400" y="2705100"/>
          <p14:tracePt t="3058" x="8724900" y="2679700"/>
          <p14:tracePt t="3074" x="8820150" y="2673350"/>
          <p14:tracePt t="3095" x="8832850" y="2673350"/>
          <p14:tracePt t="3124" x="8807450" y="2673350"/>
          <p14:tracePt t="3144" x="8712200" y="2692400"/>
          <p14:tracePt t="3159" x="8559800" y="2743200"/>
          <p14:tracePt t="3174" x="8407400" y="2806700"/>
          <p14:tracePt t="3177" x="8312150" y="2838450"/>
          <p14:tracePt t="3191" x="8204200" y="2876550"/>
          <p14:tracePt t="3209" x="7835900" y="2927350"/>
          <p14:tracePt t="3224" x="7721600" y="2927350"/>
          <p14:tracePt t="3241" x="7397750" y="2952750"/>
          <p14:tracePt t="3257" x="7169150" y="2952750"/>
          <p14:tracePt t="3274" x="6965950" y="2959100"/>
          <p14:tracePt t="3291" x="6743700" y="2965450"/>
          <p14:tracePt t="3307" x="6546850" y="2971800"/>
          <p14:tracePt t="3324" x="6369050" y="2965450"/>
          <p14:tracePt t="3341" x="6216650" y="2971800"/>
          <p14:tracePt t="3358" x="6115050" y="2971800"/>
          <p14:tracePt t="3374" x="6045200" y="2971800"/>
          <p14:tracePt t="3393" x="6007100" y="2959100"/>
          <p14:tracePt t="3424" x="6007100" y="2952750"/>
          <p14:tracePt t="3441" x="5994400" y="2914650"/>
          <p14:tracePt t="3459" x="5969000" y="2889250"/>
          <p14:tracePt t="3474" x="5930900" y="2870200"/>
          <p14:tracePt t="3491" x="5892800" y="2857500"/>
          <p14:tracePt t="3507" x="5886450" y="2851150"/>
          <p14:tracePt t="3545" x="5886450" y="2838450"/>
          <p14:tracePt t="3558" x="5886450" y="2819400"/>
          <p14:tracePt t="3574" x="5886450" y="2794000"/>
          <p14:tracePt t="3584" x="5886450" y="2787650"/>
          <p14:tracePt t="3587" x="5886450" y="2781300"/>
          <p14:tracePt t="3865" x="5886450" y="2774950"/>
          <p14:tracePt t="3875" x="5886450" y="2768600"/>
          <p14:tracePt t="3893" x="5899150" y="2755900"/>
          <p14:tracePt t="3908" x="5962650" y="2743200"/>
          <p14:tracePt t="3927" x="6051550" y="2743200"/>
          <p14:tracePt t="3941" x="6134100" y="2743200"/>
          <p14:tracePt t="3961" x="6203950" y="2743200"/>
          <p14:tracePt t="3975" x="6261100" y="2743200"/>
          <p14:tracePt t="3991" x="6305550" y="2743200"/>
          <p14:tracePt t="4007" x="6362700" y="2743200"/>
          <p14:tracePt t="4024" x="6470650" y="2743200"/>
          <p14:tracePt t="4042" x="6540500" y="2743200"/>
          <p14:tracePt t="4058" x="6597650" y="2743200"/>
          <p14:tracePt t="4074" x="6661150" y="2749550"/>
          <p14:tracePt t="4091" x="6718300" y="2749550"/>
          <p14:tracePt t="4107" x="6775450" y="2749550"/>
          <p14:tracePt t="4127" x="6838950" y="2749550"/>
          <p14:tracePt t="4144" x="6883400" y="2749550"/>
          <p14:tracePt t="4157" x="6934200" y="2749550"/>
          <p14:tracePt t="4175" x="6965950" y="2749550"/>
          <p14:tracePt t="4191" x="7016750" y="2749550"/>
          <p14:tracePt t="4208" x="7073900" y="2749550"/>
          <p14:tracePt t="4224" x="7143750" y="2749550"/>
          <p14:tracePt t="4241" x="7251700" y="2755900"/>
          <p14:tracePt t="4257" x="7327900" y="2755900"/>
          <p14:tracePt t="4274" x="7378700" y="2755900"/>
          <p14:tracePt t="4291" x="7416800" y="2755900"/>
          <p14:tracePt t="4307" x="7448550" y="2755900"/>
          <p14:tracePt t="4324" x="7473950" y="2762250"/>
          <p14:tracePt t="4347" x="7512050" y="2749550"/>
          <p14:tracePt t="4362" x="7575550" y="2749550"/>
          <p14:tracePt t="4374" x="7658100" y="2743200"/>
          <p14:tracePt t="4396" x="7785100" y="2749550"/>
          <p14:tracePt t="4407" x="7823200" y="2749550"/>
          <p14:tracePt t="4424" x="7893050" y="2749550"/>
          <p14:tracePt t="4441" x="8007350" y="2749550"/>
          <p14:tracePt t="4458" x="8064500" y="2743200"/>
          <p14:tracePt t="4474" x="8128000" y="2743200"/>
          <p14:tracePt t="4491" x="8191500" y="2736850"/>
          <p14:tracePt t="4507" x="8267700" y="2736850"/>
          <p14:tracePt t="4525" x="8362950" y="2717800"/>
          <p14:tracePt t="4541" x="8458200" y="2717800"/>
          <p14:tracePt t="4558" x="8559800" y="2698750"/>
          <p14:tracePt t="4578" x="8686800" y="2692400"/>
          <p14:tracePt t="4593" x="8750300" y="2692400"/>
          <p14:tracePt t="4607" x="8769350" y="2692400"/>
          <p14:tracePt t="4625" x="8807450" y="2692400"/>
          <p14:tracePt t="4643" x="8813800" y="2698750"/>
          <p14:tracePt t="4658" x="8813800" y="2705100"/>
          <p14:tracePt t="4674" x="8718550" y="2743200"/>
          <p14:tracePt t="4691" x="8540750" y="2813050"/>
          <p14:tracePt t="4708" x="8312150" y="2908300"/>
          <p14:tracePt t="4726" x="8026400" y="2990850"/>
          <p14:tracePt t="4741" x="7740650" y="3048000"/>
          <p14:tracePt t="4757" x="7486650" y="3060700"/>
          <p14:tracePt t="4774" x="7270750" y="3060700"/>
          <p14:tracePt t="4791" x="7092950" y="3060700"/>
          <p14:tracePt t="4807" x="6959600" y="3060700"/>
          <p14:tracePt t="4811" x="6915150" y="3060700"/>
          <p14:tracePt t="4824" x="6877050" y="3060700"/>
          <p14:tracePt t="4841" x="6775450" y="3028950"/>
          <p14:tracePt t="4857" x="6718300" y="2997200"/>
          <p14:tracePt t="4874" x="6642100" y="2971800"/>
          <p14:tracePt t="4898" x="6546850" y="2940050"/>
          <p14:tracePt t="4907" x="6508750" y="2927350"/>
          <p14:tracePt t="4924" x="6432550" y="2895600"/>
          <p14:tracePt t="4946" x="6350000" y="2870200"/>
          <p14:tracePt t="4959" x="6280150" y="2851150"/>
          <p14:tracePt t="4964" x="6254750" y="2851150"/>
          <p14:tracePt t="4975" x="6235700" y="2851150"/>
          <p14:tracePt t="4994" x="6229350" y="2851150"/>
          <p14:tracePt t="5025" x="6235700" y="2851150"/>
          <p14:tracePt t="5042" x="6235700" y="2857500"/>
          <p14:tracePt t="5058" x="6248400" y="2857500"/>
          <p14:tracePt t="5079" x="6292850" y="2870200"/>
          <p14:tracePt t="5094" x="6419850" y="2908300"/>
          <p14:tracePt t="5111" x="6642100" y="2933700"/>
          <p14:tracePt t="5124" x="6927850" y="2940050"/>
          <p14:tracePt t="5145" x="7239000" y="2933700"/>
          <p14:tracePt t="5158" x="7626350" y="2921000"/>
          <p14:tracePt t="5175" x="8089900" y="2901950"/>
          <p14:tracePt t="5192" x="8559800" y="2901950"/>
          <p14:tracePt t="5196" x="8769350" y="2889250"/>
          <p14:tracePt t="5208" x="8921750" y="2889250"/>
          <p14:tracePt t="5276" x="9048750" y="2921000"/>
          <p14:tracePt t="5281" x="8934450" y="2933700"/>
          <p14:tracePt t="5291" x="8794750" y="2959100"/>
          <p14:tracePt t="5308" x="8521700" y="3048000"/>
          <p14:tracePt t="5329" x="8178800" y="3105150"/>
          <p14:tracePt t="5343" x="7797800" y="3149600"/>
          <p14:tracePt t="5357" x="7461250" y="3187700"/>
          <p14:tracePt t="5360" x="7327900" y="3187700"/>
          <p14:tracePt t="5374" x="7188200" y="3187700"/>
          <p14:tracePt t="5394" x="6845300" y="3194050"/>
          <p14:tracePt t="5407" x="6743700" y="3200400"/>
          <p14:tracePt t="5424" x="6565900" y="3194050"/>
          <p14:tracePt t="5441" x="6470650" y="3194050"/>
          <p14:tracePt t="5459" x="6477000" y="3194050"/>
          <p14:tracePt t="5474" x="6553200" y="3194050"/>
          <p14:tracePt t="5491" x="6699250" y="3187700"/>
          <p14:tracePt t="5508" x="6927850" y="3187700"/>
          <p14:tracePt t="5524" x="7175500" y="3181350"/>
          <p14:tracePt t="5541" x="7416800" y="3168650"/>
          <p14:tracePt t="5557" x="7658100" y="3168650"/>
          <p14:tracePt t="5578" x="7823200" y="3162300"/>
          <p14:tracePt t="5591" x="7829550" y="3162300"/>
          <p14:tracePt t="5607" x="7804150" y="3181350"/>
          <p14:tracePt t="5610" x="7759700" y="3200400"/>
          <p14:tracePt t="5625" x="7569200" y="3244850"/>
          <p14:tracePt t="5644" x="7270750" y="3295650"/>
          <p14:tracePt t="5659" x="6953250" y="3333750"/>
          <p14:tracePt t="5674" x="6661150" y="3340100"/>
          <p14:tracePt t="5691" x="6426200" y="3340100"/>
          <p14:tracePt t="5709" x="6350000" y="3365500"/>
          <p14:tracePt t="5724" x="6356350" y="3359150"/>
          <p14:tracePt t="5741" x="6413500" y="3352800"/>
          <p14:tracePt t="5757" x="6635750" y="3352800"/>
          <p14:tracePt t="5774" x="6940550" y="3352800"/>
          <p14:tracePt t="5791" x="7296150" y="3371850"/>
          <p14:tracePt t="5808" x="7645400" y="3409950"/>
          <p14:tracePt t="5816" x="7785100" y="3416300"/>
          <p14:tracePt t="5824" x="7899400" y="3422650"/>
          <p14:tracePt t="5841" x="8045450" y="3454400"/>
          <p14:tracePt t="5858" x="8032750" y="3454400"/>
          <p14:tracePt t="5874" x="7867650" y="3498850"/>
          <p14:tracePt t="5897" x="7537450" y="3530600"/>
          <p14:tracePt t="5907" x="7150100" y="3549650"/>
          <p14:tracePt t="5924" x="6870700" y="3562350"/>
          <p14:tracePt t="5941" x="6667500" y="3587750"/>
          <p14:tracePt t="5958" x="6572250" y="3613150"/>
          <p14:tracePt t="5974" x="6610350" y="3638550"/>
          <p14:tracePt t="5991" x="6743700" y="3683000"/>
          <p14:tracePt t="6009" x="7181850" y="3714750"/>
          <p14:tracePt t="6024" x="7480300" y="3702050"/>
          <p14:tracePt t="6042" x="7715250" y="3702050"/>
          <p14:tracePt t="6057" x="7835900" y="3714750"/>
          <p14:tracePt t="6074" x="7835900" y="3721100"/>
          <p14:tracePt t="6094" x="7727950" y="3759200"/>
          <p14:tracePt t="6108" x="7454900" y="3790950"/>
          <p14:tracePt t="6124" x="7150100" y="3848100"/>
          <p14:tracePt t="6145" x="6870700" y="3905250"/>
          <p14:tracePt t="6158" x="6635750" y="3956050"/>
          <p14:tracePt t="6174" x="6565900" y="3987800"/>
          <p14:tracePt t="6191" x="6578600" y="4013200"/>
          <p14:tracePt t="6210" x="6826250" y="4051300"/>
          <p14:tracePt t="6218" x="6972300" y="4070350"/>
          <p14:tracePt t="6226" x="7131050" y="4076700"/>
          <p14:tracePt t="6241" x="7524750" y="4083050"/>
          <p14:tracePt t="6258" x="7848600" y="4083050"/>
          <p14:tracePt t="6274" x="8070850" y="4089400"/>
          <p14:tracePt t="6291" x="8153400" y="4095750"/>
          <p14:tracePt t="6307" x="8083550" y="4114800"/>
          <p14:tracePt t="6324" x="7867650" y="4146550"/>
          <p14:tracePt t="6341" x="7531100" y="4165600"/>
          <p14:tracePt t="6358" x="7162800" y="4171950"/>
          <p14:tracePt t="6377" x="6731000" y="4203700"/>
          <p14:tracePt t="6393" x="6635750" y="4216400"/>
          <p14:tracePt t="6410" x="6527800" y="4241800"/>
          <p14:tracePt t="6424" x="6559550" y="4241800"/>
          <p14:tracePt t="6441" x="6826250" y="4241800"/>
          <p14:tracePt t="6459" x="7169150" y="4248150"/>
          <p14:tracePt t="6474" x="7543800" y="4260850"/>
          <p14:tracePt t="6491" x="7861300" y="4279900"/>
          <p14:tracePt t="6508" x="8058150" y="4292600"/>
          <p14:tracePt t="6524" x="8115300" y="4298950"/>
          <p14:tracePt t="6542" x="8051800" y="4298950"/>
          <p14:tracePt t="6558" x="7823200" y="4298950"/>
          <p14:tracePt t="6574" x="7391400" y="4311650"/>
          <p14:tracePt t="6591" x="6940550" y="4343400"/>
          <p14:tracePt t="6613" x="6432550" y="4400550"/>
          <p14:tracePt t="6624" x="6330950" y="4406900"/>
          <p14:tracePt t="6643" x="6337300" y="4438650"/>
          <p14:tracePt t="6657" x="6483350" y="4451350"/>
          <p14:tracePt t="6674" x="6756400" y="4457700"/>
          <p14:tracePt t="6691" x="7118350" y="4457700"/>
          <p14:tracePt t="6707" x="7493000" y="4457700"/>
          <p14:tracePt t="6724" x="7785100" y="4457700"/>
          <p14:tracePt t="6741" x="7950200" y="4457700"/>
          <p14:tracePt t="6757" x="7975600" y="4464050"/>
          <p14:tracePt t="6774" x="7905750" y="4483100"/>
          <p14:tracePt t="6791" x="7696200" y="4527550"/>
          <p14:tracePt t="6808" x="7410450" y="4578350"/>
          <p14:tracePt t="6825" x="6978650" y="4641850"/>
          <p14:tracePt t="6841" x="6781800" y="4660900"/>
          <p14:tracePt t="6858" x="6667500" y="4660900"/>
          <p14:tracePt t="6874" x="6635750" y="4660900"/>
          <p14:tracePt t="6899" x="6648450" y="4660900"/>
          <p14:tracePt t="6907" x="6680200" y="4667250"/>
          <p14:tracePt t="6926" x="6750050" y="4667250"/>
          <p14:tracePt t="6941" x="6800850" y="4673600"/>
          <p14:tracePt t="6957" x="6807200" y="4673600"/>
          <p14:tracePt t="7142" x="6807200" y="4679950"/>
          <p14:tracePt t="7148" x="6800850" y="4686300"/>
          <p14:tracePt t="7157" x="6800850" y="4699000"/>
          <p14:tracePt t="7209" x="6794500" y="4699000"/>
          <p14:tracePt t="7218" x="6781800" y="4699000"/>
          <p14:tracePt t="7226" x="6762750" y="4692650"/>
          <p14:tracePt t="7241" x="6724650" y="4679950"/>
          <p14:tracePt t="7257" x="6711950" y="4673600"/>
          <p14:tracePt t="7322" x="6699250" y="4673600"/>
          <p14:tracePt t="8897" x="6699250" y="4667250"/>
          <p14:tracePt t="8930" x="6705600" y="4667250"/>
          <p14:tracePt t="8993" x="6711950" y="466725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Text Box 2">
            <a:extLst>
              <a:ext uri="{FF2B5EF4-FFF2-40B4-BE49-F238E27FC236}">
                <a16:creationId xmlns:a16="http://schemas.microsoft.com/office/drawing/2014/main" id="{904173DD-BF36-405B-9E63-5B1CE049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b="0" i="1"/>
              <a:t>Reading the table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D103CCC1-0262-4A8F-B291-1C9F4E89FC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869E3369-0A77-474D-84A9-97CC301146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36A57E00-E91F-4E5B-A307-75953FD2C8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7430" name="Rectangle 6">
            <a:extLst>
              <a:ext uri="{FF2B5EF4-FFF2-40B4-BE49-F238E27FC236}">
                <a16:creationId xmlns:a16="http://schemas.microsoft.com/office/drawing/2014/main" id="{E8317901-6C00-4B2A-B7F5-CBF92C492C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7431" name="Rectangle 7">
            <a:extLst>
              <a:ext uri="{FF2B5EF4-FFF2-40B4-BE49-F238E27FC236}">
                <a16:creationId xmlns:a16="http://schemas.microsoft.com/office/drawing/2014/main" id="{107776E7-B1E8-413E-8D49-AC83EC558F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7432" name="Rectangle 8">
            <a:extLst>
              <a:ext uri="{FF2B5EF4-FFF2-40B4-BE49-F238E27FC236}">
                <a16:creationId xmlns:a16="http://schemas.microsoft.com/office/drawing/2014/main" id="{2DBC8DAE-338A-422C-AE1C-C95C183056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7433" name="Rectangle 9">
            <a:extLst>
              <a:ext uri="{FF2B5EF4-FFF2-40B4-BE49-F238E27FC236}">
                <a16:creationId xmlns:a16="http://schemas.microsoft.com/office/drawing/2014/main" id="{EBF0025C-3EED-4A0D-ACFF-136970A26A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7434" name="Picture 10">
            <a:extLst>
              <a:ext uri="{FF2B5EF4-FFF2-40B4-BE49-F238E27FC236}">
                <a16:creationId xmlns:a16="http://schemas.microsoft.com/office/drawing/2014/main" id="{FC0F9D97-2526-451F-8C53-C2B71A0B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035050"/>
            <a:ext cx="402272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24"/>
    </mc:Choice>
    <mc:Fallback>
      <p:transition spd="slow" advTm="50424"/>
    </mc:Fallback>
  </mc:AlternateContent>
  <p:extLst>
    <p:ext uri="{3A86A75C-4F4B-4683-9AE1-C65F6400EC91}">
      <p14:laserTraceLst xmlns:p14="http://schemas.microsoft.com/office/powerpoint/2010/main">
        <p14:tracePtLst>
          <p14:tracePt t="266" x="6699250" y="4667250"/>
          <p14:tracePt t="278" x="6673850" y="4667250"/>
          <p14:tracePt t="285" x="6629400" y="4667250"/>
          <p14:tracePt t="302" x="6527800" y="4667250"/>
          <p14:tracePt t="318" x="6356350" y="4660900"/>
          <p14:tracePt t="336" x="6153150" y="4610100"/>
          <p14:tracePt t="345" x="6019800" y="4565650"/>
          <p14:tracePt t="349" x="5905500" y="4527550"/>
          <p14:tracePt t="353" x="5797550" y="4483100"/>
          <p14:tracePt t="372" x="5575300" y="4381500"/>
          <p14:tracePt t="386" x="5314950" y="4260850"/>
          <p14:tracePt t="404" x="5048250" y="4152900"/>
          <p14:tracePt t="418" x="4768850" y="4057650"/>
          <p14:tracePt t="435" x="4533900" y="3968750"/>
          <p14:tracePt t="451" x="4343400" y="3905250"/>
          <p14:tracePt t="468" x="4222750" y="3854450"/>
          <p14:tracePt t="484" x="4133850" y="3771900"/>
          <p14:tracePt t="501" x="4076700" y="3676650"/>
          <p14:tracePt t="518" x="4051300" y="3606800"/>
          <p14:tracePt t="534" x="4064000" y="3568700"/>
          <p14:tracePt t="552" x="4146550" y="3549650"/>
          <p14:tracePt t="568" x="4267200" y="3549650"/>
          <p14:tracePt t="574" x="4330700" y="3556000"/>
          <p14:tracePt t="585" x="4394200" y="3568700"/>
          <p14:tracePt t="601" x="4559300" y="3625850"/>
          <p14:tracePt t="618" x="4622800" y="3651250"/>
          <p14:tracePt t="635" x="4597400" y="3651250"/>
          <p14:tracePt t="654" x="4540250" y="3651250"/>
          <p14:tracePt t="668" x="4356100" y="3587750"/>
          <p14:tracePt t="685" x="4140200" y="3505200"/>
          <p14:tracePt t="701" x="3911600" y="3397250"/>
          <p14:tracePt t="718" x="3733800" y="3276600"/>
          <p14:tracePt t="735" x="3600450" y="3111500"/>
          <p14:tracePt t="751" x="3467100" y="2901950"/>
          <p14:tracePt t="768" x="3346450" y="2692400"/>
          <p14:tracePt t="771" x="3257550" y="2584450"/>
          <p14:tracePt t="785" x="3143250" y="2432050"/>
          <p14:tracePt t="802" x="3041650" y="2349500"/>
          <p14:tracePt t="819" x="2940050" y="2292350"/>
          <p14:tracePt t="835" x="2825750" y="2260600"/>
          <p14:tracePt t="851" x="2717800" y="2216150"/>
          <p14:tracePt t="868" x="2654300" y="2152650"/>
          <p14:tracePt t="885" x="2616200" y="2108200"/>
          <p14:tracePt t="905" x="2578100" y="2089150"/>
          <p14:tracePt t="918" x="2546350" y="2070100"/>
          <p14:tracePt t="935" x="2533650" y="2057400"/>
          <p14:tracePt t="951" x="2527300" y="2025650"/>
          <p14:tracePt t="971" x="2527300" y="1962150"/>
          <p14:tracePt t="985" x="2527300" y="1955800"/>
          <p14:tracePt t="1001" x="2533650" y="1943100"/>
          <p14:tracePt t="1034" x="2546350" y="1943100"/>
          <p14:tracePt t="1052" x="2603500" y="1924050"/>
          <p14:tracePt t="1068" x="2692400" y="1885950"/>
          <p14:tracePt t="1085" x="2743200" y="1854200"/>
          <p14:tracePt t="1102" x="2755900" y="1847850"/>
          <p14:tracePt t="1146" x="2755900" y="1841500"/>
          <p14:tracePt t="1190" x="2755900" y="1835150"/>
          <p14:tracePt t="1193" x="2755900" y="1828800"/>
          <p14:tracePt t="1214" x="2768600" y="1822450"/>
          <p14:tracePt t="1221" x="2781300" y="1822450"/>
          <p14:tracePt t="1234" x="2806700" y="1816100"/>
          <p14:tracePt t="1252" x="2844800" y="1797050"/>
          <p14:tracePt t="1268" x="2895600" y="1765300"/>
          <p14:tracePt t="1286" x="2921000" y="1746250"/>
          <p14:tracePt t="1302" x="2921000" y="1739900"/>
          <p14:tracePt t="1355" x="2921000" y="1733550"/>
          <p14:tracePt t="1362" x="2952750" y="1727200"/>
          <p14:tracePt t="1372" x="3009900" y="1720850"/>
          <p14:tracePt t="1386" x="3162300" y="1682750"/>
          <p14:tracePt t="1405" x="3327400" y="1663700"/>
          <p14:tracePt t="1420" x="3530600" y="1651000"/>
          <p14:tracePt t="1435" x="3778250" y="1644650"/>
          <p14:tracePt t="1452" x="4006850" y="1644650"/>
          <p14:tracePt t="1470" x="4165600" y="1657350"/>
          <p14:tracePt t="1485" x="4229100" y="1695450"/>
          <p14:tracePt t="1501" x="4235450" y="1727200"/>
          <p14:tracePt t="1519" x="4140200" y="1765300"/>
          <p14:tracePt t="1534" x="3981450" y="1816100"/>
          <p14:tracePt t="1552" x="3803650" y="1917700"/>
          <p14:tracePt t="1568" x="3594100" y="2063750"/>
          <p14:tracePt t="1572" x="3492500" y="2146300"/>
          <p14:tracePt t="1589" x="3302000" y="2286000"/>
          <p14:tracePt t="1601" x="3143250" y="2425700"/>
          <p14:tracePt t="1619" x="3041650" y="2533650"/>
          <p14:tracePt t="1638" x="2997200" y="2635250"/>
          <p14:tracePt t="1655" x="3016250" y="2736850"/>
          <p14:tracePt t="1663" x="3048000" y="2768600"/>
          <p14:tracePt t="1668" x="3079750" y="2787650"/>
          <p14:tracePt t="1685" x="3181350" y="2794000"/>
          <p14:tracePt t="1701" x="3346450" y="2755900"/>
          <p14:tracePt t="1718" x="3581400" y="2679700"/>
          <p14:tracePt t="1735" x="3854450" y="2559050"/>
          <p14:tracePt t="1751" x="4127500" y="2432050"/>
          <p14:tracePt t="1768" x="4330700" y="2324100"/>
          <p14:tracePt t="1785" x="4533900" y="2127250"/>
          <p14:tracePt t="1802" x="4616450" y="1987550"/>
          <p14:tracePt t="1819" x="4673600" y="1892300"/>
          <p14:tracePt t="1839" x="4699000" y="1854200"/>
          <p14:tracePt t="1847" x="4711700" y="1841500"/>
          <p14:tracePt t="1850" x="4724400" y="1828800"/>
          <p14:tracePt t="1869" x="4787900" y="1816100"/>
          <p14:tracePt t="1885" x="4908550" y="1816100"/>
          <p14:tracePt t="1903" x="5048250" y="1809750"/>
          <p14:tracePt t="1910" x="5105400" y="1809750"/>
          <p14:tracePt t="1918" x="5149850" y="1809750"/>
          <p14:tracePt t="1935" x="5200650" y="1816100"/>
          <p14:tracePt t="1952" x="5213350" y="1822450"/>
          <p14:tracePt t="1968" x="5207000" y="1860550"/>
          <p14:tracePt t="1969" x="5187950" y="1943100"/>
          <p14:tracePt t="1985" x="5143500" y="2159000"/>
          <p14:tracePt t="2005" x="5080000" y="2362200"/>
          <p14:tracePt t="2018" x="4959350" y="2533650"/>
          <p14:tracePt t="2034" x="4775200" y="2686050"/>
          <p14:tracePt t="2051" x="4603750" y="2857500"/>
          <p14:tracePt t="2068" x="4495800" y="3048000"/>
          <p14:tracePt t="2090" x="4495800" y="3194050"/>
          <p14:tracePt t="2101" x="4552950" y="3295650"/>
          <p14:tracePt t="2118" x="4591050" y="3314700"/>
          <p14:tracePt t="2135" x="4648200" y="3314700"/>
          <p14:tracePt t="2154" x="4660900" y="3314700"/>
          <p14:tracePt t="2170" x="4660900" y="3352800"/>
          <p14:tracePt t="2185" x="4641850" y="3390900"/>
          <p14:tracePt t="2201" x="4540250" y="3517900"/>
          <p14:tracePt t="2218" x="4476750" y="3606800"/>
          <p14:tracePt t="2235" x="4432300" y="3657600"/>
          <p14:tracePt t="2252" x="4425950" y="3670300"/>
          <p14:tracePt t="2268" x="4432300" y="3670300"/>
          <p14:tracePt t="2285" x="4540250" y="3657600"/>
          <p14:tracePt t="2302" x="4679950" y="3613150"/>
          <p14:tracePt t="2319" x="4775200" y="3562350"/>
          <p14:tracePt t="2339" x="4800600" y="3543300"/>
          <p14:tracePt t="2371" x="4591050" y="3505200"/>
          <p14:tracePt t="2389" x="4337050" y="3422650"/>
          <p14:tracePt t="2404" x="4064000" y="3263900"/>
          <p14:tracePt t="2419" x="3771900" y="3067050"/>
          <p14:tracePt t="2435" x="3473450" y="2851150"/>
          <p14:tracePt t="2453" x="3213100" y="2641600"/>
          <p14:tracePt t="2472" x="2965450" y="2482850"/>
          <p14:tracePt t="2479" x="2870200" y="2419350"/>
          <p14:tracePt t="2485" x="2787650" y="2349500"/>
          <p14:tracePt t="2502" x="2705100" y="2241550"/>
          <p14:tracePt t="2519" x="2698750" y="2139950"/>
          <p14:tracePt t="2535" x="2711450" y="2057400"/>
          <p14:tracePt t="2553" x="2730500" y="1981200"/>
          <p14:tracePt t="2569" x="2743200" y="1936750"/>
          <p14:tracePt t="2588" x="2755900" y="1917700"/>
          <p14:tracePt t="2601" x="2755900" y="1898650"/>
          <p14:tracePt t="2624" x="2774950" y="1885950"/>
          <p14:tracePt t="2635" x="2774950" y="1841500"/>
          <p14:tracePt t="2655" x="2787650" y="1803400"/>
          <p14:tracePt t="2668" x="2787650" y="1784350"/>
          <p14:tracePt t="2685" x="2781300" y="1778000"/>
          <p14:tracePt t="2838" x="2781300" y="1771650"/>
          <p14:tracePt t="2866" x="2774950" y="1765300"/>
          <p14:tracePt t="2891" x="2768600" y="1758950"/>
          <p14:tracePt t="3018" x="2774950" y="1758950"/>
          <p14:tracePt t="3107" x="2774950" y="1746250"/>
          <p14:tracePt t="3114" x="2800350" y="1733550"/>
          <p14:tracePt t="3121" x="2806700" y="1733550"/>
          <p14:tracePt t="3137" x="2813050" y="1727200"/>
          <p14:tracePt t="3850" x="2813050" y="1720850"/>
          <p14:tracePt t="3857" x="2825750" y="1720850"/>
          <p14:tracePt t="3868" x="2844800" y="1701800"/>
          <p14:tracePt t="3890" x="2876550" y="1670050"/>
          <p14:tracePt t="3904" x="2895600" y="1657350"/>
          <p14:tracePt t="3918" x="2933700" y="1644650"/>
          <p14:tracePt t="3935" x="2971800" y="1625600"/>
          <p14:tracePt t="3951" x="3003550" y="1600200"/>
          <p14:tracePt t="3970" x="3111500" y="1568450"/>
          <p14:tracePt t="3985" x="3130550" y="1555750"/>
          <p14:tracePt t="4001" x="3194050" y="1543050"/>
          <p14:tracePt t="4018" x="3232150" y="1543050"/>
          <p14:tracePt t="4035" x="3251200" y="1543050"/>
          <p14:tracePt t="4051" x="3270250" y="1543050"/>
          <p14:tracePt t="4114" x="3270250" y="1568450"/>
          <p14:tracePt t="4121" x="3270250" y="1587500"/>
          <p14:tracePt t="4130" x="3270250" y="1606550"/>
          <p14:tracePt t="4137" x="3270250" y="1625600"/>
          <p14:tracePt t="4154" x="3270250" y="1663700"/>
          <p14:tracePt t="4168" x="3270250" y="1689100"/>
          <p14:tracePt t="4185" x="3251200" y="1720850"/>
          <p14:tracePt t="4201" x="3194050" y="1784350"/>
          <p14:tracePt t="4218" x="3079750" y="1873250"/>
          <p14:tracePt t="4236" x="3016250" y="1917700"/>
          <p14:tracePt t="4251" x="2965450" y="1943100"/>
          <p14:tracePt t="4268" x="2940050" y="1981200"/>
          <p14:tracePt t="4284" x="2908300" y="2019300"/>
          <p14:tracePt t="4301" x="2895600" y="2044700"/>
          <p14:tracePt t="4319" x="2889250" y="2063750"/>
          <p14:tracePt t="4339" x="2870200" y="2101850"/>
          <p14:tracePt t="4354" x="2857500" y="2146300"/>
          <p14:tracePt t="4368" x="2851150" y="2171700"/>
          <p14:tracePt t="4385" x="2819400" y="2235200"/>
          <p14:tracePt t="4404" x="2806700" y="2266950"/>
          <p14:tracePt t="4420" x="2806700" y="2311400"/>
          <p14:tracePt t="4434" x="2806700" y="2374900"/>
          <p14:tracePt t="4451" x="2844800" y="2425700"/>
          <p14:tracePt t="4470" x="2889250" y="2444750"/>
          <p14:tracePt t="4485" x="2971800" y="2451100"/>
          <p14:tracePt t="4501" x="3098800" y="2432050"/>
          <p14:tracePt t="4518" x="3225800" y="2374900"/>
          <p14:tracePt t="4534" x="3346450" y="2317750"/>
          <p14:tracePt t="4551" x="3422650" y="2209800"/>
          <p14:tracePt t="4568" x="3486150" y="2127250"/>
          <p14:tracePt t="4589" x="3543300" y="2006600"/>
          <p14:tracePt t="4601" x="3587750" y="1936750"/>
          <p14:tracePt t="4620" x="3651250" y="1879600"/>
          <p14:tracePt t="4637" x="3714750" y="1816100"/>
          <p14:tracePt t="4654" x="3778250" y="1752600"/>
          <p14:tracePt t="4668" x="3829050" y="1708150"/>
          <p14:tracePt t="4685" x="3917950" y="1701800"/>
          <p14:tracePt t="4701" x="4032250" y="1695450"/>
          <p14:tracePt t="4718" x="4165600" y="1670050"/>
          <p14:tracePt t="4735" x="4318000" y="1670050"/>
          <p14:tracePt t="4752" x="4394200" y="1657350"/>
          <p14:tracePt t="4768" x="4406900" y="1651000"/>
          <p14:tracePt t="4785" x="4413250" y="1651000"/>
          <p14:tracePt t="4802" x="4413250" y="1689100"/>
          <p14:tracePt t="4819" x="4394200" y="1758950"/>
          <p14:tracePt t="4838" x="4356100" y="1835150"/>
          <p14:tracePt t="4851" x="4298950" y="1917700"/>
          <p14:tracePt t="4870" x="4191000" y="1993900"/>
          <p14:tracePt t="4885" x="4064000" y="2082800"/>
          <p14:tracePt t="4904" x="3898900" y="2146300"/>
          <p14:tracePt t="4908" x="3822700" y="2171700"/>
          <p14:tracePt t="4918" x="3759200" y="2209800"/>
          <p14:tracePt t="4934" x="3651250" y="2273300"/>
          <p14:tracePt t="4954" x="3498850" y="2368550"/>
          <p14:tracePt t="4971" x="3416300" y="2419350"/>
          <p14:tracePt t="4986" x="3352800" y="2470150"/>
          <p14:tracePt t="5003" x="3276600" y="2495550"/>
          <p14:tracePt t="5018" x="3200400" y="2533650"/>
          <p14:tracePt t="5034" x="3105150" y="2565400"/>
          <p14:tracePt t="5052" x="2997200" y="2616200"/>
          <p14:tracePt t="5068" x="2921000" y="2698750"/>
          <p14:tracePt t="5089" x="2870200" y="2781300"/>
          <p14:tracePt t="5105" x="2825750" y="2838450"/>
          <p14:tracePt t="5121" x="2806700" y="2946400"/>
          <p14:tracePt t="5136" x="2794000" y="2971800"/>
          <p14:tracePt t="5154" x="2774950" y="3060700"/>
          <p14:tracePt t="5168" x="2774950" y="3092450"/>
          <p14:tracePt t="5186" x="2806700" y="3213100"/>
          <p14:tracePt t="5201" x="2863850" y="3257550"/>
          <p14:tracePt t="5218" x="2940050" y="3270250"/>
          <p14:tracePt t="5235" x="3054350" y="3251200"/>
          <p14:tracePt t="5251" x="3213100" y="3200400"/>
          <p14:tracePt t="5268" x="3378200" y="3117850"/>
          <p14:tracePt t="5285" x="3549650" y="3054350"/>
          <p14:tracePt t="5302" x="3695700" y="2971800"/>
          <p14:tracePt t="5319" x="3841750" y="2889250"/>
          <p14:tracePt t="5341" x="3981450" y="2679700"/>
          <p14:tracePt t="5353" x="4057650" y="2514600"/>
          <p14:tracePt t="5369" x="4140200" y="2381250"/>
          <p14:tracePt t="5385" x="4235450" y="2260600"/>
          <p14:tracePt t="5405" x="4343400" y="2165350"/>
          <p14:tracePt t="5420" x="4438650" y="2089150"/>
          <p14:tracePt t="5435" x="4521200" y="2025650"/>
          <p14:tracePt t="5451" x="4616450" y="1962150"/>
          <p14:tracePt t="5471" x="4724400" y="1898650"/>
          <p14:tracePt t="5485" x="4832350" y="1866900"/>
          <p14:tracePt t="5501" x="4940300" y="1828800"/>
          <p14:tracePt t="5518" x="5035550" y="1803400"/>
          <p14:tracePt t="5535" x="5118100" y="1778000"/>
          <p14:tracePt t="5551" x="5194300" y="1771650"/>
          <p14:tracePt t="5573" x="5308600" y="1765300"/>
          <p14:tracePt t="5589" x="5346700" y="1765300"/>
          <p14:tracePt t="5601" x="5353050" y="1778000"/>
          <p14:tracePt t="5623" x="5353050" y="1841500"/>
          <p14:tracePt t="5635" x="5321300" y="1930400"/>
          <p14:tracePt t="5657" x="5251450" y="2044700"/>
          <p14:tracePt t="5668" x="5124450" y="2146300"/>
          <p14:tracePt t="5685" x="4946650" y="2222500"/>
          <p14:tracePt t="5702" x="4762500" y="2298700"/>
          <p14:tracePt t="5720" x="4578350" y="2387600"/>
          <p14:tracePt t="5736" x="4381500" y="2482850"/>
          <p14:tracePt t="5752" x="4248150" y="2603500"/>
          <p14:tracePt t="5754" x="4178300" y="2654300"/>
          <p14:tracePt t="5769" x="4038600" y="2743200"/>
          <p14:tracePt t="5785" x="3981450" y="2800350"/>
          <p14:tracePt t="5802" x="3790950" y="2908300"/>
          <p14:tracePt t="5818" x="3676650" y="2971800"/>
          <p14:tracePt t="5838" x="3594100" y="3067050"/>
          <p14:tracePt t="5855" x="3473450" y="3149600"/>
          <p14:tracePt t="5868" x="3346450" y="3225800"/>
          <p14:tracePt t="5888" x="3219450" y="3308350"/>
          <p14:tracePt t="5904" x="3143250" y="3378200"/>
          <p14:tracePt t="5914" x="3092450" y="3460750"/>
          <p14:tracePt t="5935" x="3028950" y="3536950"/>
          <p14:tracePt t="5952" x="2946400" y="3606800"/>
          <p14:tracePt t="5971" x="2825750" y="3721100"/>
          <p14:tracePt t="5986" x="2749550" y="3829050"/>
          <p14:tracePt t="6002" x="2711450" y="3943350"/>
          <p14:tracePt t="6020" x="2667000" y="4025900"/>
          <p14:tracePt t="6035" x="2647950" y="4089400"/>
          <p14:tracePt t="6052" x="2628900" y="4133850"/>
          <p14:tracePt t="6068" x="2616200" y="4146550"/>
          <p14:tracePt t="6089" x="2616200" y="4152900"/>
          <p14:tracePt t="6118" x="2622550" y="4140200"/>
          <p14:tracePt t="6138" x="2774950" y="4044950"/>
          <p14:tracePt t="6153" x="2838450" y="4019550"/>
          <p14:tracePt t="6168" x="2997200" y="3987800"/>
          <p14:tracePt t="6185" x="3181350" y="3956050"/>
          <p14:tracePt t="6201" x="3397250" y="3867150"/>
          <p14:tracePt t="6218" x="3517900" y="3708400"/>
          <p14:tracePt t="6235" x="3638550" y="3505200"/>
          <p14:tracePt t="6251" x="3740150" y="3333750"/>
          <p14:tracePt t="6268" x="3816350" y="3232150"/>
          <p14:tracePt t="6285" x="3898900" y="3130550"/>
          <p14:tracePt t="6302" x="4000500" y="3060700"/>
          <p14:tracePt t="6319" x="4083050" y="2971800"/>
          <p14:tracePt t="6339" x="4216400" y="2787650"/>
          <p14:tracePt t="6352" x="4254500" y="2717800"/>
          <p14:tracePt t="6372" x="4368800" y="2552700"/>
          <p14:tracePt t="6385" x="4400550" y="2501900"/>
          <p14:tracePt t="6404" x="4521200" y="2387600"/>
          <p14:tracePt t="6418" x="4635500" y="2324100"/>
          <p14:tracePt t="6436" x="4768850" y="2260600"/>
          <p14:tracePt t="6452" x="4921250" y="2197100"/>
          <p14:tracePt t="6469" x="5073650" y="2114550"/>
          <p14:tracePt t="6485" x="5245100" y="2044700"/>
          <p14:tracePt t="6502" x="5410200" y="1981200"/>
          <p14:tracePt t="6518" x="5575300" y="1930400"/>
          <p14:tracePt t="6535" x="5740400" y="1879600"/>
          <p14:tracePt t="6551" x="5873750" y="1835150"/>
          <p14:tracePt t="6568" x="5994400" y="1809750"/>
          <p14:tracePt t="6589" x="6172200" y="1797050"/>
          <p14:tracePt t="6594" x="6223000" y="1778000"/>
          <p14:tracePt t="6604" x="6273800" y="1765300"/>
          <p14:tracePt t="6618" x="6337300" y="1746250"/>
          <p14:tracePt t="6635" x="6381750" y="1739900"/>
          <p14:tracePt t="6653" x="6400800" y="1739900"/>
          <p14:tracePt t="6691" x="6400800" y="1746250"/>
          <p14:tracePt t="6701" x="6388100" y="1803400"/>
          <p14:tracePt t="6720" x="6330950" y="1968500"/>
          <p14:tracePt t="6722" x="6299200" y="2063750"/>
          <p14:tracePt t="6735" x="6254750" y="2165350"/>
          <p14:tracePt t="6751" x="6134100" y="2387600"/>
          <p14:tracePt t="6768" x="6019800" y="2546350"/>
          <p14:tracePt t="6771" x="5918200" y="2609850"/>
          <p14:tracePt t="6785" x="5715000" y="2717800"/>
          <p14:tracePt t="6802" x="5499100" y="2813050"/>
          <p14:tracePt t="6819" x="5295900" y="2895600"/>
          <p14:tracePt t="6839" x="5067300" y="2997200"/>
          <p14:tracePt t="6851" x="4832350" y="3105150"/>
          <p14:tracePt t="6868" x="4622800" y="3175000"/>
          <p14:tracePt t="6887" x="4413250" y="3244850"/>
          <p14:tracePt t="6904" x="4248150" y="3314700"/>
          <p14:tracePt t="6918" x="4089400" y="3384550"/>
          <p14:tracePt t="6935" x="3905250" y="3486150"/>
          <p14:tracePt t="6952" x="3721100" y="3606800"/>
          <p14:tracePt t="6968" x="3517900" y="3733800"/>
          <p14:tracePt t="6969" x="3435350" y="3797300"/>
          <p14:tracePt t="6985" x="3352800" y="3841750"/>
          <p14:tracePt t="7001" x="3130550" y="4013200"/>
          <p14:tracePt t="7018" x="3003550" y="4095750"/>
          <p14:tracePt t="7035" x="2927350" y="4197350"/>
          <p14:tracePt t="7051" x="2857500" y="4305300"/>
          <p14:tracePt t="7068" x="2819400" y="4425950"/>
          <p14:tracePt t="7085" x="2794000" y="4521200"/>
          <p14:tracePt t="7103" x="2755900" y="4597400"/>
          <p14:tracePt t="7123" x="2787650" y="4673600"/>
          <p14:tracePt t="7135" x="2813050" y="4686300"/>
          <p14:tracePt t="7155" x="2946400" y="4692650"/>
          <p14:tracePt t="7168" x="3003550" y="4660900"/>
          <p14:tracePt t="7186" x="3251200" y="4502150"/>
          <p14:tracePt t="7202" x="3448050" y="4349750"/>
          <p14:tracePt t="7219" x="3683000" y="4191000"/>
          <p14:tracePt t="7235" x="3937000" y="4070350"/>
          <p14:tracePt t="7251" x="4184650" y="3949700"/>
          <p14:tracePt t="7268" x="4451350" y="3778250"/>
          <p14:tracePt t="7285" x="4667250" y="3530600"/>
          <p14:tracePt t="7303" x="4845050" y="3270250"/>
          <p14:tracePt t="7318" x="4997450" y="3105150"/>
          <p14:tracePt t="7339" x="5226050" y="2959100"/>
          <p14:tracePt t="7356" x="5410200" y="2882900"/>
          <p14:tracePt t="7368" x="5499100" y="2838450"/>
          <p14:tracePt t="7388" x="5816600" y="2667000"/>
          <p14:tracePt t="7404" x="6013450" y="2571750"/>
          <p14:tracePt t="7418" x="6178550" y="2527300"/>
          <p14:tracePt t="7438" x="6337300" y="2527300"/>
          <p14:tracePt t="7451" x="6451600" y="2527300"/>
          <p14:tracePt t="7470" x="6534150" y="2559050"/>
          <p14:tracePt t="7490" x="6584950" y="2603500"/>
          <p14:tracePt t="7501" x="6591300" y="2647950"/>
          <p14:tracePt t="7518" x="6559550" y="2755900"/>
          <p14:tracePt t="7534" x="6407150" y="2940050"/>
          <p14:tracePt t="7551" x="6216650" y="3168650"/>
          <p14:tracePt t="7568" x="6038850" y="3441700"/>
          <p14:tracePt t="7590" x="5848350" y="3867150"/>
          <p14:tracePt t="7595" x="5810250" y="4006850"/>
          <p14:tracePt t="7601" x="5791200" y="4121150"/>
          <p14:tracePt t="7618" x="5772150" y="4286250"/>
          <p14:tracePt t="7638" x="5842000" y="4381500"/>
          <p14:tracePt t="7655" x="5930900" y="4387850"/>
          <p14:tracePt t="7668" x="6159500" y="4337050"/>
          <p14:tracePt t="7686" x="6394450" y="4210050"/>
          <p14:tracePt t="7701" x="6508750" y="4000500"/>
          <p14:tracePt t="7718" x="6527800" y="3765550"/>
          <p14:tracePt t="7735" x="6350000" y="3492500"/>
          <p14:tracePt t="7752" x="6038850" y="3276600"/>
          <p14:tracePt t="7768" x="5600700" y="3086100"/>
          <p14:tracePt t="7771" x="5334000" y="2965450"/>
          <p14:tracePt t="7785" x="5067300" y="2870200"/>
          <p14:tracePt t="7802" x="4254500" y="2552700"/>
          <p14:tracePt t="7819" x="3835400" y="2381250"/>
          <p14:tracePt t="7839" x="3543300" y="2266950"/>
          <p14:tracePt t="7850" x="3441700" y="2209800"/>
          <p14:tracePt t="7851" x="3371850" y="2159000"/>
          <p14:tracePt t="7872" x="3302000" y="2076450"/>
          <p14:tracePt t="7888" x="3321050" y="2006600"/>
          <p14:tracePt t="7893" x="3346450" y="1981200"/>
          <p14:tracePt t="7904" x="3371850" y="1949450"/>
          <p14:tracePt t="7908" x="3390900" y="1924050"/>
          <p14:tracePt t="7918" x="3397250" y="1905000"/>
          <p14:tracePt t="7939" x="3403600" y="1854200"/>
          <p14:tracePt t="7952" x="3390900" y="1847850"/>
          <p14:tracePt t="7969" x="3371850" y="1816100"/>
          <p14:tracePt t="7986" x="3359150" y="1797050"/>
          <p14:tracePt t="8001" x="3352800" y="1784350"/>
          <p14:tracePt t="8018" x="3333750" y="1752600"/>
          <p14:tracePt t="8035" x="3308350" y="1714500"/>
          <p14:tracePt t="8051" x="3251200" y="1670050"/>
          <p14:tracePt t="8068" x="3181350" y="1651000"/>
          <p14:tracePt t="8085" x="3105150" y="1651000"/>
          <p14:tracePt t="8104" x="3035300" y="1651000"/>
          <p14:tracePt t="8118" x="2978150" y="1644650"/>
          <p14:tracePt t="8135" x="2946400" y="1644650"/>
          <p14:tracePt t="8154" x="2914650" y="1644650"/>
          <p14:tracePt t="8169" x="2908300" y="1644650"/>
          <p14:tracePt t="8185" x="2901950" y="1644650"/>
          <p14:tracePt t="8201" x="2882900" y="1644650"/>
          <p14:tracePt t="8218" x="2863850" y="1644650"/>
          <p14:tracePt t="8235" x="2857500" y="1644650"/>
          <p14:tracePt t="8297" x="2851150" y="1644650"/>
          <p14:tracePt t="8307" x="2832100" y="1644650"/>
          <p14:tracePt t="8313" x="2819400" y="1644650"/>
          <p14:tracePt t="8322" x="2806700" y="1644650"/>
          <p14:tracePt t="8339" x="2787650" y="1644650"/>
          <p14:tracePt t="8490" x="2800350" y="1638300"/>
          <p14:tracePt t="8498" x="2832100" y="1631950"/>
          <p14:tracePt t="8506" x="2857500" y="1619250"/>
          <p14:tracePt t="8518" x="2895600" y="1606550"/>
          <p14:tracePt t="8535" x="2984500" y="1587500"/>
          <p14:tracePt t="8537" x="3016250" y="1587500"/>
          <p14:tracePt t="8551" x="3048000" y="1587500"/>
          <p14:tracePt t="8568" x="3143250" y="1587500"/>
          <p14:tracePt t="8574" x="3187700" y="1587500"/>
          <p14:tracePt t="8585" x="3238500" y="1600200"/>
          <p14:tracePt t="8601" x="3314700" y="1600200"/>
          <p14:tracePt t="8622" x="3327400" y="1600200"/>
          <p14:tracePt t="8635" x="3333750" y="1600200"/>
          <p14:tracePt t="8656" x="3346450" y="1600200"/>
          <p14:tracePt t="8663" x="3365500" y="1600200"/>
          <p14:tracePt t="8666" x="3371850" y="1600200"/>
          <p14:tracePt t="8685" x="3403600" y="1600200"/>
          <p14:tracePt t="8738" x="3416300" y="1600200"/>
          <p14:tracePt t="8747" x="3435350" y="1600200"/>
          <p14:tracePt t="8753" x="3448050" y="1600200"/>
          <p14:tracePt t="8768" x="3467100" y="1600200"/>
          <p14:tracePt t="8785" x="3492500" y="1600200"/>
          <p14:tracePt t="8826" x="3492500" y="1593850"/>
          <p14:tracePt t="8948" x="3492500" y="1600200"/>
          <p14:tracePt t="8953" x="3486150" y="1612900"/>
          <p14:tracePt t="8967" x="3479800" y="1651000"/>
          <p14:tracePt t="8971" x="3448050" y="1670050"/>
          <p14:tracePt t="8986" x="3365500" y="1708150"/>
          <p14:tracePt t="9002" x="3289300" y="1746250"/>
          <p14:tracePt t="9018" x="3225800" y="1778000"/>
          <p14:tracePt t="9035" x="3181350" y="1816100"/>
          <p14:tracePt t="9052" x="3136900" y="1835150"/>
          <p14:tracePt t="9069" x="3105150" y="1860550"/>
          <p14:tracePt t="9092" x="3060700" y="1885950"/>
          <p14:tracePt t="9104" x="3035300" y="1911350"/>
          <p14:tracePt t="9119" x="3009900" y="1924050"/>
          <p14:tracePt t="9139" x="2990850" y="1924050"/>
          <p14:tracePt t="9155" x="2965450" y="1936750"/>
          <p14:tracePt t="9169" x="2946400" y="1936750"/>
          <p14:tracePt t="9185" x="2908300" y="1955800"/>
          <p14:tracePt t="9202" x="2889250" y="1968500"/>
          <p14:tracePt t="9221" x="2870200" y="1974850"/>
          <p14:tracePt t="9235" x="2857500" y="1981200"/>
          <p14:tracePt t="9252" x="2844800" y="1993900"/>
          <p14:tracePt t="9269" x="2832100" y="2000250"/>
          <p14:tracePt t="9286" x="2813050" y="2000250"/>
          <p14:tracePt t="9302" x="2813050" y="2006600"/>
          <p14:tracePt t="9506" x="2813050" y="2012950"/>
          <p14:tracePt t="9516" x="2806700" y="2019300"/>
          <p14:tracePt t="9533" x="2800350" y="2019300"/>
          <p14:tracePt t="9706" x="2800350" y="2025650"/>
          <p14:tracePt t="9720" x="2800350" y="2032000"/>
          <p14:tracePt t="9725" x="2800350" y="2044700"/>
          <p14:tracePt t="9752" x="2794000" y="2051050"/>
          <p14:tracePt t="9768" x="2787650" y="2051050"/>
          <p14:tracePt t="10115" x="2794000" y="2051050"/>
          <p14:tracePt t="10186" x="2800350" y="2057400"/>
          <p14:tracePt t="10299" x="2800350" y="2051050"/>
          <p14:tracePt t="10314" x="2806700" y="2051050"/>
          <p14:tracePt t="10372" x="2813050" y="2051050"/>
          <p14:tracePt t="10535" x="2813050" y="2044700"/>
          <p14:tracePt t="10562" x="2806700" y="2044700"/>
          <p14:tracePt t="10578" x="2800350" y="2044700"/>
          <p14:tracePt t="10826" x="2800350" y="2038350"/>
          <p14:tracePt t="10915" x="2806700" y="2038350"/>
          <p14:tracePt t="10995" x="2794000" y="2063750"/>
          <p14:tracePt t="11002" x="2787650" y="2089150"/>
          <p14:tracePt t="11018" x="2787650" y="2152650"/>
          <p14:tracePt t="11035" x="2787650" y="2216150"/>
          <p14:tracePt t="11051" x="2781300" y="2254250"/>
          <p14:tracePt t="11068" x="2794000" y="2286000"/>
          <p14:tracePt t="11085" x="2794000" y="2317750"/>
          <p14:tracePt t="11104" x="2794000" y="2349500"/>
          <p14:tracePt t="11118" x="2794000" y="2381250"/>
          <p14:tracePt t="11135" x="2794000" y="2413000"/>
          <p14:tracePt t="11156" x="2794000" y="2451100"/>
          <p14:tracePt t="11168" x="2794000" y="2463800"/>
          <p14:tracePt t="11186" x="2794000" y="2508250"/>
          <p14:tracePt t="11201" x="2794000" y="2578100"/>
          <p14:tracePt t="11219" x="2794000" y="2622550"/>
          <p14:tracePt t="11235" x="2794000" y="2628900"/>
          <p14:tracePt t="11298" x="2794000" y="2622550"/>
          <p14:tracePt t="11306" x="2800350" y="2616200"/>
          <p14:tracePt t="11371" x="2800350" y="2609850"/>
          <p14:tracePt t="11406" x="2825750" y="2686050"/>
          <p14:tracePt t="11409" x="2857500" y="2813050"/>
          <p14:tracePt t="11422" x="2895600" y="2959100"/>
          <p14:tracePt t="11434" x="2978150" y="3314700"/>
          <p14:tracePt t="11451" x="3041650" y="3683000"/>
          <p14:tracePt t="11471" x="3117850" y="4121150"/>
          <p14:tracePt t="11485" x="3143250" y="4533900"/>
          <p14:tracePt t="11502" x="3117850" y="4857750"/>
          <p14:tracePt t="11518" x="3073400" y="5086350"/>
          <p14:tracePt t="11535" x="3016250" y="5245100"/>
          <p14:tracePt t="11552" x="2990850" y="5295900"/>
          <p14:tracePt t="11568" x="2984500" y="5321300"/>
          <p14:tracePt t="11590" x="2984500" y="5327650"/>
          <p14:tracePt t="11623" x="2978150" y="5327650"/>
          <p14:tracePt t="11635" x="2965450" y="5327650"/>
          <p14:tracePt t="11655" x="2946400" y="5378450"/>
          <p14:tracePt t="11668" x="2927350" y="5473700"/>
          <p14:tracePt t="11685" x="2914650" y="5575300"/>
          <p14:tracePt t="11702" x="2927350" y="5607050"/>
          <p14:tracePt t="11720" x="2933700" y="5626100"/>
          <p14:tracePt t="11735" x="2940050" y="5632450"/>
          <p14:tracePt t="11768" x="2940050" y="5638800"/>
          <p14:tracePt t="11785" x="2940050" y="5645150"/>
          <p14:tracePt t="11885" x="2940050" y="5638800"/>
          <p14:tracePt t="11891" x="2940050" y="5626100"/>
          <p14:tracePt t="11906" x="2940050" y="5619750"/>
          <p14:tracePt t="11920" x="2933700" y="5600700"/>
          <p14:tracePt t="11951" x="2933700" y="5594350"/>
          <p14:tracePt t="11968" x="2927350" y="5594350"/>
          <p14:tracePt t="11997" x="2933700" y="5594350"/>
          <p14:tracePt t="12002" x="2971800" y="5600700"/>
          <p14:tracePt t="12018" x="3054350" y="5632450"/>
          <p14:tracePt t="12035" x="3143250" y="5670550"/>
          <p14:tracePt t="12052" x="3263900" y="5708650"/>
          <p14:tracePt t="12068" x="3365500" y="5746750"/>
          <p14:tracePt t="12086" x="3403600" y="5746750"/>
          <p14:tracePt t="12101" x="3416300" y="5746750"/>
          <p14:tracePt t="12220" x="3409950" y="5734050"/>
          <p14:tracePt t="12228" x="3403600" y="5727700"/>
          <p14:tracePt t="12235" x="3397250" y="5721350"/>
          <p14:tracePt t="12371" x="3403600" y="5721350"/>
          <p14:tracePt t="12378" x="3422650" y="5721350"/>
          <p14:tracePt t="12389" x="3448050" y="5721350"/>
          <p14:tracePt t="12406" x="3511550" y="5721350"/>
          <p14:tracePt t="12419" x="3562350" y="5721350"/>
          <p14:tracePt t="12436" x="3587750" y="5721350"/>
          <p14:tracePt t="12452" x="3619500" y="5721350"/>
          <p14:tracePt t="12474" x="3644900" y="5721350"/>
          <p14:tracePt t="12485" x="3651250" y="5721350"/>
          <p14:tracePt t="12730" x="3651250" y="5727700"/>
          <p14:tracePt t="12738" x="3663950" y="5734050"/>
          <p14:tracePt t="12748" x="3702050" y="5753100"/>
          <p14:tracePt t="12753" x="3733800" y="5753100"/>
          <p14:tracePt t="12768" x="3759200" y="5753100"/>
          <p14:tracePt t="12785" x="3829050" y="5753100"/>
          <p14:tracePt t="12802" x="3917950" y="5778500"/>
          <p14:tracePt t="12819" x="3994150" y="5778500"/>
          <p14:tracePt t="12842" x="4044950" y="5778500"/>
          <p14:tracePt t="12856" x="4070350" y="5778500"/>
          <p14:tracePt t="12868" x="4076700" y="5778500"/>
          <p14:tracePt t="13050" x="4032250" y="5778500"/>
          <p14:tracePt t="13058" x="3981450" y="5778500"/>
          <p14:tracePt t="13068" x="3905250" y="5791200"/>
          <p14:tracePt t="13085" x="3733800" y="5803900"/>
          <p14:tracePt t="13101" x="3556000" y="5810250"/>
          <p14:tracePt t="13120" x="3340100" y="5803900"/>
          <p14:tracePt t="13135" x="3143250" y="5791200"/>
          <p14:tracePt t="13155" x="2990850" y="5772150"/>
          <p14:tracePt t="13168" x="2959100" y="5759450"/>
          <p14:tracePt t="13185" x="2921000" y="5734050"/>
          <p14:tracePt t="13279" x="2921000" y="5727700"/>
          <p14:tracePt t="13283" x="2940050" y="5715000"/>
          <p14:tracePt t="13302" x="2984500" y="5695950"/>
          <p14:tracePt t="13319" x="3067050" y="5683250"/>
          <p14:tracePt t="13340" x="3194050" y="5676900"/>
          <p14:tracePt t="13354" x="3282950" y="5676900"/>
          <p14:tracePt t="13369" x="3327400" y="5676900"/>
          <p14:tracePt t="13386" x="3429000" y="5670550"/>
          <p14:tracePt t="13388" x="3460750" y="5670550"/>
          <p14:tracePt t="13405" x="3581400" y="5664200"/>
          <p14:tracePt t="13418" x="3676650" y="5676900"/>
          <p14:tracePt t="13435" x="3771900" y="5683250"/>
          <p14:tracePt t="13451" x="3835400" y="5683250"/>
          <p14:tracePt t="13470" x="3911600" y="5695950"/>
          <p14:tracePt t="13485" x="4019550" y="5708650"/>
          <p14:tracePt t="13501" x="4102100" y="5695950"/>
          <p14:tracePt t="13518" x="4203700" y="5702300"/>
          <p14:tracePt t="13535" x="4292600" y="5715000"/>
          <p14:tracePt t="13551" x="4375150" y="5740400"/>
          <p14:tracePt t="13568" x="4451350" y="5753100"/>
          <p14:tracePt t="13575" x="4495800" y="5759450"/>
          <p14:tracePt t="13590" x="4578350" y="5765800"/>
          <p14:tracePt t="13601" x="4654550" y="5772150"/>
          <p14:tracePt t="13621" x="4699000" y="5765800"/>
          <p14:tracePt t="13637" x="4737100" y="5759450"/>
          <p14:tracePt t="13656" x="4781550" y="5759450"/>
          <p14:tracePt t="13664" x="4806950" y="5759450"/>
          <p14:tracePt t="13665" x="4838700" y="5753100"/>
          <p14:tracePt t="13685" x="4921250" y="5746750"/>
          <p14:tracePt t="13701" x="5035550" y="5746750"/>
          <p14:tracePt t="13718" x="5162550" y="5753100"/>
          <p14:tracePt t="13735" x="5334000" y="5759450"/>
          <p14:tracePt t="13752" x="5518150" y="5759450"/>
          <p14:tracePt t="13769" x="5727700" y="5765800"/>
          <p14:tracePt t="13771" x="5829300" y="5772150"/>
          <p14:tracePt t="13787" x="6032500" y="5772150"/>
          <p14:tracePt t="13802" x="6197600" y="5778500"/>
          <p14:tracePt t="13819" x="6318250" y="5772150"/>
          <p14:tracePt t="13841" x="6381750" y="5772150"/>
          <p14:tracePt t="13855" x="6413500" y="5765800"/>
          <p14:tracePt t="13871" x="6426200" y="5765800"/>
          <p14:tracePt t="13904" x="6426200" y="5772150"/>
          <p14:tracePt t="13954" x="6426200" y="5778500"/>
          <p14:tracePt t="13969" x="6426200" y="5797550"/>
          <p14:tracePt t="13976" x="6426200" y="5810250"/>
          <p14:tracePt t="13985" x="6426200" y="5835650"/>
          <p14:tracePt t="14001" x="6388100" y="5899150"/>
          <p14:tracePt t="14018" x="6318250" y="5943600"/>
          <p14:tracePt t="14035" x="6184900" y="5988050"/>
          <p14:tracePt t="14051" x="6013450" y="6045200"/>
          <p14:tracePt t="14068" x="5848350" y="6076950"/>
          <p14:tracePt t="14085" x="5664200" y="6096000"/>
          <p14:tracePt t="14101" x="5480050" y="6096000"/>
          <p14:tracePt t="14118" x="5327650" y="6108700"/>
          <p14:tracePt t="14135" x="5105400" y="6026150"/>
          <p14:tracePt t="14154" x="4895850" y="5943600"/>
          <p14:tracePt t="14170" x="4699000" y="5822950"/>
          <p14:tracePt t="14185" x="4648200" y="5778500"/>
          <p14:tracePt t="14201" x="4591050" y="5645150"/>
          <p14:tracePt t="14218" x="4603750" y="5537200"/>
          <p14:tracePt t="14235" x="4641850" y="5448300"/>
          <p14:tracePt t="14251" x="4743450" y="5359400"/>
          <p14:tracePt t="14268" x="4870450" y="5321300"/>
          <p14:tracePt t="14285" x="5016500" y="5308600"/>
          <p14:tracePt t="14301" x="5168900" y="5308600"/>
          <p14:tracePt t="14319" x="5314950" y="5321300"/>
          <p14:tracePt t="14338" x="5511800" y="5391150"/>
          <p14:tracePt t="14351" x="5562600" y="5422900"/>
          <p14:tracePt t="14370" x="5676900" y="5581650"/>
          <p14:tracePt t="14387" x="5721350" y="5708650"/>
          <p14:tracePt t="14404" x="5695950" y="5829300"/>
          <p14:tracePt t="14418" x="5638800" y="5930900"/>
          <p14:tracePt t="14435" x="5530850" y="6000750"/>
          <p14:tracePt t="14452" x="5403850" y="6070600"/>
          <p14:tracePt t="14470" x="5295900" y="6102350"/>
          <p14:tracePt t="14485" x="5200650" y="6102350"/>
          <p14:tracePt t="14502" x="5149850" y="6057900"/>
          <p14:tracePt t="14518" x="5073650" y="5988050"/>
          <p14:tracePt t="14535" x="5035550" y="5905500"/>
          <p14:tracePt t="14552" x="5010150" y="5816600"/>
          <p14:tracePt t="14568" x="5035550" y="5727700"/>
          <p14:tracePt t="14588" x="5099050" y="5562600"/>
          <p14:tracePt t="14598" x="5137150" y="5511800"/>
          <p14:tracePt t="14602" x="5194300" y="5486400"/>
          <p14:tracePt t="14621" x="5283200" y="5448300"/>
          <p14:tracePt t="14635" x="5314950" y="5435600"/>
          <p14:tracePt t="14654" x="5334000" y="5454650"/>
          <p14:tracePt t="14668" x="5346700" y="5480050"/>
          <p14:tracePt t="14685" x="5340350" y="5556250"/>
          <p14:tracePt t="14702" x="5283200" y="5632450"/>
          <p14:tracePt t="14718" x="5137150" y="5734050"/>
          <p14:tracePt t="14735" x="4921250" y="5816600"/>
          <p14:tracePt t="14752" x="4546600" y="5835650"/>
          <p14:tracePt t="14768" x="4229100" y="5848350"/>
          <p14:tracePt t="14772" x="4064000" y="5861050"/>
          <p14:tracePt t="14781" x="3924300" y="5861050"/>
          <p14:tracePt t="14787" x="3829050" y="5880100"/>
          <p14:tracePt t="14802" x="3486150" y="5861050"/>
          <p14:tracePt t="14819" x="3168650" y="5765800"/>
          <p14:tracePt t="14840" x="2959100" y="5702300"/>
          <p14:tracePt t="14855" x="2819400" y="5638800"/>
          <p14:tracePt t="14868" x="2768600" y="5619750"/>
          <p14:tracePt t="14891" x="2774950" y="5613400"/>
          <p14:tracePt t="14905" x="2794000" y="5613400"/>
          <p14:tracePt t="14918" x="2813050" y="5613400"/>
          <p14:tracePt t="14979" x="2813050" y="5607050"/>
          <p14:tracePt t="14987" x="2813050" y="5594350"/>
          <p14:tracePt t="14995" x="2813050" y="5575300"/>
          <p14:tracePt t="15003" x="2819400" y="5556250"/>
          <p14:tracePt t="15018" x="2819400" y="5511800"/>
          <p14:tracePt t="15035" x="2806700" y="5492750"/>
          <p14:tracePt t="15082" x="2806700" y="5499100"/>
          <p14:tracePt t="15093" x="2806700" y="5505450"/>
          <p14:tracePt t="15101" x="2806700" y="5511800"/>
          <p14:tracePt t="15181" x="2806700" y="5518150"/>
          <p14:tracePt t="15186" x="2825750" y="5530850"/>
          <p14:tracePt t="15194" x="2838450" y="5530850"/>
          <p14:tracePt t="15202" x="2857500" y="5543550"/>
          <p14:tracePt t="15221" x="2870200" y="5549900"/>
          <p14:tracePt t="15260" x="2870200" y="5556250"/>
          <p14:tracePt t="15268" x="2876550" y="5581650"/>
          <p14:tracePt t="15285" x="2876550" y="5651500"/>
          <p14:tracePt t="15302" x="2876550" y="5708650"/>
          <p14:tracePt t="15319" x="2876550" y="5746750"/>
          <p14:tracePt t="15388" x="2882900" y="5746750"/>
          <p14:tracePt t="15394" x="2889250" y="5734050"/>
          <p14:tracePt t="15410" x="2889250" y="5708650"/>
          <p14:tracePt t="15418" x="2908300" y="5613400"/>
          <p14:tracePt t="15437" x="2946400" y="5505450"/>
          <p14:tracePt t="15452" x="3009900" y="5416550"/>
          <p14:tracePt t="15469" x="3111500" y="5334000"/>
          <p14:tracePt t="15485" x="3282950" y="5264150"/>
          <p14:tracePt t="15502" x="3486150" y="5187950"/>
          <p14:tracePt t="15518" x="3771900" y="5105400"/>
          <p14:tracePt t="15535" x="4095750" y="5054600"/>
          <p14:tracePt t="15552" x="4476750" y="5029200"/>
          <p14:tracePt t="15568" x="4940300" y="5035550"/>
          <p14:tracePt t="15572" x="5137150" y="5029200"/>
          <p14:tracePt t="15589" x="5530850" y="5029200"/>
          <p14:tracePt t="15605" x="5911850" y="5054600"/>
          <p14:tracePt t="15623" x="6267450" y="5130800"/>
          <p14:tracePt t="15638" x="6521450" y="5251450"/>
          <p14:tracePt t="15655" x="6680200" y="5372100"/>
          <p14:tracePt t="15663" x="6731000" y="5416550"/>
          <p14:tracePt t="15665" x="6775450" y="5473700"/>
          <p14:tracePt t="15685" x="6800850" y="5562600"/>
          <p14:tracePt t="15702" x="6807200" y="5619750"/>
          <p14:tracePt t="15722" x="6807200" y="5645150"/>
          <p14:tracePt t="15735" x="6807200" y="5651500"/>
          <p14:tracePt t="15771" x="6794500" y="5651500"/>
          <p14:tracePt t="15787" x="6711950" y="5626100"/>
          <p14:tracePt t="15802" x="6578600" y="5575300"/>
          <p14:tracePt t="15819" x="6343650" y="5543550"/>
          <p14:tracePt t="15840" x="5994400" y="5480050"/>
          <p14:tracePt t="15851" x="5619750" y="5429250"/>
          <p14:tracePt t="15872" x="5130800" y="5346700"/>
          <p14:tracePt t="15887" x="4705350" y="5321300"/>
          <p14:tracePt t="15906" x="4298950" y="5308600"/>
          <p14:tracePt t="15919" x="3968750" y="5302250"/>
          <p14:tracePt t="15937" x="3581400" y="5340350"/>
          <p14:tracePt t="15952" x="3498850" y="5359400"/>
          <p14:tracePt t="15968" x="3403600" y="5416550"/>
          <p14:tracePt t="15985" x="3340100" y="5505450"/>
          <p14:tracePt t="16002" x="3289300" y="5670550"/>
          <p14:tracePt t="16018" x="3263900" y="5791200"/>
          <p14:tracePt t="16035" x="3232150" y="5880100"/>
          <p14:tracePt t="16051" x="3213100" y="5949950"/>
          <p14:tracePt t="16068" x="3206750" y="5975350"/>
          <p14:tracePt t="16085" x="3206750" y="5981700"/>
          <p14:tracePt t="16102" x="3194050" y="5981700"/>
          <p14:tracePt t="16122" x="3194050" y="5886450"/>
          <p14:tracePt t="16135" x="3194050" y="5835650"/>
          <p14:tracePt t="16155" x="3238500" y="5708650"/>
          <p14:tracePt t="16168" x="3257550" y="5664200"/>
          <p14:tracePt t="16186" x="3359150" y="5486400"/>
          <p14:tracePt t="16202" x="3492500" y="5384800"/>
          <p14:tracePt t="16221" x="3702050" y="5308600"/>
          <p14:tracePt t="16235" x="3962400" y="5245100"/>
          <p14:tracePt t="16252" x="4260850" y="5194300"/>
          <p14:tracePt t="16268" x="4527550" y="5187950"/>
          <p14:tracePt t="16285" x="4800600" y="5175250"/>
          <p14:tracePt t="16302" x="5181600" y="5213350"/>
          <p14:tracePt t="16319" x="5549900" y="5308600"/>
          <p14:tracePt t="16339" x="5937250" y="5441950"/>
          <p14:tracePt t="16355" x="6369050" y="5651500"/>
          <p14:tracePt t="16368" x="6477000" y="5721350"/>
          <p14:tracePt t="16385" x="6692900" y="5861050"/>
          <p14:tracePt t="16389" x="6775450" y="5918200"/>
          <p14:tracePt t="16406" x="6851650" y="5981700"/>
          <p14:tracePt t="16420" x="6858000" y="6007100"/>
          <p14:tracePt t="16435" x="6864350" y="6007100"/>
          <p14:tracePt t="16498" x="6864350" y="6000750"/>
          <p14:tracePt t="16514" x="6864350" y="5994400"/>
          <p14:tracePt t="16521" x="6864350" y="5975350"/>
          <p14:tracePt t="16540" x="6807200" y="5943600"/>
          <p14:tracePt t="16546" x="6756400" y="5911850"/>
          <p14:tracePt t="16568" x="6597650" y="5848350"/>
          <p14:tracePt t="16589" x="6108700" y="5676900"/>
          <p14:tracePt t="16601" x="5721350" y="5556250"/>
          <p14:tracePt t="16618" x="5340350" y="5429250"/>
          <p14:tracePt t="16636" x="4889500" y="5327650"/>
          <p14:tracePt t="16654" x="4470400" y="5283200"/>
          <p14:tracePt t="16668" x="4013200" y="5257800"/>
          <p14:tracePt t="16685" x="3606800" y="5251450"/>
          <p14:tracePt t="16701" x="3282950" y="5283200"/>
          <p14:tracePt t="16718" x="3048000" y="5353050"/>
          <p14:tracePt t="16735" x="2857500" y="5410200"/>
          <p14:tracePt t="16752" x="2762250" y="5461000"/>
          <p14:tracePt t="16768" x="2711450" y="5499100"/>
          <p14:tracePt t="16771" x="2705100" y="5505450"/>
          <p14:tracePt t="16785" x="2705100" y="5511800"/>
          <p14:tracePt t="16845" x="2705100" y="5499100"/>
          <p14:tracePt t="16849" x="2705100" y="5492750"/>
          <p14:tracePt t="16857" x="2705100" y="5480050"/>
          <p14:tracePt t="16869" x="2717800" y="5473700"/>
          <p14:tracePt t="16893" x="2813050" y="5441950"/>
          <p14:tracePt t="16904" x="2876550" y="5422900"/>
          <p14:tracePt t="16918" x="3086100" y="5403850"/>
          <p14:tracePt t="16935" x="3435350" y="5397500"/>
          <p14:tracePt t="16951" x="3829050" y="5397500"/>
          <p14:tracePt t="16968" x="4165600" y="5397500"/>
          <p14:tracePt t="16969" x="4337050" y="5416550"/>
          <p14:tracePt t="16986" x="4635500" y="5473700"/>
          <p14:tracePt t="17002" x="4927600" y="5543550"/>
          <p14:tracePt t="17019" x="5194300" y="5613400"/>
          <p14:tracePt t="17035" x="5454650" y="5689600"/>
          <p14:tracePt t="17052" x="5613400" y="5746750"/>
          <p14:tracePt t="17068" x="5670550" y="5784850"/>
          <p14:tracePt t="17085" x="5670550" y="5791200"/>
          <p14:tracePt t="17165" x="5670550" y="5797550"/>
          <p14:tracePt t="17197" x="5670550" y="5803900"/>
          <p14:tracePt t="17202" x="5670550" y="5810250"/>
          <p14:tracePt t="17690" x="5664200" y="5803900"/>
          <p14:tracePt t="17954" x="5657850" y="5803900"/>
          <p14:tracePt t="17968" x="5645150" y="5797550"/>
          <p14:tracePt t="17973" x="5645150" y="5791200"/>
          <p14:tracePt t="17985" x="5638800" y="5784850"/>
          <p14:tracePt t="18001" x="5600700" y="5765800"/>
          <p14:tracePt t="18018" x="5594350" y="5765800"/>
          <p14:tracePt t="18052" x="5594350" y="5759450"/>
          <p14:tracePt t="18954" x="5594350" y="5753100"/>
          <p14:tracePt t="18977" x="5594350" y="5734050"/>
          <p14:tracePt t="18987" x="5594350" y="5727700"/>
          <p14:tracePt t="19002" x="5588000" y="5727700"/>
          <p14:tracePt t="19042" x="5588000" y="5734050"/>
          <p14:tracePt t="19138" x="5581650" y="5734050"/>
          <p14:tracePt t="19213" x="5575300" y="5734050"/>
          <p14:tracePt t="19325" x="5581650" y="5734050"/>
          <p14:tracePt t="19353" x="5588000" y="5734050"/>
          <p14:tracePt t="19356" x="5594350" y="5734050"/>
          <p14:tracePt t="19368" x="5600700" y="5734050"/>
          <p14:tracePt t="19385" x="5619750" y="5721350"/>
          <p14:tracePt t="19387" x="5632450" y="5721350"/>
          <p14:tracePt t="19404" x="5651500" y="5695950"/>
          <p14:tracePt t="19421" x="5683250" y="5664200"/>
          <p14:tracePt t="19435" x="5746750" y="5638800"/>
          <p14:tracePt t="19451" x="5803900" y="5613400"/>
          <p14:tracePt t="19470" x="5854700" y="5581650"/>
          <p14:tracePt t="19485" x="5892800" y="5556250"/>
          <p14:tracePt t="19502" x="5899150" y="5549900"/>
          <p14:tracePt t="19518" x="5905500" y="5549900"/>
          <p14:tracePt t="19535" x="5905500" y="5543550"/>
          <p14:tracePt t="19552" x="5924550" y="5505450"/>
          <p14:tracePt t="19568" x="5943600" y="5480050"/>
          <p14:tracePt t="19573" x="5949950" y="5473700"/>
          <p14:tracePt t="19589" x="5949950" y="5467350"/>
          <p14:tracePt t="19812" x="5956300" y="5467350"/>
          <p14:tracePt t="19818" x="5962650" y="5461000"/>
          <p14:tracePt t="19825" x="5962650" y="5454650"/>
          <p14:tracePt t="19932" x="5969000" y="5454650"/>
          <p14:tracePt t="19947" x="5975350" y="5454650"/>
          <p14:tracePt t="19953" x="5981700" y="5448300"/>
          <p14:tracePt t="19970" x="5981700" y="5441950"/>
          <p14:tracePt t="20002" x="5994400" y="5422900"/>
          <p14:tracePt t="20018" x="6000750" y="5416550"/>
          <p14:tracePt t="20035" x="6007100" y="5410200"/>
          <p14:tracePt t="20051" x="6013450" y="5403850"/>
          <p14:tracePt t="20085" x="6013450" y="5397500"/>
          <p14:tracePt t="20433" x="6013450" y="5403850"/>
          <p14:tracePt t="21609" x="6013450" y="5391150"/>
          <p14:tracePt t="21620" x="6013450" y="5378450"/>
          <p14:tracePt t="21635" x="6026150" y="5340350"/>
          <p14:tracePt t="21654" x="6032500" y="5321300"/>
          <p14:tracePt t="21785" x="6032500" y="5314950"/>
          <p14:tracePt t="22330" x="6019800" y="5314950"/>
          <p14:tracePt t="22342" x="5969000" y="5314950"/>
          <p14:tracePt t="22346" x="5905500" y="5314950"/>
          <p14:tracePt t="22355" x="5778500" y="5314950"/>
          <p14:tracePt t="22371" x="5441950" y="5289550"/>
          <p14:tracePt t="22386" x="5073650" y="5219700"/>
          <p14:tracePt t="22406" x="4648200" y="5092700"/>
          <p14:tracePt t="22419" x="4273550" y="4984750"/>
          <p14:tracePt t="22435" x="3860800" y="4813300"/>
          <p14:tracePt t="22452" x="3390900" y="4616450"/>
          <p14:tracePt t="22470" x="3041650" y="4451350"/>
          <p14:tracePt t="22486" x="2686050" y="4241800"/>
          <p14:tracePt t="22502" x="2451100" y="4019550"/>
          <p14:tracePt t="22518" x="2305050" y="3803650"/>
          <p14:tracePt t="22535" x="2197100" y="3575050"/>
          <p14:tracePt t="22552" x="2114550" y="3346450"/>
          <p14:tracePt t="22557" x="2051050" y="3244850"/>
          <p14:tracePt t="22569" x="1955800" y="3136900"/>
          <p14:tracePt t="22591" x="1873250" y="3048000"/>
          <p14:tracePt t="22604" x="1797050" y="2959100"/>
          <p14:tracePt t="22620" x="1714500" y="2851150"/>
          <p14:tracePt t="22638" x="1631950" y="2768600"/>
          <p14:tracePt t="22655" x="1530350" y="2698750"/>
          <p14:tracePt t="22668" x="1435100" y="2635250"/>
          <p14:tracePt t="22685" x="1333500" y="2565400"/>
          <p14:tracePt t="22702" x="1263650" y="2489200"/>
          <p14:tracePt t="22721" x="1231900" y="2432050"/>
          <p14:tracePt t="22735" x="1206500" y="2343150"/>
          <p14:tracePt t="22752" x="1193800" y="2254250"/>
          <p14:tracePt t="22768" x="1206500" y="2184400"/>
          <p14:tracePt t="22771" x="1212850" y="2159000"/>
          <p14:tracePt t="22786" x="1250950" y="2108200"/>
          <p14:tracePt t="22802" x="1339850" y="2038350"/>
          <p14:tracePt t="22823" x="1460500" y="1955800"/>
          <p14:tracePt t="22840" x="1663700" y="1860550"/>
          <p14:tracePt t="22844" x="1765300" y="1828800"/>
          <p14:tracePt t="22851" x="1860550" y="1803400"/>
          <p14:tracePt t="22873" x="2000250" y="1752600"/>
          <p14:tracePt t="22885" x="2095500" y="1739900"/>
          <p14:tracePt t="22904" x="2165350" y="1733550"/>
          <p14:tracePt t="22908" x="2209800" y="1733550"/>
          <p14:tracePt t="22918" x="2254250" y="1733550"/>
          <p14:tracePt t="22935" x="2355850" y="1733550"/>
          <p14:tracePt t="22952" x="2444750" y="1714500"/>
          <p14:tracePt t="22970" x="2520950" y="1701800"/>
          <p14:tracePt t="22985" x="2533650" y="1701800"/>
          <p14:tracePt t="23002" x="2578100" y="1739900"/>
          <p14:tracePt t="23018" x="2641600" y="1765300"/>
          <p14:tracePt t="23035" x="2679700" y="1778000"/>
          <p14:tracePt t="23052" x="2717800" y="1778000"/>
          <p14:tracePt t="23106" x="2736850" y="1778000"/>
          <p14:tracePt t="23114" x="2762250" y="1778000"/>
          <p14:tracePt t="23124" x="2787650" y="1765300"/>
          <p14:tracePt t="23135" x="2825750" y="1733550"/>
          <p14:tracePt t="23154" x="2882900" y="1676400"/>
          <p14:tracePt t="23168" x="2882900" y="1670050"/>
          <p14:tracePt t="23186" x="2870200" y="1644650"/>
          <p14:tracePt t="23221" x="2851150" y="1625600"/>
          <p14:tracePt t="23235" x="2825750" y="1600200"/>
          <p14:tracePt t="23252" x="2800350" y="1574800"/>
          <p14:tracePt t="23268" x="2755900" y="1536700"/>
          <p14:tracePt t="23285" x="2698750" y="1517650"/>
          <p14:tracePt t="23302" x="2679700" y="1511300"/>
          <p14:tracePt t="23319" x="2667000" y="1504950"/>
          <p14:tracePt t="23339" x="2667000" y="1485900"/>
          <p14:tracePt t="23352" x="2667000" y="1473200"/>
          <p14:tracePt t="23368" x="2667000" y="1460500"/>
          <p14:tracePt t="23385" x="2667000" y="1454150"/>
          <p14:tracePt t="23404" x="2660650" y="1454150"/>
          <p14:tracePt t="23515" x="2686050" y="1454150"/>
          <p14:tracePt t="23523" x="2711450" y="1454150"/>
          <p14:tracePt t="23536" x="2749550" y="1454150"/>
          <p14:tracePt t="23552" x="2851150" y="1466850"/>
          <p14:tracePt t="23568" x="3016250" y="1473200"/>
          <p14:tracePt t="23572" x="3124200" y="1473200"/>
          <p14:tracePt t="23585" x="3257550" y="1473200"/>
          <p14:tracePt t="23601" x="3695700" y="1473200"/>
          <p14:tracePt t="23620" x="4108450" y="1479550"/>
          <p14:tracePt t="23635" x="4572000" y="1479550"/>
          <p14:tracePt t="23655" x="5048250" y="1454150"/>
          <p14:tracePt t="23668" x="5530850" y="1460500"/>
          <p14:tracePt t="23685" x="5911850" y="1447800"/>
          <p14:tracePt t="23702" x="6210300" y="1447800"/>
          <p14:tracePt t="23718" x="6483350" y="1460500"/>
          <p14:tracePt t="23735" x="6711950" y="1485900"/>
          <p14:tracePt t="23752" x="6889750" y="1485900"/>
          <p14:tracePt t="23769" x="7048500" y="1485900"/>
          <p14:tracePt t="23787" x="7131050" y="1485900"/>
          <p14:tracePt t="23803" x="7124700" y="1485900"/>
          <p14:tracePt t="23819" x="7080250" y="1479550"/>
          <p14:tracePt t="23838" x="6972300" y="1511300"/>
          <p14:tracePt t="23855" x="6788150" y="1644650"/>
          <p14:tracePt t="23868" x="6483350" y="1854200"/>
          <p14:tracePt t="23891" x="5753100" y="2114550"/>
          <p14:tracePt t="23904" x="5473700" y="2133600"/>
          <p14:tracePt t="23912" x="5200650" y="2139950"/>
          <p14:tracePt t="23917" x="4921250" y="2127250"/>
          <p14:tracePt t="23935" x="4470400" y="2051050"/>
          <p14:tracePt t="23952" x="4152900" y="1981200"/>
          <p14:tracePt t="23970" x="3797300" y="1822450"/>
          <p14:tracePt t="23985" x="3714750" y="1771650"/>
          <p14:tracePt t="24002" x="3594100" y="1625600"/>
          <p14:tracePt t="24018" x="3549650" y="1562100"/>
          <p14:tracePt t="24035" x="3517900" y="1504950"/>
          <p14:tracePt t="24052" x="3492500" y="1466850"/>
          <p14:tracePt t="24069" x="3479800" y="1447800"/>
          <p14:tracePt t="24090" x="3448050" y="1416050"/>
          <p14:tracePt t="24102" x="3390900" y="1390650"/>
          <p14:tracePt t="24119" x="3302000" y="1365250"/>
          <p14:tracePt t="24138" x="3124200" y="1320800"/>
          <p14:tracePt t="24154" x="3016250" y="1308100"/>
          <p14:tracePt t="24170" x="2927350" y="1282700"/>
          <p14:tracePt t="24185" x="2895600" y="1276350"/>
          <p14:tracePt t="24201" x="2838450" y="1276350"/>
          <p14:tracePt t="24221" x="2800350" y="1276350"/>
          <p14:tracePt t="24235" x="2749550" y="1276350"/>
          <p14:tracePt t="24252" x="2698750" y="1276350"/>
          <p14:tracePt t="24268" x="2622550" y="1301750"/>
          <p14:tracePt t="24285" x="2565400" y="1333500"/>
          <p14:tracePt t="24303" x="2495550" y="1339850"/>
          <p14:tracePt t="24320" x="2444750" y="1339850"/>
          <p14:tracePt t="24339" x="2438400" y="1352550"/>
          <p14:tracePt t="24417" x="2444750" y="1352550"/>
          <p14:tracePt t="24458" x="2451100" y="1352550"/>
          <p14:tracePt t="24469" x="2451100" y="1358900"/>
          <p14:tracePt t="24491" x="2457450" y="1358900"/>
          <p14:tracePt t="24506" x="2470150" y="1358900"/>
          <p14:tracePt t="24513" x="2495550" y="1358900"/>
          <p14:tracePt t="24522" x="2527300" y="1358900"/>
          <p14:tracePt t="24535" x="2552700" y="1358900"/>
          <p14:tracePt t="24552" x="2628900" y="1365250"/>
          <p14:tracePt t="24568" x="2673350" y="1365250"/>
          <p14:tracePt t="24573" x="2686050" y="1365250"/>
          <p14:tracePt t="24585" x="2705100" y="1365250"/>
          <p14:tracePt t="24601" x="2755900" y="1371600"/>
          <p14:tracePt t="24619" x="2774950" y="1371600"/>
          <p14:tracePt t="24635" x="2787650" y="1371600"/>
          <p14:tracePt t="24654" x="2800350" y="1371600"/>
          <p14:tracePt t="24668" x="2819400" y="1371600"/>
          <p14:tracePt t="24685" x="2838450" y="1371600"/>
          <p14:tracePt t="24702" x="2851150" y="1371600"/>
          <p14:tracePt t="24720" x="2876550" y="1371600"/>
          <p14:tracePt t="24722" x="2889250" y="1371600"/>
          <p14:tracePt t="24735" x="2901950" y="1371600"/>
          <p14:tracePt t="24752" x="2946400" y="1371600"/>
          <p14:tracePt t="24769" x="3048000" y="1371600"/>
          <p14:tracePt t="24785" x="3079750" y="1371600"/>
          <p14:tracePt t="24802" x="3105150" y="1371600"/>
          <p14:tracePt t="24986" x="3105150" y="1377950"/>
          <p14:tracePt t="24996" x="3105150" y="1390650"/>
          <p14:tracePt t="25003" x="3105150" y="1409700"/>
          <p14:tracePt t="25018" x="3073400" y="1473200"/>
          <p14:tracePt t="25035" x="3041650" y="1568450"/>
          <p14:tracePt t="25052" x="3009900" y="1651000"/>
          <p14:tracePt t="25068" x="2971800" y="1714500"/>
          <p14:tracePt t="25090" x="2965450" y="1733550"/>
          <p14:tracePt t="25102" x="2952750" y="1739900"/>
          <p14:tracePt t="25250" x="2927350" y="1739900"/>
          <p14:tracePt t="25269" x="2844800" y="1752600"/>
          <p14:tracePt t="25285" x="2781300" y="1752600"/>
          <p14:tracePt t="25302" x="2705100" y="1758950"/>
          <p14:tracePt t="25319" x="2622550" y="1739900"/>
          <p14:tracePt t="25340" x="2559050" y="1739900"/>
          <p14:tracePt t="25442" x="2552700" y="1739900"/>
          <p14:tracePt t="25522" x="2565400" y="1739900"/>
          <p14:tracePt t="25532" x="2571750" y="1739900"/>
          <p14:tracePt t="25541" x="2584450" y="1720850"/>
          <p14:tracePt t="25551" x="2590800" y="1689100"/>
          <p14:tracePt t="25569" x="2635250" y="1568450"/>
          <p14:tracePt t="25589" x="2667000" y="1504950"/>
          <p14:tracePt t="25601" x="2698750" y="1460500"/>
          <p14:tracePt t="25619" x="2711450" y="1441450"/>
          <p14:tracePt t="25636" x="2711450" y="1428750"/>
          <p14:tracePt t="25662" x="2717800" y="1428750"/>
          <p14:tracePt t="25668" x="2724150" y="1428750"/>
          <p14:tracePt t="25686" x="2730500" y="1416050"/>
          <p14:tracePt t="25739" x="2730500" y="1428750"/>
          <p14:tracePt t="25746" x="2698750" y="1466850"/>
          <p14:tracePt t="25753" x="2667000" y="1517650"/>
          <p14:tracePt t="25770" x="2635250" y="1581150"/>
          <p14:tracePt t="25786" x="2622550" y="1619250"/>
          <p14:tracePt t="25802" x="2609850" y="1657350"/>
          <p14:tracePt t="25822" x="2603500" y="1682750"/>
          <p14:tracePt t="25838" x="2603500" y="1689100"/>
          <p14:tracePt t="25871" x="2616200" y="1670050"/>
          <p14:tracePt t="25873" x="2647950" y="1651000"/>
          <p14:tracePt t="25885" x="2692400" y="1631950"/>
          <p14:tracePt t="25904" x="2787650" y="1574800"/>
          <p14:tracePt t="25922" x="2946400" y="1466850"/>
          <p14:tracePt t="25936" x="2990850" y="1447800"/>
          <p14:tracePt t="25952" x="3054350" y="1428750"/>
          <p14:tracePt t="25970" x="3067050" y="1422400"/>
          <p14:tracePt t="26002" x="3067050" y="1466850"/>
          <p14:tracePt t="26019" x="3035300" y="1549400"/>
          <p14:tracePt t="26035" x="3003550" y="1638300"/>
          <p14:tracePt t="26052" x="2965450" y="1714500"/>
          <p14:tracePt t="26068" x="2952750" y="1771650"/>
          <p14:tracePt t="26085" x="2933700" y="1803400"/>
          <p14:tracePt t="26104" x="2914650" y="1816100"/>
          <p14:tracePt t="26118" x="2908300" y="1816100"/>
          <p14:tracePt t="26138" x="2870200" y="1822450"/>
          <p14:tracePt t="26154" x="2819400" y="1828800"/>
          <p14:tracePt t="26168" x="2800350" y="1828800"/>
          <p14:tracePt t="26189" x="2743200" y="1828800"/>
          <p14:tracePt t="26202" x="2705100" y="1828800"/>
          <p14:tracePt t="26218" x="2673350" y="1816100"/>
          <p14:tracePt t="26235" x="2647950" y="1784350"/>
          <p14:tracePt t="26252" x="2641600" y="1746250"/>
          <p14:tracePt t="26268" x="2641600" y="1695450"/>
          <p14:tracePt t="26285" x="2641600" y="1651000"/>
          <p14:tracePt t="26303" x="2654300" y="1619250"/>
          <p14:tracePt t="26319" x="2654300" y="1606550"/>
          <p14:tracePt t="26340" x="2654300" y="1600200"/>
          <p14:tracePt t="26354" x="2654300" y="1593850"/>
          <p14:tracePt t="26368" x="2654300" y="1581150"/>
          <p14:tracePt t="26385" x="2654300" y="1555750"/>
          <p14:tracePt t="26386" x="2654300" y="1536700"/>
          <p14:tracePt t="26404" x="2654300" y="1485900"/>
          <p14:tracePt t="26419" x="2654300" y="1454150"/>
          <p14:tracePt t="26435" x="2654300" y="1441450"/>
          <p14:tracePt t="26452" x="2654300" y="1435100"/>
          <p14:tracePt t="26485" x="2654300" y="1428750"/>
          <p14:tracePt t="26546" x="2660650" y="1428750"/>
          <p14:tracePt t="26554" x="2679700" y="1428750"/>
          <p14:tracePt t="26568" x="2705100" y="1428750"/>
          <p14:tracePt t="26585" x="2762250" y="1409700"/>
          <p14:tracePt t="26592" x="2787650" y="1403350"/>
          <p14:tracePt t="26604" x="2844800" y="1390650"/>
          <p14:tracePt t="26622" x="2876550" y="1384300"/>
          <p14:tracePt t="26635" x="2901950" y="1384300"/>
          <p14:tracePt t="26654" x="2921000" y="1397000"/>
          <p14:tracePt t="26668" x="2933700" y="1409700"/>
          <p14:tracePt t="26685" x="2940050" y="1416050"/>
          <p14:tracePt t="26721" x="2940050" y="1422400"/>
          <p14:tracePt t="26735" x="2940050" y="1428750"/>
          <p14:tracePt t="26752" x="2940050" y="1454150"/>
          <p14:tracePt t="26768" x="2940050" y="1479550"/>
          <p14:tracePt t="26771" x="2933700" y="1485900"/>
          <p14:tracePt t="26785" x="2921000" y="1511300"/>
          <p14:tracePt t="26802" x="2895600" y="1549400"/>
          <p14:tracePt t="26819" x="2863850" y="1587500"/>
          <p14:tracePt t="26838" x="2813050" y="1612900"/>
          <p14:tracePt t="26855" x="2781300" y="1631950"/>
          <p14:tracePt t="26868" x="2762250" y="1644650"/>
          <p14:tracePt t="26891" x="2736850" y="1644650"/>
          <p14:tracePt t="26907" x="2717800" y="1644650"/>
          <p14:tracePt t="26918" x="2705100" y="1644650"/>
          <p14:tracePt t="26938" x="2686050" y="1644650"/>
          <p14:tracePt t="26952" x="2673350" y="1638300"/>
          <p14:tracePt t="26968" x="2667000" y="1612900"/>
          <p14:tracePt t="26970" x="2667000" y="1593850"/>
          <p14:tracePt t="26985" x="2667000" y="1574800"/>
          <p14:tracePt t="27002" x="2667000" y="1517650"/>
          <p14:tracePt t="27019" x="2667000" y="1479550"/>
          <p14:tracePt t="27035" x="2667000" y="1447800"/>
          <p14:tracePt t="27052" x="2673350" y="1435100"/>
          <p14:tracePt t="27068" x="2686050" y="1422400"/>
          <p14:tracePt t="27088" x="2698750" y="1416050"/>
          <p14:tracePt t="27101" x="2705100" y="1416050"/>
          <p14:tracePt t="27119" x="2711450" y="1416050"/>
          <p14:tracePt t="27137" x="2717800" y="1416050"/>
          <p14:tracePt t="27155" x="2717800" y="1422400"/>
          <p14:tracePt t="27168" x="2717800" y="1435100"/>
          <p14:tracePt t="27185" x="2705100" y="1447800"/>
          <p14:tracePt t="27202" x="2686050" y="1473200"/>
          <p14:tracePt t="27222" x="2679700" y="1479550"/>
          <p14:tracePt t="27285" x="2679700" y="1473200"/>
          <p14:tracePt t="27330" x="2692400" y="1473200"/>
          <p14:tracePt t="27345" x="2698750" y="1473200"/>
          <p14:tracePt t="27349" x="2711450" y="1473200"/>
          <p14:tracePt t="27353" x="2717800" y="1473200"/>
          <p14:tracePt t="27372" x="2724150" y="1473200"/>
          <p14:tracePt t="27490" x="2724150" y="1466850"/>
          <p14:tracePt t="27571" x="2724150" y="1460500"/>
          <p14:tracePt t="27656" x="2730500" y="1460500"/>
          <p14:tracePt t="27770" x="2730500" y="1454150"/>
          <p14:tracePt t="27781" x="2730500" y="1447800"/>
          <p14:tracePt t="27786" x="2730500" y="1441450"/>
          <p14:tracePt t="27802" x="2730500" y="1422400"/>
          <p14:tracePt t="27819" x="2730500" y="1403350"/>
          <p14:tracePt t="27839" x="2711450" y="1397000"/>
          <p14:tracePt t="27852" x="2705100" y="1397000"/>
          <p14:tracePt t="27889" x="2705100" y="1390650"/>
          <p14:tracePt t="27904" x="2698750" y="1384300"/>
          <p14:tracePt t="27919" x="2698750" y="1371600"/>
          <p14:tracePt t="27922" x="2698750" y="1358900"/>
          <p14:tracePt t="27937" x="2698750" y="1352550"/>
          <p14:tracePt t="27969" x="2698750" y="1346200"/>
          <p14:tracePt t="27998" x="2686050" y="1346200"/>
          <p14:tracePt t="28001" x="2673350" y="1346200"/>
          <p14:tracePt t="28018" x="2641600" y="1371600"/>
          <p14:tracePt t="28035" x="2603500" y="1416050"/>
          <p14:tracePt t="28052" x="2584450" y="1466850"/>
          <p14:tracePt t="28068" x="2571750" y="1498600"/>
          <p14:tracePt t="28085" x="2565400" y="1504950"/>
          <p14:tracePt t="28130" x="2584450" y="1504950"/>
          <p14:tracePt t="28138" x="2609850" y="1498600"/>
          <p14:tracePt t="28154" x="2667000" y="1460500"/>
          <p14:tracePt t="28168" x="2705100" y="1441450"/>
          <p14:tracePt t="28185" x="2787650" y="1416050"/>
          <p14:tracePt t="28202" x="2863850" y="1390650"/>
          <p14:tracePt t="28243" x="2844800" y="1416050"/>
          <p14:tracePt t="28251" x="2813050" y="1454150"/>
          <p14:tracePt t="28268" x="2749550" y="1536700"/>
          <p14:tracePt t="28285" x="2698750" y="1593850"/>
          <p14:tracePt t="28302" x="2679700" y="1638300"/>
          <p14:tracePt t="28319" x="2673350" y="1657350"/>
          <p14:tracePt t="28362" x="2705100" y="1651000"/>
          <p14:tracePt t="28372" x="2736850" y="1625600"/>
          <p14:tracePt t="28386" x="2768600" y="1606550"/>
          <p14:tracePt t="28405" x="2851150" y="1549400"/>
          <p14:tracePt t="28421" x="2882900" y="1543050"/>
          <p14:tracePt t="28452" x="2857500" y="1562100"/>
          <p14:tracePt t="28471" x="2825750" y="1619250"/>
          <p14:tracePt t="28485" x="2794000" y="1670050"/>
          <p14:tracePt t="28502" x="2781300" y="1689100"/>
          <p14:tracePt t="28580" x="2781300" y="1676400"/>
          <p14:tracePt t="28591" x="2781300" y="1663700"/>
          <p14:tracePt t="28596" x="2781300" y="1644650"/>
          <p14:tracePt t="28605" x="2781300" y="1638300"/>
          <p14:tracePt t="28619" x="2768600" y="1619250"/>
          <p14:tracePt t="28638" x="2762250" y="1600200"/>
          <p14:tracePt t="28653" x="2743200" y="1581150"/>
          <p14:tracePt t="28669" x="2736850" y="1581150"/>
          <p14:tracePt t="28746" x="2730500" y="1581150"/>
          <p14:tracePt t="28754" x="2717800" y="1581150"/>
          <p14:tracePt t="28762" x="2705100" y="1581150"/>
          <p14:tracePt t="28770" x="2686050" y="1581150"/>
          <p14:tracePt t="28785" x="2679700" y="1581150"/>
          <p14:tracePt t="28802" x="2660650" y="1581150"/>
          <p14:tracePt t="28819" x="2647950" y="1574800"/>
          <p14:tracePt t="28839" x="2647950" y="1555750"/>
          <p14:tracePt t="28852" x="2647950" y="1536700"/>
          <p14:tracePt t="28870" x="2647950" y="1530350"/>
          <p14:tracePt t="29012" x="2679700" y="1530350"/>
          <p14:tracePt t="29017" x="2724150" y="1530350"/>
          <p14:tracePt t="29035" x="2800350" y="1524000"/>
          <p14:tracePt t="29052" x="2882900" y="1511300"/>
          <p14:tracePt t="29069" x="2984500" y="1504950"/>
          <p14:tracePt t="29090" x="3067050" y="1498600"/>
          <p14:tracePt t="29105" x="3117850" y="1485900"/>
          <p14:tracePt t="29121" x="3162300" y="1479550"/>
          <p14:tracePt t="29135" x="3162300" y="1473200"/>
          <p14:tracePt t="29154" x="3162300" y="1454150"/>
          <p14:tracePt t="29279" x="3162300" y="1460500"/>
          <p14:tracePt t="29442" x="3187700" y="1460500"/>
          <p14:tracePt t="29450" x="3219450" y="1460500"/>
          <p14:tracePt t="29458" x="3257550" y="1466850"/>
          <p14:tracePt t="29469" x="3295650" y="1466850"/>
          <p14:tracePt t="29485" x="3390900" y="1466850"/>
          <p14:tracePt t="29502" x="3486150" y="1473200"/>
          <p14:tracePt t="29518" x="3556000" y="1473200"/>
          <p14:tracePt t="29535" x="3568700" y="1473200"/>
          <p14:tracePt t="29635" x="3575050" y="1473200"/>
          <p14:tracePt t="29642" x="3600450" y="1473200"/>
          <p14:tracePt t="29658" x="3695700" y="1473200"/>
          <p14:tracePt t="29668" x="3746500" y="1473200"/>
          <p14:tracePt t="29685" x="3873500" y="1485900"/>
          <p14:tracePt t="29706" x="4121150" y="1492250"/>
          <p14:tracePt t="29718" x="4197350" y="1492250"/>
          <p14:tracePt t="29735" x="4362450" y="1498600"/>
          <p14:tracePt t="29752" x="4457700" y="1504950"/>
          <p14:tracePt t="29768" x="4489450" y="1511300"/>
          <p14:tracePt t="29882" x="4470400" y="1511300"/>
          <p14:tracePt t="29890" x="4438650" y="1511300"/>
          <p14:tracePt t="29905" x="4394200" y="1511300"/>
          <p14:tracePt t="29918" x="4273550" y="1504950"/>
          <p14:tracePt t="29935" x="4089400" y="1492250"/>
          <p14:tracePt t="29951" x="3886200" y="1479550"/>
          <p14:tracePt t="29971" x="3505200" y="1397000"/>
          <p14:tracePt t="29985" x="3359150" y="1352550"/>
          <p14:tracePt t="30002" x="2978150" y="1301750"/>
          <p14:tracePt t="30018" x="2762250" y="1295400"/>
          <p14:tracePt t="30035" x="2552700" y="1295400"/>
          <p14:tracePt t="30052" x="2362200" y="1289050"/>
          <p14:tracePt t="30068" x="2190750" y="1295400"/>
          <p14:tracePt t="30088" x="2032000" y="1289050"/>
          <p14:tracePt t="30104" x="1911350" y="1301750"/>
          <p14:tracePt t="30118" x="1835150" y="1301750"/>
          <p14:tracePt t="30136" x="1797050" y="1301750"/>
          <p14:tracePt t="30153" x="1790700" y="1301750"/>
          <p14:tracePt t="30168" x="1790700" y="1295400"/>
          <p14:tracePt t="30356" x="1790700" y="1301750"/>
          <p14:tracePt t="30362" x="1790700" y="1308100"/>
          <p14:tracePt t="30373" x="1778000" y="1327150"/>
          <p14:tracePt t="30387" x="1701800" y="1358900"/>
          <p14:tracePt t="30404" x="1619250" y="1377950"/>
          <p14:tracePt t="30418" x="1555750" y="1397000"/>
          <p14:tracePt t="30437" x="1466850" y="1403350"/>
          <p14:tracePt t="30452" x="1384300" y="1409700"/>
          <p14:tracePt t="30470" x="1327150" y="1409700"/>
          <p14:tracePt t="30485" x="1308100" y="1409700"/>
          <p14:tracePt t="30502" x="1289050" y="1409700"/>
          <p14:tracePt t="30518" x="1282700" y="1409700"/>
          <p14:tracePt t="30535" x="1282700" y="1416050"/>
          <p14:tracePt t="30594" x="1282700" y="1422400"/>
          <p14:tracePt t="30668" x="1282700" y="1416050"/>
          <p14:tracePt t="30674" x="1282700" y="1409700"/>
          <p14:tracePt t="34170" x="1282700" y="1403350"/>
          <p14:tracePt t="34179" x="1301750" y="1384300"/>
          <p14:tracePt t="34186" x="1308100" y="1358900"/>
          <p14:tracePt t="34202" x="1333500" y="1308100"/>
          <p14:tracePt t="34218" x="1358900" y="1263650"/>
          <p14:tracePt t="34235" x="1384300" y="1219200"/>
          <p14:tracePt t="34252" x="1422400" y="1174750"/>
          <p14:tracePt t="34269" x="1492250" y="1130300"/>
          <p14:tracePt t="34285" x="1562100" y="1085850"/>
          <p14:tracePt t="34302" x="1644650" y="1054100"/>
          <p14:tracePt t="34319" x="1708150" y="1028700"/>
          <p14:tracePt t="34340" x="1771650" y="1022350"/>
          <p14:tracePt t="34354" x="1797050" y="1016000"/>
          <p14:tracePt t="34369" x="1803400" y="1009650"/>
          <p14:tracePt t="34390" x="1860550" y="990600"/>
          <p14:tracePt t="34404" x="1911350" y="977900"/>
          <p14:tracePt t="34419" x="1962150" y="952500"/>
          <p14:tracePt t="34435" x="1993900" y="952500"/>
          <p14:tracePt t="34452" x="2012950" y="952500"/>
          <p14:tracePt t="34469" x="2012950" y="958850"/>
          <p14:tracePt t="34674" x="2012950" y="971550"/>
          <p14:tracePt t="34682" x="2012950" y="990600"/>
          <p14:tracePt t="34690" x="2032000" y="1003300"/>
          <p14:tracePt t="34701" x="2038350" y="1016000"/>
          <p14:tracePt t="34718" x="2044700" y="1035050"/>
          <p14:tracePt t="34735" x="2057400" y="1066800"/>
          <p14:tracePt t="34752" x="2063750" y="1104900"/>
          <p14:tracePt t="34754" x="2063750" y="1130300"/>
          <p14:tracePt t="34768" x="2063750" y="1149350"/>
          <p14:tracePt t="34785" x="2063750" y="1174750"/>
          <p14:tracePt t="34787" x="2070100" y="1187450"/>
          <p14:tracePt t="34802" x="2070100" y="1193800"/>
          <p14:tracePt t="34839" x="2070100" y="1200150"/>
          <p14:tracePt t="34922" x="2070100" y="1219200"/>
          <p14:tracePt t="34931" x="2070100" y="1244600"/>
          <p14:tracePt t="34937" x="2070100" y="1250950"/>
          <p14:tracePt t="34952" x="2070100" y="1257300"/>
          <p14:tracePt t="34969" x="2070100" y="1263650"/>
          <p14:tracePt t="34987" x="2063750" y="1263650"/>
          <p14:tracePt t="35002" x="2044700" y="1289050"/>
          <p14:tracePt t="35018" x="2044700" y="1314450"/>
          <p14:tracePt t="35035" x="2038350" y="1314450"/>
          <p14:tracePt t="35068" x="2038350" y="1320800"/>
          <p14:tracePt t="35090" x="2025650" y="1308100"/>
          <p14:tracePt t="35104" x="2006600" y="1276350"/>
          <p14:tracePt t="35118" x="1987550" y="1257300"/>
          <p14:tracePt t="35161" x="1981200" y="1257300"/>
          <p14:tracePt t="35173" x="1962150" y="1257300"/>
          <p14:tracePt t="35185" x="1949450" y="1282700"/>
          <p14:tracePt t="35202" x="1930400" y="1352550"/>
          <p14:tracePt t="35219" x="1930400" y="1371600"/>
          <p14:tracePt t="35235" x="1943100" y="1377950"/>
          <p14:tracePt t="35252" x="1955800" y="1384300"/>
          <p14:tracePt t="35268" x="1981200" y="1384300"/>
          <p14:tracePt t="35285" x="2038350" y="1365250"/>
          <p14:tracePt t="35302" x="2082800" y="1327150"/>
          <p14:tracePt t="35318" x="2108200" y="1308100"/>
          <p14:tracePt t="35682" x="2108200" y="1314450"/>
          <p14:tracePt t="35690" x="2095500" y="1333500"/>
          <p14:tracePt t="35702" x="2082800" y="1365250"/>
          <p14:tracePt t="35721" x="2057400" y="1416050"/>
          <p14:tracePt t="35722" x="2051050" y="1435100"/>
          <p14:tracePt t="35736" x="2044700" y="1454150"/>
          <p14:tracePt t="35752" x="2025650" y="1485900"/>
          <p14:tracePt t="35770" x="2012950" y="1517650"/>
          <p14:tracePt t="35786" x="2000250" y="1530350"/>
          <p14:tracePt t="35802" x="2000250" y="1543050"/>
          <p14:tracePt t="35818" x="2000250" y="1549400"/>
          <p14:tracePt t="35855" x="2032000" y="1549400"/>
          <p14:tracePt t="35868" x="2127250" y="1562100"/>
          <p14:tracePt t="35888" x="2235200" y="1600200"/>
          <p14:tracePt t="35904" x="2381250" y="1631950"/>
          <p14:tracePt t="35911" x="2444750" y="1638300"/>
          <p14:tracePt t="35919" x="2508250" y="1638300"/>
          <p14:tracePt t="35937" x="2686050" y="1638300"/>
          <p14:tracePt t="35952" x="2736850" y="1625600"/>
          <p14:tracePt t="35971" x="2813050" y="1593850"/>
          <p14:tracePt t="36066" x="2813050" y="1587500"/>
          <p14:tracePt t="36130" x="2813050" y="1593850"/>
          <p14:tracePt t="36147" x="2813050" y="1600200"/>
          <p14:tracePt t="36171" x="2819400" y="1600200"/>
          <p14:tracePt t="36249" x="2819400" y="1606550"/>
          <p14:tracePt t="36291" x="2819400" y="1600200"/>
          <p14:tracePt t="36978" x="2832100" y="1600200"/>
          <p14:tracePt t="36987" x="2851150" y="1593850"/>
          <p14:tracePt t="36996" x="2882900" y="1593850"/>
          <p14:tracePt t="37002" x="2914650" y="1574800"/>
          <p14:tracePt t="37018" x="3016250" y="1555750"/>
          <p14:tracePt t="37035" x="3143250" y="1530350"/>
          <p14:tracePt t="37052" x="3270250" y="1517650"/>
          <p14:tracePt t="37068" x="3359150" y="1524000"/>
          <p14:tracePt t="37090" x="3403600" y="1524000"/>
          <p14:tracePt t="37104" x="3403600" y="1530350"/>
          <p14:tracePt t="37188" x="3403600" y="1536700"/>
          <p14:tracePt t="37202" x="3403600" y="1543050"/>
          <p14:tracePt t="37218" x="3365500" y="1581150"/>
          <p14:tracePt t="37235" x="3321050" y="1644650"/>
          <p14:tracePt t="37252" x="3263900" y="1739900"/>
          <p14:tracePt t="37269" x="3149600" y="1841500"/>
          <p14:tracePt t="37285" x="3048000" y="1949450"/>
          <p14:tracePt t="37302" x="2927350" y="2012950"/>
          <p14:tracePt t="37318" x="2851150" y="2101850"/>
          <p14:tracePt t="37323" x="2819400" y="2133600"/>
          <p14:tracePt t="37340" x="2774950" y="2203450"/>
          <p14:tracePt t="37354" x="2749550" y="2279650"/>
          <p14:tracePt t="37369" x="2736850" y="2305050"/>
          <p14:tracePt t="37389" x="2711450" y="2368550"/>
          <p14:tracePt t="37404" x="2692400" y="2413000"/>
          <p14:tracePt t="37418" x="2667000" y="2476500"/>
          <p14:tracePt t="37435" x="2647950" y="2552700"/>
          <p14:tracePt t="37452" x="2628900" y="2603500"/>
          <p14:tracePt t="37471" x="2622550" y="2647950"/>
          <p14:tracePt t="37485" x="2622550" y="2679700"/>
          <p14:tracePt t="37502" x="2622550" y="2698750"/>
          <p14:tracePt t="37563" x="2628900" y="2698750"/>
          <p14:tracePt t="37571" x="2660650" y="2698750"/>
          <p14:tracePt t="37578" x="2717800" y="2679700"/>
          <p14:tracePt t="37593" x="2768600" y="2654300"/>
          <p14:tracePt t="37597" x="2832100" y="2622550"/>
          <p14:tracePt t="37602" x="2889250" y="2590800"/>
          <p14:tracePt t="37619" x="3009900" y="2489200"/>
          <p14:tracePt t="37640" x="3136900" y="2400300"/>
          <p14:tracePt t="37654" x="3263900" y="2305050"/>
          <p14:tracePt t="37659" x="3302000" y="2247900"/>
          <p14:tracePt t="37671" x="3340100" y="2190750"/>
          <p14:tracePt t="37685" x="3403600" y="2070100"/>
          <p14:tracePt t="37702" x="3479800" y="1968500"/>
          <p14:tracePt t="37719" x="3530600" y="1854200"/>
          <p14:tracePt t="37735" x="3613150" y="1758950"/>
          <p14:tracePt t="37752" x="3727450" y="1695450"/>
          <p14:tracePt t="37754" x="3778250" y="1670050"/>
          <p14:tracePt t="37768" x="3829050" y="1651000"/>
          <p14:tracePt t="37785" x="3930650" y="1638300"/>
          <p14:tracePt t="37787" x="3968750" y="1631950"/>
          <p14:tracePt t="37802" x="4032250" y="1631950"/>
          <p14:tracePt t="37819" x="4095750" y="1631950"/>
          <p14:tracePt t="37840" x="4178300" y="1651000"/>
          <p14:tracePt t="37852" x="4210050" y="1663700"/>
          <p14:tracePt t="37858" x="4210050" y="1670050"/>
          <p14:tracePt t="37891" x="4203700" y="1676400"/>
          <p14:tracePt t="37905" x="4191000" y="1701800"/>
          <p14:tracePt t="37913" x="4159250" y="1778000"/>
          <p14:tracePt t="37935" x="4095750" y="1885950"/>
          <p14:tracePt t="37951" x="4019550" y="2019300"/>
          <p14:tracePt t="37968" x="3892550" y="2190750"/>
          <p14:tracePt t="37985" x="3702050" y="2343150"/>
          <p14:tracePt t="38002" x="3409950" y="2476500"/>
          <p14:tracePt t="38018" x="3302000" y="2520950"/>
          <p14:tracePt t="38035" x="3244850" y="2533650"/>
          <p14:tracePt t="38052" x="3219450" y="2533650"/>
          <p14:tracePt t="38069" x="3200400" y="2527300"/>
          <p14:tracePt t="38090" x="3136900" y="2495550"/>
          <p14:tracePt t="38102" x="3060700" y="2489200"/>
          <p14:tracePt t="38118" x="2990850" y="2489200"/>
          <p14:tracePt t="38135" x="2921000" y="2489200"/>
          <p14:tracePt t="38154" x="2806700" y="2489200"/>
          <p14:tracePt t="38168" x="2781300" y="2489200"/>
          <p14:tracePt t="38185" x="2743200" y="2489200"/>
          <p14:tracePt t="38189" x="2730500" y="2489200"/>
          <p14:tracePt t="38202" x="2724150" y="2489200"/>
          <p14:tracePt t="38219" x="2692400" y="2533650"/>
          <p14:tracePt t="38235" x="2654300" y="2628900"/>
          <p14:tracePt t="38252" x="2603500" y="2768600"/>
          <p14:tracePt t="38268" x="2571750" y="2959100"/>
          <p14:tracePt t="38285" x="2508250" y="3168650"/>
          <p14:tracePt t="38302" x="2444750" y="3422650"/>
          <p14:tracePt t="38318" x="2374900" y="3708400"/>
          <p14:tracePt t="38340" x="2305050" y="4114800"/>
          <p14:tracePt t="38355" x="2286000" y="4235450"/>
          <p14:tracePt t="38372" x="2216150" y="4629150"/>
          <p14:tracePt t="38386" x="2197100" y="4876800"/>
          <p14:tracePt t="38405" x="2197100" y="5073650"/>
          <p14:tracePt t="38422" x="2203450" y="5245100"/>
          <p14:tracePt t="38435" x="2273300" y="5429250"/>
          <p14:tracePt t="38452" x="2336800" y="5594350"/>
          <p14:tracePt t="38471" x="2425700" y="5740400"/>
          <p14:tracePt t="38485" x="2520950" y="5880100"/>
          <p14:tracePt t="38502" x="2597150" y="5988050"/>
          <p14:tracePt t="38518" x="2679700" y="6102350"/>
          <p14:tracePt t="38535" x="2755900" y="6203950"/>
          <p14:tracePt t="38552" x="2794000" y="6229350"/>
          <p14:tracePt t="38568" x="2863850" y="6235700"/>
          <p14:tracePt t="38589" x="2984500" y="6267450"/>
          <p14:tracePt t="38594" x="3028950" y="6280150"/>
          <p14:tracePt t="38602" x="3041650" y="6286500"/>
          <p14:tracePt t="38619" x="3067050" y="6299200"/>
          <p14:tracePt t="38635" x="3073400" y="6299200"/>
          <p14:tracePt t="38674" x="3073400" y="6280150"/>
          <p14:tracePt t="38685" x="3073400" y="6261100"/>
          <p14:tracePt t="38702" x="3079750" y="6216650"/>
          <p14:tracePt t="38721" x="3086100" y="6184900"/>
          <p14:tracePt t="38735" x="3086100" y="6140450"/>
          <p14:tracePt t="38752" x="3086100" y="6089650"/>
          <p14:tracePt t="38768" x="3054350" y="6032500"/>
          <p14:tracePt t="38772" x="3022600" y="6007100"/>
          <p14:tracePt t="38785" x="3003550" y="5994400"/>
          <p14:tracePt t="38802" x="2959100" y="5975350"/>
          <p14:tracePt t="38818" x="2952750" y="5975350"/>
          <p14:tracePt t="38840" x="2940050" y="5975350"/>
          <p14:tracePt t="38856" x="2933700" y="5975350"/>
          <p14:tracePt t="38868" x="2927350" y="5975350"/>
          <p14:tracePt t="38889" x="2901950" y="5969000"/>
          <p14:tracePt t="38906" x="2870200" y="5969000"/>
          <p14:tracePt t="38919" x="2851150" y="5969000"/>
          <p14:tracePt t="38935" x="2844800" y="5969000"/>
          <p14:tracePt t="38953" x="2813050" y="5969000"/>
          <p14:tracePt t="38972" x="2794000" y="5969000"/>
          <p14:tracePt t="38987" x="2768600" y="5943600"/>
          <p14:tracePt t="39003" x="2755900" y="5930900"/>
          <p14:tracePt t="39019" x="2743200" y="5918200"/>
          <p14:tracePt t="39036" x="2743200" y="5905500"/>
          <p14:tracePt t="39052" x="2743200" y="5892800"/>
          <p14:tracePt t="39069" x="2743200" y="5867400"/>
          <p14:tracePt t="39090" x="2743200" y="5854700"/>
          <p14:tracePt t="39106" x="2749550" y="5854700"/>
          <p14:tracePt t="39182" x="2755900" y="5854700"/>
          <p14:tracePt t="39187" x="2768600" y="5854700"/>
          <p14:tracePt t="39203" x="2819400" y="5854700"/>
          <p14:tracePt t="39222" x="2882900" y="5854700"/>
          <p14:tracePt t="39235" x="2946400" y="5854700"/>
          <p14:tracePt t="39252" x="3016250" y="5854700"/>
          <p14:tracePt t="39269" x="3086100" y="5854700"/>
          <p14:tracePt t="39287" x="3175000" y="5854700"/>
          <p14:tracePt t="39302" x="3263900" y="5848350"/>
          <p14:tracePt t="39319" x="3359150" y="5842000"/>
          <p14:tracePt t="39340" x="3505200" y="5822950"/>
          <p14:tracePt t="39352" x="3543300" y="5822950"/>
          <p14:tracePt t="39373" x="3657600" y="5822950"/>
          <p14:tracePt t="39386" x="3695700" y="5822950"/>
          <p14:tracePt t="39404" x="3797300" y="5816600"/>
          <p14:tracePt t="39418" x="3879850" y="5810250"/>
          <p14:tracePt t="39435" x="3968750" y="5803900"/>
          <p14:tracePt t="39452" x="4057650" y="5803900"/>
          <p14:tracePt t="39468" x="4159250" y="5803900"/>
          <p14:tracePt t="39485" x="4248150" y="5810250"/>
          <p14:tracePt t="39502" x="4305300" y="5810250"/>
          <p14:tracePt t="39518" x="4387850" y="5810250"/>
          <p14:tracePt t="39535" x="4464050" y="5810250"/>
          <p14:tracePt t="39552" x="4527550" y="5810250"/>
          <p14:tracePt t="39569" x="4591050" y="5810250"/>
          <p14:tracePt t="39591" x="4711700" y="5810250"/>
          <p14:tracePt t="39596" x="4756150" y="5816600"/>
          <p14:tracePt t="39604" x="4794250" y="5816600"/>
          <p14:tracePt t="39618" x="4870450" y="5822950"/>
          <p14:tracePt t="39635" x="4933950" y="5835650"/>
          <p14:tracePt t="39654" x="5029200" y="5842000"/>
          <p14:tracePt t="39670" x="5130800" y="5842000"/>
          <p14:tracePt t="39685" x="5238750" y="5842000"/>
          <p14:tracePt t="39701" x="5334000" y="5848350"/>
          <p14:tracePt t="39718" x="5429250" y="5861050"/>
          <p14:tracePt t="39735" x="5537200" y="5854700"/>
          <p14:tracePt t="39752" x="5651500" y="5861050"/>
          <p14:tracePt t="39768" x="5778500" y="5861050"/>
          <p14:tracePt t="39772" x="5822950" y="5861050"/>
          <p14:tracePt t="39785" x="5880100" y="5861050"/>
          <p14:tracePt t="39802" x="6070600" y="5861050"/>
          <p14:tracePt t="39818" x="6197600" y="5861050"/>
          <p14:tracePt t="39839" x="6292850" y="5861050"/>
          <p14:tracePt t="39852" x="6369050" y="5861050"/>
          <p14:tracePt t="39857" x="6381750" y="5854700"/>
          <p14:tracePt t="39870" x="6394450" y="5854700"/>
          <p14:tracePt t="39911" x="6394450" y="5848350"/>
          <p14:tracePt t="40082" x="6362700" y="5848350"/>
          <p14:tracePt t="40091" x="6305550" y="5854700"/>
          <p14:tracePt t="40102" x="6235700" y="5861050"/>
          <p14:tracePt t="40120" x="6057900" y="5873750"/>
          <p14:tracePt t="40135" x="5867400" y="5880100"/>
          <p14:tracePt t="40155" x="5594350" y="5905500"/>
          <p14:tracePt t="40168" x="5505450" y="5911850"/>
          <p14:tracePt t="40189" x="5353050" y="5943600"/>
          <p14:tracePt t="40202" x="5314950" y="5943600"/>
          <p14:tracePt t="40235" x="5340350" y="5949950"/>
          <p14:tracePt t="40252" x="5397500" y="5949950"/>
          <p14:tracePt t="40270" x="5461000" y="5943600"/>
          <p14:tracePt t="40285" x="5518150" y="5924550"/>
          <p14:tracePt t="40302" x="5575300" y="5905500"/>
          <p14:tracePt t="40318" x="5638800" y="5880100"/>
          <p14:tracePt t="40340" x="5721350" y="5854700"/>
          <p14:tracePt t="40355" x="5721350" y="5848350"/>
          <p14:tracePt t="40407" x="5708650" y="5848350"/>
          <p14:tracePt t="40411" x="5676900" y="5848350"/>
          <p14:tracePt t="40421" x="5632450" y="5854700"/>
          <p14:tracePt t="40435" x="5524500" y="5886450"/>
          <p14:tracePt t="40452" x="5327650" y="5930900"/>
          <p14:tracePt t="40470" x="5016500" y="5975350"/>
          <p14:tracePt t="40485" x="4699000" y="6007100"/>
          <p14:tracePt t="40502" x="4349750" y="6026150"/>
          <p14:tracePt t="40518" x="4032250" y="6038850"/>
          <p14:tracePt t="40535" x="3727450" y="6026150"/>
          <p14:tracePt t="40541" x="3581400" y="6007100"/>
          <p14:tracePt t="40552" x="3467100" y="5994400"/>
          <p14:tracePt t="40569" x="3257550" y="5994400"/>
          <p14:tracePt t="40572" x="3162300" y="5994400"/>
          <p14:tracePt t="40585" x="3086100" y="5975350"/>
          <p14:tracePt t="40602" x="2940050" y="5924550"/>
          <p14:tracePt t="40618" x="2895600" y="5899150"/>
          <p14:tracePt t="40638" x="2863850" y="5867400"/>
          <p14:tracePt t="40654" x="2863850" y="5822950"/>
          <p14:tracePt t="40669" x="2863850" y="5759450"/>
          <p14:tracePt t="40685" x="2901950" y="5670550"/>
          <p14:tracePt t="40702" x="2978150" y="5588000"/>
          <p14:tracePt t="40718" x="3117850" y="5518150"/>
          <p14:tracePt t="40735" x="3346450" y="5429250"/>
          <p14:tracePt t="40752" x="3625850" y="5340350"/>
          <p14:tracePt t="40755" x="3816350" y="5308600"/>
          <p14:tracePt t="40768" x="3975100" y="5270500"/>
          <p14:tracePt t="40785" x="4292600" y="5213350"/>
          <p14:tracePt t="40803" x="4991100" y="5238750"/>
          <p14:tracePt t="40818" x="5416550" y="5295900"/>
          <p14:tracePt t="40840" x="5740400" y="5372100"/>
          <p14:tracePt t="40856" x="6032500" y="5467350"/>
          <p14:tracePt t="40874" x="6191250" y="5562600"/>
          <p14:tracePt t="40876" x="6229350" y="5613400"/>
          <p14:tracePt t="40885" x="6235700" y="5651500"/>
          <p14:tracePt t="40904" x="6210300" y="5740400"/>
          <p14:tracePt t="40909" x="6165850" y="5778500"/>
          <p14:tracePt t="40918" x="6102350" y="5822950"/>
          <p14:tracePt t="40935" x="5892800" y="5873750"/>
          <p14:tracePt t="40952" x="5626100" y="5918200"/>
          <p14:tracePt t="40970" x="5238750" y="5988050"/>
          <p14:tracePt t="40985" x="5118100" y="6013450"/>
          <p14:tracePt t="41003" x="4756150" y="6045200"/>
          <p14:tracePt t="41018" x="4527550" y="6045200"/>
          <p14:tracePt t="41035" x="4368800" y="6057900"/>
          <p14:tracePt t="41052" x="4267200" y="6057900"/>
          <p14:tracePt t="41068" x="4248150" y="6051550"/>
          <p14:tracePt t="41188" x="4241800" y="6045200"/>
          <p14:tracePt t="43280" x="4241800" y="6038850"/>
          <p14:tracePt t="43285" x="4241800" y="6032500"/>
          <p14:tracePt t="44590" x="4241800" y="6026150"/>
          <p14:tracePt t="44595" x="4235450" y="6026150"/>
          <p14:tracePt t="44706" x="4235450" y="6019800"/>
          <p14:tracePt t="44719" x="4229100" y="6019800"/>
          <p14:tracePt t="44723" x="4203700" y="6007100"/>
          <p14:tracePt t="44735" x="4159250" y="5994400"/>
          <p14:tracePt t="44752" x="4051300" y="5975350"/>
          <p14:tracePt t="44769" x="3962400" y="5943600"/>
          <p14:tracePt t="44773" x="3917950" y="5937250"/>
          <p14:tracePt t="44779" x="3860800" y="5930900"/>
          <p14:tracePt t="44785" x="3816350" y="5924550"/>
          <p14:tracePt t="44802" x="3708400" y="5892800"/>
          <p14:tracePt t="44819" x="3594100" y="5854700"/>
          <p14:tracePt t="44835" x="3511550" y="5854700"/>
          <p14:tracePt t="44856" x="3460750" y="5848350"/>
          <p14:tracePt t="44869" x="3454400" y="5842000"/>
          <p14:tracePt t="45067" x="3448050" y="5842000"/>
          <p14:tracePt t="45783" x="3448050" y="5829300"/>
          <p14:tracePt t="45786" x="3454400" y="5810250"/>
          <p14:tracePt t="45803" x="3460750" y="5778500"/>
          <p14:tracePt t="45819" x="3460750" y="5765800"/>
          <p14:tracePt t="45840" x="3460750" y="5759450"/>
          <p14:tracePt t="46493" x="3467100" y="5753100"/>
          <p14:tracePt t="46498" x="3473450" y="5746750"/>
          <p14:tracePt t="46506" x="3479800" y="5734050"/>
          <p14:tracePt t="46518" x="3486150" y="5721350"/>
          <p14:tracePt t="46535" x="3486150" y="5702300"/>
          <p14:tracePt t="46552" x="3498850" y="5689600"/>
          <p14:tracePt t="46569" x="3505200" y="5676900"/>
          <p14:tracePt t="46585" x="3505200" y="5670550"/>
          <p14:tracePt t="46618" x="3511550" y="5670550"/>
          <p14:tracePt t="46654" x="3556000" y="5645150"/>
          <p14:tracePt t="46669" x="3625850" y="5626100"/>
          <p14:tracePt t="46685" x="3702050" y="5600700"/>
          <p14:tracePt t="46702" x="3765550" y="5581650"/>
          <p14:tracePt t="46719" x="3797300" y="5581650"/>
          <p14:tracePt t="46735" x="3803650" y="5581650"/>
          <p14:tracePt t="46752" x="3822700" y="5594350"/>
          <p14:tracePt t="46768" x="3835400" y="5651500"/>
          <p14:tracePt t="46785" x="3854450" y="5715000"/>
          <p14:tracePt t="46788" x="3854450" y="5734050"/>
          <p14:tracePt t="46802" x="3854450" y="5753100"/>
          <p14:tracePt t="46823" x="3854450" y="5765800"/>
          <p14:tracePt t="46835" x="3835400" y="5778500"/>
          <p14:tracePt t="46852" x="3816350" y="5803900"/>
          <p14:tracePt t="46872" x="3771900" y="5803900"/>
          <p14:tracePt t="46885" x="3759200" y="5803900"/>
          <p14:tracePt t="46905" x="3752850" y="5803900"/>
          <p14:tracePt t="46935" x="3746500" y="5803900"/>
          <p14:tracePt t="46971" x="3746500" y="5797550"/>
          <p14:tracePt t="46995" x="3746500" y="5791200"/>
          <p14:tracePt t="47082" x="3752850" y="5791200"/>
          <p14:tracePt t="47092" x="3765550" y="5791200"/>
          <p14:tracePt t="47103" x="3778250" y="5791200"/>
          <p14:tracePt t="47118" x="3822700" y="5791200"/>
          <p14:tracePt t="47135" x="3879850" y="5791200"/>
          <p14:tracePt t="47156" x="4013200" y="5778500"/>
          <p14:tracePt t="47168" x="4044950" y="5772150"/>
          <p14:tracePt t="47185" x="4178300" y="5765800"/>
          <p14:tracePt t="47188" x="4248150" y="5753100"/>
          <p14:tracePt t="47202" x="4419600" y="5753100"/>
          <p14:tracePt t="47219" x="4597400" y="5765800"/>
          <p14:tracePt t="47235" x="4724400" y="5759450"/>
          <p14:tracePt t="47252" x="4845050" y="5772150"/>
          <p14:tracePt t="47269" x="4914900" y="5765800"/>
          <p14:tracePt t="47285" x="4959350" y="5765800"/>
          <p14:tracePt t="47302" x="5003800" y="5765800"/>
          <p14:tracePt t="47319" x="5067300" y="5765800"/>
          <p14:tracePt t="47335" x="5118100" y="5765800"/>
          <p14:tracePt t="47345" x="5143500" y="5765800"/>
          <p14:tracePt t="47349" x="5168900" y="5746750"/>
          <p14:tracePt t="47353" x="5200650" y="5734050"/>
          <p14:tracePt t="47371" x="5232400" y="5689600"/>
          <p14:tracePt t="47390" x="5276850" y="5645150"/>
          <p14:tracePt t="47405" x="5289550" y="5588000"/>
          <p14:tracePt t="47418" x="5302250" y="5524500"/>
          <p14:tracePt t="47435" x="5308600" y="5454650"/>
          <p14:tracePt t="47452" x="5289550" y="5340350"/>
          <p14:tracePt t="47471" x="5213350" y="5200650"/>
          <p14:tracePt t="47485" x="5149850" y="5118100"/>
          <p14:tracePt t="47505" x="5016500" y="5022850"/>
          <p14:tracePt t="47519" x="4984750" y="4991100"/>
          <p14:tracePt t="47535" x="4908550" y="4940300"/>
          <p14:tracePt t="47552" x="4819650" y="4902200"/>
          <p14:tracePt t="47568" x="4718050" y="4864100"/>
          <p14:tracePt t="47575" x="4679950" y="4864100"/>
          <p14:tracePt t="47585" x="4629150" y="4864100"/>
          <p14:tracePt t="47602" x="4470400" y="4864100"/>
          <p14:tracePt t="47621" x="4343400" y="4838700"/>
          <p14:tracePt t="47635" x="4210050" y="4794250"/>
          <p14:tracePt t="47655" x="4083050" y="4762500"/>
          <p14:tracePt t="47670" x="3975100" y="4749800"/>
          <p14:tracePt t="47685" x="3879850" y="4775200"/>
          <p14:tracePt t="47706" x="3835400" y="4838700"/>
          <p14:tracePt t="47719" x="3797300" y="4940300"/>
          <p14:tracePt t="47735" x="3765550" y="5054600"/>
          <p14:tracePt t="47752" x="3771900" y="5162550"/>
          <p14:tracePt t="47755" x="3771900" y="5200650"/>
          <p14:tracePt t="47768" x="3790950" y="5245100"/>
          <p14:tracePt t="47785" x="3810000" y="5270500"/>
          <p14:tracePt t="47809" x="3816350" y="5270500"/>
          <p14:tracePt t="47819" x="3835400" y="5232400"/>
          <p14:tracePt t="47835" x="3905250" y="5130800"/>
          <p14:tracePt t="47858" x="3956050" y="5016500"/>
          <p14:tracePt t="47868" x="3981450" y="4870450"/>
          <p14:tracePt t="47893" x="3937000" y="4597400"/>
          <p14:tracePt t="47904" x="3924300" y="4540250"/>
          <p14:tracePt t="47922" x="3797300" y="4343400"/>
          <p14:tracePt t="47935" x="3733800" y="4267200"/>
          <p14:tracePt t="47952" x="3575050" y="4114800"/>
          <p14:tracePt t="47954" x="3505200" y="4044950"/>
          <p14:tracePt t="47971" x="3365500" y="3892550"/>
          <p14:tracePt t="47985" x="3263900" y="3803650"/>
          <p14:tracePt t="48002" x="2940050" y="3594100"/>
          <p14:tracePt t="48019" x="2730500" y="3511550"/>
          <p14:tracePt t="48035" x="2597150" y="3479800"/>
          <p14:tracePt t="48052" x="2546350" y="3454400"/>
          <p14:tracePt t="48068" x="2533650" y="3448050"/>
          <p14:tracePt t="48102" x="2533650" y="3416300"/>
          <p14:tracePt t="48118" x="2533650" y="3346450"/>
          <p14:tracePt t="48138" x="2565400" y="3257550"/>
          <p14:tracePt t="48154" x="2590800" y="3162300"/>
          <p14:tracePt t="48171" x="2603500" y="3028950"/>
          <p14:tracePt t="48185" x="2609850" y="2952750"/>
          <p14:tracePt t="48202" x="2578100" y="2781300"/>
          <p14:tracePt t="48219" x="2533650" y="2698750"/>
          <p14:tracePt t="48235" x="2508250" y="2628900"/>
          <p14:tracePt t="48252" x="2489200" y="2559050"/>
          <p14:tracePt t="48269" x="2489200" y="2527300"/>
          <p14:tracePt t="48285" x="2451100" y="2457450"/>
          <p14:tracePt t="48302" x="2438400" y="2432050"/>
          <p14:tracePt t="48363" x="2432050" y="2432050"/>
          <p14:tracePt t="48372" x="2393950" y="2406650"/>
          <p14:tracePt t="48377" x="2349500" y="2374900"/>
          <p14:tracePt t="48389" x="2311400" y="2349500"/>
          <p14:tracePt t="48405" x="2254250" y="2317750"/>
          <p14:tracePt t="48419" x="2197100" y="2311400"/>
          <p14:tracePt t="48437" x="2165350" y="2311400"/>
          <p14:tracePt t="48452" x="2127250" y="2330450"/>
          <p14:tracePt t="48468" x="2114550" y="2349500"/>
          <p14:tracePt t="48485" x="2114550" y="2355850"/>
          <p14:tracePt t="48577" x="2114550" y="2362200"/>
          <p14:tracePt t="48763" x="2127250" y="2362200"/>
          <p14:tracePt t="48772" x="2171700" y="2413000"/>
          <p14:tracePt t="48784" x="2241550" y="2514600"/>
          <p14:tracePt t="48794" x="2432050" y="2819400"/>
          <p14:tracePt t="48805" x="2559050" y="3009900"/>
          <p14:tracePt t="48819" x="2838450" y="3365500"/>
          <p14:tracePt t="48838" x="3111500" y="3619500"/>
          <p14:tracePt t="48855" x="3460750" y="3867150"/>
          <p14:tracePt t="48870" x="3810000" y="4089400"/>
          <p14:tracePt t="48890" x="4248150" y="4273550"/>
          <p14:tracePt t="48904" x="4337050" y="4279900"/>
          <p14:tracePt t="48919" x="4603750" y="4356100"/>
          <p14:tracePt t="48936" x="4870450" y="4432300"/>
          <p14:tracePt t="48937" x="4997450" y="4445000"/>
          <p14:tracePt t="48952" x="5143500" y="4476750"/>
          <p14:tracePt t="48971" x="5556250" y="4546600"/>
          <p14:tracePt t="48986" x="5664200" y="4559300"/>
          <p14:tracePt t="49003" x="5867400" y="4552950"/>
          <p14:tracePt t="49019" x="5988050" y="4546600"/>
          <p14:tracePt t="49036" x="6070600" y="4533900"/>
          <p14:tracePt t="49053" x="6108700" y="4533900"/>
          <p14:tracePt t="49069" x="6197600" y="4533900"/>
          <p14:tracePt t="49091" x="6223000" y="4540250"/>
          <p14:tracePt t="49161" x="6229350" y="4552950"/>
          <p14:tracePt t="49173" x="6235700" y="4578350"/>
          <p14:tracePt t="49179" x="6242050" y="4610100"/>
          <p14:tracePt t="49187" x="6242050" y="4629150"/>
          <p14:tracePt t="49202" x="6242050" y="4679950"/>
          <p14:tracePt t="49221" x="6242050" y="4724400"/>
          <p14:tracePt t="49235" x="6242050" y="4781550"/>
          <p14:tracePt t="49252" x="6223000" y="4826000"/>
          <p14:tracePt t="49269" x="6210300" y="4870450"/>
          <p14:tracePt t="49285" x="6197600" y="4883150"/>
          <p14:tracePt t="49302" x="6191250" y="4902200"/>
          <p14:tracePt t="49345" x="6184900" y="4902200"/>
          <p14:tracePt t="49353" x="6153150" y="4902200"/>
          <p14:tracePt t="49369" x="6121400" y="4902200"/>
          <p14:tracePt t="49389" x="6057900" y="4902200"/>
          <p14:tracePt t="49405" x="6026150" y="4902200"/>
          <p14:tracePt t="49420" x="6007100" y="4902200"/>
          <p14:tracePt t="49435" x="5981700" y="4902200"/>
          <p14:tracePt t="49452" x="5969000" y="4889500"/>
          <p14:tracePt t="49571" x="5962650" y="4889500"/>
          <p14:tracePt t="49578" x="5956300" y="4889500"/>
          <p14:tracePt t="49593" x="5949950" y="48895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Text Box 2">
            <a:extLst>
              <a:ext uri="{FF2B5EF4-FFF2-40B4-BE49-F238E27FC236}">
                <a16:creationId xmlns:a16="http://schemas.microsoft.com/office/drawing/2014/main" id="{E4F1589E-9CA1-4312-8B02-38C74A74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28.8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MPEG frames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57FA133C-3C68-40AE-8501-59394DBB6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659A44A2-0EBB-40BB-942B-3FF4FDFA5E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8453" name="Rectangle 5">
            <a:extLst>
              <a:ext uri="{FF2B5EF4-FFF2-40B4-BE49-F238E27FC236}">
                <a16:creationId xmlns:a16="http://schemas.microsoft.com/office/drawing/2014/main" id="{F6F123EB-0BD7-4847-A08F-C23650C7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8454" name="Rectangle 6">
            <a:extLst>
              <a:ext uri="{FF2B5EF4-FFF2-40B4-BE49-F238E27FC236}">
                <a16:creationId xmlns:a16="http://schemas.microsoft.com/office/drawing/2014/main" id="{8CDA38C2-8ABF-4AA5-AA44-01BFBFE081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8455" name="Rectangle 7">
            <a:extLst>
              <a:ext uri="{FF2B5EF4-FFF2-40B4-BE49-F238E27FC236}">
                <a16:creationId xmlns:a16="http://schemas.microsoft.com/office/drawing/2014/main" id="{A7897D97-0A98-4C05-99A9-6ECDDCE673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8456" name="Rectangle 8">
            <a:extLst>
              <a:ext uri="{FF2B5EF4-FFF2-40B4-BE49-F238E27FC236}">
                <a16:creationId xmlns:a16="http://schemas.microsoft.com/office/drawing/2014/main" id="{FA64BAF0-CD0C-4B25-8DAE-97A5737D02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8457" name="Rectangle 9">
            <a:extLst>
              <a:ext uri="{FF2B5EF4-FFF2-40B4-BE49-F238E27FC236}">
                <a16:creationId xmlns:a16="http://schemas.microsoft.com/office/drawing/2014/main" id="{7FA2CFC2-1967-4472-B2A0-5C91E06D78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8458" name="Picture 10">
            <a:extLst>
              <a:ext uri="{FF2B5EF4-FFF2-40B4-BE49-F238E27FC236}">
                <a16:creationId xmlns:a16="http://schemas.microsoft.com/office/drawing/2014/main" id="{9E0EC2F6-3D4C-4F2E-BD6A-DAE6486B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49530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236"/>
    </mc:Choice>
    <mc:Fallback>
      <p:transition spd="slow" advTm="87236"/>
    </mc:Fallback>
  </mc:AlternateContent>
  <p:extLst>
    <p:ext uri="{3A86A75C-4F4B-4683-9AE1-C65F6400EC91}">
      <p14:laserTraceLst xmlns:p14="http://schemas.microsoft.com/office/powerpoint/2010/main">
        <p14:tracePtLst>
          <p14:tracePt t="278" x="2438400" y="1962150"/>
          <p14:tracePt t="284" x="2438400" y="1943100"/>
          <p14:tracePt t="299" x="2451100" y="1911350"/>
          <p14:tracePt t="304" x="2457450" y="1866900"/>
          <p14:tracePt t="325" x="2489200" y="1746250"/>
          <p14:tracePt t="341" x="2489200" y="1606550"/>
          <p14:tracePt t="360" x="2489200" y="1454150"/>
          <p14:tracePt t="375" x="2476500" y="1308100"/>
          <p14:tracePt t="391" x="2463800" y="1219200"/>
          <p14:tracePt t="408" x="2463800" y="1149350"/>
          <p14:tracePt t="425" x="2457450" y="1085850"/>
          <p14:tracePt t="441" x="2451100" y="1016000"/>
          <p14:tracePt t="458" x="2419350" y="914400"/>
          <p14:tracePt t="475" x="2419350" y="812800"/>
          <p14:tracePt t="477" x="2419350" y="781050"/>
          <p14:tracePt t="491" x="2413000" y="762000"/>
          <p14:tracePt t="508" x="2406650" y="755650"/>
          <p14:tracePt t="999" x="2381250" y="755650"/>
          <p14:tracePt t="1003" x="2368550" y="755650"/>
          <p14:tracePt t="1013" x="2349500" y="755650"/>
          <p14:tracePt t="1025" x="2324100" y="768350"/>
          <p14:tracePt t="1045" x="2241550" y="806450"/>
          <p14:tracePt t="1059" x="2171700" y="812800"/>
          <p14:tracePt t="1075" x="2133600" y="812800"/>
          <p14:tracePt t="1092" x="1993900" y="812800"/>
          <p14:tracePt t="1110" x="1898650" y="819150"/>
          <p14:tracePt t="1125" x="1803400" y="819150"/>
          <p14:tracePt t="1142" x="1714500" y="819150"/>
          <p14:tracePt t="1158" x="1619250" y="812800"/>
          <p14:tracePt t="1178" x="1555750" y="812800"/>
          <p14:tracePt t="1191" x="1504950" y="812800"/>
          <p14:tracePt t="1208" x="1479550" y="812800"/>
          <p14:tracePt t="1225" x="1447800" y="812800"/>
          <p14:tracePt t="1232" x="1428750" y="812800"/>
          <p14:tracePt t="1237" x="1409700" y="800100"/>
          <p14:tracePt t="1245" x="1390650" y="793750"/>
          <p14:tracePt t="1258" x="1371600" y="787400"/>
          <p14:tracePt t="1275" x="1346200" y="774700"/>
          <p14:tracePt t="1348" x="1339850" y="774700"/>
          <p14:tracePt t="1363" x="1327150" y="774700"/>
          <p14:tracePt t="1372" x="1314450" y="768350"/>
          <p14:tracePt t="1380" x="1301750" y="768350"/>
          <p14:tracePt t="1392" x="1295400" y="768350"/>
          <p14:tracePt t="1409" x="1282700" y="755650"/>
          <p14:tracePt t="1425" x="1270000" y="755650"/>
          <p14:tracePt t="1426" x="1257300" y="749300"/>
          <p14:tracePt t="1441" x="1250950" y="749300"/>
          <p14:tracePt t="1458" x="1231900" y="742950"/>
          <p14:tracePt t="1463" x="1219200" y="736600"/>
          <p14:tracePt t="1475" x="1200150" y="736600"/>
          <p14:tracePt t="1653" x="1193800" y="730250"/>
          <p14:tracePt t="1660" x="1181100" y="717550"/>
          <p14:tracePt t="1674" x="1174750" y="704850"/>
          <p14:tracePt t="1680" x="1162050" y="692150"/>
          <p14:tracePt t="1693" x="1136650" y="666750"/>
          <p14:tracePt t="1708" x="1117600" y="641350"/>
          <p14:tracePt t="1725" x="1079500" y="615950"/>
          <p14:tracePt t="1741" x="1054100" y="596900"/>
          <p14:tracePt t="1758" x="1035050" y="584200"/>
          <p14:tracePt t="1775" x="1028700" y="584200"/>
          <p14:tracePt t="1797" x="1022350" y="584200"/>
          <p14:tracePt t="1826" x="1022350" y="577850"/>
          <p14:tracePt t="1841" x="1022350" y="565150"/>
          <p14:tracePt t="1860" x="1022350" y="552450"/>
          <p14:tracePt t="2363" x="1022350" y="565150"/>
          <p14:tracePt t="2374" x="1022350" y="603250"/>
          <p14:tracePt t="2380" x="1022350" y="654050"/>
          <p14:tracePt t="2392" x="1016000" y="692150"/>
          <p14:tracePt t="2408" x="1009650" y="787400"/>
          <p14:tracePt t="2427" x="1009650" y="869950"/>
          <p14:tracePt t="2442" x="1003300" y="927100"/>
          <p14:tracePt t="2459" x="996950" y="1003300"/>
          <p14:tracePt t="2476" x="1003300" y="1098550"/>
          <p14:tracePt t="2491" x="1009650" y="1130300"/>
          <p14:tracePt t="2508" x="1009650" y="1143000"/>
          <p14:tracePt t="2748" x="1009650" y="1162050"/>
          <p14:tracePt t="2756" x="1009650" y="1187450"/>
          <p14:tracePt t="2775" x="996950" y="1270000"/>
          <p14:tracePt t="2797" x="965200" y="1371600"/>
          <p14:tracePt t="2808" x="958850" y="1409700"/>
          <p14:tracePt t="2825" x="933450" y="1473200"/>
          <p14:tracePt t="2844" x="882650" y="1555750"/>
          <p14:tracePt t="2860" x="850900" y="1600200"/>
          <p14:tracePt t="2877" x="825500" y="1625600"/>
          <p14:tracePt t="2891" x="806450" y="1651000"/>
          <p14:tracePt t="2908" x="781050" y="1670050"/>
          <p14:tracePt t="2926" x="730250" y="1682750"/>
          <p14:tracePt t="2941" x="673100" y="1689100"/>
          <p14:tracePt t="2958" x="622300" y="1689100"/>
          <p14:tracePt t="2975" x="584200" y="1689100"/>
          <p14:tracePt t="2991" x="565150" y="1689100"/>
          <p14:tracePt t="3008" x="558800" y="1676400"/>
          <p14:tracePt t="3024" x="539750" y="1619250"/>
          <p14:tracePt t="3042" x="520700" y="1555750"/>
          <p14:tracePt t="3051" x="514350" y="1524000"/>
          <p14:tracePt t="3055" x="514350" y="1498600"/>
          <p14:tracePt t="3061" x="514350" y="1473200"/>
          <p14:tracePt t="3076" x="514350" y="1428750"/>
          <p14:tracePt t="3091" x="514350" y="1371600"/>
          <p14:tracePt t="3110" x="514350" y="1320800"/>
          <p14:tracePt t="3125" x="514350" y="1276350"/>
          <p14:tracePt t="3142" x="527050" y="1244600"/>
          <p14:tracePt t="3147" x="539750" y="1225550"/>
          <p14:tracePt t="3161" x="552450" y="1206500"/>
          <p14:tracePt t="3163" x="571500" y="1181100"/>
          <p14:tracePt t="3178" x="584200" y="1162050"/>
          <p14:tracePt t="3192" x="609600" y="1117600"/>
          <p14:tracePt t="3208" x="641350" y="1085850"/>
          <p14:tracePt t="3225" x="673100" y="1066800"/>
          <p14:tracePt t="3244" x="781050" y="1047750"/>
          <p14:tracePt t="3258" x="825500" y="1047750"/>
          <p14:tracePt t="3275" x="920750" y="1054100"/>
          <p14:tracePt t="3278" x="952500" y="1066800"/>
          <p14:tracePt t="3292" x="1066800" y="1098550"/>
          <p14:tracePt t="3311" x="1162050" y="1136650"/>
          <p14:tracePt t="3325" x="1238250" y="1162050"/>
          <p14:tracePt t="3341" x="1263650" y="1181100"/>
          <p14:tracePt t="3361" x="1270000" y="1187450"/>
          <p14:tracePt t="3366" x="1270000" y="1212850"/>
          <p14:tracePt t="3375" x="1270000" y="1231900"/>
          <p14:tracePt t="3391" x="1270000" y="1276350"/>
          <p14:tracePt t="3408" x="1270000" y="1320800"/>
          <p14:tracePt t="3425" x="1270000" y="1352550"/>
          <p14:tracePt t="3441" x="1270000" y="1397000"/>
          <p14:tracePt t="3458" x="1257300" y="1422400"/>
          <p14:tracePt t="3461" x="1250950" y="1441450"/>
          <p14:tracePt t="3475" x="1244600" y="1460500"/>
          <p14:tracePt t="3493" x="1231900" y="1511300"/>
          <p14:tracePt t="3508" x="1225550" y="1549400"/>
          <p14:tracePt t="3524" x="1200150" y="1581150"/>
          <p14:tracePt t="3545" x="1181100" y="1612900"/>
          <p14:tracePt t="3558" x="1155700" y="1644650"/>
          <p14:tracePt t="3575" x="1136650" y="1682750"/>
          <p14:tracePt t="3591" x="1111250" y="1720850"/>
          <p14:tracePt t="3611" x="1079500" y="1752600"/>
          <p14:tracePt t="3625" x="1035050" y="1771650"/>
          <p14:tracePt t="3642" x="990600" y="1797050"/>
          <p14:tracePt t="3659" x="965200" y="1809750"/>
          <p14:tracePt t="3676" x="958850" y="1809750"/>
          <p14:tracePt t="3692" x="958850" y="1816100"/>
          <p14:tracePt t="3827" x="958850" y="1809750"/>
          <p14:tracePt t="4164" x="952500" y="1803400"/>
          <p14:tracePt t="4179" x="952500" y="1797050"/>
          <p14:tracePt t="4187" x="946150" y="1797050"/>
          <p14:tracePt t="4298" x="939800" y="1790700"/>
          <p14:tracePt t="4932" x="939800" y="1797050"/>
          <p14:tracePt t="5491" x="939800" y="1790700"/>
          <p14:tracePt t="5500" x="939800" y="1771650"/>
          <p14:tracePt t="5508" x="939800" y="1746250"/>
          <p14:tracePt t="5525" x="901700" y="1701800"/>
          <p14:tracePt t="5547" x="863600" y="1676400"/>
          <p14:tracePt t="5561" x="838200" y="1651000"/>
          <p14:tracePt t="5575" x="825500" y="1638300"/>
          <p14:tracePt t="5579" x="819150" y="1625600"/>
          <p14:tracePt t="5591" x="806450" y="1612900"/>
          <p14:tracePt t="5611" x="781050" y="1587500"/>
          <p14:tracePt t="5625" x="768350" y="1574800"/>
          <p14:tracePt t="5707" x="768350" y="1568450"/>
          <p14:tracePt t="5716" x="768350" y="1555750"/>
          <p14:tracePt t="5726" x="762000" y="1549400"/>
          <p14:tracePt t="5741" x="755650" y="1536700"/>
          <p14:tracePt t="5758" x="755650" y="1530350"/>
          <p14:tracePt t="5775" x="749300" y="1517650"/>
          <p14:tracePt t="5795" x="742950" y="1504950"/>
          <p14:tracePt t="5808" x="742950" y="1485900"/>
          <p14:tracePt t="5825" x="730250" y="1454150"/>
          <p14:tracePt t="5841" x="730250" y="1441450"/>
          <p14:tracePt t="5843" x="730250" y="1435100"/>
          <p14:tracePt t="5860" x="723900" y="1428750"/>
          <p14:tracePt t="5892" x="711200" y="1416050"/>
          <p14:tracePt t="5973" x="704850" y="1416050"/>
          <p14:tracePt t="5991" x="685800" y="1390650"/>
          <p14:tracePt t="6008" x="666750" y="1358900"/>
          <p14:tracePt t="6025" x="660400" y="1339850"/>
          <p14:tracePt t="6042" x="660400" y="1314450"/>
          <p14:tracePt t="6049" x="654050" y="1308100"/>
          <p14:tracePt t="6058" x="654050" y="1301750"/>
          <p14:tracePt t="6079" x="654050" y="1282700"/>
          <p14:tracePt t="6092" x="654050" y="1276350"/>
          <p14:tracePt t="6144" x="666750" y="1276350"/>
          <p14:tracePt t="6159" x="717550" y="1276350"/>
          <p14:tracePt t="6176" x="781050" y="1276350"/>
          <p14:tracePt t="6191" x="831850" y="1276350"/>
          <p14:tracePt t="6208" x="920750" y="1276350"/>
          <p14:tracePt t="6225" x="1054100" y="1289050"/>
          <p14:tracePt t="6241" x="1200150" y="1295400"/>
          <p14:tracePt t="6244" x="1282700" y="1295400"/>
          <p14:tracePt t="6258" x="1365250" y="1295400"/>
          <p14:tracePt t="6275" x="1504950" y="1301750"/>
          <p14:tracePt t="6281" x="1562100" y="1301750"/>
          <p14:tracePt t="6295" x="1676400" y="1301750"/>
          <p14:tracePt t="6310" x="1733550" y="1301750"/>
          <p14:tracePt t="6325" x="1752600" y="1301750"/>
          <p14:tracePt t="6451" x="1752600" y="1308100"/>
          <p14:tracePt t="6461" x="1752600" y="1320800"/>
          <p14:tracePt t="6467" x="1752600" y="1358900"/>
          <p14:tracePt t="6476" x="1752600" y="1409700"/>
          <p14:tracePt t="6491" x="1739900" y="1524000"/>
          <p14:tracePt t="6508" x="1714500" y="1663700"/>
          <p14:tracePt t="6525" x="1701800" y="1809750"/>
          <p14:tracePt t="6545" x="1689100" y="1936750"/>
          <p14:tracePt t="6552" x="1682750" y="1987550"/>
          <p14:tracePt t="6555" x="1682750" y="2032000"/>
          <p14:tracePt t="6575" x="1689100" y="2076450"/>
          <p14:tracePt t="6592" x="1689100" y="2114550"/>
          <p14:tracePt t="6610" x="1689100" y="2127250"/>
          <p14:tracePt t="6625" x="1682750" y="2133600"/>
          <p14:tracePt t="6641" x="1663700" y="2139950"/>
          <p14:tracePt t="6659" x="1536700" y="2139950"/>
          <p14:tracePt t="6677" x="1365250" y="2108200"/>
          <p14:tracePt t="6692" x="1174750" y="2101850"/>
          <p14:tracePt t="6708" x="984250" y="2076450"/>
          <p14:tracePt t="6725" x="812800" y="2089150"/>
          <p14:tracePt t="6741" x="660400" y="2095500"/>
          <p14:tracePt t="6758" x="565150" y="2095500"/>
          <p14:tracePt t="6780" x="539750" y="2095500"/>
          <p14:tracePt t="6825" x="533400" y="2095500"/>
          <p14:tracePt t="6842" x="558800" y="2019300"/>
          <p14:tracePt t="6860" x="596900" y="1847850"/>
          <p14:tracePt t="6875" x="622300" y="1784350"/>
          <p14:tracePt t="6895" x="673100" y="1600200"/>
          <p14:tracePt t="6908" x="692150" y="1549400"/>
          <p14:tracePt t="6924" x="698500" y="1524000"/>
          <p14:tracePt t="6941" x="711200" y="1498600"/>
          <p14:tracePt t="6958" x="730250" y="1466850"/>
          <p14:tracePt t="6975" x="742950" y="1435100"/>
          <p14:tracePt t="6991" x="755650" y="1422400"/>
          <p14:tracePt t="7060" x="762000" y="1435100"/>
          <p14:tracePt t="7068" x="787400" y="1460500"/>
          <p14:tracePt t="7079" x="806450" y="1479550"/>
          <p14:tracePt t="7091" x="831850" y="1498600"/>
          <p14:tracePt t="7111" x="838200" y="1498600"/>
          <p14:tracePt t="7231" x="831850" y="1498600"/>
          <p14:tracePt t="7237" x="825500" y="1498600"/>
          <p14:tracePt t="7251" x="812800" y="1498600"/>
          <p14:tracePt t="7263" x="793750" y="1498600"/>
          <p14:tracePt t="7277" x="787400" y="1517650"/>
          <p14:tracePt t="7295" x="787400" y="1530350"/>
          <p14:tracePt t="7313" x="781050" y="1536700"/>
          <p14:tracePt t="7360" x="781050" y="1555750"/>
          <p14:tracePt t="7375" x="825500" y="1606550"/>
          <p14:tracePt t="7392" x="889000" y="1651000"/>
          <p14:tracePt t="7408" x="984250" y="1695450"/>
          <p14:tracePt t="7428" x="1130300" y="1733550"/>
          <p14:tracePt t="7442" x="1270000" y="1746250"/>
          <p14:tracePt t="7461" x="1428750" y="1746250"/>
          <p14:tracePt t="7476" x="1485900" y="1746250"/>
          <p14:tracePt t="7492" x="1498600" y="1746250"/>
          <p14:tracePt t="7509" x="1498600" y="1752600"/>
          <p14:tracePt t="7541" x="1504950" y="1758950"/>
          <p14:tracePt t="7575" x="1492250" y="1746250"/>
          <p14:tracePt t="7580" x="1473200" y="1727200"/>
          <p14:tracePt t="7591" x="1454150" y="1727200"/>
          <p14:tracePt t="7611" x="1409700" y="1695450"/>
          <p14:tracePt t="7625" x="1333500" y="1670050"/>
          <p14:tracePt t="7645" x="1238250" y="1631950"/>
          <p14:tracePt t="7659" x="1181100" y="1619250"/>
          <p14:tracePt t="7675" x="1149350" y="1593850"/>
          <p14:tracePt t="7692" x="1136650" y="1581150"/>
          <p14:tracePt t="7708" x="1130300" y="1549400"/>
          <p14:tracePt t="7725" x="1130300" y="1511300"/>
          <p14:tracePt t="7741" x="1130300" y="1460500"/>
          <p14:tracePt t="7758" x="1136650" y="1422400"/>
          <p14:tracePt t="7775" x="1168400" y="1384300"/>
          <p14:tracePt t="7792" x="1225550" y="1339850"/>
          <p14:tracePt t="7812" x="1397000" y="1282700"/>
          <p14:tracePt t="7825" x="1466850" y="1250950"/>
          <p14:tracePt t="7841" x="1644650" y="1206500"/>
          <p14:tracePt t="7862" x="1917700" y="1200150"/>
          <p14:tracePt t="7876" x="2089150" y="1193800"/>
          <p14:tracePt t="7891" x="2235200" y="1193800"/>
          <p14:tracePt t="7908" x="2349500" y="1231900"/>
          <p14:tracePt t="7926" x="2406650" y="1295400"/>
          <p14:tracePt t="7941" x="2406650" y="1358900"/>
          <p14:tracePt t="7958" x="2413000" y="1409700"/>
          <p14:tracePt t="7975" x="2413000" y="1454150"/>
          <p14:tracePt t="7991" x="2406650" y="1466850"/>
          <p14:tracePt t="8008" x="2400300" y="1473200"/>
          <p14:tracePt t="9301" x="2393950" y="1473200"/>
          <p14:tracePt t="9311" x="2387600" y="1485900"/>
          <p14:tracePt t="9317" x="2368550" y="1504950"/>
          <p14:tracePt t="9330" x="2355850" y="1517650"/>
          <p14:tracePt t="9342" x="2343150" y="1530350"/>
          <p14:tracePt t="9621" x="2343150" y="1524000"/>
          <p14:tracePt t="9628" x="2343150" y="1517650"/>
          <p14:tracePt t="9643" x="2330450" y="1504950"/>
          <p14:tracePt t="9659" x="2279650" y="1479550"/>
          <p14:tracePt t="9676" x="2228850" y="1454150"/>
          <p14:tracePt t="9692" x="2184400" y="1422400"/>
          <p14:tracePt t="9708" x="2146300" y="1397000"/>
          <p14:tracePt t="9725" x="2108200" y="1339850"/>
          <p14:tracePt t="9742" x="2089150" y="1276350"/>
          <p14:tracePt t="9758" x="2063750" y="1193800"/>
          <p14:tracePt t="9779" x="2044700" y="1123950"/>
          <p14:tracePt t="9792" x="2038350" y="1060450"/>
          <p14:tracePt t="9808" x="2038350" y="1035050"/>
          <p14:tracePt t="9812" x="2038350" y="1028700"/>
          <p14:tracePt t="9828" x="2044700" y="1028700"/>
          <p14:tracePt t="9875" x="2051050" y="1028700"/>
          <p14:tracePt t="9885" x="2057400" y="1028700"/>
          <p14:tracePt t="9892" x="2057400" y="1035050"/>
          <p14:tracePt t="9908" x="2063750" y="1035050"/>
          <p14:tracePt t="10077" x="2057400" y="1035050"/>
          <p14:tracePt t="10113" x="2070100" y="1022350"/>
          <p14:tracePt t="10118" x="2108200" y="977900"/>
          <p14:tracePt t="10125" x="2159000" y="933450"/>
          <p14:tracePt t="10143" x="2260600" y="838200"/>
          <p14:tracePt t="10160" x="2349500" y="768350"/>
          <p14:tracePt t="10177" x="2406650" y="723900"/>
          <p14:tracePt t="10192" x="2457450" y="692150"/>
          <p14:tracePt t="10209" x="2495550" y="673100"/>
          <p14:tracePt t="10225" x="2520950" y="654050"/>
          <p14:tracePt t="10241" x="2533650" y="635000"/>
          <p14:tracePt t="10247" x="2540000" y="635000"/>
          <p14:tracePt t="10343" x="2540000" y="628650"/>
          <p14:tracePt t="10362" x="2540000" y="622300"/>
          <p14:tracePt t="10375" x="2540000" y="615950"/>
          <p14:tracePt t="10391" x="2533650" y="609600"/>
          <p14:tracePt t="10412" x="2482850" y="596900"/>
          <p14:tracePt t="10425" x="2451100" y="584200"/>
          <p14:tracePt t="10442" x="2400300" y="552450"/>
          <p14:tracePt t="10458" x="2374900" y="533400"/>
          <p14:tracePt t="10462" x="2362200" y="520700"/>
          <p14:tracePt t="10491" x="2406650" y="501650"/>
          <p14:tracePt t="10508" x="2470150" y="476250"/>
          <p14:tracePt t="10530" x="2597150" y="476250"/>
          <p14:tracePt t="10541" x="2736850" y="476250"/>
          <p14:tracePt t="10558" x="2914650" y="476250"/>
          <p14:tracePt t="10578" x="3098800" y="495300"/>
          <p14:tracePt t="10593" x="3257550" y="527050"/>
          <p14:tracePt t="10613" x="3333750" y="533400"/>
          <p14:tracePt t="10619" x="3346450" y="533400"/>
          <p14:tracePt t="10646" x="3333750" y="533400"/>
          <p14:tracePt t="10652" x="3302000" y="533400"/>
          <p14:tracePt t="10661" x="3244850" y="533400"/>
          <p14:tracePt t="10675" x="3111500" y="533400"/>
          <p14:tracePt t="10692" x="2952750" y="533400"/>
          <p14:tracePt t="10709" x="2813050" y="533400"/>
          <p14:tracePt t="10726" x="2698750" y="527050"/>
          <p14:tracePt t="10743" x="2584450" y="520700"/>
          <p14:tracePt t="10759" x="2508250" y="508000"/>
          <p14:tracePt t="10765" x="2501900" y="501650"/>
          <p14:tracePt t="10828" x="2514600" y="501650"/>
          <p14:tracePt t="10836" x="2565400" y="501650"/>
          <p14:tracePt t="10843" x="2616200" y="501650"/>
          <p14:tracePt t="10861" x="2749550" y="501650"/>
          <p14:tracePt t="10877" x="2889250" y="501650"/>
          <p14:tracePt t="10892" x="3009900" y="501650"/>
          <p14:tracePt t="10908" x="3060700" y="495300"/>
          <p14:tracePt t="10942" x="3060700" y="488950"/>
          <p14:tracePt t="10958" x="3041650" y="495300"/>
          <p14:tracePt t="10975" x="2940050" y="495300"/>
          <p14:tracePt t="10991" x="2825750" y="495300"/>
          <p14:tracePt t="11008" x="2698750" y="495300"/>
          <p14:tracePt t="11025" x="2616200" y="508000"/>
          <p14:tracePt t="11046" x="2540000" y="508000"/>
          <p14:tracePt t="11092" x="2578100" y="514350"/>
          <p14:tracePt t="11110" x="2679700" y="514350"/>
          <p14:tracePt t="11126" x="2825750" y="514350"/>
          <p14:tracePt t="11142" x="2952750" y="514350"/>
          <p14:tracePt t="11159" x="3041650" y="514350"/>
          <p14:tracePt t="11175" x="3092450" y="514350"/>
          <p14:tracePt t="11191" x="3105150" y="514350"/>
          <p14:tracePt t="11225" x="3092450" y="514350"/>
          <p14:tracePt t="11241" x="3086100" y="514350"/>
          <p14:tracePt t="11275" x="3079750" y="514350"/>
          <p14:tracePt t="11297" x="3054350" y="514350"/>
          <p14:tracePt t="11304" x="3028950" y="527050"/>
          <p14:tracePt t="11309" x="3003550" y="539750"/>
          <p14:tracePt t="11325" x="2927350" y="628650"/>
          <p14:tracePt t="11341" x="2857500" y="774700"/>
          <p14:tracePt t="11361" x="2768600" y="952500"/>
          <p14:tracePt t="11367" x="2705100" y="1041400"/>
          <p14:tracePt t="11377" x="2635250" y="1136650"/>
          <p14:tracePt t="11392" x="2527300" y="1320800"/>
          <p14:tracePt t="11408" x="2482850" y="1447800"/>
          <p14:tracePt t="11425" x="2444750" y="1543050"/>
          <p14:tracePt t="11441" x="2419350" y="1612900"/>
          <p14:tracePt t="11458" x="2393950" y="1651000"/>
          <p14:tracePt t="11461" x="2381250" y="1663700"/>
          <p14:tracePt t="11475" x="2368550" y="1676400"/>
          <p14:tracePt t="11491" x="2349500" y="1708150"/>
          <p14:tracePt t="11508" x="2349500" y="1714500"/>
          <p14:tracePt t="11579" x="2343150" y="1714500"/>
          <p14:tracePt t="11686" x="2336800" y="1714500"/>
          <p14:tracePt t="11852" x="2336800" y="1708150"/>
          <p14:tracePt t="11971" x="2336800" y="1701800"/>
          <p14:tracePt t="11983" x="2330450" y="1695450"/>
          <p14:tracePt t="11991" x="2330450" y="1682750"/>
          <p14:tracePt t="12008" x="2330450" y="1657350"/>
          <p14:tracePt t="12025" x="2330450" y="1619250"/>
          <p14:tracePt t="12045" x="2330450" y="1543050"/>
          <p14:tracePt t="12058" x="2330450" y="1511300"/>
          <p14:tracePt t="12076" x="2330450" y="1390650"/>
          <p14:tracePt t="12092" x="2343150" y="1263650"/>
          <p14:tracePt t="12110" x="2349500" y="1111250"/>
          <p14:tracePt t="12125" x="2330450" y="1016000"/>
          <p14:tracePt t="12143" x="2324100" y="965200"/>
          <p14:tracePt t="12159" x="2311400" y="920750"/>
          <p14:tracePt t="12175" x="2305050" y="882650"/>
          <p14:tracePt t="12191" x="2305050" y="857250"/>
          <p14:tracePt t="12209" x="2298700" y="806450"/>
          <p14:tracePt t="12225" x="2298700" y="749300"/>
          <p14:tracePt t="12245" x="2298700" y="711200"/>
          <p14:tracePt t="12275" x="2305050" y="698500"/>
          <p14:tracePt t="12292" x="2311400" y="685800"/>
          <p14:tracePt t="12365" x="2311400" y="666750"/>
          <p14:tracePt t="12372" x="2317750" y="654050"/>
          <p14:tracePt t="12391" x="2330450" y="622300"/>
          <p14:tracePt t="12408" x="2336800" y="596900"/>
          <p14:tracePt t="12425" x="2349500" y="571500"/>
          <p14:tracePt t="12441" x="2349500" y="565150"/>
          <p14:tracePt t="12475" x="2362200" y="558800"/>
          <p14:tracePt t="12491" x="2381250" y="552450"/>
          <p14:tracePt t="12508" x="2387600" y="546100"/>
          <p14:tracePt t="12525" x="2406650" y="533400"/>
          <p14:tracePt t="12546" x="2413000" y="533400"/>
          <p14:tracePt t="12612" x="2419350" y="533400"/>
          <p14:tracePt t="12628" x="2419350" y="546100"/>
          <p14:tracePt t="12644" x="2419350" y="679450"/>
          <p14:tracePt t="12659" x="2406650" y="876300"/>
          <p14:tracePt t="12677" x="2393950" y="1174750"/>
          <p14:tracePt t="12691" x="2381250" y="1530350"/>
          <p14:tracePt t="12708" x="2355850" y="1797050"/>
          <p14:tracePt t="12725" x="2343150" y="1974850"/>
          <p14:tracePt t="12741" x="2305050" y="2095500"/>
          <p14:tracePt t="12758" x="2247900" y="2216150"/>
          <p14:tracePt t="12778" x="2184400" y="2330450"/>
          <p14:tracePt t="12791" x="2139950" y="2400300"/>
          <p14:tracePt t="12809" x="2114550" y="2457450"/>
          <p14:tracePt t="12825" x="2095500" y="2501900"/>
          <p14:tracePt t="12845" x="2082800" y="2514600"/>
          <p14:tracePt t="12956" x="2076450" y="2514600"/>
          <p14:tracePt t="12996" x="2070100" y="2508250"/>
          <p14:tracePt t="13004" x="2063750" y="2508250"/>
          <p14:tracePt t="13067" x="2063750" y="2501900"/>
          <p14:tracePt t="13099" x="2063750" y="2495550"/>
          <p14:tracePt t="13112" x="2057400" y="2495550"/>
          <p14:tracePt t="13360" x="2057400" y="2489200"/>
          <p14:tracePt t="13748" x="2057400" y="2482850"/>
          <p14:tracePt t="13756" x="2057400" y="2476500"/>
          <p14:tracePt t="13763" x="2057400" y="2470150"/>
          <p14:tracePt t="13812" x="2057400" y="2463800"/>
          <p14:tracePt t="13830" x="2057400" y="2457450"/>
          <p14:tracePt t="13844" x="2044700" y="2451100"/>
          <p14:tracePt t="13860" x="2032000" y="2451100"/>
          <p14:tracePt t="13909" x="2019300" y="2444750"/>
          <p14:tracePt t="13925" x="1993900" y="2444750"/>
          <p14:tracePt t="13942" x="1974850" y="2444750"/>
          <p14:tracePt t="13959" x="1962150" y="2444750"/>
          <p14:tracePt t="14020" x="1955800" y="2444750"/>
          <p14:tracePt t="14030" x="1949450" y="2438400"/>
          <p14:tracePt t="14045" x="1949450" y="2432050"/>
          <p14:tracePt t="14061" x="1949450" y="2406650"/>
          <p14:tracePt t="14075" x="1962150" y="2374900"/>
          <p14:tracePt t="14092" x="2006600" y="2330450"/>
          <p14:tracePt t="14113" x="2057400" y="2298700"/>
          <p14:tracePt t="14125" x="2114550" y="2266950"/>
          <p14:tracePt t="14142" x="2159000" y="2235200"/>
          <p14:tracePt t="14165" x="2190750" y="2216150"/>
          <p14:tracePt t="14180" x="2197100" y="2216150"/>
          <p14:tracePt t="14209" x="2203450" y="2209800"/>
          <p14:tracePt t="14225" x="2209800" y="2209800"/>
          <p14:tracePt t="14235" x="2216150" y="2209800"/>
          <p14:tracePt t="14240" x="2222500" y="2209800"/>
          <p14:tracePt t="14248" x="2228850" y="2209800"/>
          <p14:tracePt t="14267" x="2235200" y="2209800"/>
          <p14:tracePt t="14278" x="2241550" y="2209800"/>
          <p14:tracePt t="14297" x="2247900" y="2209800"/>
          <p14:tracePt t="14308" x="2260600" y="2209800"/>
          <p14:tracePt t="14325" x="2273300" y="2209800"/>
          <p14:tracePt t="14342" x="2292350" y="2209800"/>
          <p14:tracePt t="14362" x="2305050" y="2209800"/>
          <p14:tracePt t="14375" x="2317750" y="2209800"/>
          <p14:tracePt t="14392" x="2349500" y="2209800"/>
          <p14:tracePt t="14408" x="2374900" y="2209800"/>
          <p14:tracePt t="14426" x="2400300" y="2209800"/>
          <p14:tracePt t="14441" x="2406650" y="2209800"/>
          <p14:tracePt t="14580" x="2406650" y="2203450"/>
          <p14:tracePt t="14654" x="2406650" y="2197100"/>
          <p14:tracePt t="14692" x="2406650" y="2190750"/>
          <p14:tracePt t="14709" x="2406650" y="2184400"/>
          <p14:tracePt t="14716" x="2406650" y="2178050"/>
          <p14:tracePt t="14741" x="2406650" y="2165350"/>
          <p14:tracePt t="14761" x="2393950" y="2159000"/>
          <p14:tracePt t="14775" x="2381250" y="2159000"/>
          <p14:tracePt t="14796" x="2374900" y="2152650"/>
          <p14:tracePt t="14812" x="2362200" y="2146300"/>
          <p14:tracePt t="14825" x="2343150" y="2127250"/>
          <p14:tracePt t="14844" x="2324100" y="2114550"/>
          <p14:tracePt t="14866" x="2324100" y="2108200"/>
          <p14:tracePt t="14875" x="2317750" y="2101850"/>
          <p14:tracePt t="14891" x="2317750" y="2089150"/>
          <p14:tracePt t="14908" x="2317750" y="2076450"/>
          <p14:tracePt t="14925" x="2317750" y="2057400"/>
          <p14:tracePt t="14941" x="2317750" y="2025650"/>
          <p14:tracePt t="14958" x="2317750" y="2012950"/>
          <p14:tracePt t="14975" x="2317750" y="2000250"/>
          <p14:tracePt t="14992" x="2330450" y="1974850"/>
          <p14:tracePt t="15008" x="2349500" y="1943100"/>
          <p14:tracePt t="15025" x="2368550" y="1917700"/>
          <p14:tracePt t="15031" x="2381250" y="1911350"/>
          <p14:tracePt t="15042" x="2400300" y="1898650"/>
          <p14:tracePt t="15058" x="2457450" y="1885950"/>
          <p14:tracePt t="15078" x="2628900" y="1860550"/>
          <p14:tracePt t="15092" x="2781300" y="1847850"/>
          <p14:tracePt t="15111" x="2984500" y="1847850"/>
          <p14:tracePt t="15125" x="3257550" y="1847850"/>
          <p14:tracePt t="15143" x="3657600" y="1835150"/>
          <p14:tracePt t="15158" x="4114800" y="1835150"/>
          <p14:tracePt t="15175" x="4629150" y="1828800"/>
          <p14:tracePt t="15191" x="5130800" y="1835150"/>
          <p14:tracePt t="15208" x="5626100" y="1841500"/>
          <p14:tracePt t="15225" x="6134100" y="1854200"/>
          <p14:tracePt t="15241" x="6604000" y="1866900"/>
          <p14:tracePt t="15244" x="6832600" y="1873250"/>
          <p14:tracePt t="15258" x="7029450" y="1879600"/>
          <p14:tracePt t="15275" x="7346950" y="1879600"/>
          <p14:tracePt t="15279" x="7423150" y="1879600"/>
          <p14:tracePt t="15295" x="7486650" y="1860550"/>
          <p14:tracePt t="15309" x="7467600" y="1854200"/>
          <p14:tracePt t="15325" x="7391400" y="1835150"/>
          <p14:tracePt t="15342" x="7277100" y="1835150"/>
          <p14:tracePt t="15361" x="7150100" y="1835150"/>
          <p14:tracePt t="15366" x="7086600" y="1835150"/>
          <p14:tracePt t="15375" x="7029450" y="1835150"/>
          <p14:tracePt t="15392" x="6877050" y="1835150"/>
          <p14:tracePt t="15408" x="6623050" y="1835150"/>
          <p14:tracePt t="15427" x="5911850" y="1835150"/>
          <p14:tracePt t="15441" x="5645150" y="1835150"/>
          <p14:tracePt t="15458" x="5124450" y="1841500"/>
          <p14:tracePt t="15475" x="4699000" y="1847850"/>
          <p14:tracePt t="15491" x="4057650" y="1847850"/>
          <p14:tracePt t="15508" x="3644900" y="1847850"/>
          <p14:tracePt t="15525" x="3340100" y="1847850"/>
          <p14:tracePt t="15544" x="3105150" y="1847850"/>
          <p14:tracePt t="15558" x="2952750" y="1860550"/>
          <p14:tracePt t="15575" x="2838450" y="1860550"/>
          <p14:tracePt t="15591" x="2800350" y="1860550"/>
          <p14:tracePt t="15625" x="2787650" y="1860550"/>
          <p14:tracePt t="15642" x="2774950" y="1860550"/>
          <p14:tracePt t="15644" x="2768600" y="1866900"/>
          <p14:tracePt t="15659" x="2755900" y="1879600"/>
          <p14:tracePt t="15675" x="2724150" y="1898650"/>
          <p14:tracePt t="15691" x="2679700" y="1924050"/>
          <p14:tracePt t="15708" x="2641600" y="1981200"/>
          <p14:tracePt t="15725" x="2597150" y="2032000"/>
          <p14:tracePt t="15741" x="2571750" y="2082800"/>
          <p14:tracePt t="15758" x="2559050" y="2108200"/>
          <p14:tracePt t="15775" x="2552700" y="2139950"/>
          <p14:tracePt t="15791" x="2540000" y="2165350"/>
          <p14:tracePt t="15810" x="2527300" y="2197100"/>
          <p14:tracePt t="15828" x="2514600" y="2235200"/>
          <p14:tracePt t="15860" x="2514600" y="2241550"/>
          <p14:tracePt t="15956" x="2514600" y="2235200"/>
          <p14:tracePt t="16332" x="2514600" y="2228850"/>
          <p14:tracePt t="16343" x="2514600" y="2222500"/>
          <p14:tracePt t="16348" x="2514600" y="2216150"/>
          <p14:tracePt t="16362" x="2520950" y="2209800"/>
          <p14:tracePt t="16376" x="2520950" y="2203450"/>
          <p14:tracePt t="16379" x="2520950" y="2197100"/>
          <p14:tracePt t="16391" x="2520950" y="2190750"/>
          <p14:tracePt t="16408" x="2527300" y="2184400"/>
          <p14:tracePt t="16425" x="2533650" y="2178050"/>
          <p14:tracePt t="16427" x="2533650" y="2171700"/>
          <p14:tracePt t="16672" x="2527300" y="2171700"/>
          <p14:tracePt t="16836" x="2527300" y="2178050"/>
          <p14:tracePt t="16843" x="2520950" y="2178050"/>
          <p14:tracePt t="16891" x="2520950" y="2184400"/>
          <p14:tracePt t="17364" x="2501900" y="2184400"/>
          <p14:tracePt t="17374" x="2489200" y="2184400"/>
          <p14:tracePt t="17392" x="2457450" y="2209800"/>
          <p14:tracePt t="17409" x="2406650" y="2241550"/>
          <p14:tracePt t="17425" x="2311400" y="2273300"/>
          <p14:tracePt t="17443" x="2120900" y="2374900"/>
          <p14:tracePt t="17459" x="2006600" y="2470150"/>
          <p14:tracePt t="17476" x="1905000" y="2540000"/>
          <p14:tracePt t="17492" x="1809750" y="2603500"/>
          <p14:tracePt t="17513" x="1733550" y="2647950"/>
          <p14:tracePt t="17525" x="1657350" y="2673350"/>
          <p14:tracePt t="17546" x="1600200" y="2692400"/>
          <p14:tracePt t="17561" x="1574800" y="2698750"/>
          <p14:tracePt t="17575" x="1568450" y="2698750"/>
          <p14:tracePt t="17723" x="1581150" y="2711450"/>
          <p14:tracePt t="17742" x="1612900" y="2813050"/>
          <p14:tracePt t="17758" x="1670050" y="2971800"/>
          <p14:tracePt t="17775" x="1727200" y="3136900"/>
          <p14:tracePt t="17795" x="1784350" y="3270250"/>
          <p14:tracePt t="17808" x="1835150" y="3429000"/>
          <p14:tracePt t="17825" x="1866900" y="3581400"/>
          <p14:tracePt t="17844" x="1854200" y="3778250"/>
          <p14:tracePt t="17860" x="1822450" y="3867150"/>
          <p14:tracePt t="17875" x="1822450" y="3943350"/>
          <p14:tracePt t="17892" x="1816100" y="3987800"/>
          <p14:tracePt t="17908" x="1816100" y="4019550"/>
          <p14:tracePt t="17926" x="1816100" y="4038600"/>
          <p14:tracePt t="17941" x="1816100" y="4051300"/>
          <p14:tracePt t="17958" x="1816100" y="4057650"/>
          <p14:tracePt t="18008" x="1809750" y="4057650"/>
          <p14:tracePt t="18030" x="1809750" y="4038600"/>
          <p14:tracePt t="18041" x="1809750" y="4032250"/>
          <p14:tracePt t="18050" x="1809750" y="4025900"/>
          <p14:tracePt t="18054" x="1809750" y="4019550"/>
          <p14:tracePt t="18059" x="1809750" y="4013200"/>
          <p14:tracePt t="18077" x="1809750" y="3994150"/>
          <p14:tracePt t="18092" x="1809750" y="3962400"/>
          <p14:tracePt t="18110" x="1822450" y="3924300"/>
          <p14:tracePt t="18126" x="1835150" y="3867150"/>
          <p14:tracePt t="18143" x="1860550" y="3810000"/>
          <p14:tracePt t="18158" x="1885950" y="3740150"/>
          <p14:tracePt t="18175" x="1911350" y="3663950"/>
          <p14:tracePt t="18195" x="1924050" y="3549650"/>
          <p14:tracePt t="18208" x="1924050" y="3511550"/>
          <p14:tracePt t="18225" x="1911350" y="3435350"/>
          <p14:tracePt t="18241" x="1905000" y="3390900"/>
          <p14:tracePt t="18245" x="1898650" y="3371850"/>
          <p14:tracePt t="18258" x="1885950" y="3365500"/>
          <p14:tracePt t="18275" x="1873250" y="3352800"/>
          <p14:tracePt t="18295" x="1866900" y="3352800"/>
          <p14:tracePt t="18325" x="1860550" y="3352800"/>
          <p14:tracePt t="18360" x="1854200" y="3352800"/>
          <p14:tracePt t="18437" x="1854200" y="3346450"/>
          <p14:tracePt t="18444" x="1854200" y="3340100"/>
          <p14:tracePt t="18458" x="1854200" y="3333750"/>
          <p14:tracePt t="18475" x="1854200" y="3308350"/>
          <p14:tracePt t="18492" x="1898650" y="3282950"/>
          <p14:tracePt t="18508" x="1962150" y="3257550"/>
          <p14:tracePt t="18525" x="2051050" y="3232150"/>
          <p14:tracePt t="18546" x="2146300" y="3194050"/>
          <p14:tracePt t="18558" x="2235200" y="3194050"/>
          <p14:tracePt t="18575" x="2273300" y="3194050"/>
          <p14:tracePt t="18593" x="2279650" y="3194050"/>
          <p14:tracePt t="18611" x="2286000" y="3194050"/>
          <p14:tracePt t="18625" x="2292350" y="3194050"/>
          <p14:tracePt t="18642" x="2298700" y="3194050"/>
          <p14:tracePt t="18677" x="2311400" y="3194050"/>
          <p14:tracePt t="18708" x="2317750" y="3194050"/>
          <p14:tracePt t="18758" x="2324100" y="3194050"/>
          <p14:tracePt t="18775" x="2387600" y="3194050"/>
          <p14:tracePt t="18795" x="2432050" y="3194050"/>
          <p14:tracePt t="18808" x="2457450" y="3194050"/>
          <p14:tracePt t="18827" x="2463800" y="3194050"/>
          <p14:tracePt t="18842" x="2470150" y="3194050"/>
          <p14:tracePt t="18860" x="2508250" y="3194050"/>
          <p14:tracePt t="18875" x="2520950" y="3194050"/>
          <p14:tracePt t="19589" x="2527300" y="3194050"/>
          <p14:tracePt t="19595" x="2546350" y="3194050"/>
          <p14:tracePt t="19610" x="2603500" y="3194050"/>
          <p14:tracePt t="19625" x="2717800" y="3181350"/>
          <p14:tracePt t="19642" x="2876550" y="3181350"/>
          <p14:tracePt t="19659" x="2889250" y="3181350"/>
          <p14:tracePt t="19676" x="3028950" y="3181350"/>
          <p14:tracePt t="19693" x="3092450" y="3181350"/>
          <p14:tracePt t="19708" x="3098800" y="3181350"/>
          <p14:tracePt t="19951" x="3086100" y="3181350"/>
          <p14:tracePt t="19959" x="3041650" y="3181350"/>
          <p14:tracePt t="19975" x="2971800" y="3219450"/>
          <p14:tracePt t="19992" x="2825750" y="3244850"/>
          <p14:tracePt t="20008" x="2654300" y="3263900"/>
          <p14:tracePt t="20025" x="2470150" y="3270250"/>
          <p14:tracePt t="20046" x="2247900" y="3295650"/>
          <p14:tracePt t="20053" x="2203450" y="3295650"/>
          <p14:tracePt t="20060" x="2178050" y="3295650"/>
          <p14:tracePt t="20076" x="2165350" y="3295650"/>
          <p14:tracePt t="20094" x="2159000" y="3295650"/>
          <p14:tracePt t="20126" x="2146300" y="3295650"/>
          <p14:tracePt t="20142" x="2133600" y="3295650"/>
          <p14:tracePt t="20160" x="2120900" y="3282950"/>
          <p14:tracePt t="20177" x="2114550" y="3263900"/>
          <p14:tracePt t="20192" x="2108200" y="3238500"/>
          <p14:tracePt t="20208" x="2095500" y="3206750"/>
          <p14:tracePt t="20225" x="2089150" y="3194050"/>
          <p14:tracePt t="20241" x="2089150" y="3181350"/>
          <p14:tracePt t="20258" x="2089150" y="3175000"/>
          <p14:tracePt t="20275" x="2095500" y="3168650"/>
          <p14:tracePt t="20295" x="2101850" y="3162300"/>
          <p14:tracePt t="20629" x="2101850" y="3155950"/>
          <p14:tracePt t="20645" x="2101850" y="3149600"/>
          <p14:tracePt t="20655" x="2101850" y="3143250"/>
          <p14:tracePt t="20661" x="2101850" y="3136900"/>
          <p14:tracePt t="20675" x="2114550" y="3124200"/>
          <p14:tracePt t="20692" x="2120900" y="3111500"/>
          <p14:tracePt t="20884" x="2120900" y="3105150"/>
          <p14:tracePt t="20892" x="2120900" y="3098800"/>
          <p14:tracePt t="20912" x="2127250" y="3092450"/>
          <p14:tracePt t="20925" x="2133600" y="3092450"/>
          <p14:tracePt t="21736" x="2127250" y="3092450"/>
          <p14:tracePt t="21772" x="2127250" y="3086100"/>
          <p14:tracePt t="21852" x="2120900" y="3086100"/>
          <p14:tracePt t="21863" x="2114550" y="3086100"/>
          <p14:tracePt t="21875" x="2095500" y="3086100"/>
          <p14:tracePt t="21892" x="2082800" y="3086100"/>
          <p14:tracePt t="21908" x="2070100" y="3092450"/>
          <p14:tracePt t="21928" x="2051050" y="3092450"/>
          <p14:tracePt t="22019" x="2051050" y="3098800"/>
          <p14:tracePt t="22343" x="2044700" y="3098800"/>
          <p14:tracePt t="22363" x="2038350" y="3098800"/>
          <p14:tracePt t="22375" x="2032000" y="3098800"/>
          <p14:tracePt t="22391" x="2019300" y="3098800"/>
          <p14:tracePt t="22408" x="1993900" y="3098800"/>
          <p14:tracePt t="22426" x="1993900" y="3092450"/>
          <p14:tracePt t="22442" x="1993900" y="3086100"/>
          <p14:tracePt t="22788" x="1987550" y="3086100"/>
          <p14:tracePt t="22802" x="1993900" y="3086100"/>
          <p14:tracePt t="22810" x="2000250" y="3086100"/>
          <p14:tracePt t="22825" x="2000250" y="3092450"/>
          <p14:tracePt t="22842" x="2000250" y="3111500"/>
          <p14:tracePt t="22860" x="2000250" y="3136900"/>
          <p14:tracePt t="22875" x="2006600" y="3136900"/>
          <p14:tracePt t="23245" x="2006600" y="3143250"/>
          <p14:tracePt t="25499" x="2019300" y="3143250"/>
          <p14:tracePt t="25508" x="2032000" y="3143250"/>
          <p14:tracePt t="25515" x="2038350" y="3143250"/>
          <p14:tracePt t="25529" x="2044700" y="3143250"/>
          <p14:tracePt t="25558" x="2051050" y="3143250"/>
          <p14:tracePt t="25576" x="2038350" y="3143250"/>
          <p14:tracePt t="25593" x="2019300" y="3136900"/>
          <p14:tracePt t="25612" x="2000250" y="3117850"/>
          <p14:tracePt t="25625" x="1987550" y="3092450"/>
          <p14:tracePt t="25641" x="1981200" y="3067050"/>
          <p14:tracePt t="25644" x="1974850" y="3054350"/>
          <p14:tracePt t="25658" x="1968500" y="3054350"/>
          <p14:tracePt t="25676" x="1955800" y="3041650"/>
          <p14:tracePt t="25725" x="1962150" y="3041650"/>
          <p14:tracePt t="25741" x="1981200" y="3048000"/>
          <p14:tracePt t="25758" x="1987550" y="3054350"/>
          <p14:tracePt t="25795" x="1987550" y="3048000"/>
          <p14:tracePt t="25809" x="1993900" y="3041650"/>
          <p14:tracePt t="25825" x="2000250" y="3041650"/>
          <p14:tracePt t="25842" x="2025650" y="3041650"/>
          <p14:tracePt t="25847" x="2038350" y="3041650"/>
          <p14:tracePt t="25860" x="2051050" y="3041650"/>
          <p14:tracePt t="25892" x="2057400" y="3041650"/>
          <p14:tracePt t="25908" x="2057400" y="3054350"/>
          <p14:tracePt t="25925" x="2057400" y="3092450"/>
          <p14:tracePt t="25942" x="2057400" y="3162300"/>
          <p14:tracePt t="25958" x="2057400" y="3206750"/>
          <p14:tracePt t="25975" x="2057400" y="3251200"/>
          <p14:tracePt t="25991" x="2057400" y="3289300"/>
          <p14:tracePt t="26008" x="2057400" y="3333750"/>
          <p14:tracePt t="26025" x="2057400" y="3365500"/>
          <p14:tracePt t="26084" x="2063750" y="3365500"/>
          <p14:tracePt t="26205" x="2063750" y="3371850"/>
          <p14:tracePt t="26239" x="2063750" y="3378200"/>
          <p14:tracePt t="26279" x="2057400" y="3378200"/>
          <p14:tracePt t="26326" x="2051050" y="3352800"/>
          <p14:tracePt t="26332" x="2044700" y="3314700"/>
          <p14:tracePt t="26342" x="2051050" y="3270250"/>
          <p14:tracePt t="26360" x="2044700" y="3175000"/>
          <p14:tracePt t="26375" x="2038350" y="3111500"/>
          <p14:tracePt t="26394" x="2044700" y="3048000"/>
          <p14:tracePt t="26408" x="2070100" y="2984500"/>
          <p14:tracePt t="26425" x="2082800" y="2927350"/>
          <p14:tracePt t="26442" x="2120900" y="2889250"/>
          <p14:tracePt t="26459" x="2139950" y="2857500"/>
          <p14:tracePt t="26475" x="2159000" y="2832100"/>
          <p14:tracePt t="26491" x="2171700" y="2806700"/>
          <p14:tracePt t="26508" x="2190750" y="2774950"/>
          <p14:tracePt t="26525" x="2203450" y="2749550"/>
          <p14:tracePt t="26541" x="2222500" y="2730500"/>
          <p14:tracePt t="26562" x="2241550" y="2705100"/>
          <p14:tracePt t="26575" x="2279650" y="2686050"/>
          <p14:tracePt t="26592" x="2317750" y="2673350"/>
          <p14:tracePt t="26612" x="2330450" y="2660650"/>
          <p14:tracePt t="26627" x="2349500" y="2660650"/>
          <p14:tracePt t="26645" x="2355850" y="2654300"/>
          <p14:tracePt t="26692" x="2381250" y="2673350"/>
          <p14:tracePt t="26708" x="2419350" y="2692400"/>
          <p14:tracePt t="26725" x="2444750" y="2705100"/>
          <p14:tracePt t="26741" x="2457450" y="2724150"/>
          <p14:tracePt t="26758" x="2470150" y="2743200"/>
          <p14:tracePt t="26775" x="2476500" y="2755900"/>
          <p14:tracePt t="26796" x="2476500" y="2762250"/>
          <p14:tracePt t="26808" x="2476500" y="2768600"/>
          <p14:tracePt t="26825" x="2476500" y="2774950"/>
          <p14:tracePt t="26841" x="2476500" y="2781300"/>
          <p14:tracePt t="26843" x="2476500" y="2787650"/>
          <p14:tracePt t="26860" x="2476500" y="2800350"/>
          <p14:tracePt t="26877" x="2476500" y="2819400"/>
          <p14:tracePt t="26891" x="2489200" y="2838450"/>
          <p14:tracePt t="26909" x="2489200" y="2851150"/>
          <p14:tracePt t="26927" x="2495550" y="2870200"/>
          <p14:tracePt t="26942" x="2495550" y="2876550"/>
          <p14:tracePt t="26958" x="2495550" y="2895600"/>
          <p14:tracePt t="26975" x="2495550" y="2914650"/>
          <p14:tracePt t="26991" x="2495550" y="2940050"/>
          <p14:tracePt t="27008" x="2495550" y="2959100"/>
          <p14:tracePt t="27030" x="2489200" y="3003550"/>
          <p14:tracePt t="27042" x="2476500" y="3016250"/>
          <p14:tracePt t="27051" x="2470150" y="3028950"/>
          <p14:tracePt t="27055" x="2463800" y="3041650"/>
          <p14:tracePt t="27061" x="2457450" y="3060700"/>
          <p14:tracePt t="27075" x="2457450" y="3092450"/>
          <p14:tracePt t="27094" x="2444750" y="3111500"/>
          <p14:tracePt t="27111" x="2432050" y="3136900"/>
          <p14:tracePt t="27125" x="2413000" y="3155950"/>
          <p14:tracePt t="27142" x="2393950" y="3168650"/>
          <p14:tracePt t="27159" x="2374900" y="3175000"/>
          <p14:tracePt t="27175" x="2368550" y="3175000"/>
          <p14:tracePt t="27278" x="2362200" y="3175000"/>
          <p14:tracePt t="27283" x="2355850" y="3181350"/>
          <p14:tracePt t="27299" x="2349500" y="3187700"/>
          <p14:tracePt t="27310" x="2336800" y="3194050"/>
          <p14:tracePt t="27326" x="2330450" y="3200400"/>
          <p14:tracePt t="27342" x="2317750" y="3213100"/>
          <p14:tracePt t="27361" x="2305050" y="3225800"/>
          <p14:tracePt t="27376" x="2292350" y="3238500"/>
          <p14:tracePt t="27392" x="2292350" y="3251200"/>
          <p14:tracePt t="27409" x="2286000" y="3251200"/>
          <p14:tracePt t="27443" x="2286000" y="3257550"/>
          <p14:tracePt t="27460" x="2273300" y="3276600"/>
          <p14:tracePt t="27475" x="2260600" y="3308350"/>
          <p14:tracePt t="27492" x="2254250" y="3340100"/>
          <p14:tracePt t="27510" x="2241550" y="3365500"/>
          <p14:tracePt t="27527" x="2228850" y="3378200"/>
          <p14:tracePt t="27546" x="2216150" y="3397250"/>
          <p14:tracePt t="27561" x="2197100" y="3409950"/>
          <p14:tracePt t="27575" x="2171700" y="3422650"/>
          <p14:tracePt t="27593" x="2139950" y="3435350"/>
          <p14:tracePt t="27612" x="2089150" y="3441700"/>
          <p14:tracePt t="27629" x="2051050" y="3441700"/>
          <p14:tracePt t="27645" x="2019300" y="3441700"/>
          <p14:tracePt t="27660" x="1987550" y="3429000"/>
          <p14:tracePt t="27675" x="1968500" y="3397250"/>
          <p14:tracePt t="27691" x="1943100" y="3359150"/>
          <p14:tracePt t="27709" x="1930400" y="3333750"/>
          <p14:tracePt t="27725" x="1924050" y="3295650"/>
          <p14:tracePt t="27742" x="1924050" y="3263900"/>
          <p14:tracePt t="27759" x="1924050" y="3232150"/>
          <p14:tracePt t="27779" x="1930400" y="3187700"/>
          <p14:tracePt t="27792" x="1930400" y="3149600"/>
          <p14:tracePt t="27808" x="1930400" y="3111500"/>
          <p14:tracePt t="27828" x="1936750" y="3067050"/>
          <p14:tracePt t="27842" x="1943100" y="3048000"/>
          <p14:tracePt t="27861" x="1993900" y="2971800"/>
          <p14:tracePt t="27875" x="2025650" y="2927350"/>
          <p14:tracePt t="27892" x="2070100" y="2901950"/>
          <p14:tracePt t="27909" x="2076450" y="2870200"/>
          <p14:tracePt t="27925" x="2114550" y="2844800"/>
          <p14:tracePt t="27942" x="2165350" y="2832100"/>
          <p14:tracePt t="27958" x="2222500" y="2813050"/>
          <p14:tracePt t="27975" x="2266950" y="2794000"/>
          <p14:tracePt t="27992" x="2305050" y="2781300"/>
          <p14:tracePt t="28009" x="2330450" y="2774950"/>
          <p14:tracePt t="28025" x="2336800" y="2774950"/>
          <p14:tracePt t="28251" x="2349500" y="2781300"/>
          <p14:tracePt t="28263" x="2362200" y="2794000"/>
          <p14:tracePt t="28268" x="2368550" y="2794000"/>
          <p14:tracePt t="28278" x="2387600" y="2806700"/>
          <p14:tracePt t="28296" x="2406650" y="2825750"/>
          <p14:tracePt t="28311" x="2432050" y="2851150"/>
          <p14:tracePt t="28325" x="2451100" y="2882900"/>
          <p14:tracePt t="28343" x="2451100" y="2901950"/>
          <p14:tracePt t="28362" x="2463800" y="2927350"/>
          <p14:tracePt t="28376" x="2476500" y="2959100"/>
          <p14:tracePt t="28392" x="2489200" y="2997200"/>
          <p14:tracePt t="28408" x="2508250" y="3041650"/>
          <p14:tracePt t="28427" x="2508250" y="3092450"/>
          <p14:tracePt t="28441" x="2508250" y="3105150"/>
          <p14:tracePt t="28459" x="2508250" y="3130550"/>
          <p14:tracePt t="28475" x="2508250" y="3155950"/>
          <p14:tracePt t="28492" x="2508250" y="3187700"/>
          <p14:tracePt t="28508" x="2514600" y="3219450"/>
          <p14:tracePt t="28525" x="2514600" y="3251200"/>
          <p14:tracePt t="28544" x="2514600" y="3276600"/>
          <p14:tracePt t="28558" x="2514600" y="3321050"/>
          <p14:tracePt t="28576" x="2508250" y="3359150"/>
          <p14:tracePt t="28592" x="2501900" y="3409950"/>
          <p14:tracePt t="28610" x="2482850" y="3448050"/>
          <p14:tracePt t="28625" x="2476500" y="3479800"/>
          <p14:tracePt t="28642" x="2457450" y="3511550"/>
          <p14:tracePt t="28660" x="2419350" y="3556000"/>
          <p14:tracePt t="28675" x="2374900" y="3587750"/>
          <p14:tracePt t="28692" x="2317750" y="3625850"/>
          <p14:tracePt t="28708" x="2279650" y="3644900"/>
          <p14:tracePt t="28725" x="2228850" y="3651250"/>
          <p14:tracePt t="28741" x="2209800" y="3663950"/>
          <p14:tracePt t="28758" x="2203450" y="3670300"/>
          <p14:tracePt t="28775" x="2190750" y="3670300"/>
          <p14:tracePt t="28796" x="2184400" y="3670300"/>
          <p14:tracePt t="28842" x="2171700" y="3663950"/>
          <p14:tracePt t="28861" x="2101850" y="3619500"/>
          <p14:tracePt t="28876" x="2057400" y="3581400"/>
          <p14:tracePt t="28892" x="2025650" y="3524250"/>
          <p14:tracePt t="28908" x="2012950" y="3479800"/>
          <p14:tracePt t="28925" x="2000250" y="3429000"/>
          <p14:tracePt t="28942" x="1993900" y="3384550"/>
          <p14:tracePt t="28958" x="1993900" y="3333750"/>
          <p14:tracePt t="28975" x="1993900" y="3295650"/>
          <p14:tracePt t="28992" x="1993900" y="3251200"/>
          <p14:tracePt t="29009" x="1993900" y="3194050"/>
          <p14:tracePt t="29026" x="2006600" y="3130550"/>
          <p14:tracePt t="29045" x="2012950" y="3035300"/>
          <p14:tracePt t="29058" x="2019300" y="3016250"/>
          <p14:tracePt t="29075" x="2038350" y="2952750"/>
          <p14:tracePt t="29094" x="2057400" y="2914650"/>
          <p14:tracePt t="29110" x="2082800" y="2870200"/>
          <p14:tracePt t="29125" x="2127250" y="2838450"/>
          <p14:tracePt t="29142" x="2171700" y="2813050"/>
          <p14:tracePt t="29159" x="2209800" y="2794000"/>
          <p14:tracePt t="29179" x="2254250" y="2781300"/>
          <p14:tracePt t="29192" x="2273300" y="2774950"/>
          <p14:tracePt t="29208" x="2279650" y="2774950"/>
          <p14:tracePt t="29225" x="2286000" y="2774950"/>
          <p14:tracePt t="29280" x="2292350" y="2774950"/>
          <p14:tracePt t="29292" x="2311400" y="2774950"/>
          <p14:tracePt t="29308" x="2324100" y="2806700"/>
          <p14:tracePt t="29326" x="2330450" y="2838450"/>
          <p14:tracePt t="29342" x="2336800" y="2857500"/>
          <p14:tracePt t="29508" x="2343150" y="2857500"/>
          <p14:tracePt t="29516" x="2355850" y="2857500"/>
          <p14:tracePt t="29525" x="2374900" y="2857500"/>
          <p14:tracePt t="29544" x="2419350" y="2857500"/>
          <p14:tracePt t="29561" x="2444750" y="2857500"/>
          <p14:tracePt t="29575" x="2533650" y="2876550"/>
          <p14:tracePt t="29592" x="2609850" y="2895600"/>
          <p14:tracePt t="29611" x="2673350" y="2921000"/>
          <p14:tracePt t="29627" x="2711450" y="2940050"/>
          <p14:tracePt t="29647" x="2711450" y="2959100"/>
          <p14:tracePt t="29659" x="2717800" y="2965450"/>
          <p14:tracePt t="29844" x="2711450" y="2971800"/>
          <p14:tracePt t="29852" x="2711450" y="2990850"/>
          <p14:tracePt t="29863" x="2705100" y="3003550"/>
          <p14:tracePt t="29892" x="2705100" y="3016250"/>
          <p14:tracePt t="29925" x="2705100" y="3009900"/>
          <p14:tracePt t="30029" x="2698750" y="3016250"/>
          <p14:tracePt t="30035" x="2686050" y="3028950"/>
          <p14:tracePt t="30048" x="2660650" y="3028950"/>
          <p14:tracePt t="30053" x="2622550" y="3041650"/>
          <p14:tracePt t="30079" x="2501900" y="3073400"/>
          <p14:tracePt t="30092" x="2432050" y="3073400"/>
          <p14:tracePt t="30110" x="2381250" y="3073400"/>
          <p14:tracePt t="30125" x="2336800" y="3073400"/>
          <p14:tracePt t="30142" x="2305050" y="3073400"/>
          <p14:tracePt t="30160" x="2292350" y="3073400"/>
          <p14:tracePt t="30177" x="2273300" y="3073400"/>
          <p14:tracePt t="30192" x="2254250" y="3073400"/>
          <p14:tracePt t="30208" x="2216150" y="3073400"/>
          <p14:tracePt t="30225" x="2165350" y="3073400"/>
          <p14:tracePt t="30243" x="2082800" y="3073400"/>
          <p14:tracePt t="30259" x="2044700" y="3073400"/>
          <p14:tracePt t="30275" x="2032000" y="3067050"/>
          <p14:tracePt t="30296" x="2025650" y="3067050"/>
          <p14:tracePt t="30639" x="2044700" y="3060700"/>
          <p14:tracePt t="30646" x="2070100" y="3060700"/>
          <p14:tracePt t="30660" x="2133600" y="3060700"/>
          <p14:tracePt t="30679" x="2190750" y="3060700"/>
          <p14:tracePt t="30688" x="2228850" y="3054350"/>
          <p14:tracePt t="30694" x="2266950" y="3054350"/>
          <p14:tracePt t="30709" x="2374900" y="3041650"/>
          <p14:tracePt t="30726" x="2495550" y="3041650"/>
          <p14:tracePt t="30745" x="2609850" y="3067050"/>
          <p14:tracePt t="30758" x="2667000" y="3060700"/>
          <p14:tracePt t="30780" x="2673350" y="3060700"/>
          <p14:tracePt t="30812" x="2679700" y="3060700"/>
          <p14:tracePt t="30940" x="2673350" y="3060700"/>
          <p14:tracePt t="31019" x="2667000" y="3060700"/>
          <p14:tracePt t="31035" x="2667000" y="3067050"/>
          <p14:tracePt t="31048" x="2667000" y="3079750"/>
          <p14:tracePt t="31050" x="2667000" y="3086100"/>
          <p14:tracePt t="31062" x="2667000" y="3098800"/>
          <p14:tracePt t="31077" x="2667000" y="3117850"/>
          <p14:tracePt t="31092" x="2667000" y="3130550"/>
          <p14:tracePt t="31111" x="2667000" y="3155950"/>
          <p14:tracePt t="31125" x="2667000" y="3213100"/>
          <p14:tracePt t="31142" x="2667000" y="3282950"/>
          <p14:tracePt t="31159" x="2667000" y="3359150"/>
          <p14:tracePt t="31176" x="2673350" y="3422650"/>
          <p14:tracePt t="31192" x="2692400" y="3467100"/>
          <p14:tracePt t="31208" x="2705100" y="3505200"/>
          <p14:tracePt t="31225" x="2711450" y="3543300"/>
          <p14:tracePt t="31242" x="2717800" y="3581400"/>
          <p14:tracePt t="31248" x="2724150" y="3587750"/>
          <p14:tracePt t="31259" x="2730500" y="3600450"/>
          <p14:tracePt t="31275" x="2730500" y="3606800"/>
          <p14:tracePt t="31297" x="2736850" y="3619500"/>
          <p14:tracePt t="31308" x="2749550" y="3632200"/>
          <p14:tracePt t="31373" x="2755900" y="3638550"/>
          <p14:tracePt t="31380" x="2762250" y="3638550"/>
          <p14:tracePt t="31392" x="2781300" y="3644900"/>
          <p14:tracePt t="31408" x="2800350" y="3644900"/>
          <p14:tracePt t="31425" x="2806700" y="3644900"/>
          <p14:tracePt t="31442" x="2813050" y="3651250"/>
          <p14:tracePt t="31459" x="2832100" y="3657600"/>
          <p14:tracePt t="31475" x="2876550" y="3689350"/>
          <p14:tracePt t="31491" x="2908300" y="3708400"/>
          <p14:tracePt t="31508" x="2921000" y="3721100"/>
          <p14:tracePt t="31530" x="2927350" y="3733800"/>
          <p14:tracePt t="31546" x="2933700" y="3740150"/>
          <p14:tracePt t="31575" x="2933700" y="3746500"/>
          <p14:tracePt t="31592" x="2933700" y="3752850"/>
          <p14:tracePt t="31624" x="2933700" y="3759200"/>
          <p14:tracePt t="31660" x="2921000" y="3759200"/>
          <p14:tracePt t="31672" x="2914650" y="3759200"/>
          <p14:tracePt t="31680" x="2901950" y="3759200"/>
          <p14:tracePt t="31694" x="2863850" y="3733800"/>
          <p14:tracePt t="31708" x="2825750" y="3721100"/>
          <p14:tracePt t="31725" x="2800350" y="3708400"/>
          <p14:tracePt t="31742" x="2794000" y="3695700"/>
          <p14:tracePt t="31758" x="2781300" y="3683000"/>
          <p14:tracePt t="31775" x="2774950" y="3663950"/>
          <p14:tracePt t="31792" x="2768600" y="3632200"/>
          <p14:tracePt t="31812" x="2743200" y="3594100"/>
          <p14:tracePt t="31825" x="2743200" y="3581400"/>
          <p14:tracePt t="31842" x="2736850" y="3556000"/>
          <p14:tracePt t="31845" x="2736850" y="3543300"/>
          <p14:tracePt t="31861" x="2736850" y="3517900"/>
          <p14:tracePt t="31875" x="2736850" y="3505200"/>
          <p14:tracePt t="31892" x="2736850" y="3460750"/>
          <p14:tracePt t="31908" x="2736850" y="3422650"/>
          <p14:tracePt t="31925" x="2730500" y="3384550"/>
          <p14:tracePt t="31941" x="2717800" y="3359150"/>
          <p14:tracePt t="31958" x="2717800" y="3333750"/>
          <p14:tracePt t="31975" x="2717800" y="3314700"/>
          <p14:tracePt t="31992" x="2711450" y="3282950"/>
          <p14:tracePt t="32008" x="2711450" y="3257550"/>
          <p14:tracePt t="32025" x="2705100" y="3225800"/>
          <p14:tracePt t="32046" x="2698750" y="3187700"/>
          <p14:tracePt t="32058" x="2698750" y="3175000"/>
          <p14:tracePt t="32077" x="2686050" y="3143250"/>
          <p14:tracePt t="32091" x="2686050" y="3117850"/>
          <p14:tracePt t="32110" x="2679700" y="3086100"/>
          <p14:tracePt t="32125" x="2660650" y="3035300"/>
          <p14:tracePt t="32142" x="2654300" y="3022600"/>
          <p14:tracePt t="32161" x="2654300" y="2997200"/>
          <p14:tracePt t="32177" x="2654300" y="2952750"/>
          <p14:tracePt t="32192" x="2654300" y="2921000"/>
          <p14:tracePt t="32209" x="2686050" y="2908300"/>
          <p14:tracePt t="32225" x="2692400" y="2882900"/>
          <p14:tracePt t="32242" x="2730500" y="2863850"/>
          <p14:tracePt t="32246" x="2743200" y="2857500"/>
          <p14:tracePt t="32261" x="2762250" y="2832100"/>
          <p14:tracePt t="32280" x="2787650" y="2819400"/>
          <p14:tracePt t="32292" x="2813050" y="2806700"/>
          <p14:tracePt t="32308" x="2857500" y="2800350"/>
          <p14:tracePt t="32325" x="2901950" y="2794000"/>
          <p14:tracePt t="32342" x="2933700" y="2787650"/>
          <p14:tracePt t="32361" x="2959100" y="2787650"/>
          <p14:tracePt t="32370" x="2965450" y="2787650"/>
          <p14:tracePt t="32372" x="2984500" y="2787650"/>
          <p14:tracePt t="32392" x="2997200" y="2787650"/>
          <p14:tracePt t="32408" x="3003550" y="2787650"/>
          <p14:tracePt t="32444" x="3016250" y="2787650"/>
          <p14:tracePt t="32461" x="3028950" y="2787650"/>
          <p14:tracePt t="32475" x="3035300" y="2787650"/>
          <p14:tracePt t="32491" x="3041650" y="2806700"/>
          <p14:tracePt t="32508" x="3054350" y="2825750"/>
          <p14:tracePt t="32525" x="3060700" y="2838450"/>
          <p14:tracePt t="32542" x="3067050" y="2863850"/>
          <p14:tracePt t="32563" x="3073400" y="2895600"/>
          <p14:tracePt t="32575" x="3086100" y="2933700"/>
          <p14:tracePt t="32592" x="3086100" y="2965450"/>
          <p14:tracePt t="32611" x="3105150" y="2997200"/>
          <p14:tracePt t="32625" x="3117850" y="3035300"/>
          <p14:tracePt t="32642" x="3124200" y="3060700"/>
          <p14:tracePt t="32659" x="3130550" y="3111500"/>
          <p14:tracePt t="32676" x="3130550" y="3149600"/>
          <p14:tracePt t="32692" x="3130550" y="3187700"/>
          <p14:tracePt t="32708" x="3143250" y="3219450"/>
          <p14:tracePt t="32725" x="3143250" y="3251200"/>
          <p14:tracePt t="32742" x="3155950" y="3276600"/>
          <p14:tracePt t="32758" x="3155950" y="3308350"/>
          <p14:tracePt t="32775" x="3155950" y="3346450"/>
          <p14:tracePt t="32796" x="3155950" y="3390900"/>
          <p14:tracePt t="32809" x="3149600" y="3416300"/>
          <p14:tracePt t="32825" x="3149600" y="3448050"/>
          <p14:tracePt t="32842" x="3130550" y="3467100"/>
          <p14:tracePt t="32844" x="3117850" y="3479800"/>
          <p14:tracePt t="32862" x="3105150" y="3511550"/>
          <p14:tracePt t="32875" x="3073400" y="3536950"/>
          <p14:tracePt t="32892" x="3048000" y="3575050"/>
          <p14:tracePt t="32908" x="3003550" y="3613150"/>
          <p14:tracePt t="32925" x="2959100" y="3651250"/>
          <p14:tracePt t="32942" x="2933700" y="3676650"/>
          <p14:tracePt t="32958" x="2901950" y="3695700"/>
          <p14:tracePt t="32975" x="2876550" y="3702050"/>
          <p14:tracePt t="32991" x="2857500" y="3708400"/>
          <p14:tracePt t="33009" x="2844800" y="3708400"/>
          <p14:tracePt t="33025" x="2838450" y="3708400"/>
          <p14:tracePt t="33059" x="2806700" y="3708400"/>
          <p14:tracePt t="33077" x="2787650" y="3708400"/>
          <p14:tracePt t="33096" x="2768600" y="3708400"/>
          <p14:tracePt t="33110" x="2755900" y="3708400"/>
          <p14:tracePt t="33125" x="2749550" y="3695700"/>
          <p14:tracePt t="33142" x="2743200" y="3670300"/>
          <p14:tracePt t="33159" x="2736850" y="3638550"/>
          <p14:tracePt t="33176" x="2736850" y="3581400"/>
          <p14:tracePt t="33192" x="2736850" y="3517900"/>
          <p14:tracePt t="33208" x="2736850" y="3479800"/>
          <p14:tracePt t="33225" x="2743200" y="3460750"/>
          <p14:tracePt t="33242" x="2755900" y="3441700"/>
          <p14:tracePt t="33309" x="2743200" y="3441700"/>
          <p14:tracePt t="33316" x="2717800" y="3441700"/>
          <p14:tracePt t="33325" x="2698750" y="3441700"/>
          <p14:tracePt t="33342" x="2635250" y="3441700"/>
          <p14:tracePt t="33360" x="2546350" y="3441700"/>
          <p14:tracePt t="33375" x="2470150" y="3429000"/>
          <p14:tracePt t="33392" x="2406650" y="3403600"/>
          <p14:tracePt t="33408" x="2324100" y="3371850"/>
          <p14:tracePt t="33425" x="2266950" y="3340100"/>
          <p14:tracePt t="33442" x="2222500" y="3302000"/>
          <p14:tracePt t="33459" x="2190750" y="3263900"/>
          <p14:tracePt t="33475" x="2178050" y="3251200"/>
          <p14:tracePt t="33491" x="2178050" y="3244850"/>
          <p14:tracePt t="33525" x="2178050" y="3238500"/>
          <p14:tracePt t="33545" x="2178050" y="3225800"/>
          <p14:tracePt t="33558" x="2171700" y="3225800"/>
          <p14:tracePt t="33575" x="2171700" y="3219450"/>
          <p14:tracePt t="33628" x="2171700" y="3213100"/>
          <p14:tracePt t="33675" x="2165350" y="3213100"/>
          <p14:tracePt t="33687" x="2152650" y="3213100"/>
          <p14:tracePt t="33693" x="2146300" y="3213100"/>
          <p14:tracePt t="33708" x="2133600" y="3232150"/>
          <p14:tracePt t="33725" x="2120900" y="3251200"/>
          <p14:tracePt t="33741" x="2108200" y="3270250"/>
          <p14:tracePt t="33758" x="2095500" y="3289300"/>
          <p14:tracePt t="33779" x="2089150" y="3314700"/>
          <p14:tracePt t="33792" x="2082800" y="3321050"/>
          <p14:tracePt t="33809" x="2076450" y="3327400"/>
          <p14:tracePt t="33894" x="2076450" y="3314700"/>
          <p14:tracePt t="33899" x="2076450" y="3302000"/>
          <p14:tracePt t="33908" x="2076450" y="3295650"/>
          <p14:tracePt t="33926" x="2076450" y="3276600"/>
          <p14:tracePt t="33942" x="2076450" y="3263900"/>
          <p14:tracePt t="33960" x="2076450" y="3257550"/>
          <p14:tracePt t="34016" x="2076450" y="3251200"/>
          <p14:tracePt t="34019" x="2076450" y="3244850"/>
          <p14:tracePt t="34028" x="2076450" y="3238500"/>
          <p14:tracePt t="34042" x="2076450" y="3232150"/>
          <p14:tracePt t="34050" x="2082800" y="3219450"/>
          <p14:tracePt t="34054" x="2082800" y="3213100"/>
          <p14:tracePt t="34068" x="2082800" y="3206750"/>
          <p14:tracePt t="34124" x="2095500" y="3213100"/>
          <p14:tracePt t="34132" x="2114550" y="3213100"/>
          <p14:tracePt t="34142" x="2139950" y="3213100"/>
          <p14:tracePt t="34159" x="2209800" y="3213100"/>
          <p14:tracePt t="34175" x="2317750" y="3225800"/>
          <p14:tracePt t="34192" x="2432050" y="3225800"/>
          <p14:tracePt t="34208" x="2495550" y="3238500"/>
          <p14:tracePt t="34225" x="2527300" y="3251200"/>
          <p14:tracePt t="34242" x="2533650" y="3251200"/>
          <p14:tracePt t="34258" x="2540000" y="3257550"/>
          <p14:tracePt t="34275" x="2540000" y="3263900"/>
          <p14:tracePt t="34360" x="2540000" y="3270250"/>
          <p14:tracePt t="34411" x="2540000" y="3276600"/>
          <p14:tracePt t="34609" x="2533650" y="3276600"/>
          <p14:tracePt t="34620" x="2495550" y="3276600"/>
          <p14:tracePt t="34629" x="2457450" y="3276600"/>
          <p14:tracePt t="34644" x="2368550" y="3289300"/>
          <p14:tracePt t="34662" x="2260600" y="3314700"/>
          <p14:tracePt t="34678" x="2197100" y="3340100"/>
          <p14:tracePt t="34692" x="2139950" y="3346450"/>
          <p14:tracePt t="34709" x="2108200" y="3352800"/>
          <p14:tracePt t="34725" x="2101850" y="3359150"/>
          <p14:tracePt t="34742" x="2095500" y="3359150"/>
          <p14:tracePt t="34803" x="2089150" y="3359150"/>
          <p14:tracePt t="34851" x="2108200" y="3359150"/>
          <p14:tracePt t="34864" x="2152650" y="3359150"/>
          <p14:tracePt t="34875" x="2260600" y="3359150"/>
          <p14:tracePt t="34892" x="2381250" y="3365500"/>
          <p14:tracePt t="34908" x="2527300" y="3352800"/>
          <p14:tracePt t="34928" x="2628900" y="3340100"/>
          <p14:tracePt t="34942" x="2698750" y="3352800"/>
          <p14:tracePt t="34958" x="2724150" y="3359150"/>
          <p14:tracePt t="34975" x="2730500" y="3365500"/>
          <p14:tracePt t="35140" x="2724150" y="3365500"/>
          <p14:tracePt t="35147" x="2705100" y="3378200"/>
          <p14:tracePt t="35160" x="2711450" y="3384550"/>
          <p14:tracePt t="35177" x="2686050" y="3403600"/>
          <p14:tracePt t="35192" x="2660650" y="3403600"/>
          <p14:tracePt t="35208" x="2603500" y="3397250"/>
          <p14:tracePt t="35225" x="2559050" y="3365500"/>
          <p14:tracePt t="35242" x="2559050" y="3327400"/>
          <p14:tracePt t="35245" x="2559050" y="3302000"/>
          <p14:tracePt t="35259" x="2559050" y="3276600"/>
          <p14:tracePt t="35275" x="2590800" y="3181350"/>
          <p14:tracePt t="35292" x="2616200" y="3105150"/>
          <p14:tracePt t="35308" x="2628900" y="3022600"/>
          <p14:tracePt t="35327" x="2654300" y="2965450"/>
          <p14:tracePt t="35342" x="2679700" y="2908300"/>
          <p14:tracePt t="35363" x="2686050" y="2863850"/>
          <p14:tracePt t="35375" x="2711450" y="2825750"/>
          <p14:tracePt t="35394" x="2736850" y="2806700"/>
          <p14:tracePt t="35408" x="2774950" y="2794000"/>
          <p14:tracePt t="35425" x="2813050" y="2787650"/>
          <p14:tracePt t="35442" x="2832100" y="2781300"/>
          <p14:tracePt t="35459" x="2844800" y="2781300"/>
          <p14:tracePt t="35475" x="2857500" y="2781300"/>
          <p14:tracePt t="35492" x="2889250" y="2825750"/>
          <p14:tracePt t="35508" x="2914650" y="2889250"/>
          <p14:tracePt t="35525" x="2914650" y="2965450"/>
          <p14:tracePt t="35542" x="2889250" y="3035300"/>
          <p14:tracePt t="35562" x="2857500" y="3098800"/>
          <p14:tracePt t="35575" x="2838450" y="3143250"/>
          <p14:tracePt t="35592" x="2794000" y="3162300"/>
          <p14:tracePt t="35611" x="2730500" y="3162300"/>
          <p14:tracePt t="35627" x="2641600" y="3162300"/>
          <p14:tracePt t="35644" x="2609850" y="3149600"/>
          <p14:tracePt t="35660" x="2603500" y="3105150"/>
          <p14:tracePt t="35675" x="2590800" y="3048000"/>
          <p14:tracePt t="35692" x="2603500" y="2997200"/>
          <p14:tracePt t="35708" x="2622550" y="2952750"/>
          <p14:tracePt t="35725" x="2667000" y="2914650"/>
          <p14:tracePt t="35742" x="2736850" y="2889250"/>
          <p14:tracePt t="35759" x="2819400" y="2863850"/>
          <p14:tracePt t="35775" x="2882900" y="2870200"/>
          <p14:tracePt t="35796" x="2927350" y="2895600"/>
          <p14:tracePt t="35809" x="2965450" y="2946400"/>
          <p14:tracePt t="35825" x="3003550" y="3016250"/>
          <p14:tracePt t="35841" x="3016250" y="3086100"/>
          <p14:tracePt t="35842" x="3016250" y="3117850"/>
          <p14:tracePt t="35860" x="2984500" y="3181350"/>
          <p14:tracePt t="35875" x="2914650" y="3225800"/>
          <p14:tracePt t="35892" x="2838450" y="3251200"/>
          <p14:tracePt t="35908" x="2755900" y="3263900"/>
          <p14:tracePt t="35925" x="2686050" y="3263900"/>
          <p14:tracePt t="35942" x="2635250" y="3251200"/>
          <p14:tracePt t="35958" x="2603500" y="3200400"/>
          <p14:tracePt t="35975" x="2584450" y="3136900"/>
          <p14:tracePt t="35991" x="2590800" y="3035300"/>
          <p14:tracePt t="36008" x="2654300" y="2959100"/>
          <p14:tracePt t="36025" x="2698750" y="2889250"/>
          <p14:tracePt t="36045" x="2838450" y="2825750"/>
          <p14:tracePt t="36054" x="2901950" y="2806700"/>
          <p14:tracePt t="36059" x="2933700" y="2787650"/>
          <p14:tracePt t="36077" x="3016250" y="2781300"/>
          <p14:tracePt t="36092" x="3048000" y="2813050"/>
          <p14:tracePt t="36111" x="3067050" y="2901950"/>
          <p14:tracePt t="36125" x="3073400" y="2990850"/>
          <p14:tracePt t="36144" x="3067050" y="3098800"/>
          <p14:tracePt t="36159" x="3003550" y="3206750"/>
          <p14:tracePt t="36178" x="2927350" y="3276600"/>
          <p14:tracePt t="36192" x="2851150" y="3314700"/>
          <p14:tracePt t="36209" x="2781300" y="3352800"/>
          <p14:tracePt t="36225" x="2711450" y="3352800"/>
          <p14:tracePt t="36242" x="2673350" y="3352800"/>
          <p14:tracePt t="36259" x="2647950" y="3327400"/>
          <p14:tracePt t="36275" x="2635250" y="3213100"/>
          <p14:tracePt t="36292" x="2667000" y="3105150"/>
          <p14:tracePt t="36308" x="2705100" y="3009900"/>
          <p14:tracePt t="36325" x="2768600" y="2965450"/>
          <p14:tracePt t="36343" x="2825750" y="2921000"/>
          <p14:tracePt t="36361" x="2870200" y="2908300"/>
          <p14:tracePt t="36366" x="2876550" y="2908300"/>
          <p14:tracePt t="36375" x="2889250" y="2908300"/>
          <p14:tracePt t="36394" x="2914650" y="2959100"/>
          <p14:tracePt t="36408" x="2940050" y="3054350"/>
          <p14:tracePt t="36427" x="2901950" y="3194050"/>
          <p14:tracePt t="36442" x="2895600" y="3232150"/>
          <p14:tracePt t="36460" x="2844800" y="3282950"/>
          <p14:tracePt t="36475" x="2844800" y="3289300"/>
          <p14:tracePt t="36515" x="2825750" y="3276600"/>
          <p14:tracePt t="36525" x="2806700" y="3270250"/>
          <p14:tracePt t="36544" x="2743200" y="3257550"/>
          <p14:tracePt t="36558" x="2622550" y="3238500"/>
          <p14:tracePt t="36575" x="2495550" y="3238500"/>
          <p14:tracePt t="36592" x="2381250" y="3238500"/>
          <p14:tracePt t="36610" x="2311400" y="3225800"/>
          <p14:tracePt t="36625" x="2241550" y="3206750"/>
          <p14:tracePt t="36642" x="2190750" y="3181350"/>
          <p14:tracePt t="36660" x="2139950" y="3155950"/>
          <p14:tracePt t="36675" x="2120900" y="3143250"/>
          <p14:tracePt t="36692" x="2108200" y="3136900"/>
          <p14:tracePt t="36708" x="2101850" y="3130550"/>
          <p14:tracePt t="36781" x="2101850" y="3124200"/>
          <p14:tracePt t="36787" x="2101850" y="3117850"/>
          <p14:tracePt t="36801" x="2101850" y="3111500"/>
          <p14:tracePt t="36808" x="2095500" y="3111500"/>
          <p14:tracePt t="36828" x="2089150" y="3105150"/>
          <p14:tracePt t="36860" x="2063750" y="3105150"/>
          <p14:tracePt t="36875" x="2025650" y="3105150"/>
          <p14:tracePt t="36892" x="1981200" y="3105150"/>
          <p14:tracePt t="36908" x="1955800" y="3105150"/>
          <p14:tracePt t="36925" x="1936750" y="3105150"/>
          <p14:tracePt t="36942" x="1930400" y="3105150"/>
          <p14:tracePt t="36958" x="1930400" y="3098800"/>
          <p14:tracePt t="37052" x="1936750" y="3098800"/>
          <p14:tracePt t="37067" x="1943100" y="3092450"/>
          <p14:tracePt t="37077" x="1949450" y="3079750"/>
          <p14:tracePt t="37093" x="1955800" y="3073400"/>
          <p14:tracePt t="37390" x="1949450" y="3073400"/>
          <p14:tracePt t="37396" x="1936750" y="3073400"/>
          <p14:tracePt t="37409" x="1930400" y="3073400"/>
          <p14:tracePt t="37428" x="1898650" y="3073400"/>
          <p14:tracePt t="37445" x="1892300" y="3073400"/>
          <p14:tracePt t="37469" x="1885950" y="3067050"/>
          <p14:tracePt t="37476" x="1885950" y="3054350"/>
          <p14:tracePt t="37494" x="1885950" y="3022600"/>
          <p14:tracePt t="37508" x="1885950" y="2978150"/>
          <p14:tracePt t="37525" x="1873250" y="2933700"/>
          <p14:tracePt t="37547" x="1866900" y="2921000"/>
          <p14:tracePt t="37563" x="1860550" y="2914650"/>
          <p14:tracePt t="37578" x="1866900" y="2914650"/>
          <p14:tracePt t="37592" x="1879600" y="2889250"/>
          <p14:tracePt t="37612" x="1924050" y="2851150"/>
          <p14:tracePt t="37625" x="1949450" y="2825750"/>
          <p14:tracePt t="37642" x="2006600" y="2774950"/>
          <p14:tracePt t="37660" x="2082800" y="2692400"/>
          <p14:tracePt t="37675" x="2165350" y="2635250"/>
          <p14:tracePt t="37692" x="2279650" y="2578100"/>
          <p14:tracePt t="37709" x="2381250" y="2501900"/>
          <p14:tracePt t="37725" x="2470150" y="2451100"/>
          <p14:tracePt t="37742" x="2546350" y="2406650"/>
          <p14:tracePt t="37758" x="2635250" y="2374900"/>
          <p14:tracePt t="37775" x="2698750" y="2336800"/>
          <p14:tracePt t="37792" x="2749550" y="2305050"/>
          <p14:tracePt t="37809" x="2781300" y="2266950"/>
          <p14:tracePt t="37825" x="2800350" y="2241550"/>
          <p14:tracePt t="37842" x="2832100" y="2216150"/>
          <p14:tracePt t="37848" x="2844800" y="2197100"/>
          <p14:tracePt t="37862" x="2870200" y="2165350"/>
          <p14:tracePt t="37875" x="2895600" y="2133600"/>
          <p14:tracePt t="37892" x="2901950" y="2120900"/>
          <p14:tracePt t="37908" x="2908300" y="2120900"/>
          <p14:tracePt t="38013" x="2901950" y="2120900"/>
          <p14:tracePt t="38019" x="2895600" y="2120900"/>
          <p14:tracePt t="38028" x="2882900" y="2133600"/>
          <p14:tracePt t="38044" x="2851150" y="2178050"/>
          <p14:tracePt t="38059" x="2838450" y="2203450"/>
          <p14:tracePt t="38075" x="2787650" y="2305050"/>
          <p14:tracePt t="38095" x="2762250" y="2362200"/>
          <p14:tracePt t="38110" x="2749550" y="2406650"/>
          <p14:tracePt t="38125" x="2736850" y="2444750"/>
          <p14:tracePt t="38142" x="2717800" y="2514600"/>
          <p14:tracePt t="38161" x="2717800" y="2597150"/>
          <p14:tracePt t="38178" x="2698750" y="2698750"/>
          <p14:tracePt t="38193" x="2686050" y="2806700"/>
          <p14:tracePt t="38208" x="2667000" y="2921000"/>
          <p14:tracePt t="38225" x="2667000" y="3028950"/>
          <p14:tracePt t="38242" x="2647950" y="3143250"/>
          <p14:tracePt t="38246" x="2635250" y="3200400"/>
          <p14:tracePt t="38259" x="2622550" y="3333750"/>
          <p14:tracePt t="38278" x="2635250" y="3505200"/>
          <p14:tracePt t="38292" x="2635250" y="3651250"/>
          <p14:tracePt t="38308" x="2603500" y="3752850"/>
          <p14:tracePt t="38325" x="2578100" y="3822700"/>
          <p14:tracePt t="38342" x="2565400" y="3879850"/>
          <p14:tracePt t="38361" x="2552700" y="3911600"/>
          <p14:tracePt t="38375" x="2546350" y="3924300"/>
          <p14:tracePt t="38551" x="2533650" y="3930650"/>
          <p14:tracePt t="38556" x="2489200" y="3943350"/>
          <p14:tracePt t="38566" x="2444750" y="3962400"/>
          <p14:tracePt t="38575" x="2406650" y="3987800"/>
          <p14:tracePt t="38592" x="2305050" y="4044950"/>
          <p14:tracePt t="38611" x="2190750" y="4121150"/>
          <p14:tracePt t="38625" x="2082800" y="4197350"/>
          <p14:tracePt t="38642" x="1955800" y="4292600"/>
          <p14:tracePt t="38646" x="1892300" y="4318000"/>
          <p14:tracePt t="38659" x="1771650" y="4356100"/>
          <p14:tracePt t="38675" x="1695450" y="4375150"/>
          <p14:tracePt t="38692" x="1644650" y="4406900"/>
          <p14:tracePt t="38708" x="1606550" y="4425950"/>
          <p14:tracePt t="38725" x="1593850" y="4438650"/>
          <p14:tracePt t="38827" x="1593850" y="4419600"/>
          <p14:tracePt t="38836" x="1593850" y="4394200"/>
          <p14:tracePt t="38843" x="1593850" y="4356100"/>
          <p14:tracePt t="38861" x="1619250" y="4260850"/>
          <p14:tracePt t="38875" x="1619250" y="4203700"/>
          <p14:tracePt t="38892" x="1670050" y="3994150"/>
          <p14:tracePt t="38908" x="1714500" y="3841750"/>
          <p14:tracePt t="38925" x="1752600" y="3733800"/>
          <p14:tracePt t="38942" x="1765300" y="3638550"/>
          <p14:tracePt t="38958" x="1784350" y="3600450"/>
          <p14:tracePt t="38975" x="1797050" y="3587750"/>
          <p14:tracePt t="38991" x="1828800" y="3568700"/>
          <p14:tracePt t="39009" x="1905000" y="3543300"/>
          <p14:tracePt t="39025" x="2000250" y="3498850"/>
          <p14:tracePt t="39030" x="2044700" y="3467100"/>
          <p14:tracePt t="39044" x="2095500" y="3409950"/>
          <p14:tracePt t="39061" x="2120900" y="3346450"/>
          <p14:tracePt t="39075" x="2139950" y="3282950"/>
          <p14:tracePt t="39092" x="2146300" y="3238500"/>
          <p14:tracePt t="39111" x="2146300" y="3200400"/>
          <p14:tracePt t="39125" x="2133600" y="3194050"/>
          <p14:tracePt t="39159" x="2133600" y="3187700"/>
          <p14:tracePt t="39192" x="2139950" y="3175000"/>
          <p14:tracePt t="39208" x="2159000" y="3149600"/>
          <p14:tracePt t="39225" x="2165350" y="3136900"/>
          <p14:tracePt t="39241" x="2171700" y="3124200"/>
          <p14:tracePt t="39332" x="2165350" y="3136900"/>
          <p14:tracePt t="39341" x="2152650" y="3149600"/>
          <p14:tracePt t="39347" x="2133600" y="3162300"/>
          <p14:tracePt t="39360" x="2127250" y="3175000"/>
          <p14:tracePt t="39377" x="2108200" y="3187700"/>
          <p14:tracePt t="39392" x="2101850" y="3194050"/>
          <p14:tracePt t="39408" x="2082800" y="3194050"/>
          <p14:tracePt t="39427" x="2076450" y="3206750"/>
          <p14:tracePt t="39441" x="2070100" y="3206750"/>
          <p14:tracePt t="39458" x="2063750" y="3213100"/>
          <p14:tracePt t="39555" x="2063750" y="3206750"/>
          <p14:tracePt t="39563" x="2063750" y="3200400"/>
          <p14:tracePt t="39576" x="2063750" y="3187700"/>
          <p14:tracePt t="39593" x="2057400" y="3168650"/>
          <p14:tracePt t="39612" x="2051050" y="3117850"/>
          <p14:tracePt t="39625" x="2044700" y="3105150"/>
          <p14:tracePt t="39642" x="2044700" y="3073400"/>
          <p14:tracePt t="39660" x="2044700" y="3016250"/>
          <p14:tracePt t="39675" x="2044700" y="2971800"/>
          <p14:tracePt t="39693" x="2044700" y="2940050"/>
          <p14:tracePt t="39709" x="2044700" y="2908300"/>
          <p14:tracePt t="39725" x="2044700" y="2895600"/>
          <p14:tracePt t="39742" x="2044700" y="2882900"/>
          <p14:tracePt t="39801" x="2051050" y="2876550"/>
          <p14:tracePt t="39809" x="2063750" y="2870200"/>
          <p14:tracePt t="39826" x="2082800" y="2851150"/>
          <p14:tracePt t="39842" x="2101850" y="2844800"/>
          <p14:tracePt t="39861" x="2139950" y="2819400"/>
          <p14:tracePt t="39875" x="2165350" y="2800350"/>
          <p14:tracePt t="39892" x="2184400" y="2787650"/>
          <p14:tracePt t="39909" x="2190750" y="2781300"/>
          <p14:tracePt t="39942" x="2203450" y="2781300"/>
          <p14:tracePt t="39958" x="2241550" y="2781300"/>
          <p14:tracePt t="39975" x="2292350" y="2781300"/>
          <p14:tracePt t="39992" x="2317750" y="2781300"/>
          <p14:tracePt t="40008" x="2349500" y="2781300"/>
          <p14:tracePt t="40025" x="2368550" y="2781300"/>
          <p14:tracePt t="40047" x="2387600" y="2781300"/>
          <p14:tracePt t="40052" x="2393950" y="2781300"/>
          <p14:tracePt t="40060" x="2400300" y="2781300"/>
          <p14:tracePt t="40093" x="2400300" y="2787650"/>
          <p14:tracePt t="40126" x="2413000" y="2806700"/>
          <p14:tracePt t="40142" x="2438400" y="2832100"/>
          <p14:tracePt t="40159" x="2470150" y="2863850"/>
          <p14:tracePt t="40175" x="2482850" y="2901950"/>
          <p14:tracePt t="40192" x="2495550" y="2946400"/>
          <p14:tracePt t="40208" x="2495550" y="3003550"/>
          <p14:tracePt t="40228" x="2495550" y="3136900"/>
          <p14:tracePt t="40242" x="2476500" y="3187700"/>
          <p14:tracePt t="40259" x="2444750" y="3308350"/>
          <p14:tracePt t="40275" x="2406650" y="3416300"/>
          <p14:tracePt t="40294" x="2381250" y="3479800"/>
          <p14:tracePt t="40308" x="2343150" y="3511550"/>
          <p14:tracePt t="40325" x="2317750" y="3530600"/>
          <p14:tracePt t="40342" x="2279650" y="3543300"/>
          <p14:tracePt t="40360" x="2222500" y="3562350"/>
          <p14:tracePt t="40375" x="2159000" y="3562350"/>
          <p14:tracePt t="40379" x="2127250" y="3562350"/>
          <p14:tracePt t="40392" x="2101850" y="3562350"/>
          <p14:tracePt t="40408" x="2063750" y="3562350"/>
          <p14:tracePt t="40425" x="2025650" y="3549650"/>
          <p14:tracePt t="40442" x="2000250" y="3492500"/>
          <p14:tracePt t="40460" x="1962150" y="3359150"/>
          <p14:tracePt t="40476" x="1924050" y="3282950"/>
          <p14:tracePt t="40494" x="1905000" y="3238500"/>
          <p14:tracePt t="40509" x="1905000" y="3206750"/>
          <p14:tracePt t="40529" x="1917700" y="3168650"/>
          <p14:tracePt t="40542" x="1924050" y="3149600"/>
          <p14:tracePt t="40550" x="1930400" y="3143250"/>
          <p14:tracePt t="40561" x="1943100" y="3136900"/>
          <p14:tracePt t="40576" x="1968500" y="3130550"/>
          <p14:tracePt t="40592" x="1987550" y="3124200"/>
          <p14:tracePt t="40611" x="1993900" y="3117850"/>
          <p14:tracePt t="40813" x="1993900" y="3105150"/>
          <p14:tracePt t="40821" x="1993900" y="3092450"/>
          <p14:tracePt t="40827" x="1993900" y="3086100"/>
          <p14:tracePt t="40842" x="2000250" y="3067050"/>
          <p14:tracePt t="40862" x="2025650" y="3016250"/>
          <p14:tracePt t="40875" x="2057400" y="2990850"/>
          <p14:tracePt t="40892" x="2101850" y="2959100"/>
          <p14:tracePt t="40908" x="2152650" y="2946400"/>
          <p14:tracePt t="40926" x="2222500" y="2933700"/>
          <p14:tracePt t="40942" x="2311400" y="2933700"/>
          <p14:tracePt t="40958" x="2387600" y="2933700"/>
          <p14:tracePt t="40977" x="2451100" y="2933700"/>
          <p14:tracePt t="40987" x="2489200" y="2933700"/>
          <p14:tracePt t="40998" x="2508250" y="2940050"/>
          <p14:tracePt t="41008" x="2533650" y="2959100"/>
          <p14:tracePt t="41025" x="2559050" y="2978150"/>
          <p14:tracePt t="41029" x="2571750" y="2984500"/>
          <p14:tracePt t="41044" x="2590800" y="3003550"/>
          <p14:tracePt t="41058" x="2597150" y="3009900"/>
          <p14:tracePt t="41075" x="2622550" y="3048000"/>
          <p14:tracePt t="41092" x="2635250" y="3060700"/>
          <p14:tracePt t="41112" x="2641600" y="3067050"/>
          <p14:tracePt t="41142" x="2641600" y="3073400"/>
          <p14:tracePt t="41159" x="2647950" y="3086100"/>
          <p14:tracePt t="41175" x="2654300" y="3098800"/>
          <p14:tracePt t="41192" x="2654300" y="3111500"/>
          <p14:tracePt t="41423" x="2660650" y="3111500"/>
          <p14:tracePt t="41572" x="2667000" y="3105150"/>
          <p14:tracePt t="41579" x="2673350" y="3098800"/>
          <p14:tracePt t="41708" x="2667000" y="3098800"/>
          <p14:tracePt t="41772" x="2660650" y="3098800"/>
          <p14:tracePt t="41796" x="2654300" y="3098800"/>
          <p14:tracePt t="41809" x="2654300" y="3105150"/>
          <p14:tracePt t="41996" x="2641600" y="3105150"/>
          <p14:tracePt t="42004" x="2603500" y="3105150"/>
          <p14:tracePt t="42012" x="2559050" y="3092450"/>
          <p14:tracePt t="42030" x="2501900" y="3086100"/>
          <p14:tracePt t="42045" x="2444750" y="3092450"/>
          <p14:tracePt t="42063" x="2355850" y="3073400"/>
          <p14:tracePt t="42077" x="2286000" y="3073400"/>
          <p14:tracePt t="42092" x="2266950" y="3073400"/>
          <p14:tracePt t="42141" x="2260600" y="3073400"/>
          <p14:tracePt t="42173" x="2241550" y="3073400"/>
          <p14:tracePt t="42312" x="2247900" y="3073400"/>
          <p14:tracePt t="42316" x="2279650" y="3073400"/>
          <p14:tracePt t="42325" x="2330450" y="3073400"/>
          <p14:tracePt t="42342" x="2425700" y="3079750"/>
          <p14:tracePt t="42362" x="2520950" y="3124200"/>
          <p14:tracePt t="42375" x="2603500" y="3149600"/>
          <p14:tracePt t="42392" x="2654300" y="3168650"/>
          <p14:tracePt t="42408" x="2667000" y="3168650"/>
          <p14:tracePt t="42444" x="2660650" y="3168650"/>
          <p14:tracePt t="42660" x="2667000" y="3168650"/>
          <p14:tracePt t="42673" x="2673350" y="3168650"/>
          <p14:tracePt t="42678" x="2692400" y="3168650"/>
          <p14:tracePt t="42692" x="2711450" y="3136900"/>
          <p14:tracePt t="42709" x="2755900" y="3098800"/>
          <p14:tracePt t="42725" x="2794000" y="3060700"/>
          <p14:tracePt t="42741" x="2806700" y="3035300"/>
          <p14:tracePt t="42760" x="2813050" y="3022600"/>
          <p14:tracePt t="42892" x="2813050" y="3016250"/>
          <p14:tracePt t="42927" x="2806700" y="3016250"/>
          <p14:tracePt t="42933" x="2787650" y="3016250"/>
          <p14:tracePt t="42942" x="2781300" y="3016250"/>
          <p14:tracePt t="42958" x="2762250" y="3016250"/>
          <p14:tracePt t="42975" x="2749550" y="3009900"/>
          <p14:tracePt t="42992" x="2749550" y="2990850"/>
          <p14:tracePt t="43008" x="2743200" y="2978150"/>
          <p14:tracePt t="43025" x="2736850" y="2965450"/>
          <p14:tracePt t="43045" x="2736850" y="2946400"/>
          <p14:tracePt t="43058" x="2736850" y="2940050"/>
          <p14:tracePt t="43075" x="2736850" y="2933700"/>
          <p14:tracePt t="43111" x="2736850" y="2927350"/>
          <p14:tracePt t="43160" x="2736850" y="2921000"/>
          <p14:tracePt t="43177" x="2736850" y="2914650"/>
          <p14:tracePt t="43260" x="2736850" y="2901950"/>
          <p14:tracePt t="43268" x="2736850" y="2895600"/>
          <p14:tracePt t="43279" x="2736850" y="2882900"/>
          <p14:tracePt t="43296" x="2743200" y="2863850"/>
          <p14:tracePt t="43308" x="2755900" y="2844800"/>
          <p14:tracePt t="43325" x="2762250" y="2819400"/>
          <p14:tracePt t="43342" x="2768600" y="2800350"/>
          <p14:tracePt t="43360" x="2794000" y="2774950"/>
          <p14:tracePt t="43375" x="2800350" y="2755900"/>
          <p14:tracePt t="43392" x="2800350" y="2749550"/>
          <p14:tracePt t="44099" x="2794000" y="2749550"/>
          <p14:tracePt t="44113" x="2781300" y="2755900"/>
          <p14:tracePt t="44118" x="2768600" y="2794000"/>
          <p14:tracePt t="44125" x="2749550" y="2844800"/>
          <p14:tracePt t="44142" x="2692400" y="2978150"/>
          <p14:tracePt t="44160" x="2616200" y="3111500"/>
          <p14:tracePt t="44176" x="2559050" y="3194050"/>
          <p14:tracePt t="44192" x="2533650" y="3213100"/>
          <p14:tracePt t="44208" x="2527300" y="3219450"/>
          <p14:tracePt t="44283" x="2533650" y="3219450"/>
          <p14:tracePt t="44297" x="2533650" y="3213100"/>
          <p14:tracePt t="44303" x="2533650" y="3200400"/>
          <p14:tracePt t="44309" x="2540000" y="3187700"/>
          <p14:tracePt t="44326" x="2552700" y="3149600"/>
          <p14:tracePt t="44342" x="2565400" y="3098800"/>
          <p14:tracePt t="44360" x="2616200" y="3003550"/>
          <p14:tracePt t="44376" x="2654300" y="2908300"/>
          <p14:tracePt t="44392" x="2686050" y="2832100"/>
          <p14:tracePt t="44409" x="2724150" y="2794000"/>
          <p14:tracePt t="44425" x="2743200" y="2781300"/>
          <p14:tracePt t="44460" x="2743200" y="2794000"/>
          <p14:tracePt t="44467" x="2743200" y="2813050"/>
          <p14:tracePt t="44477" x="2743200" y="2838450"/>
          <p14:tracePt t="44492" x="2711450" y="2927350"/>
          <p14:tracePt t="44509" x="2667000" y="3028950"/>
          <p14:tracePt t="44525" x="2603500" y="3117850"/>
          <p14:tracePt t="44546" x="2571750" y="3181350"/>
          <p14:tracePt t="44562" x="2546350" y="3200400"/>
          <p14:tracePt t="44575" x="2546350" y="3206750"/>
          <p14:tracePt t="44592" x="2552700" y="3206750"/>
          <p14:tracePt t="44611" x="2578100" y="3194050"/>
          <p14:tracePt t="44625" x="2622550" y="3105150"/>
          <p14:tracePt t="44642" x="2679700" y="3003550"/>
          <p14:tracePt t="44645" x="2717800" y="2959100"/>
          <p14:tracePt t="44660" x="2774950" y="2914650"/>
          <p14:tracePt t="44675" x="2800350" y="2895600"/>
          <p14:tracePt t="44692" x="2813050" y="2895600"/>
          <p14:tracePt t="44725" x="2813050" y="2946400"/>
          <p14:tracePt t="44742" x="2787650" y="3009900"/>
          <p14:tracePt t="44759" x="2743200" y="3143250"/>
          <p14:tracePt t="44775" x="2705100" y="3251200"/>
          <p14:tracePt t="44796" x="2667000" y="3333750"/>
          <p14:tracePt t="44808" x="2647950" y="3365500"/>
          <p14:tracePt t="44860" x="2705100" y="3276600"/>
          <p14:tracePt t="44875" x="2794000" y="3175000"/>
          <p14:tracePt t="44892" x="2857500" y="3067050"/>
          <p14:tracePt t="44908" x="2914650" y="3022600"/>
          <p14:tracePt t="44927" x="2933700" y="3009900"/>
          <p14:tracePt t="44958" x="2933700" y="3060700"/>
          <p14:tracePt t="44975" x="2895600" y="3155950"/>
          <p14:tracePt t="44992" x="2863850" y="3251200"/>
          <p14:tracePt t="45008" x="2838450" y="3340100"/>
          <p14:tracePt t="45030" x="2813050" y="3403600"/>
          <p14:tracePt t="45059" x="2825750" y="3397250"/>
          <p14:tracePt t="45078" x="2870200" y="3346450"/>
          <p14:tracePt t="45092" x="2914650" y="3302000"/>
          <p14:tracePt t="45110" x="2946400" y="3282950"/>
          <p14:tracePt t="45125" x="2959100" y="3276600"/>
          <p14:tracePt t="45196" x="2952750" y="3276600"/>
          <p14:tracePt t="45211" x="2952750" y="3270250"/>
          <p14:tracePt t="45263" x="2952750" y="3263900"/>
          <p14:tracePt t="45282" x="2946400" y="3263900"/>
          <p14:tracePt t="45341" x="2946400" y="3257550"/>
          <p14:tracePt t="45389" x="2946400" y="3251200"/>
          <p14:tracePt t="45408" x="2946400" y="3238500"/>
          <p14:tracePt t="45429" x="2946400" y="3225800"/>
          <p14:tracePt t="45442" x="2946400" y="3219450"/>
          <p14:tracePt t="45613" x="2940050" y="3213100"/>
          <p14:tracePt t="45622" x="2933700" y="3194050"/>
          <p14:tracePt t="45627" x="2927350" y="3187700"/>
          <p14:tracePt t="45642" x="2914650" y="3175000"/>
          <p14:tracePt t="45660" x="2901950" y="3149600"/>
          <p14:tracePt t="45749" x="2895600" y="3149600"/>
          <p14:tracePt t="45820" x="2895600" y="3143250"/>
          <p14:tracePt t="45988" x="2882900" y="3136900"/>
          <p14:tracePt t="46004" x="2876550" y="3130550"/>
          <p14:tracePt t="46029" x="2870200" y="3130550"/>
          <p14:tracePt t="46049" x="2863850" y="3130550"/>
          <p14:tracePt t="46055" x="2857500" y="3130550"/>
          <p14:tracePt t="46176" x="2857500" y="3136900"/>
          <p14:tracePt t="46180" x="2851150" y="3136900"/>
          <p14:tracePt t="46284" x="2851150" y="3143250"/>
          <p14:tracePt t="46931" x="2819400" y="3143250"/>
          <p14:tracePt t="46940" x="2781300" y="3143250"/>
          <p14:tracePt t="46959" x="2686050" y="3143250"/>
          <p14:tracePt t="46975" x="2584450" y="3149600"/>
          <p14:tracePt t="46994" x="2476500" y="3130550"/>
          <p14:tracePt t="47009" x="2355850" y="3117850"/>
          <p14:tracePt t="47025" x="2222500" y="3111500"/>
          <p14:tracePt t="47029" x="2171700" y="3105150"/>
          <p14:tracePt t="47045" x="2076450" y="3098800"/>
          <p14:tracePt t="47059" x="2032000" y="3086100"/>
          <p14:tracePt t="47075" x="1955800" y="3073400"/>
          <p14:tracePt t="47125" x="1962150" y="3073400"/>
          <p14:tracePt t="47296" x="1949450" y="3067050"/>
          <p14:tracePt t="47306" x="1943100" y="3067050"/>
          <p14:tracePt t="47312" x="1930400" y="3060700"/>
          <p14:tracePt t="47321" x="1924050" y="3054350"/>
          <p14:tracePt t="47331" x="1917700" y="3048000"/>
          <p14:tracePt t="47427" x="1917700" y="3041650"/>
          <p14:tracePt t="47435" x="1924050" y="3035300"/>
          <p14:tracePt t="47443" x="1936750" y="3028950"/>
          <p14:tracePt t="47459" x="1943100" y="3022600"/>
          <p14:tracePt t="47475" x="1943100" y="3016250"/>
          <p14:tracePt t="47492" x="1974850" y="3016250"/>
          <p14:tracePt t="47508" x="2044700" y="3016250"/>
          <p14:tracePt t="47525" x="2114550" y="3016250"/>
          <p14:tracePt t="47545" x="2197100" y="3009900"/>
          <p14:tracePt t="47552" x="2241550" y="3009900"/>
          <p14:tracePt t="47561" x="2279650" y="3003550"/>
          <p14:tracePt t="47575" x="2368550" y="2978150"/>
          <p14:tracePt t="47592" x="2451100" y="2971800"/>
          <p14:tracePt t="47610" x="2527300" y="2971800"/>
          <p14:tracePt t="47625" x="2578100" y="2971800"/>
          <p14:tracePt t="47643" x="2635250" y="2984500"/>
          <p14:tracePt t="47659" x="2647950" y="2990850"/>
          <p14:tracePt t="47675" x="2686050" y="2997200"/>
          <p14:tracePt t="47692" x="2711450" y="3009900"/>
          <p14:tracePt t="47709" x="2743200" y="3022600"/>
          <p14:tracePt t="47725" x="2768600" y="3028950"/>
          <p14:tracePt t="47742" x="2794000" y="3035300"/>
          <p14:tracePt t="47759" x="2813050" y="3035300"/>
          <p14:tracePt t="47775" x="2825750" y="3035300"/>
          <p14:tracePt t="47796" x="2844800" y="3028950"/>
          <p14:tracePt t="47808" x="2870200" y="3022600"/>
          <p14:tracePt t="47825" x="2889250" y="3016250"/>
          <p14:tracePt t="47842" x="2914650" y="2997200"/>
          <p14:tracePt t="47843" x="2952750" y="2990850"/>
          <p14:tracePt t="47860" x="3016250" y="2978150"/>
          <p14:tracePt t="47876" x="3073400" y="2965450"/>
          <p14:tracePt t="47892" x="3130550" y="2965450"/>
          <p14:tracePt t="47908" x="3206750" y="2965450"/>
          <p14:tracePt t="47925" x="3289300" y="2965450"/>
          <p14:tracePt t="47942" x="3378200" y="2965450"/>
          <p14:tracePt t="47958" x="3467100" y="2965450"/>
          <p14:tracePt t="47975" x="3556000" y="2965450"/>
          <p14:tracePt t="47992" x="3657600" y="2965450"/>
          <p14:tracePt t="47996" x="3702050" y="2965450"/>
          <p14:tracePt t="48008" x="3752850" y="2959100"/>
          <p14:tracePt t="48030" x="3917950" y="2952750"/>
          <p14:tracePt t="48046" x="4025900" y="2952750"/>
          <p14:tracePt t="48058" x="4102100" y="2952750"/>
          <p14:tracePt t="48079" x="4356100" y="2946400"/>
          <p14:tracePt t="48092" x="4527550" y="2952750"/>
          <p14:tracePt t="48110" x="4654550" y="2952750"/>
          <p14:tracePt t="48125" x="4743450" y="2952750"/>
          <p14:tracePt t="48143" x="4845050" y="2946400"/>
          <p14:tracePt t="48159" x="4953000" y="2946400"/>
          <p14:tracePt t="48175" x="5054600" y="2971800"/>
          <p14:tracePt t="48192" x="5137150" y="2990850"/>
          <p14:tracePt t="48209" x="5226050" y="2997200"/>
          <p14:tracePt t="48226" x="5334000" y="3009900"/>
          <p14:tracePt t="48242" x="5454650" y="3009900"/>
          <p14:tracePt t="48246" x="5524500" y="3009900"/>
          <p14:tracePt t="48261" x="5645150" y="3009900"/>
          <p14:tracePt t="48275" x="5708650" y="2997200"/>
          <p14:tracePt t="48296" x="5753100" y="2990850"/>
          <p14:tracePt t="48310" x="5759450" y="2984500"/>
          <p14:tracePt t="48325" x="5772150" y="2984500"/>
          <p14:tracePt t="48342" x="5791200" y="2984500"/>
          <p14:tracePt t="48360" x="5810250" y="2984500"/>
          <p14:tracePt t="48376" x="5822950" y="2984500"/>
          <p14:tracePt t="48392" x="5829300" y="2984500"/>
          <p14:tracePt t="48408" x="5848350" y="2984500"/>
          <p14:tracePt t="48470" x="5822950" y="2984500"/>
          <p14:tracePt t="48476" x="5784850" y="2984500"/>
          <p14:tracePt t="48492" x="5683250" y="2978150"/>
          <p14:tracePt t="48508" x="5537200" y="2978150"/>
          <p14:tracePt t="48525" x="5359400" y="2971800"/>
          <p14:tracePt t="48547" x="5175250" y="2965450"/>
          <p14:tracePt t="48560" x="4984750" y="2959100"/>
          <p14:tracePt t="48575" x="4851400" y="2959100"/>
          <p14:tracePt t="48592" x="4730750" y="2959100"/>
          <p14:tracePt t="48613" x="4610100" y="2952750"/>
          <p14:tracePt t="48625" x="4483100" y="2952750"/>
          <p14:tracePt t="48645" x="4298950" y="2940050"/>
          <p14:tracePt t="48659" x="4178300" y="2921000"/>
          <p14:tracePt t="48675" x="4070350" y="2908300"/>
          <p14:tracePt t="48693" x="3949700" y="2895600"/>
          <p14:tracePt t="48708" x="3803650" y="2870200"/>
          <p14:tracePt t="48725" x="3625850" y="2851150"/>
          <p14:tracePt t="48742" x="3454400" y="2844800"/>
          <p14:tracePt t="48759" x="3276600" y="2844800"/>
          <p14:tracePt t="48779" x="3130550" y="2844800"/>
          <p14:tracePt t="48792" x="3003550" y="2851150"/>
          <p14:tracePt t="48808" x="2882900" y="2857500"/>
          <p14:tracePt t="48827" x="2724150" y="2857500"/>
          <p14:tracePt t="48842" x="2679700" y="2857500"/>
          <p14:tracePt t="48861" x="2514600" y="2857500"/>
          <p14:tracePt t="48875" x="2393950" y="2851150"/>
          <p14:tracePt t="48892" x="2305050" y="2851150"/>
          <p14:tracePt t="48908" x="2241550" y="2851150"/>
          <p14:tracePt t="48925" x="2203450" y="2851150"/>
          <p14:tracePt t="48942" x="2159000" y="2851150"/>
          <p14:tracePt t="48958" x="2114550" y="2851150"/>
          <p14:tracePt t="48975" x="2070100" y="2851150"/>
          <p14:tracePt t="48992" x="2019300" y="2851150"/>
          <p14:tracePt t="49008" x="1962150" y="2851150"/>
          <p14:tracePt t="49025" x="1911350" y="2857500"/>
          <p14:tracePt t="49045" x="1879600" y="2857500"/>
          <p14:tracePt t="49203" x="1892300" y="2857500"/>
          <p14:tracePt t="49212" x="1911350" y="2863850"/>
          <p14:tracePt t="49225" x="1943100" y="2863850"/>
          <p14:tracePt t="49242" x="2000250" y="2863850"/>
          <p14:tracePt t="49259" x="2070100" y="2870200"/>
          <p14:tracePt t="49275" x="2190750" y="2870200"/>
          <p14:tracePt t="49295" x="2266950" y="2863850"/>
          <p14:tracePt t="49308" x="2343150" y="2863850"/>
          <p14:tracePt t="49325" x="2425700" y="2870200"/>
          <p14:tracePt t="49344" x="2514600" y="2876550"/>
          <p14:tracePt t="49361" x="2603500" y="2895600"/>
          <p14:tracePt t="49369" x="2667000" y="2908300"/>
          <p14:tracePt t="49371" x="2730500" y="2927350"/>
          <p14:tracePt t="49392" x="2819400" y="2940050"/>
          <p14:tracePt t="49408" x="2908300" y="2952750"/>
          <p14:tracePt t="49425" x="2971800" y="2971800"/>
          <p14:tracePt t="49442" x="3016250" y="2978150"/>
          <p14:tracePt t="49459" x="3073400" y="2984500"/>
          <p14:tracePt t="49461" x="3111500" y="2990850"/>
          <p14:tracePt t="49475" x="3232150" y="3022600"/>
          <p14:tracePt t="49492" x="3397250" y="3060700"/>
          <p14:tracePt t="49509" x="3581400" y="3067050"/>
          <p14:tracePt t="49529" x="3759200" y="3079750"/>
          <p14:tracePt t="49542" x="3975100" y="3098800"/>
          <p14:tracePt t="49561" x="4159250" y="3098800"/>
          <p14:tracePt t="49576" x="4413250" y="3117850"/>
          <p14:tracePt t="49592" x="4686300" y="3143250"/>
          <p14:tracePt t="49611" x="4908550" y="3155950"/>
          <p14:tracePt t="49625" x="5029200" y="3155950"/>
          <p14:tracePt t="49642" x="5067300" y="3175000"/>
          <p14:tracePt t="49644" x="5086350" y="3175000"/>
          <p14:tracePt t="49659" x="5130800" y="3175000"/>
          <p14:tracePt t="49676" x="5181600" y="3181350"/>
          <p14:tracePt t="49692" x="5219700" y="3187700"/>
          <p14:tracePt t="49708" x="5245100" y="3187700"/>
          <p14:tracePt t="49725" x="5270500" y="3187700"/>
          <p14:tracePt t="49742" x="5321300" y="3200400"/>
          <p14:tracePt t="49758" x="5435600" y="3206750"/>
          <p14:tracePt t="49776" x="5537200" y="3206750"/>
          <p14:tracePt t="49796" x="5619750" y="3206750"/>
          <p14:tracePt t="49808" x="5645150" y="3206750"/>
          <p14:tracePt t="49825" x="5638800" y="3206750"/>
          <p14:tracePt t="49842" x="5594350" y="3206750"/>
          <p14:tracePt t="49846" x="5562600" y="3206750"/>
          <p14:tracePt t="49861" x="5518150" y="3206750"/>
          <p14:tracePt t="49875" x="5480050" y="3206750"/>
          <p14:tracePt t="49892" x="5435600" y="3206750"/>
          <p14:tracePt t="49908" x="5378450" y="3206750"/>
          <p14:tracePt t="49927" x="5321300" y="3206750"/>
          <p14:tracePt t="49942" x="5257800" y="3206750"/>
          <p14:tracePt t="49958" x="5213350" y="3206750"/>
          <p14:tracePt t="49975" x="5156200" y="3206750"/>
          <p14:tracePt t="49992" x="5080000" y="3206750"/>
          <p14:tracePt t="50008" x="5022850" y="3213100"/>
          <p14:tracePt t="50025" x="4953000" y="3219450"/>
          <p14:tracePt t="50045" x="4946650" y="3219450"/>
          <p14:tracePt t="50075" x="4972050" y="3219450"/>
          <p14:tracePt t="50079" x="4997450" y="3219450"/>
          <p14:tracePt t="50092" x="5080000" y="3219450"/>
          <p14:tracePt t="50112" x="5194300" y="3219450"/>
          <p14:tracePt t="50126" x="5327650" y="3213100"/>
          <p14:tracePt t="50142" x="5461000" y="3213100"/>
          <p14:tracePt t="50159" x="5556250" y="3206750"/>
          <p14:tracePt t="50175" x="5575300" y="3200400"/>
          <p14:tracePt t="50209" x="5562600" y="3187700"/>
          <p14:tracePt t="50225" x="5518150" y="3155950"/>
          <p14:tracePt t="50233" x="5499100" y="3143250"/>
          <p14:tracePt t="50237" x="5480050" y="3130550"/>
          <p14:tracePt t="50243" x="5448300" y="3105150"/>
          <p14:tracePt t="50259" x="5422900" y="3086100"/>
          <p14:tracePt t="50279" x="5264150" y="3009900"/>
          <p14:tracePt t="50296" x="5080000" y="2952750"/>
          <p14:tracePt t="50308" x="4876800" y="2889250"/>
          <p14:tracePt t="50328" x="4673600" y="2844800"/>
          <p14:tracePt t="50342" x="4476750" y="2787650"/>
          <p14:tracePt t="50362" x="4254500" y="2730500"/>
          <p14:tracePt t="50375" x="4019550" y="2698750"/>
          <p14:tracePt t="50392" x="3816350" y="2705100"/>
          <p14:tracePt t="50409" x="3632200" y="2698750"/>
          <p14:tracePt t="50427" x="3460750" y="2724150"/>
          <p14:tracePt t="50442" x="3435350" y="2736850"/>
          <p14:tracePt t="50459" x="3384550" y="2806700"/>
          <p14:tracePt t="50476" x="3365500" y="2882900"/>
          <p14:tracePt t="50493" x="3327400" y="2952750"/>
          <p14:tracePt t="50509" x="3302000" y="3009900"/>
          <p14:tracePt t="50528" x="3282950" y="3048000"/>
          <p14:tracePt t="50545" x="3270250" y="3067050"/>
          <p14:tracePt t="50563" x="3263900" y="3067050"/>
          <p14:tracePt t="50614" x="3232150" y="3067050"/>
          <p14:tracePt t="50625" x="3200400" y="3067050"/>
          <p14:tracePt t="50642" x="3124200" y="3067050"/>
          <p14:tracePt t="50659" x="3009900" y="3079750"/>
          <p14:tracePt t="50678" x="2908300" y="3079750"/>
          <p14:tracePt t="50693" x="2768600" y="3079750"/>
          <p14:tracePt t="50709" x="2654300" y="3086100"/>
          <p14:tracePt t="50726" x="2527300" y="3105150"/>
          <p14:tracePt t="50742" x="2400300" y="3117850"/>
          <p14:tracePt t="50760" x="2305050" y="3143250"/>
          <p14:tracePt t="50775" x="2228850" y="3162300"/>
          <p14:tracePt t="50796" x="2190750" y="3175000"/>
          <p14:tracePt t="50808" x="2178050" y="3175000"/>
          <p14:tracePt t="50884" x="2184400" y="3181350"/>
          <p14:tracePt t="50892" x="2184400" y="3194050"/>
          <p14:tracePt t="50908" x="2184400" y="3200400"/>
          <p14:tracePt t="50925" x="2184400" y="3219450"/>
          <p14:tracePt t="50942" x="2184400" y="3225800"/>
          <p14:tracePt t="50958" x="2190750" y="3244850"/>
          <p14:tracePt t="51390" x="2197100" y="3244850"/>
          <p14:tracePt t="51595" x="2203450" y="3251200"/>
          <p14:tracePt t="51654" x="2209800" y="3257550"/>
          <p14:tracePt t="51717" x="2203450" y="3251200"/>
          <p14:tracePt t="51893" x="2209800" y="3251200"/>
          <p14:tracePt t="51902" x="2216150" y="3251200"/>
          <p14:tracePt t="51922" x="2222500" y="3251200"/>
          <p14:tracePt t="51932" x="2247900" y="3251200"/>
          <p14:tracePt t="51944" x="2254250" y="3251200"/>
          <p14:tracePt t="51959" x="2260600" y="3251200"/>
          <p14:tracePt t="52141" x="2273300" y="3251200"/>
          <p14:tracePt t="52150" x="2279650" y="3251200"/>
          <p14:tracePt t="52161" x="2286000" y="3251200"/>
          <p14:tracePt t="52175" x="2305050" y="3238500"/>
          <p14:tracePt t="52192" x="2305050" y="3225800"/>
          <p14:tracePt t="52208" x="2305050" y="3219450"/>
          <p14:tracePt t="52302" x="2305050" y="3213100"/>
          <p14:tracePt t="52310" x="2311400" y="3194050"/>
          <p14:tracePt t="52325" x="2330450" y="3117850"/>
          <p14:tracePt t="52342" x="2381250" y="3009900"/>
          <p14:tracePt t="52361" x="2451100" y="2876550"/>
          <p14:tracePt t="52367" x="2495550" y="2762250"/>
          <p14:tracePt t="52375" x="2527300" y="2616200"/>
          <p14:tracePt t="52392" x="2597150" y="2311400"/>
          <p14:tracePt t="52408" x="2616200" y="2006600"/>
          <p14:tracePt t="52428" x="2616200" y="1631950"/>
          <p14:tracePt t="52442" x="2628900" y="1543050"/>
          <p14:tracePt t="52459" x="2667000" y="1377950"/>
          <p14:tracePt t="52475" x="2692400" y="1123950"/>
          <p14:tracePt t="52492" x="2673350" y="990600"/>
          <p14:tracePt t="52509" x="2635250" y="895350"/>
          <p14:tracePt t="52530" x="2609850" y="857250"/>
          <p14:tracePt t="52542" x="2578100" y="825500"/>
          <p14:tracePt t="52560" x="2546350" y="787400"/>
          <p14:tracePt t="52579" x="2501900" y="742950"/>
          <p14:tracePt t="52596" x="2432050" y="635000"/>
          <p14:tracePt t="52612" x="2400300" y="596900"/>
          <p14:tracePt t="52625" x="2355850" y="552450"/>
          <p14:tracePt t="52642" x="2311400" y="527050"/>
          <p14:tracePt t="52659" x="2305050" y="495300"/>
          <p14:tracePt t="52678" x="2286000" y="457200"/>
          <p14:tracePt t="52692" x="2273300" y="419100"/>
          <p14:tracePt t="52708" x="2260600" y="406400"/>
          <p14:tracePt t="52742" x="2260600" y="400050"/>
          <p14:tracePt t="52796" x="2305050" y="400050"/>
          <p14:tracePt t="52809" x="2393950" y="400050"/>
          <p14:tracePt t="52825" x="2514600" y="400050"/>
          <p14:tracePt t="52828" x="2584450" y="400050"/>
          <p14:tracePt t="52842" x="2635250" y="406400"/>
          <p14:tracePt t="52861" x="2755900" y="400050"/>
          <p14:tracePt t="52875" x="2781300" y="400050"/>
          <p14:tracePt t="52925" x="2781300" y="393700"/>
          <p14:tracePt t="52942" x="2768600" y="387350"/>
          <p14:tracePt t="52958" x="2698750" y="381000"/>
          <p14:tracePt t="52975" x="2616200" y="361950"/>
          <p14:tracePt t="52992" x="2508250" y="349250"/>
          <p14:tracePt t="53009" x="2406650" y="349250"/>
          <p14:tracePt t="53025" x="2374900" y="349250"/>
          <p14:tracePt t="53113" x="2381250" y="349250"/>
          <p14:tracePt t="53117" x="2413000" y="349250"/>
          <p14:tracePt t="53125" x="2457450" y="349250"/>
          <p14:tracePt t="53142" x="2571750" y="374650"/>
          <p14:tracePt t="53159" x="2679700" y="381000"/>
          <p14:tracePt t="53176" x="2774950" y="387350"/>
          <p14:tracePt t="53192" x="2851150" y="400050"/>
          <p14:tracePt t="53208" x="2901950" y="400050"/>
          <p14:tracePt t="53225" x="2908300" y="400050"/>
          <p14:tracePt t="53300" x="2901950" y="406400"/>
          <p14:tracePt t="53310" x="2876550" y="406400"/>
          <p14:tracePt t="53315" x="2838450" y="406400"/>
          <p14:tracePt t="53326" x="2794000" y="412750"/>
          <p14:tracePt t="53342" x="2698750" y="425450"/>
          <p14:tracePt t="53361" x="2616200" y="425450"/>
          <p14:tracePt t="53370" x="2578100" y="431800"/>
          <p14:tracePt t="53372" x="2540000" y="431800"/>
          <p14:tracePt t="53380" x="2508250" y="431800"/>
          <p14:tracePt t="53392" x="2489200" y="431800"/>
          <p14:tracePt t="53409" x="2470150" y="438150"/>
          <p14:tracePt t="53515" x="2489200" y="438150"/>
          <p14:tracePt t="53525" x="2520950" y="438150"/>
          <p14:tracePt t="53531" x="2571750" y="438150"/>
          <p14:tracePt t="53545" x="2616200" y="438150"/>
          <p14:tracePt t="53554" x="2667000" y="438150"/>
          <p14:tracePt t="53556" x="2717800" y="438150"/>
          <p14:tracePt t="53567" x="2768600" y="438150"/>
          <p14:tracePt t="53575" x="2813050" y="438150"/>
          <p14:tracePt t="53593" x="2882900" y="444500"/>
          <p14:tracePt t="53611" x="2927350" y="444500"/>
          <p14:tracePt t="53618" x="2933700" y="444500"/>
          <p14:tracePt t="53672" x="2914650" y="444500"/>
          <p14:tracePt t="53679" x="2895600" y="444500"/>
          <p14:tracePt t="53693" x="2825750" y="457200"/>
          <p14:tracePt t="53708" x="2749550" y="457200"/>
          <p14:tracePt t="53725" x="2647950" y="457200"/>
          <p14:tracePt t="53742" x="2546350" y="457200"/>
          <p14:tracePt t="53759" x="2451100" y="457200"/>
          <p14:tracePt t="53777" x="2387600" y="444500"/>
          <p14:tracePt t="53795" x="2374900" y="438150"/>
          <p14:tracePt t="53852" x="2387600" y="438150"/>
          <p14:tracePt t="53863" x="2432050" y="438150"/>
          <p14:tracePt t="53879" x="2533650" y="438150"/>
          <p14:tracePt t="53892" x="2667000" y="438150"/>
          <p14:tracePt t="53909" x="2800350" y="463550"/>
          <p14:tracePt t="53925" x="2889250" y="495300"/>
          <p14:tracePt t="53942" x="2965450" y="527050"/>
          <p14:tracePt t="53959" x="2990850" y="539750"/>
          <p14:tracePt t="53975" x="2990850" y="546100"/>
          <p14:tracePt t="53992" x="2959100" y="577850"/>
          <p14:tracePt t="54009" x="2882900" y="615950"/>
          <p14:tracePt t="54030" x="2711450" y="679450"/>
          <p14:tracePt t="54045" x="2578100" y="730250"/>
          <p14:tracePt t="54059" x="2508250" y="768350"/>
          <p14:tracePt t="54077" x="2330450" y="984250"/>
          <p14:tracePt t="54093" x="2241550" y="1225550"/>
          <p14:tracePt t="54111" x="2139950" y="1498600"/>
          <p14:tracePt t="54125" x="2076450" y="1847850"/>
          <p14:tracePt t="54142" x="2063750" y="2222500"/>
          <p14:tracePt t="54168" x="2171700" y="2641600"/>
          <p14:tracePt t="54178" x="2209800" y="2736850"/>
          <p14:tracePt t="54192" x="2279650" y="2857500"/>
          <p14:tracePt t="54209" x="2317750" y="2940050"/>
          <p14:tracePt t="54225" x="2336800" y="2940050"/>
          <p14:tracePt t="54228" x="2336800" y="2914650"/>
          <p14:tracePt t="54396" x="2330450" y="2921000"/>
          <p14:tracePt t="54404" x="2324100" y="2933700"/>
          <p14:tracePt t="54411" x="2317750" y="2946400"/>
          <p14:tracePt t="54427" x="2298700" y="2952750"/>
          <p14:tracePt t="54442" x="2298700" y="2984500"/>
          <p14:tracePt t="54459" x="2286000" y="3155950"/>
          <p14:tracePt t="54475" x="2292350" y="3232150"/>
          <p14:tracePt t="54492" x="2273300" y="3263900"/>
          <p14:tracePt t="54509" x="2247900" y="3295650"/>
          <p14:tracePt t="54525" x="2209800" y="3314700"/>
          <p14:tracePt t="54544" x="2178050" y="3321050"/>
          <p14:tracePt t="54560" x="2146300" y="3340100"/>
          <p14:tracePt t="54575" x="2114550" y="3352800"/>
          <p14:tracePt t="54592" x="2101850" y="3352800"/>
          <p14:tracePt t="54630" x="2089150" y="3352800"/>
          <p14:tracePt t="54642" x="2070100" y="3346450"/>
          <p14:tracePt t="54659" x="2044700" y="3340100"/>
          <p14:tracePt t="54675" x="2000250" y="3333750"/>
          <p14:tracePt t="54692" x="1974850" y="3333750"/>
          <p14:tracePt t="54709" x="1955800" y="3333750"/>
          <p14:tracePt t="54725" x="1936750" y="3327400"/>
          <p14:tracePt t="54742" x="1924050" y="3327400"/>
          <p14:tracePt t="55093" x="1924050" y="3321050"/>
          <p14:tracePt t="55203" x="1924050" y="3327400"/>
          <p14:tracePt t="55212" x="1924050" y="3333750"/>
          <p14:tracePt t="55251" x="1924050" y="3340100"/>
          <p14:tracePt t="55425" x="1930400" y="3340100"/>
          <p14:tracePt t="55430" x="1943100" y="3340100"/>
          <p14:tracePt t="55442" x="1955800" y="3340100"/>
          <p14:tracePt t="55459" x="1968500" y="3340100"/>
          <p14:tracePt t="56468" x="1974850" y="3340100"/>
          <p14:tracePt t="56476" x="2032000" y="3333750"/>
          <p14:tracePt t="56488" x="2095500" y="3333750"/>
          <p14:tracePt t="56496" x="2184400" y="3333750"/>
          <p14:tracePt t="56514" x="2406650" y="3384550"/>
          <p14:tracePt t="56525" x="2673350" y="3435350"/>
          <p14:tracePt t="56546" x="2971800" y="3435350"/>
          <p14:tracePt t="56560" x="3251200" y="3460750"/>
          <p14:tracePt t="56576" x="3524250" y="3524250"/>
          <p14:tracePt t="56592" x="3740150" y="3568700"/>
          <p14:tracePt t="56610" x="3943350" y="3638550"/>
          <p14:tracePt t="56614" x="4044950" y="3670300"/>
          <p14:tracePt t="56625" x="4140200" y="3702050"/>
          <p14:tracePt t="56642" x="4330700" y="3759200"/>
          <p14:tracePt t="56644" x="4387850" y="3778250"/>
          <p14:tracePt t="56659" x="4445000" y="3790950"/>
          <p14:tracePt t="56675" x="4483100" y="3803650"/>
          <p14:tracePt t="56692" x="4489450" y="3803650"/>
          <p14:tracePt t="56709" x="4546600" y="3803650"/>
          <p14:tracePt t="56726" x="4660900" y="3803650"/>
          <p14:tracePt t="56742" x="4819650" y="3803650"/>
          <p14:tracePt t="56759" x="4972050" y="3790950"/>
          <p14:tracePt t="56775" x="5099050" y="3784600"/>
          <p14:tracePt t="56795" x="5226050" y="3778250"/>
          <p14:tracePt t="56808" x="5353050" y="3771900"/>
          <p14:tracePt t="56825" x="5518150" y="3797300"/>
          <p14:tracePt t="56842" x="5676900" y="3797300"/>
          <p14:tracePt t="56846" x="5759450" y="3797300"/>
          <p14:tracePt t="56861" x="5886450" y="3810000"/>
          <p14:tracePt t="56878" x="5949950" y="3803650"/>
          <p14:tracePt t="56892" x="5975350" y="3797300"/>
          <p14:tracePt t="56909" x="6007100" y="3790950"/>
          <p14:tracePt t="56925" x="6038850" y="3784600"/>
          <p14:tracePt t="56942" x="6076950" y="3778250"/>
          <p14:tracePt t="56959" x="6089650" y="3778250"/>
          <p14:tracePt t="56992" x="6032500" y="3778250"/>
          <p14:tracePt t="57009" x="5911850" y="3778250"/>
          <p14:tracePt t="57029" x="5676900" y="3778250"/>
          <p14:tracePt t="57046" x="5499100" y="3778250"/>
          <p14:tracePt t="57060" x="5346700" y="3771900"/>
          <p14:tracePt t="57078" x="5073650" y="3771900"/>
          <p14:tracePt t="57092" x="4756150" y="3765550"/>
          <p14:tracePt t="57111" x="4476750" y="3759200"/>
          <p14:tracePt t="57125" x="4210050" y="3765550"/>
          <p14:tracePt t="57143" x="3943350" y="3759200"/>
          <p14:tracePt t="57160" x="3670300" y="3765550"/>
          <p14:tracePt t="57176" x="3397250" y="3771900"/>
          <p14:tracePt t="57192" x="3136900" y="3784600"/>
          <p14:tracePt t="57209" x="2927350" y="3803650"/>
          <p14:tracePt t="57226" x="2749550" y="3803650"/>
          <p14:tracePt t="57233" x="2667000" y="3803650"/>
          <p14:tracePt t="57244" x="2559050" y="3803650"/>
          <p14:tracePt t="57263" x="2463800" y="3816350"/>
          <p14:tracePt t="57278" x="2387600" y="3810000"/>
          <p14:tracePt t="57295" x="2349500" y="3810000"/>
          <p14:tracePt t="57309" x="2343150" y="3810000"/>
          <p14:tracePt t="57361" x="2336800" y="3810000"/>
          <p14:tracePt t="57375" x="2273300" y="3803650"/>
          <p14:tracePt t="57393" x="2203450" y="3803650"/>
          <p14:tracePt t="57409" x="2139950" y="3810000"/>
          <p14:tracePt t="57425" x="2082800" y="3810000"/>
          <p14:tracePt t="57427" x="2070100" y="3810000"/>
          <p14:tracePt t="57442" x="2038350" y="3810000"/>
          <p14:tracePt t="57459" x="1987550" y="3810000"/>
          <p14:tracePt t="57461" x="1974850" y="3810000"/>
          <p14:tracePt t="57475" x="1968500" y="3810000"/>
          <p14:tracePt t="57492" x="1968500" y="3803650"/>
          <p14:tracePt t="57509" x="1968500" y="3797300"/>
          <p14:tracePt t="57558" x="1962150" y="3790950"/>
          <p14:tracePt t="57575" x="1943100" y="3771900"/>
          <p14:tracePt t="57593" x="1936750" y="3765550"/>
          <p14:tracePt t="57673" x="1936750" y="3759200"/>
          <p14:tracePt t="57813" x="1943100" y="3752850"/>
          <p14:tracePt t="57821" x="1949450" y="3746500"/>
          <p14:tracePt t="57883" x="1955800" y="3746500"/>
          <p14:tracePt t="57892" x="1968500" y="3746500"/>
          <p14:tracePt t="57908" x="1968500" y="3740150"/>
          <p14:tracePt t="57967" x="1974850" y="3740150"/>
          <p14:tracePt t="57974" x="2000250" y="3740150"/>
          <p14:tracePt t="57980" x="2032000" y="3727450"/>
          <p14:tracePt t="58000" x="2082800" y="3721100"/>
          <p14:tracePt t="58009" x="2101850" y="3721100"/>
          <p14:tracePt t="58015" x="2108200" y="3721100"/>
          <p14:tracePt t="58025" x="2114550" y="3721100"/>
          <p14:tracePt t="58058" x="2114550" y="3714750"/>
          <p14:tracePt t="58113" x="2108200" y="3714750"/>
          <p14:tracePt t="58154" x="2101850" y="3708400"/>
          <p14:tracePt t="58179" x="2095500" y="3708400"/>
          <p14:tracePt t="58188" x="2089150" y="3708400"/>
          <p14:tracePt t="58197" x="2082800" y="3708400"/>
          <p14:tracePt t="58209" x="2076450" y="3708400"/>
          <p14:tracePt t="58225" x="2070100" y="3708400"/>
          <p14:tracePt t="58242" x="2063750" y="3708400"/>
          <p14:tracePt t="58426" x="2051050" y="3708400"/>
          <p14:tracePt t="58431" x="2044700" y="3708400"/>
          <p14:tracePt t="58811" x="2051050" y="3708400"/>
          <p14:tracePt t="58820" x="2076450" y="3708400"/>
          <p14:tracePt t="58827" x="2108200" y="3708400"/>
          <p14:tracePt t="58842" x="2133600" y="3708400"/>
          <p14:tracePt t="58861" x="2228850" y="3708400"/>
          <p14:tracePt t="58867" x="2260600" y="3708400"/>
          <p14:tracePt t="58876" x="2292350" y="3708400"/>
          <p14:tracePt t="58892" x="2355850" y="3695700"/>
          <p14:tracePt t="58908" x="2413000" y="3695700"/>
          <p14:tracePt t="58926" x="2457450" y="3695700"/>
          <p14:tracePt t="58942" x="2501900" y="3695700"/>
          <p14:tracePt t="58959" x="2514600" y="3689350"/>
          <p14:tracePt t="58975" x="2527300" y="3689350"/>
          <p14:tracePt t="58992" x="2533650" y="3683000"/>
          <p14:tracePt t="59025" x="2533650" y="3676650"/>
          <p14:tracePt t="59179" x="2546350" y="3683000"/>
          <p14:tracePt t="59188" x="2578100" y="3689350"/>
          <p14:tracePt t="59195" x="2609850" y="3695700"/>
          <p14:tracePt t="59209" x="2635250" y="3708400"/>
          <p14:tracePt t="59225" x="2717800" y="3733800"/>
          <p14:tracePt t="59242" x="2800350" y="3727450"/>
          <p14:tracePt t="59262" x="2927350" y="3727450"/>
          <p14:tracePt t="59278" x="3016250" y="3721100"/>
          <p14:tracePt t="59292" x="3092450" y="3721100"/>
          <p14:tracePt t="59308" x="3143250" y="3721100"/>
          <p14:tracePt t="59327" x="3149600" y="3721100"/>
          <p14:tracePt t="59361" x="3155950" y="3721100"/>
          <p14:tracePt t="59488" x="3175000" y="3721100"/>
          <p14:tracePt t="59493" x="3219450" y="3721100"/>
          <p14:tracePt t="59509" x="3302000" y="3733800"/>
          <p14:tracePt t="59525" x="3403600" y="3733800"/>
          <p14:tracePt t="59545" x="3524250" y="3733800"/>
          <p14:tracePt t="59562" x="3657600" y="3733800"/>
          <p14:tracePt t="59566" x="3727450" y="3733800"/>
          <p14:tracePt t="59575" x="3797300" y="3733800"/>
          <p14:tracePt t="59592" x="3892550" y="3727450"/>
          <p14:tracePt t="59612" x="3987800" y="3714750"/>
          <p14:tracePt t="59625" x="3994150" y="3708400"/>
          <p14:tracePt t="59876" x="4000500" y="3708400"/>
          <p14:tracePt t="59886" x="4006850" y="3714750"/>
          <p14:tracePt t="59892" x="4019550" y="3714750"/>
          <p14:tracePt t="59913" x="4064000" y="3714750"/>
          <p14:tracePt t="59928" x="4127500" y="3714750"/>
          <p14:tracePt t="59942" x="4216400" y="3714750"/>
          <p14:tracePt t="59959" x="4298950" y="3714750"/>
          <p14:tracePt t="59976" x="4349750" y="3721100"/>
          <p14:tracePt t="59992" x="4400550" y="3721100"/>
          <p14:tracePt t="60009" x="4451350" y="3721100"/>
          <p14:tracePt t="60025" x="4521200" y="3721100"/>
          <p14:tracePt t="60031" x="4559300" y="3714750"/>
          <p14:tracePt t="60044" x="4629150" y="3714750"/>
          <p14:tracePt t="60059" x="4686300" y="3702050"/>
          <p14:tracePt t="60075" x="4711700" y="3702050"/>
          <p14:tracePt t="60092" x="4718050" y="3695700"/>
          <p14:tracePt t="60111" x="4730750" y="3695700"/>
          <p14:tracePt t="60125" x="4737100" y="3695700"/>
          <p14:tracePt t="60142" x="4749800" y="3695700"/>
          <p14:tracePt t="60159" x="4775200" y="3695700"/>
          <p14:tracePt t="60178" x="4806950" y="3695700"/>
          <p14:tracePt t="60193" x="4832350" y="3689350"/>
          <p14:tracePt t="60268" x="4832350" y="3683000"/>
          <p14:tracePt t="60427" x="4838700" y="3683000"/>
          <p14:tracePt t="60439" x="4857750" y="3683000"/>
          <p14:tracePt t="60446" x="4870450" y="3683000"/>
          <p14:tracePt t="60460" x="4914900" y="3683000"/>
          <p14:tracePt t="60475" x="4997450" y="3683000"/>
          <p14:tracePt t="60492" x="5099050" y="3683000"/>
          <p14:tracePt t="60509" x="5181600" y="3683000"/>
          <p14:tracePt t="60529" x="5219700" y="3683000"/>
          <p14:tracePt t="60544" x="5238750" y="3683000"/>
          <p14:tracePt t="60549" x="5245100" y="3683000"/>
          <p14:tracePt t="60559" x="5251450" y="3683000"/>
          <p14:tracePt t="60577" x="5270500" y="3683000"/>
          <p14:tracePt t="60593" x="5302250" y="3683000"/>
          <p14:tracePt t="60595" x="5308600" y="3683000"/>
          <p14:tracePt t="60611" x="5314950" y="3683000"/>
          <p14:tracePt t="60625" x="5321300" y="3683000"/>
          <p14:tracePt t="60788" x="5334000" y="3683000"/>
          <p14:tracePt t="60801" x="5346700" y="3683000"/>
          <p14:tracePt t="60808" x="5372100" y="3683000"/>
          <p14:tracePt t="60827" x="5492750" y="3683000"/>
          <p14:tracePt t="60842" x="5537200" y="3676650"/>
          <p14:tracePt t="60863" x="5664200" y="3657600"/>
          <p14:tracePt t="60868" x="5721350" y="3651250"/>
          <p14:tracePt t="60875" x="5772150" y="3651250"/>
          <p14:tracePt t="60892" x="5880100" y="3651250"/>
          <p14:tracePt t="60909" x="5981700" y="3651250"/>
          <p14:tracePt t="60925" x="6045200" y="3651250"/>
          <p14:tracePt t="60942" x="6076950" y="3651250"/>
          <p14:tracePt t="60959" x="6083300" y="3644900"/>
          <p14:tracePt t="60975" x="6076950" y="3644900"/>
          <p14:tracePt t="60992" x="6038850" y="3644900"/>
          <p14:tracePt t="61009" x="6019800" y="3644900"/>
          <p14:tracePt t="61026" x="6013450" y="3644900"/>
          <p14:tracePt t="61203" x="6019800" y="3644900"/>
          <p14:tracePt t="61212" x="6026150" y="3644900"/>
          <p14:tracePt t="61220" x="6032500" y="3644900"/>
          <p14:tracePt t="61242" x="6045200" y="3644900"/>
          <p14:tracePt t="61315" x="6038850" y="3644900"/>
          <p14:tracePt t="61328" x="6007100" y="3644900"/>
          <p14:tracePt t="61332" x="5969000" y="3644900"/>
          <p14:tracePt t="61342" x="5924550" y="3644900"/>
          <p14:tracePt t="61362" x="5797550" y="3644900"/>
          <p14:tracePt t="61375" x="5632450" y="3644900"/>
          <p14:tracePt t="61392" x="5473700" y="3683000"/>
          <p14:tracePt t="61409" x="5219700" y="3695700"/>
          <p14:tracePt t="61413" x="5086350" y="3708400"/>
          <p14:tracePt t="61425" x="4946650" y="3714750"/>
          <p14:tracePt t="61442" x="4667250" y="3721100"/>
          <p14:tracePt t="61459" x="4400550" y="3727450"/>
          <p14:tracePt t="61462" x="4298950" y="3740150"/>
          <p14:tracePt t="61475" x="4083050" y="3752850"/>
          <p14:tracePt t="61492" x="3873500" y="3752850"/>
          <p14:tracePt t="61509" x="3670300" y="3752850"/>
          <p14:tracePt t="61525" x="3454400" y="3752850"/>
          <p14:tracePt t="61546" x="3244850" y="3765550"/>
          <p14:tracePt t="61559" x="3054350" y="3784600"/>
          <p14:tracePt t="61577" x="2876550" y="3790950"/>
          <p14:tracePt t="61592" x="2711450" y="3790950"/>
          <p14:tracePt t="61598" x="2628900" y="3784600"/>
          <p14:tracePt t="61610" x="2546350" y="3784600"/>
          <p14:tracePt t="61625" x="2425700" y="3790950"/>
          <p14:tracePt t="61642" x="2254250" y="3797300"/>
          <p14:tracePt t="61659" x="2209800" y="3797300"/>
          <p14:tracePt t="61675" x="2159000" y="3797300"/>
          <p14:tracePt t="61803" x="2152650" y="3797300"/>
          <p14:tracePt t="61820" x="2146300" y="3797300"/>
          <p14:tracePt t="61883" x="2139950" y="3797300"/>
          <p14:tracePt t="61892" x="2133600" y="3797300"/>
          <p14:tracePt t="61908" x="2120900" y="3797300"/>
          <p14:tracePt t="61925" x="2108200" y="3784600"/>
          <p14:tracePt t="61942" x="2095500" y="3771900"/>
          <p14:tracePt t="61959" x="2089150" y="3759200"/>
          <p14:tracePt t="62156" x="2108200" y="3759200"/>
          <p14:tracePt t="62164" x="2152650" y="3752850"/>
          <p14:tracePt t="62178" x="2197100" y="3746500"/>
          <p14:tracePt t="62193" x="2298700" y="3746500"/>
          <p14:tracePt t="62209" x="2400300" y="3740150"/>
          <p14:tracePt t="62225" x="2514600" y="3746500"/>
          <p14:tracePt t="62243" x="2794000" y="3778250"/>
          <p14:tracePt t="62259" x="2895600" y="3778250"/>
          <p14:tracePt t="62280" x="3251200" y="3829050"/>
          <p14:tracePt t="62296" x="3536950" y="3835400"/>
          <p14:tracePt t="62308" x="3860800" y="3835400"/>
          <p14:tracePt t="62328" x="4152900" y="3810000"/>
          <p14:tracePt t="62342" x="4438650" y="3810000"/>
          <p14:tracePt t="62361" x="4756150" y="3797300"/>
          <p14:tracePt t="62375" x="5067300" y="3778250"/>
          <p14:tracePt t="62394" x="5359400" y="3771900"/>
          <p14:tracePt t="62409" x="5613400" y="3746500"/>
          <p14:tracePt t="62425" x="5835650" y="3746500"/>
          <p14:tracePt t="62442" x="5930900" y="3733800"/>
          <p14:tracePt t="62459" x="5943600" y="3733800"/>
          <p14:tracePt t="62549" x="5956300" y="3733800"/>
          <p14:tracePt t="62557" x="5969000" y="3733800"/>
          <p14:tracePt t="62565" x="5981700" y="3733800"/>
          <p14:tracePt t="62575" x="6007100" y="3733800"/>
          <p14:tracePt t="62592" x="6076950" y="3733800"/>
          <p14:tracePt t="62611" x="6223000" y="3733800"/>
          <p14:tracePt t="62625" x="6438900" y="3721100"/>
          <p14:tracePt t="62642" x="6648450" y="3708400"/>
          <p14:tracePt t="62645" x="6737350" y="3689350"/>
          <p14:tracePt t="62659" x="6800850" y="3663950"/>
          <p14:tracePt t="62675" x="6946900" y="3613150"/>
          <p14:tracePt t="62692" x="7035800" y="3581400"/>
          <p14:tracePt t="62709" x="7137400" y="3549650"/>
          <p14:tracePt t="62726" x="7226300" y="3530600"/>
          <p14:tracePt t="62742" x="7289800" y="3511550"/>
          <p14:tracePt t="62759" x="7353300" y="3492500"/>
          <p14:tracePt t="62776" x="7454900" y="3467100"/>
          <p14:tracePt t="62796" x="7727950" y="3429000"/>
          <p14:tracePt t="62808" x="7867650" y="3422650"/>
          <p14:tracePt t="62825" x="8140700" y="3390900"/>
          <p14:tracePt t="62842" x="8356600" y="3352800"/>
          <p14:tracePt t="62861" x="8566150" y="3302000"/>
          <p14:tracePt t="62875" x="8655050" y="3302000"/>
          <p14:tracePt t="62892" x="8674100" y="3302000"/>
          <p14:tracePt t="62909" x="8604250" y="3302000"/>
          <p14:tracePt t="62925" x="8401050" y="3302000"/>
          <p14:tracePt t="62942" x="8064500" y="3302000"/>
          <p14:tracePt t="62959" x="7620000" y="3302000"/>
          <p14:tracePt t="62975" x="7080250" y="3302000"/>
          <p14:tracePt t="62992" x="6584950" y="3308350"/>
          <p14:tracePt t="63009" x="6102350" y="3308350"/>
          <p14:tracePt t="63025" x="5645150" y="3327400"/>
          <p14:tracePt t="63047" x="4997450" y="3340100"/>
          <p14:tracePt t="63053" x="4806950" y="3346450"/>
          <p14:tracePt t="63077" x="4375150" y="3365500"/>
          <p14:tracePt t="63092" x="4108450" y="3365500"/>
          <p14:tracePt t="63110" x="3816350" y="3365500"/>
          <p14:tracePt t="63125" x="3549650" y="3365500"/>
          <p14:tracePt t="63142" x="3270250" y="3365500"/>
          <p14:tracePt t="63161" x="2997200" y="3333750"/>
          <p14:tracePt t="63177" x="2800350" y="3340100"/>
          <p14:tracePt t="63192" x="2609850" y="3340100"/>
          <p14:tracePt t="63209" x="2413000" y="3321050"/>
          <p14:tracePt t="63227" x="2101850" y="3308350"/>
          <p14:tracePt t="63242" x="1987550" y="3289300"/>
          <p14:tracePt t="63259" x="1797050" y="3251200"/>
          <p14:tracePt t="63263" x="1739900" y="3238500"/>
          <p14:tracePt t="63275" x="1638300" y="3213100"/>
          <p14:tracePt t="63294" x="1574800" y="3187700"/>
          <p14:tracePt t="63313" x="1536700" y="3162300"/>
          <p14:tracePt t="63327" x="1536700" y="3130550"/>
          <p14:tracePt t="63342" x="1536700" y="3092450"/>
          <p14:tracePt t="63363" x="1536700" y="3054350"/>
          <p14:tracePt t="63375" x="1536700" y="3035300"/>
          <p14:tracePt t="63392" x="1543050" y="3016250"/>
          <p14:tracePt t="63409" x="1568450" y="2997200"/>
          <p14:tracePt t="63428" x="1670050" y="2952750"/>
          <p14:tracePt t="63443" x="1797050" y="2908300"/>
          <p14:tracePt t="63459" x="1866900" y="2882900"/>
          <p14:tracePt t="63478" x="2146300" y="2819400"/>
          <p14:tracePt t="63493" x="2413000" y="2806700"/>
          <p14:tracePt t="63509" x="2774950" y="2800350"/>
          <p14:tracePt t="63525" x="3219450" y="2762250"/>
          <p14:tracePt t="63546" x="3727450" y="2673350"/>
          <p14:tracePt t="63563" x="4292600" y="2616200"/>
          <p14:tracePt t="63575" x="4838700" y="2609850"/>
          <p14:tracePt t="63592" x="5372100" y="2603500"/>
          <p14:tracePt t="63611" x="6197600" y="2590800"/>
          <p14:tracePt t="63625" x="6483350" y="2603500"/>
          <p14:tracePt t="63642" x="7029450" y="2647950"/>
          <p14:tracePt t="63659" x="7499350" y="2755900"/>
          <p14:tracePt t="63662" x="7658100" y="2813050"/>
          <p14:tracePt t="63679" x="7912100" y="2927350"/>
          <p14:tracePt t="63686" x="8013700" y="3009900"/>
          <p14:tracePt t="63693" x="8102600" y="3105150"/>
          <p14:tracePt t="63710" x="8210550" y="3295650"/>
          <p14:tracePt t="63726" x="8261350" y="3454400"/>
          <p14:tracePt t="63742" x="8242300" y="3486150"/>
          <p14:tracePt t="63759" x="8229600" y="3498850"/>
          <p14:tracePt t="63780" x="8210550" y="3498850"/>
          <p14:tracePt t="63792" x="8159750" y="3492500"/>
          <p14:tracePt t="63811" x="7905750" y="3467100"/>
          <p14:tracePt t="63829" x="7543800" y="3467100"/>
          <p14:tracePt t="63845" x="7048500" y="3473450"/>
          <p14:tracePt t="63862" x="6483350" y="3492500"/>
          <p14:tracePt t="63877" x="5905500" y="3549650"/>
          <p14:tracePt t="63893" x="5321300" y="3575050"/>
          <p14:tracePt t="63909" x="4762500" y="3587750"/>
          <p14:tracePt t="63928" x="4210050" y="3587750"/>
          <p14:tracePt t="63942" x="3695700" y="3587750"/>
          <p14:tracePt t="63959" x="3302000" y="3594100"/>
          <p14:tracePt t="63976" x="3022600" y="3600450"/>
          <p14:tracePt t="63996" x="2806700" y="3594100"/>
          <p14:tracePt t="64009" x="2641600" y="3587750"/>
          <p14:tracePt t="64028" x="2482850" y="3581400"/>
          <p14:tracePt t="64042" x="2438400" y="3581400"/>
          <p14:tracePt t="64056" x="2374900" y="3581400"/>
          <p14:tracePt t="64063" x="2349500" y="3581400"/>
          <p14:tracePt t="64069" x="2336800" y="3581400"/>
          <p14:tracePt t="64077" x="2330450" y="3581400"/>
          <p14:tracePt t="64092" x="2324100" y="3587750"/>
          <p14:tracePt t="64142" x="2273300" y="3562350"/>
          <p14:tracePt t="64158" x="2178050" y="3530600"/>
          <p14:tracePt t="64178" x="2089150" y="3517900"/>
          <p14:tracePt t="64184" x="2063750" y="3517900"/>
          <p14:tracePt t="64193" x="2032000" y="3517900"/>
          <p14:tracePt t="64209" x="1981200" y="3517900"/>
          <p14:tracePt t="64226" x="1949450" y="3517900"/>
          <p14:tracePt t="64243" x="1917700" y="3517900"/>
          <p14:tracePt t="64259" x="1917700" y="3511550"/>
          <p14:tracePt t="64469" x="1917700" y="3517900"/>
          <p14:tracePt t="64476" x="1917700" y="3530600"/>
          <p14:tracePt t="64492" x="1987550" y="3536950"/>
          <p14:tracePt t="64509" x="2070100" y="3536950"/>
          <p14:tracePt t="64525" x="2178050" y="3536950"/>
          <p14:tracePt t="64545" x="2279650" y="3530600"/>
          <p14:tracePt t="64561" x="2362200" y="3524250"/>
          <p14:tracePt t="64577" x="2438400" y="3524250"/>
          <p14:tracePt t="64578" x="2476500" y="3524250"/>
          <p14:tracePt t="64592" x="2514600" y="3524250"/>
          <p14:tracePt t="64611" x="2590800" y="3524250"/>
          <p14:tracePt t="64625" x="2667000" y="3517900"/>
          <p14:tracePt t="64643" x="2749550" y="3524250"/>
          <p14:tracePt t="64659" x="2768600" y="3524250"/>
          <p14:tracePt t="64675" x="2800350" y="3524250"/>
          <p14:tracePt t="64747" x="2800350" y="3530600"/>
          <p14:tracePt t="64803" x="2813050" y="3530600"/>
          <p14:tracePt t="64811" x="2838450" y="3530600"/>
          <p14:tracePt t="64820" x="2876550" y="3530600"/>
          <p14:tracePt t="64827" x="2921000" y="3530600"/>
          <p14:tracePt t="64843" x="3022600" y="3549650"/>
          <p14:tracePt t="64861" x="3117850" y="3549650"/>
          <p14:tracePt t="64875" x="3200400" y="3549650"/>
          <p14:tracePt t="64892" x="3232150" y="3549650"/>
          <p14:tracePt t="64942" x="3238500" y="3549650"/>
          <p14:tracePt t="65003" x="3251200" y="3549650"/>
          <p14:tracePt t="65011" x="3276600" y="3549650"/>
          <p14:tracePt t="65025" x="3314700" y="3549650"/>
          <p14:tracePt t="65046" x="3454400" y="3549650"/>
          <p14:tracePt t="65052" x="3524250" y="3556000"/>
          <p14:tracePt t="65075" x="3689350" y="3562350"/>
          <p14:tracePt t="65092" x="3752850" y="3562350"/>
          <p14:tracePt t="65111" x="3822700" y="3562350"/>
          <p14:tracePt t="65127" x="3892550" y="3568700"/>
          <p14:tracePt t="65142" x="3981450" y="3568700"/>
          <p14:tracePt t="65159" x="4076700" y="3568700"/>
          <p14:tracePt t="65178" x="4140200" y="3568700"/>
          <p14:tracePt t="65186" x="4152900" y="3562350"/>
          <p14:tracePt t="65192" x="4159250" y="3562350"/>
          <p14:tracePt t="65361" x="4165600" y="3562350"/>
          <p14:tracePt t="65374" x="4210050" y="3581400"/>
          <p14:tracePt t="65383" x="4241800" y="3594100"/>
          <p14:tracePt t="65389" x="4267200" y="3594100"/>
          <p14:tracePt t="65395" x="4298950" y="3581400"/>
          <p14:tracePt t="65409" x="4337050" y="3581400"/>
          <p14:tracePt t="65410" x="4381500" y="3581400"/>
          <p14:tracePt t="65426" x="4425950" y="3581400"/>
          <p14:tracePt t="65442" x="4514850" y="3581400"/>
          <p14:tracePt t="65459" x="4597400" y="3581400"/>
          <p14:tracePt t="65461" x="4641850" y="3581400"/>
          <p14:tracePt t="65475" x="4724400" y="3581400"/>
          <p14:tracePt t="65492" x="4775200" y="3581400"/>
          <p14:tracePt t="65509" x="4781550" y="3575050"/>
          <p14:tracePt t="65525" x="4787900" y="3568700"/>
          <p14:tracePt t="65546" x="4800600" y="3568700"/>
          <p14:tracePt t="65559" x="4838700" y="3568700"/>
          <p14:tracePt t="65575" x="4876800" y="3568700"/>
          <p14:tracePt t="65592" x="4889500" y="3568700"/>
          <p14:tracePt t="65691" x="4914900" y="3568700"/>
          <p14:tracePt t="65703" x="4946650" y="3568700"/>
          <p14:tracePt t="65709" x="4978400" y="3568700"/>
          <p14:tracePt t="65726" x="5073650" y="3562350"/>
          <p14:tracePt t="65742" x="5187950" y="3549650"/>
          <p14:tracePt t="65761" x="5340350" y="3549650"/>
          <p14:tracePt t="65777" x="5486400" y="3549650"/>
          <p14:tracePt t="65779" x="5543550" y="3549650"/>
          <p14:tracePt t="65795" x="5588000" y="3549650"/>
          <p14:tracePt t="65809" x="5613400" y="3549650"/>
          <p14:tracePt t="65842" x="5575300" y="3549650"/>
          <p14:tracePt t="65861" x="5549900" y="3549650"/>
          <p14:tracePt t="65892" x="5543550" y="3549650"/>
          <p14:tracePt t="65949" x="5549900" y="3549650"/>
          <p14:tracePt t="65959" x="5575300" y="3556000"/>
          <p14:tracePt t="65975" x="5645150" y="3568700"/>
          <p14:tracePt t="65992" x="5695950" y="3568700"/>
          <p14:tracePt t="66009" x="5759450" y="3568700"/>
          <p14:tracePt t="66030" x="5873750" y="3568700"/>
          <p14:tracePt t="66046" x="5943600" y="3568700"/>
          <p14:tracePt t="66059" x="5975350" y="3568700"/>
          <p14:tracePt t="66078" x="6070600" y="3568700"/>
          <p14:tracePt t="66092" x="6102350" y="3568700"/>
          <p14:tracePt t="66112" x="6108700" y="3568700"/>
          <p14:tracePt t="66164" x="6102350" y="3568700"/>
          <p14:tracePt t="66311" x="6089650" y="3575050"/>
          <p14:tracePt t="66316" x="6051550" y="3575050"/>
          <p14:tracePt t="66326" x="5994400" y="3575050"/>
          <p14:tracePt t="66342" x="5803900" y="3575050"/>
          <p14:tracePt t="66361" x="5511800" y="3575050"/>
          <p14:tracePt t="66375" x="5029200" y="3587750"/>
          <p14:tracePt t="66393" x="4387850" y="3606800"/>
          <p14:tracePt t="66409" x="3778250" y="3613150"/>
          <p14:tracePt t="66427" x="2990850" y="3644900"/>
          <p14:tracePt t="66442" x="2755900" y="3638550"/>
          <p14:tracePt t="66459" x="2387600" y="3638550"/>
          <p14:tracePt t="66460" x="2241550" y="3638550"/>
          <p14:tracePt t="66475" x="2019300" y="3632200"/>
          <p14:tracePt t="66483" x="1917700" y="3619500"/>
          <p14:tracePt t="66492" x="1847850" y="3619500"/>
          <p14:tracePt t="66509" x="1816100" y="3606800"/>
          <p14:tracePt t="66525" x="1816100" y="3600450"/>
          <p14:tracePt t="66581" x="1809750" y="3600450"/>
          <p14:tracePt t="66638" x="1803400" y="3600450"/>
          <p14:tracePt t="66644" x="1797050" y="3600450"/>
          <p14:tracePt t="66659" x="1784350" y="3600450"/>
          <p14:tracePt t="66675" x="1771650" y="3600450"/>
          <p14:tracePt t="66851" x="1790700" y="3600450"/>
          <p14:tracePt t="66863" x="1803400" y="3600450"/>
          <p14:tracePt t="66872" x="1854200" y="3600450"/>
          <p14:tracePt t="66878" x="1917700" y="3600450"/>
          <p14:tracePt t="66892" x="2063750" y="3606800"/>
          <p14:tracePt t="66909" x="2203450" y="3606800"/>
          <p14:tracePt t="66925" x="2368550" y="3606800"/>
          <p14:tracePt t="66943" x="2540000" y="3606800"/>
          <p14:tracePt t="66959" x="2654300" y="3606800"/>
          <p14:tracePt t="66975" x="2749550" y="3606800"/>
          <p14:tracePt t="66992" x="2813050" y="3606800"/>
          <p14:tracePt t="67014" x="2863850" y="3606800"/>
          <p14:tracePt t="67025" x="2882900" y="3600450"/>
          <p14:tracePt t="67063" x="2882900" y="3594100"/>
          <p14:tracePt t="67141" x="2889250" y="3594100"/>
          <p14:tracePt t="67154" x="2901950" y="3594100"/>
          <p14:tracePt t="67159" x="2933700" y="3594100"/>
          <p14:tracePt t="67179" x="2990850" y="3594100"/>
          <p14:tracePt t="67192" x="3086100" y="3594100"/>
          <p14:tracePt t="67209" x="3200400" y="3600450"/>
          <p14:tracePt t="67226" x="3327400" y="3600450"/>
          <p14:tracePt t="67235" x="3448050" y="3587750"/>
          <p14:tracePt t="67243" x="3479800" y="3587750"/>
          <p14:tracePt t="67259" x="3498850" y="3587750"/>
          <p14:tracePt t="67364" x="3543300" y="3587750"/>
          <p14:tracePt t="67373" x="3568700" y="3587750"/>
          <p14:tracePt t="67379" x="3600450" y="3587750"/>
          <p14:tracePt t="67392" x="3638550" y="3587750"/>
          <p14:tracePt t="67409" x="3721100" y="3594100"/>
          <p14:tracePt t="67425" x="3835400" y="3594100"/>
          <p14:tracePt t="67427" x="3911600" y="3594100"/>
          <p14:tracePt t="67442" x="3975100" y="3594100"/>
          <p14:tracePt t="67459" x="4102100" y="3594100"/>
          <p14:tracePt t="67475" x="4197350" y="3587750"/>
          <p14:tracePt t="67492" x="4216400" y="3581400"/>
          <p14:tracePt t="67608" x="4216400" y="3575050"/>
          <p14:tracePt t="67686" x="4229100" y="3581400"/>
          <p14:tracePt t="67693" x="4260850" y="3581400"/>
          <p14:tracePt t="67710" x="4337050" y="3581400"/>
          <p14:tracePt t="67726" x="4419600" y="3575050"/>
          <p14:tracePt t="67742" x="4514850" y="3568700"/>
          <p14:tracePt t="67759" x="4610100" y="3575050"/>
          <p14:tracePt t="67776" x="4718050" y="3581400"/>
          <p14:tracePt t="67794" x="4819650" y="3581400"/>
          <p14:tracePt t="67808" x="4889500" y="3581400"/>
          <p14:tracePt t="67825" x="4902200" y="3581400"/>
          <p14:tracePt t="67842" x="4908550" y="3581400"/>
          <p14:tracePt t="67867" x="4914900" y="3581400"/>
          <p14:tracePt t="67877" x="4921250" y="3575050"/>
          <p14:tracePt t="67892" x="4927600" y="3575050"/>
          <p14:tracePt t="67971" x="4921250" y="3575050"/>
          <p14:tracePt t="68004" x="4927600" y="3575050"/>
          <p14:tracePt t="68011" x="4972050" y="3575050"/>
          <p14:tracePt t="68025" x="5003800" y="3575050"/>
          <p14:tracePt t="68047" x="5143500" y="3575050"/>
          <p14:tracePt t="68052" x="5194300" y="3562350"/>
          <p14:tracePt t="68078" x="5422900" y="3543300"/>
          <p14:tracePt t="68092" x="5537200" y="3536950"/>
          <p14:tracePt t="68111" x="5581650" y="3536950"/>
          <p14:tracePt t="68252" x="5594350" y="3536950"/>
          <p14:tracePt t="68261" x="5632450" y="3536950"/>
          <p14:tracePt t="68267" x="5676900" y="3536950"/>
          <p14:tracePt t="68279" x="5721350" y="3536950"/>
          <p14:tracePt t="68295" x="5810250" y="3536950"/>
          <p14:tracePt t="68308" x="5880100" y="3517900"/>
          <p14:tracePt t="68325" x="5930900" y="3511550"/>
          <p14:tracePt t="68345" x="6007100" y="3511550"/>
          <p14:tracePt t="68361" x="6070600" y="3511550"/>
          <p14:tracePt t="68364" x="6096000" y="3511550"/>
          <p14:tracePt t="68375" x="6102350" y="3511550"/>
          <p14:tracePt t="68440" x="6070600" y="3511550"/>
          <p14:tracePt t="68447" x="6026150" y="3511550"/>
          <p14:tracePt t="68459" x="5969000" y="3517900"/>
          <p14:tracePt t="68475" x="5708650" y="3562350"/>
          <p14:tracePt t="68494" x="5505450" y="3606800"/>
          <p14:tracePt t="68509" x="5314950" y="3657600"/>
          <p14:tracePt t="68525" x="5137150" y="3727450"/>
          <p14:tracePt t="68545" x="4965700" y="3797300"/>
          <p14:tracePt t="68561" x="4794250" y="3860800"/>
          <p14:tracePt t="68576" x="4597400" y="3937000"/>
          <p14:tracePt t="68592" x="4254500" y="4006850"/>
          <p14:tracePt t="68611" x="3822700" y="4064000"/>
          <p14:tracePt t="68625" x="3429000" y="4127500"/>
          <p14:tracePt t="68645" x="2876550" y="4241800"/>
          <p14:tracePt t="68659" x="2667000" y="4273550"/>
          <p14:tracePt t="68677" x="2108200" y="4387850"/>
          <p14:tracePt t="68692" x="1790700" y="4470400"/>
          <p14:tracePt t="68709" x="1543050" y="4540250"/>
          <p14:tracePt t="68726" x="1397000" y="4591050"/>
          <p14:tracePt t="68742" x="1320800" y="4616450"/>
          <p14:tracePt t="68759" x="1282700" y="4629150"/>
          <p14:tracePt t="68820" x="1282700" y="4635500"/>
          <p14:tracePt t="68828" x="1270000" y="4648200"/>
          <p14:tracePt t="68842" x="1257300" y="4667250"/>
          <p14:tracePt t="68863" x="1225550" y="4724400"/>
          <p14:tracePt t="68867" x="1219200" y="4743450"/>
          <p14:tracePt t="68875" x="1212850" y="4749800"/>
          <p14:tracePt t="68892" x="1212850" y="4756150"/>
          <p14:tracePt t="69036" x="1219200" y="4756150"/>
          <p14:tracePt t="69052" x="1257300" y="4768850"/>
          <p14:tracePt t="69064" x="1289050" y="4775200"/>
          <p14:tracePt t="69076" x="1358900" y="4787900"/>
          <p14:tracePt t="69092" x="1435100" y="4813300"/>
          <p14:tracePt t="69113" x="1498600" y="4826000"/>
          <p14:tracePt t="69126" x="1517650" y="4826000"/>
          <p14:tracePt t="69142" x="1524000" y="4826000"/>
          <p14:tracePt t="69211" x="1517650" y="4826000"/>
          <p14:tracePt t="69244" x="1530350" y="4832350"/>
          <p14:tracePt t="69252" x="1574800" y="4845050"/>
          <p14:tracePt t="69265" x="1612900" y="4857750"/>
          <p14:tracePt t="69275" x="1695450" y="4857750"/>
          <p14:tracePt t="69292" x="1822450" y="4851400"/>
          <p14:tracePt t="69308" x="1936750" y="4851400"/>
          <p14:tracePt t="69325" x="1974850" y="4838700"/>
          <p14:tracePt t="69342" x="1981200" y="4832350"/>
          <p14:tracePt t="69405" x="1993900" y="4832350"/>
          <p14:tracePt t="69411" x="2006600" y="4832350"/>
          <p14:tracePt t="69428" x="2108200" y="4832350"/>
          <p14:tracePt t="69442" x="2165350" y="4851400"/>
          <p14:tracePt t="69459" x="2349500" y="4876800"/>
          <p14:tracePt t="69475" x="2622550" y="4876800"/>
          <p14:tracePt t="69492" x="2813050" y="4883150"/>
          <p14:tracePt t="69509" x="2921000" y="4883150"/>
          <p14:tracePt t="69525" x="2990850" y="4883150"/>
          <p14:tracePt t="69545" x="3009900" y="4870450"/>
          <p14:tracePt t="69559" x="3003550" y="4864100"/>
          <p14:tracePt t="69576" x="3009900" y="4876800"/>
          <p14:tracePt t="69592" x="3028950" y="4889500"/>
          <p14:tracePt t="69610" x="3092450" y="4908550"/>
          <p14:tracePt t="69628" x="3295650" y="4959350"/>
          <p14:tracePt t="69642" x="3365500" y="4959350"/>
          <p14:tracePt t="69658" x="3486150" y="4959350"/>
          <p14:tracePt t="69660" x="3524250" y="4959350"/>
          <p14:tracePt t="69678" x="3581400" y="4946650"/>
          <p14:tracePt t="69692" x="3613150" y="4940300"/>
          <p14:tracePt t="69765" x="3638550" y="4940300"/>
          <p14:tracePt t="69772" x="3714750" y="4953000"/>
          <p14:tracePt t="69780" x="3778250" y="4953000"/>
          <p14:tracePt t="69796" x="3848100" y="4953000"/>
          <p14:tracePt t="69809" x="3962400" y="4959350"/>
          <p14:tracePt t="69826" x="4070350" y="4965700"/>
          <p14:tracePt t="69842" x="4133850" y="4972050"/>
          <p14:tracePt t="69861" x="4178300" y="4984750"/>
          <p14:tracePt t="69867" x="4184650" y="4984750"/>
          <p14:tracePt t="69909" x="4216400" y="4984750"/>
          <p14:tracePt t="69925" x="4324350" y="4984750"/>
          <p14:tracePt t="69942" x="4464050" y="4978400"/>
          <p14:tracePt t="69959" x="4610100" y="4978400"/>
          <p14:tracePt t="69975" x="4718050" y="4972050"/>
          <p14:tracePt t="69992" x="4787900" y="4972050"/>
          <p14:tracePt t="70009" x="4826000" y="4978400"/>
          <p14:tracePt t="70025" x="4845050" y="4978400"/>
          <p14:tracePt t="70042" x="4883150" y="4978400"/>
          <p14:tracePt t="70048" x="4908550" y="4984750"/>
          <p14:tracePt t="70059" x="4997450" y="5003800"/>
          <p14:tracePt t="70076" x="5105400" y="5003800"/>
          <p14:tracePt t="70092" x="5219700" y="5003800"/>
          <p14:tracePt t="70110" x="5334000" y="4997450"/>
          <p14:tracePt t="70126" x="5435600" y="4997450"/>
          <p14:tracePt t="70142" x="5492750" y="4997450"/>
          <p14:tracePt t="70159" x="5530850" y="4997450"/>
          <p14:tracePt t="70175" x="5588000" y="5010150"/>
          <p14:tracePt t="70192" x="5689600" y="5022850"/>
          <p14:tracePt t="70209" x="5829300" y="5022850"/>
          <p14:tracePt t="70226" x="6007100" y="5022850"/>
          <p14:tracePt t="70234" x="6115050" y="5022850"/>
          <p14:tracePt t="70246" x="6337300" y="5022850"/>
          <p14:tracePt t="70259" x="6604000" y="5022850"/>
          <p14:tracePt t="70275" x="6845300" y="5022850"/>
          <p14:tracePt t="70295" x="6997700" y="5022850"/>
          <p14:tracePt t="70309" x="7124700" y="5022850"/>
          <p14:tracePt t="70329" x="7232650" y="5022850"/>
          <p14:tracePt t="70344" x="7321550" y="5016500"/>
          <p14:tracePt t="70362" x="7353300" y="4997450"/>
          <p14:tracePt t="70409" x="7245350" y="4997450"/>
          <p14:tracePt t="70426" x="7067550" y="4997450"/>
          <p14:tracePt t="70428" x="6940550" y="4997450"/>
          <p14:tracePt t="70443" x="6610350" y="4997450"/>
          <p14:tracePt t="70459" x="6146800" y="5016500"/>
          <p14:tracePt t="70476" x="5613400" y="5022850"/>
          <p14:tracePt t="70492" x="5048250" y="5054600"/>
          <p14:tracePt t="70509" x="4508500" y="5092700"/>
          <p14:tracePt t="70529" x="3987800" y="5099050"/>
          <p14:tracePt t="70543" x="3530600" y="5092700"/>
          <p14:tracePt t="70560" x="3162300" y="5086350"/>
          <p14:tracePt t="70579" x="2908300" y="5080000"/>
          <p14:tracePt t="70592" x="2736850" y="5035550"/>
          <p14:tracePt t="70612" x="2692400" y="5016500"/>
          <p14:tracePt t="70626" x="2692400" y="5010150"/>
          <p14:tracePt t="70677" x="2679700" y="5010150"/>
          <p14:tracePt t="70692" x="2660650" y="5010150"/>
          <p14:tracePt t="70709" x="2641600" y="5010150"/>
          <p14:tracePt t="70725" x="2635250" y="5010150"/>
          <p14:tracePt t="70743" x="2616200" y="5010150"/>
          <p14:tracePt t="70759" x="2597150" y="5010150"/>
          <p14:tracePt t="70778" x="2552700" y="5010150"/>
          <p14:tracePt t="70796" x="2527300" y="5022850"/>
          <p14:tracePt t="70810" x="2508250" y="5035550"/>
          <p14:tracePt t="70825" x="2508250" y="5041900"/>
          <p14:tracePt t="70842" x="2501900" y="5048250"/>
          <p14:tracePt t="70845" x="2501900" y="5054600"/>
          <p14:tracePt t="70861" x="2476500" y="5073650"/>
          <p14:tracePt t="70875" x="2400300" y="5099050"/>
          <p14:tracePt t="70894" x="2266950" y="5137150"/>
          <p14:tracePt t="70909" x="2152650" y="5181600"/>
          <p14:tracePt t="70925" x="2051050" y="5219700"/>
          <p14:tracePt t="70942" x="1949450" y="5232400"/>
          <p14:tracePt t="70959" x="1885950" y="5238750"/>
          <p14:tracePt t="70975" x="1803400" y="5232400"/>
          <p14:tracePt t="70985" x="1771650" y="5213350"/>
          <p14:tracePt t="70992" x="1714500" y="5181600"/>
          <p14:tracePt t="71009" x="1612900" y="5111750"/>
          <p14:tracePt t="71025" x="1543050" y="5035550"/>
          <p14:tracePt t="71044" x="1466850" y="4946650"/>
          <p14:tracePt t="71059" x="1466850" y="4927600"/>
          <p14:tracePt t="71076" x="1466850" y="4864100"/>
          <p14:tracePt t="71093" x="1492250" y="4826000"/>
          <p14:tracePt t="71111" x="1543050" y="4787900"/>
          <p14:tracePt t="71125" x="1689100" y="4749800"/>
          <p14:tracePt t="71142" x="1898650" y="4724400"/>
          <p14:tracePt t="71163" x="2298700" y="4724400"/>
          <p14:tracePt t="71176" x="2425700" y="4724400"/>
          <p14:tracePt t="71192" x="2698750" y="4743450"/>
          <p14:tracePt t="71209" x="2940050" y="4813300"/>
          <p14:tracePt t="71226" x="3117850" y="4870450"/>
          <p14:tracePt t="71242" x="3263900" y="4933950"/>
          <p14:tracePt t="71262" x="3371850" y="5041900"/>
          <p14:tracePt t="71280" x="3378200" y="5080000"/>
          <p14:tracePt t="71296" x="3371850" y="5099050"/>
          <p14:tracePt t="71309" x="3314700" y="5124450"/>
          <p14:tracePt t="71325" x="3244850" y="5156200"/>
          <p14:tracePt t="71344" x="3181350" y="5194300"/>
          <p14:tracePt t="71362" x="3124200" y="5232400"/>
          <p14:tracePt t="71375" x="3067050" y="5264150"/>
          <p14:tracePt t="71392" x="2978150" y="5308600"/>
          <p14:tracePt t="71409" x="2876550" y="5327650"/>
          <p14:tracePt t="71412" x="2832100" y="5346700"/>
          <p14:tracePt t="71427" x="2730500" y="5372100"/>
          <p14:tracePt t="71442" x="2679700" y="5391150"/>
          <p14:tracePt t="71459" x="2590800" y="5422900"/>
          <p14:tracePt t="71462" x="2527300" y="5429250"/>
          <p14:tracePt t="71476" x="2374900" y="5429250"/>
          <p14:tracePt t="71492" x="2228850" y="5435600"/>
          <p14:tracePt t="71509" x="2076450" y="5410200"/>
          <p14:tracePt t="71526" x="1917700" y="5359400"/>
          <p14:tracePt t="71546" x="1758950" y="5302250"/>
          <p14:tracePt t="71560" x="1631950" y="5245100"/>
          <p14:tracePt t="71575" x="1492250" y="5181600"/>
          <p14:tracePt t="71592" x="1377950" y="5099050"/>
          <p14:tracePt t="71611" x="1301750" y="5010150"/>
          <p14:tracePt t="71625" x="1289050" y="4933950"/>
          <p14:tracePt t="71645" x="1289050" y="4857750"/>
          <p14:tracePt t="71659" x="1314450" y="4845050"/>
          <p14:tracePt t="71677" x="1403350" y="4806950"/>
          <p14:tracePt t="71692" x="1479550" y="4762500"/>
          <p14:tracePt t="71709" x="1619250" y="4762500"/>
          <p14:tracePt t="71725" x="1790700" y="4762500"/>
          <p14:tracePt t="71742" x="2012950" y="4787900"/>
          <p14:tracePt t="71759" x="2241550" y="4845050"/>
          <p14:tracePt t="71780" x="2571750" y="4959350"/>
          <p14:tracePt t="71797" x="2762250" y="5022850"/>
          <p14:tracePt t="71810" x="2838450" y="5048250"/>
          <p14:tracePt t="71825" x="2959100" y="5105400"/>
          <p14:tracePt t="71843" x="3035300" y="5181600"/>
          <p14:tracePt t="71861" x="3048000" y="5226050"/>
          <p14:tracePt t="71876" x="2990850" y="5283200"/>
          <p14:tracePt t="71892" x="2889250" y="5353050"/>
          <p14:tracePt t="71909" x="2755900" y="5416550"/>
          <p14:tracePt t="71925" x="2578100" y="5454650"/>
          <p14:tracePt t="71942" x="2349500" y="5486400"/>
          <p14:tracePt t="71959" x="2120900" y="5486400"/>
          <p14:tracePt t="71975" x="1911350" y="5499100"/>
          <p14:tracePt t="71992" x="1765300" y="5486400"/>
          <p14:tracePt t="72012" x="1581150" y="5410200"/>
          <p14:tracePt t="72029" x="1517650" y="5346700"/>
          <p14:tracePt t="72042" x="1492250" y="5308600"/>
          <p14:tracePt t="72051" x="1485900" y="5283200"/>
          <p14:tracePt t="72055" x="1479550" y="5245100"/>
          <p14:tracePt t="72059" x="1485900" y="5207000"/>
          <p14:tracePt t="72079" x="1549400" y="5118100"/>
          <p14:tracePt t="72094" x="1682750" y="5048250"/>
          <p14:tracePt t="72111" x="1885950" y="4991100"/>
          <p14:tracePt t="72125" x="2152650" y="4978400"/>
          <p14:tracePt t="72142" x="2432050" y="4978400"/>
          <p14:tracePt t="72161" x="2717800" y="4972050"/>
          <p14:tracePt t="72175" x="2914650" y="4997450"/>
          <p14:tracePt t="72192" x="3143250" y="5067300"/>
          <p14:tracePt t="72209" x="3276600" y="5143500"/>
          <p14:tracePt t="72226" x="3384550" y="5238750"/>
          <p14:tracePt t="72233" x="3435350" y="5295900"/>
          <p14:tracePt t="72240" x="3473450" y="5353050"/>
          <p14:tracePt t="72248" x="3492500" y="5403850"/>
          <p14:tracePt t="72259" x="3492500" y="5461000"/>
          <p14:tracePt t="72278" x="3384550" y="5613400"/>
          <p14:tracePt t="72298" x="3206750" y="5689600"/>
          <p14:tracePt t="72312" x="2952750" y="5721350"/>
          <p14:tracePt t="72325" x="2736850" y="5734050"/>
          <p14:tracePt t="72343" x="2520950" y="5746750"/>
          <p14:tracePt t="72361" x="2279650" y="5715000"/>
          <p14:tracePt t="72365" x="2171700" y="5689600"/>
          <p14:tracePt t="72376" x="2063750" y="5645150"/>
          <p14:tracePt t="72392" x="1905000" y="5588000"/>
          <p14:tracePt t="72409" x="1771650" y="5530850"/>
          <p14:tracePt t="72429" x="1657350" y="5448300"/>
          <p14:tracePt t="72442" x="1638300" y="5435600"/>
          <p14:tracePt t="72459" x="1625600" y="5422900"/>
          <p14:tracePt t="72476" x="1631950" y="5384800"/>
          <p14:tracePt t="72484" x="1651000" y="5365750"/>
          <p14:tracePt t="72499" x="1746250" y="5321300"/>
          <p14:tracePt t="72509" x="1797050" y="5295900"/>
          <p14:tracePt t="72526" x="1911350" y="5251450"/>
          <p14:tracePt t="72546" x="2038350" y="5213350"/>
          <p14:tracePt t="72563" x="2152650" y="5181600"/>
          <p14:tracePt t="72575" x="2260600" y="5143500"/>
          <p14:tracePt t="72592" x="2279650" y="5124450"/>
          <p14:tracePt t="72704" x="2273300" y="5137150"/>
          <p14:tracePt t="72711" x="2222500" y="5149850"/>
          <p14:tracePt t="72725" x="2082800" y="5143500"/>
          <p14:tracePt t="72742" x="2000250" y="5080000"/>
          <p14:tracePt t="72759" x="1885950" y="4978400"/>
          <p14:tracePt t="72781" x="1784350" y="4851400"/>
          <p14:tracePt t="72792" x="1708150" y="4673600"/>
          <p14:tracePt t="72809" x="1701800" y="4502150"/>
          <p14:tracePt t="72826" x="1714500" y="4349750"/>
          <p14:tracePt t="72842" x="1746250" y="4222750"/>
          <p14:tracePt t="72861" x="1822450" y="4032250"/>
          <p14:tracePt t="72875" x="1879600" y="3917950"/>
          <p14:tracePt t="72892" x="1924050" y="3810000"/>
          <p14:tracePt t="72909" x="1962150" y="3727450"/>
          <p14:tracePt t="72925" x="1981200" y="3683000"/>
          <p14:tracePt t="72942" x="1981200" y="3676650"/>
          <p14:tracePt t="72992" x="1981200" y="3651250"/>
          <p14:tracePt t="73009" x="1981200" y="3594100"/>
          <p14:tracePt t="73026" x="1981200" y="3549650"/>
          <p14:tracePt t="73029" x="1981200" y="3536950"/>
          <p14:tracePt t="73042" x="1981200" y="3517900"/>
          <p14:tracePt t="73051" x="1981200" y="3511550"/>
          <p14:tracePt t="73057" x="1981200" y="3498850"/>
          <p14:tracePt t="73064" x="1981200" y="3492500"/>
          <p14:tracePt t="73076" x="1981200" y="3473450"/>
          <p14:tracePt t="73092" x="1981200" y="3454400"/>
          <p14:tracePt t="73112" x="1987550" y="3435350"/>
          <p14:tracePt t="73159" x="1981200" y="3448050"/>
          <p14:tracePt t="73177" x="1962150" y="3460750"/>
          <p14:tracePt t="73192" x="1962150" y="3473450"/>
          <p14:tracePt t="73209" x="1955800" y="3505200"/>
          <p14:tracePt t="73226" x="1949450" y="3536950"/>
          <p14:tracePt t="73236" x="1943100" y="3562350"/>
          <p14:tracePt t="73247" x="1943100" y="3575050"/>
          <p14:tracePt t="73260" x="1943100" y="3594100"/>
          <p14:tracePt t="73279" x="1936750" y="3606800"/>
          <p14:tracePt t="73295" x="1924050" y="3632200"/>
          <p14:tracePt t="73309" x="1898650" y="3651250"/>
          <p14:tracePt t="73325" x="1847850" y="3670300"/>
          <p14:tracePt t="73342" x="1803400" y="3689350"/>
          <p14:tracePt t="73361" x="1758950" y="3689350"/>
          <p14:tracePt t="73364" x="1739900" y="3689350"/>
          <p14:tracePt t="73375" x="1720850" y="3689350"/>
          <p14:tracePt t="73392" x="1695450" y="3670300"/>
          <p14:tracePt t="73409" x="1676400" y="3613150"/>
          <p14:tracePt t="73425" x="1670050" y="3536950"/>
          <p14:tracePt t="73426" x="1663700" y="3486150"/>
          <p14:tracePt t="73444" x="1657350" y="3409950"/>
          <p14:tracePt t="73459" x="1657350" y="3371850"/>
          <p14:tracePt t="73476" x="1676400" y="3302000"/>
          <p14:tracePt t="73492" x="1708150" y="3263900"/>
          <p14:tracePt t="73509" x="1746250" y="3238500"/>
          <p14:tracePt t="73532" x="1828800" y="3213100"/>
          <p14:tracePt t="73546" x="1955800" y="3213100"/>
          <p14:tracePt t="73560" x="2063750" y="3213100"/>
          <p14:tracePt t="73576" x="2139950" y="3244850"/>
          <p14:tracePt t="73592" x="2222500" y="3276600"/>
          <p14:tracePt t="73612" x="2311400" y="3327400"/>
          <p14:tracePt t="73626" x="2406650" y="3397250"/>
          <p14:tracePt t="73642" x="2451100" y="3460750"/>
          <p14:tracePt t="73660" x="2457450" y="3549650"/>
          <p14:tracePt t="73679" x="2406650" y="3606800"/>
          <p14:tracePt t="73692" x="2324100" y="3657600"/>
          <p14:tracePt t="73709" x="2228850" y="3714750"/>
          <p14:tracePt t="73726" x="2146300" y="3765550"/>
          <p14:tracePt t="73742" x="2070100" y="3797300"/>
          <p14:tracePt t="73759" x="1993900" y="3803650"/>
          <p14:tracePt t="73779" x="1873250" y="3810000"/>
          <p14:tracePt t="73797" x="1841500" y="3810000"/>
          <p14:tracePt t="73810" x="1790700" y="3810000"/>
          <p14:tracePt t="73825" x="1758950" y="3778250"/>
          <p14:tracePt t="73845" x="1701800" y="3676650"/>
          <p14:tracePt t="73861" x="1670050" y="3587750"/>
          <p14:tracePt t="73877" x="1657350" y="3505200"/>
          <p14:tracePt t="73893" x="1644650" y="3409950"/>
          <p14:tracePt t="73909" x="1644650" y="3314700"/>
          <p14:tracePt t="73928" x="1682750" y="3251200"/>
          <p14:tracePt t="73943" x="1733550" y="3213100"/>
          <p14:tracePt t="73959" x="1822450" y="3181350"/>
          <p14:tracePt t="73976" x="1930400" y="3155950"/>
          <p14:tracePt t="73993" x="2057400" y="3149600"/>
          <p14:tracePt t="74010" x="2159000" y="3143250"/>
          <p14:tracePt t="74013" x="2203450" y="3162300"/>
          <p14:tracePt t="74025" x="2247900" y="3187700"/>
          <p14:tracePt t="74047" x="2368550" y="3327400"/>
          <p14:tracePt t="74054" x="2387600" y="3371850"/>
          <p14:tracePt t="74064" x="2413000" y="3429000"/>
          <p14:tracePt t="74076" x="2406650" y="3524250"/>
          <p14:tracePt t="74092" x="2368550" y="3625850"/>
          <p14:tracePt t="74112" x="2336800" y="3727450"/>
          <p14:tracePt t="74126" x="2279650" y="3797300"/>
          <p14:tracePt t="74142" x="2197100" y="3835400"/>
          <p14:tracePt t="74159" x="2101850" y="3854450"/>
          <p14:tracePt t="74179" x="2006600" y="3854450"/>
          <p14:tracePt t="74192" x="1911350" y="3854450"/>
          <p14:tracePt t="74209" x="1822450" y="3854450"/>
          <p14:tracePt t="74226" x="1733550" y="3822700"/>
          <p14:tracePt t="74232" x="1682750" y="3784600"/>
          <p14:tracePt t="74248" x="1612900" y="3695700"/>
          <p14:tracePt t="74259" x="1574800" y="3638550"/>
          <p14:tracePt t="74281" x="1549400" y="3448050"/>
          <p14:tracePt t="74295" x="1562100" y="3352800"/>
          <p14:tracePt t="74309" x="1587500" y="3289300"/>
          <p14:tracePt t="74329" x="1644650" y="3251200"/>
          <p14:tracePt t="74343" x="1720850" y="3219450"/>
          <p14:tracePt t="74361" x="1835150" y="3181350"/>
          <p14:tracePt t="74367" x="1905000" y="3181350"/>
          <p14:tracePt t="74376" x="1968500" y="3181350"/>
          <p14:tracePt t="74392" x="2070100" y="3206750"/>
          <p14:tracePt t="74409" x="2146300" y="3270250"/>
          <p14:tracePt t="74427" x="2203450" y="3378200"/>
          <p14:tracePt t="74442" x="2209800" y="3422650"/>
          <p14:tracePt t="74459" x="2209800" y="3530600"/>
          <p14:tracePt t="74475" x="2152650" y="3676650"/>
          <p14:tracePt t="74492" x="2095500" y="3759200"/>
          <p14:tracePt t="74509" x="2000250" y="3810000"/>
          <p14:tracePt t="74525" x="1911350" y="3848100"/>
          <p14:tracePt t="74547" x="1847850" y="3848100"/>
          <p14:tracePt t="74564" x="1771650" y="3835400"/>
          <p14:tracePt t="74575" x="1746250" y="3822700"/>
          <p14:tracePt t="74592" x="1695450" y="3771900"/>
          <p14:tracePt t="74611" x="1670050" y="3708400"/>
          <p14:tracePt t="74625" x="1663700" y="3657600"/>
          <p14:tracePt t="74642" x="1644650" y="3556000"/>
          <p14:tracePt t="74659" x="1670050" y="3460750"/>
          <p14:tracePt t="74675" x="1720850" y="3359150"/>
          <p14:tracePt t="74692" x="1765300" y="3314700"/>
          <p14:tracePt t="74709" x="1809750" y="3282950"/>
          <p14:tracePt t="74726" x="1860550" y="3263900"/>
          <p14:tracePt t="74743" x="1917700" y="3244850"/>
          <p14:tracePt t="74760" x="1993900" y="3238500"/>
          <p14:tracePt t="74775" x="2082800" y="3251200"/>
          <p14:tracePt t="74795" x="2152650" y="3289300"/>
          <p14:tracePt t="74809" x="2235200" y="3346450"/>
          <p14:tracePt t="74825" x="2317750" y="3416300"/>
          <p14:tracePt t="74842" x="2387600" y="3473450"/>
          <p14:tracePt t="74845" x="2400300" y="3505200"/>
          <p14:tracePt t="74861" x="2406650" y="3568700"/>
          <p14:tracePt t="74875" x="2413000" y="3644900"/>
          <p14:tracePt t="74892" x="2406650" y="3727450"/>
          <p14:tracePt t="74909" x="2400300" y="3790950"/>
          <p14:tracePt t="74925" x="2355850" y="3829050"/>
          <p14:tracePt t="74942" x="2311400" y="3860800"/>
          <p14:tracePt t="74959" x="2235200" y="3886200"/>
          <p14:tracePt t="74976" x="2127250" y="3892550"/>
          <p14:tracePt t="74992" x="2025650" y="3879850"/>
          <p14:tracePt t="75009" x="1930400" y="3841750"/>
          <p14:tracePt t="75026" x="1866900" y="3797300"/>
          <p14:tracePt t="75042" x="1809750" y="3733800"/>
          <p14:tracePt t="75054" x="1790700" y="3683000"/>
          <p14:tracePt t="75063" x="1790700" y="3644900"/>
          <p14:tracePt t="75077" x="1784350" y="3568700"/>
          <p14:tracePt t="75092" x="1809750" y="3486150"/>
          <p14:tracePt t="75112" x="1847850" y="3397250"/>
          <p14:tracePt t="75126" x="1885950" y="3340100"/>
          <p14:tracePt t="75144" x="1911350" y="3308350"/>
          <p14:tracePt t="75159" x="1924050" y="3302000"/>
          <p14:tracePt t="75175" x="1936750" y="3295650"/>
          <p14:tracePt t="75192" x="1987550" y="3295650"/>
          <p14:tracePt t="75209" x="2057400" y="3289300"/>
          <p14:tracePt t="75226" x="2146300" y="3302000"/>
          <p14:tracePt t="75243" x="2216150" y="3346450"/>
          <p14:tracePt t="75264" x="2273300" y="3422650"/>
          <p14:tracePt t="75277" x="2286000" y="3492500"/>
          <p14:tracePt t="75292" x="2273300" y="3549650"/>
          <p14:tracePt t="75310" x="2228850" y="3600450"/>
          <p14:tracePt t="75325" x="2190750" y="3632200"/>
          <p14:tracePt t="75342" x="2133600" y="3644900"/>
          <p14:tracePt t="75361" x="2082800" y="3644900"/>
          <p14:tracePt t="75367" x="2057400" y="3651250"/>
          <p14:tracePt t="75375" x="2038350" y="3657600"/>
          <p14:tracePt t="75394" x="2012950" y="3657600"/>
          <p14:tracePt t="75409" x="1981200" y="3638550"/>
          <p14:tracePt t="75425" x="1943100" y="3581400"/>
          <p14:tracePt t="75442" x="1898650" y="3486150"/>
          <p14:tracePt t="75459" x="1898650" y="3371850"/>
          <p14:tracePt t="75461" x="1911350" y="3302000"/>
          <p14:tracePt t="75475" x="1943100" y="3124200"/>
          <p14:tracePt t="75492" x="1962150" y="2978150"/>
          <p14:tracePt t="75509" x="1987550" y="2889250"/>
          <p14:tracePt t="75526" x="2012950" y="2806700"/>
          <p14:tracePt t="75545" x="2032000" y="2730500"/>
          <p14:tracePt t="75553" x="2044700" y="2711450"/>
          <p14:tracePt t="75555" x="2044700" y="2679700"/>
          <p14:tracePt t="75563" x="2044700" y="2660650"/>
          <p14:tracePt t="75575" x="2044700" y="2628900"/>
          <p14:tracePt t="75592" x="2044700" y="2584450"/>
          <p14:tracePt t="75611" x="2044700" y="2565400"/>
          <p14:tracePt t="75718" x="2044700" y="2559050"/>
          <p14:tracePt t="75866" x="2044700" y="2565400"/>
          <p14:tracePt t="75878" x="2044700" y="2647950"/>
          <p14:tracePt t="75892" x="2000250" y="2743200"/>
          <p14:tracePt t="75909" x="1911350" y="2889250"/>
          <p14:tracePt t="75928" x="1822450" y="3041650"/>
          <p14:tracePt t="75942" x="1758950" y="3143250"/>
          <p14:tracePt t="75959" x="1733550" y="3168650"/>
          <p14:tracePt t="75975" x="1727200" y="3168650"/>
          <p14:tracePt t="76014" x="1727200" y="3162300"/>
          <p14:tracePt t="76027" x="1752600" y="3111500"/>
          <p14:tracePt t="76042" x="1758950" y="3067050"/>
          <p14:tracePt t="76053" x="1790700" y="2990850"/>
          <p14:tracePt t="76063" x="1809750" y="2940050"/>
          <p14:tracePt t="76075" x="1860550" y="2838450"/>
          <p14:tracePt t="76092" x="1930400" y="2736850"/>
          <p14:tracePt t="76111" x="2006600" y="2647950"/>
          <p14:tracePt t="76125" x="2070100" y="2565400"/>
          <p14:tracePt t="76142" x="2114550" y="2482850"/>
          <p14:tracePt t="76159" x="2146300" y="2406650"/>
          <p14:tracePt t="76177" x="2171700" y="2368550"/>
          <p14:tracePt t="76192" x="2184400" y="2343150"/>
          <p14:tracePt t="76209" x="2197100" y="2330450"/>
          <p14:tracePt t="76283" x="2197100" y="2343150"/>
          <p14:tracePt t="76300" x="2203450" y="2362200"/>
          <p14:tracePt t="76306" x="2203450" y="2381250"/>
          <p14:tracePt t="76311" x="2203450" y="2419350"/>
          <p14:tracePt t="76326" x="2197100" y="2514600"/>
          <p14:tracePt t="76343" x="2159000" y="2641600"/>
          <p14:tracePt t="76362" x="2108200" y="2787650"/>
          <p14:tracePt t="76377" x="2044700" y="2952750"/>
          <p14:tracePt t="76392" x="1968500" y="3136900"/>
          <p14:tracePt t="76409" x="1885950" y="3308350"/>
          <p14:tracePt t="76428" x="1784350" y="3492500"/>
          <p14:tracePt t="76442" x="1758950" y="3536950"/>
          <p14:tracePt t="76459" x="1733550" y="3568700"/>
          <p14:tracePt t="76509" x="1733550" y="3511550"/>
          <p14:tracePt t="76526" x="1758950" y="3409950"/>
          <p14:tracePt t="76545" x="1816100" y="3263900"/>
          <p14:tracePt t="76554" x="1854200" y="3181350"/>
          <p14:tracePt t="76559" x="1885950" y="3111500"/>
          <p14:tracePt t="76568" x="1917700" y="3035300"/>
          <p14:tracePt t="76577" x="1962150" y="2959100"/>
          <p14:tracePt t="76592" x="2044700" y="2819400"/>
          <p14:tracePt t="76612" x="2139950" y="2679700"/>
          <p14:tracePt t="76626" x="2228850" y="2552700"/>
          <p14:tracePt t="76643" x="2305050" y="2432050"/>
          <p14:tracePt t="76659" x="2349500" y="2330450"/>
          <p14:tracePt t="76679" x="2381250" y="2228850"/>
          <p14:tracePt t="76692" x="2387600" y="2222500"/>
          <p14:tracePt t="76743" x="2387600" y="2279650"/>
          <p14:tracePt t="76763" x="2355850" y="2406650"/>
          <p14:tracePt t="76776" x="2305050" y="2578100"/>
          <p14:tracePt t="76796" x="2241550" y="2787650"/>
          <p14:tracePt t="76812" x="2101850" y="3187700"/>
          <p14:tracePt t="76825" x="2082800" y="3321050"/>
          <p14:tracePt t="76845" x="1968500" y="3619500"/>
          <p14:tracePt t="76862" x="1879600" y="3746500"/>
          <p14:tracePt t="76875" x="1828800" y="3829050"/>
          <p14:tracePt t="76892" x="1803400" y="3848100"/>
          <p14:tracePt t="76942" x="1809750" y="3829050"/>
          <p14:tracePt t="76959" x="1841500" y="3708400"/>
          <p14:tracePt t="76976" x="1936750" y="3536950"/>
          <p14:tracePt t="76993" x="2038350" y="3352800"/>
          <p14:tracePt t="77012" x="2190750" y="3105150"/>
          <p14:tracePt t="77028" x="2292350" y="2946400"/>
          <p14:tracePt t="77045" x="2381250" y="2768600"/>
          <p14:tracePt t="77060" x="2432050" y="2559050"/>
          <p14:tracePt t="77077" x="2482850" y="2393950"/>
          <p14:tracePt t="77092" x="2520950" y="2286000"/>
          <p14:tracePt t="77111" x="2552700" y="2235200"/>
          <p14:tracePt t="77187" x="2540000" y="2298700"/>
          <p14:tracePt t="77196" x="2514600" y="2393950"/>
          <p14:tracePt t="77204" x="2489200" y="2489200"/>
          <p14:tracePt t="77210" x="2463800" y="2603500"/>
          <p14:tracePt t="77226" x="2438400" y="2743200"/>
          <p14:tracePt t="77242" x="2317750" y="3168650"/>
          <p14:tracePt t="77262" x="2209800" y="3429000"/>
          <p14:tracePt t="77278" x="2095500" y="3651250"/>
          <p14:tracePt t="77296" x="2006600" y="3829050"/>
          <p14:tracePt t="77309" x="1949450" y="3981450"/>
          <p14:tracePt t="77327" x="1892300" y="4089400"/>
          <p14:tracePt t="77342" x="1860550" y="4133850"/>
          <p14:tracePt t="77361" x="1854200" y="4133850"/>
          <p14:tracePt t="77392" x="1854200" y="4108450"/>
          <p14:tracePt t="77409" x="1898650" y="4000500"/>
          <p14:tracePt t="77427" x="2000250" y="3733800"/>
          <p14:tracePt t="77442" x="2038350" y="3625850"/>
          <p14:tracePt t="77459" x="2133600" y="3390900"/>
          <p14:tracePt t="77461" x="2171700" y="3257550"/>
          <p14:tracePt t="77476" x="2260600" y="2984500"/>
          <p14:tracePt t="77492" x="2374900" y="2781300"/>
          <p14:tracePt t="77509" x="2489200" y="2622550"/>
          <p14:tracePt t="77526" x="2584450" y="2457450"/>
          <p14:tracePt t="77545" x="2635250" y="2311400"/>
          <p14:tracePt t="77553" x="2647950" y="2247900"/>
          <p14:tracePt t="77564" x="2641600" y="2203450"/>
          <p14:tracePt t="77576" x="2641600" y="2209800"/>
          <p14:tracePt t="77611" x="2641600" y="2216150"/>
          <p14:tracePt t="77625" x="2622550" y="2273300"/>
          <p14:tracePt t="77642" x="2584450" y="2425700"/>
          <p14:tracePt t="77659" x="2552700" y="2647950"/>
          <p14:tracePt t="77675" x="2425700" y="3079750"/>
          <p14:tracePt t="77693" x="2305050" y="3365500"/>
          <p14:tracePt t="77710" x="2209800" y="3638550"/>
          <p14:tracePt t="77726" x="2108200" y="3911600"/>
          <p14:tracePt t="77742" x="2006600" y="4114800"/>
          <p14:tracePt t="77759" x="1924050" y="4260850"/>
          <p14:tracePt t="77775" x="1866900" y="4356100"/>
          <p14:tracePt t="77797" x="1828800" y="4413250"/>
          <p14:tracePt t="77844" x="1854200" y="4305300"/>
          <p14:tracePt t="77861" x="1911350" y="4171950"/>
          <p14:tracePt t="77877" x="1981200" y="3968750"/>
          <p14:tracePt t="77892" x="2063750" y="3733800"/>
          <p14:tracePt t="77909" x="2159000" y="3473450"/>
          <p14:tracePt t="77925" x="2247900" y="3200400"/>
          <p14:tracePt t="77942" x="2355850" y="2959100"/>
          <p14:tracePt t="77959" x="2482850" y="2749550"/>
          <p14:tracePt t="77976" x="2590800" y="2584450"/>
          <p14:tracePt t="77992" x="2641600" y="2470150"/>
          <p14:tracePt t="78009" x="2654300" y="2425700"/>
          <p14:tracePt t="78044" x="2654300" y="2482850"/>
          <p14:tracePt t="78059" x="2628900" y="2533650"/>
          <p14:tracePt t="78076" x="2552700" y="2787650"/>
          <p14:tracePt t="78092" x="2514600" y="3054350"/>
          <p14:tracePt t="78110" x="2451100" y="3327400"/>
          <p14:tracePt t="78125" x="2355850" y="3606800"/>
          <p14:tracePt t="78142" x="2273300" y="3835400"/>
          <p14:tracePt t="78159" x="2197100" y="4038600"/>
          <p14:tracePt t="78177" x="2108200" y="4197350"/>
          <p14:tracePt t="78192" x="2025650" y="4318000"/>
          <p14:tracePt t="78214" x="1955800" y="4413250"/>
          <p14:tracePt t="78226" x="1949450" y="4413250"/>
          <p14:tracePt t="78263" x="1993900" y="4318000"/>
          <p14:tracePt t="78276" x="2057400" y="4159250"/>
          <p14:tracePt t="78296" x="2146300" y="3968750"/>
          <p14:tracePt t="78313" x="2247900" y="3752850"/>
          <p14:tracePt t="78326" x="2374900" y="3492500"/>
          <p14:tracePt t="78342" x="2514600" y="3251200"/>
          <p14:tracePt t="78364" x="2641600" y="3022600"/>
          <p14:tracePt t="78375" x="2768600" y="2838450"/>
          <p14:tracePt t="78392" x="2819400" y="2730500"/>
          <p14:tracePt t="78409" x="2832100" y="2673350"/>
          <p14:tracePt t="78427" x="2832100" y="2667000"/>
          <p14:tracePt t="78459" x="2806700" y="2686050"/>
          <p14:tracePt t="78476" x="2743200" y="2971800"/>
          <p14:tracePt t="78496" x="2660650" y="3238500"/>
          <p14:tracePt t="78510" x="2578100" y="3606800"/>
          <p14:tracePt t="78525" x="2495550" y="3943350"/>
          <p14:tracePt t="78545" x="2419350" y="4178300"/>
          <p14:tracePt t="78554" x="2374900" y="4267200"/>
          <p14:tracePt t="78556" x="2349500" y="4324350"/>
          <p14:tracePt t="78563" x="2311400" y="4349750"/>
          <p14:tracePt t="78575" x="2292350" y="4362450"/>
          <p14:tracePt t="78593" x="2273300" y="4368800"/>
          <p14:tracePt t="78612" x="2273300" y="4356100"/>
          <p14:tracePt t="78626" x="2273300" y="4267200"/>
          <p14:tracePt t="78642" x="2273300" y="4146550"/>
          <p14:tracePt t="78659" x="2298700" y="4000500"/>
          <p14:tracePt t="78679" x="2368550" y="3676650"/>
          <p14:tracePt t="78692" x="2438400" y="3467100"/>
          <p14:tracePt t="78709" x="2527300" y="3263900"/>
          <p14:tracePt t="78726" x="2628900" y="3079750"/>
          <p14:tracePt t="78743" x="2724150" y="2940050"/>
          <p14:tracePt t="78759" x="2794000" y="2832100"/>
          <p14:tracePt t="78777" x="2832100" y="2762250"/>
          <p14:tracePt t="78792" x="2844800" y="2711450"/>
          <p14:tracePt t="78809" x="2844800" y="2698750"/>
          <p14:tracePt t="78842" x="2819400" y="2794000"/>
          <p14:tracePt t="78861" x="2736850" y="3162300"/>
          <p14:tracePt t="78876" x="2641600" y="3524250"/>
          <p14:tracePt t="78894" x="2552700" y="3924300"/>
          <p14:tracePt t="78909" x="2457450" y="4273550"/>
          <p14:tracePt t="78925" x="2336800" y="4508500"/>
          <p14:tracePt t="78942" x="2216150" y="4660900"/>
          <p14:tracePt t="78959" x="2076450" y="4756150"/>
          <p14:tracePt t="78975" x="1993900" y="4794250"/>
          <p14:tracePt t="78992" x="1962150" y="4800600"/>
          <p14:tracePt t="79009" x="1955800" y="4806950"/>
          <p14:tracePt t="79025" x="1949450" y="4800600"/>
          <p14:tracePt t="79044" x="1949450" y="4730750"/>
          <p14:tracePt t="79060" x="1917700" y="4641850"/>
          <p14:tracePt t="79076" x="1917700" y="4495800"/>
          <p14:tracePt t="79092" x="1930400" y="4330700"/>
          <p14:tracePt t="79110" x="1943100" y="4286250"/>
          <p14:tracePt t="79251" x="1936750" y="4337050"/>
          <p14:tracePt t="79262" x="1898650" y="4425950"/>
          <p14:tracePt t="79267" x="1854200" y="4457700"/>
          <p14:tracePt t="79278" x="1822450" y="4489450"/>
          <p14:tracePt t="79295" x="1752600" y="4559300"/>
          <p14:tracePt t="79309" x="1676400" y="4635500"/>
          <p14:tracePt t="79325" x="1587500" y="4660900"/>
          <p14:tracePt t="79342" x="1536700" y="4679950"/>
          <p14:tracePt t="79361" x="1511300" y="4692650"/>
          <p14:tracePt t="79375" x="1492250" y="4699000"/>
          <p14:tracePt t="79392" x="1460500" y="4711700"/>
          <p14:tracePt t="79409" x="1447800" y="4718050"/>
          <p14:tracePt t="79460" x="1460500" y="4692650"/>
          <p14:tracePt t="79476" x="1492250" y="4622800"/>
          <p14:tracePt t="79485" x="1511300" y="4584700"/>
          <p14:tracePt t="79492" x="1524000" y="4552950"/>
          <p14:tracePt t="79509" x="1574800" y="4483100"/>
          <p14:tracePt t="79530" x="1651000" y="4406900"/>
          <p14:tracePt t="79545" x="1752600" y="4324350"/>
          <p14:tracePt t="79563" x="1962150" y="4197350"/>
          <p14:tracePt t="79575" x="2038350" y="4146550"/>
          <p14:tracePt t="79593" x="2159000" y="4051300"/>
          <p14:tracePt t="79611" x="2279650" y="3987800"/>
          <p14:tracePt t="79626" x="2362200" y="3943350"/>
          <p14:tracePt t="79642" x="2393950" y="3905250"/>
          <p14:tracePt t="79659" x="2419350" y="3873500"/>
          <p14:tracePt t="79662" x="2444750" y="3860800"/>
          <p14:tracePt t="79677" x="2463800" y="3816350"/>
          <p14:tracePt t="79692" x="2476500" y="3790950"/>
          <p14:tracePt t="79709" x="2476500" y="3778250"/>
          <p14:tracePt t="79742" x="2476500" y="3771900"/>
          <p14:tracePt t="79892" x="2476500" y="3778250"/>
          <p14:tracePt t="79900" x="2482850" y="3784600"/>
          <p14:tracePt t="79909" x="2482850" y="3797300"/>
          <p14:tracePt t="79925" x="2482850" y="3816350"/>
          <p14:tracePt t="79942" x="2438400" y="3835400"/>
          <p14:tracePt t="79959" x="2387600" y="3848100"/>
          <p14:tracePt t="79976" x="2374900" y="3848100"/>
          <p14:tracePt t="80009" x="2349500" y="3797300"/>
          <p14:tracePt t="80025" x="2298700" y="3625850"/>
          <p14:tracePt t="80046" x="2197100" y="3327400"/>
          <p14:tracePt t="80051" x="2165350" y="3244850"/>
          <p14:tracePt t="80075" x="2101850" y="3048000"/>
          <p14:tracePt t="80092" x="2108200" y="2914650"/>
          <p14:tracePt t="80112" x="2133600" y="2736850"/>
          <p14:tracePt t="80126" x="2152650" y="2533650"/>
          <p14:tracePt t="80142" x="2203450" y="2368550"/>
          <p14:tracePt t="80160" x="2286000" y="2216150"/>
          <p14:tracePt t="80177" x="2393950" y="2108200"/>
          <p14:tracePt t="80192" x="2501900" y="2012950"/>
          <p14:tracePt t="80209" x="2609850" y="1936750"/>
          <p14:tracePt t="80230" x="2813050" y="1809750"/>
          <p14:tracePt t="80244" x="2959100" y="1758950"/>
          <p14:tracePt t="80260" x="3079750" y="1727200"/>
          <p14:tracePt t="80275" x="3162300" y="1714500"/>
          <p14:tracePt t="80298" x="3200400" y="1701800"/>
          <p14:tracePt t="80326" x="3200400" y="1727200"/>
          <p14:tracePt t="80342" x="3200400" y="1866900"/>
          <p14:tracePt t="80362" x="3200400" y="2038350"/>
          <p14:tracePt t="80376" x="3213100" y="2216150"/>
          <p14:tracePt t="80392" x="3213100" y="2406650"/>
          <p14:tracePt t="80409" x="3257550" y="2552700"/>
          <p14:tracePt t="80426" x="3340100" y="2660650"/>
          <p14:tracePt t="80443" x="3581400" y="2832100"/>
          <p14:tracePt t="80460" x="3708400" y="2895600"/>
          <p14:tracePt t="80476" x="4089400" y="3022600"/>
          <p14:tracePt t="80492" x="4375150" y="3124200"/>
          <p14:tracePt t="80514" x="4648200" y="3219450"/>
          <p14:tracePt t="80528" x="4895850" y="3314700"/>
          <p14:tracePt t="80545" x="5016500" y="3403600"/>
          <p14:tracePt t="80563" x="5073650" y="3492500"/>
          <p14:tracePt t="80569" x="5067300" y="3543300"/>
          <p14:tracePt t="80576" x="5067300" y="3606800"/>
          <p14:tracePt t="80592" x="5022850" y="3746500"/>
          <p14:tracePt t="80612" x="4851400" y="3898900"/>
          <p14:tracePt t="80629" x="4540250" y="4051300"/>
          <p14:tracePt t="80643" x="4324350" y="4133850"/>
          <p14:tracePt t="80659" x="4121150" y="4216400"/>
          <p14:tracePt t="80677" x="4038600" y="4254500"/>
          <p14:tracePt t="80692" x="4044950" y="4273550"/>
          <p14:tracePt t="80709" x="4064000" y="4298950"/>
          <p14:tracePt t="80727" x="4121150" y="4387850"/>
          <p14:tracePt t="80742" x="4298950" y="4578350"/>
          <p14:tracePt t="80763" x="4559300" y="4845050"/>
          <p14:tracePt t="80776" x="4838700" y="5080000"/>
          <p14:tracePt t="80796" x="5137150" y="5245100"/>
          <p14:tracePt t="80809" x="5441950" y="5295900"/>
          <p14:tracePt t="80826" x="5715000" y="5219700"/>
          <p14:tracePt t="80842" x="5911850" y="5118100"/>
          <p14:tracePt t="80844" x="5981700" y="5073650"/>
          <p14:tracePt t="80861" x="6032500" y="4991100"/>
          <p14:tracePt t="80876" x="6038850" y="4953000"/>
          <p14:tracePt t="80892" x="6000750" y="4940300"/>
          <p14:tracePt t="80909" x="5918200" y="4940300"/>
          <p14:tracePt t="80925" x="5772150" y="4940300"/>
          <p14:tracePt t="80942" x="5562600" y="4940300"/>
          <p14:tracePt t="80959" x="5302250" y="4946650"/>
          <p14:tracePt t="80975" x="5029200" y="4946650"/>
          <p14:tracePt t="80992" x="4756150" y="4946650"/>
          <p14:tracePt t="81012" x="4292600" y="4946650"/>
          <p14:tracePt t="81031" x="4025900" y="4946650"/>
          <p14:tracePt t="81045" x="3848100" y="4933950"/>
          <p14:tracePt t="81059" x="3803650" y="4933950"/>
          <p14:tracePt t="81077" x="3784600" y="4933950"/>
          <p14:tracePt t="81092" x="3784600" y="4927600"/>
          <p14:tracePt t="81111" x="3879850" y="4914900"/>
          <p14:tracePt t="81126" x="4032250" y="4914900"/>
          <p14:tracePt t="81142" x="4165600" y="4908550"/>
          <p14:tracePt t="81167" x="4368800" y="4908550"/>
          <p14:tracePt t="81177" x="4419600" y="4902200"/>
          <p14:tracePt t="81192" x="4445000" y="4889500"/>
          <p14:tracePt t="81209" x="4375150" y="4889500"/>
          <p14:tracePt t="81227" x="4146550" y="4914900"/>
          <p14:tracePt t="81247" x="4000500" y="4914900"/>
          <p14:tracePt t="81264" x="3784600" y="4921250"/>
          <p14:tracePt t="81276" x="3556000" y="4902200"/>
          <p14:tracePt t="81295" x="3308350" y="4845050"/>
          <p14:tracePt t="81311" x="3124200" y="4781550"/>
          <p14:tracePt t="81326" x="2959100" y="4699000"/>
          <p14:tracePt t="81342" x="2806700" y="4591050"/>
          <p14:tracePt t="81361" x="2717800" y="4445000"/>
          <p14:tracePt t="81367" x="2667000" y="4362450"/>
          <p14:tracePt t="81375" x="2628900" y="4260850"/>
          <p14:tracePt t="81393" x="2514600" y="4108450"/>
          <p14:tracePt t="81409" x="2419350" y="4038600"/>
          <p14:tracePt t="81426" x="2374900" y="4013200"/>
          <p14:tracePt t="81428" x="2368550" y="4006850"/>
          <p14:tracePt t="81451" x="2368550" y="3994150"/>
          <p14:tracePt t="81461" x="2368550" y="3981450"/>
          <p14:tracePt t="81476" x="2387600" y="3949700"/>
          <p14:tracePt t="81492" x="2393950" y="3924300"/>
          <p14:tracePt t="81509" x="2368550" y="3917950"/>
          <p14:tracePt t="81526" x="2324100" y="3917950"/>
          <p14:tracePt t="81546" x="2286000" y="3930650"/>
          <p14:tracePt t="81559" x="2279650" y="3943350"/>
          <p14:tracePt t="81611" x="2279650" y="3930650"/>
          <p14:tracePt t="81627" x="2260600" y="3911600"/>
          <p14:tracePt t="81642" x="2241550" y="3911600"/>
          <p14:tracePt t="81659" x="2171700" y="3911600"/>
          <p14:tracePt t="81662" x="2133600" y="3911600"/>
          <p14:tracePt t="81675" x="2070100" y="3905250"/>
          <p14:tracePt t="81692" x="2012950" y="3886200"/>
          <p14:tracePt t="81709" x="1968500" y="3841750"/>
          <p14:tracePt t="81727" x="1930400" y="3797300"/>
          <p14:tracePt t="81742" x="1924050" y="3740150"/>
          <p14:tracePt t="81762" x="1924050" y="3657600"/>
          <p14:tracePt t="81779" x="1962150" y="3543300"/>
          <p14:tracePt t="81792" x="2044700" y="3454400"/>
          <p14:tracePt t="81804" x="2114550" y="3346450"/>
          <p14:tracePt t="81814" x="2152650" y="3308350"/>
          <p14:tracePt t="81825" x="2203450" y="3270250"/>
          <p14:tracePt t="81847" x="2266950" y="3149600"/>
          <p14:tracePt t="81859" x="2286000" y="3111500"/>
          <p14:tracePt t="81875" x="2298700" y="2971800"/>
          <p14:tracePt t="81892" x="2311400" y="2901950"/>
          <p14:tracePt t="81909" x="2336800" y="2876550"/>
          <p14:tracePt t="81925" x="2355850" y="2857500"/>
          <p14:tracePt t="81942" x="2368550" y="2857500"/>
          <p14:tracePt t="81959" x="2381250" y="2838450"/>
          <p14:tracePt t="81976" x="2400300" y="2787650"/>
          <p14:tracePt t="81983" x="2406650" y="2762250"/>
          <p14:tracePt t="81992" x="2419350" y="2730500"/>
          <p14:tracePt t="82009" x="2425700" y="2705100"/>
          <p14:tracePt t="82025" x="2444750" y="2667000"/>
          <p14:tracePt t="82029" x="2451100" y="2654300"/>
          <p14:tracePt t="82045" x="2457450" y="2616200"/>
          <p14:tracePt t="82060" x="2470150" y="2584450"/>
          <p14:tracePt t="82076" x="2470150" y="2578100"/>
          <p14:tracePt t="82111" x="2470150" y="2609850"/>
          <p14:tracePt t="82125" x="2419350" y="2749550"/>
          <p14:tracePt t="82142" x="2330450" y="2940050"/>
          <p14:tracePt t="82159" x="2235200" y="3155950"/>
          <p14:tracePt t="82175" x="2171700" y="3352800"/>
          <p14:tracePt t="82192" x="2095500" y="3486150"/>
          <p14:tracePt t="82209" x="2063750" y="3536950"/>
          <p14:tracePt t="82226" x="2057400" y="3536950"/>
          <p14:tracePt t="82243" x="2120900" y="3448050"/>
          <p14:tracePt t="82262" x="2197100" y="3327400"/>
          <p14:tracePt t="82276" x="2273300" y="3187700"/>
          <p14:tracePt t="82297" x="2349500" y="3035300"/>
          <p14:tracePt t="82309" x="2413000" y="2959100"/>
          <p14:tracePt t="82361" x="2406650" y="2984500"/>
          <p14:tracePt t="82366" x="2381250" y="3022600"/>
          <p14:tracePt t="82375" x="2362200" y="3054350"/>
          <p14:tracePt t="82392" x="2279650" y="3124200"/>
          <p14:tracePt t="82409" x="2209800" y="3244850"/>
          <p14:tracePt t="82425" x="2101850" y="3409950"/>
          <p14:tracePt t="82427" x="2044700" y="3492500"/>
          <p14:tracePt t="82442" x="1993900" y="3562350"/>
          <p14:tracePt t="82459" x="1930400" y="3613150"/>
          <p14:tracePt t="82462" x="1936750" y="3613150"/>
          <p14:tracePt t="82490" x="1936750" y="3606800"/>
          <p14:tracePt t="82497" x="1943100" y="3568700"/>
          <p14:tracePt t="82510" x="1974850" y="3498850"/>
          <p14:tracePt t="82531" x="2012950" y="3460750"/>
          <p14:tracePt t="82624" x="2012950" y="3435350"/>
          <p14:tracePt t="82630" x="2006600" y="3397250"/>
          <p14:tracePt t="82642" x="1993900" y="3378200"/>
          <p14:tracePt t="82659" x="1962150" y="3352800"/>
          <p14:tracePt t="82675" x="1955800" y="3346450"/>
          <p14:tracePt t="82738" x="1955800" y="3352800"/>
          <p14:tracePt t="82744" x="1955800" y="3365500"/>
          <p14:tracePt t="82763" x="1905000" y="3409950"/>
          <p14:tracePt t="82776" x="1841500" y="3479800"/>
          <p14:tracePt t="82797" x="1739900" y="3600450"/>
          <p14:tracePt t="82809" x="1714500" y="3644900"/>
          <p14:tracePt t="82826" x="1657350" y="3708400"/>
          <p14:tracePt t="82843" x="1593850" y="3810000"/>
          <p14:tracePt t="82861" x="1562100" y="3879850"/>
          <p14:tracePt t="82876" x="1530350" y="3937000"/>
          <p14:tracePt t="82892" x="1517650" y="4019550"/>
          <p14:tracePt t="82910" x="1530350" y="4095750"/>
          <p14:tracePt t="82926" x="1574800" y="4146550"/>
          <p14:tracePt t="82942" x="1600200" y="4191000"/>
          <p14:tracePt t="82959" x="1651000" y="4254500"/>
          <p14:tracePt t="82975" x="1720850" y="4330700"/>
          <p14:tracePt t="82992" x="1765300" y="4394200"/>
          <p14:tracePt t="83009" x="1784350" y="4425950"/>
          <p14:tracePt t="83026" x="1790700" y="4457700"/>
          <p14:tracePt t="83044" x="1790700" y="4533900"/>
          <p14:tracePt t="83059" x="1790700" y="4610100"/>
          <p14:tracePt t="83076" x="1790700" y="4667250"/>
          <p14:tracePt t="83092" x="1790700" y="4730750"/>
          <p14:tracePt t="83111" x="1771650" y="4775200"/>
          <p14:tracePt t="83129" x="1746250" y="4794250"/>
          <p14:tracePt t="83142" x="1714500" y="4800600"/>
          <p14:tracePt t="83159" x="1663700" y="4800600"/>
          <p14:tracePt t="83176" x="1568450" y="4749800"/>
          <p14:tracePt t="83192" x="1479550" y="4673600"/>
          <p14:tracePt t="83209" x="1384300" y="4572000"/>
          <p14:tracePt t="83226" x="1276350" y="4438650"/>
          <p14:tracePt t="83236" x="1206500" y="4337050"/>
          <p14:tracePt t="83243" x="1155700" y="4248150"/>
          <p14:tracePt t="83251" x="1041400" y="4070350"/>
          <p14:tracePt t="83259" x="1009650" y="3994150"/>
          <p14:tracePt t="83281" x="958850" y="3860800"/>
          <p14:tracePt t="83295" x="939800" y="3714750"/>
          <p14:tracePt t="83309" x="952500" y="3562350"/>
          <p14:tracePt t="83325" x="952500" y="3378200"/>
          <p14:tracePt t="83346" x="977900" y="3187700"/>
          <p14:tracePt t="83361" x="1041400" y="3003550"/>
          <p14:tracePt t="83366" x="1073150" y="2921000"/>
          <p14:tracePt t="83375" x="1117600" y="2851150"/>
          <p14:tracePt t="83392" x="1200150" y="2698750"/>
          <p14:tracePt t="83409" x="1301750" y="2603500"/>
          <p14:tracePt t="83425" x="1409700" y="2501900"/>
          <p14:tracePt t="83427" x="1479550" y="2451100"/>
          <p14:tracePt t="83442" x="1543050" y="2400300"/>
          <p14:tracePt t="83459" x="1676400" y="2305050"/>
          <p14:tracePt t="83476" x="1879600" y="2159000"/>
          <p14:tracePt t="83492" x="2032000" y="2070100"/>
          <p14:tracePt t="83509" x="2171700" y="2006600"/>
          <p14:tracePt t="83527" x="2330450" y="1917700"/>
          <p14:tracePt t="83546" x="2482850" y="1854200"/>
          <p14:tracePt t="83560" x="2628900" y="1803400"/>
          <p14:tracePt t="83576" x="2825750" y="1752600"/>
          <p14:tracePt t="83592" x="3048000" y="1714500"/>
          <p14:tracePt t="83611" x="3289300" y="1695450"/>
          <p14:tracePt t="83625" x="3549650" y="1695450"/>
          <p14:tracePt t="83643" x="3949700" y="1695450"/>
          <p14:tracePt t="83661" x="4241800" y="1695450"/>
          <p14:tracePt t="83678" x="4540250" y="1695450"/>
          <p14:tracePt t="83692" x="4826000" y="1689100"/>
          <p14:tracePt t="83710" x="5111750" y="1689100"/>
          <p14:tracePt t="83727" x="5410200" y="1714500"/>
          <p14:tracePt t="83743" x="5689600" y="1797050"/>
          <p14:tracePt t="83760" x="5981700" y="1892300"/>
          <p14:tracePt t="83776" x="6248400" y="1981200"/>
          <p14:tracePt t="83796" x="6483350" y="2076450"/>
          <p14:tracePt t="83809" x="6673850" y="2165350"/>
          <p14:tracePt t="83826" x="6813550" y="2279650"/>
          <p14:tracePt t="83844" x="6953250" y="2514600"/>
          <p14:tracePt t="83862" x="6985000" y="2736850"/>
          <p14:tracePt t="83879" x="6991350" y="3003550"/>
          <p14:tracePt t="83892" x="6978650" y="3270250"/>
          <p14:tracePt t="83910" x="6940550" y="3524250"/>
          <p14:tracePt t="83926" x="6832600" y="3740150"/>
          <p14:tracePt t="83943" x="6699250" y="3949700"/>
          <p14:tracePt t="83959" x="6527800" y="4152900"/>
          <p14:tracePt t="83976" x="6318250" y="4318000"/>
          <p14:tracePt t="83992" x="6102350" y="4476750"/>
          <p14:tracePt t="84011" x="5721350" y="4648200"/>
          <p14:tracePt t="84030" x="5454650" y="4749800"/>
          <p14:tracePt t="84044" x="5181600" y="4838700"/>
          <p14:tracePt t="84059" x="5067300" y="4876800"/>
          <p14:tracePt t="84078" x="4654550" y="4953000"/>
          <p14:tracePt t="84092" x="4368800" y="4978400"/>
          <p14:tracePt t="84110" x="4070350" y="4984750"/>
          <p14:tracePt t="84126" x="3810000" y="4991100"/>
          <p14:tracePt t="84142" x="3556000" y="4953000"/>
          <p14:tracePt t="84164" x="3238500" y="4838700"/>
          <p14:tracePt t="84175" x="3124200" y="4781550"/>
          <p14:tracePt t="84193" x="2908300" y="4686300"/>
          <p14:tracePt t="84210" x="2647950" y="4572000"/>
          <p14:tracePt t="84216" x="2533650" y="4521200"/>
          <p14:tracePt t="84226" x="2387600" y="4451350"/>
          <p14:tracePt t="84243" x="2063750" y="4273550"/>
          <p14:tracePt t="84259" x="1981200" y="4235450"/>
          <p14:tracePt t="84275" x="1784350" y="3981450"/>
          <p14:tracePt t="84297" x="1682750" y="3759200"/>
          <p14:tracePt t="84309" x="1593850" y="3562350"/>
          <p14:tracePt t="84326" x="1517650" y="3403600"/>
          <p14:tracePt t="84342" x="1466850" y="3257550"/>
          <p14:tracePt t="84361" x="1428750" y="3117850"/>
          <p14:tracePt t="84376" x="1416050" y="2990850"/>
          <p14:tracePt t="84392" x="1416050" y="2851150"/>
          <p14:tracePt t="84409" x="1479550" y="2686050"/>
          <p14:tracePt t="84425" x="1530350" y="2533650"/>
          <p14:tracePt t="84427" x="1581150" y="2482850"/>
          <p14:tracePt t="84442" x="1625600" y="2432050"/>
          <p14:tracePt t="84459" x="1746250" y="2343150"/>
          <p14:tracePt t="84461" x="1816100" y="2298700"/>
          <p14:tracePt t="84476" x="2000250" y="2222500"/>
          <p14:tracePt t="84492" x="2171700" y="2146300"/>
          <p14:tracePt t="84509" x="2355850" y="2063750"/>
          <p14:tracePt t="84526" x="2559050" y="2006600"/>
          <p14:tracePt t="84545" x="2794000" y="1943100"/>
          <p14:tracePt t="84552" x="2921000" y="1917700"/>
          <p14:tracePt t="84561" x="3048000" y="1898650"/>
          <p14:tracePt t="84576" x="3295650" y="1866900"/>
          <p14:tracePt t="84592" x="3594100" y="1835150"/>
          <p14:tracePt t="84611" x="4044950" y="1797050"/>
          <p14:tracePt t="84627" x="4324350" y="1778000"/>
          <p14:tracePt t="84642" x="4457700" y="1771650"/>
          <p14:tracePt t="84659" x="4876800" y="1778000"/>
          <p14:tracePt t="84675" x="5162550" y="1879600"/>
          <p14:tracePt t="84692" x="5429250" y="2019300"/>
          <p14:tracePt t="84710" x="5689600" y="2184400"/>
          <p14:tracePt t="84726" x="5924550" y="2387600"/>
          <p14:tracePt t="84736" x="6038850" y="2514600"/>
          <p14:tracePt t="84742" x="6140450" y="2628900"/>
          <p14:tracePt t="84759" x="6318250" y="2895600"/>
          <p14:tracePt t="84780" x="6388100" y="3143250"/>
          <p14:tracePt t="84796" x="6438900" y="3359150"/>
          <p14:tracePt t="84809" x="6457950" y="3575050"/>
          <p14:tracePt t="84825" x="6419850" y="3771900"/>
          <p14:tracePt t="84842" x="6292850" y="3924300"/>
          <p14:tracePt t="84862" x="6013450" y="4114800"/>
          <p14:tracePt t="84876" x="5791200" y="4241800"/>
          <p14:tracePt t="84896" x="5549900" y="4362450"/>
          <p14:tracePt t="84909" x="5295900" y="4464050"/>
          <p14:tracePt t="84926" x="5016500" y="4546600"/>
          <p14:tracePt t="84942" x="4737100" y="4616450"/>
          <p14:tracePt t="84959" x="4457700" y="4705350"/>
          <p14:tracePt t="84975" x="4184650" y="4749800"/>
          <p14:tracePt t="84992" x="3930650" y="4787900"/>
          <p14:tracePt t="85012" x="3556000" y="4800600"/>
          <p14:tracePt t="85026" x="3429000" y="4787900"/>
          <p14:tracePt t="85046" x="3041650" y="4724400"/>
          <p14:tracePt t="85060" x="2755900" y="4629150"/>
          <p14:tracePt t="85075" x="2482850" y="4533900"/>
          <p14:tracePt t="85092" x="2216150" y="4425950"/>
          <p14:tracePt t="85111" x="1949450" y="4286250"/>
          <p14:tracePt t="85126" x="1752600" y="4152900"/>
          <p14:tracePt t="85142" x="1593850" y="4019550"/>
          <p14:tracePt t="85159" x="1479550" y="3854450"/>
          <p14:tracePt t="85175" x="1390650" y="3721100"/>
          <p14:tracePt t="85192" x="1282700" y="3536950"/>
          <p14:tracePt t="85210" x="1187450" y="3359150"/>
          <p14:tracePt t="85226" x="1162050" y="3219450"/>
          <p14:tracePt t="85232" x="1162050" y="3143250"/>
          <p14:tracePt t="85243" x="1187450" y="2990850"/>
          <p14:tracePt t="85260" x="1257300" y="2819400"/>
          <p14:tracePt t="85276" x="1339850" y="2628900"/>
          <p14:tracePt t="85295" x="1403350" y="2438400"/>
          <p14:tracePt t="85309" x="1492250" y="2266950"/>
          <p14:tracePt t="85326" x="1619250" y="2146300"/>
          <p14:tracePt t="85342" x="1752600" y="2038350"/>
          <p14:tracePt t="85361" x="1905000" y="1955800"/>
          <p14:tracePt t="85375" x="2146300" y="1885950"/>
          <p14:tracePt t="85392" x="2400300" y="1854200"/>
          <p14:tracePt t="85409" x="2667000" y="1835150"/>
          <p14:tracePt t="85426" x="2952750" y="1816100"/>
          <p14:tracePt t="85428" x="3098800" y="1816100"/>
          <p14:tracePt t="85443" x="3378200" y="1809750"/>
          <p14:tracePt t="85459" x="3543300" y="1803400"/>
          <p14:tracePt t="85476" x="3994150" y="1790700"/>
          <p14:tracePt t="85492" x="4311650" y="1778000"/>
          <p14:tracePt t="85509" x="4635500" y="1835150"/>
          <p14:tracePt t="85531" x="4908550" y="1917700"/>
          <p14:tracePt t="85546" x="5162550" y="2000250"/>
          <p14:tracePt t="85559" x="5397500" y="2108200"/>
          <p14:tracePt t="85575" x="5600700" y="2247900"/>
          <p14:tracePt t="85592" x="5772150" y="2393950"/>
          <p14:tracePt t="85612" x="5924550" y="2578100"/>
          <p14:tracePt t="85625" x="6064250" y="2787650"/>
          <p14:tracePt t="85643" x="6191250" y="2990850"/>
          <p14:tracePt t="85659" x="6292850" y="3187700"/>
          <p14:tracePt t="85676" x="6330950" y="3492500"/>
          <p14:tracePt t="85692" x="6280150" y="3676650"/>
          <p14:tracePt t="85710" x="6146800" y="3854450"/>
          <p14:tracePt t="85726" x="5962650" y="4006850"/>
          <p14:tracePt t="85743" x="5759450" y="4140200"/>
          <p14:tracePt t="85762" x="5530850" y="4260850"/>
          <p14:tracePt t="85775" x="5302250" y="4362450"/>
          <p14:tracePt t="85796" x="5067300" y="4470400"/>
          <p14:tracePt t="85812" x="4730750" y="4616450"/>
          <p14:tracePt t="85826" x="4616450" y="4648200"/>
          <p14:tracePt t="85842" x="4349750" y="4673600"/>
          <p14:tracePt t="85846" x="4210050" y="4673600"/>
          <p14:tracePt t="85861" x="3917950" y="4679950"/>
          <p14:tracePt t="85878" x="3689350" y="4654550"/>
          <p14:tracePt t="85892" x="3454400" y="4578350"/>
          <p14:tracePt t="85909" x="3314700" y="4508500"/>
          <p14:tracePt t="85925" x="3111500" y="4362450"/>
          <p14:tracePt t="85942" x="2914650" y="4178300"/>
          <p14:tracePt t="85959" x="2730500" y="3994150"/>
          <p14:tracePt t="85976" x="2590800" y="3797300"/>
          <p14:tracePt t="85992" x="2514600" y="3587750"/>
          <p14:tracePt t="86009" x="2438400" y="3346450"/>
          <p14:tracePt t="86026" x="2425700" y="3143250"/>
          <p14:tracePt t="86029" x="2432050" y="3048000"/>
          <p14:tracePt t="86045" x="2451100" y="2863850"/>
          <p14:tracePt t="86059" x="2520950" y="2667000"/>
          <p14:tracePt t="86076" x="2603500" y="2482850"/>
          <p14:tracePt t="86092" x="2730500" y="2317750"/>
          <p14:tracePt t="86111" x="2857500" y="2165350"/>
          <p14:tracePt t="86125" x="3028950" y="2057400"/>
          <p14:tracePt t="86142" x="3194050" y="1962150"/>
          <p14:tracePt t="86159" x="3384550" y="1879600"/>
          <p14:tracePt t="86175" x="3594100" y="1816100"/>
          <p14:tracePt t="86192" x="3841750" y="1733550"/>
          <p14:tracePt t="86209" x="4140200" y="1682750"/>
          <p14:tracePt t="86226" x="4457700" y="1657350"/>
          <p14:tracePt t="86239" x="4749800" y="1644650"/>
          <p14:tracePt t="86245" x="4883150" y="1644650"/>
          <p14:tracePt t="86252" x="5022850" y="1644650"/>
          <p14:tracePt t="86261" x="5168900" y="1676400"/>
          <p14:tracePt t="86280" x="5448300" y="1765300"/>
          <p14:tracePt t="86295" x="5734050" y="1879600"/>
          <p14:tracePt t="86309" x="6026150" y="2038350"/>
          <p14:tracePt t="86326" x="6280150" y="2222500"/>
          <p14:tracePt t="86342" x="6483350" y="2463800"/>
          <p14:tracePt t="86361" x="6604000" y="2705100"/>
          <p14:tracePt t="86375" x="6667500" y="2965450"/>
          <p14:tracePt t="86392" x="6667500" y="3238500"/>
          <p14:tracePt t="86409" x="6597650" y="3505200"/>
          <p14:tracePt t="86425" x="6521450" y="3778250"/>
          <p14:tracePt t="86428" x="6451600" y="3905250"/>
          <p14:tracePt t="86442" x="6394450" y="4032250"/>
          <p14:tracePt t="86459" x="6165850" y="4235450"/>
          <p14:tracePt t="86476" x="5600700" y="4425950"/>
          <p14:tracePt t="86492" x="5207000" y="4527550"/>
          <p14:tracePt t="86514" x="4845050" y="4635500"/>
          <p14:tracePt t="86526" x="4521200" y="4692650"/>
          <p14:tracePt t="86545" x="4235450" y="4718050"/>
          <p14:tracePt t="86562" x="3930650" y="4724400"/>
          <p14:tracePt t="86565" x="3797300" y="4724400"/>
          <p14:tracePt t="86575" x="3657600" y="4724400"/>
          <p14:tracePt t="86592" x="3384550" y="4724400"/>
          <p14:tracePt t="86612" x="3187700" y="4711700"/>
          <p14:tracePt t="86626" x="3098800" y="4699000"/>
          <p14:tracePt t="86642" x="3041650" y="4705350"/>
          <p14:tracePt t="86659" x="2997200" y="4692650"/>
          <p14:tracePt t="86676" x="2971800" y="4673600"/>
          <p14:tracePt t="86820" x="2971800" y="4667250"/>
          <p14:tracePt t="86852" x="2965450" y="4660900"/>
          <p14:tracePt t="86867" x="2965450" y="4654550"/>
          <p14:tracePt t="86892" x="2959100" y="46482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Text Box 2">
            <a:extLst>
              <a:ext uri="{FF2B5EF4-FFF2-40B4-BE49-F238E27FC236}">
                <a16:creationId xmlns:a16="http://schemas.microsoft.com/office/drawing/2014/main" id="{ECE87C1D-7EA3-49AD-9CE1-06218232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28.9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MPEG frame construction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9F0F2C42-B058-4C91-A761-F760BD706D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9476" name="Rectangle 4">
            <a:extLst>
              <a:ext uri="{FF2B5EF4-FFF2-40B4-BE49-F238E27FC236}">
                <a16:creationId xmlns:a16="http://schemas.microsoft.com/office/drawing/2014/main" id="{FA0CEFCE-845A-4A69-95D6-3C300960F7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9477" name="Rectangle 5">
            <a:extLst>
              <a:ext uri="{FF2B5EF4-FFF2-40B4-BE49-F238E27FC236}">
                <a16:creationId xmlns:a16="http://schemas.microsoft.com/office/drawing/2014/main" id="{3453B47D-447D-4F2C-9ABD-BBF5400E31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9478" name="Rectangle 6">
            <a:extLst>
              <a:ext uri="{FF2B5EF4-FFF2-40B4-BE49-F238E27FC236}">
                <a16:creationId xmlns:a16="http://schemas.microsoft.com/office/drawing/2014/main" id="{5F191D93-C44B-454A-8FCE-65400A0FB9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9479" name="Rectangle 7">
            <a:extLst>
              <a:ext uri="{FF2B5EF4-FFF2-40B4-BE49-F238E27FC236}">
                <a16:creationId xmlns:a16="http://schemas.microsoft.com/office/drawing/2014/main" id="{20F5257C-68EA-4478-9908-89D75A53EF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9480" name="Rectangle 8">
            <a:extLst>
              <a:ext uri="{FF2B5EF4-FFF2-40B4-BE49-F238E27FC236}">
                <a16:creationId xmlns:a16="http://schemas.microsoft.com/office/drawing/2014/main" id="{759FE116-D874-4595-BAE6-06AF3F34D4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89481" name="Rectangle 9">
            <a:extLst>
              <a:ext uri="{FF2B5EF4-FFF2-40B4-BE49-F238E27FC236}">
                <a16:creationId xmlns:a16="http://schemas.microsoft.com/office/drawing/2014/main" id="{93D640CC-DFE8-4083-B3E9-10B4C54AC0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89482" name="Picture 10">
            <a:extLst>
              <a:ext uri="{FF2B5EF4-FFF2-40B4-BE49-F238E27FC236}">
                <a16:creationId xmlns:a16="http://schemas.microsoft.com/office/drawing/2014/main" id="{CED7D14D-5DC5-4158-881D-955EC239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068513"/>
            <a:ext cx="545465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6886"/>
    </mc:Choice>
    <mc:Fallback>
      <p:transition spd="slow" advTm="186886"/>
    </mc:Fallback>
  </mc:AlternateContent>
  <p:extLst>
    <p:ext uri="{3A86A75C-4F4B-4683-9AE1-C65F6400EC91}">
      <p14:laserTraceLst xmlns:p14="http://schemas.microsoft.com/office/powerpoint/2010/main">
        <p14:tracePtLst>
          <p14:tracePt t="474" x="2959100" y="4641850"/>
          <p14:tracePt t="480" x="2959100" y="4616450"/>
          <p14:tracePt t="484" x="2959100" y="4591050"/>
          <p14:tracePt t="495" x="2959100" y="4578350"/>
          <p14:tracePt t="517" x="2959100" y="4565650"/>
          <p14:tracePt t="685" x="2959100" y="4552950"/>
          <p14:tracePt t="692" x="2952750" y="4527550"/>
          <p14:tracePt t="704" x="2940050" y="4508500"/>
          <p14:tracePt t="712" x="2927350" y="4483100"/>
          <p14:tracePt t="729" x="2914650" y="4457700"/>
          <p14:tracePt t="746" x="2901950" y="4438650"/>
          <p14:tracePt t="762" x="2882900" y="4406900"/>
          <p14:tracePt t="765" x="2870200" y="4381500"/>
          <p14:tracePt t="781" x="2832100" y="4330700"/>
          <p14:tracePt t="798" x="2800350" y="4279900"/>
          <p14:tracePt t="813" x="2768600" y="4241800"/>
          <p14:tracePt t="832" x="2743200" y="4222750"/>
          <p14:tracePt t="848" x="2724150" y="4216400"/>
          <p14:tracePt t="862" x="2705100" y="4216400"/>
          <p14:tracePt t="879" x="2679700" y="4210050"/>
          <p14:tracePt t="896" x="2635250" y="4197350"/>
          <p14:tracePt t="912" x="2603500" y="4197350"/>
          <p14:tracePt t="929" x="2546350" y="4152900"/>
          <p14:tracePt t="946" x="2476500" y="4108450"/>
          <p14:tracePt t="963" x="2413000" y="4057650"/>
          <p14:tracePt t="980" x="2362200" y="4006850"/>
          <p14:tracePt t="996" x="2311400" y="3962400"/>
          <p14:tracePt t="1012" x="2266950" y="3943350"/>
          <p14:tracePt t="1033" x="2235200" y="3930650"/>
          <p14:tracePt t="1045" x="2228850" y="3930650"/>
          <p14:tracePt t="1172" x="2222500" y="3930650"/>
          <p14:tracePt t="1180" x="2222500" y="3924300"/>
          <p14:tracePt t="1206" x="2222500" y="3917950"/>
          <p14:tracePt t="1316" x="2222500" y="3911600"/>
          <p14:tracePt t="1390" x="2235200" y="3911600"/>
          <p14:tracePt t="1396" x="2273300" y="3911600"/>
          <p14:tracePt t="1414" x="2368550" y="3917950"/>
          <p14:tracePt t="1429" x="2489200" y="3949700"/>
          <p14:tracePt t="1446" x="2654300" y="3956050"/>
          <p14:tracePt t="1463" x="2832100" y="3956050"/>
          <p14:tracePt t="1479" x="2990850" y="3949700"/>
          <p14:tracePt t="1496" x="3079750" y="3937000"/>
          <p14:tracePt t="1512" x="3111500" y="3937000"/>
          <p14:tracePt t="1545" x="3111500" y="3930650"/>
          <p14:tracePt t="1579" x="3117850" y="3930650"/>
          <p14:tracePt t="1690" x="3124200" y="3930650"/>
          <p14:tracePt t="1693" x="3130550" y="3930650"/>
          <p14:tracePt t="1701" x="3143250" y="3930650"/>
          <p14:tracePt t="1712" x="3175000" y="3930650"/>
          <p14:tracePt t="1729" x="3251200" y="3924300"/>
          <p14:tracePt t="1746" x="3346450" y="3930650"/>
          <p14:tracePt t="1763" x="3486150" y="3930650"/>
          <p14:tracePt t="1768" x="3575050" y="3937000"/>
          <p14:tracePt t="1781" x="3695700" y="3911600"/>
          <p14:tracePt t="1796" x="3733800" y="3898900"/>
          <p14:tracePt t="1812" x="3810000" y="3892550"/>
          <p14:tracePt t="1933" x="3816350" y="3892550"/>
          <p14:tracePt t="1941" x="3835400" y="3892550"/>
          <p14:tracePt t="1948" x="3867150" y="3892550"/>
          <p14:tracePt t="1962" x="3911600" y="3892550"/>
          <p14:tracePt t="1979" x="4025900" y="3898900"/>
          <p14:tracePt t="1996" x="4146550" y="3892550"/>
          <p14:tracePt t="2000" x="4229100" y="3892550"/>
          <p14:tracePt t="2018" x="4362450" y="3879850"/>
          <p14:tracePt t="2032" x="4464050" y="3879850"/>
          <p14:tracePt t="2039" x="4502150" y="3886200"/>
          <p14:tracePt t="2045" x="4527550" y="3873500"/>
          <p14:tracePt t="2065" x="4572000" y="3854450"/>
          <p14:tracePt t="2079" x="4591050" y="3854450"/>
          <p14:tracePt t="2100" x="4597400" y="3854450"/>
          <p14:tracePt t="2364" x="4635500" y="3854450"/>
          <p14:tracePt t="2374" x="4667250" y="3854450"/>
          <p14:tracePt t="2381" x="4692650" y="3860800"/>
          <p14:tracePt t="2395" x="4787900" y="3879850"/>
          <p14:tracePt t="2412" x="4914900" y="3886200"/>
          <p14:tracePt t="2429" x="5060950" y="3898900"/>
          <p14:tracePt t="2446" x="5168900" y="3905250"/>
          <p14:tracePt t="2463" x="5251450" y="3911600"/>
          <p14:tracePt t="2479" x="5302250" y="3911600"/>
          <p14:tracePt t="2496" x="5334000" y="3911600"/>
          <p14:tracePt t="2512" x="5372100" y="3911600"/>
          <p14:tracePt t="2533" x="5441950" y="3911600"/>
          <p14:tracePt t="2545" x="5454650" y="3911600"/>
          <p14:tracePt t="2563" x="5461000" y="3911600"/>
          <p14:tracePt t="2579" x="5461000" y="3905250"/>
          <p14:tracePt t="2598" x="5461000" y="3898900"/>
          <p14:tracePt t="2704" x="5480050" y="3898900"/>
          <p14:tracePt t="2709" x="5524500" y="3898900"/>
          <p14:tracePt t="2721" x="5581650" y="3898900"/>
          <p14:tracePt t="2729" x="5645150" y="3898900"/>
          <p14:tracePt t="2746" x="5772150" y="3898900"/>
          <p14:tracePt t="2763" x="5892800" y="3898900"/>
          <p14:tracePt t="2769" x="5956300" y="3898900"/>
          <p14:tracePt t="2782" x="6064250" y="3879850"/>
          <p14:tracePt t="2796" x="6096000" y="3860800"/>
          <p14:tracePt t="2814" x="6108700" y="3848100"/>
          <p14:tracePt t="2912" x="6121400" y="3848100"/>
          <p14:tracePt t="2916" x="6153150" y="3848100"/>
          <p14:tracePt t="2929" x="6203950" y="3848100"/>
          <p14:tracePt t="2946" x="6311900" y="3848100"/>
          <p14:tracePt t="2964" x="6470650" y="3841750"/>
          <p14:tracePt t="2979" x="6534150" y="3841750"/>
          <p14:tracePt t="2997" x="6667500" y="3841750"/>
          <p14:tracePt t="3002" x="6737350" y="3841750"/>
          <p14:tracePt t="3016" x="6851650" y="3841750"/>
          <p14:tracePt t="3031" x="6921500" y="3835400"/>
          <p14:tracePt t="3046" x="6940550" y="3829050"/>
          <p14:tracePt t="3062" x="6953250" y="3829050"/>
          <p14:tracePt t="3079" x="6965950" y="3829050"/>
          <p14:tracePt t="3098" x="6972300" y="3829050"/>
          <p14:tracePt t="3492" x="6965950" y="3829050"/>
          <p14:tracePt t="3500" x="6959600" y="3829050"/>
          <p14:tracePt t="3509" x="6953250" y="3829050"/>
          <p14:tracePt t="3535" x="6934200" y="3829050"/>
          <p14:tracePt t="3545" x="6927850" y="3829050"/>
          <p14:tracePt t="3565" x="6915150" y="3829050"/>
          <p14:tracePt t="3637" x="6921500" y="3816350"/>
          <p14:tracePt t="3645" x="6934200" y="3816350"/>
          <p14:tracePt t="3662" x="6940550" y="3810000"/>
          <p14:tracePt t="3679" x="6946900" y="3822700"/>
          <p14:tracePt t="3696" x="6946900" y="3829050"/>
          <p14:tracePt t="3712" x="6946900" y="3848100"/>
          <p14:tracePt t="3722" x="6946900" y="3854450"/>
          <p14:tracePt t="3729" x="6946900" y="3867150"/>
          <p14:tracePt t="3750" x="7016750" y="3905250"/>
          <p14:tracePt t="3763" x="7054850" y="3917950"/>
          <p14:tracePt t="3782" x="7162800" y="3949700"/>
          <p14:tracePt t="3790" x="7200900" y="3962400"/>
          <p14:tracePt t="3798" x="7226300" y="3968750"/>
          <p14:tracePt t="3812" x="7264400" y="3968750"/>
          <p14:tracePt t="3829" x="7289800" y="3968750"/>
          <p14:tracePt t="3862" x="7296150" y="3968750"/>
          <p14:tracePt t="4036" x="7283450" y="3968750"/>
          <p14:tracePt t="4046" x="7264400" y="3968750"/>
          <p14:tracePt t="4062" x="7219950" y="3975100"/>
          <p14:tracePt t="4079" x="7181850" y="3987800"/>
          <p14:tracePt t="4098" x="7131050" y="3994150"/>
          <p14:tracePt t="4112" x="7067550" y="4006850"/>
          <p14:tracePt t="4129" x="6985000" y="4025900"/>
          <p14:tracePt t="4146" x="6883400" y="4038600"/>
          <p14:tracePt t="4162" x="6781800" y="4044950"/>
          <p14:tracePt t="4164" x="6731000" y="4051300"/>
          <p14:tracePt t="4179" x="6680200" y="4051300"/>
          <p14:tracePt t="4196" x="6629400" y="4064000"/>
          <p14:tracePt t="4198" x="6597650" y="4070350"/>
          <p14:tracePt t="4212" x="6515100" y="4064000"/>
          <p14:tracePt t="4229" x="6413500" y="4064000"/>
          <p14:tracePt t="4246" x="6330950" y="4070350"/>
          <p14:tracePt t="4265" x="6203950" y="4070350"/>
          <p14:tracePt t="4281" x="6038850" y="4076700"/>
          <p14:tracePt t="4295" x="5911850" y="4083050"/>
          <p14:tracePt t="4312" x="5746750" y="4095750"/>
          <p14:tracePt t="4329" x="5556250" y="4121150"/>
          <p14:tracePt t="4347" x="5334000" y="4133850"/>
          <p14:tracePt t="4363" x="5156200" y="4165600"/>
          <p14:tracePt t="4379" x="4946650" y="4203700"/>
          <p14:tracePt t="4381" x="4832350" y="4203700"/>
          <p14:tracePt t="4396" x="4616450" y="4197350"/>
          <p14:tracePt t="4412" x="4413250" y="4197350"/>
          <p14:tracePt t="4429" x="4197350" y="4197350"/>
          <p14:tracePt t="4447" x="3975100" y="4197350"/>
          <p14:tracePt t="4463" x="3771900" y="4197350"/>
          <p14:tracePt t="4479" x="3575050" y="4197350"/>
          <p14:tracePt t="4501" x="3409950" y="4216400"/>
          <p14:tracePt t="4512" x="3276600" y="4210050"/>
          <p14:tracePt t="4532" x="3098800" y="4210050"/>
          <p14:tracePt t="4548" x="2882900" y="4235450"/>
          <p14:tracePt t="4563" x="2800350" y="4235450"/>
          <p14:tracePt t="4579" x="2660650" y="4235450"/>
          <p14:tracePt t="4598" x="2476500" y="4241800"/>
          <p14:tracePt t="4612" x="2381250" y="4241800"/>
          <p14:tracePt t="4629" x="2292350" y="4248150"/>
          <p14:tracePt t="4646" x="2197100" y="4254500"/>
          <p14:tracePt t="4662" x="2139950" y="4248150"/>
          <p14:tracePt t="4679" x="2114550" y="4248150"/>
          <p14:tracePt t="4788" x="2108200" y="4229100"/>
          <p14:tracePt t="4796" x="2108200" y="4184650"/>
          <p14:tracePt t="4805" x="2095500" y="4152900"/>
          <p14:tracePt t="4815" x="2076450" y="4108450"/>
          <p14:tracePt t="4831" x="2044700" y="4025900"/>
          <p14:tracePt t="4847" x="2006600" y="3917950"/>
          <p14:tracePt t="4863" x="1968500" y="3816350"/>
          <p14:tracePt t="4879" x="1936750" y="3727450"/>
          <p14:tracePt t="4896" x="1911350" y="3683000"/>
          <p14:tracePt t="4912" x="1892300" y="3651250"/>
          <p14:tracePt t="4929" x="1892300" y="3638550"/>
          <p14:tracePt t="4947" x="1911350" y="3613150"/>
          <p14:tracePt t="4963" x="1917700" y="3613150"/>
          <p14:tracePt t="4972" x="1924050" y="3600450"/>
          <p14:tracePt t="4976" x="1930400" y="3594100"/>
          <p14:tracePt t="4999" x="1936750" y="3587750"/>
          <p14:tracePt t="5013" x="1936750" y="3581400"/>
          <p14:tracePt t="5032" x="1981200" y="3556000"/>
          <p14:tracePt t="5046" x="2051050" y="3543300"/>
          <p14:tracePt t="5064" x="2178050" y="3543300"/>
          <p14:tracePt t="5079" x="2355850" y="3543300"/>
          <p14:tracePt t="5098" x="2540000" y="3549650"/>
          <p14:tracePt t="5112" x="2749550" y="3556000"/>
          <p14:tracePt t="5130" x="2965450" y="3556000"/>
          <p14:tracePt t="5146" x="3238500" y="3562350"/>
          <p14:tracePt t="5148" x="3384550" y="3562350"/>
          <p14:tracePt t="5162" x="3517900" y="3549650"/>
          <p14:tracePt t="5164" x="3657600" y="3549650"/>
          <p14:tracePt t="5179" x="3797300" y="3549650"/>
          <p14:tracePt t="5196" x="4260850" y="3530600"/>
          <p14:tracePt t="5212" x="4552950" y="3530600"/>
          <p14:tracePt t="5229" x="4845050" y="3549650"/>
          <p14:tracePt t="5246" x="5137150" y="3549650"/>
          <p14:tracePt t="5262" x="5403850" y="3556000"/>
          <p14:tracePt t="5284" x="5683250" y="3549650"/>
          <p14:tracePt t="5298" x="5949950" y="3556000"/>
          <p14:tracePt t="5312" x="6178550" y="3562350"/>
          <p14:tracePt t="5329" x="6400800" y="3562350"/>
          <p14:tracePt t="5349" x="6711950" y="3562350"/>
          <p14:tracePt t="5362" x="6813550" y="3562350"/>
          <p14:tracePt t="5382" x="7054850" y="3568700"/>
          <p14:tracePt t="5395" x="7169150" y="3568700"/>
          <p14:tracePt t="5412" x="7270750" y="3568700"/>
          <p14:tracePt t="5429" x="7346950" y="3568700"/>
          <p14:tracePt t="5446" x="7410450" y="3575050"/>
          <p14:tracePt t="5463" x="7435850" y="3575050"/>
          <p14:tracePt t="5599" x="7442200" y="3575050"/>
          <p14:tracePt t="5636" x="7442200" y="3581400"/>
          <p14:tracePt t="5657" x="7442200" y="3587750"/>
          <p14:tracePt t="5664" x="7442200" y="3625850"/>
          <p14:tracePt t="5679" x="7423150" y="3702050"/>
          <p14:tracePt t="5696" x="7397750" y="3803650"/>
          <p14:tracePt t="5712" x="7366000" y="3898900"/>
          <p14:tracePt t="5729" x="7334250" y="3987800"/>
          <p14:tracePt t="5750" x="7302500" y="4076700"/>
          <p14:tracePt t="5762" x="7302500" y="4089400"/>
          <p14:tracePt t="5783" x="7296150" y="4089400"/>
          <p14:tracePt t="5849" x="7277100" y="4089400"/>
          <p14:tracePt t="5852" x="7226300" y="4089400"/>
          <p14:tracePt t="5862" x="7162800" y="4089400"/>
          <p14:tracePt t="5879" x="6978650" y="4095750"/>
          <p14:tracePt t="5896" x="6692900" y="4095750"/>
          <p14:tracePt t="5912" x="6381750" y="4095750"/>
          <p14:tracePt t="5931" x="6064250" y="4108450"/>
          <p14:tracePt t="5946" x="5708650" y="4121150"/>
          <p14:tracePt t="5963" x="5340350" y="4127500"/>
          <p14:tracePt t="5980" x="4787900" y="4095750"/>
          <p14:tracePt t="6000" x="4387850" y="4102100"/>
          <p14:tracePt t="6012" x="3987800" y="4108450"/>
          <p14:tracePt t="6032" x="3619500" y="4114800"/>
          <p14:tracePt t="6047" x="3321050" y="4114800"/>
          <p14:tracePt t="6063" x="3073400" y="4114800"/>
          <p14:tracePt t="6081" x="2819400" y="4133850"/>
          <p14:tracePt t="6098" x="2609850" y="4146550"/>
          <p14:tracePt t="6104" x="2527300" y="4159250"/>
          <p14:tracePt t="6112" x="2457450" y="4165600"/>
          <p14:tracePt t="6129" x="2393950" y="4191000"/>
          <p14:tracePt t="6146" x="2305050" y="4191000"/>
          <p14:tracePt t="6164" x="2216150" y="4184650"/>
          <p14:tracePt t="6181" x="2209800" y="4184650"/>
          <p14:tracePt t="6236" x="2209800" y="4178300"/>
          <p14:tracePt t="6252" x="2203450" y="4178300"/>
          <p14:tracePt t="6260" x="2184400" y="4178300"/>
          <p14:tracePt t="6284" x="2165350" y="4178300"/>
          <p14:tracePt t="6299" x="2159000" y="4178300"/>
          <p14:tracePt t="6429" x="2165350" y="4178300"/>
          <p14:tracePt t="6477" x="2159000" y="4191000"/>
          <p14:tracePt t="6484" x="2152650" y="4203700"/>
          <p14:tracePt t="6498" x="2146300" y="4216400"/>
          <p14:tracePt t="6518" x="2127250" y="4254500"/>
          <p14:tracePt t="6521" x="2108200" y="4267200"/>
          <p14:tracePt t="6534" x="2063750" y="4292600"/>
          <p14:tracePt t="6546" x="2044700" y="4311650"/>
          <p14:tracePt t="6567" x="2019300" y="4337050"/>
          <p14:tracePt t="6612" x="2025650" y="4337050"/>
          <p14:tracePt t="6630" x="2032000" y="4337050"/>
          <p14:tracePt t="6659" x="2032000" y="4330700"/>
          <p14:tracePt t="6669" x="2044700" y="4330700"/>
          <p14:tracePt t="6679" x="2076450" y="4330700"/>
          <p14:tracePt t="6696" x="2190750" y="4330700"/>
          <p14:tracePt t="6713" x="2292350" y="4324350"/>
          <p14:tracePt t="6722" x="2362200" y="4324350"/>
          <p14:tracePt t="6726" x="2413000" y="4318000"/>
          <p14:tracePt t="6746" x="2533650" y="4311650"/>
          <p14:tracePt t="6762" x="2692400" y="4305300"/>
          <p14:tracePt t="6770" x="2781300" y="4305300"/>
          <p14:tracePt t="6782" x="2959100" y="4305300"/>
          <p14:tracePt t="6799" x="3136900" y="4298950"/>
          <p14:tracePt t="6812" x="3308350" y="4298950"/>
          <p14:tracePt t="6829" x="3454400" y="4318000"/>
          <p14:tracePt t="6847" x="3638550" y="4318000"/>
          <p14:tracePt t="6864" x="3860800" y="4318000"/>
          <p14:tracePt t="6880" x="4165600" y="4311650"/>
          <p14:tracePt t="6896" x="4533900" y="4298950"/>
          <p14:tracePt t="6912" x="4908550" y="4298950"/>
          <p14:tracePt t="6929" x="5283200" y="4286250"/>
          <p14:tracePt t="6947" x="5645150" y="4279900"/>
          <p14:tracePt t="6949" x="5822950" y="4273550"/>
          <p14:tracePt t="6963" x="6146800" y="4248150"/>
          <p14:tracePt t="6979" x="6324600" y="4241800"/>
          <p14:tracePt t="6996" x="6807200" y="4235450"/>
          <p14:tracePt t="7013" x="7086600" y="4229100"/>
          <p14:tracePt t="7031" x="7334250" y="4216400"/>
          <p14:tracePt t="7046" x="7524750" y="4191000"/>
          <p14:tracePt t="7062" x="7683500" y="4159250"/>
          <p14:tracePt t="7079" x="7835900" y="4140200"/>
          <p14:tracePt t="7098" x="7981950" y="4133850"/>
          <p14:tracePt t="7112" x="8102600" y="4133850"/>
          <p14:tracePt t="7129" x="8204200" y="4133850"/>
          <p14:tracePt t="7146" x="8312150" y="4133850"/>
          <p14:tracePt t="7162" x="8420100" y="4133850"/>
          <p14:tracePt t="7163" x="8477250" y="4133850"/>
          <p14:tracePt t="7179" x="8509000" y="4140200"/>
          <p14:tracePt t="7196" x="8553450" y="4140200"/>
          <p14:tracePt t="7212" x="8578850" y="4140200"/>
          <p14:tracePt t="7229" x="8610600" y="4140200"/>
          <p14:tracePt t="7246" x="8636000" y="4140200"/>
          <p14:tracePt t="7262" x="8648700" y="4140200"/>
          <p14:tracePt t="7308" x="8655050" y="4140200"/>
          <p14:tracePt t="7315" x="8661400" y="4140200"/>
          <p14:tracePt t="7329" x="8680450" y="4152900"/>
          <p14:tracePt t="7348" x="8705850" y="4159250"/>
          <p14:tracePt t="7362" x="8705850" y="4165600"/>
          <p14:tracePt t="7396" x="8680450" y="4165600"/>
          <p14:tracePt t="7412" x="8655050" y="4159250"/>
          <p14:tracePt t="7429" x="8629650" y="4152900"/>
          <p14:tracePt t="7446" x="8623300" y="4146550"/>
          <p14:tracePt t="7464" x="8604250" y="4133850"/>
          <p14:tracePt t="7481" x="8591550" y="4133850"/>
          <p14:tracePt t="7496" x="8585200" y="4127500"/>
          <p14:tracePt t="7512" x="8572500" y="4127500"/>
          <p14:tracePt t="7533" x="8553450" y="4127500"/>
          <p14:tracePt t="7545" x="8547100" y="4127500"/>
          <p14:tracePt t="7579" x="8540750" y="4127500"/>
          <p14:tracePt t="7598" x="8483600" y="4127500"/>
          <p14:tracePt t="7612" x="8382000" y="4127500"/>
          <p14:tracePt t="7631" x="8255000" y="4127500"/>
          <p14:tracePt t="7646" x="8140700" y="4127500"/>
          <p14:tracePt t="7662" x="8020050" y="4127500"/>
          <p14:tracePt t="7679" x="7880350" y="4127500"/>
          <p14:tracePt t="7696" x="7715250" y="4127500"/>
          <p14:tracePt t="7712" x="7537450" y="4146550"/>
          <p14:tracePt t="7721" x="7423150" y="4152900"/>
          <p14:tracePt t="7729" x="7308850" y="4171950"/>
          <p14:tracePt t="7748" x="6953250" y="4241800"/>
          <p14:tracePt t="7763" x="6845300" y="4273550"/>
          <p14:tracePt t="7781" x="6540500" y="4356100"/>
          <p14:tracePt t="7796" x="6330950" y="4406900"/>
          <p14:tracePt t="7813" x="6108700" y="4457700"/>
          <p14:tracePt t="7829" x="5854700" y="4451350"/>
          <p14:tracePt t="7848" x="5581650" y="4432300"/>
          <p14:tracePt t="7862" x="5353050" y="4419600"/>
          <p14:tracePt t="7879" x="5168900" y="4400550"/>
          <p14:tracePt t="7896" x="5092700" y="4362450"/>
          <p14:tracePt t="7913" x="5054600" y="4318000"/>
          <p14:tracePt t="7929" x="5041900" y="4311650"/>
          <p14:tracePt t="8037" x="5035550" y="4311650"/>
          <p14:tracePt t="8045" x="4991100" y="4330700"/>
          <p14:tracePt t="8052" x="4927600" y="4343400"/>
          <p14:tracePt t="8063" x="4845050" y="4349750"/>
          <p14:tracePt t="8081" x="4686300" y="4368800"/>
          <p14:tracePt t="8097" x="4470400" y="4394200"/>
          <p14:tracePt t="8112" x="4210050" y="4413250"/>
          <p14:tracePt t="8129" x="3975100" y="4419600"/>
          <p14:tracePt t="8146" x="3708400" y="4394200"/>
          <p14:tracePt t="8163" x="3448050" y="4330700"/>
          <p14:tracePt t="8165" x="3327400" y="4305300"/>
          <p14:tracePt t="8179" x="3244850" y="4286250"/>
          <p14:tracePt t="8196" x="3022600" y="4222750"/>
          <p14:tracePt t="8213" x="2946400" y="4203700"/>
          <p14:tracePt t="8229" x="2895600" y="4184650"/>
          <p14:tracePt t="8250" x="2882900" y="4178300"/>
          <p14:tracePt t="8262" x="2844800" y="4165600"/>
          <p14:tracePt t="8282" x="2781300" y="4140200"/>
          <p14:tracePt t="8288" x="2736850" y="4127500"/>
          <p14:tracePt t="8300" x="2641600" y="4089400"/>
          <p14:tracePt t="8312" x="2603500" y="4076700"/>
          <p14:tracePt t="8329" x="2559050" y="4057650"/>
          <p14:tracePt t="8348" x="2540000" y="4038600"/>
          <p14:tracePt t="8365" x="2508250" y="3994150"/>
          <p14:tracePt t="8379" x="2489200" y="3975100"/>
          <p14:tracePt t="8395" x="2425700" y="3892550"/>
          <p14:tracePt t="8412" x="2381250" y="3854450"/>
          <p14:tracePt t="8429" x="2343150" y="3797300"/>
          <p14:tracePt t="8446" x="2311400" y="3752850"/>
          <p14:tracePt t="8463" x="2279650" y="3683000"/>
          <p14:tracePt t="8475" x="2273300" y="3657600"/>
          <p14:tracePt t="8485" x="2254250" y="3581400"/>
          <p14:tracePt t="8496" x="2241550" y="3543300"/>
          <p14:tracePt t="8514" x="2228850" y="3486150"/>
          <p14:tracePt t="8532" x="2216150" y="3448050"/>
          <p14:tracePt t="8537" x="2216150" y="3441700"/>
          <p14:tracePt t="8546" x="2209800" y="3441700"/>
          <p14:tracePt t="8671" x="2209800" y="3435350"/>
          <p14:tracePt t="8676" x="2209800" y="3416300"/>
          <p14:tracePt t="8684" x="2203450" y="3365500"/>
          <p14:tracePt t="8696" x="2197100" y="3302000"/>
          <p14:tracePt t="8712" x="2184400" y="3194050"/>
          <p14:tracePt t="8729" x="2203450" y="3067050"/>
          <p14:tracePt t="8746" x="2203450" y="2946400"/>
          <p14:tracePt t="8768" x="2171700" y="2825750"/>
          <p14:tracePt t="8781" x="2152650" y="2755900"/>
          <p14:tracePt t="8796" x="2146300" y="2692400"/>
          <p14:tracePt t="8813" x="2152650" y="2641600"/>
          <p14:tracePt t="8829" x="2152650" y="2622550"/>
          <p14:tracePt t="8847" x="2152650" y="2609850"/>
          <p14:tracePt t="8862" x="2152650" y="2597150"/>
          <p14:tracePt t="8879" x="2146300" y="2590800"/>
          <p14:tracePt t="8912" x="2146300" y="2578100"/>
          <p14:tracePt t="8930" x="2159000" y="2571750"/>
          <p14:tracePt t="8963" x="2159000" y="2565400"/>
          <p14:tracePt t="8980" x="2159000" y="2578100"/>
          <p14:tracePt t="9012" x="2165350" y="2590800"/>
          <p14:tracePt t="9032" x="2171700" y="2590800"/>
          <p14:tracePt t="9046" x="2178050" y="2597150"/>
          <p14:tracePt t="9062" x="2197100" y="2628900"/>
          <p14:tracePt t="9079" x="2216150" y="2679700"/>
          <p14:tracePt t="9097" x="2222500" y="2717800"/>
          <p14:tracePt t="9180" x="2222500" y="2743200"/>
          <p14:tracePt t="9188" x="2222500" y="2781300"/>
          <p14:tracePt t="9196" x="2235200" y="2819400"/>
          <p14:tracePt t="9212" x="2247900" y="2901950"/>
          <p14:tracePt t="9229" x="2254250" y="2952750"/>
          <p14:tracePt t="9249" x="2266950" y="2990850"/>
          <p14:tracePt t="9262" x="2266950" y="3041650"/>
          <p14:tracePt t="9282" x="2266950" y="3105150"/>
          <p14:tracePt t="9296" x="2266950" y="3200400"/>
          <p14:tracePt t="9312" x="2254250" y="3321050"/>
          <p14:tracePt t="9329" x="2254250" y="3429000"/>
          <p14:tracePt t="9348" x="2266950" y="3568700"/>
          <p14:tracePt t="9363" x="2279650" y="3619500"/>
          <p14:tracePt t="9380" x="2286000" y="3714750"/>
          <p14:tracePt t="9396" x="2349500" y="3860800"/>
          <p14:tracePt t="9416" x="2406650" y="3930650"/>
          <p14:tracePt t="9420" x="2425700" y="3943350"/>
          <p14:tracePt t="9429" x="2438400" y="3956050"/>
          <p14:tracePt t="9446" x="2444750" y="3962400"/>
          <p14:tracePt t="9508" x="2444750" y="3956050"/>
          <p14:tracePt t="9518" x="2444750" y="3930650"/>
          <p14:tracePt t="9533" x="2451100" y="3879850"/>
          <p14:tracePt t="9546" x="2451100" y="3867150"/>
          <p14:tracePt t="9563" x="2463800" y="3854450"/>
          <p14:tracePt t="9564" x="2470150" y="3848100"/>
          <p14:tracePt t="9579" x="2476500" y="3841750"/>
          <p14:tracePt t="9599" x="2520950" y="3816350"/>
          <p14:tracePt t="9613" x="2597150" y="3816350"/>
          <p14:tracePt t="9629" x="2705100" y="3810000"/>
          <p14:tracePt t="9646" x="2851150" y="3784600"/>
          <p14:tracePt t="9663" x="3079750" y="3778250"/>
          <p14:tracePt t="9680" x="3359150" y="3790950"/>
          <p14:tracePt t="9697" x="3613150" y="3816350"/>
          <p14:tracePt t="9713" x="3867150" y="3848100"/>
          <p14:tracePt t="9729" x="4133850" y="3905250"/>
          <p14:tracePt t="9752" x="4508500" y="3905250"/>
          <p14:tracePt t="9763" x="4635500" y="3911600"/>
          <p14:tracePt t="9781" x="4965700" y="3905250"/>
          <p14:tracePt t="9797" x="5156200" y="3898900"/>
          <p14:tracePt t="9812" x="5321300" y="3917950"/>
          <p14:tracePt t="9830" x="5473700" y="3930650"/>
          <p14:tracePt t="9849" x="5645150" y="3930650"/>
          <p14:tracePt t="9863" x="5829300" y="3924300"/>
          <p14:tracePt t="9880" x="5988050" y="3911600"/>
          <p14:tracePt t="9884" x="6051550" y="3905250"/>
          <p14:tracePt t="9896" x="6121400" y="3905250"/>
          <p14:tracePt t="9913" x="6261100" y="3898900"/>
          <p14:tracePt t="9929" x="6400800" y="3886200"/>
          <p14:tracePt t="9946" x="6584950" y="3886200"/>
          <p14:tracePt t="9963" x="6794500" y="3886200"/>
          <p14:tracePt t="9971" x="6889750" y="3879850"/>
          <p14:tracePt t="9983" x="7099300" y="3879850"/>
          <p14:tracePt t="9999" x="7245350" y="3873500"/>
          <p14:tracePt t="10018" x="7321550" y="3854450"/>
          <p14:tracePt t="10031" x="7327900" y="3854450"/>
          <p14:tracePt t="10045" x="7327900" y="3848100"/>
          <p14:tracePt t="10063" x="7283450" y="3848100"/>
          <p14:tracePt t="10067" x="7245350" y="3848100"/>
          <p14:tracePt t="10080" x="7188200" y="3848100"/>
          <p14:tracePt t="10097" x="7080250" y="3854450"/>
          <p14:tracePt t="10112" x="6953250" y="3860800"/>
          <p14:tracePt t="10129" x="6832600" y="3867150"/>
          <p14:tracePt t="10146" x="6743700" y="3873500"/>
          <p14:tracePt t="10163" x="6718300" y="3873500"/>
          <p14:tracePt t="10280" x="6705600" y="3873500"/>
          <p14:tracePt t="10289" x="6648450" y="3867150"/>
          <p14:tracePt t="10296" x="6578600" y="3867150"/>
          <p14:tracePt t="10315" x="6388100" y="3854450"/>
          <p14:tracePt t="10329" x="6121400" y="3867150"/>
          <p14:tracePt t="10348" x="5822950" y="3873500"/>
          <p14:tracePt t="10362" x="5416550" y="3854450"/>
          <p14:tracePt t="10380" x="4997450" y="3816350"/>
          <p14:tracePt t="10396" x="4464050" y="3778250"/>
          <p14:tracePt t="10412" x="4159250" y="3765550"/>
          <p14:tracePt t="10429" x="3879850" y="3752850"/>
          <p14:tracePt t="10446" x="3657600" y="3746500"/>
          <p14:tracePt t="10463" x="3473450" y="3746500"/>
          <p14:tracePt t="10480" x="3333750" y="3740150"/>
          <p14:tracePt t="10498" x="3257550" y="3733800"/>
          <p14:tracePt t="10512" x="3194050" y="3733800"/>
          <p14:tracePt t="10532" x="3136900" y="3733800"/>
          <p14:tracePt t="10547" x="3054350" y="3733800"/>
          <p14:tracePt t="10562" x="3009900" y="3733800"/>
          <p14:tracePt t="10580" x="2870200" y="3714750"/>
          <p14:tracePt t="10598" x="2755900" y="3670300"/>
          <p14:tracePt t="10612" x="2641600" y="3594100"/>
          <p14:tracePt t="10629" x="2552700" y="3517900"/>
          <p14:tracePt t="10646" x="2501900" y="3429000"/>
          <p14:tracePt t="10662" x="2470150" y="3327400"/>
          <p14:tracePt t="10679" x="2463800" y="3213100"/>
          <p14:tracePt t="10696" x="2470150" y="3092450"/>
          <p14:tracePt t="10712" x="2470150" y="2978150"/>
          <p14:tracePt t="10729" x="2482850" y="2876550"/>
          <p14:tracePt t="10746" x="2508250" y="2806700"/>
          <p14:tracePt t="10763" x="2533650" y="2711450"/>
          <p14:tracePt t="10782" x="2514600" y="2540000"/>
          <p14:tracePt t="10788" x="2495550" y="2489200"/>
          <p14:tracePt t="10796" x="2463800" y="2444750"/>
          <p14:tracePt t="10813" x="2400300" y="2400300"/>
          <p14:tracePt t="10829" x="2374900" y="2381250"/>
          <p14:tracePt t="10847" x="2368550" y="2374900"/>
          <p14:tracePt t="10865" x="2362200" y="2374900"/>
          <p14:tracePt t="10879" x="2349500" y="2368550"/>
          <p14:tracePt t="10896" x="2349500" y="2362200"/>
          <p14:tracePt t="10912" x="2343150" y="2362200"/>
          <p14:tracePt t="10929" x="2324100" y="2362200"/>
          <p14:tracePt t="10946" x="2305050" y="2362200"/>
          <p14:tracePt t="10963" x="2286000" y="2355850"/>
          <p14:tracePt t="10979" x="2260600" y="2343150"/>
          <p14:tracePt t="10996" x="2254250" y="2343150"/>
          <p14:tracePt t="11040" x="2247900" y="2343150"/>
          <p14:tracePt t="11045" x="2247900" y="2336800"/>
          <p14:tracePt t="11110" x="2254250" y="2336800"/>
          <p14:tracePt t="11115" x="2273300" y="2336800"/>
          <p14:tracePt t="11129" x="2298700" y="2336800"/>
          <p14:tracePt t="11146" x="2387600" y="2336800"/>
          <p14:tracePt t="11162" x="2482850" y="2330450"/>
          <p14:tracePt t="11164" x="2546350" y="2343150"/>
          <p14:tracePt t="11179" x="2603500" y="2343150"/>
          <p14:tracePt t="11196" x="2762250" y="2349500"/>
          <p14:tracePt t="11212" x="2844800" y="2355850"/>
          <p14:tracePt t="11229" x="2908300" y="2355850"/>
          <p14:tracePt t="11246" x="2959100" y="2355850"/>
          <p14:tracePt t="11263" x="2971800" y="2349500"/>
          <p14:tracePt t="11282" x="2990850" y="2343150"/>
          <p14:tracePt t="11289" x="2997200" y="2343150"/>
          <p14:tracePt t="11298" x="3009900" y="2336800"/>
          <p14:tracePt t="11313" x="3028950" y="2330450"/>
          <p14:tracePt t="11440" x="3035300" y="2330450"/>
          <p14:tracePt t="11452" x="3054350" y="2330450"/>
          <p14:tracePt t="11460" x="3073400" y="2330450"/>
          <p14:tracePt t="11473" x="3105150" y="2330450"/>
          <p14:tracePt t="11479" x="3136900" y="2336800"/>
          <p14:tracePt t="11497" x="3219450" y="2336800"/>
          <p14:tracePt t="11512" x="3321050" y="2355850"/>
          <p14:tracePt t="11532" x="3409950" y="2355850"/>
          <p14:tracePt t="11547" x="3511550" y="2349500"/>
          <p14:tracePt t="11562" x="3581400" y="2349500"/>
          <p14:tracePt t="11579" x="3644900" y="2355850"/>
          <p14:tracePt t="11599" x="3695700" y="2355850"/>
          <p14:tracePt t="11612" x="3733800" y="2349500"/>
          <p14:tracePt t="11629" x="3752850" y="2343150"/>
          <p14:tracePt t="11820" x="3771900" y="2343150"/>
          <p14:tracePt t="11830" x="3803650" y="2343150"/>
          <p14:tracePt t="11849" x="3873500" y="2343150"/>
          <p14:tracePt t="11863" x="3943350" y="2343150"/>
          <p14:tracePt t="11879" x="4025900" y="2343150"/>
          <p14:tracePt t="11896" x="4146550" y="2343150"/>
          <p14:tracePt t="11914" x="4279900" y="2336800"/>
          <p14:tracePt t="11929" x="4400550" y="2336800"/>
          <p14:tracePt t="11946" x="4489450" y="2336800"/>
          <p14:tracePt t="11964" x="4597400" y="2330450"/>
          <p14:tracePt t="11979" x="4654550" y="2330450"/>
          <p14:tracePt t="12001" x="4686300" y="2330450"/>
          <p14:tracePt t="12189" x="4699000" y="2330450"/>
          <p14:tracePt t="12197" x="4711700" y="2330450"/>
          <p14:tracePt t="12213" x="4768850" y="2343150"/>
          <p14:tracePt t="12230" x="4851400" y="2368550"/>
          <p14:tracePt t="12246" x="4946650" y="2381250"/>
          <p14:tracePt t="12262" x="5054600" y="2387600"/>
          <p14:tracePt t="12281" x="5168900" y="2387600"/>
          <p14:tracePt t="12298" x="5270500" y="2393950"/>
          <p14:tracePt t="12312" x="5353050" y="2393950"/>
          <p14:tracePt t="12316" x="5378450" y="2387600"/>
          <p14:tracePt t="12330" x="5403850" y="2387600"/>
          <p14:tracePt t="12348" x="5422900" y="2387600"/>
          <p14:tracePt t="12364" x="5422900" y="2381250"/>
          <p14:tracePt t="12550" x="5435600" y="2381250"/>
          <p14:tracePt t="12557" x="5461000" y="2381250"/>
          <p14:tracePt t="12564" x="5486400" y="2381250"/>
          <p14:tracePt t="12579" x="5524500" y="2381250"/>
          <p14:tracePt t="12598" x="5645150" y="2381250"/>
          <p14:tracePt t="12612" x="5765800" y="2381250"/>
          <p14:tracePt t="12629" x="5905500" y="2381250"/>
          <p14:tracePt t="12646" x="6038850" y="2381250"/>
          <p14:tracePt t="12662" x="6165850" y="2374900"/>
          <p14:tracePt t="12679" x="6267450" y="2374900"/>
          <p14:tracePt t="12696" x="6337300" y="2374900"/>
          <p14:tracePt t="12712" x="6369050" y="2381250"/>
          <p14:tracePt t="12729" x="6375400" y="2381250"/>
          <p14:tracePt t="12751" x="6375400" y="2374900"/>
          <p14:tracePt t="12814" x="6375400" y="2368550"/>
          <p14:tracePt t="12836" x="6375400" y="2362200"/>
          <p14:tracePt t="12900" x="6394450" y="2362200"/>
          <p14:tracePt t="12914" x="6432550" y="2362200"/>
          <p14:tracePt t="12916" x="6477000" y="2362200"/>
          <p14:tracePt t="12929" x="6508750" y="2362200"/>
          <p14:tracePt t="12946" x="6597650" y="2362200"/>
          <p14:tracePt t="12962" x="6718300" y="2362200"/>
          <p14:tracePt t="12981" x="6915150" y="2343150"/>
          <p14:tracePt t="12997" x="7010400" y="2330450"/>
          <p14:tracePt t="13012" x="7092950" y="2324100"/>
          <p14:tracePt t="13033" x="7137400" y="2317750"/>
          <p14:tracePt t="13046" x="7150100" y="2311400"/>
          <p14:tracePt t="13180" x="7150100" y="2317750"/>
          <p14:tracePt t="13189" x="7150100" y="2343150"/>
          <p14:tracePt t="13198" x="7143750" y="2374900"/>
          <p14:tracePt t="13213" x="7124700" y="2482850"/>
          <p14:tracePt t="13229" x="7105650" y="2724150"/>
          <p14:tracePt t="13252" x="7092950" y="3003550"/>
          <p14:tracePt t="13267" x="7086600" y="3282950"/>
          <p14:tracePt t="13281" x="7048500" y="3530600"/>
          <p14:tracePt t="13296" x="7016750" y="3689350"/>
          <p14:tracePt t="13313" x="6978650" y="3810000"/>
          <p14:tracePt t="13329" x="6940550" y="3917950"/>
          <p14:tracePt t="13348" x="6889750" y="4006850"/>
          <p14:tracePt t="13354" x="6858000" y="4051300"/>
          <p14:tracePt t="13363" x="6826250" y="4076700"/>
          <p14:tracePt t="13379" x="6819900" y="4076700"/>
          <p14:tracePt t="13621" x="6813550" y="4076700"/>
          <p14:tracePt t="13628" x="6788150" y="4083050"/>
          <p14:tracePt t="13642" x="6762750" y="4083050"/>
          <p14:tracePt t="13646" x="6737350" y="4083050"/>
          <p14:tracePt t="13665" x="6711950" y="4089400"/>
          <p14:tracePt t="13671" x="6705600" y="4089400"/>
          <p14:tracePt t="13696" x="6692900" y="4089400"/>
          <p14:tracePt t="13712" x="6667500" y="4089400"/>
          <p14:tracePt t="13729" x="6616700" y="4089400"/>
          <p14:tracePt t="13745" x="6508750" y="4102100"/>
          <p14:tracePt t="13762" x="6337300" y="4152900"/>
          <p14:tracePt t="13781" x="5918200" y="4210050"/>
          <p14:tracePt t="13796" x="5568950" y="4216400"/>
          <p14:tracePt t="13812" x="5162550" y="4222750"/>
          <p14:tracePt t="13829" x="4724400" y="4210050"/>
          <p14:tracePt t="13848" x="4305300" y="4210050"/>
          <p14:tracePt t="13862" x="3892550" y="4159250"/>
          <p14:tracePt t="13879" x="3562350" y="4114800"/>
          <p14:tracePt t="13896" x="3327400" y="4064000"/>
          <p14:tracePt t="13916" x="3003550" y="3981450"/>
          <p14:tracePt t="13929" x="2933700" y="3956050"/>
          <p14:tracePt t="13946" x="2717800" y="3873500"/>
          <p14:tracePt t="13962" x="2552700" y="3822700"/>
          <p14:tracePt t="13972" x="2495550" y="3790950"/>
          <p14:tracePt t="13978" x="2438400" y="3771900"/>
          <p14:tracePt t="13981" x="2400300" y="3765550"/>
          <p14:tracePt t="13999" x="2368550" y="3759200"/>
          <p14:tracePt t="14012" x="2279650" y="3740150"/>
          <p14:tracePt t="14032" x="2190750" y="3702050"/>
          <p14:tracePt t="14046" x="2108200" y="3651250"/>
          <p14:tracePt t="14064" x="2019300" y="3600450"/>
          <p14:tracePt t="14079" x="1930400" y="3568700"/>
          <p14:tracePt t="14098" x="1835150" y="3524250"/>
          <p14:tracePt t="14104" x="1790700" y="3511550"/>
          <p14:tracePt t="14112" x="1765300" y="3511550"/>
          <p14:tracePt t="14129" x="1733550" y="3498850"/>
          <p14:tracePt t="14146" x="1733550" y="3492500"/>
          <p14:tracePt t="14180" x="1784350" y="3492500"/>
          <p14:tracePt t="14196" x="1790700" y="3486150"/>
          <p14:tracePt t="14213" x="1866900" y="3479800"/>
          <p14:tracePt t="14229" x="1955800" y="3479800"/>
          <p14:tracePt t="14246" x="2070100" y="3473450"/>
          <p14:tracePt t="14263" x="2165350" y="3473450"/>
          <p14:tracePt t="14283" x="2216150" y="3473450"/>
          <p14:tracePt t="14298" x="2235200" y="3473450"/>
          <p14:tracePt t="14313" x="2241550" y="3473450"/>
          <p14:tracePt t="14329" x="2241550" y="3479800"/>
          <p14:tracePt t="14348" x="2260600" y="3479800"/>
          <p14:tracePt t="14379" x="2260600" y="3492500"/>
          <p14:tracePt t="14396" x="2260600" y="3505200"/>
          <p14:tracePt t="14412" x="2260600" y="3517900"/>
          <p14:tracePt t="14429" x="2254250" y="3536950"/>
          <p14:tracePt t="14446" x="2266950" y="3562350"/>
          <p14:tracePt t="14462" x="2273300" y="3581400"/>
          <p14:tracePt t="14472" x="2273300" y="3587750"/>
          <p14:tracePt t="14479" x="2273300" y="3594100"/>
          <p14:tracePt t="14499" x="2254250" y="3613150"/>
          <p14:tracePt t="14512" x="2222500" y="3638550"/>
          <p14:tracePt t="14532" x="2184400" y="3670300"/>
          <p14:tracePt t="14546" x="2139950" y="3689350"/>
          <p14:tracePt t="14562" x="2095500" y="3689350"/>
          <p14:tracePt t="14566" x="2082800" y="3695700"/>
          <p14:tracePt t="14579" x="2057400" y="3695700"/>
          <p14:tracePt t="14598" x="1981200" y="3644900"/>
          <p14:tracePt t="14612" x="1943100" y="3581400"/>
          <p14:tracePt t="14629" x="1924050" y="3511550"/>
          <p14:tracePt t="14646" x="1905000" y="3467100"/>
          <p14:tracePt t="14666" x="1905000" y="3409950"/>
          <p14:tracePt t="14674" x="1905000" y="3384550"/>
          <p14:tracePt t="14675" x="1911350" y="3371850"/>
          <p14:tracePt t="14696" x="1955800" y="3346450"/>
          <p14:tracePt t="14712" x="2025650" y="3314700"/>
          <p14:tracePt t="14731" x="2095500" y="3308350"/>
          <p14:tracePt t="14746" x="2178050" y="3327400"/>
          <p14:tracePt t="14767" x="2279650" y="3378200"/>
          <p14:tracePt t="14781" x="2317750" y="3435350"/>
          <p14:tracePt t="14796" x="2330450" y="3517900"/>
          <p14:tracePt t="14817" x="2311400" y="3600450"/>
          <p14:tracePt t="14829" x="2260600" y="3651250"/>
          <p14:tracePt t="14850" x="2190750" y="3695700"/>
          <p14:tracePt t="14859" x="2152650" y="3708400"/>
          <p14:tracePt t="14861" x="2114550" y="3714750"/>
          <p14:tracePt t="14880" x="2044700" y="3708400"/>
          <p14:tracePt t="14896" x="1987550" y="3695700"/>
          <p14:tracePt t="14914" x="1930400" y="3651250"/>
          <p14:tracePt t="14929" x="1917700" y="3594100"/>
          <p14:tracePt t="14931" x="1917700" y="3562350"/>
          <p14:tracePt t="14946" x="1936750" y="3517900"/>
          <p14:tracePt t="14962" x="1981200" y="3441700"/>
          <p14:tracePt t="14980" x="2108200" y="3371850"/>
          <p14:tracePt t="15001" x="2209800" y="3378200"/>
          <p14:tracePt t="15012" x="2254250" y="3422650"/>
          <p14:tracePt t="15033" x="2279650" y="3486150"/>
          <p14:tracePt t="15046" x="2279650" y="3575050"/>
          <p14:tracePt t="15063" x="2247900" y="3632200"/>
          <p14:tracePt t="15079" x="2222500" y="3657600"/>
          <p14:tracePt t="15098" x="2165350" y="3657600"/>
          <p14:tracePt t="15102" x="2127250" y="3657600"/>
          <p14:tracePt t="15112" x="2095500" y="3638550"/>
          <p14:tracePt t="15129" x="2070100" y="3600450"/>
          <p14:tracePt t="15146" x="2089150" y="3543300"/>
          <p14:tracePt t="15147" x="2146300" y="3517900"/>
          <p14:tracePt t="15162" x="2235200" y="3498850"/>
          <p14:tracePt t="15164" x="2349500" y="3498850"/>
          <p14:tracePt t="15179" x="2489200" y="3492500"/>
          <p14:tracePt t="15196" x="3136900" y="3530600"/>
          <p14:tracePt t="15212" x="3683000" y="3536950"/>
          <p14:tracePt t="15229" x="4235450" y="3556000"/>
          <p14:tracePt t="15246" x="4718050" y="3581400"/>
          <p14:tracePt t="15263" x="5181600" y="3575050"/>
          <p14:tracePt t="15285" x="5619750" y="3594100"/>
          <p14:tracePt t="15298" x="5994400" y="3613150"/>
          <p14:tracePt t="15312" x="6286500" y="3625850"/>
          <p14:tracePt t="15329" x="6451600" y="3625850"/>
          <p14:tracePt t="15348" x="6508750" y="3613150"/>
          <p14:tracePt t="15367" x="6534150" y="3600450"/>
          <p14:tracePt t="15381" x="6546850" y="3600450"/>
          <p14:tracePt t="15396" x="6559550" y="3600450"/>
          <p14:tracePt t="15415" x="6591300" y="3619500"/>
          <p14:tracePt t="15429" x="6635750" y="3632200"/>
          <p14:tracePt t="15446" x="6673850" y="3651250"/>
          <p14:tracePt t="15462" x="6680200" y="3657600"/>
          <p14:tracePt t="15479" x="6635750" y="3689350"/>
          <p14:tracePt t="15500" x="6578600" y="3714750"/>
          <p14:tracePt t="15513" x="6546850" y="3740150"/>
          <p14:tracePt t="15532" x="6540500" y="3746500"/>
          <p14:tracePt t="15564" x="6578600" y="3708400"/>
          <p14:tracePt t="15579" x="6629400" y="3676650"/>
          <p14:tracePt t="15598" x="6858000" y="3587750"/>
          <p14:tracePt t="15613" x="7004050" y="3575050"/>
          <p14:tracePt t="15629" x="7086600" y="3581400"/>
          <p14:tracePt t="15646" x="7105650" y="3606800"/>
          <p14:tracePt t="15662" x="7105650" y="3644900"/>
          <p14:tracePt t="15679" x="7023100" y="3689350"/>
          <p14:tracePt t="15696" x="6889750" y="3714750"/>
          <p14:tracePt t="15712" x="6686550" y="3714750"/>
          <p14:tracePt t="15729" x="6362700" y="3714750"/>
          <p14:tracePt t="15746" x="5880100" y="3663950"/>
          <p14:tracePt t="15763" x="5270500" y="3517900"/>
          <p14:tracePt t="15767" x="4908550" y="3416300"/>
          <p14:tracePt t="15782" x="4273550" y="3263900"/>
          <p14:tracePt t="15795" x="3765550" y="3117850"/>
          <p14:tracePt t="15816" x="3327400" y="3009900"/>
          <p14:tracePt t="15829" x="2978150" y="2901950"/>
          <p14:tracePt t="15848" x="2717800" y="2806700"/>
          <p14:tracePt t="15862" x="2590800" y="2736850"/>
          <p14:tracePt t="15879" x="2559050" y="2705100"/>
          <p14:tracePt t="15896" x="2559050" y="2698750"/>
          <p14:tracePt t="15940" x="2546350" y="2686050"/>
          <p14:tracePt t="15948" x="2527300" y="2660650"/>
          <p14:tracePt t="15962" x="2501900" y="2647950"/>
          <p14:tracePt t="15972" x="2457450" y="2628900"/>
          <p14:tracePt t="15986" x="2413000" y="2603500"/>
          <p14:tracePt t="15998" x="2349500" y="2584450"/>
          <p14:tracePt t="16012" x="2266950" y="2552700"/>
          <p14:tracePt t="16033" x="2178050" y="2527300"/>
          <p14:tracePt t="16046" x="2133600" y="2527300"/>
          <p14:tracePt t="16063" x="2127250" y="2527300"/>
          <p14:tracePt t="16361" x="2127250" y="2533650"/>
          <p14:tracePt t="16365" x="2120900" y="2540000"/>
          <p14:tracePt t="16381" x="2114550" y="2590800"/>
          <p14:tracePt t="16396" x="2108200" y="2686050"/>
          <p14:tracePt t="16412" x="2082800" y="2800350"/>
          <p14:tracePt t="16430" x="2057400" y="2933700"/>
          <p14:tracePt t="16446" x="2032000" y="3098800"/>
          <p14:tracePt t="16463" x="1993900" y="3282950"/>
          <p14:tracePt t="16472" x="1987550" y="3359150"/>
          <p14:tracePt t="16479" x="1962150" y="3409950"/>
          <p14:tracePt t="16501" x="1936750" y="3486150"/>
          <p14:tracePt t="16512" x="1936750" y="3498850"/>
          <p14:tracePt t="16573" x="1943100" y="3492500"/>
          <p14:tracePt t="16581" x="1955800" y="3460750"/>
          <p14:tracePt t="16589" x="1968500" y="3416300"/>
          <p14:tracePt t="16604" x="2006600" y="3327400"/>
          <p14:tracePt t="16613" x="2032000" y="3263900"/>
          <p14:tracePt t="16632" x="2076450" y="3155950"/>
          <p14:tracePt t="16646" x="2114550" y="3060700"/>
          <p14:tracePt t="16663" x="2159000" y="2965450"/>
          <p14:tracePt t="16679" x="2190750" y="2876550"/>
          <p14:tracePt t="16696" x="2222500" y="2774950"/>
          <p14:tracePt t="16712" x="2254250" y="2679700"/>
          <p14:tracePt t="16729" x="2279650" y="2609850"/>
          <p14:tracePt t="16746" x="2298700" y="2559050"/>
          <p14:tracePt t="16762" x="2298700" y="2533650"/>
          <p14:tracePt t="16877" x="2292350" y="2533650"/>
          <p14:tracePt t="16885" x="2279650" y="2533650"/>
          <p14:tracePt t="16895" x="2279650" y="2559050"/>
          <p14:tracePt t="16913" x="2273300" y="2622550"/>
          <p14:tracePt t="16929" x="2273300" y="2730500"/>
          <p14:tracePt t="16946" x="2266950" y="2851150"/>
          <p14:tracePt t="16963" x="2235200" y="3016250"/>
          <p14:tracePt t="16972" x="2203450" y="3111500"/>
          <p14:tracePt t="16989" x="2171700" y="3384550"/>
          <p14:tracePt t="16996" x="2165350" y="3460750"/>
          <p14:tracePt t="17018" x="2159000" y="3562350"/>
          <p14:tracePt t="17032" x="2159000" y="3606800"/>
          <p14:tracePt t="17046" x="2152650" y="3613150"/>
          <p14:tracePt t="17101" x="2152650" y="3600450"/>
          <p14:tracePt t="17109" x="2152650" y="3556000"/>
          <p14:tracePt t="17115" x="2152650" y="3511550"/>
          <p14:tracePt t="17129" x="2165350" y="3467100"/>
          <p14:tracePt t="17146" x="2171700" y="3371850"/>
          <p14:tracePt t="17162" x="2197100" y="3289300"/>
          <p14:tracePt t="17164" x="2209800" y="3238500"/>
          <p14:tracePt t="17180" x="2235200" y="3124200"/>
          <p14:tracePt t="17196" x="2235200" y="2984500"/>
          <p14:tracePt t="17212" x="2254250" y="2844800"/>
          <p14:tracePt t="17229" x="2254250" y="2705100"/>
          <p14:tracePt t="17246" x="2254250" y="2616200"/>
          <p14:tracePt t="17262" x="2241550" y="2578100"/>
          <p14:tracePt t="17282" x="2241550" y="2565400"/>
          <p14:tracePt t="17317" x="2247900" y="2565400"/>
          <p14:tracePt t="17366" x="2254250" y="2609850"/>
          <p14:tracePt t="17373" x="2260600" y="2660650"/>
          <p14:tracePt t="17382" x="2260600" y="2724150"/>
          <p14:tracePt t="17396" x="2260600" y="2870200"/>
          <p14:tracePt t="17415" x="2260600" y="3054350"/>
          <p14:tracePt t="17429" x="2254250" y="3251200"/>
          <p14:tracePt t="17446" x="2222500" y="3473450"/>
          <p14:tracePt t="17468" x="2178050" y="3689350"/>
          <p14:tracePt t="17480" x="2146300" y="3822700"/>
          <p14:tracePt t="17500" x="2146300" y="3968750"/>
          <p14:tracePt t="17532" x="2152650" y="3968750"/>
          <p14:tracePt t="17562" x="2152650" y="3943350"/>
          <p14:tracePt t="17579" x="2152650" y="3848100"/>
          <p14:tracePt t="17598" x="2133600" y="3784600"/>
          <p14:tracePt t="17613" x="2152650" y="3765550"/>
          <p14:tracePt t="17629" x="2178050" y="3759200"/>
          <p14:tracePt t="17646" x="2260600" y="3752850"/>
          <p14:tracePt t="17662" x="2406650" y="3759200"/>
          <p14:tracePt t="17680" x="2641600" y="3790950"/>
          <p14:tracePt t="17696" x="3022600" y="3784600"/>
          <p14:tracePt t="17712" x="3556000" y="3759200"/>
          <p14:tracePt t="17729" x="4197350" y="3702050"/>
          <p14:tracePt t="17748" x="5092700" y="3575050"/>
          <p14:tracePt t="17767" x="5664200" y="3473450"/>
          <p14:tracePt t="17782" x="6197600" y="3378200"/>
          <p14:tracePt t="17796" x="6591300" y="3263900"/>
          <p14:tracePt t="17812" x="6832600" y="3124200"/>
          <p14:tracePt t="17829" x="6953250" y="3009900"/>
          <p14:tracePt t="17849" x="7004050" y="2908300"/>
          <p14:tracePt t="17863" x="7016750" y="2813050"/>
          <p14:tracePt t="17879" x="7023100" y="2749550"/>
          <p14:tracePt t="17896" x="7023100" y="2698750"/>
          <p14:tracePt t="17912" x="7023100" y="2641600"/>
          <p14:tracePt t="17929" x="7042150" y="2578100"/>
          <p14:tracePt t="17946" x="7042150" y="2514600"/>
          <p14:tracePt t="17964" x="7035800" y="2457450"/>
          <p14:tracePt t="17979" x="7035800" y="2444750"/>
          <p14:tracePt t="17999" x="7029450" y="2425700"/>
          <p14:tracePt t="18013" x="7023100" y="2387600"/>
          <p14:tracePt t="18031" x="7023100" y="2324100"/>
          <p14:tracePt t="18045" x="7004050" y="2292350"/>
          <p14:tracePt t="18062" x="6997700" y="2279650"/>
          <p14:tracePt t="18079" x="7004050" y="2273300"/>
          <p14:tracePt t="18167" x="7004050" y="2279650"/>
          <p14:tracePt t="18173" x="7016750" y="2362200"/>
          <p14:tracePt t="18182" x="7016750" y="2470150"/>
          <p14:tracePt t="18196" x="7016750" y="2698750"/>
          <p14:tracePt t="18213" x="7016750" y="2959100"/>
          <p14:tracePt t="18223" x="7016750" y="3098800"/>
          <p14:tracePt t="18229" x="7023100" y="3232150"/>
          <p14:tracePt t="18246" x="7010400" y="3517900"/>
          <p14:tracePt t="18262" x="6997700" y="3759200"/>
          <p14:tracePt t="18281" x="6959600" y="3968750"/>
          <p14:tracePt t="18296" x="6908800" y="4108450"/>
          <p14:tracePt t="18312" x="6883400" y="4197350"/>
          <p14:tracePt t="18329" x="6870700" y="4216400"/>
          <p14:tracePt t="18375" x="6877050" y="4184650"/>
          <p14:tracePt t="18380" x="6864350" y="4140200"/>
          <p14:tracePt t="18396" x="6858000" y="4038600"/>
          <p14:tracePt t="18412" x="6851650" y="3917950"/>
          <p14:tracePt t="18429" x="6858000" y="3759200"/>
          <p14:tracePt t="18446" x="6851650" y="3594100"/>
          <p14:tracePt t="18463" x="6832600" y="3409950"/>
          <p14:tracePt t="18479" x="6838950" y="3232150"/>
          <p14:tracePt t="18500" x="6851650" y="2984500"/>
          <p14:tracePt t="18517" x="6845300" y="2832100"/>
          <p14:tracePt t="18533" x="6845300" y="2762250"/>
          <p14:tracePt t="18549" x="6838950" y="2578100"/>
          <p14:tracePt t="18562" x="6845300" y="2540000"/>
          <p14:tracePt t="18579" x="6845300" y="2476500"/>
          <p14:tracePt t="18584" x="6845300" y="2463800"/>
          <p14:tracePt t="18598" x="6851650" y="2444750"/>
          <p14:tracePt t="18612" x="6858000" y="2432050"/>
          <p14:tracePt t="18629" x="6864350" y="2432050"/>
          <p14:tracePt t="18662" x="6870700" y="2432050"/>
          <p14:tracePt t="18679" x="6870700" y="2463800"/>
          <p14:tracePt t="18696" x="6877050" y="2641600"/>
          <p14:tracePt t="18713" x="6915150" y="2876550"/>
          <p14:tracePt t="18729" x="6965950" y="3149600"/>
          <p14:tracePt t="18751" x="7010400" y="3486150"/>
          <p14:tracePt t="18763" x="7023100" y="3594100"/>
          <p14:tracePt t="18781" x="7054850" y="3873500"/>
          <p14:tracePt t="18796" x="7073900" y="3994150"/>
          <p14:tracePt t="18813" x="7092950" y="4057650"/>
          <p14:tracePt t="18829" x="7092950" y="4064000"/>
          <p14:tracePt t="18863" x="7092950" y="4057650"/>
          <p14:tracePt t="18879" x="7092950" y="4000500"/>
          <p14:tracePt t="18896" x="7092950" y="3911600"/>
          <p14:tracePt t="18912" x="7086600" y="3759200"/>
          <p14:tracePt t="18929" x="7073900" y="3568700"/>
          <p14:tracePt t="18946" x="7073900" y="3365500"/>
          <p14:tracePt t="18963" x="7073900" y="3175000"/>
          <p14:tracePt t="18971" x="7073900" y="3086100"/>
          <p14:tracePt t="18981" x="7067550" y="2882900"/>
          <p14:tracePt t="18998" x="7067550" y="2724150"/>
          <p14:tracePt t="19012" x="7067550" y="2603500"/>
          <p14:tracePt t="19032" x="7073900" y="2514600"/>
          <p14:tracePt t="19046" x="7073900" y="2451100"/>
          <p14:tracePt t="19063" x="7073900" y="2413000"/>
          <p14:tracePt t="19099" x="7073900" y="2432050"/>
          <p14:tracePt t="19112" x="7086600" y="2495550"/>
          <p14:tracePt t="19129" x="7092950" y="2686050"/>
          <p14:tracePt t="19146" x="7105650" y="2901950"/>
          <p14:tracePt t="19162" x="7143750" y="3149600"/>
          <p14:tracePt t="19165" x="7143750" y="3289300"/>
          <p14:tracePt t="19180" x="7143750" y="3530600"/>
          <p14:tracePt t="19196" x="7143750" y="3613150"/>
          <p14:tracePt t="19212" x="7086600" y="3740150"/>
          <p14:tracePt t="19229" x="7080250" y="3746500"/>
          <p14:tracePt t="19262" x="7080250" y="3702050"/>
          <p14:tracePt t="19284" x="7080250" y="3581400"/>
          <p14:tracePt t="19296" x="7086600" y="3384550"/>
          <p14:tracePt t="19313" x="7086600" y="3092450"/>
          <p14:tracePt t="19329" x="7086600" y="2787650"/>
          <p14:tracePt t="19348" x="7086600" y="2552700"/>
          <p14:tracePt t="19362" x="7080250" y="2413000"/>
          <p14:tracePt t="19381" x="7061200" y="2368550"/>
          <p14:tracePt t="19396" x="7061200" y="2374900"/>
          <p14:tracePt t="19412" x="7010400" y="2476500"/>
          <p14:tracePt t="19429" x="6985000" y="2781300"/>
          <p14:tracePt t="19446" x="6965950" y="3155950"/>
          <p14:tracePt t="19463" x="6915150" y="3530600"/>
          <p14:tracePt t="19480" x="6826250" y="3803650"/>
          <p14:tracePt t="19500" x="6699250" y="3917950"/>
          <p14:tracePt t="19512" x="6546850" y="3981450"/>
          <p14:tracePt t="19532" x="6191250" y="3949700"/>
          <p14:tracePt t="19546" x="6013450" y="3924300"/>
          <p14:tracePt t="19563" x="5594350" y="3848100"/>
          <p14:tracePt t="19580" x="4781550" y="3676650"/>
          <p14:tracePt t="19598" x="4248150" y="3556000"/>
          <p14:tracePt t="19612" x="3771900" y="3441700"/>
          <p14:tracePt t="19629" x="3384550" y="3308350"/>
          <p14:tracePt t="19647" x="3130550" y="3187700"/>
          <p14:tracePt t="19662" x="2946400" y="3079750"/>
          <p14:tracePt t="19679" x="2800350" y="2978150"/>
          <p14:tracePt t="19696" x="2698750" y="2882900"/>
          <p14:tracePt t="19713" x="2654300" y="2813050"/>
          <p14:tracePt t="19723" x="2635250" y="2774950"/>
          <p14:tracePt t="19727" x="2616200" y="2743200"/>
          <p14:tracePt t="19748" x="2571750" y="2609850"/>
          <p14:tracePt t="19763" x="2552700" y="2552700"/>
          <p14:tracePt t="19782" x="2419350" y="2432050"/>
          <p14:tracePt t="19796" x="2324100" y="2381250"/>
          <p14:tracePt t="19812" x="2260600" y="2336800"/>
          <p14:tracePt t="19831" x="2235200" y="2317750"/>
          <p14:tracePt t="19851" x="2222500" y="2305050"/>
          <p14:tracePt t="19864" x="2222500" y="2286000"/>
          <p14:tracePt t="19879" x="2222500" y="2266950"/>
          <p14:tracePt t="19897" x="2216150" y="2260600"/>
          <p14:tracePt t="19956" x="2216150" y="2292350"/>
          <p14:tracePt t="19967" x="2228850" y="2374900"/>
          <p14:tracePt t="19981" x="2235200" y="2584450"/>
          <p14:tracePt t="19996" x="2247900" y="2844800"/>
          <p14:tracePt t="20016" x="2247900" y="3117850"/>
          <p14:tracePt t="20031" x="2228850" y="3371850"/>
          <p14:tracePt t="20046" x="2165350" y="3594100"/>
          <p14:tracePt t="20062" x="2120900" y="3727450"/>
          <p14:tracePt t="20079" x="2082800" y="3829050"/>
          <p14:tracePt t="20098" x="2044700" y="3886200"/>
          <p14:tracePt t="20112" x="2044700" y="3898900"/>
          <p14:tracePt t="20132" x="2044700" y="3873500"/>
          <p14:tracePt t="20146" x="2051050" y="3816350"/>
          <p14:tracePt t="20162" x="2063750" y="3670300"/>
          <p14:tracePt t="20164" x="2089150" y="3581400"/>
          <p14:tracePt t="20180" x="2120900" y="3365500"/>
          <p14:tracePt t="20196" x="2152650" y="3162300"/>
          <p14:tracePt t="20213" x="2165350" y="3009900"/>
          <p14:tracePt t="20229" x="2171700" y="2895600"/>
          <p14:tracePt t="20246" x="2184400" y="2825750"/>
          <p14:tracePt t="20262" x="2190750" y="2806700"/>
          <p14:tracePt t="20283" x="2190750" y="2800350"/>
          <p14:tracePt t="20312" x="2197100" y="2895600"/>
          <p14:tracePt t="20329" x="2235200" y="3162300"/>
          <p14:tracePt t="20349" x="2266950" y="3549650"/>
          <p14:tracePt t="20362" x="2279650" y="3657600"/>
          <p14:tracePt t="20379" x="2279650" y="3937000"/>
          <p14:tracePt t="20396" x="2286000" y="4025900"/>
          <p14:tracePt t="20412" x="2286000" y="4032250"/>
          <p14:tracePt t="20446" x="2279650" y="4032250"/>
          <p14:tracePt t="20508" x="2279650" y="4025900"/>
          <p14:tracePt t="20516" x="2279650" y="4013200"/>
          <p14:tracePt t="20532" x="2292350" y="4000500"/>
          <p14:tracePt t="20546" x="2305050" y="3975100"/>
          <p14:tracePt t="20563" x="2317750" y="3956050"/>
          <p14:tracePt t="20614" x="2317750" y="3949700"/>
          <p14:tracePt t="20721" x="2311400" y="3949700"/>
          <p14:tracePt t="20726" x="2305050" y="3949700"/>
          <p14:tracePt t="20732" x="2292350" y="3949700"/>
          <p14:tracePt t="20746" x="2292350" y="3956050"/>
          <p14:tracePt t="20768" x="2254250" y="3962400"/>
          <p14:tracePt t="20781" x="2222500" y="3975100"/>
          <p14:tracePt t="20796" x="2190750" y="3987800"/>
          <p14:tracePt t="20813" x="2159000" y="3994150"/>
          <p14:tracePt t="20829" x="2133600" y="3994150"/>
          <p14:tracePt t="20848" x="2114550" y="4000500"/>
          <p14:tracePt t="20862" x="2089150" y="4000500"/>
          <p14:tracePt t="20879" x="2051050" y="4000500"/>
          <p14:tracePt t="20896" x="2012950" y="4000500"/>
          <p14:tracePt t="20912" x="1987550" y="3994150"/>
          <p14:tracePt t="20930" x="1968500" y="3975100"/>
          <p14:tracePt t="20933" x="1968500" y="3956050"/>
          <p14:tracePt t="20946" x="1968500" y="3949700"/>
          <p14:tracePt t="20963" x="1968500" y="3892550"/>
          <p14:tracePt t="20980" x="1955800" y="3841750"/>
          <p14:tracePt t="20996" x="1943100" y="3797300"/>
          <p14:tracePt t="21013" x="1936750" y="3765550"/>
          <p14:tracePt t="21034" x="1936750" y="3733800"/>
          <p14:tracePt t="21042" x="1936750" y="3714750"/>
          <p14:tracePt t="21047" x="1949450" y="3702050"/>
          <p14:tracePt t="21064" x="1955800" y="3670300"/>
          <p14:tracePt t="21079" x="1968500" y="3638550"/>
          <p14:tracePt t="21098" x="2006600" y="3625850"/>
          <p14:tracePt t="21100" x="2025650" y="3613150"/>
          <p14:tracePt t="21112" x="2057400" y="3613150"/>
          <p14:tracePt t="21129" x="2127250" y="3613150"/>
          <p14:tracePt t="21146" x="2197100" y="3613150"/>
          <p14:tracePt t="21162" x="2273300" y="3606800"/>
          <p14:tracePt t="21165" x="2311400" y="3606800"/>
          <p14:tracePt t="21179" x="2355850" y="3606800"/>
          <p14:tracePt t="21196" x="2444750" y="3644900"/>
          <p14:tracePt t="21213" x="2476500" y="3663950"/>
          <p14:tracePt t="21229" x="2476500" y="3676650"/>
          <p14:tracePt t="21246" x="2476500" y="3714750"/>
          <p14:tracePt t="21262" x="2463800" y="3765550"/>
          <p14:tracePt t="21281" x="2432050" y="3816350"/>
          <p14:tracePt t="21296" x="2387600" y="3860800"/>
          <p14:tracePt t="21312" x="2349500" y="3898900"/>
          <p14:tracePt t="21329" x="2298700" y="3930650"/>
          <p14:tracePt t="21348" x="2247900" y="3962400"/>
          <p14:tracePt t="21362" x="2209800" y="3987800"/>
          <p14:tracePt t="21380" x="2139950" y="4006850"/>
          <p14:tracePt t="21396" x="2095500" y="4006850"/>
          <p14:tracePt t="21412" x="2070100" y="4006850"/>
          <p14:tracePt t="21429" x="2038350" y="4006850"/>
          <p14:tracePt t="21446" x="2006600" y="3994150"/>
          <p14:tracePt t="21463" x="1974850" y="3968750"/>
          <p14:tracePt t="21479" x="1943100" y="3949700"/>
          <p14:tracePt t="21500" x="1924050" y="3905250"/>
          <p14:tracePt t="21512" x="1924050" y="3886200"/>
          <p14:tracePt t="21531" x="1924050" y="3835400"/>
          <p14:tracePt t="21546" x="1924050" y="3784600"/>
          <p14:tracePt t="21563" x="1924050" y="3727450"/>
          <p14:tracePt t="21582" x="1943100" y="3702050"/>
          <p14:tracePt t="21598" x="1949450" y="3689350"/>
          <p14:tracePt t="21612" x="1974850" y="3657600"/>
          <p14:tracePt t="21629" x="2012950" y="3638550"/>
          <p14:tracePt t="21646" x="2057400" y="3625850"/>
          <p14:tracePt t="21662" x="2114550" y="3619500"/>
          <p14:tracePt t="21679" x="2171700" y="3619500"/>
          <p14:tracePt t="21696" x="2228850" y="3619500"/>
          <p14:tracePt t="21713" x="2279650" y="3619500"/>
          <p14:tracePt t="21729" x="2336800" y="3663950"/>
          <p14:tracePt t="21750" x="2387600" y="3721100"/>
          <p14:tracePt t="21763" x="2393950" y="3752850"/>
          <p14:tracePt t="21782" x="2400300" y="3854450"/>
          <p14:tracePt t="21799" x="2368550" y="3924300"/>
          <p14:tracePt t="21812" x="2317750" y="3987800"/>
          <p14:tracePt t="21829" x="2260600" y="4025900"/>
          <p14:tracePt t="21848" x="2197100" y="4038600"/>
          <p14:tracePt t="21863" x="2139950" y="4044950"/>
          <p14:tracePt t="21879" x="2089150" y="4044950"/>
          <p14:tracePt t="21896" x="2038350" y="4044950"/>
          <p14:tracePt t="21912" x="2025650" y="4006850"/>
          <p14:tracePt t="21929" x="2006600" y="3937000"/>
          <p14:tracePt t="21946" x="2006600" y="3860800"/>
          <p14:tracePt t="21949" x="2006600" y="3835400"/>
          <p14:tracePt t="21963" x="2025650" y="3803650"/>
          <p14:tracePt t="21984" x="2063750" y="3771900"/>
          <p14:tracePt t="22000" x="2120900" y="3740150"/>
          <p14:tracePt t="22013" x="2171700" y="3733800"/>
          <p14:tracePt t="22032" x="2203450" y="3721100"/>
          <p14:tracePt t="22046" x="2222500" y="3752850"/>
          <p14:tracePt t="22062" x="2228850" y="3810000"/>
          <p14:tracePt t="22079" x="2235200" y="3886200"/>
          <p14:tracePt t="22098" x="2222500" y="3937000"/>
          <p14:tracePt t="22105" x="2216150" y="3968750"/>
          <p14:tracePt t="22112" x="2203450" y="3981450"/>
          <p14:tracePt t="22129" x="2203450" y="3994150"/>
          <p14:tracePt t="22172" x="2197100" y="3994150"/>
          <p14:tracePt t="22181" x="2190750" y="3968750"/>
          <p14:tracePt t="22196" x="2178050" y="3930650"/>
          <p14:tracePt t="22213" x="2165350" y="3905250"/>
          <p14:tracePt t="22229" x="2159000" y="3879850"/>
          <p14:tracePt t="22246" x="2146300" y="3841750"/>
          <p14:tracePt t="22262" x="2114550" y="3797300"/>
          <p14:tracePt t="22282" x="2057400" y="3752850"/>
          <p14:tracePt t="22290" x="2025650" y="3733800"/>
          <p14:tracePt t="22293" x="1974850" y="3721100"/>
          <p14:tracePt t="22314" x="1873250" y="3708400"/>
          <p14:tracePt t="22329" x="1778000" y="3702050"/>
          <p14:tracePt t="22348" x="1689100" y="3676650"/>
          <p14:tracePt t="22362" x="1606550" y="3663950"/>
          <p14:tracePt t="22380" x="1530350" y="3651250"/>
          <p14:tracePt t="22396" x="1466850" y="3651250"/>
          <p14:tracePt t="22412" x="1454150" y="3651250"/>
          <p14:tracePt t="22557" x="1473200" y="3651250"/>
          <p14:tracePt t="22564" x="1517650" y="3651250"/>
          <p14:tracePt t="22581" x="1619250" y="3632200"/>
          <p14:tracePt t="22598" x="1746250" y="3594100"/>
          <p14:tracePt t="22612" x="1860550" y="3587750"/>
          <p14:tracePt t="22630" x="1962150" y="3587750"/>
          <p14:tracePt t="22646" x="2051050" y="3568700"/>
          <p14:tracePt t="22662" x="2159000" y="3536950"/>
          <p14:tracePt t="22680" x="2266950" y="3498850"/>
          <p14:tracePt t="22696" x="2349500" y="3448050"/>
          <p14:tracePt t="22713" x="2400300" y="3390900"/>
          <p14:tracePt t="22729" x="2425700" y="3327400"/>
          <p14:tracePt t="22738" x="2432050" y="3302000"/>
          <p14:tracePt t="22740" x="2432050" y="3270250"/>
          <p14:tracePt t="22763" x="2438400" y="3200400"/>
          <p14:tracePt t="22783" x="2489200" y="3079750"/>
          <p14:tracePt t="22796" x="2508250" y="2959100"/>
          <p14:tracePt t="22814" x="2533650" y="2863850"/>
          <p14:tracePt t="22829" x="2527300" y="2794000"/>
          <p14:tracePt t="22848" x="2520950" y="2717800"/>
          <p14:tracePt t="22862" x="2520950" y="2622550"/>
          <p14:tracePt t="22879" x="2520950" y="2520950"/>
          <p14:tracePt t="22900" x="2476500" y="2393950"/>
          <p14:tracePt t="22916" x="2438400" y="2362200"/>
          <p14:tracePt t="22929" x="2419350" y="2349500"/>
          <p14:tracePt t="22931" x="2406650" y="2349500"/>
          <p14:tracePt t="22946" x="2400300" y="2349500"/>
          <p14:tracePt t="23035" x="2400300" y="2355850"/>
          <p14:tracePt t="23046" x="2400300" y="2362200"/>
          <p14:tracePt t="23067" x="2400300" y="2368550"/>
          <p14:tracePt t="23181" x="2393950" y="2362200"/>
          <p14:tracePt t="23188" x="2387600" y="2343150"/>
          <p14:tracePt t="23199" x="2381250" y="2336800"/>
          <p14:tracePt t="23205" x="2374900" y="2317750"/>
          <p14:tracePt t="23213" x="2374900" y="2305050"/>
          <p14:tracePt t="23230" x="2362200" y="2286000"/>
          <p14:tracePt t="23253" x="2343150" y="2266950"/>
          <p14:tracePt t="23262" x="2305050" y="2247900"/>
          <p14:tracePt t="23282" x="2286000" y="2228850"/>
          <p14:tracePt t="23312" x="2286000" y="2222500"/>
          <p14:tracePt t="23329" x="2292350" y="2216150"/>
          <p14:tracePt t="23349" x="2292350" y="2209800"/>
          <p14:tracePt t="23439" x="2292350" y="2203450"/>
          <p14:tracePt t="23452" x="2292350" y="2197100"/>
          <p14:tracePt t="23460" x="2292350" y="2184400"/>
          <p14:tracePt t="23474" x="2298700" y="2171700"/>
          <p14:tracePt t="23479" x="2298700" y="2165350"/>
          <p14:tracePt t="23500" x="2311400" y="2139950"/>
          <p14:tracePt t="23513" x="2311400" y="2127250"/>
          <p14:tracePt t="23534" x="2330450" y="2051050"/>
          <p14:tracePt t="23546" x="2336800" y="2025650"/>
          <p14:tracePt t="23563" x="2362200" y="1987550"/>
          <p14:tracePt t="23580" x="2438400" y="1974850"/>
          <p14:tracePt t="23596" x="2463800" y="1962150"/>
          <p14:tracePt t="23612" x="2514600" y="1943100"/>
          <p14:tracePt t="23629" x="2584450" y="1917700"/>
          <p14:tracePt t="23646" x="2647950" y="1898650"/>
          <p14:tracePt t="23662" x="2705100" y="1892300"/>
          <p14:tracePt t="23679" x="2749550" y="1892300"/>
          <p14:tracePt t="23696" x="2838450" y="1917700"/>
          <p14:tracePt t="23712" x="2952750" y="1955800"/>
          <p14:tracePt t="23729" x="3073400" y="2019300"/>
          <p14:tracePt t="23748" x="3194050" y="2114550"/>
          <p14:tracePt t="23765" x="3213100" y="2165350"/>
          <p14:tracePt t="23782" x="3213100" y="2197100"/>
          <p14:tracePt t="23796" x="3206750" y="2216150"/>
          <p14:tracePt t="23812" x="3194050" y="2222500"/>
          <p14:tracePt t="23901" x="3194050" y="2216150"/>
          <p14:tracePt t="23924" x="3194050" y="2197100"/>
          <p14:tracePt t="23932" x="3187700" y="2178050"/>
          <p14:tracePt t="23941" x="3168650" y="2159000"/>
          <p14:tracePt t="23947" x="3143250" y="2133600"/>
          <p14:tracePt t="23963" x="3048000" y="2051050"/>
          <p14:tracePt t="23982" x="2940050" y="1987550"/>
          <p14:tracePt t="24002" x="2825750" y="1930400"/>
          <p14:tracePt t="24012" x="2749550" y="1911350"/>
          <p14:tracePt t="24033" x="2736850" y="1911350"/>
          <p14:tracePt t="24063" x="2724150" y="1930400"/>
          <p14:tracePt t="24079" x="2705100" y="1968500"/>
          <p14:tracePt t="24098" x="2698750" y="1993900"/>
          <p14:tracePt t="24112" x="2692400" y="2006600"/>
          <p14:tracePt t="24129" x="2679700" y="2019300"/>
          <p14:tracePt t="24146" x="2628900" y="2032000"/>
          <p14:tracePt t="24162" x="2520950" y="2057400"/>
          <p14:tracePt t="24179" x="2438400" y="2082800"/>
          <p14:tracePt t="24196" x="2336800" y="2114550"/>
          <p14:tracePt t="24213" x="2279650" y="2133600"/>
          <p14:tracePt t="24229" x="2197100" y="2139950"/>
          <p14:tracePt t="24246" x="2120900" y="2139950"/>
          <p14:tracePt t="24263" x="2070100" y="2146300"/>
          <p14:tracePt t="24281" x="2051050" y="2146300"/>
          <p14:tracePt t="24408" x="2051050" y="2133600"/>
          <p14:tracePt t="24414" x="2051050" y="2120900"/>
          <p14:tracePt t="24429" x="2038350" y="2095500"/>
          <p14:tracePt t="24446" x="2019300" y="2057400"/>
          <p14:tracePt t="24463" x="2000250" y="2032000"/>
          <p14:tracePt t="24479" x="1974850" y="2012950"/>
          <p14:tracePt t="24496" x="1943100" y="1993900"/>
          <p14:tracePt t="24512" x="1905000" y="1981200"/>
          <p14:tracePt t="24532" x="1841500" y="1968500"/>
          <p14:tracePt t="24546" x="1765300" y="1943100"/>
          <p14:tracePt t="24563" x="1689100" y="1917700"/>
          <p14:tracePt t="24565" x="1651000" y="1905000"/>
          <p14:tracePt t="24579" x="1606550" y="1892300"/>
          <p14:tracePt t="24598" x="1492250" y="1860550"/>
          <p14:tracePt t="24612" x="1403350" y="1847850"/>
          <p14:tracePt t="24629" x="1320800" y="1847850"/>
          <p14:tracePt t="24646" x="1231900" y="1841500"/>
          <p14:tracePt t="24665" x="1155700" y="1841500"/>
          <p14:tracePt t="24679" x="1079500" y="1841500"/>
          <p14:tracePt t="24696" x="1016000" y="1854200"/>
          <p14:tracePt t="24712" x="958850" y="1879600"/>
          <p14:tracePt t="24721" x="927100" y="1892300"/>
          <p14:tracePt t="24729" x="895350" y="1917700"/>
          <p14:tracePt t="24749" x="806450" y="2006600"/>
          <p14:tracePt t="24762" x="781050" y="2038350"/>
          <p14:tracePt t="24782" x="711200" y="2152650"/>
          <p14:tracePt t="24796" x="679450" y="2235200"/>
          <p14:tracePt t="24812" x="641350" y="2305050"/>
          <p14:tracePt t="24829" x="628650" y="2362200"/>
          <p14:tracePt t="24849" x="622300" y="2368550"/>
          <p14:tracePt t="24900" x="622300" y="2355850"/>
          <p14:tracePt t="24910" x="622300" y="2330450"/>
          <p14:tracePt t="24916" x="609600" y="2305050"/>
          <p14:tracePt t="24929" x="603250" y="2286000"/>
          <p14:tracePt t="24946" x="558800" y="2241550"/>
          <p14:tracePt t="24963" x="508000" y="2222500"/>
          <p14:tracePt t="24964" x="488950" y="2216150"/>
          <p14:tracePt t="24980" x="438150" y="2197100"/>
          <p14:tracePt t="24997" x="412750" y="2197100"/>
          <p14:tracePt t="25012" x="393700" y="2190750"/>
          <p14:tracePt t="25032" x="368300" y="2222500"/>
          <p14:tracePt t="25046" x="349250" y="2279650"/>
          <p14:tracePt t="25062" x="330200" y="2330450"/>
          <p14:tracePt t="25079" x="330200" y="2362200"/>
          <p14:tracePt t="25098" x="330200" y="2374900"/>
          <p14:tracePt t="25112" x="355600" y="2381250"/>
          <p14:tracePt t="25129" x="425450" y="2381250"/>
          <p14:tracePt t="25146" x="590550" y="2330450"/>
          <p14:tracePt t="25165" x="1035050" y="2254250"/>
          <p14:tracePt t="25179" x="1193800" y="2235200"/>
          <p14:tracePt t="25196" x="1600200" y="2209800"/>
          <p14:tracePt t="25213" x="1790700" y="2178050"/>
          <p14:tracePt t="25233" x="1905000" y="2171700"/>
          <p14:tracePt t="25251" x="1987550" y="2171700"/>
          <p14:tracePt t="25264" x="2012950" y="2171700"/>
          <p14:tracePt t="25280" x="2019300" y="2171700"/>
          <p14:tracePt t="25380" x="2012950" y="2171700"/>
          <p14:tracePt t="25389" x="2000250" y="2171700"/>
          <p14:tracePt t="25397" x="1993900" y="2171700"/>
          <p14:tracePt t="25412" x="1974850" y="2178050"/>
          <p14:tracePt t="25429" x="1968500" y="2178050"/>
          <p14:tracePt t="25486" x="1974850" y="2178050"/>
          <p14:tracePt t="25492" x="1987550" y="2146300"/>
          <p14:tracePt t="25500" x="2000250" y="2114550"/>
          <p14:tracePt t="25512" x="2006600" y="2076450"/>
          <p14:tracePt t="25533" x="2044700" y="1987550"/>
          <p14:tracePt t="25547" x="2063750" y="1962150"/>
          <p14:tracePt t="25563" x="2120900" y="1885950"/>
          <p14:tracePt t="25579" x="2190750" y="1835150"/>
          <p14:tracePt t="25598" x="2355850" y="1758950"/>
          <p14:tracePt t="25614" x="2463800" y="1720850"/>
          <p14:tracePt t="25629" x="2546350" y="1695450"/>
          <p14:tracePt t="25646" x="2616200" y="1701800"/>
          <p14:tracePt t="25662" x="2698750" y="1720850"/>
          <p14:tracePt t="25679" x="2806700" y="1752600"/>
          <p14:tracePt t="25696" x="2908300" y="1790700"/>
          <p14:tracePt t="25713" x="3016250" y="1835150"/>
          <p14:tracePt t="25729" x="3111500" y="1885950"/>
          <p14:tracePt t="25746" x="3175000" y="1930400"/>
          <p14:tracePt t="25766" x="3238500" y="2000250"/>
          <p14:tracePt t="25782" x="3257550" y="2057400"/>
          <p14:tracePt t="25796" x="3257550" y="2095500"/>
          <p14:tracePt t="25813" x="3257550" y="2127250"/>
          <p14:tracePt t="25829" x="3257550" y="2139950"/>
          <p14:tracePt t="25889" x="3257550" y="2127250"/>
          <p14:tracePt t="25897" x="3257550" y="2089150"/>
          <p14:tracePt t="25913" x="3257550" y="2006600"/>
          <p14:tracePt t="25929" x="3257550" y="1949450"/>
          <p14:tracePt t="25946" x="3257550" y="1911350"/>
          <p14:tracePt t="25963" x="3257550" y="1879600"/>
          <p14:tracePt t="25975" x="3257550" y="1866900"/>
          <p14:tracePt t="25984" x="3263900" y="1866900"/>
          <p14:tracePt t="26017" x="3263900" y="1892300"/>
          <p14:tracePt t="26020" x="3263900" y="1930400"/>
          <p14:tracePt t="26037" x="3263900" y="1987550"/>
          <p14:tracePt t="26046" x="3257550" y="2025650"/>
          <p14:tracePt t="26065" x="3200400" y="2082800"/>
          <p14:tracePt t="26079" x="3111500" y="2108200"/>
          <p14:tracePt t="26099" x="2997200" y="2133600"/>
          <p14:tracePt t="26112" x="2882900" y="2133600"/>
          <p14:tracePt t="26129" x="2768600" y="2127250"/>
          <p14:tracePt t="26149" x="2559050" y="2127250"/>
          <p14:tracePt t="26163" x="2482850" y="2127250"/>
          <p14:tracePt t="26180" x="2349500" y="2127250"/>
          <p14:tracePt t="26182" x="2298700" y="2127250"/>
          <p14:tracePt t="26196" x="2260600" y="2127250"/>
          <p14:tracePt t="26213" x="2197100" y="2127250"/>
          <p14:tracePt t="26381" x="2197100" y="2120900"/>
          <p14:tracePt t="26392" x="2197100" y="2114550"/>
          <p14:tracePt t="26396" x="2197100" y="2095500"/>
          <p14:tracePt t="26414" x="2159000" y="2051050"/>
          <p14:tracePt t="26430" x="2108200" y="2019300"/>
          <p14:tracePt t="26446" x="2032000" y="1981200"/>
          <p14:tracePt t="26463" x="1917700" y="1943100"/>
          <p14:tracePt t="26479" x="1778000" y="1885950"/>
          <p14:tracePt t="26498" x="1651000" y="1860550"/>
          <p14:tracePt t="26512" x="1574800" y="1847850"/>
          <p14:tracePt t="26517" x="1543050" y="1835150"/>
          <p14:tracePt t="26532" x="1517650" y="1835150"/>
          <p14:tracePt t="26546" x="1492250" y="1835150"/>
          <p14:tracePt t="26563" x="1485900" y="1835150"/>
          <p14:tracePt t="26565" x="1479550" y="1835150"/>
          <p14:tracePt t="26598" x="1441450" y="1860550"/>
          <p14:tracePt t="26616" x="1384300" y="1911350"/>
          <p14:tracePt t="26630" x="1308100" y="1962150"/>
          <p14:tracePt t="26646" x="1244600" y="2012950"/>
          <p14:tracePt t="26662" x="1168400" y="2044700"/>
          <p14:tracePt t="26679" x="1098550" y="2076450"/>
          <p14:tracePt t="26696" x="1041400" y="2114550"/>
          <p14:tracePt t="26712" x="977900" y="2152650"/>
          <p14:tracePt t="26729" x="933450" y="2222500"/>
          <p14:tracePt t="26748" x="895350" y="2279650"/>
          <p14:tracePt t="26765" x="895350" y="2286000"/>
          <p14:tracePt t="26830" x="908050" y="2260600"/>
          <p14:tracePt t="26837" x="927100" y="2241550"/>
          <p14:tracePt t="26851" x="946150" y="2216150"/>
          <p14:tracePt t="26863" x="1035050" y="2159000"/>
          <p14:tracePt t="26880" x="1162050" y="2101850"/>
          <p14:tracePt t="26896" x="1295400" y="2051050"/>
          <p14:tracePt t="26907" x="1346200" y="2025650"/>
          <p14:tracePt t="26913" x="1403350" y="2006600"/>
          <p14:tracePt t="26930" x="1524000" y="1993900"/>
          <p14:tracePt t="26947" x="1644650" y="1987550"/>
          <p14:tracePt t="26964" x="1822450" y="2006600"/>
          <p14:tracePt t="26981" x="1917700" y="2051050"/>
          <p14:tracePt t="27000" x="2012950" y="2082800"/>
          <p14:tracePt t="27013" x="2063750" y="2120900"/>
          <p14:tracePt t="27033" x="2082800" y="2146300"/>
          <p14:tracePt t="27048" x="2082800" y="2165350"/>
          <p14:tracePt t="27062" x="2082800" y="2184400"/>
          <p14:tracePt t="27082" x="2082800" y="2190750"/>
          <p14:tracePt t="27126" x="2089150" y="2190750"/>
          <p14:tracePt t="27132" x="2108200" y="2197100"/>
          <p14:tracePt t="27146" x="2120900" y="2178050"/>
          <p14:tracePt t="27162" x="2152650" y="2127250"/>
          <p14:tracePt t="27180" x="2286000" y="2019300"/>
          <p14:tracePt t="27196" x="2425700" y="1930400"/>
          <p14:tracePt t="27213" x="2590800" y="1873250"/>
          <p14:tracePt t="27229" x="2736850" y="1835150"/>
          <p14:tracePt t="27246" x="2876550" y="1803400"/>
          <p14:tracePt t="27263" x="3035300" y="1797050"/>
          <p14:tracePt t="27282" x="3206750" y="1822450"/>
          <p14:tracePt t="27298" x="3314700" y="1866900"/>
          <p14:tracePt t="27313" x="3397250" y="1943100"/>
          <p14:tracePt t="27329" x="3416300" y="2006600"/>
          <p14:tracePt t="27349" x="3422650" y="2032000"/>
          <p14:tracePt t="27379" x="3416300" y="2032000"/>
          <p14:tracePt t="27396" x="3340100" y="2032000"/>
          <p14:tracePt t="27412" x="3219450" y="2000250"/>
          <p14:tracePt t="27430" x="3048000" y="1943100"/>
          <p14:tracePt t="27446" x="2851150" y="1936750"/>
          <p14:tracePt t="27464" x="2641600" y="1930400"/>
          <p14:tracePt t="27480" x="2451100" y="1930400"/>
          <p14:tracePt t="27496" x="2305050" y="1924050"/>
          <p14:tracePt t="27517" x="2184400" y="1936750"/>
          <p14:tracePt t="27531" x="2171700" y="1943100"/>
          <p14:tracePt t="27546" x="2152650" y="1968500"/>
          <p14:tracePt t="27563" x="2133600" y="2006600"/>
          <p14:tracePt t="27580" x="2120900" y="2057400"/>
          <p14:tracePt t="27597" x="2120900" y="2063750"/>
          <p14:tracePt t="27629" x="2114550" y="2063750"/>
          <p14:tracePt t="27646" x="2114550" y="2076450"/>
          <p14:tracePt t="27662" x="2114550" y="2095500"/>
          <p14:tracePt t="27679" x="2114550" y="2120900"/>
          <p14:tracePt t="27696" x="2114550" y="2146300"/>
          <p14:tracePt t="27713" x="2120900" y="2159000"/>
          <p14:tracePt t="27729" x="2146300" y="2171700"/>
          <p14:tracePt t="27746" x="2165350" y="2171700"/>
          <p14:tracePt t="27763" x="2165350" y="2184400"/>
          <p14:tracePt t="27781" x="2120900" y="2209800"/>
          <p14:tracePt t="27797" x="2108200" y="2216150"/>
          <p14:tracePt t="27812" x="2101850" y="2216150"/>
          <p14:tracePt t="27829" x="2095500" y="2209800"/>
          <p14:tracePt t="27848" x="2070100" y="2184400"/>
          <p14:tracePt t="27863" x="2051050" y="2165350"/>
          <p14:tracePt t="27879" x="2051050" y="2159000"/>
          <p14:tracePt t="27896" x="2051050" y="2146300"/>
          <p14:tracePt t="27915" x="2063750" y="2114550"/>
          <p14:tracePt t="27930" x="2082800" y="2082800"/>
          <p14:tracePt t="27947" x="2082800" y="2070100"/>
          <p14:tracePt t="27998" x="2070100" y="2095500"/>
          <p14:tracePt t="28005" x="2044700" y="2127250"/>
          <p14:tracePt t="28014" x="2019300" y="2165350"/>
          <p14:tracePt t="28031" x="1949450" y="2235200"/>
          <p14:tracePt t="28046" x="1917700" y="2273300"/>
          <p14:tracePt t="28063" x="1911350" y="2279650"/>
          <p14:tracePt t="28098" x="1911350" y="2286000"/>
          <p14:tracePt t="28114" x="1917700" y="2266950"/>
          <p14:tracePt t="28129" x="1981200" y="2235200"/>
          <p14:tracePt t="28146" x="2038350" y="2190750"/>
          <p14:tracePt t="28165" x="2120900" y="2152650"/>
          <p14:tracePt t="28180" x="2146300" y="2133600"/>
          <p14:tracePt t="28236" x="2146300" y="2146300"/>
          <p14:tracePt t="28246" x="2101850" y="2171700"/>
          <p14:tracePt t="28263" x="2051050" y="2247900"/>
          <p14:tracePt t="28281" x="2000250" y="2324100"/>
          <p14:tracePt t="28296" x="1974850" y="2381250"/>
          <p14:tracePt t="28312" x="1955800" y="2400300"/>
          <p14:tracePt t="28348" x="1962150" y="2400300"/>
          <p14:tracePt t="28362" x="1981200" y="2400300"/>
          <p14:tracePt t="28379" x="2101850" y="2317750"/>
          <p14:tracePt t="28396" x="2209800" y="2241550"/>
          <p14:tracePt t="28413" x="2317750" y="2197100"/>
          <p14:tracePt t="28429" x="2381250" y="2171700"/>
          <p14:tracePt t="28446" x="2393950" y="2159000"/>
          <p14:tracePt t="28484" x="2381250" y="2190750"/>
          <p14:tracePt t="28496" x="2362200" y="2222500"/>
          <p14:tracePt t="28512" x="2317750" y="2298700"/>
          <p14:tracePt t="28534" x="2241550" y="2406650"/>
          <p14:tracePt t="28546" x="2216150" y="2432050"/>
          <p14:tracePt t="28563" x="2190750" y="2457450"/>
          <p14:tracePt t="28579" x="2184400" y="2470150"/>
          <p14:tracePt t="28582" x="2184400" y="2476500"/>
          <p14:tracePt t="28598" x="2197100" y="2470150"/>
          <p14:tracePt t="28612" x="2247900" y="2400300"/>
          <p14:tracePt t="28629" x="2311400" y="2343150"/>
          <p14:tracePt t="28646" x="2362200" y="2311400"/>
          <p14:tracePt t="28662" x="2387600" y="2292350"/>
          <p14:tracePt t="28680" x="2393950" y="2286000"/>
          <p14:tracePt t="28712" x="2387600" y="2286000"/>
          <p14:tracePt t="28729" x="2355850" y="2355850"/>
          <p14:tracePt t="28746" x="2311400" y="2419350"/>
          <p14:tracePt t="28763" x="2273300" y="2482850"/>
          <p14:tracePt t="28767" x="2266950" y="2501900"/>
          <p14:tracePt t="28781" x="2260600" y="2501900"/>
          <p14:tracePt t="28820" x="2266950" y="2501900"/>
          <p14:tracePt t="28829" x="2286000" y="2476500"/>
          <p14:tracePt t="28848" x="2330450" y="2444750"/>
          <p14:tracePt t="28862" x="2355850" y="2425700"/>
          <p14:tracePt t="28879" x="2362200" y="2425700"/>
          <p14:tracePt t="28990" x="2362200" y="2438400"/>
          <p14:tracePt t="29004" x="2355850" y="2438400"/>
          <p14:tracePt t="29016" x="2355850" y="2444750"/>
          <p14:tracePt t="29285" x="2349500" y="2444750"/>
          <p14:tracePt t="29428" x="2349500" y="2438400"/>
          <p14:tracePt t="30676" x="2349500" y="2432050"/>
          <p14:tracePt t="30685" x="2349500" y="2425700"/>
          <p14:tracePt t="30692" x="2349500" y="2419350"/>
          <p14:tracePt t="30704" x="2343150" y="2413000"/>
          <p14:tracePt t="30712" x="2343150" y="2406650"/>
          <p14:tracePt t="30729" x="2330450" y="2381250"/>
          <p14:tracePt t="30746" x="2305050" y="2368550"/>
          <p14:tracePt t="30763" x="2286000" y="2355850"/>
          <p14:tracePt t="30766" x="2273300" y="2349500"/>
          <p14:tracePt t="30781" x="2254250" y="2336800"/>
          <p14:tracePt t="30798" x="2228850" y="2324100"/>
          <p14:tracePt t="30813" x="2216150" y="2311400"/>
          <p14:tracePt t="30829" x="2203450" y="2305050"/>
          <p14:tracePt t="30848" x="2197100" y="2298700"/>
          <p14:tracePt t="30862" x="2184400" y="2279650"/>
          <p14:tracePt t="30879" x="2171700" y="2266950"/>
          <p14:tracePt t="30896" x="2165350" y="2260600"/>
          <p14:tracePt t="30915" x="2165350" y="2254250"/>
          <p14:tracePt t="31062" x="2159000" y="2254250"/>
          <p14:tracePt t="31083" x="2159000" y="2266950"/>
          <p14:tracePt t="31098" x="2159000" y="2311400"/>
          <p14:tracePt t="31101" x="2159000" y="2374900"/>
          <p14:tracePt t="31112" x="2171700" y="2438400"/>
          <p14:tracePt t="31129" x="2171700" y="2673350"/>
          <p14:tracePt t="31146" x="2171700" y="2940050"/>
          <p14:tracePt t="31162" x="2178050" y="3219450"/>
          <p14:tracePt t="31164" x="2178050" y="3365500"/>
          <p14:tracePt t="31180" x="2178050" y="3486150"/>
          <p14:tracePt t="31196" x="2178050" y="3740150"/>
          <p14:tracePt t="31213" x="2178050" y="3822700"/>
          <p14:tracePt t="31229" x="2178050" y="3841750"/>
          <p14:tracePt t="31289" x="2178050" y="3816350"/>
          <p14:tracePt t="31292" x="2190750" y="3771900"/>
          <p14:tracePt t="31300" x="2197100" y="3727450"/>
          <p14:tracePt t="31314" x="2209800" y="3695700"/>
          <p14:tracePt t="31330" x="2222500" y="3657600"/>
          <p14:tracePt t="31350" x="2330450" y="3606800"/>
          <p14:tracePt t="31363" x="2419350" y="3575050"/>
          <p14:tracePt t="31380" x="2832100" y="3448050"/>
          <p14:tracePt t="31396" x="3289300" y="3352800"/>
          <p14:tracePt t="31412" x="3848100" y="3232150"/>
          <p14:tracePt t="31430" x="4546600" y="3130550"/>
          <p14:tracePt t="31447" x="5321300" y="3041650"/>
          <p14:tracePt t="31463" x="5975350" y="2940050"/>
          <p14:tracePt t="31479" x="6470650" y="2851150"/>
          <p14:tracePt t="31501" x="7016750" y="2762250"/>
          <p14:tracePt t="31513" x="7150100" y="2736850"/>
          <p14:tracePt t="31533" x="7251700" y="2679700"/>
          <p14:tracePt t="31548" x="7150100" y="2635250"/>
          <p14:tracePt t="31562" x="7080250" y="2609850"/>
          <p14:tracePt t="31580" x="6915150" y="2559050"/>
          <p14:tracePt t="31598" x="6908800" y="2552700"/>
          <p14:tracePt t="31629" x="6921500" y="2552700"/>
          <p14:tracePt t="31646" x="6978650" y="2552700"/>
          <p14:tracePt t="31663" x="7042150" y="2552700"/>
          <p14:tracePt t="31679" x="7131050" y="2552700"/>
          <p14:tracePt t="31696" x="7188200" y="2533650"/>
          <p14:tracePt t="31713" x="7194550" y="2495550"/>
          <p14:tracePt t="31729" x="7194550" y="2438400"/>
          <p14:tracePt t="31736" x="7194550" y="2413000"/>
          <p14:tracePt t="31746" x="7194550" y="2387600"/>
          <p14:tracePt t="31763" x="7194550" y="2349500"/>
          <p14:tracePt t="31768" x="7194550" y="2330450"/>
          <p14:tracePt t="31782" x="7181850" y="2305050"/>
          <p14:tracePt t="31796" x="7162800" y="2286000"/>
          <p14:tracePt t="31813" x="7150100" y="2279650"/>
          <p14:tracePt t="31876" x="7143750" y="2279650"/>
          <p14:tracePt t="31912" x="7143750" y="2273300"/>
          <p14:tracePt t="31948" x="7143750" y="2286000"/>
          <p14:tracePt t="31957" x="7137400" y="2298700"/>
          <p14:tracePt t="31968" x="7124700" y="2311400"/>
          <p14:tracePt t="31982" x="7118350" y="2349500"/>
          <p14:tracePt t="31996" x="7112000" y="2438400"/>
          <p14:tracePt t="32016" x="7131050" y="2584450"/>
          <p14:tracePt t="32032" x="7124700" y="2749550"/>
          <p14:tracePt t="32046" x="7124700" y="2946400"/>
          <p14:tracePt t="32063" x="7105650" y="3143250"/>
          <p14:tracePt t="32079" x="7073900" y="3352800"/>
          <p14:tracePt t="32099" x="7029450" y="3549650"/>
          <p14:tracePt t="32112" x="6991350" y="3733800"/>
          <p14:tracePt t="32129" x="6946900" y="3905250"/>
          <p14:tracePt t="32146" x="6915150" y="4019550"/>
          <p14:tracePt t="32162" x="6889750" y="4102100"/>
          <p14:tracePt t="32164" x="6877050" y="4127500"/>
          <p14:tracePt t="32180" x="6858000" y="4165600"/>
          <p14:tracePt t="32196" x="6851650" y="4171950"/>
          <p14:tracePt t="32229" x="6845300" y="4171950"/>
          <p14:tracePt t="32252" x="6845300" y="4165600"/>
          <p14:tracePt t="32263" x="6845300" y="4070350"/>
          <p14:tracePt t="32285" x="6838950" y="3956050"/>
          <p14:tracePt t="32299" x="6826250" y="3822700"/>
          <p14:tracePt t="32313" x="6794500" y="3657600"/>
          <p14:tracePt t="32329" x="6788150" y="3473450"/>
          <p14:tracePt t="32348" x="6794500" y="3155950"/>
          <p14:tracePt t="32367" x="6807200" y="2952750"/>
          <p14:tracePt t="32380" x="6800850" y="2844800"/>
          <p14:tracePt t="32396" x="6800850" y="2616200"/>
          <p14:tracePt t="32412" x="6819900" y="2495550"/>
          <p14:tracePt t="32429" x="6819900" y="2393950"/>
          <p14:tracePt t="32447" x="6819900" y="2336800"/>
          <p14:tracePt t="32464" x="6819900" y="2330450"/>
          <p14:tracePt t="32497" x="6819900" y="2349500"/>
          <p14:tracePt t="32513" x="6813550" y="2501900"/>
          <p14:tracePt t="32532" x="6813550" y="2730500"/>
          <p14:tracePt t="32547" x="6851650" y="3067050"/>
          <p14:tracePt t="32563" x="6927850" y="3454400"/>
          <p14:tracePt t="32579" x="6959600" y="3816350"/>
          <p14:tracePt t="32600" x="6921500" y="4229100"/>
          <p14:tracePt t="32613" x="6864350" y="4381500"/>
          <p14:tracePt t="32629" x="6826250" y="4445000"/>
          <p14:tracePt t="32646" x="6807200" y="4451350"/>
          <p14:tracePt t="32662" x="6794500" y="4451350"/>
          <p14:tracePt t="32679" x="6699250" y="4406900"/>
          <p14:tracePt t="32696" x="6540500" y="4362450"/>
          <p14:tracePt t="32713" x="6311900" y="4375150"/>
          <p14:tracePt t="32729" x="5981700" y="4381500"/>
          <p14:tracePt t="32732" x="5721350" y="4375150"/>
          <p14:tracePt t="32746" x="5461000" y="4368800"/>
          <p14:tracePt t="32767" x="4635500" y="4356100"/>
          <p14:tracePt t="32781" x="4064000" y="4330700"/>
          <p14:tracePt t="32796" x="3543300" y="4298950"/>
          <p14:tracePt t="32813" x="3105150" y="4248150"/>
          <p14:tracePt t="32833" x="2844800" y="4216400"/>
          <p14:tracePt t="32848" x="2641600" y="4152900"/>
          <p14:tracePt t="32863" x="2533650" y="4102100"/>
          <p14:tracePt t="32879" x="2540000" y="4089400"/>
          <p14:tracePt t="32896" x="2565400" y="4051300"/>
          <p14:tracePt t="32912" x="2609850" y="4025900"/>
          <p14:tracePt t="32930" x="2654300" y="4006850"/>
          <p14:tracePt t="32947" x="2667000" y="4000500"/>
          <p14:tracePt t="32965" x="2667000" y="3994150"/>
          <p14:tracePt t="32979" x="2667000" y="3968750"/>
          <p14:tracePt t="33001" x="2635250" y="3867150"/>
          <p14:tracePt t="33013" x="2628900" y="3854450"/>
          <p14:tracePt t="33068" x="2628900" y="3867150"/>
          <p14:tracePt t="33076" x="2628900" y="3892550"/>
          <p14:tracePt t="33084" x="2628900" y="3905250"/>
          <p14:tracePt t="33098" x="2628900" y="3917950"/>
          <p14:tracePt t="33114" x="2622550" y="3962400"/>
          <p14:tracePt t="33130" x="2609850" y="4013200"/>
          <p14:tracePt t="33132" x="2609850" y="4051300"/>
          <p14:tracePt t="33146" x="2609850" y="4076700"/>
          <p14:tracePt t="33164" x="2686050" y="4171950"/>
          <p14:tracePt t="33180" x="2730500" y="4184650"/>
          <p14:tracePt t="33196" x="2806700" y="4178300"/>
          <p14:tracePt t="33213" x="2851150" y="4133850"/>
          <p14:tracePt t="33229" x="2876550" y="4076700"/>
          <p14:tracePt t="33247" x="2889250" y="4038600"/>
          <p14:tracePt t="33263" x="2895600" y="4032250"/>
          <p14:tracePt t="33281" x="2908300" y="4000500"/>
          <p14:tracePt t="33296" x="2952750" y="3975100"/>
          <p14:tracePt t="33313" x="3009900" y="3937000"/>
          <p14:tracePt t="33329" x="3048000" y="3905250"/>
          <p14:tracePt t="33348" x="3067050" y="3873500"/>
          <p14:tracePt t="33445" x="3067050" y="3879850"/>
          <p14:tracePt t="33479" x="3067050" y="3886200"/>
          <p14:tracePt t="33485" x="3067050" y="3898900"/>
          <p14:tracePt t="33501" x="3067050" y="3911600"/>
          <p14:tracePt t="33512" x="3067050" y="3917950"/>
          <p14:tracePt t="33533" x="3060700" y="3930650"/>
          <p14:tracePt t="33546" x="3048000" y="3937000"/>
          <p14:tracePt t="33566" x="3009900" y="3962400"/>
          <p14:tracePt t="33580" x="2952750" y="3987800"/>
          <p14:tracePt t="33598" x="2908300" y="3994150"/>
          <p14:tracePt t="33612" x="2863850" y="4006850"/>
          <p14:tracePt t="33629" x="2844800" y="4006850"/>
          <p14:tracePt t="33646" x="2825750" y="4006850"/>
          <p14:tracePt t="33662" x="2794000" y="4006850"/>
          <p14:tracePt t="33679" x="2774950" y="3994150"/>
          <p14:tracePt t="33696" x="2762250" y="3968750"/>
          <p14:tracePt t="33713" x="2749550" y="3937000"/>
          <p14:tracePt t="33729" x="2743200" y="3898900"/>
          <p14:tracePt t="33751" x="2743200" y="3803650"/>
          <p14:tracePt t="33763" x="2743200" y="3765550"/>
          <p14:tracePt t="33782" x="2781300" y="3651250"/>
          <p14:tracePt t="33791" x="2781300" y="3619500"/>
          <p14:tracePt t="33796" x="2800350" y="3587750"/>
          <p14:tracePt t="33813" x="2851150" y="3568700"/>
          <p14:tracePt t="33829" x="2946400" y="3556000"/>
          <p14:tracePt t="33848" x="3060700" y="3568700"/>
          <p14:tracePt t="33863" x="3162300" y="3613150"/>
          <p14:tracePt t="33880" x="3270250" y="3670300"/>
          <p14:tracePt t="33896" x="3371850" y="3759200"/>
          <p14:tracePt t="33914" x="3429000" y="3848100"/>
          <p14:tracePt t="33929" x="3448050" y="3911600"/>
          <p14:tracePt t="33932" x="3448050" y="3937000"/>
          <p14:tracePt t="33946" x="3435350" y="3949700"/>
          <p14:tracePt t="33965" x="3308350" y="4000500"/>
          <p14:tracePt t="33981" x="3187700" y="4025900"/>
          <p14:tracePt t="33997" x="3086100" y="4025900"/>
          <p14:tracePt t="34013" x="3009900" y="4038600"/>
          <p14:tracePt t="34033" x="2959100" y="4032250"/>
          <p14:tracePt t="34046" x="2921000" y="3994150"/>
          <p14:tracePt t="34062" x="2901950" y="3956050"/>
          <p14:tracePt t="34081" x="2895600" y="3924300"/>
          <p14:tracePt t="34098" x="2908300" y="3879850"/>
          <p14:tracePt t="34103" x="2914650" y="3867150"/>
          <p14:tracePt t="34113" x="2921000" y="3860800"/>
          <p14:tracePt t="34129" x="2927350" y="3854450"/>
          <p14:tracePt t="34197" x="2933700" y="3854450"/>
          <p14:tracePt t="34205" x="2940050" y="3854450"/>
          <p14:tracePt t="34213" x="2946400" y="3854450"/>
          <p14:tracePt t="34229" x="2959100" y="3860800"/>
          <p14:tracePt t="34246" x="2971800" y="3860800"/>
          <p14:tracePt t="34267" x="2978150" y="3860800"/>
          <p14:tracePt t="34408" x="2984500" y="3860800"/>
          <p14:tracePt t="34423" x="2978150" y="3860800"/>
          <p14:tracePt t="34438" x="2971800" y="3860800"/>
          <p14:tracePt t="34444" x="2965450" y="3860800"/>
          <p14:tracePt t="34461" x="2959100" y="3860800"/>
          <p14:tracePt t="34484" x="2959100" y="3867150"/>
          <p14:tracePt t="34496" x="2959100" y="3873500"/>
          <p14:tracePt t="34513" x="2959100" y="3879850"/>
          <p14:tracePt t="34644" x="2952750" y="3879850"/>
          <p14:tracePt t="34692" x="2946400" y="3879850"/>
          <p14:tracePt t="34735" x="2940050" y="3879850"/>
          <p14:tracePt t="34915" x="2940050" y="3886200"/>
          <p14:tracePt t="35020" x="2927350" y="3886200"/>
          <p14:tracePt t="35033" x="2908300" y="3886200"/>
          <p14:tracePt t="35039" x="2895600" y="3886200"/>
          <p14:tracePt t="35046" x="2889250" y="3886200"/>
          <p14:tracePt t="35063" x="2876550" y="3886200"/>
          <p14:tracePt t="35270" x="2863850" y="3886200"/>
          <p14:tracePt t="35277" x="2819400" y="3886200"/>
          <p14:tracePt t="35289" x="2774950" y="3879850"/>
          <p14:tracePt t="35300" x="2698750" y="3873500"/>
          <p14:tracePt t="35313" x="2660650" y="3873500"/>
          <p14:tracePt t="35329" x="2584450" y="3867150"/>
          <p14:tracePt t="35349" x="2381250" y="3886200"/>
          <p14:tracePt t="35363" x="2298700" y="3892550"/>
          <p14:tracePt t="35379" x="2171700" y="3898900"/>
          <p14:tracePt t="35396" x="2120900" y="3898900"/>
          <p14:tracePt t="35500" x="2114550" y="3892550"/>
          <p14:tracePt t="35510" x="2108200" y="3879850"/>
          <p14:tracePt t="35516" x="2095500" y="3867150"/>
          <p14:tracePt t="35532" x="2051050" y="3848100"/>
          <p14:tracePt t="35546" x="2038350" y="3835400"/>
          <p14:tracePt t="35563" x="2012950" y="3829050"/>
          <p14:tracePt t="35580" x="2012950" y="3822700"/>
          <p14:tracePt t="35612" x="2012950" y="3816350"/>
          <p14:tracePt t="35621" x="2012950" y="3810000"/>
          <p14:tracePt t="35630" x="2025650" y="3803650"/>
          <p14:tracePt t="35646" x="2038350" y="3778250"/>
          <p14:tracePt t="35662" x="2057400" y="3752850"/>
          <p14:tracePt t="35679" x="2089150" y="3740150"/>
          <p14:tracePt t="35696" x="2133600" y="3733800"/>
          <p14:tracePt t="35713" x="2184400" y="3733800"/>
          <p14:tracePt t="35729" x="2216150" y="3733800"/>
          <p14:tracePt t="35746" x="2222500" y="3733800"/>
          <p14:tracePt t="35766" x="2222500" y="3727450"/>
          <p14:tracePt t="35821" x="2222500" y="3733800"/>
          <p14:tracePt t="35830" x="2209800" y="3746500"/>
          <p14:tracePt t="35848" x="2184400" y="3778250"/>
          <p14:tracePt t="35862" x="2159000" y="3822700"/>
          <p14:tracePt t="35879" x="2133600" y="3867150"/>
          <p14:tracePt t="35896" x="2089150" y="3898900"/>
          <p14:tracePt t="35912" x="2051050" y="3924300"/>
          <p14:tracePt t="35929" x="2032000" y="3930650"/>
          <p14:tracePt t="35989" x="2057400" y="3930650"/>
          <p14:tracePt t="36002" x="2114550" y="3930650"/>
          <p14:tracePt t="36004" x="2171700" y="3930650"/>
          <p14:tracePt t="36012" x="2216150" y="3930650"/>
          <p14:tracePt t="36034" x="2374900" y="3937000"/>
          <p14:tracePt t="36046" x="2565400" y="3937000"/>
          <p14:tracePt t="36063" x="2736850" y="3949700"/>
          <p14:tracePt t="36079" x="2870200" y="3943350"/>
          <p14:tracePt t="36098" x="2965450" y="3937000"/>
          <p14:tracePt t="36113" x="2990850" y="3930650"/>
          <p14:tracePt t="36129" x="2971800" y="3917950"/>
          <p14:tracePt t="36146" x="2927350" y="3905250"/>
          <p14:tracePt t="36162" x="2876550" y="3879850"/>
          <p14:tracePt t="36164" x="2857500" y="3873500"/>
          <p14:tracePt t="36180" x="2838450" y="3873500"/>
          <p14:tracePt t="36228" x="2844800" y="3886200"/>
          <p14:tracePt t="36235" x="2863850" y="3905250"/>
          <p14:tracePt t="36246" x="2870200" y="3917950"/>
          <p14:tracePt t="36263" x="2889250" y="3943350"/>
          <p14:tracePt t="36296" x="2889250" y="3949700"/>
          <p14:tracePt t="36301" x="2882900" y="3943350"/>
          <p14:tracePt t="36314" x="2876550" y="3937000"/>
          <p14:tracePt t="36329" x="2863850" y="3924300"/>
          <p14:tracePt t="36348" x="2857500" y="3917950"/>
          <p14:tracePt t="36444" x="2851150" y="3924300"/>
          <p14:tracePt t="36454" x="2813050" y="3949700"/>
          <p14:tracePt t="36463" x="2762250" y="3975100"/>
          <p14:tracePt t="36483" x="2660650" y="4032250"/>
          <p14:tracePt t="36496" x="2584450" y="4070350"/>
          <p14:tracePt t="36518" x="2419350" y="4057650"/>
          <p14:tracePt t="36534" x="2311400" y="4019550"/>
          <p14:tracePt t="36548" x="2228850" y="3968750"/>
          <p14:tracePt t="36563" x="2197100" y="3937000"/>
          <p14:tracePt t="36581" x="2146300" y="3854450"/>
          <p14:tracePt t="36599" x="2133600" y="3829050"/>
          <p14:tracePt t="36613" x="2133600" y="3816350"/>
          <p14:tracePt t="36631" x="2152650" y="3803650"/>
          <p14:tracePt t="36646" x="2165350" y="3797300"/>
          <p14:tracePt t="36679" x="2165350" y="3790950"/>
          <p14:tracePt t="36772" x="2165350" y="3797300"/>
          <p14:tracePt t="36786" x="2165350" y="3803650"/>
          <p14:tracePt t="36791" x="2165350" y="3822700"/>
          <p14:tracePt t="36796" x="2165350" y="3841750"/>
          <p14:tracePt t="36813" x="2159000" y="3867150"/>
          <p14:tracePt t="36829" x="2152650" y="3917950"/>
          <p14:tracePt t="36848" x="2146300" y="3994150"/>
          <p14:tracePt t="36863" x="2146300" y="4070350"/>
          <p14:tracePt t="36879" x="2159000" y="4146550"/>
          <p14:tracePt t="36896" x="2171700" y="4229100"/>
          <p14:tracePt t="36912" x="2190750" y="4286250"/>
          <p14:tracePt t="36930" x="2216150" y="4362450"/>
          <p14:tracePt t="36946" x="2266950" y="4451350"/>
          <p14:tracePt t="36963" x="2355850" y="4552950"/>
          <p14:tracePt t="36979" x="2387600" y="4578350"/>
          <p14:tracePt t="36996" x="2432050" y="4610100"/>
          <p14:tracePt t="37013" x="2489200" y="4635500"/>
          <p14:tracePt t="37031" x="2578100" y="4667250"/>
          <p14:tracePt t="37046" x="2667000" y="4673600"/>
          <p14:tracePt t="37063" x="2749550" y="4667250"/>
          <p14:tracePt t="37079" x="2813050" y="4622800"/>
          <p14:tracePt t="37098" x="2882900" y="4533900"/>
          <p14:tracePt t="37113" x="2952750" y="4419600"/>
          <p14:tracePt t="37129" x="3016250" y="4318000"/>
          <p14:tracePt t="37146" x="3054350" y="4216400"/>
          <p14:tracePt t="37162" x="3079750" y="4133850"/>
          <p14:tracePt t="37164" x="3086100" y="4102100"/>
          <p14:tracePt t="37179" x="3092450" y="4070350"/>
          <p14:tracePt t="37196" x="3098800" y="4000500"/>
          <p14:tracePt t="37213" x="3111500" y="3937000"/>
          <p14:tracePt t="37229" x="3124200" y="3879850"/>
          <p14:tracePt t="37246" x="3130550" y="3854450"/>
          <p14:tracePt t="37381" x="3124200" y="3854450"/>
          <p14:tracePt t="37389" x="3124200" y="3867150"/>
          <p14:tracePt t="37399" x="3117850" y="3873500"/>
          <p14:tracePt t="37444" x="3111500" y="3873500"/>
          <p14:tracePt t="37455" x="3105150" y="3873500"/>
          <p14:tracePt t="37503" x="3098800" y="3873500"/>
          <p14:tracePt t="37525" x="3092450" y="3867150"/>
          <p14:tracePt t="37540" x="3092450" y="3860800"/>
          <p14:tracePt t="37548" x="3092450" y="3854450"/>
          <p14:tracePt t="37562" x="3092450" y="3848100"/>
          <p14:tracePt t="37612" x="3086100" y="3848100"/>
          <p14:tracePt t="37621" x="3079750" y="3860800"/>
          <p14:tracePt t="37629" x="3079750" y="3867150"/>
          <p14:tracePt t="37646" x="3079750" y="3873500"/>
          <p14:tracePt t="37662" x="3067050" y="3873500"/>
          <p14:tracePt t="37679" x="3048000" y="3873500"/>
          <p14:tracePt t="37696" x="3028950" y="3873500"/>
          <p14:tracePt t="37713" x="3028950" y="3886200"/>
          <p14:tracePt t="37729" x="3028950" y="3892550"/>
          <p14:tracePt t="37735" x="3028950" y="3898900"/>
          <p14:tracePt t="37746" x="3022600" y="3898900"/>
          <p14:tracePt t="37763" x="3016250" y="3898900"/>
          <p14:tracePt t="37783" x="2990850" y="3867150"/>
          <p14:tracePt t="37788" x="2978150" y="3848100"/>
          <p14:tracePt t="37796" x="2971800" y="3835400"/>
          <p14:tracePt t="37813" x="2952750" y="3829050"/>
          <p14:tracePt t="37829" x="2952750" y="3822700"/>
          <p14:tracePt t="37848" x="2952750" y="3810000"/>
          <p14:tracePt t="37863" x="2952750" y="3803650"/>
          <p14:tracePt t="37879" x="2952750" y="3790950"/>
          <p14:tracePt t="37896" x="2965450" y="3790950"/>
          <p14:tracePt t="37982" x="2965450" y="3797300"/>
          <p14:tracePt t="37988" x="2965450" y="3822700"/>
          <p14:tracePt t="37998" x="2965450" y="3867150"/>
          <p14:tracePt t="38016" x="2959100" y="3962400"/>
          <p14:tracePt t="38029" x="2952750" y="4057650"/>
          <p14:tracePt t="38046" x="2914650" y="4152900"/>
          <p14:tracePt t="38063" x="2851150" y="4241800"/>
          <p14:tracePt t="38079" x="2800350" y="4279900"/>
          <p14:tracePt t="38098" x="2781300" y="4292600"/>
          <p14:tracePt t="38113" x="2768600" y="4298950"/>
          <p14:tracePt t="38146" x="2762250" y="4279900"/>
          <p14:tracePt t="38168" x="2762250" y="4229100"/>
          <p14:tracePt t="38175" x="2762250" y="4210050"/>
          <p14:tracePt t="38180" x="2762250" y="4203700"/>
          <p14:tracePt t="38224" x="2749550" y="4216400"/>
          <p14:tracePt t="38229" x="2730500" y="4248150"/>
          <p14:tracePt t="38246" x="2692400" y="4292600"/>
          <p14:tracePt t="38264" x="2609850" y="4330700"/>
          <p14:tracePt t="38282" x="2495550" y="4375150"/>
          <p14:tracePt t="38289" x="2425700" y="4381500"/>
          <p14:tracePt t="38298" x="2368550" y="4381500"/>
          <p14:tracePt t="38313" x="2247900" y="4362450"/>
          <p14:tracePt t="38316" x="2171700" y="4337050"/>
          <p14:tracePt t="38329" x="2101850" y="4311650"/>
          <p14:tracePt t="38348" x="1924050" y="4203700"/>
          <p14:tracePt t="38363" x="1866900" y="4159250"/>
          <p14:tracePt t="38380" x="1752600" y="4006850"/>
          <p14:tracePt t="38396" x="1727200" y="3924300"/>
          <p14:tracePt t="38412" x="1727200" y="3886200"/>
          <p14:tracePt t="38453" x="1739900" y="3905250"/>
          <p14:tracePt t="38463" x="1752600" y="3943350"/>
          <p14:tracePt t="38485" x="1784350" y="4032250"/>
          <p14:tracePt t="38496" x="1847850" y="4146550"/>
          <p14:tracePt t="38513" x="1911350" y="4241800"/>
          <p14:tracePt t="38532" x="1974850" y="4292600"/>
          <p14:tracePt t="38547" x="2032000" y="4318000"/>
          <p14:tracePt t="38563" x="2095500" y="4311650"/>
          <p14:tracePt t="38579" x="2203450" y="4279900"/>
          <p14:tracePt t="38581" x="2260600" y="4254500"/>
          <p14:tracePt t="38598" x="2362200" y="4203700"/>
          <p14:tracePt t="38613" x="2444750" y="4133850"/>
          <p14:tracePt t="38629" x="2514600" y="4070350"/>
          <p14:tracePt t="38646" x="2578100" y="3981450"/>
          <p14:tracePt t="38665" x="2635250" y="3867150"/>
          <p14:tracePt t="38679" x="2679700" y="3740150"/>
          <p14:tracePt t="38696" x="2686050" y="3600450"/>
          <p14:tracePt t="38713" x="2686050" y="3562350"/>
          <p14:tracePt t="38723" x="2686050" y="3549650"/>
          <p14:tracePt t="38773" x="2679700" y="3549650"/>
          <p14:tracePt t="38786" x="2667000" y="3562350"/>
          <p14:tracePt t="38789" x="2647950" y="3568700"/>
          <p14:tracePt t="38800" x="2628900" y="3594100"/>
          <p14:tracePt t="38815" x="2609850" y="3619500"/>
          <p14:tracePt t="38913" x="2603500" y="3632200"/>
          <p14:tracePt t="38918" x="2590800" y="3657600"/>
          <p14:tracePt t="38930" x="2578100" y="3670300"/>
          <p14:tracePt t="38947" x="2565400" y="3676650"/>
          <p14:tracePt t="38980" x="2559050" y="3670300"/>
          <p14:tracePt t="39001" x="2590800" y="3670300"/>
          <p14:tracePt t="39013" x="2698750" y="3683000"/>
          <p14:tracePt t="39029" x="2825750" y="3695700"/>
          <p14:tracePt t="39244" x="2825750" y="3702050"/>
          <p14:tracePt t="39252" x="2832100" y="3708400"/>
          <p14:tracePt t="39263" x="2851150" y="3702050"/>
          <p14:tracePt t="39282" x="2882900" y="3663950"/>
          <p14:tracePt t="39290" x="2908300" y="3638550"/>
          <p14:tracePt t="39292" x="2959100" y="3613150"/>
          <p14:tracePt t="39313" x="3162300" y="3613150"/>
          <p14:tracePt t="39329" x="3378200" y="3689350"/>
          <p14:tracePt t="39348" x="3536950" y="3765550"/>
          <p14:tracePt t="39365" x="3657600" y="3810000"/>
          <p14:tracePt t="39379" x="3683000" y="3816350"/>
          <p14:tracePt t="39396" x="3714750" y="3822700"/>
          <p14:tracePt t="39445" x="3702050" y="3816350"/>
          <p14:tracePt t="39463" x="3670300" y="3810000"/>
          <p14:tracePt t="39479" x="3663950" y="3803650"/>
          <p14:tracePt t="39582" x="3663950" y="3810000"/>
          <p14:tracePt t="39588" x="3663950" y="3829050"/>
          <p14:tracePt t="39599" x="3657600" y="3841750"/>
          <p14:tracePt t="39613" x="3651250" y="3854450"/>
          <p14:tracePt t="39647" x="3651250" y="3860800"/>
          <p14:tracePt t="39665" x="3651250" y="3873500"/>
          <p14:tracePt t="39679" x="3651250" y="3898900"/>
          <p14:tracePt t="39697" x="3651250" y="3930650"/>
          <p14:tracePt t="39713" x="3663950" y="3987800"/>
          <p14:tracePt t="39729" x="3752850" y="4038600"/>
          <p14:tracePt t="39732" x="3790950" y="4051300"/>
          <p14:tracePt t="39751" x="3873500" y="4057650"/>
          <p14:tracePt t="39763" x="3892550" y="4044950"/>
          <p14:tracePt t="39782" x="3949700" y="3994150"/>
          <p14:tracePt t="39789" x="3949700" y="3987800"/>
          <p14:tracePt t="39798" x="3956050" y="3981450"/>
          <p14:tracePt t="39831" x="3956050" y="3975100"/>
          <p14:tracePt t="39836" x="3956050" y="3968750"/>
          <p14:tracePt t="39854" x="3943350" y="3962400"/>
          <p14:tracePt t="39863" x="3937000" y="3962400"/>
          <p14:tracePt t="39940" x="3930650" y="3962400"/>
          <p14:tracePt t="39961" x="3924300" y="3962400"/>
          <p14:tracePt t="39964" x="3911600" y="3962400"/>
          <p14:tracePt t="39984" x="3892550" y="3956050"/>
          <p14:tracePt t="39996" x="3886200" y="3949700"/>
          <p14:tracePt t="40014" x="3879850" y="3949700"/>
          <p14:tracePt t="40237" x="3879850" y="3956050"/>
          <p14:tracePt t="40245" x="3879850" y="3968750"/>
          <p14:tracePt t="40252" x="3860800" y="3981450"/>
          <p14:tracePt t="40265" x="3822700" y="3981450"/>
          <p14:tracePt t="40281" x="3771900" y="3987800"/>
          <p14:tracePt t="40296" x="3740150" y="3987800"/>
          <p14:tracePt t="40312" x="3708400" y="3987800"/>
          <p14:tracePt t="40330" x="3683000" y="3987800"/>
          <p14:tracePt t="40348" x="3638550" y="3943350"/>
          <p14:tracePt t="40362" x="3619500" y="3930650"/>
          <p14:tracePt t="40379" x="3606800" y="3917950"/>
          <p14:tracePt t="40396" x="3600450" y="3892550"/>
          <p14:tracePt t="40413" x="3581400" y="3841750"/>
          <p14:tracePt t="40429" x="3575050" y="3797300"/>
          <p14:tracePt t="40446" x="3549650" y="3733800"/>
          <p14:tracePt t="40463" x="3543300" y="3702050"/>
          <p14:tracePt t="40481" x="3543300" y="3676650"/>
          <p14:tracePt t="40502" x="3568700" y="3657600"/>
          <p14:tracePt t="40513" x="3581400" y="3651250"/>
          <p14:tracePt t="40535" x="3670300" y="3651250"/>
          <p14:tracePt t="40546" x="3683000" y="3651250"/>
          <p14:tracePt t="40563" x="3702050" y="3663950"/>
          <p14:tracePt t="40580" x="3708400" y="3683000"/>
          <p14:tracePt t="40583" x="3708400" y="3702050"/>
          <p14:tracePt t="40598" x="3683000" y="3727450"/>
          <p14:tracePt t="40613" x="3657600" y="3746500"/>
          <p14:tracePt t="40629" x="3638550" y="3765550"/>
          <p14:tracePt t="40646" x="3638550" y="3771900"/>
          <p14:tracePt t="40662" x="3644900" y="3778250"/>
          <p14:tracePt t="40735" x="3644900" y="3771900"/>
          <p14:tracePt t="40749" x="3651250" y="3765550"/>
          <p14:tracePt t="40763" x="3651250" y="3752850"/>
          <p14:tracePt t="40782" x="3676650" y="3727450"/>
          <p14:tracePt t="40796" x="3689350" y="3702050"/>
          <p14:tracePt t="40813" x="3708400" y="3683000"/>
          <p14:tracePt t="40829" x="3740150" y="3676650"/>
          <p14:tracePt t="40848" x="3759200" y="3657600"/>
          <p14:tracePt t="40863" x="3790950" y="3638550"/>
          <p14:tracePt t="40879" x="3829050" y="3625850"/>
          <p14:tracePt t="40896" x="3867150" y="3600450"/>
          <p14:tracePt t="40912" x="3917950" y="3594100"/>
          <p14:tracePt t="40929" x="3956050" y="3594100"/>
          <p14:tracePt t="40946" x="3981450" y="3594100"/>
          <p14:tracePt t="40963" x="4000500" y="3625850"/>
          <p14:tracePt t="40972" x="4013200" y="3644900"/>
          <p14:tracePt t="40982" x="4038600" y="3683000"/>
          <p14:tracePt t="40998" x="4064000" y="3727450"/>
          <p14:tracePt t="41015" x="4076700" y="3759200"/>
          <p14:tracePt t="41033" x="4083050" y="3790950"/>
          <p14:tracePt t="41046" x="4076700" y="3829050"/>
          <p14:tracePt t="41063" x="4070350" y="3879850"/>
          <p14:tracePt t="41079" x="4019550" y="3911600"/>
          <p14:tracePt t="41098" x="3975100" y="3949700"/>
          <p14:tracePt t="41105" x="3962400" y="3968750"/>
          <p14:tracePt t="41108" x="3949700" y="3981450"/>
          <p14:tracePt t="41129" x="3917950" y="4032250"/>
          <p14:tracePt t="41146" x="3873500" y="4070350"/>
          <p14:tracePt t="41163" x="3822700" y="4083050"/>
          <p14:tracePt t="41164" x="3797300" y="4089400"/>
          <p14:tracePt t="41179" x="3778250" y="4095750"/>
          <p14:tracePt t="41197" x="3670300" y="4057650"/>
          <p14:tracePt t="41213" x="3606800" y="4032250"/>
          <p14:tracePt t="41229" x="3562350" y="4013200"/>
          <p14:tracePt t="41246" x="3543300" y="4000500"/>
          <p14:tracePt t="41262" x="3536950" y="4000500"/>
          <p14:tracePt t="41283" x="3536950" y="3994150"/>
          <p14:tracePt t="41299" x="3536950" y="3981450"/>
          <p14:tracePt t="41314" x="3556000" y="3975100"/>
          <p14:tracePt t="41329" x="3575050" y="3968750"/>
          <p14:tracePt t="41335" x="3594100" y="3968750"/>
          <p14:tracePt t="41348" x="3651250" y="3968750"/>
          <p14:tracePt t="41363" x="3683000" y="3968750"/>
          <p14:tracePt t="41379" x="3752850" y="3968750"/>
          <p14:tracePt t="41381" x="3784600" y="3975100"/>
          <p14:tracePt t="41396" x="3822700" y="3981450"/>
          <p14:tracePt t="41429" x="3822700" y="3987800"/>
          <p14:tracePt t="41446" x="3822700" y="3994150"/>
          <p14:tracePt t="41463" x="3816350" y="4000500"/>
          <p14:tracePt t="41482" x="3810000" y="4019550"/>
          <p14:tracePt t="41501" x="3803650" y="4032250"/>
          <p14:tracePt t="41513" x="3790950" y="4044950"/>
          <p14:tracePt t="41533" x="3765550" y="4044950"/>
          <p14:tracePt t="41549" x="3708400" y="4044950"/>
          <p14:tracePt t="41563" x="3702050" y="4044950"/>
          <p14:tracePt t="41580" x="3663950" y="4064000"/>
          <p14:tracePt t="41599" x="3657600" y="4070350"/>
          <p14:tracePt t="41613" x="3651250" y="4070350"/>
          <p14:tracePt t="41766" x="3651250" y="4064000"/>
          <p14:tracePt t="41773" x="3651250" y="4057650"/>
          <p14:tracePt t="41926" x="3651250" y="4064000"/>
          <p14:tracePt t="41932" x="3651250" y="4121150"/>
          <p14:tracePt t="41941" x="3663950" y="4184650"/>
          <p14:tracePt t="41948" x="3683000" y="4254500"/>
          <p14:tracePt t="41963" x="3708400" y="4330700"/>
          <p14:tracePt t="41980" x="3752850" y="4552950"/>
          <p14:tracePt t="42001" x="3740150" y="4686300"/>
          <p14:tracePt t="42013" x="3721100" y="4794250"/>
          <p14:tracePt t="42031" x="3708400" y="4870450"/>
          <p14:tracePt t="42048" x="3708400" y="4921250"/>
          <p14:tracePt t="42062" x="3702050" y="4953000"/>
          <p14:tracePt t="42080" x="3702050" y="4959350"/>
          <p14:tracePt t="42163" x="3689350" y="4959350"/>
          <p14:tracePt t="42167" x="3676650" y="4953000"/>
          <p14:tracePt t="42179" x="3663950" y="4940300"/>
          <p14:tracePt t="42196" x="3562350" y="4921250"/>
          <p14:tracePt t="42213" x="3441700" y="4902200"/>
          <p14:tracePt t="42223" x="3378200" y="4895850"/>
          <p14:tracePt t="42232" x="3308350" y="4889500"/>
          <p14:tracePt t="42246" x="3149600" y="4876800"/>
          <p14:tracePt t="42263" x="2984500" y="4876800"/>
          <p14:tracePt t="42282" x="2794000" y="4870450"/>
          <p14:tracePt t="42299" x="2654300" y="4876800"/>
          <p14:tracePt t="42313" x="2540000" y="4876800"/>
          <p14:tracePt t="42329" x="2419350" y="4883150"/>
          <p14:tracePt t="42349" x="2266950" y="4864100"/>
          <p14:tracePt t="42362" x="2228850" y="4864100"/>
          <p14:tracePt t="42379" x="2190750" y="4870450"/>
          <p14:tracePt t="42396" x="2159000" y="4870450"/>
          <p14:tracePt t="42413" x="2146300" y="4870450"/>
          <p14:tracePt t="42484" x="2139950" y="4870450"/>
          <p14:tracePt t="42499" x="2133600" y="4870450"/>
          <p14:tracePt t="42516" x="2133600" y="4864100"/>
          <p14:tracePt t="42535" x="2120900" y="4768850"/>
          <p14:tracePt t="42546" x="2120900" y="4724400"/>
          <p14:tracePt t="42564" x="2108200" y="4584700"/>
          <p14:tracePt t="42579" x="2095500" y="4546600"/>
          <p14:tracePt t="42599" x="2082800" y="4464050"/>
          <p14:tracePt t="42613" x="2082800" y="4413250"/>
          <p14:tracePt t="42629" x="2082800" y="4356100"/>
          <p14:tracePt t="42646" x="2095500" y="4279900"/>
          <p14:tracePt t="42663" x="2114550" y="4229100"/>
          <p14:tracePt t="42679" x="2127250" y="4191000"/>
          <p14:tracePt t="42696" x="2127250" y="4171950"/>
          <p14:tracePt t="42713" x="2133600" y="4159250"/>
          <p14:tracePt t="42729" x="2133600" y="4146550"/>
          <p14:tracePt t="42798" x="2133600" y="4152900"/>
          <p14:tracePt t="42816" x="2133600" y="4171950"/>
          <p14:tracePt t="42829" x="2133600" y="4216400"/>
          <p14:tracePt t="42848" x="2133600" y="4273550"/>
          <p14:tracePt t="42863" x="2139950" y="4337050"/>
          <p14:tracePt t="42881" x="2127250" y="4413250"/>
          <p14:tracePt t="42892" x="2120900" y="4495800"/>
          <p14:tracePt t="42899" x="2120900" y="4540250"/>
          <p14:tracePt t="42914" x="2127250" y="4591050"/>
          <p14:tracePt t="42930" x="2152650" y="4692650"/>
          <p14:tracePt t="42947" x="2171700" y="4787900"/>
          <p14:tracePt t="42964" x="2209800" y="4870450"/>
          <p14:tracePt t="42982" x="2216150" y="4902200"/>
          <p14:tracePt t="42999" x="2216150" y="4927600"/>
          <p14:tracePt t="43013" x="2241550" y="4940300"/>
          <p14:tracePt t="43033" x="2298700" y="4965700"/>
          <p14:tracePt t="43047" x="2438400" y="4978400"/>
          <p14:tracePt t="43063" x="2603500" y="4984750"/>
          <p14:tracePt t="43079" x="2762250" y="4978400"/>
          <p14:tracePt t="43098" x="2984500" y="4991100"/>
          <p14:tracePt t="43113" x="3200400" y="4984750"/>
          <p14:tracePt t="43129" x="3416300" y="4991100"/>
          <p14:tracePt t="43147" x="3594100" y="5010150"/>
          <p14:tracePt t="43163" x="3708400" y="5010150"/>
          <p14:tracePt t="43165" x="3752850" y="5010150"/>
          <p14:tracePt t="43181" x="3771900" y="5003800"/>
          <p14:tracePt t="43213" x="3771900" y="4978400"/>
          <p14:tracePt t="43230" x="3771900" y="4933950"/>
          <p14:tracePt t="43246" x="3771900" y="4908550"/>
          <p14:tracePt t="43265" x="3771900" y="4870450"/>
          <p14:tracePt t="43284" x="3778250" y="4813300"/>
          <p14:tracePt t="43296" x="3784600" y="4756150"/>
          <p14:tracePt t="43316" x="3797300" y="4635500"/>
          <p14:tracePt t="43330" x="3810000" y="4591050"/>
          <p14:tracePt t="43348" x="3810000" y="4438650"/>
          <p14:tracePt t="43362" x="3790950" y="4387850"/>
          <p14:tracePt t="43380" x="3765550" y="4260850"/>
          <p14:tracePt t="43396" x="3733800" y="4114800"/>
          <p14:tracePt t="43413" x="3746500" y="4051300"/>
          <p14:tracePt t="43429" x="3759200" y="4019550"/>
          <p14:tracePt t="43447" x="3771900" y="4006850"/>
          <p14:tracePt t="43463" x="3778250" y="4006850"/>
          <p14:tracePt t="43480" x="3790950" y="3994150"/>
          <p14:tracePt t="43502" x="3810000" y="3975100"/>
          <p14:tracePt t="43628" x="3810000" y="3987800"/>
          <p14:tracePt t="43640" x="3810000" y="3994150"/>
          <p14:tracePt t="43646" x="3816350" y="4006850"/>
          <p14:tracePt t="43662" x="3835400" y="4032250"/>
          <p14:tracePt t="43679" x="3854450" y="4032250"/>
          <p14:tracePt t="43696" x="3867150" y="4032250"/>
          <p14:tracePt t="43713" x="3873500" y="4019550"/>
          <p14:tracePt t="43729" x="3879850" y="3987800"/>
          <p14:tracePt t="43736" x="3879850" y="3968750"/>
          <p14:tracePt t="43746" x="3879850" y="3949700"/>
          <p14:tracePt t="43763" x="3867150" y="3924300"/>
          <p14:tracePt t="43782" x="3848100" y="3873500"/>
          <p14:tracePt t="43836" x="3848100" y="3886200"/>
          <p14:tracePt t="43849" x="3860800" y="3905250"/>
          <p14:tracePt t="43863" x="3860800" y="3962400"/>
          <p14:tracePt t="43879" x="3860800" y="4025900"/>
          <p14:tracePt t="43896" x="3860800" y="4070350"/>
          <p14:tracePt t="43912" x="3835400" y="4076700"/>
          <p14:tracePt t="43929" x="3784600" y="4083050"/>
          <p14:tracePt t="43946" x="3702050" y="4083050"/>
          <p14:tracePt t="43947" x="3663950" y="4064000"/>
          <p14:tracePt t="43965" x="3594100" y="4025900"/>
          <p14:tracePt t="43980" x="3562350" y="4000500"/>
          <p14:tracePt t="43996" x="3517900" y="3867150"/>
          <p14:tracePt t="44016" x="3524250" y="3752850"/>
          <p14:tracePt t="44029" x="3568700" y="3651250"/>
          <p14:tracePt t="44046" x="3657600" y="3613150"/>
          <p14:tracePt t="44062" x="3752850" y="3600450"/>
          <p14:tracePt t="44082" x="3854450" y="3600450"/>
          <p14:tracePt t="44098" x="3924300" y="3644900"/>
          <p14:tracePt t="44099" x="3943350" y="3689350"/>
          <p14:tracePt t="44112" x="3962400" y="3746500"/>
          <p14:tracePt t="44129" x="3994150" y="3879850"/>
          <p14:tracePt t="44146" x="3987800" y="3981450"/>
          <p14:tracePt t="44163" x="3937000" y="4044950"/>
          <p14:tracePt t="44165" x="3898900" y="4051300"/>
          <p14:tracePt t="44180" x="3822700" y="4057650"/>
          <p14:tracePt t="44196" x="3759200" y="4051300"/>
          <p14:tracePt t="44213" x="3695700" y="4006850"/>
          <p14:tracePt t="44221" x="3663950" y="3975100"/>
          <p14:tracePt t="44229" x="3638550" y="3930650"/>
          <p14:tracePt t="44251" x="3619500" y="3829050"/>
          <p14:tracePt t="44263" x="3644900" y="3746500"/>
          <p14:tracePt t="44283" x="3689350" y="3727450"/>
          <p14:tracePt t="44298" x="3721100" y="3721100"/>
          <p14:tracePt t="44313" x="3771900" y="3721100"/>
          <p14:tracePt t="44329" x="3816350" y="3759200"/>
          <p14:tracePt t="44348" x="3867150" y="3873500"/>
          <p14:tracePt t="44363" x="3879850" y="3924300"/>
          <p14:tracePt t="44382" x="3867150" y="4044950"/>
          <p14:tracePt t="44396" x="3829050" y="4133850"/>
          <p14:tracePt t="44413" x="3829050" y="4140200"/>
          <p14:tracePt t="44536" x="3829050" y="4159250"/>
          <p14:tracePt t="44541" x="3810000" y="4171950"/>
          <p14:tracePt t="44547" x="3810000" y="4178300"/>
          <p14:tracePt t="44563" x="3803650" y="4178300"/>
          <p14:tracePt t="44598" x="3810000" y="4178300"/>
          <p14:tracePt t="44616" x="3829050" y="4171950"/>
          <p14:tracePt t="44629" x="3905250" y="4165600"/>
          <p14:tracePt t="44646" x="4051300" y="4159250"/>
          <p14:tracePt t="44663" x="4222750" y="4108450"/>
          <p14:tracePt t="44679" x="4394200" y="4057650"/>
          <p14:tracePt t="44696" x="4514850" y="4019550"/>
          <p14:tracePt t="44713" x="4597400" y="3994150"/>
          <p14:tracePt t="44730" x="4622800" y="3968750"/>
          <p14:tracePt t="44746" x="4622800" y="3949700"/>
          <p14:tracePt t="44751" x="4622800" y="3930650"/>
          <p14:tracePt t="44766" x="4629150" y="3905250"/>
          <p14:tracePt t="44780" x="4635500" y="3892550"/>
          <p14:tracePt t="44796" x="4648200" y="3873500"/>
          <p14:tracePt t="44933" x="4635500" y="3873500"/>
          <p14:tracePt t="44940" x="4622800" y="3873500"/>
          <p14:tracePt t="44948" x="4603750" y="3892550"/>
          <p14:tracePt t="44964" x="4572000" y="3911600"/>
          <p14:tracePt t="44982" x="4533900" y="3924300"/>
          <p14:tracePt t="45000" x="4514850" y="3924300"/>
          <p14:tracePt t="45013" x="4483100" y="3924300"/>
          <p14:tracePt t="45034" x="4445000" y="3924300"/>
          <p14:tracePt t="45046" x="4413250" y="3873500"/>
          <p14:tracePt t="45063" x="4375150" y="3822700"/>
          <p14:tracePt t="45079" x="4337050" y="3746500"/>
          <p14:tracePt t="45098" x="4305300" y="3670300"/>
          <p14:tracePt t="45103" x="4286250" y="3632200"/>
          <p14:tracePt t="45113" x="4292600" y="3600450"/>
          <p14:tracePt t="45129" x="4324350" y="3562350"/>
          <p14:tracePt t="45146" x="4375150" y="3543300"/>
          <p14:tracePt t="45164" x="4502150" y="3530600"/>
          <p14:tracePt t="45179" x="4552950" y="3530600"/>
          <p14:tracePt t="45197" x="4648200" y="3562350"/>
          <p14:tracePt t="45213" x="4692650" y="3606800"/>
          <p14:tracePt t="45229" x="4711700" y="3657600"/>
          <p14:tracePt t="45246" x="4730750" y="3733800"/>
          <p14:tracePt t="45262" x="4705350" y="3810000"/>
          <p14:tracePt t="45282" x="4667250" y="3867150"/>
          <p14:tracePt t="45296" x="4610100" y="3892550"/>
          <p14:tracePt t="45313" x="4565650" y="3905250"/>
          <p14:tracePt t="45329" x="4514850" y="3911600"/>
          <p14:tracePt t="45348" x="4470400" y="3886200"/>
          <p14:tracePt t="45367" x="4425950" y="3835400"/>
          <p14:tracePt t="45379" x="4419600" y="3810000"/>
          <p14:tracePt t="45396" x="4400550" y="3733800"/>
          <p14:tracePt t="45417" x="4400550" y="3708400"/>
          <p14:tracePt t="45430" x="4425950" y="3683000"/>
          <p14:tracePt t="45446" x="4470400" y="3651250"/>
          <p14:tracePt t="45463" x="4533900" y="3644900"/>
          <p14:tracePt t="45480" x="4603750" y="3651250"/>
          <p14:tracePt t="45498" x="4654550" y="3689350"/>
          <p14:tracePt t="45517" x="4699000" y="3759200"/>
          <p14:tracePt t="45532" x="4692650" y="3822700"/>
          <p14:tracePt t="45546" x="4660900" y="3848100"/>
          <p14:tracePt t="45569" x="4559300" y="3905250"/>
          <p14:tracePt t="45572" x="4527550" y="3917950"/>
          <p14:tracePt t="45581" x="4495800" y="3917950"/>
          <p14:tracePt t="45598" x="4425950" y="3905250"/>
          <p14:tracePt t="45613" x="4387850" y="3886200"/>
          <p14:tracePt t="45629" x="4381500" y="3867150"/>
          <p14:tracePt t="45646" x="4375150" y="3841750"/>
          <p14:tracePt t="45662" x="4375150" y="3803650"/>
          <p14:tracePt t="45679" x="4425950" y="3771900"/>
          <p14:tracePt t="45696" x="4476750" y="3740150"/>
          <p14:tracePt t="45713" x="4514850" y="3727450"/>
          <p14:tracePt t="45729" x="4540250" y="3714750"/>
          <p14:tracePt t="45751" x="4565650" y="3714750"/>
          <p14:tracePt t="45781" x="4565650" y="3746500"/>
          <p14:tracePt t="45799" x="4527550" y="3771900"/>
          <p14:tracePt t="45813" x="4489450" y="3784600"/>
          <p14:tracePt t="45829" x="4457700" y="3784600"/>
          <p14:tracePt t="45848" x="4451350" y="3784600"/>
          <p14:tracePt t="45863" x="4457700" y="3784600"/>
          <p14:tracePt t="45879" x="4476750" y="3784600"/>
          <p14:tracePt t="45896" x="4521200" y="3784600"/>
          <p14:tracePt t="45913" x="4552950" y="3797300"/>
          <p14:tracePt t="45930" x="4572000" y="3841750"/>
          <p14:tracePt t="45946" x="4603750" y="3905250"/>
          <p14:tracePt t="45949" x="4622800" y="3937000"/>
          <p14:tracePt t="45964" x="4673600" y="3994150"/>
          <p14:tracePt t="45980" x="4711700" y="4057650"/>
          <p14:tracePt t="45999" x="4718050" y="4114800"/>
          <p14:tracePt t="46013" x="4699000" y="4146550"/>
          <p14:tracePt t="46033" x="4603750" y="4197350"/>
          <p14:tracePt t="46047" x="4457700" y="4260850"/>
          <p14:tracePt t="46063" x="4210050" y="4330700"/>
          <p14:tracePt t="46079" x="3968750" y="4400550"/>
          <p14:tracePt t="46098" x="3689350" y="4432300"/>
          <p14:tracePt t="46113" x="3416300" y="4451350"/>
          <p14:tracePt t="46129" x="3143250" y="4457700"/>
          <p14:tracePt t="46146" x="2908300" y="4451350"/>
          <p14:tracePt t="46162" x="2692400" y="4406900"/>
          <p14:tracePt t="46164" x="2584450" y="4368800"/>
          <p14:tracePt t="46179" x="2501900" y="4349750"/>
          <p14:tracePt t="46196" x="2349500" y="4305300"/>
          <p14:tracePt t="46213" x="2279650" y="4260850"/>
          <p14:tracePt t="46231" x="2203450" y="4203700"/>
          <p14:tracePt t="46246" x="2139950" y="4159250"/>
          <p14:tracePt t="46266" x="2095500" y="4133850"/>
          <p14:tracePt t="46282" x="2082800" y="4133850"/>
          <p14:tracePt t="46316" x="2082800" y="4121150"/>
          <p14:tracePt t="46325" x="2089150" y="4121150"/>
          <p14:tracePt t="46332" x="2089150" y="4108450"/>
          <p14:tracePt t="46348" x="2089150" y="4083050"/>
          <p14:tracePt t="46364" x="2089150" y="4064000"/>
          <p14:tracePt t="46382" x="2076450" y="4051300"/>
          <p14:tracePt t="46397" x="2076450" y="4038600"/>
          <p14:tracePt t="46413" x="2063750" y="4013200"/>
          <p14:tracePt t="46430" x="2057400" y="3981450"/>
          <p14:tracePt t="46448" x="2057400" y="3949700"/>
          <p14:tracePt t="46463" x="2051050" y="3937000"/>
          <p14:tracePt t="46540" x="2051050" y="3962400"/>
          <p14:tracePt t="46547" x="2051050" y="4000500"/>
          <p14:tracePt t="46557" x="2051050" y="4038600"/>
          <p14:tracePt t="46564" x="2051050" y="4095750"/>
          <p14:tracePt t="46579" x="2063750" y="4146550"/>
          <p14:tracePt t="46599" x="2120900" y="4368800"/>
          <p14:tracePt t="46616" x="2139950" y="4502150"/>
          <p14:tracePt t="46629" x="2146300" y="4591050"/>
          <p14:tracePt t="46646" x="2146300" y="4667250"/>
          <p14:tracePt t="46663" x="2165350" y="4711700"/>
          <p14:tracePt t="46680" x="2165350" y="4756150"/>
          <p14:tracePt t="46696" x="2159000" y="4768850"/>
          <p14:tracePt t="46713" x="2159000" y="4775200"/>
          <p14:tracePt t="46746" x="2159000" y="4768850"/>
          <p14:tracePt t="46763" x="2159000" y="4762500"/>
          <p14:tracePt t="46782" x="2159000" y="4749800"/>
          <p14:tracePt t="46849" x="2165350" y="4749800"/>
          <p14:tracePt t="46853" x="2190750" y="4749800"/>
          <p14:tracePt t="46863" x="2216150" y="4749800"/>
          <p14:tracePt t="46879" x="2279650" y="4749800"/>
          <p14:tracePt t="46896" x="2324100" y="4749800"/>
          <p14:tracePt t="46912" x="2393950" y="4749800"/>
          <p14:tracePt t="46929" x="2457450" y="4749800"/>
          <p14:tracePt t="46947" x="2514600" y="4743450"/>
          <p14:tracePt t="46964" x="2520950" y="4743450"/>
          <p14:tracePt t="46980" x="2520950" y="4737100"/>
          <p14:tracePt t="46996" x="2514600" y="4724400"/>
          <p14:tracePt t="47033" x="2508250" y="4718050"/>
          <p14:tracePt t="47046" x="2520950" y="4718050"/>
          <p14:tracePt t="47063" x="2559050" y="4711700"/>
          <p14:tracePt t="47082" x="2628900" y="4705350"/>
          <p14:tracePt t="47098" x="2711450" y="4711700"/>
          <p14:tracePt t="47105" x="2774950" y="4711700"/>
          <p14:tracePt t="47108" x="2838450" y="4724400"/>
          <p14:tracePt t="47129" x="2990850" y="4737100"/>
          <p14:tracePt t="47146" x="3187700" y="4768850"/>
          <p14:tracePt t="47162" x="3409950" y="4775200"/>
          <p14:tracePt t="47164" x="3530600" y="4775200"/>
          <p14:tracePt t="47180" x="3644900" y="4781550"/>
          <p14:tracePt t="47196" x="3949700" y="4806950"/>
          <p14:tracePt t="47213" x="4121150" y="4813300"/>
          <p14:tracePt t="47229" x="4279900" y="4813300"/>
          <p14:tracePt t="47246" x="4419600" y="4775200"/>
          <p14:tracePt t="47263" x="4514850" y="4724400"/>
          <p14:tracePt t="47282" x="4533900" y="4673600"/>
          <p14:tracePt t="47299" x="4521200" y="4603750"/>
          <p14:tracePt t="47313" x="4489450" y="4514850"/>
          <p14:tracePt t="47332" x="4483100" y="4419600"/>
          <p14:tracePt t="47348" x="4521200" y="4330700"/>
          <p14:tracePt t="47364" x="4578350" y="4197350"/>
          <p14:tracePt t="47379" x="4616450" y="4095750"/>
          <p14:tracePt t="47396" x="4711700" y="3930650"/>
          <p14:tracePt t="47414" x="4724400" y="3898900"/>
          <p14:tracePt t="47455" x="4724400" y="3917950"/>
          <p14:tracePt t="47463" x="4724400" y="3930650"/>
          <p14:tracePt t="47480" x="4724400" y="3968750"/>
          <p14:tracePt t="47496" x="4724400" y="4006850"/>
          <p14:tracePt t="47513" x="4724400" y="4051300"/>
          <p14:tracePt t="47532" x="4724400" y="4083050"/>
          <p14:tracePt t="47546" x="4724400" y="4108450"/>
          <p14:tracePt t="47563" x="4749800" y="4127500"/>
          <p14:tracePt t="47566" x="4768850" y="4133850"/>
          <p14:tracePt t="47579" x="4800600" y="4133850"/>
          <p14:tracePt t="47599" x="4914900" y="4095750"/>
          <p14:tracePt t="47613" x="4991100" y="4064000"/>
          <p14:tracePt t="47629" x="5099050" y="4025900"/>
          <p14:tracePt t="47646" x="5232400" y="4000500"/>
          <p14:tracePt t="47664" x="5359400" y="3975100"/>
          <p14:tracePt t="47679" x="5480050" y="3949700"/>
          <p14:tracePt t="47696" x="5594350" y="3949700"/>
          <p14:tracePt t="47713" x="5676900" y="3949700"/>
          <p14:tracePt t="47729" x="5734050" y="3956050"/>
          <p14:tracePt t="47747" x="5746750" y="3962400"/>
          <p14:tracePt t="47779" x="5721350" y="3962400"/>
          <p14:tracePt t="47796" x="5683250" y="3962400"/>
          <p14:tracePt t="47868" x="5670550" y="3956050"/>
          <p14:tracePt t="47876" x="5651500" y="3943350"/>
          <p14:tracePt t="47884" x="5638800" y="3943350"/>
          <p14:tracePt t="47896" x="5619750" y="3937000"/>
          <p14:tracePt t="47917" x="5556250" y="3937000"/>
          <p14:tracePt t="47929" x="5537200" y="3937000"/>
          <p14:tracePt t="47946" x="5505450" y="3937000"/>
          <p14:tracePt t="47964" x="5403850" y="3937000"/>
          <p14:tracePt t="47980" x="5327650" y="3937000"/>
          <p14:tracePt t="47996" x="5257800" y="3937000"/>
          <p14:tracePt t="48013" x="5226050" y="3937000"/>
          <p14:tracePt t="48032" x="5213350" y="3937000"/>
          <p14:tracePt t="48063" x="5213350" y="3943350"/>
          <p14:tracePt t="48079" x="5226050" y="3949700"/>
          <p14:tracePt t="48098" x="5232400" y="3949700"/>
          <p14:tracePt t="48130" x="5219700" y="3962400"/>
          <p14:tracePt t="48146" x="5219700" y="4013200"/>
          <p14:tracePt t="48163" x="5213350" y="4083050"/>
          <p14:tracePt t="48179" x="5213350" y="4159250"/>
          <p14:tracePt t="48196" x="5200650" y="4292600"/>
          <p14:tracePt t="48213" x="5181600" y="4368800"/>
          <p14:tracePt t="48231" x="5162550" y="4445000"/>
          <p14:tracePt t="48246" x="5149850" y="4521200"/>
          <p14:tracePt t="48263" x="5149850" y="4565650"/>
          <p14:tracePt t="48281" x="5149850" y="4584700"/>
          <p14:tracePt t="48296" x="5143500" y="4584700"/>
          <p14:tracePt t="48356" x="5137150" y="4584700"/>
          <p14:tracePt t="48364" x="5130800" y="4591050"/>
          <p14:tracePt t="48379" x="5118100" y="4597400"/>
          <p14:tracePt t="48396" x="5067300" y="4603750"/>
          <p14:tracePt t="48413" x="5029200" y="4603750"/>
          <p14:tracePt t="48430" x="4978400" y="4603750"/>
          <p14:tracePt t="48446" x="4921250" y="4578350"/>
          <p14:tracePt t="48464" x="4857750" y="4546600"/>
          <p14:tracePt t="48482" x="4768850" y="4521200"/>
          <p14:tracePt t="48500" x="4692650" y="4489450"/>
          <p14:tracePt t="48515" x="4679950" y="4483100"/>
          <p14:tracePt t="48533" x="4673600" y="4470400"/>
          <p14:tracePt t="48563" x="4673600" y="4451350"/>
          <p14:tracePt t="48579" x="4686300" y="4425950"/>
          <p14:tracePt t="48598" x="4686300" y="4394200"/>
          <p14:tracePt t="48613" x="4686300" y="4349750"/>
          <p14:tracePt t="48629" x="4692650" y="4311650"/>
          <p14:tracePt t="48646" x="4705350" y="4267200"/>
          <p14:tracePt t="48663" x="4737100" y="4191000"/>
          <p14:tracePt t="48679" x="4756150" y="4127500"/>
          <p14:tracePt t="48696" x="4756150" y="4076700"/>
          <p14:tracePt t="48713" x="4762500" y="4057650"/>
          <p14:tracePt t="48730" x="4762500" y="4051300"/>
          <p14:tracePt t="49411" x="4749800" y="4051300"/>
          <p14:tracePt t="49430" x="4724400" y="4051300"/>
          <p14:tracePt t="49446" x="4660900" y="4038600"/>
          <p14:tracePt t="49463" x="4597400" y="4019550"/>
          <p14:tracePt t="49471" x="4572000" y="4013200"/>
          <p14:tracePt t="49480" x="4546600" y="4006850"/>
          <p14:tracePt t="49502" x="4508500" y="3987800"/>
          <p14:tracePt t="49513" x="4502150" y="3987800"/>
          <p14:tracePt t="49548" x="4514850" y="3981450"/>
          <p14:tracePt t="49564" x="4533900" y="3975100"/>
          <p14:tracePt t="49580" x="4540250" y="3975100"/>
          <p14:tracePt t="49598" x="4559300" y="3968750"/>
          <p14:tracePt t="49613" x="4565650" y="3968750"/>
          <p14:tracePt t="49646" x="4565650" y="3975100"/>
          <p14:tracePt t="49692" x="4552950" y="3987800"/>
          <p14:tracePt t="49701" x="4540250" y="4000500"/>
          <p14:tracePt t="49714" x="4521200" y="4006850"/>
          <p14:tracePt t="49731" x="4476750" y="4019550"/>
          <p14:tracePt t="49736" x="4457700" y="4019550"/>
          <p14:tracePt t="49750" x="4425950" y="4019550"/>
          <p14:tracePt t="49768" x="4400550" y="4019550"/>
          <p14:tracePt t="49782" x="4368800" y="4000500"/>
          <p14:tracePt t="49796" x="4330700" y="3962400"/>
          <p14:tracePt t="49819" x="4292600" y="3892550"/>
          <p14:tracePt t="49832" x="4248150" y="3822700"/>
          <p14:tracePt t="49850" x="4229100" y="3752850"/>
          <p14:tracePt t="49863" x="4222750" y="3695700"/>
          <p14:tracePt t="49880" x="4235450" y="3663950"/>
          <p14:tracePt t="49897" x="4273550" y="3625850"/>
          <p14:tracePt t="49908" x="4356100" y="3594100"/>
          <p14:tracePt t="49930" x="4457700" y="3600450"/>
          <p14:tracePt t="49946" x="4565650" y="3594100"/>
          <p14:tracePt t="49949" x="4616450" y="3594100"/>
          <p14:tracePt t="49965" x="4749800" y="3619500"/>
          <p14:tracePt t="49981" x="4800600" y="3644900"/>
          <p14:tracePt t="49997" x="4813300" y="3676650"/>
          <p14:tracePt t="50017" x="4819650" y="3733800"/>
          <p14:tracePt t="50033" x="4768850" y="3822700"/>
          <p14:tracePt t="50046" x="4699000" y="3917950"/>
          <p14:tracePt t="50063" x="4629150" y="4013200"/>
          <p14:tracePt t="50079" x="4552950" y="4064000"/>
          <p14:tracePt t="50096" x="4476750" y="4083050"/>
          <p14:tracePt t="50113" x="4432300" y="4089400"/>
          <p14:tracePt t="50129" x="4400550" y="4083050"/>
          <p14:tracePt t="50146" x="4343400" y="4057650"/>
          <p14:tracePt t="50163" x="4292600" y="4025900"/>
          <p14:tracePt t="50165" x="4267200" y="4006850"/>
          <p14:tracePt t="50179" x="4248150" y="3987800"/>
          <p14:tracePt t="50196" x="4216400" y="3911600"/>
          <p14:tracePt t="50213" x="4210050" y="3841750"/>
          <p14:tracePt t="50229" x="4203700" y="3733800"/>
          <p14:tracePt t="50252" x="4210050" y="3676650"/>
          <p14:tracePt t="50263" x="4229100" y="3644900"/>
          <p14:tracePt t="50283" x="4260850" y="3632200"/>
          <p14:tracePt t="50296" x="4311650" y="3625850"/>
          <p14:tracePt t="50313" x="4343400" y="3613150"/>
          <p14:tracePt t="50333" x="4413250" y="3632200"/>
          <p14:tracePt t="50348" x="4464050" y="3657600"/>
          <p14:tracePt t="50365" x="4514850" y="3689350"/>
          <p14:tracePt t="50379" x="4540250" y="3714750"/>
          <p14:tracePt t="50396" x="4578350" y="3803650"/>
          <p14:tracePt t="50413" x="4603750" y="3860800"/>
          <p14:tracePt t="50430" x="4616450" y="3905250"/>
          <p14:tracePt t="50446" x="4616450" y="3949700"/>
          <p14:tracePt t="50464" x="4610100" y="3981450"/>
          <p14:tracePt t="50480" x="4578350" y="4025900"/>
          <p14:tracePt t="50497" x="4546600" y="4057650"/>
          <p14:tracePt t="50513" x="4495800" y="4083050"/>
          <p14:tracePt t="50518" x="4476750" y="4095750"/>
          <p14:tracePt t="50533" x="4438650" y="4108450"/>
          <p14:tracePt t="50546" x="4400550" y="4108450"/>
          <p14:tracePt t="50563" x="4343400" y="4108450"/>
          <p14:tracePt t="50579" x="4318000" y="4114800"/>
          <p14:tracePt t="50580" x="4292600" y="4114800"/>
          <p14:tracePt t="50599" x="4279900" y="4095750"/>
          <p14:tracePt t="50613" x="4267200" y="4044950"/>
          <p14:tracePt t="50629" x="4260850" y="4000500"/>
          <p14:tracePt t="50646" x="4260850" y="3943350"/>
          <p14:tracePt t="50663" x="4292600" y="3886200"/>
          <p14:tracePt t="50679" x="4324350" y="3854450"/>
          <p14:tracePt t="50696" x="4349750" y="3816350"/>
          <p14:tracePt t="50714" x="4394200" y="3797300"/>
          <p14:tracePt t="50722" x="4419600" y="3790950"/>
          <p14:tracePt t="50726" x="4438650" y="3778250"/>
          <p14:tracePt t="50731" x="4470400" y="3778250"/>
          <p14:tracePt t="50746" x="4489450" y="3778250"/>
          <p14:tracePt t="50763" x="4565650" y="3778250"/>
          <p14:tracePt t="50768" x="4603750" y="3778250"/>
          <p14:tracePt t="50783" x="4692650" y="3784600"/>
          <p14:tracePt t="50796" x="4762500" y="3829050"/>
          <p14:tracePt t="50813" x="4806950" y="3873500"/>
          <p14:tracePt t="50830" x="4819650" y="3924300"/>
          <p14:tracePt t="50848" x="4819650" y="3962400"/>
          <p14:tracePt t="50863" x="4800600" y="4013200"/>
          <p14:tracePt t="50879" x="4749800" y="4057650"/>
          <p14:tracePt t="50896" x="4667250" y="4095750"/>
          <p14:tracePt t="50917" x="4559300" y="4127500"/>
          <p14:tracePt t="50930" x="4521200" y="4127500"/>
          <p14:tracePt t="50946" x="4457700" y="4121150"/>
          <p14:tracePt t="50964" x="4375150" y="4057650"/>
          <p14:tracePt t="50982" x="4362450" y="4019550"/>
          <p14:tracePt t="50996" x="4349750" y="3956050"/>
          <p14:tracePt t="51014" x="4349750" y="3924300"/>
          <p14:tracePt t="51033" x="4356100" y="3898900"/>
          <p14:tracePt t="51048" x="4400550" y="3873500"/>
          <p14:tracePt t="51063" x="4464050" y="3829050"/>
          <p14:tracePt t="51081" x="4521200" y="3797300"/>
          <p14:tracePt t="51099" x="4584700" y="3790950"/>
          <p14:tracePt t="51113" x="4635500" y="3790950"/>
          <p14:tracePt t="51129" x="4686300" y="3790950"/>
          <p14:tracePt t="51146" x="4711700" y="3797300"/>
          <p14:tracePt t="51162" x="4724400" y="3829050"/>
          <p14:tracePt t="51165" x="4724400" y="3848100"/>
          <p14:tracePt t="51179" x="4724400" y="3867150"/>
          <p14:tracePt t="51196" x="4686300" y="3949700"/>
          <p14:tracePt t="51213" x="4641850" y="3994150"/>
          <p14:tracePt t="51233" x="4603750" y="4019550"/>
          <p14:tracePt t="51237" x="4584700" y="4032250"/>
          <p14:tracePt t="51246" x="4572000" y="4038600"/>
          <p14:tracePt t="51263" x="4533900" y="4038600"/>
          <p14:tracePt t="51282" x="4527550" y="4038600"/>
          <p14:tracePt t="51313" x="4533900" y="4032250"/>
          <p14:tracePt t="51329" x="4521200" y="3994150"/>
          <p14:tracePt t="51348" x="4502150" y="3962400"/>
          <p14:tracePt t="51363" x="4502150" y="3949700"/>
          <p14:tracePt t="51380" x="4495800" y="3937000"/>
          <p14:tracePt t="51382" x="4495800" y="3930650"/>
          <p14:tracePt t="51396" x="4495800" y="3917950"/>
          <p14:tracePt t="51412" x="4495800" y="3911600"/>
          <p14:tracePt t="51464" x="4495800" y="3905250"/>
          <p14:tracePt t="51474" x="4502150" y="3898900"/>
          <p14:tracePt t="51483" x="4502150" y="3886200"/>
          <p14:tracePt t="51496" x="4508500" y="3867150"/>
          <p14:tracePt t="51515" x="4527550" y="3835400"/>
          <p14:tracePt t="51532" x="4527550" y="3829050"/>
          <p14:tracePt t="51546" x="4527550" y="3822700"/>
          <p14:tracePt t="51563" x="4527550" y="3810000"/>
          <p14:tracePt t="51580" x="4533900" y="3803650"/>
          <p14:tracePt t="51598" x="4546600" y="3790950"/>
          <p14:tracePt t="51613" x="4552950" y="3778250"/>
          <p14:tracePt t="51646" x="4552950" y="3771900"/>
          <p14:tracePt t="51664" x="4552950" y="3759200"/>
          <p14:tracePt t="51679" x="4565650" y="3746500"/>
          <p14:tracePt t="51696" x="4578350" y="3746500"/>
          <p14:tracePt t="51713" x="4597400" y="3733800"/>
          <p14:tracePt t="51729" x="4616450" y="3721100"/>
          <p14:tracePt t="51752" x="4622800" y="3721100"/>
          <p14:tracePt t="51788" x="4629150" y="3721100"/>
          <p14:tracePt t="51804" x="4629150" y="3714750"/>
          <p14:tracePt t="51820" x="4629150" y="3708400"/>
          <p14:tracePt t="51829" x="4635500" y="3708400"/>
          <p14:tracePt t="51957" x="4622800" y="3708400"/>
          <p14:tracePt t="51964" x="4610100" y="3714750"/>
          <p14:tracePt t="51974" x="4603750" y="3714750"/>
          <p14:tracePt t="51982" x="4597400" y="3714750"/>
          <p14:tracePt t="52001" x="4591050" y="3714750"/>
          <p14:tracePt t="52015" x="4584700" y="3714750"/>
          <p14:tracePt t="52032" x="4565650" y="3708400"/>
          <p14:tracePt t="52046" x="4540250" y="3663950"/>
          <p14:tracePt t="52063" x="4527550" y="3625850"/>
          <p14:tracePt t="52079" x="4527550" y="3587750"/>
          <p14:tracePt t="52098" x="4527550" y="3556000"/>
          <p14:tracePt t="52102" x="4527550" y="3536950"/>
          <p14:tracePt t="52113" x="4540250" y="3530600"/>
          <p14:tracePt t="52130" x="4565650" y="3517900"/>
          <p14:tracePt t="52146" x="4584700" y="3511550"/>
          <p14:tracePt t="52150" x="4591050" y="3505200"/>
          <p14:tracePt t="52163" x="4603750" y="3505200"/>
          <p14:tracePt t="52179" x="4641850" y="3505200"/>
          <p14:tracePt t="52196" x="4699000" y="3505200"/>
          <p14:tracePt t="52213" x="4718050" y="3498850"/>
          <p14:tracePt t="52230" x="4756150" y="3524250"/>
          <p14:tracePt t="52246" x="4762500" y="3562350"/>
          <p14:tracePt t="52267" x="4768850" y="3594100"/>
          <p14:tracePt t="52281" x="4718050" y="3638550"/>
          <p14:tracePt t="52301" x="4622800" y="3702050"/>
          <p14:tracePt t="52316" x="4597400" y="3714750"/>
          <p14:tracePt t="52329" x="4584700" y="3714750"/>
          <p14:tracePt t="52348" x="4572000" y="3714750"/>
          <p14:tracePt t="52380" x="4546600" y="3695700"/>
          <p14:tracePt t="52396" x="4521200" y="3638550"/>
          <p14:tracePt t="52413" x="4508500" y="3606800"/>
          <p14:tracePt t="52429" x="4508500" y="3581400"/>
          <p14:tracePt t="52446" x="4521200" y="3549650"/>
          <p14:tracePt t="52463" x="4565650" y="3511550"/>
          <p14:tracePt t="52480" x="4622800" y="3498850"/>
          <p14:tracePt t="52501" x="4660900" y="3486150"/>
          <p14:tracePt t="52537" x="4660900" y="3492500"/>
          <p14:tracePt t="52546" x="4673600" y="3517900"/>
          <p14:tracePt t="52565" x="4679950" y="3594100"/>
          <p14:tracePt t="52579" x="4679950" y="3619500"/>
          <p14:tracePt t="52598" x="4679950" y="3663950"/>
          <p14:tracePt t="52613" x="4635500" y="3683000"/>
          <p14:tracePt t="52629" x="4584700" y="3689350"/>
          <p14:tracePt t="52646" x="4540250" y="3689350"/>
          <p14:tracePt t="52662" x="4514850" y="3683000"/>
          <p14:tracePt t="52679" x="4483100" y="3651250"/>
          <p14:tracePt t="52696" x="4476750" y="3613150"/>
          <p14:tracePt t="52713" x="4476750" y="3568700"/>
          <p14:tracePt t="52726" x="4495800" y="3536950"/>
          <p14:tracePt t="52739" x="4502150" y="3524250"/>
          <p14:tracePt t="52746" x="4521200" y="3517900"/>
          <p14:tracePt t="52749" x="4546600" y="3511550"/>
          <p14:tracePt t="52763" x="4578350" y="3511550"/>
          <p14:tracePt t="52767" x="4597400" y="3511550"/>
          <p14:tracePt t="52784" x="4635500" y="3511550"/>
          <p14:tracePt t="52796" x="4660900" y="3536950"/>
          <p14:tracePt t="52813" x="4679950" y="3581400"/>
          <p14:tracePt t="52830" x="4679950" y="3625850"/>
          <p14:tracePt t="52848" x="4679950" y="3651250"/>
          <p14:tracePt t="52863" x="4654550" y="3670300"/>
          <p14:tracePt t="52880" x="4616450" y="3676650"/>
          <p14:tracePt t="52897" x="4578350" y="3683000"/>
          <p14:tracePt t="52913" x="4552950" y="3683000"/>
          <p14:tracePt t="52930" x="4533900" y="3683000"/>
          <p14:tracePt t="52947" x="4527550" y="3663950"/>
          <p14:tracePt t="52964" x="4514850" y="3625850"/>
          <p14:tracePt t="52982" x="4514850" y="3600450"/>
          <p14:tracePt t="52996" x="4514850" y="3587750"/>
          <p14:tracePt t="53018" x="4521200" y="3575050"/>
          <p14:tracePt t="53032" x="4527550" y="3568700"/>
          <p14:tracePt t="53046" x="4533900" y="3562350"/>
          <p14:tracePt t="53067" x="4540250" y="3562350"/>
          <p14:tracePt t="53098" x="4552950" y="3568700"/>
          <p14:tracePt t="53113" x="4552950" y="3600450"/>
          <p14:tracePt t="53130" x="4559300" y="3625850"/>
          <p14:tracePt t="53147" x="4552950" y="3644900"/>
          <p14:tracePt t="53150" x="4546600" y="3644900"/>
          <p14:tracePt t="53350" x="4546600" y="3657600"/>
          <p14:tracePt t="53358" x="4546600" y="3683000"/>
          <p14:tracePt t="53365" x="4533900" y="3708400"/>
          <p14:tracePt t="53380" x="4527550" y="3727450"/>
          <p14:tracePt t="53396" x="4521200" y="3771900"/>
          <p14:tracePt t="53416" x="4521200" y="3822700"/>
          <p14:tracePt t="53430" x="4521200" y="3879850"/>
          <p14:tracePt t="53446" x="4527550" y="3937000"/>
          <p14:tracePt t="53464" x="4540250" y="3975100"/>
          <p14:tracePt t="53482" x="4552950" y="3994150"/>
          <p14:tracePt t="53498" x="4559300" y="4013200"/>
          <p14:tracePt t="53513" x="4565650" y="4025900"/>
          <p14:tracePt t="53534" x="4565650" y="4038600"/>
          <p14:tracePt t="53566" x="4565650" y="4044950"/>
          <p14:tracePt t="53579" x="4565650" y="4051300"/>
          <p14:tracePt t="53599" x="4578350" y="4051300"/>
          <p14:tracePt t="53613" x="4603750" y="4064000"/>
          <p14:tracePt t="53630" x="4667250" y="4083050"/>
          <p14:tracePt t="53646" x="4768850" y="4114800"/>
          <p14:tracePt t="53663" x="4870450" y="4140200"/>
          <p14:tracePt t="53679" x="5010150" y="4152900"/>
          <p14:tracePt t="53696" x="5162550" y="4152900"/>
          <p14:tracePt t="53714" x="5372100" y="4178300"/>
          <p14:tracePt t="53723" x="5492750" y="4184650"/>
          <p14:tracePt t="53727" x="5613400" y="4184650"/>
          <p14:tracePt t="53732" x="5753100" y="4178300"/>
          <p14:tracePt t="53746" x="5880100" y="4171950"/>
          <p14:tracePt t="53767" x="6159500" y="4165600"/>
          <p14:tracePt t="53782" x="6273800" y="4165600"/>
          <p14:tracePt t="53796" x="6330950" y="4184650"/>
          <p14:tracePt t="53814" x="6337300" y="4184650"/>
          <p14:tracePt t="53884" x="6337300" y="4171950"/>
          <p14:tracePt t="53899" x="6337300" y="4165600"/>
          <p14:tracePt t="53906" x="6343650" y="4146550"/>
          <p14:tracePt t="53917" x="6407150" y="4121150"/>
          <p14:tracePt t="53929" x="6445250" y="4114800"/>
          <p14:tracePt t="53932" x="6496050" y="4108450"/>
          <p14:tracePt t="53946" x="6559550" y="4108450"/>
          <p14:tracePt t="53964" x="6750050" y="4102100"/>
          <p14:tracePt t="53981" x="6838950" y="4102100"/>
          <p14:tracePt t="53996" x="6896100" y="4102100"/>
          <p14:tracePt t="54015" x="6902450" y="4102100"/>
          <p14:tracePt t="54084" x="6896100" y="4102100"/>
          <p14:tracePt t="54098" x="6889750" y="4102100"/>
          <p14:tracePt t="54109" x="6864350" y="4102100"/>
          <p14:tracePt t="54132" x="6832600" y="4102100"/>
          <p14:tracePt t="54236" x="6826250" y="4102100"/>
          <p14:tracePt t="55312" x="6813550" y="4102100"/>
          <p14:tracePt t="55316" x="6769100" y="4102100"/>
          <p14:tracePt t="55330" x="6699250" y="4108450"/>
          <p14:tracePt t="55348" x="6362700" y="4121150"/>
          <p14:tracePt t="55363" x="6261100" y="4133850"/>
          <p14:tracePt t="55380" x="6026150" y="4152900"/>
          <p14:tracePt t="55396" x="5619750" y="4159250"/>
          <p14:tracePt t="55413" x="5327650" y="4178300"/>
          <p14:tracePt t="55430" x="5003800" y="4165600"/>
          <p14:tracePt t="55446" x="4648200" y="4108450"/>
          <p14:tracePt t="55463" x="4343400" y="4057650"/>
          <p14:tracePt t="55482" x="4064000" y="4019550"/>
          <p14:tracePt t="55501" x="3733800" y="4006850"/>
          <p14:tracePt t="55513" x="3619500" y="3994150"/>
          <p14:tracePt t="55534" x="3479800" y="4000500"/>
          <p14:tracePt t="55546" x="3384550" y="4000500"/>
          <p14:tracePt t="55563" x="3365500" y="3994150"/>
          <p14:tracePt t="55580" x="3359150" y="3994150"/>
          <p14:tracePt t="55599" x="3333750" y="3994150"/>
          <p14:tracePt t="55613" x="3289300" y="3994150"/>
          <p14:tracePt t="55629" x="3219450" y="4006850"/>
          <p14:tracePt t="55647" x="3105150" y="4000500"/>
          <p14:tracePt t="55663" x="2946400" y="3987800"/>
          <p14:tracePt t="55679" x="2762250" y="3975100"/>
          <p14:tracePt t="55696" x="2597150" y="3968750"/>
          <p14:tracePt t="55713" x="2451100" y="3949700"/>
          <p14:tracePt t="55732" x="2387600" y="3943350"/>
          <p14:tracePt t="55746" x="2317750" y="3943350"/>
          <p14:tracePt t="55763" x="2222500" y="3937000"/>
          <p14:tracePt t="55767" x="2178050" y="3937000"/>
          <p14:tracePt t="55782" x="2095500" y="3937000"/>
          <p14:tracePt t="55796" x="2025650" y="3937000"/>
          <p14:tracePt t="55813" x="1987550" y="3937000"/>
          <p14:tracePt t="55830" x="1974850" y="3943350"/>
          <p14:tracePt t="55863" x="1974850" y="3930650"/>
          <p14:tracePt t="55879" x="1974850" y="3917950"/>
          <p14:tracePt t="55896" x="1974850" y="3898900"/>
          <p14:tracePt t="55917" x="1974850" y="3879850"/>
          <p14:tracePt t="56037" x="1974850" y="3873500"/>
          <p14:tracePt t="56213" x="1968500" y="3873500"/>
          <p14:tracePt t="56316" x="1974850" y="3873500"/>
          <p14:tracePt t="56325" x="1993900" y="3873500"/>
          <p14:tracePt t="56331" x="2025650" y="3873500"/>
          <p14:tracePt t="56348" x="2070100" y="3873500"/>
          <p14:tracePt t="56363" x="2114550" y="3873500"/>
          <p14:tracePt t="56380" x="2203450" y="3898900"/>
          <p14:tracePt t="56397" x="2292350" y="3911600"/>
          <p14:tracePt t="56413" x="2381250" y="3937000"/>
          <p14:tracePt t="56430" x="2508250" y="3943350"/>
          <p14:tracePt t="56447" x="2597150" y="3956050"/>
          <p14:tracePt t="56463" x="2667000" y="3956050"/>
          <p14:tracePt t="56482" x="2736850" y="3962400"/>
          <p14:tracePt t="56499" x="2787650" y="3975100"/>
          <p14:tracePt t="56513" x="2857500" y="3987800"/>
          <p14:tracePt t="56534" x="2952750" y="3987800"/>
          <p14:tracePt t="56546" x="2997200" y="3994150"/>
          <p14:tracePt t="56564" x="3117850" y="4000500"/>
          <p14:tracePt t="56579" x="3149600" y="4006850"/>
          <p14:tracePt t="56600" x="3213100" y="4013200"/>
          <p14:tracePt t="56613" x="3263900" y="4019550"/>
          <p14:tracePt t="56629" x="3308350" y="4025900"/>
          <p14:tracePt t="56646" x="3371850" y="4025900"/>
          <p14:tracePt t="56664" x="3435350" y="4025900"/>
          <p14:tracePt t="56679" x="3492500" y="4025900"/>
          <p14:tracePt t="56696" x="3568700" y="4025900"/>
          <p14:tracePt t="56713" x="3625850" y="4019550"/>
          <p14:tracePt t="56729" x="3695700" y="4013200"/>
          <p14:tracePt t="56746" x="3771900" y="4013200"/>
          <p14:tracePt t="56767" x="3905250" y="4013200"/>
          <p14:tracePt t="56785" x="3987800" y="4013200"/>
          <p14:tracePt t="56796" x="4057650" y="4013200"/>
          <p14:tracePt t="56813" x="4121150" y="3994150"/>
          <p14:tracePt t="56833" x="4191000" y="3994150"/>
          <p14:tracePt t="56847" x="4298950" y="4000500"/>
          <p14:tracePt t="56863" x="4406900" y="4000500"/>
          <p14:tracePt t="56880" x="4514850" y="3994150"/>
          <p14:tracePt t="56896" x="4635500" y="4006850"/>
          <p14:tracePt t="56916" x="4756150" y="4000500"/>
          <p14:tracePt t="56930" x="4883150" y="4025900"/>
          <p14:tracePt t="56947" x="5010150" y="4032250"/>
          <p14:tracePt t="56964" x="5238750" y="4032250"/>
          <p14:tracePt t="56981" x="5378450" y="4013200"/>
          <p14:tracePt t="57001" x="5499100" y="4000500"/>
          <p14:tracePt t="57013" x="5632450" y="3981450"/>
          <p14:tracePt t="57033" x="5759450" y="3975100"/>
          <p14:tracePt t="57044" x="5873750" y="3975100"/>
          <p14:tracePt t="57051" x="5930900" y="3975100"/>
          <p14:tracePt t="57063" x="6000750" y="3975100"/>
          <p14:tracePt t="57079" x="6140450" y="3975100"/>
          <p14:tracePt t="57098" x="6267450" y="3981450"/>
          <p14:tracePt t="57115" x="6407150" y="3981450"/>
          <p14:tracePt t="57129" x="6565900" y="3987800"/>
          <p14:tracePt t="57146" x="6724650" y="3981450"/>
          <p14:tracePt t="57163" x="6889750" y="3981450"/>
          <p14:tracePt t="57180" x="7029450" y="3981450"/>
          <p14:tracePt t="57196" x="7188200" y="3975100"/>
          <p14:tracePt t="57213" x="7245350" y="3968750"/>
          <p14:tracePt t="57220" x="7245350" y="3962400"/>
          <p14:tracePt t="57229" x="7251700" y="3962400"/>
          <p14:tracePt t="57264" x="7258050" y="3962400"/>
          <p14:tracePt t="57284" x="7258050" y="3956050"/>
          <p14:tracePt t="57317" x="7264400" y="3956050"/>
          <p14:tracePt t="57381" x="7213600" y="3956050"/>
          <p14:tracePt t="57389" x="7143750" y="3956050"/>
          <p14:tracePt t="57397" x="7086600" y="3956050"/>
          <p14:tracePt t="57413" x="6883400" y="3994150"/>
          <p14:tracePt t="57430" x="6667500" y="4051300"/>
          <p14:tracePt t="57446" x="6451600" y="4102100"/>
          <p14:tracePt t="57464" x="6242050" y="4184650"/>
          <p14:tracePt t="57480" x="5969000" y="4203700"/>
          <p14:tracePt t="57498" x="5715000" y="4235450"/>
          <p14:tracePt t="57518" x="5353050" y="4273550"/>
          <p14:tracePt t="57535" x="5156200" y="4279900"/>
          <p14:tracePt t="57546" x="5054600" y="4279900"/>
          <p14:tracePt t="57563" x="4889500" y="4324350"/>
          <p14:tracePt t="57564" x="4800600" y="4343400"/>
          <p14:tracePt t="57584" x="4622800" y="4387850"/>
          <p14:tracePt t="57598" x="4483100" y="4438650"/>
          <p14:tracePt t="57613" x="4362450" y="4483100"/>
          <p14:tracePt t="57629" x="4260850" y="4514850"/>
          <p14:tracePt t="57646" x="4184650" y="4540250"/>
          <p14:tracePt t="57663" x="4140200" y="4546600"/>
          <p14:tracePt t="57680" x="4127500" y="4546600"/>
          <p14:tracePt t="57820" x="4121150" y="4546600"/>
          <p14:tracePt t="58228" x="4083050" y="4533900"/>
          <p14:tracePt t="58236" x="4000500" y="4502150"/>
          <p14:tracePt t="58249" x="3905250" y="4451350"/>
          <p14:tracePt t="58263" x="3670300" y="4298950"/>
          <p14:tracePt t="58284" x="3384550" y="4140200"/>
          <p14:tracePt t="58296" x="3098800" y="3994150"/>
          <p14:tracePt t="58313" x="2901950" y="3905250"/>
          <p14:tracePt t="58329" x="2762250" y="3860800"/>
          <p14:tracePt t="58348" x="2660650" y="3816350"/>
          <p14:tracePt t="58363" x="2641600" y="3810000"/>
          <p14:tracePt t="58380" x="2622550" y="3810000"/>
          <p14:tracePt t="58396" x="2616200" y="3810000"/>
          <p14:tracePt t="58472" x="2571750" y="3810000"/>
          <p14:tracePt t="58476" x="2514600" y="3810000"/>
          <p14:tracePt t="58484" x="2470150" y="3810000"/>
          <p14:tracePt t="58498" x="2413000" y="3810000"/>
          <p14:tracePt t="58513" x="2343150" y="3778250"/>
          <p14:tracePt t="58534" x="2222500" y="3765550"/>
          <p14:tracePt t="58546" x="2190750" y="3765550"/>
          <p14:tracePt t="58563" x="2133600" y="3771900"/>
          <p14:tracePt t="58581" x="2101850" y="3778250"/>
          <p14:tracePt t="58628" x="2108200" y="3778250"/>
          <p14:tracePt t="58829" x="2114550" y="3778250"/>
          <p14:tracePt t="58836" x="2120900" y="3778250"/>
          <p14:tracePt t="58860" x="2133600" y="3778250"/>
          <p14:tracePt t="58876" x="2139950" y="3778250"/>
          <p14:tracePt t="58889" x="2146300" y="3778250"/>
          <p14:tracePt t="58896" x="2152650" y="3778250"/>
          <p14:tracePt t="58915" x="2159000" y="3778250"/>
          <p14:tracePt t="58951" x="2165350" y="3778250"/>
          <p14:tracePt t="58963" x="2184400" y="3778250"/>
          <p14:tracePt t="58980" x="2298700" y="3746500"/>
          <p14:tracePt t="58996" x="2387600" y="3714750"/>
          <p14:tracePt t="59018" x="2457450" y="3683000"/>
          <p14:tracePt t="59029" x="2501900" y="3663950"/>
          <p14:tracePt t="59046" x="2514600" y="3651250"/>
          <p14:tracePt t="59065" x="2520950" y="3638550"/>
          <p14:tracePt t="59079" x="2527300" y="3632200"/>
          <p14:tracePt t="59098" x="2527300" y="3619500"/>
          <p14:tracePt t="59129" x="2527300" y="3613150"/>
          <p14:tracePt t="59163" x="2527300" y="3606800"/>
          <p14:tracePt t="59180" x="2527300" y="3594100"/>
          <p14:tracePt t="59309" x="2514600" y="3594100"/>
          <p14:tracePt t="59316" x="2501900" y="3594100"/>
          <p14:tracePt t="59325" x="2482850" y="3581400"/>
          <p14:tracePt t="59332" x="2463800" y="3581400"/>
          <p14:tracePt t="59348" x="2457450" y="3581400"/>
          <p14:tracePt t="59363" x="2451100" y="3575050"/>
          <p14:tracePt t="59439" x="2444750" y="3575050"/>
          <p14:tracePt t="59444" x="2432050" y="3575050"/>
          <p14:tracePt t="59451" x="2419350" y="3600450"/>
          <p14:tracePt t="59463" x="2406650" y="3632200"/>
          <p14:tracePt t="59480" x="2381250" y="3708400"/>
          <p14:tracePt t="59499" x="2343150" y="3803650"/>
          <p14:tracePt t="59513" x="2286000" y="3905250"/>
          <p14:tracePt t="59532" x="2222500" y="3994150"/>
          <p14:tracePt t="59537" x="2184400" y="4019550"/>
          <p14:tracePt t="59546" x="2159000" y="4038600"/>
          <p14:tracePt t="59564" x="2101850" y="4070350"/>
          <p14:tracePt t="59580" x="2089150" y="4089400"/>
          <p14:tracePt t="59598" x="2082800" y="4095750"/>
          <p14:tracePt t="59721" x="2076450" y="4095750"/>
          <p14:tracePt t="59725" x="2076450" y="4076700"/>
          <p14:tracePt t="59731" x="2076450" y="4044950"/>
          <p14:tracePt t="59749" x="2076450" y="3975100"/>
          <p14:tracePt t="59768" x="2070100" y="3892550"/>
          <p14:tracePt t="59784" x="2038350" y="3822700"/>
          <p14:tracePt t="59796" x="1993900" y="3759200"/>
          <p14:tracePt t="59814" x="1943100" y="3695700"/>
          <p14:tracePt t="59835" x="1898650" y="3651250"/>
          <p14:tracePt t="59848" x="1854200" y="3600450"/>
          <p14:tracePt t="59863" x="1835150" y="3568700"/>
          <p14:tracePt t="59880" x="1816100" y="3530600"/>
          <p14:tracePt t="59896" x="1803400" y="3511550"/>
          <p14:tracePt t="59913" x="1797050" y="3498850"/>
          <p14:tracePt t="60124" x="1809750" y="3498850"/>
          <p14:tracePt t="60132" x="1841500" y="3498850"/>
          <p14:tracePt t="60140" x="1879600" y="3505200"/>
          <p14:tracePt t="60148" x="1917700" y="3530600"/>
          <p14:tracePt t="60163" x="1962150" y="3562350"/>
          <p14:tracePt t="60164" x="2038350" y="3613150"/>
          <p14:tracePt t="60180" x="2108200" y="3657600"/>
          <p14:tracePt t="60197" x="2298700" y="3797300"/>
          <p14:tracePt t="60213" x="2432050" y="3898900"/>
          <p14:tracePt t="60229" x="2489200" y="3962400"/>
          <p14:tracePt t="60246" x="2546350" y="4025900"/>
          <p14:tracePt t="60263" x="2559050" y="4038600"/>
          <p14:tracePt t="60283" x="2565400" y="4044950"/>
          <p14:tracePt t="61640" x="2559050" y="4038600"/>
          <p14:tracePt t="61644" x="2533650" y="4013200"/>
          <p14:tracePt t="61652" x="2514600" y="3994150"/>
          <p14:tracePt t="61663" x="2482850" y="3962400"/>
          <p14:tracePt t="61680" x="2419350" y="3905250"/>
          <p14:tracePt t="61696" x="2349500" y="3841750"/>
          <p14:tracePt t="61713" x="2305050" y="3784600"/>
          <p14:tracePt t="61729" x="2298700" y="3740150"/>
          <p14:tracePt t="61734" x="2298700" y="3721100"/>
          <p14:tracePt t="61749" x="2317750" y="3695700"/>
          <p14:tracePt t="61763" x="2324100" y="3689350"/>
          <p14:tracePt t="61784" x="2381250" y="3676650"/>
          <p14:tracePt t="61796" x="2393950" y="3663950"/>
          <p14:tracePt t="61818" x="2425700" y="3663950"/>
          <p14:tracePt t="61829" x="2432050" y="3663950"/>
          <p14:tracePt t="61981" x="2432050" y="3657600"/>
          <p14:tracePt t="61988" x="2432050" y="3651250"/>
          <p14:tracePt t="61999" x="2432050" y="3638550"/>
          <p14:tracePt t="62017" x="2432050" y="3625850"/>
          <p14:tracePt t="62031" x="2413000" y="3606800"/>
          <p14:tracePt t="62046" x="2406650" y="3600450"/>
          <p14:tracePt t="62063" x="2406650" y="3594100"/>
          <p14:tracePt t="62079" x="2400300" y="3575050"/>
          <p14:tracePt t="62098" x="2400300" y="3549650"/>
          <p14:tracePt t="62113" x="2432050" y="3536950"/>
          <p14:tracePt t="62130" x="2451100" y="3530600"/>
          <p14:tracePt t="62146" x="2470150" y="3524250"/>
          <p14:tracePt t="62182" x="2457450" y="3524250"/>
          <p14:tracePt t="62196" x="2425700" y="3587750"/>
          <p14:tracePt t="62213" x="2355850" y="3721100"/>
          <p14:tracePt t="62229" x="2260600" y="3892550"/>
          <p14:tracePt t="62250" x="2120900" y="4038600"/>
          <p14:tracePt t="62264" x="1993900" y="4133850"/>
          <p14:tracePt t="62283" x="1892300" y="4184650"/>
          <p14:tracePt t="62297" x="1816100" y="4203700"/>
          <p14:tracePt t="62313" x="1790700" y="4216400"/>
          <p14:tracePt t="62357" x="1790700" y="4210050"/>
          <p14:tracePt t="62373" x="1790700" y="4203700"/>
          <p14:tracePt t="62382" x="1790700" y="4191000"/>
          <p14:tracePt t="62396" x="1790700" y="4146550"/>
          <p14:tracePt t="62414" x="1790700" y="4076700"/>
          <p14:tracePt t="62431" x="1803400" y="4000500"/>
          <p14:tracePt t="62447" x="1835150" y="3937000"/>
          <p14:tracePt t="62463" x="1854200" y="3873500"/>
          <p14:tracePt t="62483" x="1879600" y="3810000"/>
          <p14:tracePt t="62500" x="1911350" y="3714750"/>
          <p14:tracePt t="62513" x="1917700" y="3683000"/>
          <p14:tracePt t="62533" x="1930400" y="3600450"/>
          <p14:tracePt t="62546" x="1936750" y="3581400"/>
          <p14:tracePt t="62563" x="1936750" y="3549650"/>
          <p14:tracePt t="62579" x="1943100" y="3543300"/>
          <p14:tracePt t="62613" x="1949450" y="3536950"/>
          <p14:tracePt t="62629" x="1955800" y="3530600"/>
          <p14:tracePt t="62723" x="1962150" y="3530600"/>
          <p14:tracePt t="62727" x="1968500" y="3524250"/>
          <p14:tracePt t="62731" x="1974850" y="3517900"/>
          <p14:tracePt t="62821" x="1993900" y="3517900"/>
          <p14:tracePt t="62833" x="2012950" y="3524250"/>
          <p14:tracePt t="62836" x="2038350" y="3568700"/>
          <p14:tracePt t="62848" x="2063750" y="3619500"/>
          <p14:tracePt t="62863" x="2152650" y="3727450"/>
          <p14:tracePt t="62880" x="2286000" y="3860800"/>
          <p14:tracePt t="62897" x="2419350" y="3962400"/>
          <p14:tracePt t="62913" x="2520950" y="4019550"/>
          <p14:tracePt t="62930" x="2546350" y="4032250"/>
          <p14:tracePt t="63020" x="2533650" y="4032250"/>
          <p14:tracePt t="63036" x="2533650" y="4025900"/>
          <p14:tracePt t="63046" x="2520950" y="4006850"/>
          <p14:tracePt t="63067" x="2514600" y="3994150"/>
          <p14:tracePt t="63080" x="2489200" y="3956050"/>
          <p14:tracePt t="63097" x="2470150" y="3930650"/>
          <p14:tracePt t="63118" x="2419350" y="3886200"/>
          <p14:tracePt t="63130" x="2393950" y="3873500"/>
          <p14:tracePt t="63146" x="2355850" y="3848100"/>
          <p14:tracePt t="63163" x="2292350" y="3803650"/>
          <p14:tracePt t="63180" x="2286000" y="3797300"/>
          <p14:tracePt t="63196" x="2241550" y="3771900"/>
          <p14:tracePt t="63213" x="2228850" y="3759200"/>
          <p14:tracePt t="63229" x="2216150" y="3759200"/>
          <p14:tracePt t="63248" x="2209800" y="3759200"/>
          <p14:tracePt t="63288" x="2209800" y="3752850"/>
          <p14:tracePt t="63328" x="2216150" y="3752850"/>
          <p14:tracePt t="63346" x="2222500" y="3752850"/>
          <p14:tracePt t="63354" x="2228850" y="3752850"/>
          <p14:tracePt t="63362" x="2235200" y="3752850"/>
          <p14:tracePt t="63380" x="2266950" y="3740150"/>
          <p14:tracePt t="63396" x="2336800" y="3727450"/>
          <p14:tracePt t="63413" x="2387600" y="3708400"/>
          <p14:tracePt t="63430" x="2432050" y="3683000"/>
          <p14:tracePt t="63446" x="2457450" y="3657600"/>
          <p14:tracePt t="63464" x="2463800" y="3638550"/>
          <p14:tracePt t="63480" x="2476500" y="3625850"/>
          <p14:tracePt t="63497" x="2476500" y="3613150"/>
          <p14:tracePt t="63517" x="2470150" y="3600450"/>
          <p14:tracePt t="63564" x="2463800" y="3594100"/>
          <p14:tracePt t="63584" x="2457450" y="3594100"/>
          <p14:tracePt t="63609" x="2457450" y="3587750"/>
          <p14:tracePt t="63622" x="2457450" y="3581400"/>
          <p14:tracePt t="63629" x="2457450" y="3575050"/>
          <p14:tracePt t="63650" x="2457450" y="3549650"/>
          <p14:tracePt t="63663" x="2463800" y="3524250"/>
          <p14:tracePt t="63680" x="2470150" y="3517900"/>
          <p14:tracePt t="63734" x="2451100" y="3524250"/>
          <p14:tracePt t="63740" x="2438400" y="3543300"/>
          <p14:tracePt t="63749" x="2425700" y="3575050"/>
          <p14:tracePt t="63763" x="2393950" y="3613150"/>
          <p14:tracePt t="63784" x="2266950" y="3759200"/>
          <p14:tracePt t="63791" x="2203450" y="3810000"/>
          <p14:tracePt t="63796" x="2146300" y="3854450"/>
          <p14:tracePt t="63813" x="2044700" y="3924300"/>
          <p14:tracePt t="63829" x="1962150" y="3962400"/>
          <p14:tracePt t="63848" x="1924050" y="3968750"/>
          <p14:tracePt t="63880" x="1917700" y="3962400"/>
          <p14:tracePt t="63896" x="1917700" y="3892550"/>
          <p14:tracePt t="63913" x="1911350" y="3771900"/>
          <p14:tracePt t="63930" x="1930400" y="3670300"/>
          <p14:tracePt t="63946" x="1930400" y="3594100"/>
          <p14:tracePt t="63984" x="1943100" y="3594100"/>
          <p14:tracePt t="63988" x="1955800" y="3625850"/>
          <p14:tracePt t="63999" x="1974850" y="3676650"/>
          <p14:tracePt t="64013" x="2044700" y="3784600"/>
          <p14:tracePt t="64033" x="2146300" y="3905250"/>
          <p14:tracePt t="64050" x="2266950" y="3981450"/>
          <p14:tracePt t="64064" x="2406650" y="4019550"/>
          <p14:tracePt t="64081" x="2546350" y="4025900"/>
          <p14:tracePt t="64099" x="2654300" y="3994150"/>
          <p14:tracePt t="64113" x="2762250" y="3956050"/>
          <p14:tracePt t="64129" x="2851150" y="3930650"/>
          <p14:tracePt t="64146" x="2933700" y="3898900"/>
          <p14:tracePt t="64163" x="3009900" y="3867150"/>
          <p14:tracePt t="64164" x="3041650" y="3848100"/>
          <p14:tracePt t="64180" x="3054350" y="3829050"/>
          <p14:tracePt t="64196" x="3079750" y="3803650"/>
          <p14:tracePt t="64260" x="3073400" y="3790950"/>
          <p14:tracePt t="64268" x="3054350" y="3771900"/>
          <p14:tracePt t="64283" x="3041650" y="3746500"/>
          <p14:tracePt t="64296" x="3003550" y="3695700"/>
          <p14:tracePt t="64313" x="2978150" y="3657600"/>
          <p14:tracePt t="64333" x="2978150" y="3651250"/>
          <p14:tracePt t="64349" x="2978150" y="3644900"/>
          <p14:tracePt t="64396" x="2971800" y="3644900"/>
          <p14:tracePt t="64421" x="2959100" y="3644900"/>
          <p14:tracePt t="64429" x="2952750" y="3651250"/>
          <p14:tracePt t="64446" x="2901950" y="3721100"/>
          <p14:tracePt t="64463" x="2838450" y="3822700"/>
          <p14:tracePt t="64480" x="2749550" y="3930650"/>
          <p14:tracePt t="64501" x="2660650" y="4013200"/>
          <p14:tracePt t="64513" x="2616200" y="4038600"/>
          <p14:tracePt t="64534" x="2597150" y="4051300"/>
          <p14:tracePt t="64581" x="2597150" y="4025900"/>
          <p14:tracePt t="64588" x="2597150" y="3987800"/>
          <p14:tracePt t="64599" x="2597150" y="3943350"/>
          <p14:tracePt t="64613" x="2597150" y="3822700"/>
          <p14:tracePt t="64630" x="2603500" y="3721100"/>
          <p14:tracePt t="64646" x="2603500" y="3663950"/>
          <p14:tracePt t="64663" x="2603500" y="3644900"/>
          <p14:tracePt t="64702" x="2609850" y="3644900"/>
          <p14:tracePt t="64713" x="2622550" y="3644900"/>
          <p14:tracePt t="64729" x="2673350" y="3714750"/>
          <p14:tracePt t="64747" x="2749550" y="3822700"/>
          <p14:tracePt t="64752" x="2794000" y="3905250"/>
          <p14:tracePt t="64763" x="2851150" y="3981450"/>
          <p14:tracePt t="64782" x="2997200" y="4165600"/>
          <p14:tracePt t="64796" x="3060700" y="4235450"/>
          <p14:tracePt t="64813" x="3086100" y="4267200"/>
          <p14:tracePt t="64829" x="3092450" y="4273550"/>
          <p14:tracePt t="64893" x="3079750" y="4273550"/>
          <p14:tracePt t="64900" x="3060700" y="4267200"/>
          <p14:tracePt t="64913" x="3028950" y="4254500"/>
          <p14:tracePt t="64930" x="2971800" y="4241800"/>
          <p14:tracePt t="64946" x="2857500" y="4197350"/>
          <p14:tracePt t="64949" x="2787650" y="4171950"/>
          <p14:tracePt t="64967" x="2667000" y="4140200"/>
          <p14:tracePt t="64980" x="2597150" y="4133850"/>
          <p14:tracePt t="64998" x="2559050" y="4121150"/>
          <p14:tracePt t="65017" x="2552700" y="4114800"/>
          <p14:tracePt t="65032" x="2559050" y="4114800"/>
          <p14:tracePt t="65047" x="2571750" y="4108450"/>
          <p14:tracePt t="65051" x="2578100" y="4102100"/>
          <p14:tracePt t="65101" x="2578100" y="4108450"/>
          <p14:tracePt t="65166" x="2571750" y="4108450"/>
          <p14:tracePt t="65172" x="2565400" y="4108450"/>
          <p14:tracePt t="65181" x="2552700" y="4108450"/>
          <p14:tracePt t="65196" x="2527300" y="4108450"/>
          <p14:tracePt t="65213" x="2489200" y="4108450"/>
          <p14:tracePt t="65229" x="2432050" y="4108450"/>
          <p14:tracePt t="65251" x="2362200" y="4108450"/>
          <p14:tracePt t="65267" x="2292350" y="4108450"/>
          <p14:tracePt t="65284" x="2216150" y="4095750"/>
          <p14:tracePt t="65296" x="2139950" y="4070350"/>
          <p14:tracePt t="65315" x="2082800" y="4032250"/>
          <p14:tracePt t="65330" x="2051050" y="4013200"/>
          <p14:tracePt t="65348" x="2032000" y="4000500"/>
          <p14:tracePt t="65363" x="2032000" y="3994150"/>
          <p14:tracePt t="65380" x="2032000" y="3987800"/>
          <p14:tracePt t="65396" x="2019300" y="3968750"/>
          <p14:tracePt t="65413" x="2012950" y="3968750"/>
          <p14:tracePt t="65430" x="1993900" y="3962400"/>
          <p14:tracePt t="65537" x="2006600" y="3962400"/>
          <p14:tracePt t="65544" x="2025650" y="3962400"/>
          <p14:tracePt t="65547" x="2051050" y="3962400"/>
          <p14:tracePt t="65566" x="2089150" y="3962400"/>
          <p14:tracePt t="65579" x="2165350" y="3956050"/>
          <p14:tracePt t="65598" x="2247900" y="3943350"/>
          <p14:tracePt t="65615" x="2305050" y="3943350"/>
          <p14:tracePt t="65630" x="2317750" y="3943350"/>
          <p14:tracePt t="65675" x="2317750" y="3949700"/>
          <p14:tracePt t="65693" x="2324100" y="3949700"/>
          <p14:tracePt t="65702" x="2336800" y="3949700"/>
          <p14:tracePt t="65713" x="2336800" y="3956050"/>
          <p14:tracePt t="65722" x="2349500" y="3956050"/>
          <p14:tracePt t="65726" x="2362200" y="3956050"/>
          <p14:tracePt t="65746" x="2387600" y="3956050"/>
          <p14:tracePt t="65768" x="2457450" y="3968750"/>
          <p14:tracePt t="65784" x="2559050" y="3987800"/>
          <p14:tracePt t="65796" x="2711450" y="3994150"/>
          <p14:tracePt t="65814" x="2914650" y="3994150"/>
          <p14:tracePt t="65830" x="3124200" y="3968750"/>
          <p14:tracePt t="65847" x="3327400" y="3930650"/>
          <p14:tracePt t="65863" x="3498850" y="3873500"/>
          <p14:tracePt t="65882" x="3638550" y="3829050"/>
          <p14:tracePt t="65889" x="3689350" y="3810000"/>
          <p14:tracePt t="65909" x="3778250" y="3752850"/>
          <p14:tracePt t="65919" x="3778250" y="3727450"/>
          <p14:tracePt t="65929" x="3778250" y="3702050"/>
          <p14:tracePt t="65932" x="3778250" y="3683000"/>
          <p14:tracePt t="65946" x="3778250" y="3663950"/>
          <p14:tracePt t="65962" x="3778250" y="3657600"/>
          <p14:tracePt t="65971" x="3778250" y="3651250"/>
          <p14:tracePt t="65978" x="3784600" y="3644900"/>
          <p14:tracePt t="65981" x="3803650" y="3638550"/>
          <p14:tracePt t="66002" x="3835400" y="3606800"/>
          <p14:tracePt t="66013" x="3854450" y="3568700"/>
          <p14:tracePt t="66032" x="3854450" y="3536950"/>
          <p14:tracePt t="66046" x="3848100" y="3517900"/>
          <p14:tracePt t="66063" x="3841750" y="3517900"/>
          <p14:tracePt t="66097" x="3848100" y="3517900"/>
          <p14:tracePt t="66113" x="3854450" y="3517900"/>
          <p14:tracePt t="66130" x="3860800" y="3517900"/>
          <p14:tracePt t="66147" x="3860800" y="3543300"/>
          <p14:tracePt t="66163" x="3771900" y="3689350"/>
          <p14:tracePt t="66181" x="3695700" y="3829050"/>
          <p14:tracePt t="66197" x="3613150" y="3943350"/>
          <p14:tracePt t="66214" x="3517900" y="4019550"/>
          <p14:tracePt t="66231" x="3422650" y="4070350"/>
          <p14:tracePt t="66248" x="3384550" y="4083050"/>
          <p14:tracePt t="66283" x="3378200" y="4076700"/>
          <p14:tracePt t="66296" x="3371850" y="4044950"/>
          <p14:tracePt t="66314" x="3346450" y="3968750"/>
          <p14:tracePt t="66330" x="3333750" y="3867150"/>
          <p14:tracePt t="66349" x="3308350" y="3721100"/>
          <p14:tracePt t="66363" x="3295650" y="3644900"/>
          <p14:tracePt t="66381" x="3289300" y="3575050"/>
          <p14:tracePt t="66397" x="3302000" y="3524250"/>
          <p14:tracePt t="66414" x="3295650" y="3498850"/>
          <p14:tracePt t="66431" x="3302000" y="3492500"/>
          <p14:tracePt t="66447" x="3308350" y="3492500"/>
          <p14:tracePt t="66464" x="3371850" y="3536950"/>
          <p14:tracePt t="66480" x="3460750" y="3651250"/>
          <p14:tracePt t="66498" x="3568700" y="3816350"/>
          <p14:tracePt t="66518" x="3676650" y="3987800"/>
          <p14:tracePt t="66535" x="3784600" y="4171950"/>
          <p14:tracePt t="66547" x="3810000" y="4216400"/>
          <p14:tracePt t="66565" x="3841750" y="4273550"/>
          <p14:tracePt t="66676" x="3848100" y="4279900"/>
          <p14:tracePt t="66820" x="3854450" y="4279900"/>
          <p14:tracePt t="66850" x="3854450" y="4273550"/>
          <p14:tracePt t="66860" x="3854450" y="4267200"/>
          <p14:tracePt t="66869" x="3841750" y="4260850"/>
          <p14:tracePt t="66879" x="3841750" y="4254500"/>
          <p14:tracePt t="66896" x="3829050" y="4235450"/>
          <p14:tracePt t="66914" x="3816350" y="4216400"/>
          <p14:tracePt t="66929" x="3803650" y="4197350"/>
          <p14:tracePt t="66947" x="3803650" y="4171950"/>
          <p14:tracePt t="66964" x="3854450" y="4121150"/>
          <p14:tracePt t="66982" x="3994150" y="4032250"/>
          <p14:tracePt t="66999" x="4165600" y="3943350"/>
          <p14:tracePt t="67013" x="4368800" y="3867150"/>
          <p14:tracePt t="67032" x="4540250" y="3790950"/>
          <p14:tracePt t="67046" x="4692650" y="3740150"/>
          <p14:tracePt t="67063" x="4800600" y="3695700"/>
          <p14:tracePt t="67079" x="4857750" y="3657600"/>
          <p14:tracePt t="67098" x="4876800" y="3632200"/>
          <p14:tracePt t="67103" x="4876800" y="3619500"/>
          <p14:tracePt t="67113" x="4876800" y="3600450"/>
          <p14:tracePt t="67130" x="4876800" y="3556000"/>
          <p14:tracePt t="67146" x="4864100" y="3511550"/>
          <p14:tracePt t="67149" x="4857750" y="3486150"/>
          <p14:tracePt t="67163" x="4857750" y="3473450"/>
          <p14:tracePt t="67179" x="4857750" y="3448050"/>
          <p14:tracePt t="67228" x="4857750" y="3460750"/>
          <p14:tracePt t="67236" x="4857750" y="3492500"/>
          <p14:tracePt t="67247" x="4838700" y="3543300"/>
          <p14:tracePt t="67265" x="4787900" y="3651250"/>
          <p14:tracePt t="67282" x="4679950" y="3765550"/>
          <p14:tracePt t="67298" x="4552950" y="3892550"/>
          <p14:tracePt t="67313" x="4483100" y="3968750"/>
          <p14:tracePt t="67330" x="4432300" y="4006850"/>
          <p14:tracePt t="67348" x="4394200" y="4013200"/>
          <p14:tracePt t="67421" x="4368800" y="3981450"/>
          <p14:tracePt t="67428" x="4368800" y="3956050"/>
          <p14:tracePt t="67446" x="4356100" y="3898900"/>
          <p14:tracePt t="67464" x="4324350" y="3803650"/>
          <p14:tracePt t="67481" x="4305300" y="3721100"/>
          <p14:tracePt t="67501" x="4286250" y="3632200"/>
          <p14:tracePt t="67513" x="4286250" y="3613150"/>
          <p14:tracePt t="67533" x="4298950" y="3568700"/>
          <p14:tracePt t="67546" x="4305300" y="3562350"/>
          <p14:tracePt t="67563" x="4311650" y="3556000"/>
          <p14:tracePt t="67567" x="4318000" y="3556000"/>
          <p14:tracePt t="67579" x="4324350" y="3556000"/>
          <p14:tracePt t="67598" x="4356100" y="3556000"/>
          <p14:tracePt t="67613" x="4413250" y="3600450"/>
          <p14:tracePt t="67630" x="4508500" y="3740150"/>
          <p14:tracePt t="67646" x="4629150" y="3879850"/>
          <p14:tracePt t="67663" x="4743450" y="3987800"/>
          <p14:tracePt t="67680" x="4838700" y="4083050"/>
          <p14:tracePt t="67696" x="4851400" y="4108450"/>
          <p14:tracePt t="67916" x="4845050" y="4108450"/>
          <p14:tracePt t="67925" x="4781550" y="4108450"/>
          <p14:tracePt t="67932" x="4673600" y="4114800"/>
          <p14:tracePt t="67947" x="4546600" y="4114800"/>
          <p14:tracePt t="67968" x="4019550" y="4114800"/>
          <p14:tracePt t="67980" x="3625850" y="4133850"/>
          <p14:tracePt t="67998" x="3225800" y="4146550"/>
          <p14:tracePt t="68016" x="2832100" y="4127500"/>
          <p14:tracePt t="68030" x="2533650" y="4133850"/>
          <p14:tracePt t="68046" x="2336800" y="4108450"/>
          <p14:tracePt t="68064" x="2197100" y="4070350"/>
          <p14:tracePt t="68080" x="2146300" y="4032250"/>
          <p14:tracePt t="68099" x="2133600" y="4019550"/>
          <p14:tracePt t="68113" x="2133600" y="4000500"/>
          <p14:tracePt t="68130" x="2133600" y="3981450"/>
          <p14:tracePt t="68146" x="2139950" y="3968750"/>
          <p14:tracePt t="68149" x="2146300" y="3956050"/>
          <p14:tracePt t="68166" x="2152650" y="3937000"/>
          <p14:tracePt t="68179" x="2152650" y="3917950"/>
          <p14:tracePt t="68196" x="2152650" y="3905250"/>
          <p14:tracePt t="68213" x="2159000" y="3905250"/>
          <p14:tracePt t="68230" x="2159000" y="3892550"/>
          <p14:tracePt t="68250" x="2171700" y="3867150"/>
          <p14:tracePt t="68263" x="2178050" y="3816350"/>
          <p14:tracePt t="68284" x="2184400" y="3765550"/>
          <p14:tracePt t="68296" x="2209800" y="3733800"/>
          <p14:tracePt t="68313" x="2241550" y="3714750"/>
          <p14:tracePt t="68330" x="2266950" y="3695700"/>
          <p14:tracePt t="68348" x="2292350" y="3670300"/>
          <p14:tracePt t="68363" x="2292350" y="3663950"/>
          <p14:tracePt t="68379" x="2305050" y="3644900"/>
          <p14:tracePt t="68396" x="2317750" y="3632200"/>
          <p14:tracePt t="68413" x="2330450" y="3613150"/>
          <p14:tracePt t="68430" x="2343150" y="3600450"/>
          <p14:tracePt t="68446" x="2355850" y="3594100"/>
          <p14:tracePt t="68492" x="2330450" y="3638550"/>
          <p14:tracePt t="68500" x="2305050" y="3702050"/>
          <p14:tracePt t="68513" x="2279650" y="3752850"/>
          <p14:tracePt t="68532" x="2209800" y="3867150"/>
          <p14:tracePt t="68547" x="2146300" y="3968750"/>
          <p14:tracePt t="68563" x="2089150" y="4057650"/>
          <p14:tracePt t="68579" x="2038350" y="4127500"/>
          <p14:tracePt t="68596" x="2025650" y="4133850"/>
          <p14:tracePt t="68630" x="2019300" y="4133850"/>
          <p14:tracePt t="68664" x="2019300" y="4089400"/>
          <p14:tracePt t="68680" x="1993900" y="4013200"/>
          <p14:tracePt t="68696" x="1968500" y="3968750"/>
          <p14:tracePt t="68713" x="1955800" y="3898900"/>
          <p14:tracePt t="68729" x="1955800" y="3829050"/>
          <p14:tracePt t="68731" x="1968500" y="3797300"/>
          <p14:tracePt t="68748" x="1981200" y="3746500"/>
          <p14:tracePt t="68766" x="2000250" y="3695700"/>
          <p14:tracePt t="68784" x="2019300" y="3657600"/>
          <p14:tracePt t="68796" x="2019300" y="3625850"/>
          <p14:tracePt t="68813" x="2025650" y="3613150"/>
          <p14:tracePt t="68833" x="2032000" y="3613150"/>
          <p14:tracePt t="68912" x="2032000" y="3625850"/>
          <p14:tracePt t="68916" x="2044700" y="3670300"/>
          <p14:tracePt t="68929" x="2089150" y="3727450"/>
          <p14:tracePt t="68947" x="2165350" y="3854450"/>
          <p14:tracePt t="68966" x="2273300" y="4006850"/>
          <p14:tracePt t="68980" x="2343150" y="4095750"/>
          <p14:tracePt t="69001" x="2362200" y="4114800"/>
          <p14:tracePt t="69013" x="2374900" y="4146550"/>
          <p14:tracePt t="69034" x="2374900" y="4152900"/>
          <p14:tracePt t="69068" x="2381250" y="4152900"/>
          <p14:tracePt t="69226" x="2381250" y="4133850"/>
          <p14:tracePt t="69232" x="2374900" y="4108450"/>
          <p14:tracePt t="69246" x="2330450" y="4044950"/>
          <p14:tracePt t="69264" x="2247900" y="3962400"/>
          <p14:tracePt t="69282" x="2146300" y="3886200"/>
          <p14:tracePt t="69296" x="2051050" y="3835400"/>
          <p14:tracePt t="69313" x="1974850" y="3797300"/>
          <p14:tracePt t="69317" x="1949450" y="3784600"/>
          <p14:tracePt t="69329" x="1924050" y="3765550"/>
          <p14:tracePt t="69348" x="1905000" y="3759200"/>
          <p14:tracePt t="69536" x="1905000" y="3752850"/>
          <p14:tracePt t="69868" x="1936750" y="3752850"/>
          <p14:tracePt t="69877" x="1981200" y="3752850"/>
          <p14:tracePt t="69884" x="2019300" y="3752850"/>
          <p14:tracePt t="69896" x="2082800" y="3752850"/>
          <p14:tracePt t="69915" x="2228850" y="3752850"/>
          <p14:tracePt t="69930" x="2432050" y="3752850"/>
          <p14:tracePt t="69946" x="2654300" y="3759200"/>
          <p14:tracePt t="69965" x="2990850" y="3746500"/>
          <p14:tracePt t="69981" x="3244850" y="3765550"/>
          <p14:tracePt t="69998" x="3511550" y="3784600"/>
          <p14:tracePt t="70013" x="3797300" y="3784600"/>
          <p14:tracePt t="70033" x="4089400" y="3778250"/>
          <p14:tracePt t="70046" x="4349750" y="3759200"/>
          <p14:tracePt t="70063" x="4578350" y="3727450"/>
          <p14:tracePt t="70079" x="4851400" y="3727450"/>
          <p14:tracePt t="70098" x="5143500" y="3721100"/>
          <p14:tracePt t="70102" x="5289550" y="3721100"/>
          <p14:tracePt t="70113" x="5422900" y="3721100"/>
          <p14:tracePt t="70130" x="5689600" y="3727450"/>
          <p14:tracePt t="70146" x="5899150" y="3708400"/>
          <p14:tracePt t="70163" x="6070600" y="3695700"/>
          <p14:tracePt t="70164" x="6127750" y="3689350"/>
          <p14:tracePt t="70180" x="6248400" y="3689350"/>
          <p14:tracePt t="70196" x="6356350" y="3689350"/>
          <p14:tracePt t="70213" x="6445250" y="3695700"/>
          <p14:tracePt t="70229" x="6540500" y="3702050"/>
          <p14:tracePt t="70248" x="6604000" y="3702050"/>
          <p14:tracePt t="70266" x="6661150" y="3702050"/>
          <p14:tracePt t="70279" x="6750050" y="3702050"/>
          <p14:tracePt t="70296" x="6883400" y="3702050"/>
          <p14:tracePt t="70313" x="6940550" y="3683000"/>
          <p14:tracePt t="70329" x="7042150" y="3683000"/>
          <p14:tracePt t="70348" x="7105650" y="3676650"/>
          <p14:tracePt t="70492" x="7092950" y="3676650"/>
          <p14:tracePt t="70500" x="7080250" y="3676650"/>
          <p14:tracePt t="70532" x="6997700" y="3676650"/>
          <p14:tracePt t="70549" x="6953250" y="3689350"/>
          <p14:tracePt t="70566" x="6915150" y="3702050"/>
          <p14:tracePt t="70580" x="6902450" y="3708400"/>
          <p14:tracePt t="70599" x="6896100" y="3708400"/>
          <p14:tracePt t="70613" x="6889750" y="3714750"/>
          <p14:tracePt t="70631" x="6877050" y="3714750"/>
          <p14:tracePt t="70647" x="6858000" y="3714750"/>
          <p14:tracePt t="70663" x="6838950" y="3714750"/>
          <p14:tracePt t="70680" x="6832600" y="3714750"/>
          <p14:tracePt t="72540" x="6807200" y="3714750"/>
          <p14:tracePt t="72549" x="6724650" y="3714750"/>
          <p14:tracePt t="72563" x="6616700" y="3746500"/>
          <p14:tracePt t="72580" x="6210300" y="3873500"/>
          <p14:tracePt t="72598" x="5975350" y="3975100"/>
          <p14:tracePt t="72613" x="5702300" y="4019550"/>
          <p14:tracePt t="72630" x="5397500" y="4025900"/>
          <p14:tracePt t="72647" x="5099050" y="4025900"/>
          <p14:tracePt t="72663" x="4819650" y="4019550"/>
          <p14:tracePt t="72680" x="4546600" y="4038600"/>
          <p14:tracePt t="72696" x="4324350" y="4025900"/>
          <p14:tracePt t="72713" x="4127500" y="4025900"/>
          <p14:tracePt t="72729" x="3930650" y="4025900"/>
          <p14:tracePt t="72731" x="3829050" y="4025900"/>
          <p14:tracePt t="72751" x="3625850" y="4038600"/>
          <p14:tracePt t="72766" x="3448050" y="4038600"/>
          <p14:tracePt t="72783" x="3346450" y="4038600"/>
          <p14:tracePt t="72796" x="3282950" y="4038600"/>
          <p14:tracePt t="72814" x="3206750" y="4019550"/>
          <p14:tracePt t="72830" x="3111500" y="4013200"/>
          <p14:tracePt t="72848" x="2978150" y="4013200"/>
          <p14:tracePt t="72863" x="2851150" y="4032250"/>
          <p14:tracePt t="72880" x="2705100" y="4044950"/>
          <p14:tracePt t="72898" x="2590800" y="4051300"/>
          <p14:tracePt t="72909" x="2463800" y="4051300"/>
          <p14:tracePt t="72916" x="2374900" y="4032250"/>
          <p14:tracePt t="72930" x="2311400" y="4019550"/>
          <p14:tracePt t="72947" x="2152650" y="3975100"/>
          <p14:tracePt t="72964" x="2019300" y="3930650"/>
          <p14:tracePt t="72983" x="1974850" y="3917950"/>
          <p14:tracePt t="72996" x="1968500" y="3911600"/>
          <p14:tracePt t="73033" x="1974850" y="3911600"/>
          <p14:tracePt t="73046" x="2006600" y="3911600"/>
          <p14:tracePt t="73063" x="2038350" y="3905250"/>
          <p14:tracePt t="73081" x="2044700" y="3886200"/>
          <p14:tracePt t="73099" x="2044700" y="3879850"/>
          <p14:tracePt t="73113" x="2057400" y="3879850"/>
          <p14:tracePt t="73130" x="2152650" y="3879850"/>
          <p14:tracePt t="73146" x="2393950" y="3867150"/>
          <p14:tracePt t="73148" x="2552700" y="3867150"/>
          <p14:tracePt t="73163" x="2724150" y="3854450"/>
          <p14:tracePt t="73180" x="3181350" y="3867150"/>
          <p14:tracePt t="73196" x="4000500" y="3898900"/>
          <p14:tracePt t="73213" x="4565650" y="3879850"/>
          <p14:tracePt t="73230" x="5168900" y="3860800"/>
          <p14:tracePt t="73246" x="5753100" y="3854450"/>
          <p14:tracePt t="73266" x="6267450" y="3822700"/>
          <p14:tracePt t="73283" x="6604000" y="3784600"/>
          <p14:tracePt t="73288" x="6705600" y="3778250"/>
          <p14:tracePt t="73296" x="6762750" y="3771900"/>
          <p14:tracePt t="73313" x="6788150" y="3759200"/>
          <p14:tracePt t="73330" x="6743700" y="3746500"/>
          <p14:tracePt t="73333" x="6673850" y="3733800"/>
          <p14:tracePt t="73348" x="6445250" y="3702050"/>
          <p14:tracePt t="73364" x="6140450" y="3625850"/>
          <p14:tracePt t="73380" x="5981700" y="3581400"/>
          <p14:tracePt t="73396" x="5448300" y="3384550"/>
          <p14:tracePt t="73413" x="5073650" y="3206750"/>
          <p14:tracePt t="73430" x="4730750" y="3009900"/>
          <p14:tracePt t="73446" x="4394200" y="2825750"/>
          <p14:tracePt t="73464" x="4108450" y="2711450"/>
          <p14:tracePt t="73482" x="3867150" y="2616200"/>
          <p14:tracePt t="73500" x="3638550" y="2508250"/>
          <p14:tracePt t="73513" x="3454400" y="2400300"/>
          <p14:tracePt t="73530" x="3302000" y="2286000"/>
          <p14:tracePt t="73539" x="3251200" y="2235200"/>
          <p14:tracePt t="73544" x="3219450" y="2190750"/>
          <p14:tracePt t="73548" x="3187700" y="2152650"/>
          <p14:tracePt t="73564" x="3162300" y="2108200"/>
          <p14:tracePt t="73580" x="3155950" y="2108200"/>
          <p14:tracePt t="73598" x="3162300" y="2108200"/>
          <p14:tracePt t="73629" x="3155950" y="2076450"/>
          <p14:tracePt t="73646" x="3136900" y="2057400"/>
          <p14:tracePt t="73663" x="3136900" y="2044700"/>
          <p14:tracePt t="73680" x="3149600" y="2032000"/>
          <p14:tracePt t="73696" x="3149600" y="2012950"/>
          <p14:tracePt t="73713" x="3149600" y="1987550"/>
          <p14:tracePt t="73729" x="3111500" y="1943100"/>
          <p14:tracePt t="73746" x="3098800" y="1930400"/>
          <p14:tracePt t="73763" x="3092450" y="1924050"/>
          <p14:tracePt t="73814" x="3092450" y="1917700"/>
          <p14:tracePt t="73820" x="3092450" y="1911350"/>
          <p14:tracePt t="73915" x="3092450" y="1905000"/>
          <p14:tracePt t="73924" x="3092450" y="1873250"/>
          <p14:tracePt t="73932" x="3092450" y="1841500"/>
          <p14:tracePt t="73946" x="3092450" y="1790700"/>
          <p14:tracePt t="73968" x="3079750" y="1631950"/>
          <p14:tracePt t="73975" x="3079750" y="1574800"/>
          <p14:tracePt t="73984" x="3079750" y="1504950"/>
          <p14:tracePt t="74001" x="3092450" y="1390650"/>
          <p14:tracePt t="74016" x="3098800" y="1308100"/>
          <p14:tracePt t="74031" x="3105150" y="1263650"/>
          <p14:tracePt t="74047" x="3105150" y="1244600"/>
          <p14:tracePt t="74063" x="3105150" y="1225550"/>
          <p14:tracePt t="74079" x="3105150" y="1212850"/>
          <p14:tracePt t="74133" x="3124200" y="1212850"/>
          <p14:tracePt t="74140" x="3143250" y="1212850"/>
          <p14:tracePt t="74148" x="3181350" y="1212850"/>
          <p14:tracePt t="74163" x="3219450" y="1212850"/>
          <p14:tracePt t="74180" x="3327400" y="1212850"/>
          <p14:tracePt t="74196" x="3556000" y="1219200"/>
          <p14:tracePt t="74213" x="3727450" y="1231900"/>
          <p14:tracePt t="74229" x="3867150" y="1231900"/>
          <p14:tracePt t="74251" x="3981450" y="1231900"/>
          <p14:tracePt t="74264" x="4076700" y="1231900"/>
          <p14:tracePt t="74285" x="4114800" y="1225550"/>
          <p14:tracePt t="74429" x="4102100" y="1238250"/>
          <p14:tracePt t="74439" x="4089400" y="1282700"/>
          <p14:tracePt t="74446" x="4070350" y="1339850"/>
          <p14:tracePt t="74463" x="4038600" y="1466850"/>
          <p14:tracePt t="74480" x="4019550" y="1612900"/>
          <p14:tracePt t="74500" x="3981450" y="1803400"/>
          <p14:tracePt t="74513" x="3981450" y="1854200"/>
          <p14:tracePt t="74533" x="3962400" y="1949450"/>
          <p14:tracePt t="74546" x="3956050" y="1968500"/>
          <p14:tracePt t="74564" x="3937000" y="2006600"/>
          <p14:tracePt t="74579" x="3917950" y="2019300"/>
          <p14:tracePt t="74598" x="3886200" y="2044700"/>
          <p14:tracePt t="74616" x="3816350" y="2070100"/>
          <p14:tracePt t="74630" x="3689350" y="2101850"/>
          <p14:tracePt t="74646" x="3505200" y="2133600"/>
          <p14:tracePt t="74663" x="3295650" y="2152650"/>
          <p14:tracePt t="74680" x="3111500" y="2165350"/>
          <p14:tracePt t="74696" x="2959100" y="2171700"/>
          <p14:tracePt t="74713" x="2876550" y="2165350"/>
          <p14:tracePt t="74730" x="2870200" y="2165350"/>
          <p14:tracePt t="74747" x="2870200" y="2159000"/>
          <p14:tracePt t="74885" x="2870200" y="2146300"/>
          <p14:tracePt t="74898" x="2870200" y="2139950"/>
          <p14:tracePt t="74900" x="2870200" y="2127250"/>
          <p14:tracePt t="74915" x="2870200" y="2114550"/>
          <p14:tracePt t="74930" x="2870200" y="2063750"/>
          <p14:tracePt t="74946" x="2870200" y="1987550"/>
          <p14:tracePt t="74963" x="2870200" y="1962150"/>
          <p14:tracePt t="75004" x="2863850" y="1962150"/>
          <p14:tracePt t="75034" x="2863850" y="1955800"/>
          <p14:tracePt t="75044" x="2857500" y="1949450"/>
          <p14:tracePt t="75132" x="2857500" y="1943100"/>
          <p14:tracePt t="75174" x="2857500" y="1936750"/>
          <p14:tracePt t="75180" x="2851150" y="1936750"/>
          <p14:tracePt t="75196" x="2851150" y="1930400"/>
          <p14:tracePt t="75213" x="2851150" y="1905000"/>
          <p14:tracePt t="75230" x="2844800" y="1866900"/>
          <p14:tracePt t="75246" x="2838450" y="1809750"/>
          <p14:tracePt t="75263" x="2825750" y="1727200"/>
          <p14:tracePt t="75284" x="2851150" y="1663700"/>
          <p14:tracePt t="75297" x="2857500" y="1587500"/>
          <p14:tracePt t="75314" x="2870200" y="1543050"/>
          <p14:tracePt t="75330" x="2876550" y="1504950"/>
          <p14:tracePt t="75349" x="2876550" y="1485900"/>
          <p14:tracePt t="75380" x="2876550" y="1454150"/>
          <p14:tracePt t="75396" x="2876550" y="1447800"/>
          <p14:tracePt t="75439" x="2876550" y="1454150"/>
          <p14:tracePt t="75446" x="2876550" y="1460500"/>
          <p14:tracePt t="75466" x="2876550" y="1511300"/>
          <p14:tracePt t="75480" x="2876550" y="1587500"/>
          <p14:tracePt t="75501" x="2927350" y="1708150"/>
          <p14:tracePt t="75518" x="2952750" y="1778000"/>
          <p14:tracePt t="75532" x="2959100" y="1803400"/>
          <p14:tracePt t="75573" x="2959100" y="1797050"/>
          <p14:tracePt t="75581" x="2952750" y="1790700"/>
          <p14:tracePt t="75598" x="2946400" y="1752600"/>
          <p14:tracePt t="75613" x="2946400" y="1689100"/>
          <p14:tracePt t="75632" x="2997200" y="1606550"/>
          <p14:tracePt t="75646" x="3041650" y="1504950"/>
          <p14:tracePt t="75663" x="3079750" y="1390650"/>
          <p14:tracePt t="75680" x="3098800" y="1333500"/>
          <p14:tracePt t="75696" x="3098800" y="1301750"/>
          <p14:tracePt t="75713" x="3098800" y="1295400"/>
          <p14:tracePt t="75724" x="3098800" y="1282700"/>
          <p14:tracePt t="75731" x="3098800" y="1276350"/>
          <p14:tracePt t="75750" x="3105150" y="1270000"/>
          <p14:tracePt t="75782" x="3105150" y="1276350"/>
          <p14:tracePt t="75798" x="3111500" y="1289050"/>
          <p14:tracePt t="75814" x="3130550" y="1301750"/>
          <p14:tracePt t="75829" x="3149600" y="1308100"/>
          <p14:tracePt t="75892" x="3155950" y="1308100"/>
          <p14:tracePt t="75900" x="3162300" y="1308100"/>
          <p14:tracePt t="75910" x="3181350" y="1308100"/>
          <p14:tracePt t="75916" x="3206750" y="1308100"/>
          <p14:tracePt t="75930" x="3232150" y="1308100"/>
          <p14:tracePt t="75947" x="3282950" y="1308100"/>
          <p14:tracePt t="75964" x="3302000" y="1295400"/>
          <p14:tracePt t="75980" x="3302000" y="1289050"/>
          <p14:tracePt t="76013" x="3308350" y="1295400"/>
          <p14:tracePt t="76032" x="3321050" y="1295400"/>
          <p14:tracePt t="76099" x="3327400" y="1301750"/>
          <p14:tracePt t="76110" x="3340100" y="1308100"/>
          <p14:tracePt t="76116" x="3359150" y="1314450"/>
          <p14:tracePt t="76130" x="3384550" y="1320800"/>
          <p14:tracePt t="76147" x="3416300" y="1320800"/>
          <p14:tracePt t="76150" x="3429000" y="1320800"/>
          <p14:tracePt t="76163" x="3435350" y="1320800"/>
          <p14:tracePt t="76180" x="3441700" y="1320800"/>
          <p14:tracePt t="76197" x="3454400" y="1320800"/>
          <p14:tracePt t="76217" x="3479800" y="1301750"/>
          <p14:tracePt t="76230" x="3517900" y="1289050"/>
          <p14:tracePt t="76249" x="3530600" y="1282700"/>
          <p14:tracePt t="76289" x="3530600" y="1276350"/>
          <p14:tracePt t="76460" x="3524250" y="1276350"/>
          <p14:tracePt t="76472" x="3517900" y="1276350"/>
          <p14:tracePt t="76484" x="3511550" y="1276350"/>
          <p14:tracePt t="76836" x="3505200" y="1276350"/>
          <p14:tracePt t="77063" x="3498850" y="1276350"/>
          <p14:tracePt t="77068" x="3492500" y="1282700"/>
          <p14:tracePt t="77084" x="3486150" y="1282700"/>
          <p14:tracePt t="77164" x="3479800" y="1282700"/>
          <p14:tracePt t="77301" x="3473450" y="1282700"/>
          <p14:tracePt t="77309" x="3467100" y="1282700"/>
          <p14:tracePt t="77324" x="3467100" y="1276350"/>
          <p14:tracePt t="77331" x="3467100" y="1270000"/>
          <p14:tracePt t="77349" x="3467100" y="1250950"/>
          <p14:tracePt t="77363" x="3467100" y="1244600"/>
          <p14:tracePt t="77380" x="3467100" y="1238250"/>
          <p14:tracePt t="77381" x="3467100" y="1231900"/>
          <p14:tracePt t="77428" x="3467100" y="1244600"/>
          <p14:tracePt t="77438" x="3467100" y="1270000"/>
          <p14:tracePt t="77447" x="3467100" y="1301750"/>
          <p14:tracePt t="77463" x="3429000" y="1352550"/>
          <p14:tracePt t="77483" x="3397250" y="1384300"/>
          <p14:tracePt t="77498" x="3371850" y="1397000"/>
          <p14:tracePt t="77513" x="3365500" y="1397000"/>
          <p14:tracePt t="77534" x="3359150" y="1397000"/>
          <p14:tracePt t="77546" x="3352800" y="1397000"/>
          <p14:tracePt t="77565" x="3352800" y="1339850"/>
          <p14:tracePt t="77579" x="3359150" y="1327150"/>
          <p14:tracePt t="77598" x="3371850" y="1308100"/>
          <p14:tracePt t="77613" x="3422650" y="1282700"/>
          <p14:tracePt t="77630" x="3492500" y="1257300"/>
          <p14:tracePt t="77646" x="3549650" y="1238250"/>
          <p14:tracePt t="77663" x="3613150" y="1238250"/>
          <p14:tracePt t="77680" x="3657600" y="1238250"/>
          <p14:tracePt t="77696" x="3683000" y="1289050"/>
          <p14:tracePt t="77713" x="3695700" y="1384300"/>
          <p14:tracePt t="77730" x="3683000" y="1466850"/>
          <p14:tracePt t="77746" x="3644900" y="1530350"/>
          <p14:tracePt t="77767" x="3549650" y="1574800"/>
          <p14:tracePt t="77784" x="3498850" y="1587500"/>
          <p14:tracePt t="77796" x="3448050" y="1587500"/>
          <p14:tracePt t="77815" x="3409950" y="1587500"/>
          <p14:tracePt t="77830" x="3378200" y="1574800"/>
          <p14:tracePt t="77849" x="3321050" y="1536700"/>
          <p14:tracePt t="77863" x="3270250" y="1492250"/>
          <p14:tracePt t="77880" x="3244850" y="1454150"/>
          <p14:tracePt t="77896" x="3244850" y="1416050"/>
          <p14:tracePt t="77913" x="3244850" y="1352550"/>
          <p14:tracePt t="77930" x="3289300" y="1295400"/>
          <p14:tracePt t="77946" x="3352800" y="1257300"/>
          <p14:tracePt t="77964" x="3473450" y="1244600"/>
          <p14:tracePt t="77983" x="3530600" y="1263650"/>
          <p14:tracePt t="78001" x="3581400" y="1320800"/>
          <p14:tracePt t="78015" x="3619500" y="1390650"/>
          <p14:tracePt t="78032" x="3644900" y="1479550"/>
          <p14:tracePt t="78047" x="3638550" y="1555750"/>
          <p14:tracePt t="78067" x="3606800" y="1625600"/>
          <p14:tracePt t="78080" x="3556000" y="1689100"/>
          <p14:tracePt t="78099" x="3486150" y="1727200"/>
          <p14:tracePt t="78113" x="3409950" y="1727200"/>
          <p14:tracePt t="78130" x="3346450" y="1733550"/>
          <p14:tracePt t="78146" x="3308350" y="1733550"/>
          <p14:tracePt t="78163" x="3282950" y="1727200"/>
          <p14:tracePt t="78164" x="3270250" y="1695450"/>
          <p14:tracePt t="78180" x="3238500" y="1625600"/>
          <p14:tracePt t="78197" x="3238500" y="1549400"/>
          <p14:tracePt t="78213" x="3257550" y="1485900"/>
          <p14:tracePt t="78233" x="3327400" y="1441450"/>
          <p14:tracePt t="78247" x="3403600" y="1409700"/>
          <p14:tracePt t="78263" x="3505200" y="1371600"/>
          <p14:tracePt t="78283" x="3619500" y="1352550"/>
          <p14:tracePt t="78297" x="3714750" y="1365250"/>
          <p14:tracePt t="78313" x="3746500" y="1447800"/>
          <p14:tracePt t="78329" x="3752850" y="1555750"/>
          <p14:tracePt t="78348" x="3676650" y="1714500"/>
          <p14:tracePt t="78363" x="3632200" y="1771650"/>
          <p14:tracePt t="78380" x="3536950" y="1841500"/>
          <p14:tracePt t="78396" x="3422650" y="1885950"/>
          <p14:tracePt t="78413" x="3371850" y="1892300"/>
          <p14:tracePt t="78430" x="3371850" y="1911350"/>
          <p14:tracePt t="78447" x="3359150" y="1873250"/>
          <p14:tracePt t="78463" x="3340100" y="1790700"/>
          <p14:tracePt t="78471" x="3333750" y="1733550"/>
          <p14:tracePt t="78479" x="3321050" y="1676400"/>
          <p14:tracePt t="78499" x="3302000" y="1574800"/>
          <p14:tracePt t="78519" x="3346450" y="1473200"/>
          <p14:tracePt t="78532" x="3384550" y="1428750"/>
          <p14:tracePt t="78546" x="3429000" y="1416050"/>
          <p14:tracePt t="78563" x="3511550" y="1377950"/>
          <p14:tracePt t="78580" x="3638550" y="1358900"/>
          <p14:tracePt t="78598" x="3683000" y="1422400"/>
          <p14:tracePt t="78613" x="3689350" y="1524000"/>
          <p14:tracePt t="78630" x="3644900" y="1619250"/>
          <p14:tracePt t="78646" x="3575050" y="1701800"/>
          <p14:tracePt t="78663" x="3479800" y="1746250"/>
          <p14:tracePt t="78680" x="3384550" y="1765300"/>
          <p14:tracePt t="78696" x="3314700" y="1771650"/>
          <p14:tracePt t="78713" x="3257550" y="1771650"/>
          <p14:tracePt t="78724" x="3225800" y="1739900"/>
          <p14:tracePt t="78736" x="3219450" y="1701800"/>
          <p14:tracePt t="78750" x="3194050" y="1631950"/>
          <p14:tracePt t="78764" x="3194050" y="1581150"/>
          <p14:tracePt t="78782" x="3225800" y="1460500"/>
          <p14:tracePt t="78796" x="3302000" y="1409700"/>
          <p14:tracePt t="78813" x="3397250" y="1377950"/>
          <p14:tracePt t="78833" x="3479800" y="1346200"/>
          <p14:tracePt t="78848" x="3556000" y="1346200"/>
          <p14:tracePt t="78864" x="3568700" y="1409700"/>
          <p14:tracePt t="78880" x="3536950" y="1504950"/>
          <p14:tracePt t="78896" x="3486150" y="1593850"/>
          <p14:tracePt t="78913" x="3441700" y="1670050"/>
          <p14:tracePt t="78930" x="3378200" y="1695450"/>
          <p14:tracePt t="78946" x="3346450" y="1708150"/>
          <p14:tracePt t="78963" x="3321050" y="1708150"/>
          <p14:tracePt t="78980" x="3289300" y="1701800"/>
          <p14:tracePt t="79000" x="3282950" y="1619250"/>
          <p14:tracePt t="79013" x="3295650" y="1530350"/>
          <p14:tracePt t="79033" x="3327400" y="1460500"/>
          <p14:tracePt t="79046" x="3378200" y="1422400"/>
          <p14:tracePt t="79067" x="3448050" y="1403350"/>
          <p14:tracePt t="79080" x="3505200" y="1390650"/>
          <p14:tracePt t="79098" x="3536950" y="1390650"/>
          <p14:tracePt t="79113" x="3549650" y="1441450"/>
          <p14:tracePt t="79130" x="3549650" y="1511300"/>
          <p14:tracePt t="79146" x="3524250" y="1587500"/>
          <p14:tracePt t="79163" x="3473450" y="1644650"/>
          <p14:tracePt t="79166" x="3448050" y="1663700"/>
          <p14:tracePt t="79180" x="3384550" y="1682750"/>
          <p14:tracePt t="79197" x="3327400" y="1689100"/>
          <p14:tracePt t="79213" x="3295650" y="1689100"/>
          <p14:tracePt t="79229" x="3257550" y="1670050"/>
          <p14:tracePt t="79248" x="3238500" y="1638300"/>
          <p14:tracePt t="79266" x="3232150" y="1568450"/>
          <p14:tracePt t="79284" x="3232150" y="1517650"/>
          <p14:tracePt t="79298" x="3251200" y="1479550"/>
          <p14:tracePt t="79313" x="3321050" y="1441450"/>
          <p14:tracePt t="79330" x="3397250" y="1416050"/>
          <p14:tracePt t="79348" x="3486150" y="1435100"/>
          <p14:tracePt t="79363" x="3498850" y="1466850"/>
          <p14:tracePt t="79380" x="3536950" y="1600200"/>
          <p14:tracePt t="79397" x="3530600" y="1695450"/>
          <p14:tracePt t="79416" x="3517900" y="1746250"/>
          <p14:tracePt t="79430" x="3505200" y="1784350"/>
          <p14:tracePt t="79447" x="3473450" y="1803400"/>
          <p14:tracePt t="79464" x="3448050" y="1809750"/>
          <p14:tracePt t="79480" x="3403600" y="1809750"/>
          <p14:tracePt t="79500" x="3365500" y="1771650"/>
          <p14:tracePt t="79513" x="3314700" y="1708150"/>
          <p14:tracePt t="79533" x="3276600" y="1657350"/>
          <p14:tracePt t="79547" x="3270250" y="1651000"/>
          <p14:tracePt t="79564" x="3276600" y="1644650"/>
          <p14:tracePt t="79580" x="3282950" y="1638300"/>
          <p14:tracePt t="79599" x="3295650" y="1638300"/>
          <p14:tracePt t="79708" x="3289300" y="1638300"/>
          <p14:tracePt t="79723" x="3282950" y="1638300"/>
          <p14:tracePt t="79733" x="3244850" y="1638300"/>
          <p14:tracePt t="79746" x="3238500" y="1625600"/>
          <p14:tracePt t="79765" x="3086100" y="1441450"/>
          <p14:tracePt t="79782" x="2946400" y="1250950"/>
          <p14:tracePt t="79797" x="2794000" y="1047750"/>
          <p14:tracePt t="79813" x="2654300" y="850900"/>
          <p14:tracePt t="79830" x="2552700" y="698500"/>
          <p14:tracePt t="79848" x="2482850" y="596900"/>
          <p14:tracePt t="79863" x="2444750" y="527050"/>
          <p14:tracePt t="79880" x="2438400" y="514350"/>
          <p14:tracePt t="79883" x="2438400" y="508000"/>
          <p14:tracePt t="79893" x="2438400" y="501650"/>
          <p14:tracePt t="79901" x="2444750" y="501650"/>
          <p14:tracePt t="79913" x="2444750" y="495300"/>
          <p14:tracePt t="79946" x="2451100" y="495300"/>
          <p14:tracePt t="79964" x="2451100" y="501650"/>
          <p14:tracePt t="80004" x="2444750" y="501650"/>
          <p14:tracePt t="80020" x="2438400" y="501650"/>
          <p14:tracePt t="80032" x="2432050" y="501650"/>
          <p14:tracePt t="80068" x="2432050" y="495300"/>
          <p14:tracePt t="80077" x="2425700" y="482600"/>
          <p14:tracePt t="80083" x="2419350" y="469900"/>
          <p14:tracePt t="80099" x="2419350" y="457200"/>
          <p14:tracePt t="80113" x="2400300" y="438150"/>
          <p14:tracePt t="80129" x="2400300" y="425450"/>
          <p14:tracePt t="80197" x="2413000" y="425450"/>
          <p14:tracePt t="80204" x="2444750" y="425450"/>
          <p14:tracePt t="80213" x="2495550" y="425450"/>
          <p14:tracePt t="80230" x="2628900" y="419100"/>
          <p14:tracePt t="80247" x="2800350" y="419100"/>
          <p14:tracePt t="80263" x="2965450" y="412750"/>
          <p14:tracePt t="80282" x="3054350" y="412750"/>
          <p14:tracePt t="80288" x="3060700" y="412750"/>
          <p14:tracePt t="80332" x="3054350" y="412750"/>
          <p14:tracePt t="80346" x="3035300" y="412750"/>
          <p14:tracePt t="80352" x="2990850" y="412750"/>
          <p14:tracePt t="80364" x="2901950" y="412750"/>
          <p14:tracePt t="80380" x="2800350" y="412750"/>
          <p14:tracePt t="80396" x="2667000" y="400050"/>
          <p14:tracePt t="80413" x="2527300" y="400050"/>
          <p14:tracePt t="80430" x="2451100" y="387350"/>
          <p14:tracePt t="80446" x="2444750" y="387350"/>
          <p14:tracePt t="80464" x="2444750" y="381000"/>
          <p14:tracePt t="80501" x="2533650" y="368300"/>
          <p14:tracePt t="80513" x="2578100" y="368300"/>
          <p14:tracePt t="80534" x="2711450" y="368300"/>
          <p14:tracePt t="80546" x="2743200" y="381000"/>
          <p14:tracePt t="80563" x="2819400" y="419100"/>
          <p14:tracePt t="80579" x="2851150" y="463550"/>
          <p14:tracePt t="80600" x="2959100" y="711200"/>
          <p14:tracePt t="80613" x="2997200" y="996950"/>
          <p14:tracePt t="80630" x="3003550" y="1377950"/>
          <p14:tracePt t="80646" x="2940050" y="1835150"/>
          <p14:tracePt t="80663" x="2863850" y="2286000"/>
          <p14:tracePt t="80680" x="2806700" y="2622550"/>
          <p14:tracePt t="80696" x="2762250" y="2813050"/>
          <p14:tracePt t="80713" x="2730500" y="2933700"/>
          <p14:tracePt t="80730" x="2705100" y="3016250"/>
          <p14:tracePt t="80732" x="2698750" y="3048000"/>
          <p14:tracePt t="80747" x="2686050" y="3086100"/>
          <p14:tracePt t="80767" x="2647950" y="3244850"/>
          <p14:tracePt t="80783" x="2635250" y="3327400"/>
          <p14:tracePt t="80796" x="2628900" y="3359150"/>
          <p14:tracePt t="80813" x="2628900" y="3365500"/>
          <p14:tracePt t="80853" x="2628900" y="3359150"/>
          <p14:tracePt t="80968" x="2635250" y="3359150"/>
          <p14:tracePt t="80976" x="2641600" y="3359150"/>
          <p14:tracePt t="80982" x="2647950" y="3384550"/>
          <p14:tracePt t="81000" x="2660650" y="3441700"/>
          <p14:tracePt t="81013" x="2660650" y="3498850"/>
          <p14:tracePt t="81031" x="2667000" y="3562350"/>
          <p14:tracePt t="81046" x="2673350" y="3619500"/>
          <p14:tracePt t="81063" x="2667000" y="3683000"/>
          <p14:tracePt t="81080" x="2654300" y="3752850"/>
          <p14:tracePt t="81098" x="2635250" y="3816350"/>
          <p14:tracePt t="81113" x="2622550" y="3867150"/>
          <p14:tracePt t="81130" x="2616200" y="3905250"/>
          <p14:tracePt t="81146" x="2609850" y="3930650"/>
          <p14:tracePt t="81149" x="2603500" y="3937000"/>
          <p14:tracePt t="81163" x="2603500" y="3943350"/>
          <p14:tracePt t="81324" x="2597150" y="3943350"/>
          <p14:tracePt t="81331" x="2578100" y="3943350"/>
          <p14:tracePt t="81345" x="2546350" y="3943350"/>
          <p14:tracePt t="81352" x="2514600" y="3943350"/>
          <p14:tracePt t="81364" x="2457450" y="3943350"/>
          <p14:tracePt t="81380" x="2425700" y="3943350"/>
          <p14:tracePt t="81396" x="2400300" y="3943350"/>
          <p14:tracePt t="81413" x="2387600" y="3943350"/>
          <p14:tracePt t="81430" x="2374900" y="3943350"/>
          <p14:tracePt t="81446" x="2368550" y="3943350"/>
          <p14:tracePt t="81556" x="2393950" y="3943350"/>
          <p14:tracePt t="81564" x="2413000" y="3943350"/>
          <p14:tracePt t="81572" x="2444750" y="3943350"/>
          <p14:tracePt t="81582" x="2470150" y="3943350"/>
          <p14:tracePt t="81597" x="2527300" y="3943350"/>
          <p14:tracePt t="81613" x="2578100" y="3943350"/>
          <p14:tracePt t="81630" x="2641600" y="3943350"/>
          <p14:tracePt t="81646" x="2711450" y="3943350"/>
          <p14:tracePt t="81663" x="2794000" y="3943350"/>
          <p14:tracePt t="81680" x="2901950" y="3937000"/>
          <p14:tracePt t="81696" x="2984500" y="3911600"/>
          <p14:tracePt t="81713" x="3073400" y="3911600"/>
          <p14:tracePt t="81730" x="3175000" y="3917950"/>
          <p14:tracePt t="81746" x="3314700" y="3930650"/>
          <p14:tracePt t="81753" x="3409950" y="3937000"/>
          <p14:tracePt t="81764" x="3638550" y="3943350"/>
          <p14:tracePt t="81782" x="3949700" y="3949700"/>
          <p14:tracePt t="81796" x="4298950" y="3962400"/>
          <p14:tracePt t="81813" x="4667250" y="3956050"/>
          <p14:tracePt t="81830" x="5054600" y="3937000"/>
          <p14:tracePt t="81848" x="5384800" y="3937000"/>
          <p14:tracePt t="81863" x="5664200" y="3937000"/>
          <p14:tracePt t="81880" x="5867400" y="3937000"/>
          <p14:tracePt t="81896" x="5988050" y="3930650"/>
          <p14:tracePt t="81913" x="5994400" y="3917950"/>
          <p14:tracePt t="82004" x="5981700" y="3917950"/>
          <p14:tracePt t="82014" x="5937250" y="3905250"/>
          <p14:tracePt t="82032" x="5822950" y="3860800"/>
          <p14:tracePt t="82047" x="5607050" y="3740150"/>
          <p14:tracePt t="82063" x="5340350" y="3562350"/>
          <p14:tracePt t="82079" x="4991100" y="3302000"/>
          <p14:tracePt t="82098" x="4635500" y="3016250"/>
          <p14:tracePt t="82116" x="4152900" y="2667000"/>
          <p14:tracePt t="82130" x="4013200" y="2552700"/>
          <p14:tracePt t="82146" x="3733800" y="2286000"/>
          <p14:tracePt t="82150" x="3594100" y="2146300"/>
          <p14:tracePt t="82163" x="3467100" y="2019300"/>
          <p14:tracePt t="82180" x="3213100" y="1714500"/>
          <p14:tracePt t="82196" x="3162300" y="1631950"/>
          <p14:tracePt t="82213" x="3143250" y="1574800"/>
          <p14:tracePt t="82230" x="3136900" y="1511300"/>
          <p14:tracePt t="82246" x="3117850" y="1460500"/>
          <p14:tracePt t="82267" x="3117850" y="1409700"/>
          <p14:tracePt t="82285" x="3117850" y="1371600"/>
          <p14:tracePt t="82296" x="3117850" y="1333500"/>
          <p14:tracePt t="82313" x="3111500" y="1327150"/>
          <p14:tracePt t="82335" x="3060700" y="1301750"/>
          <p14:tracePt t="82347" x="3035300" y="1295400"/>
          <p14:tracePt t="82364" x="2914650" y="1250950"/>
          <p14:tracePt t="82380" x="2863850" y="1225550"/>
          <p14:tracePt t="82396" x="2667000" y="1136650"/>
          <p14:tracePt t="82413" x="2489200" y="1079500"/>
          <p14:tracePt t="82430" x="2317750" y="1022350"/>
          <p14:tracePt t="82446" x="2197100" y="965200"/>
          <p14:tracePt t="82464" x="2076450" y="901700"/>
          <p14:tracePt t="82481" x="2012950" y="850900"/>
          <p14:tracePt t="82501" x="1968500" y="819150"/>
          <p14:tracePt t="82535" x="1955800" y="806450"/>
          <p14:tracePt t="82877" x="1962150" y="806450"/>
          <p14:tracePt t="84971" x="1962150" y="800100"/>
          <p14:tracePt t="84977" x="1962150" y="863600"/>
          <p14:tracePt t="84983" x="1955800" y="952500"/>
          <p14:tracePt t="84997" x="1993900" y="1231900"/>
          <p14:tracePt t="85014" x="2038350" y="1492250"/>
          <p14:tracePt t="85032" x="2108200" y="1765300"/>
          <p14:tracePt t="85046" x="2178050" y="1993900"/>
          <p14:tracePt t="85063" x="2216150" y="2165350"/>
          <p14:tracePt t="85080" x="2197100" y="2247900"/>
          <p14:tracePt t="85100" x="2184400" y="2279650"/>
          <p14:tracePt t="85113" x="2171700" y="2298700"/>
          <p14:tracePt t="85130" x="2159000" y="2317750"/>
          <p14:tracePt t="85147" x="2152650" y="2317750"/>
          <p14:tracePt t="85166" x="2146300" y="2317750"/>
          <p14:tracePt t="85177" x="2139950" y="2317750"/>
          <p14:tracePt t="85620" x="2139950" y="2311400"/>
          <p14:tracePt t="85629" x="2139950" y="2298700"/>
          <p14:tracePt t="85646" x="2139950" y="2279650"/>
          <p14:tracePt t="85680" x="2139950" y="2273300"/>
          <p14:tracePt t="85740" x="2139950" y="2266950"/>
          <p14:tracePt t="85750" x="2159000" y="2266950"/>
          <p14:tracePt t="85756" x="2197100" y="2266950"/>
          <p14:tracePt t="85765" x="2241550" y="2266950"/>
          <p14:tracePt t="85782" x="2324100" y="2266950"/>
          <p14:tracePt t="85796" x="2419350" y="2266950"/>
          <p14:tracePt t="85813" x="2508250" y="2260600"/>
          <p14:tracePt t="85829" x="2603500" y="2254250"/>
          <p14:tracePt t="85848" x="2698750" y="2247900"/>
          <p14:tracePt t="85864" x="2794000" y="2241550"/>
          <p14:tracePt t="85880" x="2844800" y="2235200"/>
          <p14:tracePt t="85896" x="2876550" y="2235200"/>
          <p14:tracePt t="85915" x="2882900" y="2235200"/>
          <p14:tracePt t="85920" x="2889250" y="2235200"/>
          <p14:tracePt t="86004" x="2882900" y="2235200"/>
          <p14:tracePt t="86020" x="2876550" y="2235200"/>
          <p14:tracePt t="86036" x="2876550" y="2241550"/>
          <p14:tracePt t="86049" x="2876550" y="2247900"/>
          <p14:tracePt t="86212" x="2876550" y="2254250"/>
          <p14:tracePt t="86228" x="2870200" y="2266950"/>
          <p14:tracePt t="86250" x="2863850" y="2279650"/>
          <p14:tracePt t="86263" x="2851150" y="2292350"/>
          <p14:tracePt t="86283" x="2844800" y="2292350"/>
          <p14:tracePt t="86428" x="2844800" y="2286000"/>
          <p14:tracePt t="86437" x="2844800" y="2273300"/>
          <p14:tracePt t="86447" x="2844800" y="2266950"/>
          <p14:tracePt t="86464" x="2832100" y="2241550"/>
          <p14:tracePt t="86482" x="2832100" y="2235200"/>
          <p14:tracePt t="86499" x="2832100" y="2228850"/>
          <p14:tracePt t="86513" x="2832100" y="2222500"/>
          <p14:tracePt t="86532" x="2825750" y="2222500"/>
          <p14:tracePt t="86548" x="2825750" y="2190750"/>
          <p14:tracePt t="86564" x="2825750" y="2184400"/>
          <p14:tracePt t="86579" x="2825750" y="2152650"/>
          <p14:tracePt t="86598" x="2819400" y="2139950"/>
          <p14:tracePt t="86629" x="2819400" y="2133600"/>
          <p14:tracePt t="86767" x="2813050" y="2133600"/>
          <p14:tracePt t="86772" x="2787650" y="2133600"/>
          <p14:tracePt t="86786" x="2736850" y="2133600"/>
          <p14:tracePt t="86796" x="2622550" y="2159000"/>
          <p14:tracePt t="86813" x="2489200" y="2184400"/>
          <p14:tracePt t="86834" x="2406650" y="2216150"/>
          <p14:tracePt t="86848" x="2343150" y="2241550"/>
          <p14:tracePt t="86863" x="2298700" y="2254250"/>
          <p14:tracePt t="86880" x="2266950" y="2266950"/>
          <p14:tracePt t="86896" x="2260600" y="2273300"/>
          <p14:tracePt t="86916" x="2254250" y="2279650"/>
          <p14:tracePt t="86930" x="2235200" y="2279650"/>
          <p14:tracePt t="86946" x="2216150" y="2279650"/>
          <p14:tracePt t="86965" x="2197100" y="2273300"/>
          <p14:tracePt t="86980" x="2171700" y="2260600"/>
          <p14:tracePt t="87001" x="2152650" y="2254250"/>
          <p14:tracePt t="87013" x="2127250" y="2241550"/>
          <p14:tracePt t="87033" x="2120900" y="2241550"/>
          <p14:tracePt t="87046" x="2120900" y="2235200"/>
          <p14:tracePt t="87080" x="2114550" y="2222500"/>
          <p14:tracePt t="87099" x="2114550" y="2203450"/>
          <p14:tracePt t="87113" x="2120900" y="2178050"/>
          <p14:tracePt t="87130" x="2120900" y="2159000"/>
          <p14:tracePt t="87146" x="2120900" y="2146300"/>
          <p14:tracePt t="87180" x="2127250" y="2139950"/>
          <p14:tracePt t="87196" x="2127250" y="2133600"/>
          <p14:tracePt t="87213" x="2127250" y="2120900"/>
          <p14:tracePt t="87230" x="2120900" y="2114550"/>
          <p14:tracePt t="87246" x="2114550" y="2108200"/>
          <p14:tracePt t="87283" x="2114550" y="2101850"/>
          <p14:tracePt t="87297" x="2120900" y="2095500"/>
          <p14:tracePt t="87315" x="2120900" y="2089150"/>
          <p14:tracePt t="87374" x="2120900" y="2095500"/>
          <p14:tracePt t="87381" x="2095500" y="2139950"/>
          <p14:tracePt t="87396" x="2032000" y="2235200"/>
          <p14:tracePt t="87413" x="1955800" y="2343150"/>
          <p14:tracePt t="87430" x="1879600" y="2419350"/>
          <p14:tracePt t="87446" x="1828800" y="2482850"/>
          <p14:tracePt t="87464" x="1790700" y="2514600"/>
          <p14:tracePt t="87480" x="1784350" y="2520950"/>
          <p14:tracePt t="87517" x="1816100" y="2470150"/>
          <p14:tracePt t="87535" x="1885950" y="2393950"/>
          <p14:tracePt t="87546" x="1924050" y="2349500"/>
          <p14:tracePt t="87564" x="2101850" y="2235200"/>
          <p14:tracePt t="87580" x="2165350" y="2197100"/>
          <p14:tracePt t="87598" x="2286000" y="2108200"/>
          <p14:tracePt t="87613" x="2298700" y="2101850"/>
          <p14:tracePt t="87646" x="2286000" y="2159000"/>
          <p14:tracePt t="87663" x="2222500" y="2260600"/>
          <p14:tracePt t="87681" x="2178050" y="2336800"/>
          <p14:tracePt t="87696" x="2133600" y="2393950"/>
          <p14:tracePt t="87713" x="2120900" y="2425700"/>
          <p14:tracePt t="87722" x="2114550" y="2425700"/>
          <p14:tracePt t="87751" x="2114550" y="2413000"/>
          <p14:tracePt t="87756" x="2120900" y="2374900"/>
          <p14:tracePt t="87766" x="2165350" y="2330450"/>
          <p14:tracePt t="87784" x="2254250" y="2254250"/>
          <p14:tracePt t="87796" x="2324100" y="2209800"/>
          <p14:tracePt t="87813" x="2368550" y="2190750"/>
          <p14:tracePt t="87830" x="2368550" y="2184400"/>
          <p14:tracePt t="87848" x="2368550" y="2197100"/>
          <p14:tracePt t="87863" x="2330450" y="2260600"/>
          <p14:tracePt t="87880" x="2279650" y="2336800"/>
          <p14:tracePt t="87896" x="2235200" y="2400300"/>
          <p14:tracePt t="87913" x="2190750" y="2432050"/>
          <p14:tracePt t="87930" x="2178050" y="2438400"/>
          <p14:tracePt t="87974" x="2178050" y="2432050"/>
          <p14:tracePt t="87984" x="2197100" y="2406650"/>
          <p14:tracePt t="87998" x="2247900" y="2343150"/>
          <p14:tracePt t="88013" x="2298700" y="2305050"/>
          <p14:tracePt t="88033" x="2336800" y="2279650"/>
          <p14:tracePt t="88047" x="2349500" y="2266950"/>
          <p14:tracePt t="88079" x="2349500" y="2305050"/>
          <p14:tracePt t="88100" x="2317750" y="2368550"/>
          <p14:tracePt t="88113" x="2279650" y="2425700"/>
          <p14:tracePt t="88130" x="2228850" y="2470150"/>
          <p14:tracePt t="88147" x="2184400" y="2520950"/>
          <p14:tracePt t="88163" x="2171700" y="2552700"/>
          <p14:tracePt t="88179" x="2165350" y="2552700"/>
          <p14:tracePt t="88196" x="2178050" y="2540000"/>
          <p14:tracePt t="88213" x="2203450" y="2495550"/>
          <p14:tracePt t="88230" x="2235200" y="2438400"/>
          <p14:tracePt t="88246" x="2279650" y="2393950"/>
          <p14:tracePt t="88267" x="2330450" y="2355850"/>
          <p14:tracePt t="88282" x="2368550" y="2330450"/>
          <p14:tracePt t="88288" x="2387600" y="2317750"/>
          <p14:tracePt t="88296" x="2400300" y="2305050"/>
          <p14:tracePt t="88314" x="2413000" y="2298700"/>
          <p14:tracePt t="88348" x="2413000" y="2349500"/>
          <p14:tracePt t="88363" x="2400300" y="2387600"/>
          <p14:tracePt t="88380" x="2336800" y="2527300"/>
          <p14:tracePt t="88396" x="2292350" y="2584450"/>
          <p14:tracePt t="88413" x="2266950" y="2616200"/>
          <p14:tracePt t="88433" x="2254250" y="2622550"/>
          <p14:tracePt t="88473" x="2254250" y="2616200"/>
          <p14:tracePt t="88482" x="2266950" y="2578100"/>
          <p14:tracePt t="88502" x="2330450" y="2508250"/>
          <p14:tracePt t="88513" x="2343150" y="2501900"/>
          <p14:tracePt t="88534" x="2355850" y="2495550"/>
          <p14:tracePt t="88548" x="2355850" y="2527300"/>
          <p14:tracePt t="88563" x="2355850" y="2559050"/>
          <p14:tracePt t="88580" x="2292350" y="2647950"/>
          <p14:tracePt t="88598" x="2266950" y="2692400"/>
          <p14:tracePt t="88615" x="2254250" y="2698750"/>
          <p14:tracePt t="88631" x="2254250" y="2705100"/>
          <p14:tracePt t="88646" x="2254250" y="2679700"/>
          <p14:tracePt t="88663" x="2254250" y="2641600"/>
          <p14:tracePt t="88680" x="2292350" y="2578100"/>
          <p14:tracePt t="88696" x="2381250" y="2533650"/>
          <p14:tracePt t="88713" x="2457450" y="2463800"/>
          <p14:tracePt t="88723" x="2501900" y="2432050"/>
          <p14:tracePt t="88726" x="2552700" y="2400300"/>
          <p14:tracePt t="88747" x="2660650" y="2324100"/>
          <p14:tracePt t="88764" x="2781300" y="2254250"/>
          <p14:tracePt t="88783" x="2813050" y="2228850"/>
          <p14:tracePt t="88797" x="2838450" y="2209800"/>
          <p14:tracePt t="88814" x="2844800" y="2178050"/>
          <p14:tracePt t="88830" x="2851150" y="2159000"/>
          <p14:tracePt t="88924" x="2851150" y="2152650"/>
          <p14:tracePt t="88932" x="2851150" y="2146300"/>
          <p14:tracePt t="88947" x="2851150" y="2139950"/>
          <p14:tracePt t="88963" x="2851150" y="2133600"/>
          <p14:tracePt t="88982" x="2844800" y="2133600"/>
          <p14:tracePt t="89084" x="2844800" y="2127250"/>
          <p14:tracePt t="89108" x="2844800" y="2114550"/>
          <p14:tracePt t="89116" x="2844800" y="2108200"/>
          <p14:tracePt t="89125" x="2844800" y="2101850"/>
          <p14:tracePt t="89132" x="2844800" y="2095500"/>
          <p14:tracePt t="89146" x="2844800" y="2089150"/>
          <p14:tracePt t="89225" x="2838450" y="2089150"/>
          <p14:tracePt t="89228" x="2825750" y="2089150"/>
          <p14:tracePt t="89236" x="2806700" y="2114550"/>
          <p14:tracePt t="89250" x="2781300" y="2146300"/>
          <p14:tracePt t="89264" x="2705100" y="2228850"/>
          <p14:tracePt t="89282" x="2622550" y="2330450"/>
          <p14:tracePt t="89288" x="2584450" y="2374900"/>
          <p14:tracePt t="89299" x="2552700" y="2393950"/>
          <p14:tracePt t="89313" x="2527300" y="2432050"/>
          <p14:tracePt t="89349" x="2540000" y="2432050"/>
          <p14:tracePt t="89364" x="2609850" y="2381250"/>
          <p14:tracePt t="89381" x="2711450" y="2324100"/>
          <p14:tracePt t="89397" x="2832100" y="2273300"/>
          <p14:tracePt t="89413" x="2952750" y="2228850"/>
          <p14:tracePt t="89430" x="3048000" y="2197100"/>
          <p14:tracePt t="89447" x="3073400" y="2171700"/>
          <p14:tracePt t="89483" x="3067050" y="2178050"/>
          <p14:tracePt t="89496" x="3009900" y="2260600"/>
          <p14:tracePt t="89518" x="2908300" y="2374900"/>
          <p14:tracePt t="89534" x="2870200" y="2419350"/>
          <p14:tracePt t="89548" x="2844800" y="2432050"/>
          <p14:tracePt t="89565" x="2838450" y="2432050"/>
          <p14:tracePt t="89598" x="2838450" y="2425700"/>
          <p14:tracePt t="89614" x="2882900" y="2368550"/>
          <p14:tracePt t="89630" x="2946400" y="2292350"/>
          <p14:tracePt t="89646" x="2990850" y="2254250"/>
          <p14:tracePt t="89663" x="3016250" y="2228850"/>
          <p14:tracePt t="89681" x="3016250" y="2222500"/>
          <p14:tracePt t="89697" x="3016250" y="2235200"/>
          <p14:tracePt t="89713" x="2984500" y="2298700"/>
          <p14:tracePt t="89730" x="2921000" y="2374900"/>
          <p14:tracePt t="89748" x="2844800" y="2432050"/>
          <p14:tracePt t="89767" x="2832100" y="2444750"/>
          <p14:tracePt t="89797" x="2832100" y="2432050"/>
          <p14:tracePt t="89813" x="2863850" y="2374900"/>
          <p14:tracePt t="89832" x="2946400" y="2305050"/>
          <p14:tracePt t="89849" x="3054350" y="2254250"/>
          <p14:tracePt t="89863" x="3136900" y="2222500"/>
          <p14:tracePt t="89880" x="3175000" y="2209800"/>
          <p14:tracePt t="89913" x="3168650" y="2216150"/>
          <p14:tracePt t="89930" x="3117850" y="2298700"/>
          <p14:tracePt t="89947" x="3054350" y="2381250"/>
          <p14:tracePt t="89967" x="2971800" y="2489200"/>
          <p14:tracePt t="89972" x="2946400" y="2501900"/>
          <p14:tracePt t="89981" x="2933700" y="2514600"/>
          <p14:tracePt t="89996" x="2927350" y="2520950"/>
          <p14:tracePt t="90032" x="2990850" y="2463800"/>
          <p14:tracePt t="90050" x="3060700" y="2393950"/>
          <p14:tracePt t="90063" x="3155950" y="2336800"/>
          <p14:tracePt t="90068" x="3194050" y="2311400"/>
          <p14:tracePt t="90080" x="3232150" y="2298700"/>
          <p14:tracePt t="90100" x="3251200" y="2292350"/>
          <p14:tracePt t="90130" x="3244850" y="2311400"/>
          <p14:tracePt t="90146" x="3200400" y="2381250"/>
          <p14:tracePt t="90150" x="3175000" y="2413000"/>
          <p14:tracePt t="90163" x="3149600" y="2444750"/>
          <p14:tracePt t="90180" x="3092450" y="2527300"/>
          <p14:tracePt t="90197" x="3054350" y="2552700"/>
          <p14:tracePt t="90213" x="3048000" y="2552700"/>
          <p14:tracePt t="90233" x="3060700" y="2552700"/>
          <p14:tracePt t="90247" x="3098800" y="2533650"/>
          <p14:tracePt t="90263" x="3175000" y="2476500"/>
          <p14:tracePt t="90282" x="3263900" y="2419350"/>
          <p14:tracePt t="90289" x="3308350" y="2400300"/>
          <p14:tracePt t="90296" x="3359150" y="2374900"/>
          <p14:tracePt t="90313" x="3441700" y="2343150"/>
          <p14:tracePt t="90331" x="3517900" y="2286000"/>
          <p14:tracePt t="90348" x="3651250" y="2228850"/>
          <p14:tracePt t="90363" x="3683000" y="2203450"/>
          <p14:tracePt t="90380" x="3746500" y="2165350"/>
          <p14:tracePt t="90397" x="3784600" y="2120900"/>
          <p14:tracePt t="90413" x="3790950" y="2120900"/>
          <p14:tracePt t="90540" x="3784600" y="2120900"/>
          <p14:tracePt t="90598" x="3771900" y="2152650"/>
          <p14:tracePt t="90604" x="3746500" y="2197100"/>
          <p14:tracePt t="90613" x="3714750" y="2235200"/>
          <p14:tracePt t="90630" x="3644900" y="2343150"/>
          <p14:tracePt t="90646" x="3556000" y="2432050"/>
          <p14:tracePt t="90663" x="3479800" y="2508250"/>
          <p14:tracePt t="90680" x="3454400" y="2552700"/>
          <p14:tracePt t="90696" x="3441700" y="2559050"/>
          <p14:tracePt t="90713" x="3435350" y="2559050"/>
          <p14:tracePt t="90730" x="3441700" y="2552700"/>
          <p14:tracePt t="90732" x="3448050" y="2552700"/>
          <p14:tracePt t="90751" x="3492500" y="2489200"/>
          <p14:tracePt t="90766" x="3562350" y="2393950"/>
          <p14:tracePt t="90782" x="3638550" y="2305050"/>
          <p14:tracePt t="90796" x="3752850" y="2247900"/>
          <p14:tracePt t="90814" x="3841750" y="2197100"/>
          <p14:tracePt t="90830" x="3848100" y="2171700"/>
          <p14:tracePt t="90866" x="3835400" y="2171700"/>
          <p14:tracePt t="90880" x="3803650" y="2203450"/>
          <p14:tracePt t="90897" x="3759200" y="2273300"/>
          <p14:tracePt t="90913" x="3714750" y="2343150"/>
          <p14:tracePt t="90930" x="3689350" y="2400300"/>
          <p14:tracePt t="90947" x="3670300" y="2419350"/>
          <p14:tracePt t="90950" x="3670300" y="2425700"/>
          <p14:tracePt t="90984" x="3689350" y="2419350"/>
          <p14:tracePt t="90988" x="3721100" y="2393950"/>
          <p14:tracePt t="90999" x="3752850" y="2362200"/>
          <p14:tracePt t="91013" x="3848100" y="2292350"/>
          <p14:tracePt t="91032" x="3937000" y="2254250"/>
          <p14:tracePt t="91047" x="3987800" y="2228850"/>
          <p14:tracePt t="91067" x="4000500" y="2228850"/>
          <p14:tracePt t="91098" x="3968750" y="2292350"/>
          <p14:tracePt t="91114" x="3911600" y="2381250"/>
          <p14:tracePt t="91130" x="3848100" y="2457450"/>
          <p14:tracePt t="91132" x="3835400" y="2482850"/>
          <p14:tracePt t="91147" x="3822700" y="2501900"/>
          <p14:tracePt t="91163" x="3816350" y="2520950"/>
          <p14:tracePt t="91196" x="3829050" y="2489200"/>
          <p14:tracePt t="91213" x="3892550" y="2425700"/>
          <p14:tracePt t="91224" x="3917950" y="2387600"/>
          <p14:tracePt t="91233" x="3949700" y="2368550"/>
          <p14:tracePt t="91246" x="4025900" y="2324100"/>
          <p14:tracePt t="91267" x="4089400" y="2305050"/>
          <p14:tracePt t="91282" x="4095750" y="2305050"/>
          <p14:tracePt t="91313" x="4070350" y="2343150"/>
          <p14:tracePt t="91333" x="4006850" y="2425700"/>
          <p14:tracePt t="91346" x="4000500" y="2444750"/>
          <p14:tracePt t="91363" x="3987800" y="2470150"/>
          <p14:tracePt t="91382" x="3981450" y="2476500"/>
          <p14:tracePt t="91413" x="3981450" y="2470150"/>
          <p14:tracePt t="91430" x="3981450" y="2451100"/>
          <p14:tracePt t="91446" x="3981450" y="2444750"/>
          <p14:tracePt t="91573" x="3981450" y="2457450"/>
          <p14:tracePt t="91581" x="3981450" y="2470150"/>
          <p14:tracePt t="91600" x="3987800" y="2495550"/>
          <p14:tracePt t="91613" x="3994150" y="2533650"/>
          <p14:tracePt t="91630" x="3994150" y="2578100"/>
          <p14:tracePt t="91647" x="3994150" y="2616200"/>
          <p14:tracePt t="91664" x="3987800" y="2635250"/>
          <p14:tracePt t="91680" x="3987800" y="2647950"/>
          <p14:tracePt t="91713" x="3987800" y="2654300"/>
          <p14:tracePt t="91766" x="3987800" y="2660650"/>
          <p14:tracePt t="91773" x="3981450" y="2660650"/>
          <p14:tracePt t="91789" x="3968750" y="2667000"/>
          <p14:tracePt t="91797" x="3968750" y="2673350"/>
          <p14:tracePt t="91813" x="3962400" y="2686050"/>
          <p14:tracePt t="91885" x="3962400" y="2698750"/>
          <p14:tracePt t="91895" x="3962400" y="2717800"/>
          <p14:tracePt t="91910" x="3956050" y="2749550"/>
          <p14:tracePt t="92317" x="3949700" y="2749550"/>
          <p14:tracePt t="92767" x="3949700" y="2743200"/>
          <p14:tracePt t="92772" x="3956050" y="2736850"/>
          <p14:tracePt t="92792" x="3962400" y="2730500"/>
          <p14:tracePt t="92832" x="3949700" y="2730500"/>
          <p14:tracePt t="92836" x="3886200" y="2736850"/>
          <p14:tracePt t="92851" x="3797300" y="2762250"/>
          <p14:tracePt t="92863" x="3575050" y="2787650"/>
          <p14:tracePt t="92881" x="3384550" y="2787650"/>
          <p14:tracePt t="92897" x="3238500" y="2787650"/>
          <p14:tracePt t="92913" x="3111500" y="2768600"/>
          <p14:tracePt t="92930" x="3009900" y="2730500"/>
          <p14:tracePt t="92947" x="2952750" y="2698750"/>
          <p14:tracePt t="92965" x="2927350" y="2654300"/>
          <p14:tracePt t="92984" x="2895600" y="2603500"/>
          <p14:tracePt t="93001" x="2851150" y="2565400"/>
          <p14:tracePt t="93013" x="2800350" y="2533650"/>
          <p14:tracePt t="93033" x="2755900" y="2508250"/>
          <p14:tracePt t="93046" x="2686050" y="2457450"/>
          <p14:tracePt t="93063" x="2590800" y="2400300"/>
          <p14:tracePt t="93083" x="2470150" y="2362200"/>
          <p14:tracePt t="93098" x="2393950" y="2330450"/>
          <p14:tracePt t="93113" x="2343150" y="2311400"/>
          <p14:tracePt t="93130" x="2317750" y="2305050"/>
          <p14:tracePt t="93146" x="2273300" y="2298700"/>
          <p14:tracePt t="93149" x="2247900" y="2298700"/>
          <p14:tracePt t="93164" x="2190750" y="2279650"/>
          <p14:tracePt t="93180" x="2139950" y="2266950"/>
          <p14:tracePt t="93197" x="2108200" y="2266950"/>
          <p14:tracePt t="93213" x="2101850" y="2254250"/>
          <p14:tracePt t="93247" x="2101850" y="2247900"/>
          <p14:tracePt t="93263" x="2108200" y="2241550"/>
          <p14:tracePt t="93282" x="2127250" y="2228850"/>
          <p14:tracePt t="93288" x="2139950" y="2216150"/>
          <p14:tracePt t="93296" x="2159000" y="2203450"/>
          <p14:tracePt t="93313" x="2190750" y="2190750"/>
          <p14:tracePt t="93330" x="2241550" y="2165350"/>
          <p14:tracePt t="93348" x="2330450" y="2120900"/>
          <p14:tracePt t="93363" x="2362200" y="2108200"/>
          <p14:tracePt t="93380" x="2457450" y="2070100"/>
          <p14:tracePt t="93397" x="2489200" y="2044700"/>
          <p14:tracePt t="93413" x="2501900" y="2038350"/>
          <p14:tracePt t="93484" x="2495550" y="2038350"/>
          <p14:tracePt t="93493" x="2489200" y="2051050"/>
          <p14:tracePt t="93502" x="2482850" y="2063750"/>
          <p14:tracePt t="93516" x="2425700" y="2159000"/>
          <p14:tracePt t="93532" x="2393950" y="2222500"/>
          <p14:tracePt t="93546" x="2292350" y="2381250"/>
          <p14:tracePt t="93563" x="2178050" y="2546350"/>
          <p14:tracePt t="93580" x="2070100" y="2692400"/>
          <p14:tracePt t="93600" x="2038350" y="2711450"/>
          <p14:tracePt t="93613" x="2038350" y="2717800"/>
          <p14:tracePt t="93630" x="2032000" y="2717800"/>
          <p14:tracePt t="93665" x="2032000" y="2705100"/>
          <p14:tracePt t="93680" x="2032000" y="2667000"/>
          <p14:tracePt t="93697" x="2032000" y="2622550"/>
          <p14:tracePt t="93713" x="2032000" y="2559050"/>
          <p14:tracePt t="93730" x="2044700" y="2476500"/>
          <p14:tracePt t="93733" x="2051050" y="2425700"/>
          <p14:tracePt t="93746" x="2063750" y="2381250"/>
          <p14:tracePt t="93764" x="2076450" y="2254250"/>
          <p14:tracePt t="93782" x="2089150" y="2127250"/>
          <p14:tracePt t="93797" x="2089150" y="2082800"/>
          <p14:tracePt t="93814" x="2082800" y="2057400"/>
          <p14:tracePt t="93830" x="2082800" y="2044700"/>
          <p14:tracePt t="93913" x="2082800" y="2076450"/>
          <p14:tracePt t="93917" x="2108200" y="2133600"/>
          <p14:tracePt t="93930" x="2133600" y="2190750"/>
          <p14:tracePt t="93948" x="2266950" y="2406650"/>
          <p14:tracePt t="93964" x="2349500" y="2533650"/>
          <p14:tracePt t="93982" x="2406650" y="2616200"/>
          <p14:tracePt t="93997" x="2425700" y="2660650"/>
          <p14:tracePt t="94013" x="2432050" y="2679700"/>
          <p14:tracePt t="94304" x="2432050" y="2667000"/>
          <p14:tracePt t="94309" x="2432050" y="2654300"/>
          <p14:tracePt t="94316" x="2425700" y="2635250"/>
          <p14:tracePt t="94330" x="2406650" y="2616200"/>
          <p14:tracePt t="94348" x="2355850" y="2533650"/>
          <p14:tracePt t="94363" x="2336800" y="2501900"/>
          <p14:tracePt t="94380" x="2286000" y="2413000"/>
          <p14:tracePt t="94396" x="2260600" y="2368550"/>
          <p14:tracePt t="94413" x="2254250" y="2330450"/>
          <p14:tracePt t="94430" x="2254250" y="2273300"/>
          <p14:tracePt t="94447" x="2279650" y="2241550"/>
          <p14:tracePt t="94464" x="2298700" y="2222500"/>
          <p14:tracePt t="94480" x="2311400" y="2209800"/>
          <p14:tracePt t="94500" x="2324100" y="2197100"/>
          <p14:tracePt t="94517" x="2343150" y="2159000"/>
          <p14:tracePt t="94534" x="2362200" y="2120900"/>
          <p14:tracePt t="94546" x="2374900" y="2095500"/>
          <p14:tracePt t="94566" x="2400300" y="2038350"/>
          <p14:tracePt t="94580" x="2400300" y="2032000"/>
          <p14:tracePt t="94644" x="2393950" y="2051050"/>
          <p14:tracePt t="94654" x="2362200" y="2070100"/>
          <p14:tracePt t="94663" x="2336800" y="2101850"/>
          <p14:tracePt t="94680" x="2266950" y="2203450"/>
          <p14:tracePt t="94696" x="2184400" y="2336800"/>
          <p14:tracePt t="94714" x="2051050" y="2495550"/>
          <p14:tracePt t="94730" x="1892300" y="2679700"/>
          <p14:tracePt t="94734" x="1835150" y="2755900"/>
          <p14:tracePt t="94749" x="1765300" y="2832100"/>
          <p14:tracePt t="94763" x="1746250" y="2851150"/>
          <p14:tracePt t="94783" x="1739900" y="2863850"/>
          <p14:tracePt t="94813" x="1739900" y="2813050"/>
          <p14:tracePt t="94830" x="1778000" y="2724150"/>
          <p14:tracePt t="94848" x="1816100" y="2641600"/>
          <p14:tracePt t="94863" x="1847850" y="2552700"/>
          <p14:tracePt t="94880" x="1911350" y="2476500"/>
          <p14:tracePt t="94897" x="1962150" y="2324100"/>
          <p14:tracePt t="94913" x="2006600" y="2171700"/>
          <p14:tracePt t="94930" x="2038350" y="2044700"/>
          <p14:tracePt t="94948" x="2076450" y="1911350"/>
          <p14:tracePt t="94965" x="2101850" y="1822450"/>
          <p14:tracePt t="94980" x="2127250" y="1778000"/>
          <p14:tracePt t="94996" x="2127250" y="1771650"/>
          <p14:tracePt t="95033" x="2127250" y="1784350"/>
          <p14:tracePt t="95046" x="2146300" y="1905000"/>
          <p14:tracePt t="95064" x="2216150" y="2101850"/>
          <p14:tracePt t="95080" x="2317750" y="2311400"/>
          <p14:tracePt t="95098" x="2406650" y="2508250"/>
          <p14:tracePt t="95103" x="2463800" y="2590800"/>
          <p14:tracePt t="95113" x="2482850" y="2641600"/>
          <p14:tracePt t="95131" x="2508250" y="2698750"/>
          <p14:tracePt t="95147" x="2514600" y="2711450"/>
          <p14:tracePt t="95163" x="2514600" y="2717800"/>
          <p14:tracePt t="95212" x="2520950" y="2717800"/>
          <p14:tracePt t="95223" x="2520950" y="2705100"/>
          <p14:tracePt t="95230" x="2520950" y="2686050"/>
          <p14:tracePt t="95251" x="2533650" y="2654300"/>
          <p14:tracePt t="95263" x="2546350" y="2603500"/>
          <p14:tracePt t="95284" x="2590800" y="2533650"/>
          <p14:tracePt t="95297" x="2686050" y="2476500"/>
          <p14:tracePt t="95316" x="2844800" y="2393950"/>
          <p14:tracePt t="95332" x="2889250" y="2336800"/>
          <p14:tracePt t="95349" x="2895600" y="2298700"/>
          <p14:tracePt t="95364" x="2895600" y="2286000"/>
          <p14:tracePt t="95380" x="2895600" y="2279650"/>
          <p14:tracePt t="95396" x="2895600" y="2266950"/>
          <p14:tracePt t="95413" x="2895600" y="2260600"/>
          <p14:tracePt t="95430" x="2901950" y="2260600"/>
          <p14:tracePt t="95463" x="2908300" y="2254250"/>
          <p14:tracePt t="95482" x="2927350" y="2247900"/>
          <p14:tracePt t="95497" x="2940050" y="2247900"/>
          <p14:tracePt t="95513" x="2946400" y="2247900"/>
          <p14:tracePt t="95532" x="2946400" y="2241550"/>
          <p14:tracePt t="95692" x="2952750" y="2247900"/>
          <p14:tracePt t="95700" x="2959100" y="2254250"/>
          <p14:tracePt t="95709" x="2965450" y="2254250"/>
          <p14:tracePt t="95719" x="2990850" y="2260600"/>
          <p14:tracePt t="95730" x="3016250" y="2273300"/>
          <p14:tracePt t="95749" x="3162300" y="2260600"/>
          <p14:tracePt t="95767" x="3295650" y="2260600"/>
          <p14:tracePt t="95782" x="3441700" y="2260600"/>
          <p14:tracePt t="95796" x="3600450" y="2266950"/>
          <p14:tracePt t="95813" x="3689350" y="2279650"/>
          <p14:tracePt t="95831" x="3714750" y="2279650"/>
          <p14:tracePt t="95848" x="3714750" y="2273300"/>
          <p14:tracePt t="95940" x="3708400" y="2273300"/>
          <p14:tracePt t="95955" x="3702050" y="2273300"/>
          <p14:tracePt t="95982" x="3695700" y="2273300"/>
          <p14:tracePt t="95988" x="3689350" y="2273300"/>
          <p14:tracePt t="96052" x="3702050" y="2279650"/>
          <p14:tracePt t="96062" x="3733800" y="2286000"/>
          <p14:tracePt t="96084" x="3892550" y="2292350"/>
          <p14:tracePt t="96099" x="3968750" y="2292350"/>
          <p14:tracePt t="96117" x="4241800" y="2305050"/>
          <p14:tracePt t="96130" x="4324350" y="2311400"/>
          <p14:tracePt t="96148" x="4514850" y="2311400"/>
          <p14:tracePt t="96164" x="4597400" y="2311400"/>
          <p14:tracePt t="96180" x="4641850" y="2311400"/>
          <p14:tracePt t="96197" x="4667250" y="2311400"/>
          <p14:tracePt t="96539" x="4660900" y="2311400"/>
          <p14:tracePt t="97206" x="4648200" y="2311400"/>
          <p14:tracePt t="97213" x="4603750" y="2311400"/>
          <p14:tracePt t="97224" x="4546600" y="2311400"/>
          <p14:tracePt t="97230" x="4470400" y="2311400"/>
          <p14:tracePt t="97247" x="4260850" y="2298700"/>
          <p14:tracePt t="97268" x="4038600" y="2305050"/>
          <p14:tracePt t="97283" x="3835400" y="2305050"/>
          <p14:tracePt t="97299" x="3644900" y="2311400"/>
          <p14:tracePt t="97313" x="3511550" y="2311400"/>
          <p14:tracePt t="97330" x="3441700" y="2311400"/>
          <p14:tracePt t="97349" x="3409950" y="2311400"/>
          <p14:tracePt t="97409" x="3371850" y="2311400"/>
          <p14:tracePt t="97414" x="3321050" y="2311400"/>
          <p14:tracePt t="97430" x="3219450" y="2311400"/>
          <p14:tracePt t="97448" x="3130550" y="2311400"/>
          <p14:tracePt t="97464" x="3060700" y="2311400"/>
          <p14:tracePt t="97480" x="3022600" y="2311400"/>
          <p14:tracePt t="97502" x="3009900" y="2311400"/>
          <p14:tracePt t="97532" x="2946400" y="2343150"/>
          <p14:tracePt t="97547" x="2921000" y="2355850"/>
          <p14:tracePt t="97563" x="2895600" y="2362200"/>
          <p14:tracePt t="97604" x="2901950" y="2362200"/>
          <p14:tracePt t="97620" x="2914650" y="2362200"/>
          <p14:tracePt t="97630" x="2933700" y="2362200"/>
          <p14:tracePt t="97646" x="2990850" y="2343150"/>
          <p14:tracePt t="97663" x="3130550" y="2336800"/>
          <p14:tracePt t="97680" x="3321050" y="2336800"/>
          <p14:tracePt t="97696" x="3536950" y="2336800"/>
          <p14:tracePt t="97713" x="3740150" y="2330450"/>
          <p14:tracePt t="97730" x="3886200" y="2330450"/>
          <p14:tracePt t="97749" x="4051300" y="2330450"/>
          <p14:tracePt t="97763" x="4076700" y="2330450"/>
          <p14:tracePt t="97782" x="4076700" y="2336800"/>
          <p14:tracePt t="98005" x="4083050" y="2336800"/>
          <p14:tracePt t="98019" x="4057650" y="2336800"/>
          <p14:tracePt t="98033" x="4013200" y="2336800"/>
          <p14:tracePt t="98038" x="3937000" y="2336800"/>
          <p14:tracePt t="98047" x="3854450" y="2336800"/>
          <p14:tracePt t="98063" x="3644900" y="2330450"/>
          <p14:tracePt t="98082" x="3429000" y="2324100"/>
          <p14:tracePt t="98099" x="3219450" y="2324100"/>
          <p14:tracePt t="98113" x="3028950" y="2324100"/>
          <p14:tracePt t="98130" x="2851150" y="2286000"/>
          <p14:tracePt t="98146" x="2724150" y="2266950"/>
          <p14:tracePt t="98149" x="2673350" y="2247900"/>
          <p14:tracePt t="98166" x="2597150" y="2209800"/>
          <p14:tracePt t="98180" x="2590800" y="2190750"/>
          <p14:tracePt t="98197" x="2590800" y="2184400"/>
          <p14:tracePt t="98236" x="2597150" y="2184400"/>
          <p14:tracePt t="98253" x="2597150" y="2178050"/>
          <p14:tracePt t="98263" x="2597150" y="2171700"/>
          <p14:tracePt t="98285" x="2609850" y="2133600"/>
          <p14:tracePt t="98297" x="2616200" y="2127250"/>
          <p14:tracePt t="98315" x="2622550" y="2114550"/>
          <p14:tracePt t="98348" x="2622550" y="2101850"/>
          <p14:tracePt t="98365" x="2622550" y="2089150"/>
          <p14:tracePt t="98397" x="2622550" y="2082800"/>
          <p14:tracePt t="98437" x="2622550" y="2076450"/>
          <p14:tracePt t="98461" x="2609850" y="2070100"/>
          <p14:tracePt t="98471" x="2597150" y="2070100"/>
          <p14:tracePt t="98481" x="2571750" y="2057400"/>
          <p14:tracePt t="98500" x="2489200" y="2057400"/>
          <p14:tracePt t="98513" x="2463800" y="2057400"/>
          <p14:tracePt t="98533" x="2393950" y="2070100"/>
          <p14:tracePt t="98547" x="2374900" y="2076450"/>
          <p14:tracePt t="98565" x="2355850" y="2076450"/>
          <p14:tracePt t="98592" x="2349500" y="2076450"/>
          <p14:tracePt t="98647" x="2349500" y="2082800"/>
          <p14:tracePt t="98940" x="2349500" y="2076450"/>
          <p14:tracePt t="98988" x="2355850" y="2076450"/>
          <p14:tracePt t="99000" x="2368550" y="2076450"/>
          <p14:tracePt t="99013" x="2387600" y="2044700"/>
          <p14:tracePt t="99035" x="2451100" y="2019300"/>
          <p14:tracePt t="99046" x="2527300" y="1993900"/>
          <p14:tracePt t="99066" x="2597150" y="1987550"/>
          <p14:tracePt t="99080" x="2660650" y="1974850"/>
          <p14:tracePt t="99100" x="2762250" y="1968500"/>
          <p14:tracePt t="99113" x="2781300" y="1962150"/>
          <p14:tracePt t="99130" x="2832100" y="1943100"/>
          <p14:tracePt t="99147" x="2851150" y="1936750"/>
          <p14:tracePt t="99151" x="2857500" y="1936750"/>
          <p14:tracePt t="99181" x="2857500" y="1943100"/>
          <p14:tracePt t="99204" x="2857500" y="1949450"/>
          <p14:tracePt t="99225" x="2857500" y="1955800"/>
          <p14:tracePt t="99236" x="2863850" y="1962150"/>
          <p14:tracePt t="99245" x="2870200" y="1968500"/>
          <p14:tracePt t="99252" x="2882900" y="1968500"/>
          <p14:tracePt t="99282" x="2882900" y="1974850"/>
          <p14:tracePt t="99329" x="2876550" y="1974850"/>
          <p14:tracePt t="99349" x="2870200" y="1974850"/>
          <p14:tracePt t="99364" x="2863850" y="1981200"/>
          <p14:tracePt t="99380" x="2851150" y="1993900"/>
          <p14:tracePt t="99397" x="2825750" y="2000250"/>
          <p14:tracePt t="99415" x="2787650" y="2000250"/>
          <p14:tracePt t="99430" x="2736850" y="2000250"/>
          <p14:tracePt t="99448" x="2692400" y="2000250"/>
          <p14:tracePt t="99464" x="2679700" y="2000250"/>
          <p14:tracePt t="99498" x="2673350" y="1993900"/>
          <p14:tracePt t="99517" x="2679700" y="2000250"/>
          <p14:tracePt t="99523" x="2667000" y="1981200"/>
          <p14:tracePt t="99534" x="2660650" y="1962150"/>
          <p14:tracePt t="99547" x="2654300" y="1949450"/>
          <p14:tracePt t="99567" x="2641600" y="1930400"/>
          <p14:tracePt t="99580" x="2641600" y="1924050"/>
          <p14:tracePt t="99599" x="2641600" y="1911350"/>
          <p14:tracePt t="99614" x="2641600" y="1885950"/>
          <p14:tracePt t="99630" x="2641600" y="1854200"/>
          <p14:tracePt t="99647" x="2647950" y="1828800"/>
          <p14:tracePt t="99663" x="2647950" y="1790700"/>
          <p14:tracePt t="99681" x="2647950" y="1752600"/>
          <p14:tracePt t="99697" x="2660650" y="1720850"/>
          <p14:tracePt t="99713" x="2679700" y="1676400"/>
          <p14:tracePt t="99730" x="2698750" y="1638300"/>
          <p14:tracePt t="99733" x="2711450" y="1619250"/>
          <p14:tracePt t="99750" x="2730500" y="1600200"/>
          <p14:tracePt t="99764" x="2736850" y="1593850"/>
          <p14:tracePt t="99784" x="2755900" y="1581150"/>
          <p14:tracePt t="99796" x="2794000" y="1574800"/>
          <p14:tracePt t="99815" x="2838450" y="1555750"/>
          <p14:tracePt t="99830" x="2901950" y="1536700"/>
          <p14:tracePt t="99849" x="2940050" y="1524000"/>
          <p14:tracePt t="99863" x="2990850" y="1524000"/>
          <p14:tracePt t="99880" x="3035300" y="1524000"/>
          <p14:tracePt t="99897" x="3086100" y="1530350"/>
          <p14:tracePt t="99913" x="3143250" y="1536700"/>
          <p14:tracePt t="99931" x="3187700" y="1555750"/>
          <p14:tracePt t="99947" x="3213100" y="1562100"/>
          <p14:tracePt t="99963" x="3232150" y="1574800"/>
          <p14:tracePt t="99973" x="3238500" y="1587500"/>
          <p14:tracePt t="99984" x="3251200" y="1612900"/>
          <p14:tracePt t="100001" x="3270250" y="1644650"/>
          <p14:tracePt t="100013" x="3289300" y="1682750"/>
          <p14:tracePt t="100033" x="3308350" y="1720850"/>
          <p14:tracePt t="100047" x="3327400" y="1758950"/>
          <p14:tracePt t="100063" x="3333750" y="1797050"/>
          <p14:tracePt t="100080" x="3333750" y="1822450"/>
          <p14:tracePt t="100099" x="3333750" y="1860550"/>
          <p14:tracePt t="100113" x="3333750" y="1898650"/>
          <p14:tracePt t="100130" x="3333750" y="1943100"/>
          <p14:tracePt t="100146" x="3327400" y="1987550"/>
          <p14:tracePt t="100149" x="3314700" y="2012950"/>
          <p14:tracePt t="100163" x="3302000" y="2032000"/>
          <p14:tracePt t="100180" x="3257550" y="2063750"/>
          <p14:tracePt t="100197" x="3232150" y="2070100"/>
          <p14:tracePt t="100214" x="3206750" y="2076450"/>
          <p14:tracePt t="100230" x="3168650" y="2076450"/>
          <p14:tracePt t="100250" x="3124200" y="2089150"/>
          <p14:tracePt t="100265" x="3073400" y="2101850"/>
          <p14:tracePt t="100282" x="3016250" y="2114550"/>
          <p14:tracePt t="100288" x="2984500" y="2120900"/>
          <p14:tracePt t="100296" x="2959100" y="2120900"/>
          <p14:tracePt t="100313" x="2921000" y="2120900"/>
          <p14:tracePt t="100330" x="2889250" y="2120900"/>
          <p14:tracePt t="100348" x="2844800" y="2120900"/>
          <p14:tracePt t="100363" x="2832100" y="2120900"/>
          <p14:tracePt t="100380" x="2819400" y="2120900"/>
          <p14:tracePt t="100413" x="2832100" y="2095500"/>
          <p14:tracePt t="100431" x="2857500" y="2082800"/>
          <p14:tracePt t="100449" x="2901950" y="2051050"/>
          <p14:tracePt t="100464" x="2978150" y="2038350"/>
          <p14:tracePt t="100469" x="3035300" y="2025650"/>
          <p14:tracePt t="100480" x="3117850" y="2012950"/>
          <p14:tracePt t="100501" x="3397250" y="1968500"/>
          <p14:tracePt t="100513" x="3492500" y="1968500"/>
          <p14:tracePt t="100533" x="3695700" y="1943100"/>
          <p14:tracePt t="100547" x="3740150" y="1943100"/>
          <p14:tracePt t="100564" x="3759200" y="1943100"/>
          <p14:tracePt t="100580" x="3765550" y="1943100"/>
          <p14:tracePt t="100598" x="3759200" y="1943100"/>
          <p14:tracePt t="100618" x="3752850" y="1943100"/>
          <p14:tracePt t="100636" x="3752850" y="1949450"/>
          <p14:tracePt t="100646" x="3746500" y="1949450"/>
          <p14:tracePt t="100663" x="3733800" y="1968500"/>
          <p14:tracePt t="100680" x="3733800" y="1981200"/>
          <p14:tracePt t="100697" x="3733800" y="1987550"/>
          <p14:tracePt t="100713" x="3727450" y="1993900"/>
          <p14:tracePt t="100730" x="3721100" y="1993900"/>
          <p14:tracePt t="100746" x="3721100" y="2000250"/>
          <p14:tracePt t="100764" x="3702050" y="2006600"/>
          <p14:tracePt t="100767" x="3689350" y="2006600"/>
          <p14:tracePt t="100782" x="3683000" y="2006600"/>
          <p14:tracePt t="100813" x="3676650" y="2006600"/>
          <p14:tracePt t="100830" x="3657600" y="2006600"/>
          <p14:tracePt t="100848" x="3632200" y="1974850"/>
          <p14:tracePt t="100864" x="3613150" y="1936750"/>
          <p14:tracePt t="100880" x="3581400" y="1898650"/>
          <p14:tracePt t="100897" x="3568700" y="1854200"/>
          <p14:tracePt t="100913" x="3562350" y="1809750"/>
          <p14:tracePt t="100930" x="3562350" y="1746250"/>
          <p14:tracePt t="100948" x="3600450" y="1644650"/>
          <p14:tracePt t="100967" x="3625850" y="1581150"/>
          <p14:tracePt t="100980" x="3644900" y="1536700"/>
          <p14:tracePt t="100998" x="3670300" y="1511300"/>
          <p14:tracePt t="101017" x="3689350" y="1492250"/>
          <p14:tracePt t="101032" x="3727450" y="1479550"/>
          <p14:tracePt t="101046" x="3771900" y="1466850"/>
          <p14:tracePt t="101063" x="3816350" y="1460500"/>
          <p14:tracePt t="101081" x="3854450" y="1460500"/>
          <p14:tracePt t="101099" x="3905250" y="1460500"/>
          <p14:tracePt t="101113" x="3956050" y="1460500"/>
          <p14:tracePt t="101130" x="4006850" y="1460500"/>
          <p14:tracePt t="101147" x="4051300" y="1460500"/>
          <p14:tracePt t="101150" x="4070350" y="1460500"/>
          <p14:tracePt t="101163" x="4083050" y="1460500"/>
          <p14:tracePt t="101180" x="4089400" y="1460500"/>
          <p14:tracePt t="101213" x="4108450" y="1485900"/>
          <p14:tracePt t="101230" x="4121150" y="1492250"/>
          <p14:tracePt t="101249" x="4140200" y="1511300"/>
          <p14:tracePt t="101263" x="4165600" y="1536700"/>
          <p14:tracePt t="101282" x="4165600" y="1549400"/>
          <p14:tracePt t="101287" x="4171950" y="1555750"/>
          <p14:tracePt t="101298" x="4171950" y="1562100"/>
          <p14:tracePt t="101316" x="4171950" y="1574800"/>
          <p14:tracePt t="101330" x="4171950" y="1581150"/>
          <p14:tracePt t="101349" x="4171950" y="1606550"/>
          <p14:tracePt t="101364" x="4171950" y="1619250"/>
          <p14:tracePt t="101380" x="4171950" y="1657350"/>
          <p14:tracePt t="101396" x="4171950" y="1682750"/>
          <p14:tracePt t="101413" x="4171950" y="1701800"/>
          <p14:tracePt t="101430" x="4171950" y="1708150"/>
          <p14:tracePt t="101447" x="4171950" y="1720850"/>
          <p14:tracePt t="101465" x="4171950" y="1727200"/>
          <p14:tracePt t="101480" x="4171950" y="1739900"/>
          <p14:tracePt t="101484" x="4171950" y="1746250"/>
          <p14:tracePt t="101497" x="4171950" y="1752600"/>
          <p14:tracePt t="101513" x="4171950" y="1771650"/>
          <p14:tracePt t="101532" x="4171950" y="1784350"/>
          <p14:tracePt t="101662" x="4171950" y="1790700"/>
          <p14:tracePt t="101901" x="4165600" y="1797050"/>
          <p14:tracePt t="101911" x="4165600" y="1803400"/>
          <p14:tracePt t="101916" x="4159250" y="1803400"/>
          <p14:tracePt t="101933" x="4152900" y="1816100"/>
          <p14:tracePt t="101947" x="4146550" y="1816100"/>
          <p14:tracePt t="101964" x="4146550" y="1828800"/>
          <p14:tracePt t="101980" x="4140200" y="1835150"/>
          <p14:tracePt t="102002" x="4133850" y="1847850"/>
          <p14:tracePt t="102013" x="4121150" y="1854200"/>
          <p14:tracePt t="102033" x="4114800" y="1885950"/>
          <p14:tracePt t="102046" x="4095750" y="1892300"/>
          <p14:tracePt t="102065" x="4089400" y="1911350"/>
          <p14:tracePt t="102080" x="4083050" y="1924050"/>
          <p14:tracePt t="102141" x="4076700" y="1924050"/>
          <p14:tracePt t="102318" x="4076700" y="1930400"/>
          <p14:tracePt t="102660" x="4076700" y="1924050"/>
          <p14:tracePt t="102703" x="4070350" y="1917700"/>
          <p14:tracePt t="102720" x="4064000" y="1917700"/>
          <p14:tracePt t="102741" x="4057650" y="1917700"/>
          <p14:tracePt t="102753" x="4051300" y="1917700"/>
          <p14:tracePt t="102767" x="4044950" y="1917700"/>
          <p14:tracePt t="102782" x="4019550" y="1917700"/>
          <p14:tracePt t="102798" x="4000500" y="1917700"/>
          <p14:tracePt t="102813" x="3968750" y="1917700"/>
          <p14:tracePt t="102849" x="3962400" y="1917700"/>
          <p14:tracePt t="102864" x="3987800" y="1917700"/>
          <p14:tracePt t="102880" x="4038600" y="1898650"/>
          <p14:tracePt t="102898" x="4114800" y="1873250"/>
          <p14:tracePt t="102910" x="4222750" y="1828800"/>
          <p14:tracePt t="102918" x="4298950" y="1803400"/>
          <p14:tracePt t="102930" x="4381500" y="1771650"/>
          <p14:tracePt t="102947" x="4737100" y="1720850"/>
          <p14:tracePt t="102968" x="4959350" y="1708150"/>
          <p14:tracePt t="102980" x="5124450" y="1689100"/>
          <p14:tracePt t="102996" x="5226050" y="1657350"/>
          <p14:tracePt t="103013" x="5289550" y="1657350"/>
          <p14:tracePt t="103033" x="5308600" y="1657350"/>
          <p14:tracePt t="103063" x="5295900" y="1682750"/>
          <p14:tracePt t="103069" x="5295900" y="1695450"/>
          <p14:tracePt t="103080" x="5283200" y="1714500"/>
          <p14:tracePt t="103099" x="5264150" y="1752600"/>
          <p14:tracePt t="103116" x="5238750" y="1790700"/>
          <p14:tracePt t="103130" x="5143500" y="1841500"/>
          <p14:tracePt t="103147" x="4984750" y="1892300"/>
          <p14:tracePt t="103150" x="4870450" y="1917700"/>
          <p14:tracePt t="103163" x="4730750" y="1968500"/>
          <p14:tracePt t="103180" x="4140200" y="2051050"/>
          <p14:tracePt t="103197" x="3714750" y="2082800"/>
          <p14:tracePt t="103213" x="3397250" y="2095500"/>
          <p14:tracePt t="103230" x="3149600" y="2108200"/>
          <p14:tracePt t="103248" x="2940050" y="2127250"/>
          <p14:tracePt t="103268" x="2825750" y="2139950"/>
          <p14:tracePt t="103282" x="2768600" y="2159000"/>
          <p14:tracePt t="103287" x="2749550" y="2159000"/>
          <p14:tracePt t="103297" x="2724150" y="2165350"/>
          <p14:tracePt t="103313" x="2667000" y="2190750"/>
          <p14:tracePt t="103330" x="2597150" y="2235200"/>
          <p14:tracePt t="103347" x="2540000" y="2298700"/>
          <p14:tracePt t="103348" x="2508250" y="2330450"/>
          <p14:tracePt t="103363" x="2482850" y="2368550"/>
          <p14:tracePt t="103380" x="2425700" y="2451100"/>
          <p14:tracePt t="103397" x="2406650" y="2514600"/>
          <p14:tracePt t="103413" x="2387600" y="2616200"/>
          <p14:tracePt t="103430" x="2387600" y="2724150"/>
          <p14:tracePt t="103447" x="2387600" y="2857500"/>
          <p14:tracePt t="103464" x="2381250" y="2984500"/>
          <p14:tracePt t="103480" x="2349500" y="3067050"/>
          <p14:tracePt t="103502" x="2273300" y="3124200"/>
          <p14:tracePt t="103513" x="2254250" y="3143250"/>
          <p14:tracePt t="103534" x="2178050" y="3136900"/>
          <p14:tracePt t="103546" x="2152650" y="3111500"/>
          <p14:tracePt t="103564" x="2089150" y="3016250"/>
          <p14:tracePt t="103568" x="2057400" y="2933700"/>
          <p14:tracePt t="103580" x="2000250" y="2743200"/>
          <p14:tracePt t="103599" x="1943100" y="2520950"/>
          <p14:tracePt t="103613" x="1860550" y="2266950"/>
          <p14:tracePt t="103630" x="1803400" y="2089150"/>
          <p14:tracePt t="103646" x="1689100" y="1911350"/>
          <p14:tracePt t="103663" x="1555750" y="1701800"/>
          <p14:tracePt t="103680" x="1422400" y="1498600"/>
          <p14:tracePt t="103697" x="1333500" y="1327150"/>
          <p14:tracePt t="103713" x="1295400" y="1212850"/>
          <p14:tracePt t="103730" x="1320800" y="1123950"/>
          <p14:tracePt t="103748" x="1365250" y="996950"/>
          <p14:tracePt t="103763" x="1377950" y="952500"/>
          <p14:tracePt t="103783" x="1416050" y="831850"/>
          <p14:tracePt t="103797" x="1441450" y="730250"/>
          <p14:tracePt t="103813" x="1498600" y="628650"/>
          <p14:tracePt t="103830" x="1593850" y="577850"/>
          <p14:tracePt t="103851" x="1695450" y="539750"/>
          <p14:tracePt t="103863" x="1797050" y="501650"/>
          <p14:tracePt t="103880" x="1885950" y="463550"/>
          <p14:tracePt t="103897" x="1993900" y="425450"/>
          <p14:tracePt t="103913" x="2120900" y="387350"/>
          <p14:tracePt t="103930" x="2286000" y="381000"/>
          <p14:tracePt t="103948" x="2597150" y="381000"/>
          <p14:tracePt t="103969" x="2832100" y="381000"/>
          <p14:tracePt t="103983" x="3048000" y="374650"/>
          <p14:tracePt t="103997" x="3194050" y="361950"/>
          <p14:tracePt t="104018" x="3232150" y="349250"/>
          <p14:tracePt t="104046" x="3187700" y="349250"/>
          <p14:tracePt t="104067" x="3048000" y="349250"/>
          <p14:tracePt t="104080" x="2870200" y="381000"/>
          <p14:tracePt t="104099" x="2717800" y="374650"/>
          <p14:tracePt t="104114" x="2590800" y="374650"/>
          <p14:tracePt t="104130" x="2451100" y="374650"/>
          <p14:tracePt t="104132" x="2393950" y="374650"/>
          <p14:tracePt t="104147" x="2343150" y="374650"/>
          <p14:tracePt t="104163" x="2311400" y="381000"/>
          <p14:tracePt t="104181" x="2355850" y="381000"/>
          <p14:tracePt t="104197" x="2489200" y="381000"/>
          <p14:tracePt t="104213" x="2660650" y="368300"/>
          <p14:tracePt t="104230" x="2857500" y="374650"/>
          <p14:tracePt t="104251" x="3022600" y="374650"/>
          <p14:tracePt t="104268" x="3124200" y="368300"/>
          <p14:tracePt t="104282" x="3143250" y="374650"/>
          <p14:tracePt t="104286" x="3130550" y="381000"/>
          <p14:tracePt t="104299" x="3117850" y="387350"/>
          <p14:tracePt t="104313" x="2978150" y="406400"/>
          <p14:tracePt t="104330" x="2762250" y="412750"/>
          <p14:tracePt t="104349" x="2406650" y="400050"/>
          <p14:tracePt t="104363" x="2305050" y="400050"/>
          <p14:tracePt t="104380" x="2133600" y="412750"/>
          <p14:tracePt t="104397" x="2127250" y="419100"/>
          <p14:tracePt t="104413" x="2178050" y="419100"/>
          <p14:tracePt t="104430" x="2317750" y="419100"/>
          <p14:tracePt t="104447" x="2533650" y="419100"/>
          <p14:tracePt t="104465" x="2781300" y="406400"/>
          <p14:tracePt t="104475" x="2882900" y="406400"/>
          <p14:tracePt t="104481" x="2971800" y="406400"/>
          <p14:tracePt t="104485" x="3035300" y="406400"/>
          <p14:tracePt t="104497" x="3079750" y="406400"/>
          <p14:tracePt t="104514" x="3098800" y="419100"/>
          <p14:tracePt t="104532" x="3092450" y="450850"/>
          <p14:tracePt t="104547" x="3079750" y="469900"/>
          <p14:tracePt t="104563" x="3009900" y="527050"/>
          <p14:tracePt t="104580" x="2901950" y="660400"/>
          <p14:tracePt t="104600" x="2832100" y="768350"/>
          <p14:tracePt t="104613" x="2781300" y="882650"/>
          <p14:tracePt t="104630" x="2743200" y="990600"/>
          <p14:tracePt t="104647" x="2698750" y="1098550"/>
          <p14:tracePt t="104663" x="2667000" y="1193800"/>
          <p14:tracePt t="104680" x="2635250" y="1282700"/>
          <p14:tracePt t="104697" x="2609850" y="1358900"/>
          <p14:tracePt t="104714" x="2584450" y="1428750"/>
          <p14:tracePt t="104722" x="2571750" y="1447800"/>
          <p14:tracePt t="104726" x="2565400" y="1447800"/>
          <p14:tracePt t="104746" x="2565400" y="1454150"/>
          <p14:tracePt t="104805" x="2565400" y="1447800"/>
          <p14:tracePt t="105412" x="2565400" y="1454150"/>
          <p14:tracePt t="105422" x="2578100" y="1498600"/>
          <p14:tracePt t="105430" x="2597150" y="1581150"/>
          <p14:tracePt t="105447" x="2609850" y="1758950"/>
          <p14:tracePt t="105466" x="2635250" y="1936750"/>
          <p14:tracePt t="105473" x="2654300" y="2012950"/>
          <p14:tracePt t="105477" x="2667000" y="2076450"/>
          <p14:tracePt t="105497" x="2679700" y="2165350"/>
          <p14:tracePt t="105519" x="2679700" y="2279650"/>
          <p14:tracePt t="105533" x="2679700" y="2355850"/>
          <p14:tracePt t="105546" x="2667000" y="2381250"/>
          <p14:tracePt t="105563" x="2647950" y="2419350"/>
          <p14:tracePt t="105580" x="2641600" y="2425700"/>
          <p14:tracePt t="105599" x="2635250" y="2438400"/>
          <p14:tracePt t="105613" x="2616200" y="2444750"/>
          <p14:tracePt t="105630" x="2603500" y="2457450"/>
          <p14:tracePt t="105647" x="2584450" y="2457450"/>
          <p14:tracePt t="105663" x="2578100" y="2470150"/>
          <p14:tracePt t="105680" x="2565400" y="2482850"/>
          <p14:tracePt t="105696" x="2546350" y="2495550"/>
          <p14:tracePt t="105713" x="2533650" y="2527300"/>
          <p14:tracePt t="105724" x="2527300" y="2533650"/>
          <p14:tracePt t="105729" x="2520950" y="2540000"/>
          <p14:tracePt t="105732" x="2514600" y="2552700"/>
          <p14:tracePt t="108884" x="2508250" y="2552700"/>
          <p14:tracePt t="108893" x="2501900" y="2527300"/>
          <p14:tracePt t="108902" x="2489200" y="2489200"/>
          <p14:tracePt t="108916" x="2438400" y="2343150"/>
          <p14:tracePt t="108930" x="2451100" y="2254250"/>
          <p14:tracePt t="108947" x="2451100" y="1987550"/>
          <p14:tracePt t="108964" x="2444750" y="1746250"/>
          <p14:tracePt t="108973" x="2432050" y="1568450"/>
          <p14:tracePt t="108984" x="2425700" y="1498600"/>
          <p14:tracePt t="108999" x="2381250" y="1390650"/>
          <p14:tracePt t="109013" x="2381250" y="1244600"/>
          <p14:tracePt t="109034" x="2374900" y="1079500"/>
          <p14:tracePt t="109047" x="2387600" y="971550"/>
          <p14:tracePt t="109063" x="2400300" y="952500"/>
          <p14:tracePt t="109110" x="2400300" y="946150"/>
          <p14:tracePt t="109117" x="2406650" y="927100"/>
          <p14:tracePt t="109130" x="2413000" y="895350"/>
          <p14:tracePt t="109148" x="2444750" y="812800"/>
          <p14:tracePt t="109164" x="2451100" y="787400"/>
          <p14:tracePt t="109180" x="2451100" y="768350"/>
          <p14:tracePt t="109197" x="2451100" y="736600"/>
          <p14:tracePt t="109214" x="2457450" y="685800"/>
          <p14:tracePt t="109230" x="2457450" y="615950"/>
          <p14:tracePt t="109247" x="2451100" y="546100"/>
          <p14:tracePt t="109267" x="2451100" y="527050"/>
          <p14:tracePt t="109284" x="2451100" y="520700"/>
          <p14:tracePt t="109298" x="2444750" y="508000"/>
          <p14:tracePt t="109313" x="2444750" y="495300"/>
          <p14:tracePt t="109330" x="2438400" y="482600"/>
          <p14:tracePt t="109349" x="2425700" y="469900"/>
          <p14:tracePt t="109364" x="2406650" y="463550"/>
          <p14:tracePt t="109380" x="2387600" y="450850"/>
          <p14:tracePt t="109397" x="2374900" y="444500"/>
          <p14:tracePt t="109414" x="2362200" y="419100"/>
          <p14:tracePt t="109430" x="2355850" y="400050"/>
          <p14:tracePt t="109589" x="2374900" y="406400"/>
          <p14:tracePt t="109601" x="2400300" y="419100"/>
          <p14:tracePt t="109613" x="2419350" y="419100"/>
          <p14:tracePt t="109632" x="2470150" y="419100"/>
          <p14:tracePt t="109648" x="2540000" y="412750"/>
          <p14:tracePt t="109665" x="2590800" y="412750"/>
          <p14:tracePt t="109680" x="2622550" y="412750"/>
          <p14:tracePt t="109697" x="2654300" y="406400"/>
          <p14:tracePt t="109714" x="2686050" y="406400"/>
          <p14:tracePt t="109724" x="2730500" y="406400"/>
          <p14:tracePt t="109733" x="2755900" y="406400"/>
          <p14:tracePt t="109747" x="2774950" y="406400"/>
          <p14:tracePt t="109764" x="2825750" y="406400"/>
          <p14:tracePt t="109769" x="2844800" y="406400"/>
          <p14:tracePt t="109782" x="2882900" y="406400"/>
          <p14:tracePt t="109796" x="2921000" y="406400"/>
          <p14:tracePt t="109817" x="2952750" y="406400"/>
          <p14:tracePt t="109830" x="2984500" y="406400"/>
          <p14:tracePt t="109849" x="3016250" y="406400"/>
          <p14:tracePt t="109863" x="3048000" y="406400"/>
          <p14:tracePt t="109880" x="3054350" y="406400"/>
          <p14:tracePt t="109913" x="3054350" y="412750"/>
          <p14:tracePt t="109930" x="3060700" y="412750"/>
          <p14:tracePt t="110016" x="3060700" y="419100"/>
          <p14:tracePt t="110213" x="3054350" y="425450"/>
          <p14:tracePt t="110932" x="3048000" y="431800"/>
          <p14:tracePt t="110941" x="3041650" y="444500"/>
          <p14:tracePt t="110953" x="3028950" y="450850"/>
          <p14:tracePt t="110963" x="3016250" y="463550"/>
          <p14:tracePt t="110980" x="3003550" y="501650"/>
          <p14:tracePt t="111002" x="2997200" y="520700"/>
          <p14:tracePt t="111013" x="2984500" y="546100"/>
          <p14:tracePt t="111034" x="2965450" y="571500"/>
          <p14:tracePt t="111041" x="2952750" y="590550"/>
          <p14:tracePt t="111046" x="2946400" y="596900"/>
          <p14:tracePt t="111065" x="2946400" y="603250"/>
          <p14:tracePt t="111133" x="2946400" y="615950"/>
          <p14:tracePt t="111142" x="2940050" y="615950"/>
          <p14:tracePt t="111161" x="2933700" y="615950"/>
          <p14:tracePt t="111165" x="2933700" y="622300"/>
          <p14:tracePt t="111236" x="2927350" y="622300"/>
          <p14:tracePt t="111245" x="2921000" y="622300"/>
          <p14:tracePt t="111263" x="2914650" y="622300"/>
          <p14:tracePt t="111285" x="2908300" y="628650"/>
          <p14:tracePt t="114085" x="2908300" y="641350"/>
          <p14:tracePt t="114100" x="2901950" y="679450"/>
          <p14:tracePt t="114110" x="2895600" y="698500"/>
          <p14:tracePt t="114131" x="2882900" y="730250"/>
          <p14:tracePt t="114147" x="2876550" y="742950"/>
          <p14:tracePt t="114163" x="2870200" y="755650"/>
          <p14:tracePt t="114181" x="2863850" y="781050"/>
          <p14:tracePt t="114197" x="2857500" y="787400"/>
          <p14:tracePt t="114213" x="2857500" y="800100"/>
          <p14:tracePt t="114231" x="2844800" y="819150"/>
          <p14:tracePt t="114249" x="2844800" y="831850"/>
          <p14:tracePt t="114263" x="2844800" y="838200"/>
          <p14:tracePt t="114473" x="2844800" y="844550"/>
          <p14:tracePt t="114478" x="2838450" y="857250"/>
          <p14:tracePt t="114484" x="2838450" y="876300"/>
          <p14:tracePt t="114499" x="2825750" y="895350"/>
          <p14:tracePt t="114517" x="2800350" y="965200"/>
          <p14:tracePt t="114533" x="2781300" y="1022350"/>
          <p14:tracePt t="114547" x="2768600" y="1047750"/>
          <p14:tracePt t="114563" x="2743200" y="1111250"/>
          <p14:tracePt t="114565" x="2730500" y="1143000"/>
          <p14:tracePt t="114580" x="2686050" y="1206500"/>
          <p14:tracePt t="114599" x="2635250" y="1257300"/>
          <p14:tracePt t="114613" x="2597150" y="1314450"/>
          <p14:tracePt t="114631" x="2559050" y="1333500"/>
          <p14:tracePt t="114647" x="2533650" y="1365250"/>
          <p14:tracePt t="114663" x="2495550" y="1384300"/>
          <p14:tracePt t="114680" x="2470150" y="1390650"/>
          <p14:tracePt t="114697" x="2457450" y="1403350"/>
          <p14:tracePt t="114958" x="2457450" y="1409700"/>
          <p14:tracePt t="115380" x="2457450" y="1390650"/>
          <p14:tracePt t="115389" x="2457450" y="1358900"/>
          <p14:tracePt t="115397" x="2457450" y="1327150"/>
          <p14:tracePt t="115413" x="2463800" y="1238250"/>
          <p14:tracePt t="115430" x="2476500" y="1162050"/>
          <p14:tracePt t="115447" x="2508250" y="1060450"/>
          <p14:tracePt t="115464" x="2540000" y="946150"/>
          <p14:tracePt t="115480" x="2565400" y="844550"/>
          <p14:tracePt t="115499" x="2590800" y="762000"/>
          <p14:tracePt t="115515" x="2597150" y="755650"/>
          <p14:tracePt t="115533" x="2609850" y="730250"/>
          <p14:tracePt t="115546" x="2609850" y="723900"/>
          <p14:tracePt t="115563" x="2616200" y="704850"/>
          <p14:tracePt t="115583" x="2628900" y="660400"/>
          <p14:tracePt t="115598" x="2635250" y="641350"/>
          <p14:tracePt t="115613" x="2635250" y="609600"/>
          <p14:tracePt t="115630" x="2635250" y="571500"/>
          <p14:tracePt t="115647" x="2635250" y="546100"/>
          <p14:tracePt t="115663" x="2635250" y="539750"/>
          <p14:tracePt t="115680" x="2635250" y="533400"/>
          <p14:tracePt t="115713" x="2647950" y="533400"/>
          <p14:tracePt t="115723" x="2654300" y="520700"/>
          <p14:tracePt t="115725" x="2660650" y="508000"/>
          <p14:tracePt t="115747" x="2673350" y="501650"/>
          <p14:tracePt t="115763" x="2679700" y="488950"/>
          <p14:tracePt t="115805" x="2692400" y="488950"/>
          <p14:tracePt t="115814" x="2705100" y="488950"/>
          <p14:tracePt t="115830" x="2730500" y="488950"/>
          <p14:tracePt t="115849" x="2762250" y="488950"/>
          <p14:tracePt t="115863" x="2768600" y="488950"/>
          <p14:tracePt t="115897" x="2768600" y="495300"/>
          <p14:tracePt t="115909" x="2768600" y="508000"/>
          <p14:tracePt t="115930" x="2755900" y="508000"/>
          <p14:tracePt t="115948" x="2717800" y="514350"/>
          <p14:tracePt t="115964" x="2686050" y="514350"/>
          <p14:tracePt t="115982" x="2660650" y="514350"/>
          <p14:tracePt t="115999" x="2635250" y="514350"/>
          <p14:tracePt t="116018" x="2597150" y="514350"/>
          <p14:tracePt t="116034" x="2552700" y="488950"/>
          <p14:tracePt t="116041" x="2533650" y="476250"/>
          <p14:tracePt t="116047" x="2520950" y="463550"/>
          <p14:tracePt t="116065" x="2508250" y="457200"/>
          <p14:tracePt t="116085" x="2508250" y="438150"/>
          <p14:tracePt t="116100" x="2495550" y="419100"/>
          <p14:tracePt t="116114" x="2489200" y="374650"/>
          <p14:tracePt t="116131" x="2489200" y="336550"/>
          <p14:tracePt t="116148" x="2489200" y="292100"/>
          <p14:tracePt t="116164" x="2489200" y="266700"/>
          <p14:tracePt t="116180" x="2501900" y="241300"/>
          <p14:tracePt t="116197" x="2514600" y="215900"/>
          <p14:tracePt t="116213" x="2533650" y="190500"/>
          <p14:tracePt t="116233" x="2546350" y="171450"/>
          <p14:tracePt t="116252" x="2584450" y="133350"/>
          <p14:tracePt t="116263" x="2660650" y="95250"/>
          <p14:tracePt t="116282" x="2743200" y="69850"/>
          <p14:tracePt t="116298" x="2838450" y="38100"/>
          <p14:tracePt t="116314" x="2927350" y="31750"/>
          <p14:tracePt t="116330" x="3009900" y="31750"/>
          <p14:tracePt t="116349" x="3111500" y="31750"/>
          <p14:tracePt t="116363" x="3149600" y="31750"/>
          <p14:tracePt t="116380" x="3200400" y="63500"/>
          <p14:tracePt t="116397" x="3206750" y="88900"/>
          <p14:tracePt t="116413" x="3206750" y="114300"/>
          <p14:tracePt t="116430" x="3206750" y="152400"/>
          <p14:tracePt t="116447" x="3200400" y="196850"/>
          <p14:tracePt t="116464" x="3194050" y="241300"/>
          <p14:tracePt t="116484" x="3187700" y="292100"/>
          <p14:tracePt t="116497" x="3175000" y="342900"/>
          <p14:tracePt t="116513" x="3149600" y="393700"/>
          <p14:tracePt t="116532" x="3111500" y="476250"/>
          <p14:tracePt t="116547" x="3092450" y="501650"/>
          <p14:tracePt t="116563" x="3054350" y="558800"/>
          <p14:tracePt t="116567" x="3028950" y="584200"/>
          <p14:tracePt t="116580" x="2984500" y="615950"/>
          <p14:tracePt t="116598" x="2940050" y="647700"/>
          <p14:tracePt t="116613" x="2889250" y="673100"/>
          <p14:tracePt t="116630" x="2838450" y="685800"/>
          <p14:tracePt t="116647" x="2794000" y="698500"/>
          <p14:tracePt t="116663" x="2743200" y="698500"/>
          <p14:tracePt t="116680" x="2692400" y="698500"/>
          <p14:tracePt t="116697" x="2635250" y="698500"/>
          <p14:tracePt t="116713" x="2590800" y="692150"/>
          <p14:tracePt t="116723" x="2571750" y="679450"/>
          <p14:tracePt t="116727" x="2552700" y="666750"/>
          <p14:tracePt t="116747" x="2514600" y="641350"/>
          <p14:tracePt t="116768" x="2489200" y="609600"/>
          <p14:tracePt t="116782" x="2476500" y="590550"/>
          <p14:tracePt t="116796" x="2470150" y="577850"/>
          <p14:tracePt t="116830" x="2470150" y="558800"/>
          <p14:tracePt t="116848" x="2470150" y="533400"/>
          <p14:tracePt t="116863" x="2470150" y="527050"/>
          <p14:tracePt t="116880" x="2476500" y="520700"/>
          <p14:tracePt t="116913" x="2476500" y="527050"/>
          <p14:tracePt t="116932" x="2470150" y="654050"/>
          <p14:tracePt t="116947" x="2451100" y="946150"/>
          <p14:tracePt t="116965" x="2438400" y="1219200"/>
          <p14:tracePt t="116981" x="2438400" y="1524000"/>
          <p14:tracePt t="117000" x="2438400" y="1885950"/>
          <p14:tracePt t="117013" x="2432050" y="2171700"/>
          <p14:tracePt t="117034" x="2470150" y="2432050"/>
          <p14:tracePt t="117041" x="2476500" y="2546350"/>
          <p14:tracePt t="117047" x="2482850" y="2628900"/>
          <p14:tracePt t="117069" x="2508250" y="2743200"/>
          <p14:tracePt t="117080" x="2501900" y="2781300"/>
          <p14:tracePt t="117099" x="2501900" y="2819400"/>
          <p14:tracePt t="117113" x="2495550" y="2857500"/>
          <p14:tracePt t="117130" x="2476500" y="2889250"/>
          <p14:tracePt t="117147" x="2451100" y="2914650"/>
          <p14:tracePt t="117164" x="2425700" y="2965450"/>
          <p14:tracePt t="117165" x="2413000" y="2978150"/>
          <p14:tracePt t="117180" x="2381250" y="3060700"/>
          <p14:tracePt t="117197" x="2349500" y="3149600"/>
          <p14:tracePt t="117213" x="2324100" y="3244850"/>
          <p14:tracePt t="117231" x="2298700" y="3327400"/>
          <p14:tracePt t="117248" x="2279650" y="3441700"/>
          <p14:tracePt t="117263" x="2247900" y="3536950"/>
          <p14:tracePt t="117282" x="2254250" y="3619500"/>
          <p14:tracePt t="117296" x="2235200" y="3670300"/>
          <p14:tracePt t="117316" x="2178050" y="3733800"/>
          <p14:tracePt t="117330" x="2159000" y="3740150"/>
          <p14:tracePt t="117348" x="2127250" y="3765550"/>
          <p14:tracePt t="117364" x="2127250" y="3771900"/>
          <p14:tracePt t="117380" x="2133600" y="3771900"/>
          <p14:tracePt t="117399" x="2139950" y="3778250"/>
          <p14:tracePt t="117414" x="2159000" y="3778250"/>
          <p14:tracePt t="117430" x="2203450" y="3778250"/>
          <p14:tracePt t="117448" x="2311400" y="3784600"/>
          <p14:tracePt t="117464" x="2470150" y="3784600"/>
          <p14:tracePt t="117481" x="2698750" y="3784600"/>
          <p14:tracePt t="117497" x="2914650" y="3784600"/>
          <p14:tracePt t="117517" x="3219450" y="3822700"/>
          <p14:tracePt t="117533" x="3435350" y="3854450"/>
          <p14:tracePt t="117547" x="3543300" y="3867150"/>
          <p14:tracePt t="117564" x="3765550" y="3867150"/>
          <p14:tracePt t="117565" x="3886200" y="3867150"/>
          <p14:tracePt t="117582" x="4095750" y="3867150"/>
          <p14:tracePt t="117598" x="4292600" y="3867150"/>
          <p14:tracePt t="117613" x="4438650" y="3867150"/>
          <p14:tracePt t="117630" x="4552950" y="3860800"/>
          <p14:tracePt t="117647" x="4686300" y="3860800"/>
          <p14:tracePt t="117663" x="4819650" y="3854450"/>
          <p14:tracePt t="117680" x="4997450" y="3848100"/>
          <p14:tracePt t="117697" x="5162550" y="3835400"/>
          <p14:tracePt t="117713" x="5321300" y="3835400"/>
          <p14:tracePt t="117730" x="5492750" y="3835400"/>
          <p14:tracePt t="117736" x="5581650" y="3835400"/>
          <p14:tracePt t="117749" x="5765800" y="3816350"/>
          <p14:tracePt t="117764" x="5873750" y="3816350"/>
          <p14:tracePt t="117783" x="6178550" y="3803650"/>
          <p14:tracePt t="117796" x="6413500" y="3765550"/>
          <p14:tracePt t="117814" x="6680200" y="3733800"/>
          <p14:tracePt t="117830" x="6940550" y="3702050"/>
          <p14:tracePt t="117849" x="7188200" y="3689350"/>
          <p14:tracePt t="117863" x="7391400" y="3689350"/>
          <p14:tracePt t="117880" x="7569200" y="3683000"/>
          <p14:tracePt t="117897" x="7696200" y="3683000"/>
          <p14:tracePt t="117913" x="7797800" y="3683000"/>
          <p14:tracePt t="117930" x="7854950" y="3683000"/>
          <p14:tracePt t="117947" x="7867650" y="3683000"/>
          <p14:tracePt t="118126" x="7854950" y="3683000"/>
          <p14:tracePt t="118132" x="7829550" y="3683000"/>
          <p14:tracePt t="118147" x="7791450" y="3683000"/>
          <p14:tracePt t="118163" x="7696200" y="3727450"/>
          <p14:tracePt t="118165" x="7639050" y="3752850"/>
          <p14:tracePt t="118180" x="7493000" y="3803650"/>
          <p14:tracePt t="118197" x="7346950" y="3879850"/>
          <p14:tracePt t="118213" x="7200900" y="3937000"/>
          <p14:tracePt t="118230" x="7042150" y="4000500"/>
          <p14:tracePt t="118247" x="6889750" y="4064000"/>
          <p14:tracePt t="118269" x="6610350" y="4127500"/>
          <p14:tracePt t="118283" x="6496050" y="4127500"/>
          <p14:tracePt t="118297" x="6248400" y="4133850"/>
          <p14:tracePt t="118313" x="5975350" y="4152900"/>
          <p14:tracePt t="118332" x="5556250" y="4159250"/>
          <p14:tracePt t="118350" x="5264150" y="4159250"/>
          <p14:tracePt t="118364" x="5130800" y="4165600"/>
          <p14:tracePt t="118380" x="4629150" y="4191000"/>
          <p14:tracePt t="118397" x="4267200" y="4191000"/>
          <p14:tracePt t="118413" x="3905250" y="4191000"/>
          <p14:tracePt t="118430" x="3600450" y="4191000"/>
          <p14:tracePt t="118447" x="3321050" y="4197350"/>
          <p14:tracePt t="118464" x="3067050" y="4203700"/>
          <p14:tracePt t="118481" x="2844800" y="4216400"/>
          <p14:tracePt t="118500" x="2647950" y="4222750"/>
          <p14:tracePt t="118516" x="2374900" y="4222750"/>
          <p14:tracePt t="118533" x="2279650" y="4241800"/>
          <p14:tracePt t="118546" x="2235200" y="4241800"/>
          <p14:tracePt t="118564" x="2184400" y="4241800"/>
          <p14:tracePt t="118580" x="2171700" y="4248150"/>
          <p14:tracePt t="118628" x="2165350" y="4248150"/>
          <p14:tracePt t="118637" x="2139950" y="4248150"/>
          <p14:tracePt t="118647" x="2114550" y="4248150"/>
          <p14:tracePt t="118663" x="2063750" y="4248150"/>
          <p14:tracePt t="118680" x="2012950" y="4248150"/>
          <p14:tracePt t="118697" x="1974850" y="4248150"/>
          <p14:tracePt t="118713" x="1968500" y="4248150"/>
          <p14:tracePt t="118730" x="1955800" y="4248150"/>
          <p14:tracePt t="119037" x="1955800" y="4241800"/>
          <p14:tracePt t="119045" x="1955800" y="4229100"/>
          <p14:tracePt t="119052" x="1955800" y="4216400"/>
          <p14:tracePt t="119063" x="1955800" y="4210050"/>
          <p14:tracePt t="119080" x="1955800" y="4191000"/>
          <p14:tracePt t="119133" x="1955800" y="4184650"/>
          <p14:tracePt t="119239" x="1955800" y="4178300"/>
          <p14:tracePt t="119269" x="1955800" y="4171950"/>
          <p14:tracePt t="119460" x="1955800" y="4165600"/>
          <p14:tracePt t="119756" x="1955800" y="4159250"/>
          <p14:tracePt t="119768" x="1955800" y="4152900"/>
          <p14:tracePt t="119772" x="1993900" y="4140200"/>
          <p14:tracePt t="119788" x="2070100" y="4121150"/>
          <p14:tracePt t="119797" x="2254250" y="4102100"/>
          <p14:tracePt t="119813" x="2451100" y="4102100"/>
          <p14:tracePt t="119830" x="2654300" y="4108450"/>
          <p14:tracePt t="119849" x="2863850" y="4102100"/>
          <p14:tracePt t="119863" x="3086100" y="4102100"/>
          <p14:tracePt t="119880" x="3333750" y="4089400"/>
          <p14:tracePt t="119897" x="3594100" y="4070350"/>
          <p14:tracePt t="119914" x="3873500" y="4064000"/>
          <p14:tracePt t="119932" x="4368800" y="4057650"/>
          <p14:tracePt t="119948" x="4692650" y="4057650"/>
          <p14:tracePt t="119968" x="4978400" y="4057650"/>
          <p14:tracePt t="119980" x="5264150" y="4057650"/>
          <p14:tracePt t="120001" x="5549900" y="4051300"/>
          <p14:tracePt t="120013" x="5886450" y="4032250"/>
          <p14:tracePt t="120032" x="6280150" y="4025900"/>
          <p14:tracePt t="120046" x="6546850" y="4013200"/>
          <p14:tracePt t="120065" x="6762750" y="4000500"/>
          <p14:tracePt t="120080" x="6877050" y="3994150"/>
          <p14:tracePt t="120099" x="6896100" y="3994150"/>
          <p14:tracePt t="120189" x="6889750" y="3994150"/>
          <p14:tracePt t="120197" x="6864350" y="3994150"/>
          <p14:tracePt t="120214" x="6775450" y="3987800"/>
          <p14:tracePt t="120230" x="6629400" y="3981450"/>
          <p14:tracePt t="120247" x="6426200" y="3981450"/>
          <p14:tracePt t="120263" x="6165850" y="3981450"/>
          <p14:tracePt t="120283" x="5880100" y="3981450"/>
          <p14:tracePt t="120297" x="5511800" y="3994150"/>
          <p14:tracePt t="120314" x="5105400" y="4000500"/>
          <p14:tracePt t="120330" x="4679950" y="4006850"/>
          <p14:tracePt t="120347" x="4241800" y="4025900"/>
          <p14:tracePt t="120348" x="4044950" y="4038600"/>
          <p14:tracePt t="120364" x="3829050" y="4044950"/>
          <p14:tracePt t="120380" x="3384550" y="4089400"/>
          <p14:tracePt t="120397" x="3117850" y="4083050"/>
          <p14:tracePt t="120413" x="2857500" y="4064000"/>
          <p14:tracePt t="120431" x="2641600" y="4064000"/>
          <p14:tracePt t="120447" x="2457450" y="4064000"/>
          <p14:tracePt t="120464" x="2305050" y="4064000"/>
          <p14:tracePt t="120480" x="2178050" y="4064000"/>
          <p14:tracePt t="120497" x="2089150" y="4064000"/>
          <p14:tracePt t="120518" x="2019300" y="4076700"/>
          <p14:tracePt t="120532" x="2000250" y="4076700"/>
          <p14:tracePt t="120547" x="1962150" y="4076700"/>
          <p14:tracePt t="120563" x="1930400" y="4076700"/>
          <p14:tracePt t="120580" x="1924050" y="4076700"/>
          <p14:tracePt t="120837" x="1924050" y="4083050"/>
          <p14:tracePt t="120868" x="1917700" y="4083050"/>
          <p14:tracePt t="120876" x="1898650" y="4083050"/>
          <p14:tracePt t="120892" x="1835150" y="4083050"/>
          <p14:tracePt t="120913" x="1746250" y="4064000"/>
          <p14:tracePt t="120932" x="1625600" y="4044950"/>
          <p14:tracePt t="120948" x="1568450" y="4025900"/>
          <p14:tracePt t="120965" x="1530350" y="3987800"/>
          <p14:tracePt t="120984" x="1511300" y="3930650"/>
          <p14:tracePt t="120999" x="1466850" y="3848100"/>
          <p14:tracePt t="121013" x="1409700" y="3746500"/>
          <p14:tracePt t="121034" x="1352550" y="3644900"/>
          <p14:tracePt t="121042" x="1320800" y="3606800"/>
          <p14:tracePt t="121045" x="1289050" y="3581400"/>
          <p14:tracePt t="121063" x="1225550" y="3517900"/>
          <p14:tracePt t="121080" x="1162050" y="3441700"/>
          <p14:tracePt t="121099" x="1117600" y="3371850"/>
          <p14:tracePt t="121114" x="1066800" y="3302000"/>
          <p14:tracePt t="121137" x="996950" y="3238500"/>
          <p14:tracePt t="121147" x="984250" y="3225800"/>
          <p14:tracePt t="121163" x="984250" y="3219450"/>
          <p14:tracePt t="121181" x="1009650" y="3206750"/>
          <p14:tracePt t="121196" x="1016000" y="3206750"/>
          <p14:tracePt t="121213" x="1022350" y="3206750"/>
          <p14:tracePt t="121316" x="1022350" y="3194050"/>
          <p14:tracePt t="121327" x="1022350" y="3175000"/>
          <p14:tracePt t="121332" x="1022350" y="3162300"/>
          <p14:tracePt t="121348" x="1022350" y="3149600"/>
          <p14:tracePt t="121363" x="1022350" y="3143250"/>
          <p14:tracePt t="121380" x="1041400" y="3130550"/>
          <p14:tracePt t="121397" x="1047750" y="3124200"/>
          <p14:tracePt t="121415" x="1054100" y="3105150"/>
          <p14:tracePt t="121431" x="1066800" y="3092450"/>
          <p14:tracePt t="121448" x="1073150" y="3086100"/>
          <p14:tracePt t="121536" x="1073150" y="3073400"/>
          <p14:tracePt t="121547" x="1073150" y="3067050"/>
          <p14:tracePt t="121563" x="1073150" y="3060700"/>
          <p14:tracePt t="121636" x="1066800" y="3060700"/>
          <p14:tracePt t="121644" x="1060450" y="3060700"/>
          <p14:tracePt t="121652" x="1060450" y="3067050"/>
          <p14:tracePt t="121668" x="1054100" y="3067050"/>
          <p14:tracePt t="121680" x="1047750" y="3079750"/>
          <p14:tracePt t="121697" x="1047750" y="3092450"/>
          <p14:tracePt t="121713" x="1041400" y="3111500"/>
          <p14:tracePt t="121730" x="1041400" y="3117850"/>
          <p14:tracePt t="121736" x="1035050" y="3124200"/>
          <p14:tracePt t="121747" x="1035050" y="3136900"/>
          <p14:tracePt t="121750" x="1035050" y="3149600"/>
          <p14:tracePt t="121764" x="1035050" y="3175000"/>
          <p14:tracePt t="121784" x="1060450" y="3289300"/>
          <p14:tracePt t="121799" x="1123950" y="3365500"/>
          <p14:tracePt t="121815" x="1206500" y="3409950"/>
          <p14:tracePt t="121830" x="1263650" y="3422650"/>
          <p14:tracePt t="121849" x="1282700" y="3422650"/>
          <p14:tracePt t="121880" x="1282700" y="3403600"/>
          <p14:tracePt t="121897" x="1289050" y="3327400"/>
          <p14:tracePt t="121901" x="1295400" y="3263900"/>
          <p14:tracePt t="121913" x="1314450" y="3194050"/>
          <p14:tracePt t="121930" x="1346200" y="3035300"/>
          <p14:tracePt t="121948" x="1409700" y="2787650"/>
          <p14:tracePt t="121964" x="1485900" y="2584450"/>
          <p14:tracePt t="121981" x="1543050" y="2368550"/>
          <p14:tracePt t="121997" x="1600200" y="2146300"/>
          <p14:tracePt t="122018" x="1657350" y="1981200"/>
          <p14:tracePt t="122034" x="1689100" y="1905000"/>
          <p14:tracePt t="122039" x="1695450" y="1873250"/>
          <p14:tracePt t="122046" x="1695450" y="1847850"/>
          <p14:tracePt t="122063" x="1695450" y="1803400"/>
          <p14:tracePt t="122084" x="1714500" y="1720850"/>
          <p14:tracePt t="122097" x="1727200" y="1682750"/>
          <p14:tracePt t="122113" x="1739900" y="1638300"/>
          <p14:tracePt t="122130" x="1746250" y="1631950"/>
          <p14:tracePt t="122188" x="1746250" y="1625600"/>
          <p14:tracePt t="122213" x="1752600" y="1625600"/>
          <p14:tracePt t="122236" x="1746250" y="1625600"/>
          <p14:tracePt t="122251" x="1739900" y="1625600"/>
          <p14:tracePt t="122256" x="1733550" y="1631950"/>
          <p14:tracePt t="122263" x="1727200" y="1638300"/>
          <p14:tracePt t="122282" x="1727200" y="1644650"/>
          <p14:tracePt t="122414" x="1727200" y="1625600"/>
          <p14:tracePt t="122421" x="1727200" y="1600200"/>
          <p14:tracePt t="122430" x="1727200" y="1581150"/>
          <p14:tracePt t="122447" x="1727200" y="1536700"/>
          <p14:tracePt t="122464" x="1727200" y="1492250"/>
          <p14:tracePt t="122481" x="1727200" y="1422400"/>
          <p14:tracePt t="122497" x="1727200" y="1358900"/>
          <p14:tracePt t="122502" x="1727200" y="1320800"/>
          <p14:tracePt t="122513" x="1727200" y="1289050"/>
          <p14:tracePt t="122533" x="1727200" y="1244600"/>
          <p14:tracePt t="122548" x="1727200" y="1238250"/>
          <p14:tracePt t="123100" x="1720850" y="1238250"/>
          <p14:tracePt t="123359" x="1727200" y="1231900"/>
          <p14:tracePt t="123365" x="1733550" y="1225550"/>
          <p14:tracePt t="123379" x="1739900" y="1219200"/>
          <p14:tracePt t="123381" x="1746250" y="1206500"/>
          <p14:tracePt t="123397" x="1752600" y="1193800"/>
          <p14:tracePt t="123413" x="1771650" y="1168400"/>
          <p14:tracePt t="123430" x="1784350" y="1143000"/>
          <p14:tracePt t="123447" x="1803400" y="1123950"/>
          <p14:tracePt t="123464" x="1841500" y="1098550"/>
          <p14:tracePt t="123482" x="1917700" y="1060450"/>
          <p14:tracePt t="123497" x="2044700" y="1016000"/>
          <p14:tracePt t="123500" x="2114550" y="990600"/>
          <p14:tracePt t="123516" x="2286000" y="927100"/>
          <p14:tracePt t="123532" x="2387600" y="895350"/>
          <p14:tracePt t="123547" x="2565400" y="850900"/>
          <p14:tracePt t="123566" x="2781300" y="800100"/>
          <p14:tracePt t="123582" x="2882900" y="768350"/>
          <p14:tracePt t="123600" x="2997200" y="730250"/>
          <p14:tracePt t="123613" x="3136900" y="685800"/>
          <p14:tracePt t="123630" x="3302000" y="660400"/>
          <p14:tracePt t="123648" x="3441700" y="635000"/>
          <p14:tracePt t="123665" x="3562350" y="635000"/>
          <p14:tracePt t="123681" x="3663950" y="622300"/>
          <p14:tracePt t="123697" x="3784600" y="615950"/>
          <p14:tracePt t="123713" x="3886200" y="609600"/>
          <p14:tracePt t="123730" x="3943350" y="603250"/>
          <p14:tracePt t="123749" x="3962400" y="603250"/>
          <p14:tracePt t="123781" x="3962400" y="609600"/>
          <p14:tracePt t="123797" x="3962400" y="660400"/>
          <p14:tracePt t="123813" x="3962400" y="698500"/>
          <p14:tracePt t="123834" x="3962400" y="749300"/>
          <p14:tracePt t="123847" x="3949700" y="812800"/>
          <p14:tracePt t="123864" x="3886200" y="920750"/>
          <p14:tracePt t="123880" x="3797300" y="1060450"/>
          <p14:tracePt t="123891" x="3740150" y="1136650"/>
          <p14:tracePt t="123898" x="3670300" y="1193800"/>
          <p14:tracePt t="123913" x="3536950" y="1276350"/>
          <p14:tracePt t="123930" x="3422650" y="1327150"/>
          <p14:tracePt t="123948" x="3200400" y="1384300"/>
          <p14:tracePt t="123964" x="3022600" y="1384300"/>
          <p14:tracePt t="123983" x="2838450" y="1403350"/>
          <p14:tracePt t="123997" x="2654300" y="1422400"/>
          <p14:tracePt t="124014" x="2463800" y="1428750"/>
          <p14:tracePt t="124032" x="2305050" y="1428750"/>
          <p14:tracePt t="124047" x="2190750" y="1428750"/>
          <p14:tracePt t="124063" x="2108200" y="1428750"/>
          <p14:tracePt t="124080" x="2051050" y="1428750"/>
          <p14:tracePt t="124099" x="2019300" y="1428750"/>
          <p14:tracePt t="124113" x="2012950" y="1428750"/>
          <p14:tracePt t="124180" x="2006600" y="1428750"/>
          <p14:tracePt t="124212" x="2000250" y="1428750"/>
          <p14:tracePt t="124230" x="1974850" y="1428750"/>
          <p14:tracePt t="124247" x="1962150" y="1428750"/>
          <p14:tracePt t="124267" x="1962150" y="1422400"/>
          <p14:tracePt t="124298" x="1962150" y="1403350"/>
          <p14:tracePt t="124314" x="1962150" y="1365250"/>
          <p14:tracePt t="124330" x="1962150" y="1333500"/>
          <p14:tracePt t="124350" x="1962150" y="1276350"/>
          <p14:tracePt t="124363" x="1962150" y="1257300"/>
          <p14:tracePt t="124380" x="2025650" y="1193800"/>
          <p14:tracePt t="124397" x="2146300" y="1155700"/>
          <p14:tracePt t="124417" x="2324100" y="1085850"/>
          <p14:tracePt t="124431" x="2520950" y="1022350"/>
          <p14:tracePt t="124447" x="2749550" y="971550"/>
          <p14:tracePt t="124469" x="2959100" y="908050"/>
          <p14:tracePt t="124483" x="3136900" y="901700"/>
          <p14:tracePt t="124501" x="3403600" y="895350"/>
          <p14:tracePt t="124513" x="3486150" y="895350"/>
          <p14:tracePt t="124532" x="3683000" y="869950"/>
          <p14:tracePt t="124547" x="3740150" y="869950"/>
          <p14:tracePt t="124564" x="3829050" y="869950"/>
          <p14:tracePt t="124566" x="3854450" y="869950"/>
          <p14:tracePt t="124580" x="3886200" y="869950"/>
          <p14:tracePt t="124599" x="3892550" y="869950"/>
          <p14:tracePt t="124655" x="3879850" y="895350"/>
          <p14:tracePt t="124665" x="3860800" y="933450"/>
          <p14:tracePt t="124667" x="3835400" y="977900"/>
          <p14:tracePt t="124680" x="3803650" y="1028700"/>
          <p14:tracePt t="124697" x="3714750" y="1149350"/>
          <p14:tracePt t="124713" x="3651250" y="1263650"/>
          <p14:tracePt t="124723" x="3619500" y="1314450"/>
          <p14:tracePt t="124727" x="3587750" y="1358900"/>
          <p14:tracePt t="124734" x="3562350" y="1390650"/>
          <p14:tracePt t="124747" x="3524250" y="1441450"/>
          <p14:tracePt t="124764" x="3486150" y="1454150"/>
          <p14:tracePt t="124782" x="3346450" y="1524000"/>
          <p14:tracePt t="124797" x="3187700" y="1587500"/>
          <p14:tracePt t="124814" x="3009900" y="1651000"/>
          <p14:tracePt t="124830" x="2825750" y="1708150"/>
          <p14:tracePt t="124849" x="2616200" y="1739900"/>
          <p14:tracePt t="124863" x="2393950" y="1752600"/>
          <p14:tracePt t="124880" x="2209800" y="1746250"/>
          <p14:tracePt t="124897" x="2089150" y="1746250"/>
          <p14:tracePt t="124913" x="2006600" y="1739900"/>
          <p14:tracePt t="124933" x="1955800" y="1739900"/>
          <p14:tracePt t="124947" x="1949450" y="1733550"/>
          <p14:tracePt t="124968" x="1949450" y="1714500"/>
          <p14:tracePt t="124980" x="1981200" y="1631950"/>
          <p14:tracePt t="125000" x="1974850" y="1498600"/>
          <p14:tracePt t="125019" x="1974850" y="1358900"/>
          <p14:tracePt t="125032" x="1981200" y="1270000"/>
          <p14:tracePt t="125047" x="1987550" y="1219200"/>
          <p14:tracePt t="125063" x="1993900" y="1206500"/>
          <p14:tracePt t="125080" x="2000250" y="1206500"/>
          <p14:tracePt t="125097" x="2025650" y="1206500"/>
          <p14:tracePt t="125114" x="2070100" y="1206500"/>
          <p14:tracePt t="125130" x="2133600" y="1212850"/>
          <p14:tracePt t="125147" x="2197100" y="1231900"/>
          <p14:tracePt t="125151" x="2235200" y="1238250"/>
          <p14:tracePt t="125164" x="2273300" y="1238250"/>
          <p14:tracePt t="125180" x="2286000" y="1231900"/>
          <p14:tracePt t="125286" x="2292350" y="1231900"/>
          <p14:tracePt t="125296" x="2298700" y="1231900"/>
          <p14:tracePt t="125316" x="2298700" y="1225550"/>
          <p14:tracePt t="125327" x="2298700" y="1219200"/>
          <p14:tracePt t="125347" x="2305050" y="1212850"/>
          <p14:tracePt t="125381" x="2305050" y="1206500"/>
          <p14:tracePt t="125396" x="2311400" y="1206500"/>
          <p14:tracePt t="125413" x="2311400" y="1200150"/>
          <p14:tracePt t="125604" x="2311400" y="1187450"/>
          <p14:tracePt t="125613" x="2324100" y="1174750"/>
          <p14:tracePt t="125630" x="2355850" y="1130300"/>
          <p14:tracePt t="125647" x="2419350" y="1054100"/>
          <p14:tracePt t="125663" x="2470150" y="939800"/>
          <p14:tracePt t="125680" x="2495550" y="844550"/>
          <p14:tracePt t="125697" x="2508250" y="774700"/>
          <p14:tracePt t="125713" x="2533650" y="692150"/>
          <p14:tracePt t="125730" x="2546350" y="609600"/>
          <p14:tracePt t="125747" x="2565400" y="533400"/>
          <p14:tracePt t="125751" x="2578100" y="495300"/>
          <p14:tracePt t="125766" x="2609850" y="438150"/>
          <p14:tracePt t="125784" x="2628900" y="406400"/>
          <p14:tracePt t="125797" x="2635250" y="400050"/>
          <p14:tracePt t="125836" x="2628900" y="400050"/>
          <p14:tracePt t="125861" x="2628900" y="406400"/>
          <p14:tracePt t="125890" x="2622550" y="406400"/>
          <p14:tracePt t="125948" x="2609850" y="419100"/>
          <p14:tracePt t="125956" x="2590800" y="425450"/>
          <p14:tracePt t="125973" x="2552700" y="444500"/>
          <p14:tracePt t="125980" x="2540000" y="457200"/>
          <p14:tracePt t="126000" x="2514600" y="476250"/>
          <p14:tracePt t="126013" x="2508250" y="488950"/>
          <p14:tracePt t="126034" x="2501900" y="495300"/>
          <p14:tracePt t="126041" x="2501900" y="501650"/>
          <p14:tracePt t="126044" x="2495550" y="514350"/>
          <p14:tracePt t="126065" x="2457450" y="609600"/>
          <p14:tracePt t="126080" x="2400300" y="762000"/>
          <p14:tracePt t="126098" x="2343150" y="946150"/>
          <p14:tracePt t="126114" x="2292350" y="1111250"/>
          <p14:tracePt t="126132" x="2254250" y="1212850"/>
          <p14:tracePt t="126148" x="2222500" y="1250950"/>
          <p14:tracePt t="126164" x="2197100" y="1282700"/>
          <p14:tracePt t="126182" x="2171700" y="1327150"/>
          <p14:tracePt t="126197" x="2152650" y="1365250"/>
          <p14:tracePt t="126214" x="2152650" y="1371600"/>
          <p14:tracePt t="126230" x="2152650" y="1377950"/>
          <p14:tracePt t="126302" x="2146300" y="1377950"/>
          <p14:tracePt t="126309" x="2139950" y="1377950"/>
          <p14:tracePt t="126332" x="2139950" y="1384300"/>
          <p14:tracePt t="126365" x="2127250" y="1384300"/>
          <p14:tracePt t="126376" x="2120900" y="1403350"/>
          <p14:tracePt t="126380" x="2108200" y="1416050"/>
          <p14:tracePt t="126397" x="2095500" y="1441450"/>
          <p14:tracePt t="126413" x="2082800" y="1460500"/>
          <p14:tracePt t="126447" x="2070100" y="1460500"/>
          <p14:tracePt t="126468" x="2044700" y="1473200"/>
          <p14:tracePt t="126484" x="2006600" y="1479550"/>
          <p14:tracePt t="126497" x="1968500" y="1492250"/>
          <p14:tracePt t="126518" x="1930400" y="1504950"/>
          <p14:tracePt t="126612" x="1943100" y="1504950"/>
          <p14:tracePt t="126630" x="2025650" y="1504950"/>
          <p14:tracePt t="126647" x="2120900" y="1504950"/>
          <p14:tracePt t="126663" x="2178050" y="1504950"/>
          <p14:tracePt t="126680" x="2209800" y="1498600"/>
          <p14:tracePt t="126697" x="2216150" y="1492250"/>
          <p14:tracePt t="126730" x="2216150" y="1479550"/>
          <p14:tracePt t="126751" x="2165350" y="1479550"/>
          <p14:tracePt t="126763" x="2146300" y="1479550"/>
          <p14:tracePt t="126783" x="2127250" y="1479550"/>
          <p14:tracePt t="126797" x="2108200" y="1517650"/>
          <p14:tracePt t="126813" x="2076450" y="1568450"/>
          <p14:tracePt t="126830" x="2057400" y="1631950"/>
          <p14:tracePt t="126849" x="2038350" y="1689100"/>
          <p14:tracePt t="126863" x="2025650" y="1714500"/>
          <p14:tracePt t="126880" x="2019300" y="1727200"/>
          <p14:tracePt t="126941" x="2038350" y="1701800"/>
          <p14:tracePt t="126950" x="2051050" y="1676400"/>
          <p14:tracePt t="126956" x="2070100" y="1651000"/>
          <p14:tracePt t="126971" x="2089150" y="1625600"/>
          <p14:tracePt t="126975" x="2101850" y="1600200"/>
          <p14:tracePt t="126983" x="2114550" y="1581150"/>
          <p14:tracePt t="126998" x="2152650" y="1555750"/>
          <p14:tracePt t="127014" x="2178050" y="1549400"/>
          <p14:tracePt t="127032" x="2184400" y="1549400"/>
          <p14:tracePt t="127063" x="2184400" y="1581150"/>
          <p14:tracePt t="127080" x="2171700" y="1612900"/>
          <p14:tracePt t="127099" x="2165350" y="1651000"/>
          <p14:tracePt t="127113" x="2152650" y="1676400"/>
          <p14:tracePt t="127130" x="2146300" y="1689100"/>
          <p14:tracePt t="127164" x="2139950" y="1689100"/>
          <p14:tracePt t="127180" x="2108200" y="1657350"/>
          <p14:tracePt t="127197" x="2101850" y="1600200"/>
          <p14:tracePt t="127213" x="2095500" y="1524000"/>
          <p14:tracePt t="127230" x="2133600" y="1441450"/>
          <p14:tracePt t="127247" x="2190750" y="1352550"/>
          <p14:tracePt t="127268" x="2336800" y="1250950"/>
          <p14:tracePt t="127283" x="2381250" y="1212850"/>
          <p14:tracePt t="127297" x="2514600" y="1162050"/>
          <p14:tracePt t="127313" x="2698750" y="1085850"/>
          <p14:tracePt t="127333" x="3098800" y="965200"/>
          <p14:tracePt t="127349" x="3378200" y="895350"/>
          <p14:tracePt t="127363" x="3505200" y="876300"/>
          <p14:tracePt t="127380" x="3829050" y="838200"/>
          <p14:tracePt t="127397" x="4032250" y="838200"/>
          <p14:tracePt t="127413" x="4248150" y="831850"/>
          <p14:tracePt t="127430" x="4457700" y="850900"/>
          <p14:tracePt t="127447" x="4591050" y="889000"/>
          <p14:tracePt t="127464" x="4654550" y="927100"/>
          <p14:tracePt t="127480" x="4692650" y="952500"/>
          <p14:tracePt t="127499" x="4724400" y="990600"/>
          <p14:tracePt t="127514" x="4730750" y="1022350"/>
          <p14:tracePt t="127532" x="4730750" y="1060450"/>
          <p14:tracePt t="127600" x="4730750" y="1066800"/>
          <p14:tracePt t="127632" x="4724400" y="1060450"/>
          <p14:tracePt t="127636" x="4711700" y="1054100"/>
          <p14:tracePt t="127647" x="4686300" y="1035050"/>
          <p14:tracePt t="127663" x="4610100" y="1016000"/>
          <p14:tracePt t="127681" x="4514850" y="971550"/>
          <p14:tracePt t="127697" x="4318000" y="939800"/>
          <p14:tracePt t="127714" x="4064000" y="908050"/>
          <p14:tracePt t="127732" x="3790950" y="914400"/>
          <p14:tracePt t="127747" x="3492500" y="933450"/>
          <p14:tracePt t="127764" x="3232150" y="996950"/>
          <p14:tracePt t="127767" x="3111500" y="1047750"/>
          <p14:tracePt t="127782" x="2901950" y="1149350"/>
          <p14:tracePt t="127797" x="2749550" y="1244600"/>
          <p14:tracePt t="127814" x="2679700" y="1314450"/>
          <p14:tracePt t="127830" x="2641600" y="1397000"/>
          <p14:tracePt t="127849" x="2590800" y="1479550"/>
          <p14:tracePt t="127863" x="2533650" y="1562100"/>
          <p14:tracePt t="127880" x="2470150" y="1619250"/>
          <p14:tracePt t="127897" x="2432050" y="1651000"/>
          <p14:tracePt t="127933" x="2425700" y="1644650"/>
          <p14:tracePt t="127948" x="2425700" y="1606550"/>
          <p14:tracePt t="127964" x="2444750" y="1543050"/>
          <p14:tracePt t="127980" x="2495550" y="1460500"/>
          <p14:tracePt t="127997" x="2578100" y="1384300"/>
          <p14:tracePt t="128016" x="2705100" y="1308100"/>
          <p14:tracePt t="128033" x="2889250" y="1225550"/>
          <p14:tracePt t="128047" x="3124200" y="1136650"/>
          <p14:tracePt t="128063" x="3409950" y="1066800"/>
          <p14:tracePt t="128080" x="3663950" y="1009650"/>
          <p14:tracePt t="128099" x="3917950" y="1003300"/>
          <p14:tracePt t="128113" x="4140200" y="1016000"/>
          <p14:tracePt t="128130" x="4343400" y="1066800"/>
          <p14:tracePt t="128147" x="4533900" y="1130300"/>
          <p14:tracePt t="128150" x="4591050" y="1168400"/>
          <p14:tracePt t="128164" x="4648200" y="1212850"/>
          <p14:tracePt t="128180" x="4718050" y="1333500"/>
          <p14:tracePt t="128197" x="4718050" y="1377950"/>
          <p14:tracePt t="128214" x="4718050" y="1397000"/>
          <p14:tracePt t="128251" x="4718050" y="1403350"/>
          <p14:tracePt t="128290" x="4711700" y="1397000"/>
          <p14:tracePt t="128298" x="4705350" y="1390650"/>
          <p14:tracePt t="128314" x="4679950" y="1365250"/>
          <p14:tracePt t="128330" x="4622800" y="1320800"/>
          <p14:tracePt t="128333" x="4552950" y="1289050"/>
          <p14:tracePt t="128349" x="4375150" y="1219200"/>
          <p14:tracePt t="128364" x="4267200" y="1181100"/>
          <p14:tracePt t="128381" x="3860800" y="1111250"/>
          <p14:tracePt t="128397" x="3581400" y="1104900"/>
          <p14:tracePt t="128413" x="3327400" y="1104900"/>
          <p14:tracePt t="128430" x="3105150" y="1143000"/>
          <p14:tracePt t="128448" x="2908300" y="1219200"/>
          <p14:tracePt t="128468" x="2724150" y="1301750"/>
          <p14:tracePt t="128480" x="2565400" y="1390650"/>
          <p14:tracePt t="128497" x="2425700" y="1485900"/>
          <p14:tracePt t="128513" x="2330450" y="1625600"/>
          <p14:tracePt t="128533" x="2171700" y="1816100"/>
          <p14:tracePt t="128547" x="2139950" y="1873250"/>
          <p14:tracePt t="128564" x="2089150" y="1949450"/>
          <p14:tracePt t="128567" x="2070100" y="1981200"/>
          <p14:tracePt t="128580" x="2057400" y="1987550"/>
          <p14:tracePt t="128613" x="2063750" y="1987550"/>
          <p14:tracePt t="128630" x="2101850" y="1955800"/>
          <p14:tracePt t="128647" x="2165350" y="1854200"/>
          <p14:tracePt t="128663" x="2235200" y="1739900"/>
          <p14:tracePt t="128680" x="2349500" y="1625600"/>
          <p14:tracePt t="128697" x="2489200" y="1498600"/>
          <p14:tracePt t="128714" x="2724150" y="1397000"/>
          <p14:tracePt t="128723" x="2863850" y="1358900"/>
          <p14:tracePt t="128727" x="3016250" y="1320800"/>
          <p14:tracePt t="128733" x="3175000" y="1282700"/>
          <p14:tracePt t="128749" x="3511550" y="1219200"/>
          <p14:tracePt t="128765" x="3810000" y="1155700"/>
          <p14:tracePt t="128783" x="4076700" y="1136650"/>
          <p14:tracePt t="128797" x="4362450" y="1136650"/>
          <p14:tracePt t="128813" x="4603750" y="1149350"/>
          <p14:tracePt t="128831" x="4806950" y="1212850"/>
          <p14:tracePt t="128849" x="4940300" y="1276350"/>
          <p14:tracePt t="128863" x="5010150" y="1352550"/>
          <p14:tracePt t="128880" x="5048250" y="1428750"/>
          <p14:tracePt t="128897" x="5067300" y="1485900"/>
          <p14:tracePt t="128913" x="5067300" y="1504950"/>
          <p14:tracePt t="128989" x="5060950" y="1485900"/>
          <p14:tracePt t="129000" x="5029200" y="1473200"/>
          <p14:tracePt t="129004" x="4965700" y="1447800"/>
          <p14:tracePt t="129015" x="4876800" y="1416050"/>
          <p14:tracePt t="129035" x="4616450" y="1365250"/>
          <p14:tracePt t="129048" x="4324350" y="1346200"/>
          <p14:tracePt t="129065" x="3994150" y="1333500"/>
          <p14:tracePt t="129080" x="3695700" y="1327150"/>
          <p14:tracePt t="129098" x="3409950" y="1327150"/>
          <p14:tracePt t="129100" x="3282950" y="1346200"/>
          <p14:tracePt t="129113" x="3175000" y="1377950"/>
          <p14:tracePt t="129130" x="2978150" y="1441450"/>
          <p14:tracePt t="129147" x="2825750" y="1511300"/>
          <p14:tracePt t="129150" x="2762250" y="1549400"/>
          <p14:tracePt t="129163" x="2711450" y="1574800"/>
          <p14:tracePt t="129180" x="2584450" y="1695450"/>
          <p14:tracePt t="129197" x="2501900" y="1778000"/>
          <p14:tracePt t="129215" x="2425700" y="1841500"/>
          <p14:tracePt t="129231" x="2387600" y="1911350"/>
          <p14:tracePt t="129253" x="2381250" y="1924050"/>
          <p14:tracePt t="129288" x="2381250" y="1911350"/>
          <p14:tracePt t="129297" x="2381250" y="1892300"/>
          <p14:tracePt t="129314" x="2419350" y="1809750"/>
          <p14:tracePt t="129316" x="2451100" y="1765300"/>
          <p14:tracePt t="129330" x="2482850" y="1714500"/>
          <p14:tracePt t="129349" x="2622550" y="1600200"/>
          <p14:tracePt t="129365" x="2736850" y="1524000"/>
          <p14:tracePt t="129381" x="2921000" y="1454150"/>
          <p14:tracePt t="129398" x="3124200" y="1358900"/>
          <p14:tracePt t="129414" x="3365500" y="1263650"/>
          <p14:tracePt t="129430" x="3670300" y="1181100"/>
          <p14:tracePt t="129447" x="3994150" y="1117600"/>
          <p14:tracePt t="129464" x="4337050" y="1117600"/>
          <p14:tracePt t="129475" x="4483100" y="1117600"/>
          <p14:tracePt t="129479" x="4610100" y="1117600"/>
          <p14:tracePt t="129484" x="4730750" y="1136650"/>
          <p14:tracePt t="129499" x="4826000" y="1155700"/>
          <p14:tracePt t="129517" x="5010150" y="1231900"/>
          <p14:tracePt t="129534" x="5048250" y="1263650"/>
          <p14:tracePt t="129547" x="5054600" y="1289050"/>
          <p14:tracePt t="129645" x="5060950" y="1289050"/>
          <p14:tracePt t="129669" x="5041900" y="1289050"/>
          <p14:tracePt t="129677" x="4984750" y="1289050"/>
          <p14:tracePt t="129685" x="4921250" y="1289050"/>
          <p14:tracePt t="129697" x="4851400" y="1308100"/>
          <p14:tracePt t="129713" x="4635500" y="1308100"/>
          <p14:tracePt t="129730" x="4368800" y="1314450"/>
          <p14:tracePt t="129735" x="4235450" y="1314450"/>
          <p14:tracePt t="129752" x="3962400" y="1314450"/>
          <p14:tracePt t="129764" x="3816350" y="1320800"/>
          <p14:tracePt t="129785" x="3441700" y="1365250"/>
          <p14:tracePt t="129797" x="3244850" y="1441450"/>
          <p14:tracePt t="129814" x="3048000" y="1498600"/>
          <p14:tracePt t="129830" x="2895600" y="1549400"/>
          <p14:tracePt t="129849" x="2806700" y="1593850"/>
          <p14:tracePt t="129864" x="2768600" y="1625600"/>
          <p14:tracePt t="129880" x="2743200" y="1644650"/>
          <p14:tracePt t="129897" x="2736850" y="1682750"/>
          <p14:tracePt t="129914" x="2717800" y="1701800"/>
          <p14:tracePt t="129930" x="2705100" y="1720850"/>
          <p14:tracePt t="129947" x="2705100" y="1727200"/>
          <p14:tracePt t="130541" x="2717800" y="1727200"/>
          <p14:tracePt t="130548" x="2743200" y="1689100"/>
          <p14:tracePt t="130556" x="2768600" y="1651000"/>
          <p14:tracePt t="130567" x="2787650" y="1619250"/>
          <p14:tracePt t="130580" x="2787650" y="1536700"/>
          <p14:tracePt t="130598" x="2787650" y="1454150"/>
          <p14:tracePt t="130613" x="2794000" y="1358900"/>
          <p14:tracePt t="130630" x="2794000" y="1244600"/>
          <p14:tracePt t="130647" x="2832100" y="1130300"/>
          <p14:tracePt t="130664" x="2863850" y="1047750"/>
          <p14:tracePt t="130680" x="2882900" y="984250"/>
          <p14:tracePt t="130697" x="2882900" y="939800"/>
          <p14:tracePt t="130714" x="2895600" y="933450"/>
          <p14:tracePt t="130723" x="2895600" y="927100"/>
          <p14:tracePt t="130728" x="2895600" y="920750"/>
          <p14:tracePt t="130735" x="2908300" y="920750"/>
          <p14:tracePt t="130747" x="2914650" y="920750"/>
          <p14:tracePt t="130764" x="2933700" y="914400"/>
          <p14:tracePt t="130782" x="2933700" y="901700"/>
          <p14:tracePt t="130916" x="2927350" y="901700"/>
          <p14:tracePt t="130924" x="2921000" y="901700"/>
          <p14:tracePt t="130932" x="2914650" y="895350"/>
          <p14:tracePt t="130947" x="2895600" y="876300"/>
          <p14:tracePt t="130968" x="2851150" y="819150"/>
          <p14:tracePt t="130980" x="2819400" y="755650"/>
          <p14:tracePt t="130998" x="2768600" y="685800"/>
          <p14:tracePt t="131016" x="2730500" y="641350"/>
          <p14:tracePt t="131035" x="2692400" y="622300"/>
          <p14:tracePt t="131047" x="2660650" y="603250"/>
          <p14:tracePt t="131064" x="2647950" y="603250"/>
          <p14:tracePt t="131364" x="2641600" y="603250"/>
          <p14:tracePt t="131374" x="2641600" y="584200"/>
          <p14:tracePt t="131380" x="2635250" y="565150"/>
          <p14:tracePt t="131397" x="2603500" y="501650"/>
          <p14:tracePt t="131413" x="2578100" y="444500"/>
          <p14:tracePt t="131430" x="2552700" y="406400"/>
          <p14:tracePt t="131447" x="2533650" y="393700"/>
          <p14:tracePt t="131788" x="2527300" y="393700"/>
          <p14:tracePt t="132068" x="2514600" y="393700"/>
          <p14:tracePt t="132078" x="2495550" y="393700"/>
          <p14:tracePt t="132084" x="2482850" y="393700"/>
          <p14:tracePt t="132098" x="2476500" y="393700"/>
          <p14:tracePt t="132114" x="2457450" y="393700"/>
          <p14:tracePt t="132130" x="2444750" y="387350"/>
          <p14:tracePt t="132147" x="2438400" y="387350"/>
          <p14:tracePt t="132163" x="2425700" y="387350"/>
          <p14:tracePt t="132165" x="2419350" y="387350"/>
          <p14:tracePt t="132180" x="2413000" y="387350"/>
          <p14:tracePt t="133456" x="2406650" y="387350"/>
          <p14:tracePt t="133460" x="2400300" y="387350"/>
          <p14:tracePt t="133493" x="2393950" y="393700"/>
          <p14:tracePt t="133502" x="2374900" y="400050"/>
          <p14:tracePt t="133513" x="2355850" y="406400"/>
          <p14:tracePt t="133535" x="2305050" y="412750"/>
          <p14:tracePt t="133540" x="2298700" y="412750"/>
          <p14:tracePt t="133566" x="2266950" y="412750"/>
          <p14:tracePt t="133580" x="2209800" y="412750"/>
          <p14:tracePt t="133599" x="2178050" y="400050"/>
          <p14:tracePt t="133613" x="2139950" y="374650"/>
          <p14:tracePt t="133630" x="2108200" y="336550"/>
          <p14:tracePt t="133647" x="2101850" y="298450"/>
          <p14:tracePt t="133666" x="2101850" y="260350"/>
          <p14:tracePt t="133680" x="2120900" y="234950"/>
          <p14:tracePt t="133697" x="2178050" y="215900"/>
          <p14:tracePt t="133713" x="2292350" y="234950"/>
          <p14:tracePt t="133724" x="2349500" y="254000"/>
          <p14:tracePt t="133727" x="2393950" y="273050"/>
          <p14:tracePt t="133733" x="2438400" y="298450"/>
          <p14:tracePt t="133747" x="2470150" y="323850"/>
          <p14:tracePt t="133764" x="2508250" y="381000"/>
          <p14:tracePt t="133769" x="2520950" y="425450"/>
          <p14:tracePt t="133783" x="2527300" y="533400"/>
          <p14:tracePt t="133797" x="2495550" y="609600"/>
          <p14:tracePt t="133813" x="2444750" y="679450"/>
          <p14:tracePt t="133830" x="2393950" y="711200"/>
          <p14:tracePt t="133848" x="2349500" y="723900"/>
          <p14:tracePt t="133863" x="2305050" y="730250"/>
          <p14:tracePt t="133880" x="2266950" y="711200"/>
          <p14:tracePt t="133897" x="2228850" y="654050"/>
          <p14:tracePt t="133916" x="2235200" y="558800"/>
          <p14:tracePt t="133931" x="2241550" y="539750"/>
          <p14:tracePt t="133947" x="2254250" y="527050"/>
          <p14:tracePt t="133964" x="2260600" y="520700"/>
          <p14:tracePt t="133974" x="2266950" y="514350"/>
          <p14:tracePt t="133987" x="2266950" y="508000"/>
          <p14:tracePt t="133997" x="2279650" y="501650"/>
          <p14:tracePt t="134018" x="2298700" y="514350"/>
          <p14:tracePt t="134033" x="2324100" y="571500"/>
          <p14:tracePt t="134041" x="2324100" y="603250"/>
          <p14:tracePt t="134047" x="2330450" y="641350"/>
          <p14:tracePt t="134064" x="2349500" y="723900"/>
          <p14:tracePt t="134080" x="2349500" y="774700"/>
          <p14:tracePt t="134099" x="2349500" y="800100"/>
          <p14:tracePt t="134114" x="2343150" y="806450"/>
          <p14:tracePt t="134130" x="2336800" y="806450"/>
          <p14:tracePt t="134181" x="2324100" y="793750"/>
          <p14:tracePt t="134189" x="2305050" y="762000"/>
          <p14:tracePt t="134197" x="2286000" y="736600"/>
          <p14:tracePt t="134214" x="2266950" y="673100"/>
          <p14:tracePt t="134230" x="2260600" y="603250"/>
          <p14:tracePt t="134247" x="2260600" y="552450"/>
          <p14:tracePt t="134264" x="2273300" y="508000"/>
          <p14:tracePt t="134282" x="2273300" y="488950"/>
          <p14:tracePt t="134297" x="2273300" y="463550"/>
          <p14:tracePt t="134314" x="2273300" y="450850"/>
          <p14:tracePt t="134330" x="2292350" y="444500"/>
          <p14:tracePt t="134348" x="2305050" y="438150"/>
          <p14:tracePt t="134364" x="2311400" y="438150"/>
          <p14:tracePt t="134380" x="2336800" y="438150"/>
          <p14:tracePt t="134398" x="2374900" y="438150"/>
          <p14:tracePt t="134414" x="2444750" y="463550"/>
          <p14:tracePt t="134431" x="2571750" y="546100"/>
          <p14:tracePt t="134447" x="2705100" y="635000"/>
          <p14:tracePt t="134463" x="2806700" y="704850"/>
          <p14:tracePt t="134485" x="2838450" y="742950"/>
          <p14:tracePt t="134499" x="2819400" y="749300"/>
          <p14:tracePt t="134514" x="2787650" y="749300"/>
          <p14:tracePt t="134534" x="2730500" y="749300"/>
          <p14:tracePt t="134547" x="2711450" y="749300"/>
          <p14:tracePt t="134564" x="2667000" y="742950"/>
          <p14:tracePt t="134565" x="2647950" y="730250"/>
          <p14:tracePt t="134580" x="2603500" y="692150"/>
          <p14:tracePt t="134599" x="2559050" y="647700"/>
          <p14:tracePt t="134614" x="2514600" y="596900"/>
          <p14:tracePt t="134630" x="2476500" y="552450"/>
          <p14:tracePt t="134647" x="2444750" y="488950"/>
          <p14:tracePt t="134663" x="2419350" y="425450"/>
          <p14:tracePt t="134680" x="2400300" y="374650"/>
          <p14:tracePt t="134697" x="2393950" y="330200"/>
          <p14:tracePt t="134714" x="2393950" y="292100"/>
          <p14:tracePt t="134730" x="2400300" y="279400"/>
          <p14:tracePt t="134748" x="2438400" y="241300"/>
          <p14:tracePt t="134766" x="2457450" y="209550"/>
          <p14:tracePt t="134784" x="2482850" y="177800"/>
          <p14:tracePt t="134797" x="2520950" y="171450"/>
          <p14:tracePt t="134814" x="2571750" y="158750"/>
          <p14:tracePt t="134830" x="2641600" y="133350"/>
          <p14:tracePt t="134849" x="2705100" y="101600"/>
          <p14:tracePt t="134863" x="2781300" y="82550"/>
          <p14:tracePt t="134880" x="2838450" y="82550"/>
          <p14:tracePt t="134897" x="2901950" y="82550"/>
          <p14:tracePt t="134909" x="2952750" y="76200"/>
          <p14:tracePt t="134916" x="2971800" y="76200"/>
          <p14:tracePt t="134930" x="2984500" y="76200"/>
          <p14:tracePt t="134947" x="3028950" y="76200"/>
          <p14:tracePt t="134964" x="3079750" y="76200"/>
          <p14:tracePt t="134970" x="3098800" y="76200"/>
          <p14:tracePt t="134984" x="3124200" y="76200"/>
          <p14:tracePt t="135000" x="3124200" y="82550"/>
          <p14:tracePt t="135014" x="3130550" y="95250"/>
          <p14:tracePt t="135035" x="3136900" y="114300"/>
          <p14:tracePt t="135047" x="3149600" y="139700"/>
          <p14:tracePt t="135063" x="3149600" y="158750"/>
          <p14:tracePt t="135080" x="3155950" y="190500"/>
          <p14:tracePt t="135099" x="3155950" y="222250"/>
          <p14:tracePt t="135114" x="3155950" y="260350"/>
          <p14:tracePt t="135130" x="3155950" y="292100"/>
          <p14:tracePt t="135132" x="3155950" y="311150"/>
          <p14:tracePt t="135147" x="3155950" y="330200"/>
          <p14:tracePt t="135163" x="3155950" y="368300"/>
          <p14:tracePt t="135180" x="3143250" y="419100"/>
          <p14:tracePt t="135197" x="3117850" y="463550"/>
          <p14:tracePt t="135214" x="3086100" y="501650"/>
          <p14:tracePt t="135232" x="3060700" y="533400"/>
          <p14:tracePt t="135248" x="3028950" y="552450"/>
          <p14:tracePt t="135264" x="2990850" y="571500"/>
          <p14:tracePt t="135283" x="2940050" y="590550"/>
          <p14:tracePt t="135297" x="2863850" y="590550"/>
          <p14:tracePt t="135313" x="2787650" y="590550"/>
          <p14:tracePt t="135330" x="2724150" y="590550"/>
          <p14:tracePt t="135351" x="2641600" y="558800"/>
          <p14:tracePt t="135358" x="2609850" y="552450"/>
          <p14:tracePt t="135380" x="2533650" y="527050"/>
          <p14:tracePt t="135397" x="2508250" y="520700"/>
          <p14:tracePt t="135416" x="2482850" y="533400"/>
          <p14:tracePt t="135430" x="2444750" y="590550"/>
          <p14:tracePt t="135447" x="2400300" y="698500"/>
          <p14:tracePt t="135464" x="2330450" y="844550"/>
          <p14:tracePt t="135485" x="2266950" y="1060450"/>
          <p14:tracePt t="135489" x="2235200" y="1162050"/>
          <p14:tracePt t="135497" x="2203450" y="1270000"/>
          <p14:tracePt t="135517" x="2095500" y="1511300"/>
          <p14:tracePt t="135533" x="2063750" y="1612900"/>
          <p14:tracePt t="135547" x="2044700" y="1644650"/>
          <p14:tracePt t="135563" x="2019300" y="1682750"/>
          <p14:tracePt t="135566" x="2012950" y="1695450"/>
          <p14:tracePt t="135580" x="2000250" y="1720850"/>
          <p14:tracePt t="135599" x="1987550" y="1739900"/>
          <p14:tracePt t="135614" x="1981200" y="1746250"/>
          <p14:tracePt t="135630" x="1962150" y="1752600"/>
          <p14:tracePt t="135647" x="1930400" y="1752600"/>
          <p14:tracePt t="135663" x="1898650" y="1752600"/>
          <p14:tracePt t="135680" x="1873250" y="1752600"/>
          <p14:tracePt t="135697" x="1847850" y="1752600"/>
          <p14:tracePt t="135713" x="1828800" y="1739900"/>
          <p14:tracePt t="135730" x="1803400" y="1708150"/>
          <p14:tracePt t="135735" x="1784350" y="1682750"/>
          <p14:tracePt t="135751" x="1746250" y="1651000"/>
          <p14:tracePt t="135764" x="1739900" y="1638300"/>
          <p14:tracePt t="135785" x="1682750" y="1625600"/>
          <p14:tracePt t="135797" x="1644650" y="1625600"/>
          <p14:tracePt t="135814" x="1606550" y="1625600"/>
          <p14:tracePt t="135830" x="1568450" y="1625600"/>
          <p14:tracePt t="135849" x="1530350" y="1625600"/>
          <p14:tracePt t="135864" x="1492250" y="1625600"/>
          <p14:tracePt t="135883" x="1441450" y="1651000"/>
          <p14:tracePt t="135893" x="1422400" y="1657350"/>
          <p14:tracePt t="135912" x="1384300" y="1682750"/>
          <p14:tracePt t="135922" x="1365250" y="1695450"/>
          <p14:tracePt t="135931" x="1352550" y="1720850"/>
          <p14:tracePt t="135948" x="1314450" y="1778000"/>
          <p14:tracePt t="135964" x="1308100" y="1809750"/>
          <p14:tracePt t="135985" x="1295400" y="1822450"/>
          <p14:tracePt t="135999" x="1289050" y="1841500"/>
          <p14:tracePt t="136014" x="1289050" y="1873250"/>
          <p14:tracePt t="136033" x="1276350" y="1911350"/>
          <p14:tracePt t="136047" x="1257300" y="1968500"/>
          <p14:tracePt t="136064" x="1231900" y="2038350"/>
          <p14:tracePt t="136080" x="1225550" y="2171700"/>
          <p14:tracePt t="136099" x="1231900" y="2324100"/>
          <p14:tracePt t="136116" x="1231900" y="2578100"/>
          <p14:tracePt t="136130" x="1231900" y="2647950"/>
          <p14:tracePt t="136148" x="1231900" y="2832100"/>
          <p14:tracePt t="136164" x="1231900" y="2940050"/>
          <p14:tracePt t="136181" x="1231900" y="3035300"/>
          <p14:tracePt t="136197" x="1231900" y="3136900"/>
          <p14:tracePt t="136214" x="1219200" y="3206750"/>
          <p14:tracePt t="136230" x="1212850" y="3308350"/>
          <p14:tracePt t="136247" x="1212850" y="3416300"/>
          <p14:tracePt t="136266" x="1200150" y="3530600"/>
          <p14:tracePt t="136282" x="1187450" y="3651250"/>
          <p14:tracePt t="136289" x="1187450" y="3714750"/>
          <p14:tracePt t="136300" x="1181100" y="3841750"/>
          <p14:tracePt t="136314" x="1174750" y="3911600"/>
          <p14:tracePt t="136330" x="1162050" y="4044950"/>
          <p14:tracePt t="136333" x="1155700" y="4121150"/>
          <p14:tracePt t="136350" x="1130300" y="4229100"/>
          <p14:tracePt t="136364" x="1111250" y="4318000"/>
          <p14:tracePt t="136380" x="1104900" y="4400550"/>
          <p14:tracePt t="136397" x="1104900" y="4508500"/>
          <p14:tracePt t="136413" x="1104900" y="4578350"/>
          <p14:tracePt t="136431" x="1098550" y="4622800"/>
          <p14:tracePt t="136447" x="1098550" y="4654550"/>
          <p14:tracePt t="136464" x="1092200" y="4667250"/>
          <p14:tracePt t="136480" x="1092200" y="4673600"/>
          <p14:tracePt t="136518" x="1117600" y="4673600"/>
          <p14:tracePt t="136533" x="1168400" y="4673600"/>
          <p14:tracePt t="136547" x="1219200" y="4699000"/>
          <p14:tracePt t="136568" x="1377950" y="4762500"/>
          <p14:tracePt t="136580" x="1581150" y="4819650"/>
          <p14:tracePt t="136599" x="1790700" y="4883150"/>
          <p14:tracePt t="136614" x="2057400" y="4972050"/>
          <p14:tracePt t="136630" x="2317750" y="5060950"/>
          <p14:tracePt t="136647" x="2609850" y="5149850"/>
          <p14:tracePt t="136663" x="2952750" y="5232400"/>
          <p14:tracePt t="136681" x="3270250" y="5276850"/>
          <p14:tracePt t="136697" x="3632200" y="5346700"/>
          <p14:tracePt t="136714" x="3943350" y="5397500"/>
          <p14:tracePt t="136730" x="4210050" y="5422900"/>
          <p14:tracePt t="136747" x="4527550" y="5480050"/>
          <p14:tracePt t="136751" x="4679950" y="5486400"/>
          <p14:tracePt t="136764" x="4826000" y="5492750"/>
          <p14:tracePt t="136783" x="5353050" y="5480050"/>
          <p14:tracePt t="136797" x="5657850" y="5486400"/>
          <p14:tracePt t="136813" x="5905500" y="5499100"/>
          <p14:tracePt t="136830" x="6134100" y="5518150"/>
          <p14:tracePt t="136847" x="6362700" y="5518150"/>
          <p14:tracePt t="136863" x="6565900" y="5505450"/>
          <p14:tracePt t="136880" x="6769100" y="5499100"/>
          <p14:tracePt t="136897" x="6953250" y="5492750"/>
          <p14:tracePt t="136916" x="7124700" y="5486400"/>
          <p14:tracePt t="136930" x="7143750" y="5480050"/>
          <p14:tracePt t="136947" x="7150100" y="5473700"/>
          <p14:tracePt t="136989" x="7156450" y="5473700"/>
          <p14:tracePt t="136999" x="7175500" y="5473700"/>
          <p14:tracePt t="137017" x="7219950" y="5410200"/>
          <p14:tracePt t="137034" x="7289800" y="5308600"/>
          <p14:tracePt t="137043" x="7315200" y="5232400"/>
          <p14:tracePt t="137047" x="7359650" y="5175250"/>
          <p14:tracePt t="137065" x="7416800" y="5048250"/>
          <p14:tracePt t="137084" x="7499350" y="4857750"/>
          <p14:tracePt t="137099" x="7531100" y="4781550"/>
          <p14:tracePt t="137113" x="7588250" y="4597400"/>
          <p14:tracePt t="137130" x="7645400" y="4438650"/>
          <p14:tracePt t="137147" x="7651750" y="4330700"/>
          <p14:tracePt t="137163" x="7658100" y="4260850"/>
          <p14:tracePt t="137165" x="7632700" y="4222750"/>
          <p14:tracePt t="137181" x="7626350" y="4178300"/>
          <p14:tracePt t="137197" x="7594600" y="4133850"/>
          <p14:tracePt t="137214" x="7581900" y="4102100"/>
          <p14:tracePt t="137230" x="7562850" y="4083050"/>
          <p14:tracePt t="137251" x="7556500" y="4076700"/>
          <p14:tracePt t="137266" x="7556500" y="4070350"/>
          <p14:tracePt t="137283" x="7550150" y="4064000"/>
          <p14:tracePt t="137300" x="7543800" y="4057650"/>
          <p14:tracePt t="137377" x="7543800" y="4064000"/>
          <p14:tracePt t="137411" x="7543800" y="4070350"/>
          <p14:tracePt t="137429" x="7543800" y="4083050"/>
          <p14:tracePt t="137447" x="7537450" y="4095750"/>
          <p14:tracePt t="137464" x="7524750" y="4095750"/>
          <p14:tracePt t="137588" x="7524750" y="4102100"/>
          <p14:tracePt t="138039" x="7505700" y="4102100"/>
          <p14:tracePt t="138045" x="7454900" y="4114800"/>
          <p14:tracePt t="138052" x="7410450" y="4133850"/>
          <p14:tracePt t="138063" x="7321550" y="4159250"/>
          <p14:tracePt t="138083" x="7086600" y="4197350"/>
          <p14:tracePt t="138099" x="6826250" y="4216400"/>
          <p14:tracePt t="138113" x="6540500" y="4210050"/>
          <p14:tracePt t="138130" x="6248400" y="4210050"/>
          <p14:tracePt t="138147" x="5880100" y="4197350"/>
          <p14:tracePt t="138149" x="5670550" y="4159250"/>
          <p14:tracePt t="138165" x="5270500" y="4089400"/>
          <p14:tracePt t="138181" x="4946650" y="4038600"/>
          <p14:tracePt t="138197" x="4679950" y="4006850"/>
          <p14:tracePt t="138214" x="4400550" y="3968750"/>
          <p14:tracePt t="138234" x="4127500" y="3905250"/>
          <p14:tracePt t="138247" x="3867150" y="3829050"/>
          <p14:tracePt t="138264" x="3670300" y="3778250"/>
          <p14:tracePt t="138282" x="3511550" y="3740150"/>
          <p14:tracePt t="138297" x="3378200" y="3714750"/>
          <p14:tracePt t="138313" x="3244850" y="3702050"/>
          <p14:tracePt t="138330" x="3111500" y="3689350"/>
          <p14:tracePt t="138349" x="2914650" y="3683000"/>
          <p14:tracePt t="138364" x="2863850" y="3683000"/>
          <p14:tracePt t="138380" x="2730500" y="3683000"/>
          <p14:tracePt t="138397" x="2635250" y="3683000"/>
          <p14:tracePt t="138413" x="2565400" y="3683000"/>
          <p14:tracePt t="138430" x="2527300" y="3683000"/>
          <p14:tracePt t="138447" x="2520950" y="3683000"/>
          <p14:tracePt t="138484" x="2508250" y="3683000"/>
          <p14:tracePt t="138498" x="2501900" y="3683000"/>
          <p14:tracePt t="138516" x="2438400" y="3702050"/>
          <p14:tracePt t="138534" x="2362200" y="3727450"/>
          <p14:tracePt t="138547" x="2317750" y="3746500"/>
          <p14:tracePt t="138563" x="2216150" y="3778250"/>
          <p14:tracePt t="138565" x="2159000" y="3803650"/>
          <p14:tracePt t="138581" x="2038350" y="3829050"/>
          <p14:tracePt t="138599" x="1949450" y="3860800"/>
          <p14:tracePt t="138614" x="1866900" y="3867150"/>
          <p14:tracePt t="138631" x="1790700" y="3854450"/>
          <p14:tracePt t="138647" x="1720850" y="3835400"/>
          <p14:tracePt t="138663" x="1651000" y="3784600"/>
          <p14:tracePt t="138680" x="1593850" y="3752850"/>
          <p14:tracePt t="138697" x="1562100" y="3721100"/>
          <p14:tracePt t="138714" x="1555750" y="3708400"/>
          <p14:tracePt t="138751" x="1555750" y="3733800"/>
          <p14:tracePt t="138765" x="1555750" y="3771900"/>
          <p14:tracePt t="138782" x="1555750" y="3822700"/>
          <p14:tracePt t="138797" x="1562100" y="3848100"/>
          <p14:tracePt t="138814" x="1581150" y="3848100"/>
          <p14:tracePt t="138830" x="1600200" y="3841750"/>
          <p14:tracePt t="138849" x="1600200" y="3835400"/>
          <p14:tracePt t="139004" x="1600200" y="3829050"/>
          <p14:tracePt t="139013" x="1593850" y="3810000"/>
          <p14:tracePt t="139032" x="1587500" y="3733800"/>
          <p14:tracePt t="139047" x="1568450" y="3625850"/>
          <p14:tracePt t="139064" x="1517650" y="3454400"/>
          <p14:tracePt t="139080" x="1454150" y="3257550"/>
          <p14:tracePt t="139098" x="1377950" y="3041650"/>
          <p14:tracePt t="139100" x="1346200" y="2959100"/>
          <p14:tracePt t="139113" x="1314450" y="2857500"/>
          <p14:tracePt t="139131" x="1263650" y="2692400"/>
          <p14:tracePt t="139147" x="1231900" y="2527300"/>
          <p14:tracePt t="139151" x="1231900" y="2438400"/>
          <p14:tracePt t="139164" x="1206500" y="2343150"/>
          <p14:tracePt t="139166" x="1181100" y="2241550"/>
          <p14:tracePt t="139180" x="1155700" y="2089150"/>
          <p14:tracePt t="139199" x="1123950" y="1974850"/>
          <p14:tracePt t="139214" x="1111250" y="1905000"/>
          <p14:tracePt t="139230" x="1111250" y="1822450"/>
          <p14:tracePt t="139252" x="1130300" y="1695450"/>
          <p14:tracePt t="139267" x="1136650" y="1670050"/>
          <p14:tracePt t="139283" x="1149350" y="1644650"/>
          <p14:tracePt t="139301" x="1149350" y="1638300"/>
          <p14:tracePt t="139567" x="1136650" y="1638300"/>
          <p14:tracePt t="139573" x="1130300" y="1631950"/>
          <p14:tracePt t="139581" x="1130300" y="1625600"/>
          <p14:tracePt t="139600" x="1117600" y="1612900"/>
          <p14:tracePt t="139614" x="1117600" y="1581150"/>
          <p14:tracePt t="139630" x="1098550" y="1492250"/>
          <p14:tracePt t="139647" x="1073150" y="1397000"/>
          <p14:tracePt t="139664" x="1041400" y="1282700"/>
          <p14:tracePt t="139680" x="1035050" y="1181100"/>
          <p14:tracePt t="139697" x="1016000" y="1079500"/>
          <p14:tracePt t="139716" x="990600" y="958850"/>
          <p14:tracePt t="139733" x="958850" y="806450"/>
          <p14:tracePt t="139748" x="946150" y="768350"/>
          <p14:tracePt t="139764" x="939800" y="730250"/>
          <p14:tracePt t="139784" x="939800" y="704850"/>
          <p14:tracePt t="139797" x="946150" y="698500"/>
          <p14:tracePt t="141125" x="971550" y="698500"/>
          <p14:tracePt t="141132" x="977900" y="704850"/>
          <p14:tracePt t="141147" x="996950" y="704850"/>
          <p14:tracePt t="141163" x="1060450" y="723900"/>
          <p14:tracePt t="141180" x="1104900" y="723900"/>
          <p14:tracePt t="141197" x="1168400" y="723900"/>
          <p14:tracePt t="141214" x="1257300" y="730250"/>
          <p14:tracePt t="141230" x="1339850" y="730250"/>
          <p14:tracePt t="141248" x="1377950" y="730250"/>
          <p14:tracePt t="141264" x="1397000" y="730250"/>
          <p14:tracePt t="141282" x="1416050" y="730250"/>
          <p14:tracePt t="141444" x="1428750" y="730250"/>
          <p14:tracePt t="141452" x="1435100" y="730250"/>
          <p14:tracePt t="141465" x="1447800" y="730250"/>
          <p14:tracePt t="141482" x="1498600" y="730250"/>
          <p14:tracePt t="141498" x="1562100" y="730250"/>
          <p14:tracePt t="141518" x="1676400" y="730250"/>
          <p14:tracePt t="141533" x="1733550" y="717550"/>
          <p14:tracePt t="141547" x="1758950" y="711200"/>
          <p14:tracePt t="141564" x="1790700" y="711200"/>
          <p14:tracePt t="141750" x="1790700" y="717550"/>
          <p14:tracePt t="141756" x="1790700" y="749300"/>
          <p14:tracePt t="141767" x="1790700" y="781050"/>
          <p14:tracePt t="141783" x="1790700" y="850900"/>
          <p14:tracePt t="141797" x="1771650" y="933450"/>
          <p14:tracePt t="141814" x="1739900" y="1016000"/>
          <p14:tracePt t="141830" x="1714500" y="1092200"/>
          <p14:tracePt t="141849" x="1695450" y="1143000"/>
          <p14:tracePt t="141864" x="1682750" y="1174750"/>
          <p14:tracePt t="141940" x="1670050" y="1174750"/>
          <p14:tracePt t="141949" x="1631950" y="1181100"/>
          <p14:tracePt t="141957" x="1593850" y="1181100"/>
          <p14:tracePt t="141972" x="1549400" y="1181100"/>
          <p14:tracePt t="141981" x="1466850" y="1187450"/>
          <p14:tracePt t="141999" x="1390650" y="1187450"/>
          <p14:tracePt t="142014" x="1308100" y="1181100"/>
          <p14:tracePt t="142032" x="1244600" y="1155700"/>
          <p14:tracePt t="142047" x="1200150" y="1123950"/>
          <p14:tracePt t="142063" x="1193800" y="1073150"/>
          <p14:tracePt t="142080" x="1168400" y="1009650"/>
          <p14:tracePt t="142102" x="1149350" y="927100"/>
          <p14:tracePt t="142114" x="1149350" y="901700"/>
          <p14:tracePt t="142130" x="1149350" y="882650"/>
          <p14:tracePt t="142147" x="1162050" y="863600"/>
          <p14:tracePt t="142164" x="1193800" y="812800"/>
          <p14:tracePt t="142181" x="1212850" y="781050"/>
          <p14:tracePt t="142197" x="1219200" y="762000"/>
          <p14:tracePt t="142280" x="1225550" y="762000"/>
          <p14:tracePt t="142289" x="1231900" y="762000"/>
          <p14:tracePt t="142301" x="1244600" y="762000"/>
          <p14:tracePt t="142314" x="1270000" y="762000"/>
          <p14:tracePt t="142331" x="1371600" y="762000"/>
          <p14:tracePt t="142335" x="1441450" y="762000"/>
          <p14:tracePt t="142347" x="1511300" y="755650"/>
          <p14:tracePt t="142364" x="1752600" y="755650"/>
          <p14:tracePt t="142380" x="1879600" y="755650"/>
          <p14:tracePt t="142397" x="1949450" y="749300"/>
          <p14:tracePt t="142414" x="1968500" y="749300"/>
          <p14:tracePt t="142520" x="1955800" y="755650"/>
          <p14:tracePt t="142524" x="1949450" y="762000"/>
          <p14:tracePt t="142536" x="1943100" y="768350"/>
          <p14:tracePt t="142547" x="1930400" y="774700"/>
          <p14:tracePt t="142566" x="1892300" y="793750"/>
          <p14:tracePt t="142581" x="1860550" y="800100"/>
          <p14:tracePt t="142599" x="1835150" y="812800"/>
          <p14:tracePt t="142614" x="1803400" y="831850"/>
          <p14:tracePt t="142631" x="1778000" y="831850"/>
          <p14:tracePt t="142647" x="1758950" y="831850"/>
          <p14:tracePt t="142664" x="1752600" y="831850"/>
          <p14:tracePt t="142750" x="1758950" y="831850"/>
          <p14:tracePt t="142756" x="1771650" y="831850"/>
          <p14:tracePt t="142766" x="1797050" y="831850"/>
          <p14:tracePt t="142782" x="1835150" y="831850"/>
          <p14:tracePt t="142800" x="1860550" y="831850"/>
          <p14:tracePt t="142814" x="1879600" y="831850"/>
          <p14:tracePt t="142831" x="1892300" y="825500"/>
          <p14:tracePt t="142850" x="1911350" y="812800"/>
          <p14:tracePt t="142853" x="1917700" y="806450"/>
          <p14:tracePt t="142864" x="1924050" y="793750"/>
          <p14:tracePt t="142880" x="1936750" y="787400"/>
          <p14:tracePt t="142898" x="1943100" y="774700"/>
          <p14:tracePt t="142914" x="1955800" y="774700"/>
          <p14:tracePt t="142930" x="1974850" y="774700"/>
          <p14:tracePt t="142947" x="2032000" y="774700"/>
          <p14:tracePt t="142952" x="2076450" y="774700"/>
          <p14:tracePt t="142966" x="2197100" y="774700"/>
          <p14:tracePt t="142981" x="2317750" y="774700"/>
          <p14:tracePt t="143000" x="2413000" y="774700"/>
          <p14:tracePt t="143017" x="2470150" y="774700"/>
          <p14:tracePt t="143033" x="2489200" y="774700"/>
          <p14:tracePt t="143100" x="2489200" y="781050"/>
          <p14:tracePt t="143126" x="2482850" y="800100"/>
          <p14:tracePt t="143131" x="2470150" y="825500"/>
          <p14:tracePt t="143147" x="2463800" y="869950"/>
          <p14:tracePt t="143164" x="2413000" y="1009650"/>
          <p14:tracePt t="143181" x="2387600" y="1073150"/>
          <p14:tracePt t="143197" x="2381250" y="1104900"/>
          <p14:tracePt t="143214" x="2374900" y="1130300"/>
          <p14:tracePt t="143233" x="2355850" y="1136650"/>
          <p14:tracePt t="143252" x="2343150" y="1155700"/>
          <p14:tracePt t="143268" x="2286000" y="1168400"/>
          <p14:tracePt t="143283" x="2216150" y="1193800"/>
          <p14:tracePt t="143297" x="2139950" y="1206500"/>
          <p14:tracePt t="143316" x="2025650" y="1212850"/>
          <p14:tracePt t="143330" x="1987550" y="1206500"/>
          <p14:tracePt t="143350" x="1879600" y="1212850"/>
          <p14:tracePt t="143356" x="1860550" y="1212850"/>
          <p14:tracePt t="143380" x="1854200" y="1212850"/>
          <p14:tracePt t="143397" x="1854200" y="1206500"/>
          <p14:tracePt t="143428" x="1860550" y="1206500"/>
          <p14:tracePt t="143536" x="1860550" y="1200150"/>
          <p14:tracePt t="143540" x="1866900" y="1187450"/>
          <p14:tracePt t="143549" x="1866900" y="1174750"/>
          <p14:tracePt t="143568" x="1866900" y="1149350"/>
          <p14:tracePt t="143580" x="1873250" y="1130300"/>
          <p14:tracePt t="143599" x="1885950" y="1123950"/>
          <p14:tracePt t="143614" x="1885950" y="1111250"/>
          <p14:tracePt t="143630" x="1885950" y="1098550"/>
          <p14:tracePt t="143647" x="1892300" y="1073150"/>
          <p14:tracePt t="143665" x="1898650" y="1060450"/>
          <p14:tracePt t="143724" x="1898650" y="1054100"/>
          <p14:tracePt t="143741" x="1898650" y="1047750"/>
          <p14:tracePt t="143836" x="1905000" y="1047750"/>
          <p14:tracePt t="143849" x="1911350" y="1047750"/>
          <p14:tracePt t="143852" x="1917700" y="1047750"/>
          <p14:tracePt t="143863" x="1930400" y="1047750"/>
          <p14:tracePt t="143880" x="1943100" y="1047750"/>
          <p14:tracePt t="143897" x="1949450" y="1047750"/>
          <p14:tracePt t="144020" x="1949450" y="1041400"/>
          <p14:tracePt t="144281" x="1962150" y="1041400"/>
          <p14:tracePt t="144289" x="1981200" y="1041400"/>
          <p14:tracePt t="144297" x="1993900" y="1028700"/>
          <p14:tracePt t="144314" x="2063750" y="990600"/>
          <p14:tracePt t="144317" x="2101850" y="958850"/>
          <p14:tracePt t="144330" x="2133600" y="933450"/>
          <p14:tracePt t="144349" x="2247900" y="831850"/>
          <p14:tracePt t="144364" x="2305050" y="762000"/>
          <p14:tracePt t="144380" x="2349500" y="698500"/>
          <p14:tracePt t="144397" x="2419350" y="635000"/>
          <p14:tracePt t="144414" x="2514600" y="577850"/>
          <p14:tracePt t="144430" x="2590800" y="527050"/>
          <p14:tracePt t="144447" x="2635250" y="488950"/>
          <p14:tracePt t="144464" x="2667000" y="476250"/>
          <p14:tracePt t="144484" x="2679700" y="463550"/>
          <p14:tracePt t="144499" x="2679700" y="450850"/>
          <p14:tracePt t="144518" x="2679700" y="444500"/>
          <p14:tracePt t="144534" x="2679700" y="431800"/>
          <p14:tracePt t="144547" x="2679700" y="425450"/>
          <p14:tracePt t="144565" x="2660650" y="406400"/>
          <p14:tracePt t="144582" x="2628900" y="400050"/>
          <p14:tracePt t="144599" x="2597150" y="393700"/>
          <p14:tracePt t="144614" x="2565400" y="393700"/>
          <p14:tracePt t="144630" x="2533650" y="387350"/>
          <p14:tracePt t="144647" x="2520950" y="381000"/>
          <p14:tracePt t="144664" x="2501900" y="381000"/>
          <p14:tracePt t="144681" x="2470150" y="381000"/>
          <p14:tracePt t="144697" x="2438400" y="381000"/>
          <p14:tracePt t="144714" x="2432050" y="381000"/>
          <p14:tracePt t="144756" x="2451100" y="387350"/>
          <p14:tracePt t="144767" x="2482850" y="387350"/>
          <p14:tracePt t="144783" x="2552700" y="393700"/>
          <p14:tracePt t="144797" x="2647950" y="406400"/>
          <p14:tracePt t="144815" x="2743200" y="406400"/>
          <p14:tracePt t="144830" x="2870200" y="425450"/>
          <p14:tracePt t="144849" x="2978150" y="431800"/>
          <p14:tracePt t="144864" x="3041650" y="431800"/>
          <p14:tracePt t="144880" x="3054350" y="431800"/>
          <p14:tracePt t="144913" x="3041650" y="431800"/>
          <p14:tracePt t="144916" x="3009900" y="431800"/>
          <p14:tracePt t="144930" x="2959100" y="431800"/>
          <p14:tracePt t="144948" x="2844800" y="431800"/>
          <p14:tracePt t="144968" x="2698750" y="412750"/>
          <p14:tracePt t="144980" x="2654300" y="412750"/>
          <p14:tracePt t="145000" x="2647950" y="412750"/>
          <p14:tracePt t="145032" x="2686050" y="406400"/>
          <p14:tracePt t="145047" x="2736850" y="400050"/>
          <p14:tracePt t="145064" x="2768600" y="400050"/>
          <p14:tracePt t="145080" x="2781300" y="400050"/>
          <p14:tracePt t="145099" x="2800350" y="495300"/>
          <p14:tracePt t="145114" x="2800350" y="698500"/>
          <p14:tracePt t="145130" x="2794000" y="971550"/>
          <p14:tracePt t="145147" x="2774950" y="1339850"/>
          <p14:tracePt t="145164" x="2692400" y="1879600"/>
          <p14:tracePt t="145180" x="2603500" y="2120900"/>
          <p14:tracePt t="145197" x="2527300" y="2286000"/>
          <p14:tracePt t="145214" x="2444750" y="2393950"/>
          <p14:tracePt t="145230" x="2362200" y="2451100"/>
          <p14:tracePt t="145247" x="2317750" y="2476500"/>
          <p14:tracePt t="145266" x="2298700" y="2489200"/>
          <p14:tracePt t="145327" x="2292350" y="2489200"/>
          <p14:tracePt t="145332" x="2279650" y="2495550"/>
          <p14:tracePt t="145349" x="2260600" y="2508250"/>
          <p14:tracePt t="145374" x="2254250" y="2508250"/>
          <p14:tracePt t="145380" x="2247900" y="2508250"/>
          <p14:tracePt t="145397" x="2235200" y="2495550"/>
          <p14:tracePt t="145414" x="2228850" y="2463800"/>
          <p14:tracePt t="145431" x="2216150" y="2438400"/>
          <p14:tracePt t="145447" x="2216150" y="2406650"/>
          <p14:tracePt t="145464" x="2216150" y="2374900"/>
          <p14:tracePt t="145482" x="2216150" y="2362200"/>
          <p14:tracePt t="145503" x="2235200" y="2330450"/>
          <p14:tracePt t="145514" x="2247900" y="2317750"/>
          <p14:tracePt t="145532" x="2273300" y="2305050"/>
          <p14:tracePt t="145601" x="2279650" y="2305050"/>
          <p14:tracePt t="145604" x="2305050" y="2298700"/>
          <p14:tracePt t="145614" x="2362200" y="2298700"/>
          <p14:tracePt t="145630" x="2432050" y="2292350"/>
          <p14:tracePt t="145647" x="2546350" y="2292350"/>
          <p14:tracePt t="145663" x="2660650" y="2279650"/>
          <p14:tracePt t="145681" x="2781300" y="2279650"/>
          <p14:tracePt t="145697" x="2870200" y="2279650"/>
          <p14:tracePt t="145714" x="2921000" y="2279650"/>
          <p14:tracePt t="145804" x="2927350" y="2279650"/>
          <p14:tracePt t="145813" x="2946400" y="2279650"/>
          <p14:tracePt t="145830" x="2997200" y="2286000"/>
          <p14:tracePt t="145850" x="3067050" y="2305050"/>
          <p14:tracePt t="145854" x="3111500" y="2311400"/>
          <p14:tracePt t="145864" x="3155950" y="2317750"/>
          <p14:tracePt t="145880" x="3289300" y="2317750"/>
          <p14:tracePt t="145900" x="3467100" y="2311400"/>
          <p14:tracePt t="145915" x="3581400" y="2311400"/>
          <p14:tracePt t="145931" x="3625850" y="2311400"/>
          <p14:tracePt t="145948" x="3644900" y="2311400"/>
          <p14:tracePt t="145981" x="3644900" y="2317750"/>
          <p14:tracePt t="146018" x="3657600" y="2330450"/>
          <p14:tracePt t="146034" x="3708400" y="2336800"/>
          <p14:tracePt t="146047" x="3759200" y="2336800"/>
          <p14:tracePt t="146066" x="3810000" y="2336800"/>
          <p14:tracePt t="146081" x="3867150" y="2336800"/>
          <p14:tracePt t="146098" x="3924300" y="2336800"/>
          <p14:tracePt t="146114" x="3968750" y="2343150"/>
          <p14:tracePt t="146131" x="3987800" y="2336800"/>
          <p14:tracePt t="146148" x="3994150" y="2330450"/>
          <p14:tracePt t="146197" x="4006850" y="2330450"/>
          <p14:tracePt t="146205" x="4025900" y="2330450"/>
          <p14:tracePt t="146214" x="4057650" y="2330450"/>
          <p14:tracePt t="146230" x="4121150" y="2330450"/>
          <p14:tracePt t="146250" x="4184650" y="2324100"/>
          <p14:tracePt t="146264" x="4222750" y="2324100"/>
          <p14:tracePt t="146283" x="4254500" y="2324100"/>
          <p14:tracePt t="146298" x="4292600" y="2324100"/>
          <p14:tracePt t="146319" x="4337050" y="2324100"/>
          <p14:tracePt t="146331" x="4368800" y="2324100"/>
          <p14:tracePt t="146349" x="4476750" y="2324100"/>
          <p14:tracePt t="146364" x="4572000" y="2324100"/>
          <p14:tracePt t="146380" x="4686300" y="2324100"/>
          <p14:tracePt t="146397" x="4775200" y="2324100"/>
          <p14:tracePt t="146413" x="4851400" y="2317750"/>
          <p14:tracePt t="146430" x="4940300" y="2343150"/>
          <p14:tracePt t="146447" x="5035550" y="2349500"/>
          <p14:tracePt t="146464" x="5130800" y="2343150"/>
          <p14:tracePt t="146484" x="5207000" y="2349500"/>
          <p14:tracePt t="146497" x="5251450" y="2349500"/>
          <p14:tracePt t="146514" x="5308600" y="2349500"/>
          <p14:tracePt t="146534" x="5391150" y="2355850"/>
          <p14:tracePt t="146547" x="5410200" y="2355850"/>
          <p14:tracePt t="146564" x="5416550" y="2374900"/>
          <p14:tracePt t="146580" x="5346700" y="2406650"/>
          <p14:tracePt t="146599" x="5226050" y="2444750"/>
          <p14:tracePt t="146614" x="5073650" y="2482850"/>
          <p14:tracePt t="146630" x="4953000" y="2508250"/>
          <p14:tracePt t="146647" x="4857750" y="2527300"/>
          <p14:tracePt t="146663" x="4775200" y="2565400"/>
          <p14:tracePt t="146680" x="4699000" y="2565400"/>
          <p14:tracePt t="146696" x="4692650" y="2565400"/>
          <p14:tracePt t="146714" x="4692650" y="2571750"/>
          <p14:tracePt t="146722" x="4692650" y="2578100"/>
          <p14:tracePt t="146726" x="4705350" y="2578100"/>
          <p14:tracePt t="146748" x="4730750" y="2590800"/>
          <p14:tracePt t="146768" x="4737100" y="2597150"/>
          <p14:tracePt t="146813" x="4724400" y="2597150"/>
          <p14:tracePt t="146821" x="4711700" y="2597150"/>
          <p14:tracePt t="146830" x="4692650" y="2597150"/>
          <p14:tracePt t="146849" x="4660900" y="2603500"/>
          <p14:tracePt t="146864" x="4603750" y="2603500"/>
          <p14:tracePt t="146880" x="4508500" y="2609850"/>
          <p14:tracePt t="146897" x="4400550" y="2603500"/>
          <p14:tracePt t="146913" x="4267200" y="2603500"/>
          <p14:tracePt t="146930" x="4140200" y="2603500"/>
          <p14:tracePt t="146948" x="3949700" y="2603500"/>
          <p14:tracePt t="146964" x="3829050" y="2603500"/>
          <p14:tracePt t="146985" x="3708400" y="2609850"/>
          <p14:tracePt t="147001" x="3568700" y="2609850"/>
          <p14:tracePt t="147014" x="3403600" y="2609850"/>
          <p14:tracePt t="147033" x="3276600" y="2622550"/>
          <p14:tracePt t="147047" x="3149600" y="2628900"/>
          <p14:tracePt t="147064" x="3028950" y="2641600"/>
          <p14:tracePt t="147080" x="2901950" y="2641600"/>
          <p14:tracePt t="147099" x="2762250" y="2641600"/>
          <p14:tracePt t="147114" x="2597150" y="2635250"/>
          <p14:tracePt t="147130" x="2451100" y="2628900"/>
          <p14:tracePt t="147148" x="2286000" y="2622550"/>
          <p14:tracePt t="147163" x="2095500" y="2660650"/>
          <p14:tracePt t="147180" x="1993900" y="2654300"/>
          <p14:tracePt t="147197" x="1892300" y="2622550"/>
          <p14:tracePt t="147214" x="1790700" y="2571750"/>
          <p14:tracePt t="147235" x="1714500" y="2514600"/>
          <p14:tracePt t="147247" x="1670050" y="2457450"/>
          <p14:tracePt t="147264" x="1657350" y="2400300"/>
          <p14:tracePt t="147282" x="1638300" y="2343150"/>
          <p14:tracePt t="147297" x="1619250" y="2298700"/>
          <p14:tracePt t="147314" x="1600200" y="2228850"/>
          <p14:tracePt t="147330" x="1600200" y="2171700"/>
          <p14:tracePt t="147349" x="1593850" y="2114550"/>
          <p14:tracePt t="147423" x="1600200" y="2114550"/>
          <p14:tracePt t="147429" x="1606550" y="2114550"/>
          <p14:tracePt t="147437" x="1631950" y="2114550"/>
          <p14:tracePt t="147447" x="1663700" y="2108200"/>
          <p14:tracePt t="147464" x="1809750" y="2108200"/>
          <p14:tracePt t="147480" x="2006600" y="2089150"/>
          <p14:tracePt t="147499" x="2247900" y="2070100"/>
          <p14:tracePt t="147518" x="2660650" y="2063750"/>
          <p14:tracePt t="147533" x="2933700" y="2063750"/>
          <p14:tracePt t="147547" x="3067050" y="2057400"/>
          <p14:tracePt t="147563" x="3327400" y="2044700"/>
          <p14:tracePt t="147565" x="3467100" y="2044700"/>
          <p14:tracePt t="147584" x="3733800" y="2032000"/>
          <p14:tracePt t="147597" x="3994150" y="2000250"/>
          <p14:tracePt t="147614" x="4267200" y="1987550"/>
          <p14:tracePt t="147630" x="4464050" y="1987550"/>
          <p14:tracePt t="147648" x="4635500" y="1987550"/>
          <p14:tracePt t="147664" x="4826000" y="1987550"/>
          <p14:tracePt t="147680" x="5016500" y="1974850"/>
          <p14:tracePt t="147697" x="5232400" y="1974850"/>
          <p14:tracePt t="147714" x="5441950" y="1981200"/>
          <p14:tracePt t="147722" x="5549900" y="1981200"/>
          <p14:tracePt t="147727" x="5645150" y="1981200"/>
          <p14:tracePt t="147752" x="5918200" y="1974850"/>
          <p14:tracePt t="147764" x="6108700" y="1974850"/>
          <p14:tracePt t="147785" x="6311900" y="1974850"/>
          <p14:tracePt t="147797" x="6521450" y="1974850"/>
          <p14:tracePt t="147815" x="6724650" y="1981200"/>
          <p14:tracePt t="147831" x="6870700" y="1981200"/>
          <p14:tracePt t="147849" x="6978650" y="1981200"/>
          <p14:tracePt t="147864" x="7073900" y="1981200"/>
          <p14:tracePt t="147880" x="7150100" y="1987550"/>
          <p14:tracePt t="147897" x="7207250" y="1987550"/>
          <p14:tracePt t="147913" x="7239000" y="1993900"/>
          <p14:tracePt t="147948" x="7270750" y="1993900"/>
          <p14:tracePt t="147969" x="7385050" y="2000250"/>
          <p14:tracePt t="147982" x="7442200" y="2000250"/>
          <p14:tracePt t="147999" x="7473950" y="2000250"/>
          <p14:tracePt t="148013" x="7480300" y="2000250"/>
          <p14:tracePt t="148148" x="7480300" y="2006600"/>
          <p14:tracePt t="148160" x="7480300" y="2019300"/>
          <p14:tracePt t="148164" x="7480300" y="2057400"/>
          <p14:tracePt t="148180" x="7473950" y="2146300"/>
          <p14:tracePt t="148197" x="7442200" y="2241550"/>
          <p14:tracePt t="148214" x="7404100" y="2330450"/>
          <p14:tracePt t="148230" x="7372350" y="2444750"/>
          <p14:tracePt t="148248" x="7346950" y="2520950"/>
          <p14:tracePt t="148269" x="7334250" y="2571750"/>
          <p14:tracePt t="148282" x="7346950" y="2590800"/>
          <p14:tracePt t="148297" x="7346950" y="2597150"/>
          <p14:tracePt t="148524" x="7327900" y="2597150"/>
          <p14:tracePt t="148539" x="7277100" y="2597150"/>
          <p14:tracePt t="148541" x="7232650" y="2597150"/>
          <p14:tracePt t="148548" x="7175500" y="2597150"/>
          <p14:tracePt t="148564" x="7118350" y="2597150"/>
          <p14:tracePt t="148580" x="6927850" y="2590800"/>
          <p14:tracePt t="148599" x="6807200" y="2590800"/>
          <p14:tracePt t="148614" x="6692900" y="2578100"/>
          <p14:tracePt t="148630" x="6591300" y="2578100"/>
          <p14:tracePt t="148647" x="6489700" y="2578100"/>
          <p14:tracePt t="148664" x="6388100" y="2565400"/>
          <p14:tracePt t="148680" x="6280150" y="2565400"/>
          <p14:tracePt t="148697" x="6178550" y="2559050"/>
          <p14:tracePt t="148714" x="6070600" y="2565400"/>
          <p14:tracePt t="148730" x="5943600" y="2571750"/>
          <p14:tracePt t="148747" x="5803900" y="2565400"/>
          <p14:tracePt t="148755" x="5734050" y="2565400"/>
          <p14:tracePt t="148764" x="5581650" y="2559050"/>
          <p14:tracePt t="148782" x="5422900" y="2559050"/>
          <p14:tracePt t="148797" x="5283200" y="2546350"/>
          <p14:tracePt t="148814" x="5118100" y="2546350"/>
          <p14:tracePt t="148832" x="4959350" y="2540000"/>
          <p14:tracePt t="148849" x="4806950" y="2540000"/>
          <p14:tracePt t="148864" x="4673600" y="2540000"/>
          <p14:tracePt t="148881" x="4540250" y="2533650"/>
          <p14:tracePt t="148898" x="4406900" y="2533650"/>
          <p14:tracePt t="148914" x="4273550" y="2533650"/>
          <p14:tracePt t="148933" x="4095750" y="2533650"/>
          <p14:tracePt t="148948" x="3943350" y="2514600"/>
          <p14:tracePt t="148964" x="3784600" y="2514600"/>
          <p14:tracePt t="148983" x="3632200" y="2514600"/>
          <p14:tracePt t="148998" x="3473450" y="2514600"/>
          <p14:tracePt t="149018" x="3327400" y="2508250"/>
          <p14:tracePt t="149032" x="3187700" y="2508250"/>
          <p14:tracePt t="149047" x="3054350" y="2508250"/>
          <p14:tracePt t="149063" x="2927350" y="2508250"/>
          <p14:tracePt t="149082" x="2806700" y="2495550"/>
          <p14:tracePt t="149099" x="2667000" y="2489200"/>
          <p14:tracePt t="149114" x="2520950" y="2482850"/>
          <p14:tracePt t="149131" x="2387600" y="2489200"/>
          <p14:tracePt t="149134" x="2324100" y="2495550"/>
          <p14:tracePt t="149147" x="2247900" y="2495550"/>
          <p14:tracePt t="149164" x="2051050" y="2501900"/>
          <p14:tracePt t="149181" x="1936750" y="2501900"/>
          <p14:tracePt t="149198" x="1860550" y="2508250"/>
          <p14:tracePt t="149214" x="1835150" y="2508250"/>
          <p14:tracePt t="149234" x="1822450" y="2501900"/>
          <p14:tracePt t="149311" x="1816100" y="2501900"/>
          <p14:tracePt t="149316" x="1809750" y="2495550"/>
          <p14:tracePt t="149381" x="1809750" y="2482850"/>
          <p14:tracePt t="149391" x="1809750" y="2463800"/>
          <p14:tracePt t="149397" x="1803400" y="2438400"/>
          <p14:tracePt t="149414" x="1803400" y="2374900"/>
          <p14:tracePt t="149431" x="1803400" y="2298700"/>
          <p14:tracePt t="149447" x="1803400" y="2228850"/>
          <p14:tracePt t="149464" x="1809750" y="2165350"/>
          <p14:tracePt t="149481" x="1835150" y="2114550"/>
          <p14:tracePt t="149500" x="1860550" y="2057400"/>
          <p14:tracePt t="149514" x="1866900" y="2044700"/>
          <p14:tracePt t="149533" x="1885950" y="2000250"/>
          <p14:tracePt t="149547" x="1892300" y="1981200"/>
          <p14:tracePt t="149568" x="1911350" y="1949450"/>
          <p14:tracePt t="149580" x="1911350" y="1943100"/>
          <p14:tracePt t="149623" x="1917700" y="1943100"/>
          <p14:tracePt t="149636" x="1924050" y="1943100"/>
          <p14:tracePt t="149647" x="1943100" y="1943100"/>
          <p14:tracePt t="149664" x="2025650" y="1943100"/>
          <p14:tracePt t="149680" x="2139950" y="1943100"/>
          <p14:tracePt t="149697" x="2266950" y="1943100"/>
          <p14:tracePt t="149714" x="2393950" y="1924050"/>
          <p14:tracePt t="149730" x="2533650" y="1911350"/>
          <p14:tracePt t="149733" x="2609850" y="1911350"/>
          <p14:tracePt t="149747" x="2692400" y="1924050"/>
          <p14:tracePt t="149767" x="2952750" y="1949450"/>
          <p14:tracePt t="149782" x="3149600" y="1968500"/>
          <p14:tracePt t="149797" x="3321050" y="1962150"/>
          <p14:tracePt t="149814" x="3536950" y="1962150"/>
          <p14:tracePt t="149832" x="3721100" y="1974850"/>
          <p14:tracePt t="149850" x="3924300" y="1987550"/>
          <p14:tracePt t="149864" x="4114800" y="2006600"/>
          <p14:tracePt t="149880" x="4324350" y="2006600"/>
          <p14:tracePt t="149897" x="4559300" y="2000250"/>
          <p14:tracePt t="149912" x="4768850" y="1981200"/>
          <p14:tracePt t="149921" x="4883150" y="1981200"/>
          <p14:tracePt t="149931" x="4991100" y="1987550"/>
          <p14:tracePt t="149948" x="5270500" y="2000250"/>
          <p14:tracePt t="149966" x="5441950" y="2000250"/>
          <p14:tracePt t="149982" x="5600700" y="2006600"/>
          <p14:tracePt t="150000" x="5759450" y="2006600"/>
          <p14:tracePt t="150014" x="5911850" y="2012950"/>
          <p14:tracePt t="150032" x="6045200" y="2019300"/>
          <p14:tracePt t="150047" x="6153150" y="2025650"/>
          <p14:tracePt t="150064" x="6223000" y="2025650"/>
          <p14:tracePt t="150080" x="6292850" y="2038350"/>
          <p14:tracePt t="150097" x="6362700" y="2038350"/>
          <p14:tracePt t="150114" x="6438900" y="2038350"/>
          <p14:tracePt t="150130" x="6489700" y="2038350"/>
          <p14:tracePt t="150134" x="6502400" y="2038350"/>
          <p14:tracePt t="150197" x="6508750" y="2038350"/>
          <p14:tracePt t="150204" x="6527800" y="2038350"/>
          <p14:tracePt t="150213" x="6540500" y="2038350"/>
          <p14:tracePt t="150230" x="6578600" y="2038350"/>
          <p14:tracePt t="150250" x="6591300" y="2038350"/>
          <p14:tracePt t="151412" x="6604000" y="2038350"/>
          <p14:tracePt t="151422" x="6623050" y="2038350"/>
          <p14:tracePt t="151430" x="6654800" y="2038350"/>
          <p14:tracePt t="151447" x="6705600" y="2038350"/>
          <p14:tracePt t="151466" x="6762750" y="2038350"/>
          <p14:tracePt t="151481" x="6813550" y="2038350"/>
          <p14:tracePt t="151501" x="6877050" y="2038350"/>
          <p14:tracePt t="151514" x="6896100" y="2038350"/>
          <p14:tracePt t="151533" x="6934200" y="2038350"/>
          <p14:tracePt t="151547" x="6946900" y="2038350"/>
          <p14:tracePt t="151565" x="7010400" y="2038350"/>
          <p14:tracePt t="151580" x="7054850" y="2038350"/>
          <p14:tracePt t="151599" x="7086600" y="2038350"/>
          <p14:tracePt t="151614" x="7105650" y="2032000"/>
          <p14:tracePt t="151630" x="7131050" y="2032000"/>
          <p14:tracePt t="151647" x="7156450" y="2032000"/>
          <p14:tracePt t="151664" x="7169150" y="2032000"/>
          <p14:tracePt t="151800" x="7150100" y="2038350"/>
          <p14:tracePt t="151804" x="7112000" y="2051050"/>
          <p14:tracePt t="151814" x="7061200" y="2070100"/>
          <p14:tracePt t="151830" x="6883400" y="2120900"/>
          <p14:tracePt t="151852" x="6604000" y="2178050"/>
          <p14:tracePt t="151864" x="6184900" y="2241550"/>
          <p14:tracePt t="151881" x="5708650" y="2266950"/>
          <p14:tracePt t="151897" x="5276850" y="2260600"/>
          <p14:tracePt t="151914" x="4914900" y="2254250"/>
          <p14:tracePt t="151930" x="4610100" y="2235200"/>
          <p14:tracePt t="151948" x="4171950" y="2203450"/>
          <p14:tracePt t="151964" x="3917950" y="2197100"/>
          <p14:tracePt t="151981" x="3683000" y="2184400"/>
          <p14:tracePt t="152002" x="3467100" y="2159000"/>
          <p14:tracePt t="152018" x="3314700" y="2152650"/>
          <p14:tracePt t="152033" x="3187700" y="2152650"/>
          <p14:tracePt t="152038" x="3124200" y="2152650"/>
          <p14:tracePt t="152047" x="3060700" y="2152650"/>
          <p14:tracePt t="152064" x="2940050" y="2159000"/>
          <p14:tracePt t="152081" x="2851150" y="2159000"/>
          <p14:tracePt t="152099" x="2794000" y="2159000"/>
          <p14:tracePt t="152114" x="2762250" y="2159000"/>
          <p14:tracePt t="152130" x="2711450" y="2159000"/>
          <p14:tracePt t="152148" x="2590800" y="2159000"/>
          <p14:tracePt t="152163" x="2476500" y="2178050"/>
          <p14:tracePt t="152181" x="2349500" y="2184400"/>
          <p14:tracePt t="152197" x="2197100" y="2165350"/>
          <p14:tracePt t="152214" x="2057400" y="2178050"/>
          <p14:tracePt t="152230" x="1968500" y="2178050"/>
          <p14:tracePt t="152247" x="1949450" y="2178050"/>
          <p14:tracePt t="152408" x="1955800" y="2178050"/>
          <p14:tracePt t="152415" x="1968500" y="2178050"/>
          <p14:tracePt t="152421" x="1981200" y="2178050"/>
          <p14:tracePt t="152431" x="2012950" y="2178050"/>
          <p14:tracePt t="152447" x="2114550" y="2178050"/>
          <p14:tracePt t="152465" x="2247900" y="2190750"/>
          <p14:tracePt t="152486" x="2425700" y="2228850"/>
          <p14:tracePt t="152497" x="2508250" y="2228850"/>
          <p14:tracePt t="152517" x="2806700" y="2241550"/>
          <p14:tracePt t="152533" x="3092450" y="2241550"/>
          <p14:tracePt t="152551" x="3416300" y="2235200"/>
          <p14:tracePt t="152564" x="3714750" y="2209800"/>
          <p14:tracePt t="152580" x="4019550" y="2203450"/>
          <p14:tracePt t="152599" x="4298950" y="2197100"/>
          <p14:tracePt t="152615" x="4629150" y="2197100"/>
          <p14:tracePt t="152631" x="4997450" y="2197100"/>
          <p14:tracePt t="152647" x="5340350" y="2197100"/>
          <p14:tracePt t="152664" x="5638800" y="2190750"/>
          <p14:tracePt t="152682" x="5899150" y="2190750"/>
          <p14:tracePt t="152698" x="6153150" y="2190750"/>
          <p14:tracePt t="152702" x="6254750" y="2184400"/>
          <p14:tracePt t="152715" x="6375400" y="2165350"/>
          <p14:tracePt t="152730" x="6604000" y="2178050"/>
          <p14:tracePt t="152750" x="6870700" y="2152650"/>
          <p14:tracePt t="152769" x="6972300" y="2152650"/>
          <p14:tracePt t="152783" x="7029450" y="2152650"/>
          <p14:tracePt t="152797" x="7073900" y="2152650"/>
          <p14:tracePt t="152820" x="7112000" y="2152650"/>
          <p14:tracePt t="152830" x="7118350" y="2152650"/>
          <p14:tracePt t="152924" x="7131050" y="2152650"/>
          <p14:tracePt t="152933" x="7150100" y="2152650"/>
          <p14:tracePt t="152948" x="7175500" y="2146300"/>
          <p14:tracePt t="152964" x="7188200" y="2139950"/>
          <p14:tracePt t="152982" x="7194550" y="2139950"/>
          <p14:tracePt t="153101" x="7194550" y="2152650"/>
          <p14:tracePt t="153109" x="7194550" y="2190750"/>
          <p14:tracePt t="153115" x="7194550" y="2241550"/>
          <p14:tracePt t="153131" x="7181850" y="2292350"/>
          <p14:tracePt t="153148" x="7156450" y="2451100"/>
          <p14:tracePt t="153164" x="7143750" y="2527300"/>
          <p14:tracePt t="153180" x="7137400" y="2578100"/>
          <p14:tracePt t="153197" x="7124700" y="2590800"/>
          <p14:tracePt t="153286" x="7124700" y="2597150"/>
          <p14:tracePt t="153292" x="7099300" y="2603500"/>
          <p14:tracePt t="153300" x="7080250" y="2603500"/>
          <p14:tracePt t="153316" x="6959600" y="2603500"/>
          <p14:tracePt t="153330" x="6883400" y="2603500"/>
          <p14:tracePt t="153349" x="6521450" y="2609850"/>
          <p14:tracePt t="153364" x="6388100" y="2609850"/>
          <p14:tracePt t="153380" x="5937250" y="2622550"/>
          <p14:tracePt t="153397" x="5638800" y="2628900"/>
          <p14:tracePt t="153413" x="5340350" y="2635250"/>
          <p14:tracePt t="153430" x="5041900" y="2641600"/>
          <p14:tracePt t="153447" x="4737100" y="2635250"/>
          <p14:tracePt t="153464" x="4464050" y="2647950"/>
          <p14:tracePt t="153482" x="4191000" y="2654300"/>
          <p14:tracePt t="153501" x="3816350" y="2654300"/>
          <p14:tracePt t="153517" x="3587750" y="2660650"/>
          <p14:tracePt t="153532" x="3340100" y="2641600"/>
          <p14:tracePt t="153547" x="3225800" y="2641600"/>
          <p14:tracePt t="153563" x="3003550" y="2641600"/>
          <p14:tracePt t="153581" x="2755900" y="2635250"/>
          <p14:tracePt t="153600" x="2628900" y="2654300"/>
          <p14:tracePt t="153614" x="2527300" y="2641600"/>
          <p14:tracePt t="153630" x="2463800" y="2641600"/>
          <p14:tracePt t="153647" x="2451100" y="2641600"/>
          <p14:tracePt t="153734" x="2444750" y="2635250"/>
          <p14:tracePt t="153740" x="2438400" y="2616200"/>
          <p14:tracePt t="153752" x="2419350" y="2590800"/>
          <p14:tracePt t="153764" x="2400300" y="2552700"/>
          <p14:tracePt t="153784" x="2324100" y="2419350"/>
          <p14:tracePt t="153797" x="2273300" y="2336800"/>
          <p14:tracePt t="153814" x="2254250" y="2279650"/>
          <p14:tracePt t="153830" x="2260600" y="2235200"/>
          <p14:tracePt t="153847" x="2279650" y="2203450"/>
          <p14:tracePt t="153864" x="2292350" y="2165350"/>
          <p14:tracePt t="153882" x="2311400" y="2146300"/>
          <p14:tracePt t="153897" x="2311400" y="2139950"/>
          <p14:tracePt t="153914" x="2311400" y="2133600"/>
          <p14:tracePt t="154021" x="2362200" y="2133600"/>
          <p14:tracePt t="154033" x="2432050" y="2133600"/>
          <p14:tracePt t="154039" x="2533650" y="2127250"/>
          <p14:tracePt t="154047" x="2641600" y="2127250"/>
          <p14:tracePt t="154064" x="2971800" y="2127250"/>
          <p14:tracePt t="154080" x="3397250" y="2114550"/>
          <p14:tracePt t="154098" x="3879850" y="2120900"/>
          <p14:tracePt t="154114" x="4387850" y="2127250"/>
          <p14:tracePt t="154130" x="4883150" y="2127250"/>
          <p14:tracePt t="154148" x="5549900" y="2120900"/>
          <p14:tracePt t="154164" x="5975350" y="2120900"/>
          <p14:tracePt t="154181" x="6362700" y="2095500"/>
          <p14:tracePt t="154197" x="6731000" y="2082800"/>
          <p14:tracePt t="154214" x="7010400" y="2063750"/>
          <p14:tracePt t="154230" x="7181850" y="2057400"/>
          <p14:tracePt t="154247" x="7296150" y="2057400"/>
          <p14:tracePt t="154268" x="7366000" y="2057400"/>
          <p14:tracePt t="154282" x="7378700" y="2063750"/>
          <p14:tracePt t="154315" x="7385050" y="2063750"/>
          <p14:tracePt t="154429" x="7385050" y="2070100"/>
          <p14:tracePt t="154440" x="7366000" y="2095500"/>
          <p14:tracePt t="154447" x="7353300" y="2127250"/>
          <p14:tracePt t="154464" x="7277100" y="2203450"/>
          <p14:tracePt t="154481" x="7143750" y="2305050"/>
          <p14:tracePt t="154501" x="6826250" y="2444750"/>
          <p14:tracePt t="154514" x="6680200" y="2470150"/>
          <p14:tracePt t="154532" x="6140450" y="2540000"/>
          <p14:tracePt t="154547" x="5911850" y="2546350"/>
          <p14:tracePt t="154567" x="5232400" y="2609850"/>
          <p14:tracePt t="154581" x="4806950" y="2654300"/>
          <p14:tracePt t="154599" x="4368800" y="2660650"/>
          <p14:tracePt t="154614" x="3937000" y="2667000"/>
          <p14:tracePt t="154630" x="3549650" y="2673350"/>
          <p14:tracePt t="154647" x="3219450" y="2628900"/>
          <p14:tracePt t="154665" x="2978150" y="2571750"/>
          <p14:tracePt t="154680" x="2813050" y="2527300"/>
          <p14:tracePt t="154697" x="2717800" y="2495550"/>
          <p14:tracePt t="154714" x="2660650" y="2470150"/>
          <p14:tracePt t="154733" x="2609850" y="2451100"/>
          <p14:tracePt t="154747" x="2603500" y="2451100"/>
          <p14:tracePt t="154764" x="2597150" y="2451100"/>
          <p14:tracePt t="154796" x="2584450" y="2444750"/>
          <p14:tracePt t="154804" x="2565400" y="2438400"/>
          <p14:tracePt t="154814" x="2540000" y="2432050"/>
          <p14:tracePt t="154831" x="2489200" y="2425700"/>
          <p14:tracePt t="154849" x="2432050" y="2406650"/>
          <p14:tracePt t="154854" x="2419350" y="2406650"/>
          <p14:tracePt t="154864" x="2400300" y="2406650"/>
          <p14:tracePt t="154880" x="2387600" y="2400300"/>
          <p14:tracePt t="154956" x="2387600" y="2406650"/>
          <p14:tracePt t="154982" x="2387600" y="2413000"/>
          <p14:tracePt t="154989" x="2393950" y="2406650"/>
          <p14:tracePt t="155000" x="2419350" y="2400300"/>
          <p14:tracePt t="155017" x="2451100" y="2381250"/>
          <p14:tracePt t="155032" x="2457450" y="2381250"/>
          <p14:tracePt t="155064" x="2425700" y="2381250"/>
          <p14:tracePt t="155085" x="2393950" y="2387600"/>
          <p14:tracePt t="155114" x="2393950" y="2393950"/>
          <p14:tracePt t="155173" x="2393950" y="2400300"/>
          <p14:tracePt t="155189" x="2387600" y="2400300"/>
          <p14:tracePt t="155197" x="2381250" y="2400300"/>
          <p14:tracePt t="155228" x="2374900" y="2400300"/>
          <p14:tracePt t="155260" x="2368550" y="2400300"/>
          <p14:tracePt t="155268" x="2362200" y="2406650"/>
          <p14:tracePt t="155278" x="2336800" y="2406650"/>
          <p14:tracePt t="155286" x="2311400" y="2413000"/>
          <p14:tracePt t="155300" x="2292350" y="2419350"/>
          <p14:tracePt t="155314" x="2286000" y="2419350"/>
          <p14:tracePt t="155357" x="2286000" y="2406650"/>
          <p14:tracePt t="155366" x="2286000" y="2393950"/>
          <p14:tracePt t="155380" x="2286000" y="2381250"/>
          <p14:tracePt t="155492" x="2286000" y="2374900"/>
          <p14:tracePt t="155502" x="2298700" y="2368550"/>
          <p14:tracePt t="155514" x="2324100" y="2362200"/>
          <p14:tracePt t="155533" x="2432050" y="2343150"/>
          <p14:tracePt t="155547" x="2451100" y="2324100"/>
          <p14:tracePt t="155564" x="2565400" y="2324100"/>
          <p14:tracePt t="155580" x="2622550" y="2324100"/>
          <p14:tracePt t="155600" x="2667000" y="2317750"/>
          <p14:tracePt t="155615" x="2711450" y="2317750"/>
          <p14:tracePt t="155630" x="2787650" y="2311400"/>
          <p14:tracePt t="155647" x="2870200" y="2311400"/>
          <p14:tracePt t="155664" x="2940050" y="2311400"/>
          <p14:tracePt t="155680" x="2984500" y="2311400"/>
          <p14:tracePt t="155697" x="3009900" y="2324100"/>
          <p14:tracePt t="155798" x="3022600" y="2324100"/>
          <p14:tracePt t="155805" x="3035300" y="2324100"/>
          <p14:tracePt t="155813" x="3054350" y="2324100"/>
          <p14:tracePt t="155834" x="3105150" y="2324100"/>
          <p14:tracePt t="155849" x="3181350" y="2324100"/>
          <p14:tracePt t="155864" x="3302000" y="2317750"/>
          <p14:tracePt t="155882" x="3448050" y="2305050"/>
          <p14:tracePt t="155897" x="3606800" y="2292350"/>
          <p14:tracePt t="155900" x="3670300" y="2292350"/>
          <p14:tracePt t="155916" x="3746500" y="2286000"/>
          <p14:tracePt t="155931" x="3759200" y="2286000"/>
          <p14:tracePt t="155964" x="3759200" y="2279650"/>
          <p14:tracePt t="156001" x="3797300" y="2292350"/>
          <p14:tracePt t="156015" x="3879850" y="2292350"/>
          <p14:tracePt t="156034" x="3981450" y="2298700"/>
          <p14:tracePt t="156044" x="4121150" y="2305050"/>
          <p14:tracePt t="156065" x="4279900" y="2311400"/>
          <p14:tracePt t="156081" x="4425950" y="2311400"/>
          <p14:tracePt t="156083" x="4508500" y="2305050"/>
          <p14:tracePt t="156099" x="4572000" y="2305050"/>
          <p14:tracePt t="156114" x="4667250" y="2305050"/>
          <p14:tracePt t="156132" x="4730750" y="2305050"/>
          <p14:tracePt t="156147" x="4806950" y="2305050"/>
          <p14:tracePt t="156164" x="4857750" y="2305050"/>
          <p14:tracePt t="156181" x="4921250" y="2305050"/>
          <p14:tracePt t="156198" x="4940300" y="2311400"/>
          <p14:tracePt t="156236" x="4921250" y="2324100"/>
          <p14:tracePt t="156249" x="4889500" y="2343150"/>
          <p14:tracePt t="156264" x="4787900" y="2387600"/>
          <p14:tracePt t="156283" x="4641850" y="2438400"/>
          <p14:tracePt t="156297" x="4483100" y="2495550"/>
          <p14:tracePt t="156314" x="4330700" y="2552700"/>
          <p14:tracePt t="156316" x="4267200" y="2571750"/>
          <p14:tracePt t="156330" x="4222750" y="2590800"/>
          <p14:tracePt t="156349" x="4184650" y="2590800"/>
          <p14:tracePt t="156366" x="4191000" y="2590800"/>
          <p14:tracePt t="156380" x="4216400" y="2578100"/>
          <p14:tracePt t="156398" x="4248150" y="2565400"/>
          <p14:tracePt t="156414" x="4254500" y="2559050"/>
          <p14:tracePt t="156430" x="4260850" y="2552700"/>
          <p14:tracePt t="156447" x="4260850" y="2546350"/>
          <p14:tracePt t="156482" x="4267200" y="2540000"/>
          <p14:tracePt t="156557" x="4273550" y="2540000"/>
          <p14:tracePt t="156564" x="4279900" y="2533650"/>
          <p14:tracePt t="156581" x="4286250" y="2533650"/>
          <p14:tracePt t="156597" x="4292600" y="2533650"/>
          <p14:tracePt t="156662" x="4260850" y="2552700"/>
          <p14:tracePt t="156680" x="4191000" y="2578100"/>
          <p14:tracePt t="156697" x="4108450" y="2603500"/>
          <p14:tracePt t="156714" x="4044950" y="2584450"/>
          <p14:tracePt t="156730" x="3949700" y="2578100"/>
          <p14:tracePt t="156736" x="3905250" y="2578100"/>
          <p14:tracePt t="156750" x="3829050" y="2565400"/>
          <p14:tracePt t="156764" x="3797300" y="2546350"/>
          <p14:tracePt t="156785" x="3695700" y="2501900"/>
          <p14:tracePt t="156794" x="3657600" y="2482850"/>
          <p14:tracePt t="156797" x="3619500" y="2457450"/>
          <p14:tracePt t="156814" x="3549650" y="2406650"/>
          <p14:tracePt t="156830" x="3486150" y="2368550"/>
          <p14:tracePt t="156850" x="3448050" y="2349500"/>
          <p14:tracePt t="156854" x="3441700" y="2349500"/>
          <p14:tracePt t="156864" x="3429000" y="2343150"/>
          <p14:tracePt t="156881" x="3422650" y="2343150"/>
          <p14:tracePt t="156975" x="3422650" y="2368550"/>
          <p14:tracePt t="156983" x="3448050" y="2400300"/>
          <p14:tracePt t="156997" x="3454400" y="2457450"/>
          <p14:tracePt t="157018" x="3511550" y="2533650"/>
          <p14:tracePt t="157033" x="3543300" y="2565400"/>
          <p14:tracePt t="157047" x="3549650" y="2584450"/>
          <p14:tracePt t="157064" x="3549650" y="2603500"/>
          <p14:tracePt t="157080" x="3505200" y="2616200"/>
          <p14:tracePt t="157100" x="3454400" y="2641600"/>
          <p14:tracePt t="157114" x="3371850" y="2667000"/>
          <p14:tracePt t="157131" x="3282950" y="2660650"/>
          <p14:tracePt t="157147" x="3194050" y="2667000"/>
          <p14:tracePt t="157164" x="3009900" y="2635250"/>
          <p14:tracePt t="157181" x="2908300" y="2590800"/>
          <p14:tracePt t="157197" x="2794000" y="2552700"/>
          <p14:tracePt t="157214" x="2698750" y="2495550"/>
          <p14:tracePt t="157230" x="2628900" y="2444750"/>
          <p14:tracePt t="157247" x="2590800" y="2400300"/>
          <p14:tracePt t="157268" x="2571750" y="2374900"/>
          <p14:tracePt t="157282" x="2571750" y="2368550"/>
          <p14:tracePt t="157364" x="2571750" y="2381250"/>
          <p14:tracePt t="157373" x="2571750" y="2387600"/>
          <p14:tracePt t="157380" x="2565400" y="2393950"/>
          <p14:tracePt t="157397" x="2514600" y="2413000"/>
          <p14:tracePt t="157414" x="2451100" y="2413000"/>
          <p14:tracePt t="157431" x="2381250" y="2406650"/>
          <p14:tracePt t="157447" x="2336800" y="2387600"/>
          <p14:tracePt t="157464" x="2298700" y="2355850"/>
          <p14:tracePt t="157484" x="2286000" y="2336800"/>
          <p14:tracePt t="157540" x="2286000" y="2343150"/>
          <p14:tracePt t="157548" x="2292350" y="2374900"/>
          <p14:tracePt t="157557" x="2311400" y="2406650"/>
          <p14:tracePt t="157564" x="2330450" y="2444750"/>
          <p14:tracePt t="157582" x="2406650" y="2546350"/>
          <p14:tracePt t="157599" x="2514600" y="2654300"/>
          <p14:tracePt t="157614" x="2660650" y="2743200"/>
          <p14:tracePt t="157630" x="2844800" y="2806700"/>
          <p14:tracePt t="157647" x="3054350" y="2832100"/>
          <p14:tracePt t="157664" x="3244850" y="2851150"/>
          <p14:tracePt t="157681" x="3346450" y="2857500"/>
          <p14:tracePt t="157697" x="3365500" y="2857500"/>
          <p14:tracePt t="157734" x="3276600" y="2857500"/>
          <p14:tracePt t="157748" x="3194050" y="2882900"/>
          <p14:tracePt t="157764" x="3092450" y="2927350"/>
          <p14:tracePt t="157783" x="2946400" y="2971800"/>
          <p14:tracePt t="157797" x="2794000" y="3016250"/>
          <p14:tracePt t="157814" x="2616200" y="3079750"/>
          <p14:tracePt t="157830" x="2432050" y="3130550"/>
          <p14:tracePt t="157847" x="2266950" y="3194050"/>
          <p14:tracePt t="157864" x="2139950" y="3276600"/>
          <p14:tracePt t="157880" x="2025650" y="3340100"/>
          <p14:tracePt t="157912" x="1892300" y="3505200"/>
          <p14:tracePt t="157915" x="1873250" y="3536950"/>
          <p14:tracePt t="157931" x="1860550" y="3556000"/>
          <p14:tracePt t="157947" x="1847850" y="3587750"/>
          <p14:tracePt t="157953" x="1847850" y="3594100"/>
          <p14:tracePt t="157964" x="1847850" y="3600450"/>
          <p14:tracePt t="157983" x="1835150" y="3632200"/>
          <p14:tracePt t="157999" x="1828800" y="3644900"/>
          <p14:tracePt t="158016" x="1822450" y="3644900"/>
          <p14:tracePt t="158036" x="1816100" y="3651250"/>
          <p14:tracePt t="158100" x="1822450" y="3651250"/>
          <p14:tracePt t="158111" x="1841500" y="3657600"/>
          <p14:tracePt t="158115" x="1860550" y="3657600"/>
          <p14:tracePt t="158131" x="1866900" y="3657600"/>
          <p14:tracePt t="158147" x="1885950" y="3657600"/>
          <p14:tracePt t="158150" x="1892300" y="3657600"/>
          <p14:tracePt t="158181" x="1898650" y="3657600"/>
          <p14:tracePt t="158197" x="1924050" y="3676650"/>
          <p14:tracePt t="158214" x="1955800" y="3676650"/>
          <p14:tracePt t="158232" x="2000250" y="3683000"/>
          <p14:tracePt t="158251" x="2044700" y="3683000"/>
          <p14:tracePt t="158264" x="2063750" y="3689350"/>
          <p14:tracePt t="158589" x="2101850" y="3689350"/>
          <p14:tracePt t="158599" x="2127250" y="3683000"/>
          <p14:tracePt t="158614" x="2209800" y="3683000"/>
          <p14:tracePt t="158630" x="2292350" y="3676650"/>
          <p14:tracePt t="158647" x="2381250" y="3670300"/>
          <p14:tracePt t="158664" x="2425700" y="3644900"/>
          <p14:tracePt t="158681" x="2432050" y="3644900"/>
          <p14:tracePt t="158697" x="2438400" y="3638550"/>
          <p14:tracePt t="158714" x="2419350" y="3638550"/>
          <p14:tracePt t="158724" x="2368550" y="3638550"/>
          <p14:tracePt t="158734" x="2355850" y="3632200"/>
          <p14:tracePt t="158748" x="2343150" y="3625850"/>
          <p14:tracePt t="158830" x="2336800" y="3638550"/>
          <p14:tracePt t="158837" x="2317750" y="3670300"/>
          <p14:tracePt t="158850" x="2298700" y="3695700"/>
          <p14:tracePt t="158864" x="2266950" y="3752850"/>
          <p14:tracePt t="158880" x="2247900" y="3816350"/>
          <p14:tracePt t="158897" x="2228850" y="3873500"/>
          <p14:tracePt t="158913" x="2197100" y="3943350"/>
          <p14:tracePt t="158930" x="2178050" y="4013200"/>
          <p14:tracePt t="158948" x="2159000" y="4127500"/>
          <p14:tracePt t="158964" x="2120900" y="4165600"/>
          <p14:tracePt t="158983" x="2070100" y="4191000"/>
          <p14:tracePt t="159001" x="2025650" y="4203700"/>
          <p14:tracePt t="159014" x="2000250" y="4203700"/>
          <p14:tracePt t="159034" x="1981200" y="4178300"/>
          <p14:tracePt t="159040" x="1974850" y="4165600"/>
          <p14:tracePt t="159047" x="1968500" y="4159250"/>
          <p14:tracePt t="159064" x="1968500" y="4152900"/>
          <p14:tracePt t="159099" x="1968500" y="4140200"/>
          <p14:tracePt t="159114" x="2012950" y="4140200"/>
          <p14:tracePt t="159130" x="2095500" y="4140200"/>
          <p14:tracePt t="159148" x="2311400" y="4140200"/>
          <p14:tracePt t="159164" x="2432050" y="4127500"/>
          <p14:tracePt t="159181" x="2533650" y="4121150"/>
          <p14:tracePt t="159197" x="2584450" y="4133850"/>
          <p14:tracePt t="159214" x="2597150" y="4133850"/>
          <p14:tracePt t="159247" x="2616200" y="4133850"/>
          <p14:tracePt t="159264" x="2698750" y="4102100"/>
          <p14:tracePt t="159283" x="2889250" y="4083050"/>
          <p14:tracePt t="159299" x="3143250" y="4064000"/>
          <p14:tracePt t="159319" x="3543300" y="4025900"/>
          <p14:tracePt t="159332" x="3822700" y="3987800"/>
          <p14:tracePt t="159350" x="4095750" y="3981450"/>
          <p14:tracePt t="159364" x="4349750" y="3975100"/>
          <p14:tracePt t="159381" x="4527550" y="3975100"/>
          <p14:tracePt t="159398" x="4660900" y="3975100"/>
          <p14:tracePt t="159414" x="4699000" y="3962400"/>
          <p14:tracePt t="159431" x="4711700" y="3962400"/>
          <p14:tracePt t="159448" x="4718050" y="3943350"/>
          <p14:tracePt t="159464" x="4730750" y="3930650"/>
          <p14:tracePt t="159481" x="4749800" y="3930650"/>
          <p14:tracePt t="159501" x="4832350" y="3917950"/>
          <p14:tracePt t="159517" x="4959350" y="3917950"/>
          <p14:tracePt t="159534" x="5130800" y="3911600"/>
          <p14:tracePt t="159548" x="5346700" y="3873500"/>
          <p14:tracePt t="159565" x="5581650" y="3854450"/>
          <p14:tracePt t="159581" x="5835650" y="3822700"/>
          <p14:tracePt t="159599" x="6045200" y="3810000"/>
          <p14:tracePt t="159614" x="6254750" y="3810000"/>
          <p14:tracePt t="159631" x="6457950" y="3803650"/>
          <p14:tracePt t="159647" x="6610350" y="3797300"/>
          <p14:tracePt t="159664" x="6692900" y="3784600"/>
          <p14:tracePt t="159680" x="6699250" y="3778250"/>
          <p14:tracePt t="159714" x="6680200" y="3778250"/>
          <p14:tracePt t="159722" x="6661150" y="3778250"/>
          <p14:tracePt t="159726" x="6648450" y="3778250"/>
          <p14:tracePt t="159751" x="6629400" y="3778250"/>
          <p14:tracePt t="159783" x="6629400" y="3771900"/>
          <p14:tracePt t="159799" x="6629400" y="3765550"/>
          <p14:tracePt t="159861" x="6635750" y="3765550"/>
          <p14:tracePt t="159868" x="6680200" y="3765550"/>
          <p14:tracePt t="159880" x="6737350" y="3765550"/>
          <p14:tracePt t="159897" x="6845300" y="3765550"/>
          <p14:tracePt t="159914" x="6934200" y="3759200"/>
          <p14:tracePt t="159930" x="7004050" y="3746500"/>
          <p14:tracePt t="159948" x="7073900" y="3721100"/>
          <p14:tracePt t="159964" x="7086600" y="3721100"/>
          <p14:tracePt t="159997" x="7061200" y="3702050"/>
          <p14:tracePt t="160018" x="7023100" y="3702050"/>
          <p14:tracePt t="160034" x="6991350" y="3702050"/>
          <p14:tracePt t="160042" x="6985000" y="3702050"/>
          <p14:tracePt t="160104" x="6978650" y="3702050"/>
          <p14:tracePt t="160117" x="6978650" y="3714750"/>
          <p14:tracePt t="160130" x="6978650" y="3733800"/>
          <p14:tracePt t="160148" x="6978650" y="3810000"/>
          <p14:tracePt t="160164" x="6972300" y="3841750"/>
          <p14:tracePt t="160181" x="6959600" y="3892550"/>
          <p14:tracePt t="160197" x="6959600" y="3937000"/>
          <p14:tracePt t="160214" x="6953250" y="3975100"/>
          <p14:tracePt t="160230" x="6921500" y="4006850"/>
          <p14:tracePt t="160247" x="6877050" y="4032250"/>
          <p14:tracePt t="160265" x="6838950" y="4038600"/>
          <p14:tracePt t="160283" x="6800850" y="4051300"/>
          <p14:tracePt t="160301" x="6750050" y="4057650"/>
          <p14:tracePt t="160314" x="6724650" y="4057650"/>
          <p14:tracePt t="160336" x="6635750" y="4057650"/>
          <p14:tracePt t="160347" x="6616700" y="4057650"/>
          <p14:tracePt t="160364" x="6604000" y="4057650"/>
          <p14:tracePt t="160397" x="6680200" y="4044950"/>
          <p14:tracePt t="160414" x="6794500" y="4038600"/>
          <p14:tracePt t="160430" x="6889750" y="4044950"/>
          <p14:tracePt t="160447" x="6953250" y="4044950"/>
          <p14:tracePt t="160464" x="6985000" y="4044950"/>
          <p14:tracePt t="160501" x="6991350" y="4044950"/>
          <p14:tracePt t="160549" x="6978650" y="4044950"/>
          <p14:tracePt t="160556" x="6965950" y="4044950"/>
          <p14:tracePt t="160567" x="6959600" y="4044950"/>
          <p14:tracePt t="160580" x="6953250" y="4038600"/>
          <p14:tracePt t="160614" x="6959600" y="4044950"/>
          <p14:tracePt t="160630" x="6985000" y="4057650"/>
          <p14:tracePt t="160647" x="7016750" y="4070350"/>
          <p14:tracePt t="160664" x="7035800" y="4076700"/>
          <p14:tracePt t="160680" x="7048500" y="4083050"/>
          <p14:tracePt t="160697" x="7029450" y="4095750"/>
          <p14:tracePt t="160714" x="6997700" y="4114800"/>
          <p14:tracePt t="160735" x="6915150" y="4140200"/>
          <p14:tracePt t="160748" x="6845300" y="4152900"/>
          <p14:tracePt t="160767" x="6775450" y="4152900"/>
          <p14:tracePt t="160783" x="6699250" y="4146550"/>
          <p14:tracePt t="160797" x="6648450" y="4146550"/>
          <p14:tracePt t="160814" x="6616700" y="4133850"/>
          <p14:tracePt t="160830" x="6578600" y="4095750"/>
          <p14:tracePt t="160849" x="6534150" y="4044950"/>
          <p14:tracePt t="160864" x="6508750" y="3987800"/>
          <p14:tracePt t="160880" x="6483350" y="3924300"/>
          <p14:tracePt t="160897" x="6464300" y="3867150"/>
          <p14:tracePt t="160908" x="6457950" y="3841750"/>
          <p14:tracePt t="160917" x="6451600" y="3790950"/>
          <p14:tracePt t="160931" x="6451600" y="3765550"/>
          <p14:tracePt t="160948" x="6470650" y="3708400"/>
          <p14:tracePt t="160964" x="6527800" y="3625850"/>
          <p14:tracePt t="160982" x="6591300" y="3587750"/>
          <p14:tracePt t="160999" x="6680200" y="3556000"/>
          <p14:tracePt t="161016" x="6769100" y="3524250"/>
          <p14:tracePt t="161034" x="6858000" y="3517900"/>
          <p14:tracePt t="161047" x="6921500" y="3530600"/>
          <p14:tracePt t="161064" x="6991350" y="3549650"/>
          <p14:tracePt t="161084" x="7061200" y="3600450"/>
          <p14:tracePt t="161099" x="7086600" y="3625850"/>
          <p14:tracePt t="161114" x="7099300" y="3695700"/>
          <p14:tracePt t="161130" x="7086600" y="3790950"/>
          <p14:tracePt t="161148" x="7042150" y="3930650"/>
          <p14:tracePt t="161164" x="6997700" y="4032250"/>
          <p14:tracePt t="161181" x="6953250" y="4089400"/>
          <p14:tracePt t="161197" x="6921500" y="4121150"/>
          <p14:tracePt t="161214" x="6889750" y="4133850"/>
          <p14:tracePt t="161230" x="6864350" y="4133850"/>
          <p14:tracePt t="161249" x="6858000" y="4133850"/>
          <p14:tracePt t="161283" x="6851650" y="4127500"/>
          <p14:tracePt t="161297" x="6832600" y="4108450"/>
          <p14:tracePt t="161314" x="6826250" y="4089400"/>
          <p14:tracePt t="161331" x="6813550" y="4070350"/>
          <p14:tracePt t="161334" x="6813550" y="4064000"/>
          <p14:tracePt t="161349" x="6813550" y="4057650"/>
          <p14:tracePt t="161364" x="6807200" y="4051300"/>
          <p14:tracePt t="161413" x="6807200" y="4044950"/>
          <p14:tracePt t="161421" x="6807200" y="4025900"/>
          <p14:tracePt t="161431" x="6788150" y="4006850"/>
          <p14:tracePt t="161447" x="6781800" y="3975100"/>
          <p14:tracePt t="161465" x="6750050" y="3924300"/>
          <p14:tracePt t="161484" x="6724650" y="3879850"/>
          <p14:tracePt t="161498" x="6718300" y="3848100"/>
          <p14:tracePt t="161514" x="6718300" y="3816350"/>
          <p14:tracePt t="161532" x="6750050" y="3727450"/>
          <p14:tracePt t="161548" x="6813550" y="3683000"/>
          <p14:tracePt t="161564" x="6889750" y="3651250"/>
          <p14:tracePt t="161580" x="6978650" y="3632200"/>
          <p14:tracePt t="161599" x="7061200" y="3632200"/>
          <p14:tracePt t="161614" x="7137400" y="3651250"/>
          <p14:tracePt t="161630" x="7169150" y="3683000"/>
          <p14:tracePt t="161647" x="7175500" y="3733800"/>
          <p14:tracePt t="161664" x="7175500" y="3810000"/>
          <p14:tracePt t="161681" x="7162800" y="3898900"/>
          <p14:tracePt t="161697" x="7124700" y="3975100"/>
          <p14:tracePt t="161715" x="7073900" y="4025900"/>
          <p14:tracePt t="161730" x="7010400" y="4038600"/>
          <p14:tracePt t="161748" x="6965950" y="4051300"/>
          <p14:tracePt t="161767" x="6959600" y="4051300"/>
          <p14:tracePt t="161805" x="6959600" y="4044950"/>
          <p14:tracePt t="161820" x="6940550" y="4044950"/>
          <p14:tracePt t="161830" x="6934200" y="4038600"/>
          <p14:tracePt t="161849" x="6927850" y="4038600"/>
          <p14:tracePt t="161977" x="6927850" y="4025900"/>
          <p14:tracePt t="161983" x="6927850" y="4006850"/>
          <p14:tracePt t="162001" x="6927850" y="4000500"/>
          <p14:tracePt t="162133" x="6927850" y="3994150"/>
          <p14:tracePt t="162143" x="6927850" y="3968750"/>
          <p14:tracePt t="162149" x="6927850" y="3943350"/>
          <p14:tracePt t="162167" x="6927850" y="3905250"/>
          <p14:tracePt t="162181" x="6927850" y="3854450"/>
          <p14:tracePt t="162197" x="6927850" y="3803650"/>
          <p14:tracePt t="162214" x="6946900" y="3752850"/>
          <p14:tracePt t="162233" x="6985000" y="3689350"/>
          <p14:tracePt t="162247" x="7035800" y="3651250"/>
          <p14:tracePt t="162264" x="7131050" y="3632200"/>
          <p14:tracePt t="162283" x="7232650" y="3632200"/>
          <p14:tracePt t="162301" x="7308850" y="3632200"/>
          <p14:tracePt t="162314" x="7321550" y="3644900"/>
          <p14:tracePt t="162330" x="7334250" y="3695700"/>
          <p14:tracePt t="162349" x="7315200" y="3835400"/>
          <p14:tracePt t="162365" x="7251700" y="3917950"/>
          <p14:tracePt t="162381" x="7169150" y="3968750"/>
          <p14:tracePt t="162398" x="7061200" y="3975100"/>
          <p14:tracePt t="162414" x="6965950" y="3975100"/>
          <p14:tracePt t="162431" x="6889750" y="3956050"/>
          <p14:tracePt t="162447" x="6807200" y="3911600"/>
          <p14:tracePt t="162469" x="6775450" y="3848100"/>
          <p14:tracePt t="162482" x="6775450" y="3784600"/>
          <p14:tracePt t="162497" x="6813550" y="3746500"/>
          <p14:tracePt t="162519" x="6902450" y="3714750"/>
          <p14:tracePt t="162532" x="6940550" y="3714750"/>
          <p14:tracePt t="162551" x="6959600" y="3727450"/>
          <p14:tracePt t="162568" x="6959600" y="3746500"/>
          <p14:tracePt t="162582" x="6965950" y="3765550"/>
          <p14:tracePt t="162600" x="6965950" y="3771900"/>
          <p14:tracePt t="162614" x="6965950" y="3778250"/>
          <p14:tracePt t="162916" x="6953250" y="3765550"/>
          <p14:tracePt t="162925" x="6921500" y="3752850"/>
          <p14:tracePt t="162932" x="6896100" y="3740150"/>
          <p14:tracePt t="162948" x="6864350" y="3733800"/>
          <p14:tracePt t="162965" x="6756400" y="3695700"/>
          <p14:tracePt t="162984" x="6661150" y="3663950"/>
          <p14:tracePt t="162997" x="6578600" y="3632200"/>
          <p14:tracePt t="163014" x="6496050" y="3606800"/>
          <p14:tracePt t="163032" x="6451600" y="3587750"/>
          <p14:tracePt t="163047" x="6445250" y="3581400"/>
          <p14:tracePt t="163063" x="6438900" y="3581400"/>
          <p14:tracePt t="163133" x="6426200" y="3581400"/>
          <p14:tracePt t="163142" x="6407150" y="3581400"/>
          <p14:tracePt t="163148" x="6388100" y="3575050"/>
          <p14:tracePt t="163164" x="6343650" y="3556000"/>
          <p14:tracePt t="163181" x="6280150" y="3543300"/>
          <p14:tracePt t="163197" x="6235700" y="3530600"/>
          <p14:tracePt t="163214" x="6210300" y="3524250"/>
          <p14:tracePt t="163304" x="6210300" y="3536950"/>
          <p14:tracePt t="163308" x="6210300" y="3543300"/>
          <p14:tracePt t="163316" x="6203950" y="3549650"/>
          <p14:tracePt t="163331" x="6203950" y="3562350"/>
          <p14:tracePt t="163350" x="6184900" y="3587750"/>
          <p14:tracePt t="163364" x="6184900" y="3594100"/>
          <p14:tracePt t="163484" x="6172200" y="3594100"/>
          <p14:tracePt t="163493" x="6153150" y="3594100"/>
          <p14:tracePt t="163500" x="6121400" y="3594100"/>
          <p14:tracePt t="163514" x="6089650" y="3594100"/>
          <p14:tracePt t="163533" x="5956300" y="3581400"/>
          <p14:tracePt t="163547" x="5886450" y="3581400"/>
          <p14:tracePt t="163564" x="5657850" y="3581400"/>
          <p14:tracePt t="163580" x="5537200" y="3581400"/>
          <p14:tracePt t="163601" x="5467350" y="3587750"/>
          <p14:tracePt t="163614" x="5429250" y="3587750"/>
          <p14:tracePt t="163709" x="5416550" y="3594100"/>
          <p14:tracePt t="163720" x="5403850" y="3594100"/>
          <p14:tracePt t="163725" x="5384800" y="3600450"/>
          <p14:tracePt t="163735" x="5359400" y="3606800"/>
          <p14:tracePt t="163747" x="5321300" y="3613150"/>
          <p14:tracePt t="163765" x="5149850" y="3625850"/>
          <p14:tracePt t="163782" x="5041900" y="3632200"/>
          <p14:tracePt t="163798" x="4972050" y="3638550"/>
          <p14:tracePt t="163814" x="4965700" y="3644900"/>
          <p14:tracePt t="163830" x="5003800" y="3644900"/>
          <p14:tracePt t="163847" x="5156200" y="3644900"/>
          <p14:tracePt t="163864" x="5384800" y="3644900"/>
          <p14:tracePt t="163881" x="5651500" y="3644900"/>
          <p14:tracePt t="163897" x="5937250" y="3663950"/>
          <p14:tracePt t="163914" x="6203950" y="3676650"/>
          <p14:tracePt t="163931" x="6419850" y="3683000"/>
          <p14:tracePt t="163948" x="6629400" y="3740150"/>
          <p14:tracePt t="163964" x="6680200" y="3752850"/>
          <p14:tracePt t="163985" x="6686550" y="3765550"/>
          <p14:tracePt t="164142" x="6673850" y="3765550"/>
          <p14:tracePt t="164149" x="6648450" y="3771900"/>
          <p14:tracePt t="164161" x="6610350" y="3790950"/>
          <p14:tracePt t="164165" x="6553200" y="3803650"/>
          <p14:tracePt t="164181" x="6400800" y="3841750"/>
          <p14:tracePt t="164197" x="6203950" y="3886200"/>
          <p14:tracePt t="164214" x="5981700" y="3911600"/>
          <p14:tracePt t="164230" x="5721350" y="3911600"/>
          <p14:tracePt t="164249" x="5454650" y="3911600"/>
          <p14:tracePt t="164265" x="5143500" y="3911600"/>
          <p14:tracePt t="164269" x="4953000" y="3911600"/>
          <p14:tracePt t="164283" x="4775200" y="3911600"/>
          <p14:tracePt t="164299" x="4425950" y="3905250"/>
          <p14:tracePt t="164314" x="4114800" y="3905250"/>
          <p14:tracePt t="164330" x="3841750" y="3905250"/>
          <p14:tracePt t="164334" x="3702050" y="3905250"/>
          <p14:tracePt t="164349" x="3467100" y="3905250"/>
          <p14:tracePt t="164364" x="3276600" y="3905250"/>
          <p14:tracePt t="164381" x="3143250" y="3911600"/>
          <p14:tracePt t="164397" x="3041650" y="3917950"/>
          <p14:tracePt t="164414" x="2978150" y="3917950"/>
          <p14:tracePt t="164430" x="2952750" y="3917950"/>
          <p14:tracePt t="164447" x="2946400" y="3917950"/>
          <p14:tracePt t="164487" x="2940050" y="3917950"/>
          <p14:tracePt t="164497" x="2927350" y="3917950"/>
          <p14:tracePt t="164514" x="2895600" y="3924300"/>
          <p14:tracePt t="164533" x="2819400" y="3924300"/>
          <p14:tracePt t="164547" x="2800350" y="3924300"/>
          <p14:tracePt t="164564" x="2743200" y="3924300"/>
          <p14:tracePt t="164599" x="2743200" y="3930650"/>
          <p14:tracePt t="164645" x="2743200" y="3937000"/>
          <p14:tracePt t="164724" x="2743200" y="3930650"/>
          <p14:tracePt t="164734" x="2743200" y="3911600"/>
          <p14:tracePt t="164748" x="2743200" y="3886200"/>
          <p14:tracePt t="164767" x="2743200" y="3816350"/>
          <p14:tracePt t="164782" x="2774950" y="3778250"/>
          <p14:tracePt t="164798" x="2819400" y="3759200"/>
          <p14:tracePt t="164814" x="2889250" y="3733800"/>
          <p14:tracePt t="164831" x="2959100" y="3714750"/>
          <p14:tracePt t="164850" x="3016250" y="3714750"/>
          <p14:tracePt t="164853" x="3035300" y="3714750"/>
          <p14:tracePt t="164864" x="3054350" y="3714750"/>
          <p14:tracePt t="164880" x="3092450" y="3733800"/>
          <p14:tracePt t="164897" x="3130550" y="3765550"/>
          <p14:tracePt t="164914" x="3130550" y="3816350"/>
          <p14:tracePt t="164931" x="3130550" y="3873500"/>
          <p14:tracePt t="164948" x="3092450" y="3943350"/>
          <p14:tracePt t="164968" x="3035300" y="3994150"/>
          <p14:tracePt t="164982" x="2978150" y="4032250"/>
          <p14:tracePt t="165003" x="2914650" y="4057650"/>
          <p14:tracePt t="165014" x="2825750" y="4064000"/>
          <p14:tracePt t="165033" x="2730500" y="4064000"/>
          <p14:tracePt t="165047" x="2641600" y="4064000"/>
          <p14:tracePt t="165064" x="2546350" y="4025900"/>
          <p14:tracePt t="165081" x="2451100" y="4013200"/>
          <p14:tracePt t="165099" x="2343150" y="4013200"/>
          <p14:tracePt t="165114" x="2228850" y="4013200"/>
          <p14:tracePt t="165131" x="2127250" y="4019550"/>
          <p14:tracePt t="165134" x="2089150" y="4019550"/>
          <p14:tracePt t="165148" x="2044700" y="4019550"/>
          <p14:tracePt t="165164" x="2032000" y="4006850"/>
          <p14:tracePt t="165413" x="2032000" y="4000500"/>
          <p14:tracePt t="165502" x="2032000" y="3994150"/>
          <p14:tracePt t="165509" x="2044700" y="3987800"/>
          <p14:tracePt t="165518" x="2051050" y="3987800"/>
          <p14:tracePt t="165532" x="2057400" y="3987800"/>
          <p14:tracePt t="165589" x="2051050" y="3987800"/>
          <p14:tracePt t="165636" x="2044700" y="3987800"/>
          <p14:tracePt t="165644" x="2025650" y="3987800"/>
          <p14:tracePt t="165657" x="2012950" y="3994150"/>
          <p14:tracePt t="165664" x="1993900" y="3994150"/>
          <p14:tracePt t="165681" x="1949450" y="3994150"/>
          <p14:tracePt t="165697" x="1898650" y="3987800"/>
          <p14:tracePt t="165714" x="1860550" y="3949700"/>
          <p14:tracePt t="165720" x="1847850" y="3917950"/>
          <p14:tracePt t="165731" x="1847850" y="3886200"/>
          <p14:tracePt t="165750" x="1841500" y="3765550"/>
          <p14:tracePt t="165764" x="1860550" y="3714750"/>
          <p14:tracePt t="165783" x="1924050" y="3644900"/>
          <p14:tracePt t="165797" x="2000250" y="3613150"/>
          <p14:tracePt t="165819" x="2082800" y="3600450"/>
          <p14:tracePt t="165831" x="2171700" y="3600450"/>
          <p14:tracePt t="165849" x="2241550" y="3632200"/>
          <p14:tracePt t="165864" x="2298700" y="3689350"/>
          <p14:tracePt t="165881" x="2324100" y="3733800"/>
          <p14:tracePt t="165898" x="2330450" y="3778250"/>
          <p14:tracePt t="165924" x="2197100" y="3917950"/>
          <p14:tracePt t="165932" x="2146300" y="3930650"/>
          <p14:tracePt t="165949" x="2044700" y="3956050"/>
          <p14:tracePt t="165965" x="1962150" y="3968750"/>
          <p14:tracePt t="165983" x="1892300" y="3968750"/>
          <p14:tracePt t="165997" x="1847850" y="3943350"/>
          <p14:tracePt t="166017" x="1816100" y="3917950"/>
          <p14:tracePt t="166033" x="1816100" y="3905250"/>
          <p14:tracePt t="166049" x="1822450" y="3892550"/>
          <p14:tracePt t="166064" x="1841500" y="3892550"/>
          <p14:tracePt t="166081" x="1860550" y="3892550"/>
          <p14:tracePt t="166100" x="1885950" y="3911600"/>
          <p14:tracePt t="166118" x="1905000" y="3930650"/>
          <p14:tracePt t="166131" x="1905000" y="3949700"/>
          <p14:tracePt t="166149" x="1911350" y="4000500"/>
          <p14:tracePt t="166164" x="1911350" y="4044950"/>
          <p14:tracePt t="166180" x="1917700" y="4089400"/>
          <p14:tracePt t="166197" x="1955800" y="4127500"/>
          <p14:tracePt t="166214" x="1981200" y="4152900"/>
          <p14:tracePt t="166230" x="2012950" y="4165600"/>
          <p14:tracePt t="166247" x="2025650" y="4178300"/>
          <p14:tracePt t="166268" x="2025650" y="4184650"/>
          <p14:tracePt t="166284" x="2012950" y="4184650"/>
          <p14:tracePt t="166299" x="2000250" y="4184650"/>
          <p14:tracePt t="166314" x="1993900" y="4191000"/>
          <p14:tracePt t="166331" x="1993900" y="4210050"/>
          <p14:tracePt t="166349" x="2000250" y="4229100"/>
          <p14:tracePt t="166364" x="2032000" y="4241800"/>
          <p14:tracePt t="166380" x="2057400" y="4241800"/>
          <p14:tracePt t="166397" x="2095500" y="4241800"/>
          <p14:tracePt t="166414" x="2127250" y="4241800"/>
          <p14:tracePt t="166431" x="2190750" y="4241800"/>
          <p14:tracePt t="166449" x="2254250" y="4254500"/>
          <p14:tracePt t="166465" x="2292350" y="4267200"/>
          <p14:tracePt t="166471" x="2324100" y="4279900"/>
          <p14:tracePt t="166483" x="2343150" y="4286250"/>
          <p14:tracePt t="166504" x="2400300" y="4318000"/>
          <p14:tracePt t="166514" x="2432050" y="4324350"/>
          <p14:tracePt t="166533" x="2501900" y="4356100"/>
          <p14:tracePt t="166547" x="2540000" y="4368800"/>
          <p14:tracePt t="166564" x="2616200" y="4375150"/>
          <p14:tracePt t="166581" x="2641600" y="4362450"/>
          <p14:tracePt t="166599" x="2654300" y="4362450"/>
          <p14:tracePt t="166639" x="2660650" y="4356100"/>
          <p14:tracePt t="166647" x="2667000" y="4356100"/>
          <p14:tracePt t="166664" x="2698750" y="4356100"/>
          <p14:tracePt t="166681" x="2736850" y="4337050"/>
          <p14:tracePt t="166697" x="2832100" y="4343400"/>
          <p14:tracePt t="166714" x="2914650" y="4318000"/>
          <p14:tracePt t="166724" x="2990850" y="4298950"/>
          <p14:tracePt t="166735" x="3009900" y="4298950"/>
          <p14:tracePt t="166749" x="3041650" y="4279900"/>
          <p14:tracePt t="166764" x="3035300" y="4267200"/>
          <p14:tracePt t="166783" x="3035300" y="4197350"/>
          <p14:tracePt t="166797" x="3035300" y="4133850"/>
          <p14:tracePt t="166814" x="3035300" y="4108450"/>
          <p14:tracePt t="166832" x="3035300" y="4095750"/>
          <p14:tracePt t="166851" x="3028950" y="4076700"/>
          <p14:tracePt t="166864" x="3028950" y="4057650"/>
          <p14:tracePt t="166881" x="3035300" y="4044950"/>
          <p14:tracePt t="166897" x="3048000" y="4044950"/>
          <p14:tracePt t="166914" x="3041650" y="4038600"/>
          <p14:tracePt t="166947" x="3035300" y="4038600"/>
          <p14:tracePt t="167063" x="3035300" y="4044950"/>
          <p14:tracePt t="167068" x="3035300" y="4057650"/>
          <p14:tracePt t="167080" x="3067050" y="4089400"/>
          <p14:tracePt t="167099" x="3168650" y="4152900"/>
          <p14:tracePt t="167114" x="3270250" y="4222750"/>
          <p14:tracePt t="167130" x="3492500" y="4286250"/>
          <p14:tracePt t="167148" x="3759200" y="4298950"/>
          <p14:tracePt t="167164" x="4171950" y="4298950"/>
          <p14:tracePt t="167181" x="4432300" y="4267200"/>
          <p14:tracePt t="167198" x="4648200" y="4254500"/>
          <p14:tracePt t="167214" x="4781550" y="4229100"/>
          <p14:tracePt t="167231" x="4889500" y="4191000"/>
          <p14:tracePt t="167251" x="4927600" y="4127500"/>
          <p14:tracePt t="167264" x="4933950" y="4083050"/>
          <p14:tracePt t="167284" x="4933950" y="4044950"/>
          <p14:tracePt t="167297" x="4933950" y="4025900"/>
          <p14:tracePt t="167315" x="4933950" y="4013200"/>
          <p14:tracePt t="167349" x="4933950" y="3981450"/>
          <p14:tracePt t="167364" x="4933950" y="3911600"/>
          <p14:tracePt t="167381" x="4933950" y="3829050"/>
          <p14:tracePt t="167397" x="4921250" y="3759200"/>
          <p14:tracePt t="167414" x="4908550" y="3708400"/>
          <p14:tracePt t="167431" x="4895850" y="3695700"/>
          <p14:tracePt t="167447" x="4883150" y="3689350"/>
          <p14:tracePt t="167465" x="4864100" y="3689350"/>
          <p14:tracePt t="167484" x="4806950" y="3778250"/>
          <p14:tracePt t="167497" x="4756150" y="3873500"/>
          <p14:tracePt t="167517" x="4705350" y="3956050"/>
          <p14:tracePt t="167532" x="4699000" y="3956050"/>
          <p14:tracePt t="167564" x="4699000" y="3911600"/>
          <p14:tracePt t="167580" x="4737100" y="3848100"/>
          <p14:tracePt t="167597" x="4781550" y="3784600"/>
          <p14:tracePt t="167614" x="4826000" y="3746500"/>
          <p14:tracePt t="167631" x="4851400" y="3733800"/>
          <p14:tracePt t="167664" x="4851400" y="3765550"/>
          <p14:tracePt t="167680" x="4800600" y="3822700"/>
          <p14:tracePt t="167697" x="4699000" y="3905250"/>
          <p14:tracePt t="167699" x="4641850" y="3937000"/>
          <p14:tracePt t="167714" x="4572000" y="3956050"/>
          <p14:tracePt t="167730" x="4438650" y="4013200"/>
          <p14:tracePt t="167748" x="4216400" y="4025900"/>
          <p14:tracePt t="167766" x="4057650" y="4032250"/>
          <p14:tracePt t="167782" x="3886200" y="4025900"/>
          <p14:tracePt t="167797" x="3746500" y="3994150"/>
          <p14:tracePt t="167814" x="3683000" y="3968750"/>
          <p14:tracePt t="167833" x="3638550" y="3962400"/>
          <p14:tracePt t="167849" x="3600450" y="3962400"/>
          <p14:tracePt t="167864" x="3549650" y="3962400"/>
          <p14:tracePt t="167881" x="3479800" y="3981450"/>
          <p14:tracePt t="167900" x="3244850" y="4000500"/>
          <p14:tracePt t="167914" x="3162300" y="4000500"/>
          <p14:tracePt t="167931" x="2971800" y="4000500"/>
          <p14:tracePt t="167951" x="2660650" y="4006850"/>
          <p14:tracePt t="167964" x="2463800" y="3987800"/>
          <p14:tracePt t="167982" x="2273300" y="3962400"/>
          <p14:tracePt t="168003" x="2108200" y="3937000"/>
          <p14:tracePt t="168014" x="2019300" y="3898900"/>
          <p14:tracePt t="168033" x="1943100" y="3873500"/>
          <p14:tracePt t="168047" x="1911350" y="3860800"/>
          <p14:tracePt t="168103" x="1898650" y="3854450"/>
          <p14:tracePt t="168108" x="1879600" y="3848100"/>
          <p14:tracePt t="168116" x="1860550" y="3848100"/>
          <p14:tracePt t="168130" x="1841500" y="3848100"/>
          <p14:tracePt t="168147" x="1771650" y="3848100"/>
          <p14:tracePt t="168164" x="1758950" y="3848100"/>
          <p14:tracePt t="168197" x="1758950" y="3841750"/>
          <p14:tracePt t="168260" x="1771650" y="3841750"/>
          <p14:tracePt t="168269" x="1803400" y="3841750"/>
          <p14:tracePt t="168277" x="1854200" y="3841750"/>
          <p14:tracePt t="168297" x="1968500" y="3848100"/>
          <p14:tracePt t="168314" x="2120900" y="3841750"/>
          <p14:tracePt t="168331" x="2279650" y="3854450"/>
          <p14:tracePt t="168333" x="2343150" y="3854450"/>
          <p14:tracePt t="168350" x="2489200" y="3848100"/>
          <p14:tracePt t="168364" x="2635250" y="3860800"/>
          <p14:tracePt t="168380" x="2736850" y="3860800"/>
          <p14:tracePt t="168397" x="2794000" y="3848100"/>
          <p14:tracePt t="168414" x="2806700" y="3848100"/>
          <p14:tracePt t="168431" x="2813050" y="3848100"/>
          <p14:tracePt t="168447" x="2813050" y="3841750"/>
          <p14:tracePt t="168466" x="2806700" y="3841750"/>
          <p14:tracePt t="168508" x="2800350" y="3841750"/>
          <p14:tracePt t="168588" x="2800350" y="3854450"/>
          <p14:tracePt t="168599" x="2774950" y="3854450"/>
          <p14:tracePt t="168614" x="2705100" y="3879850"/>
          <p14:tracePt t="168631" x="2603500" y="3905250"/>
          <p14:tracePt t="168647" x="2451100" y="3911600"/>
          <p14:tracePt t="168664" x="2279650" y="3898900"/>
          <p14:tracePt t="168681" x="2159000" y="3905250"/>
          <p14:tracePt t="168697" x="2095500" y="3911600"/>
          <p14:tracePt t="168714" x="2063750" y="3911600"/>
          <p14:tracePt t="168734" x="2063750" y="3917950"/>
          <p14:tracePt t="168749" x="2101850" y="3943350"/>
          <p14:tracePt t="168766" x="2171700" y="3987800"/>
          <p14:tracePt t="168783" x="2286000" y="4044950"/>
          <p14:tracePt t="168797" x="2463800" y="4121150"/>
          <p14:tracePt t="168814" x="2667000" y="4152900"/>
          <p14:tracePt t="168834" x="2895600" y="4178300"/>
          <p14:tracePt t="168849" x="3136900" y="4178300"/>
          <p14:tracePt t="168864" x="3359150" y="4159250"/>
          <p14:tracePt t="168881" x="3511550" y="4121150"/>
          <p14:tracePt t="168897" x="3625850" y="4089400"/>
          <p14:tracePt t="168915" x="3727450" y="4083050"/>
          <p14:tracePt t="168931" x="3752850" y="4083050"/>
          <p14:tracePt t="168947" x="3810000" y="4102100"/>
          <p14:tracePt t="168964" x="3911600" y="4159250"/>
          <p14:tracePt t="168983" x="3987800" y="4210050"/>
          <p14:tracePt t="168998" x="4102100" y="4248150"/>
          <p14:tracePt t="169016" x="4273550" y="4267200"/>
          <p14:tracePt t="169032" x="4483100" y="4267200"/>
          <p14:tracePt t="169048" x="4737100" y="4260850"/>
          <p14:tracePt t="169064" x="4959350" y="4248150"/>
          <p14:tracePt t="169080" x="5105400" y="4222750"/>
          <p14:tracePt t="169100" x="5175250" y="4203700"/>
          <p14:tracePt t="169115" x="5194300" y="4184650"/>
          <p14:tracePt t="169132" x="5168900" y="4178300"/>
          <p14:tracePt t="169148" x="5137150" y="4191000"/>
          <p14:tracePt t="169164" x="5099050" y="4216400"/>
          <p14:tracePt t="169185" x="5080000" y="4222750"/>
          <p14:tracePt t="169237" x="5080000" y="4216400"/>
          <p14:tracePt t="169247" x="5086350" y="4210050"/>
          <p14:tracePt t="169266" x="5086350" y="4203700"/>
          <p14:tracePt t="169283" x="5086350" y="4197350"/>
          <p14:tracePt t="169302" x="5054600" y="4178300"/>
          <p14:tracePt t="169314" x="5029200" y="4178300"/>
          <p14:tracePt t="169334" x="4959350" y="4178300"/>
          <p14:tracePt t="169349" x="4927600" y="4178300"/>
          <p14:tracePt t="169364" x="4914900" y="4178300"/>
          <p14:tracePt t="169412" x="4908550" y="4178300"/>
          <p14:tracePt t="169422" x="4895850" y="4178300"/>
          <p14:tracePt t="169432" x="4883150" y="4178300"/>
          <p14:tracePt t="169449" x="4851400" y="4165600"/>
          <p14:tracePt t="169464" x="4800600" y="4159250"/>
          <p14:tracePt t="169470" x="4775200" y="4146550"/>
          <p14:tracePt t="169483" x="4743450" y="4146550"/>
          <p14:tracePt t="169502" x="4648200" y="4146550"/>
          <p14:tracePt t="169514" x="4635500" y="4146550"/>
          <p14:tracePt t="169532" x="4610100" y="4133850"/>
          <p14:tracePt t="169548" x="4597400" y="4127500"/>
          <p14:tracePt t="169564" x="4578350" y="4127500"/>
          <p14:tracePt t="169581" x="4540250" y="4121150"/>
          <p14:tracePt t="169599" x="4502150" y="4102100"/>
          <p14:tracePt t="169614" x="4464050" y="4083050"/>
          <p14:tracePt t="169631" x="4425950" y="4051300"/>
          <p14:tracePt t="169647" x="4400550" y="4000500"/>
          <p14:tracePt t="169664" x="4362450" y="3962400"/>
          <p14:tracePt t="169681" x="4324350" y="3924300"/>
          <p14:tracePt t="169697" x="4311650" y="3898900"/>
          <p14:tracePt t="169702" x="4311650" y="3886200"/>
          <p14:tracePt t="169714" x="4311650" y="3867150"/>
          <p14:tracePt t="169728" x="4324350" y="3810000"/>
          <p14:tracePt t="169736" x="4356100" y="3765550"/>
          <p14:tracePt t="169747" x="4381500" y="3727450"/>
          <p14:tracePt t="169764" x="4451350" y="3632200"/>
          <p14:tracePt t="169782" x="4489450" y="3587750"/>
          <p14:tracePt t="169797" x="4508500" y="3536950"/>
          <p14:tracePt t="169814" x="4540250" y="3498850"/>
          <p14:tracePt t="169830" x="4597400" y="3473450"/>
          <p14:tracePt t="169851" x="4673600" y="3448050"/>
          <p14:tracePt t="169864" x="4775200" y="3422650"/>
          <p14:tracePt t="169881" x="4851400" y="3429000"/>
          <p14:tracePt t="169911" x="4940300" y="3435350"/>
          <p14:tracePt t="169916" x="4959350" y="3441700"/>
          <p14:tracePt t="169930" x="4984750" y="3448050"/>
          <p14:tracePt t="169948" x="5022850" y="3486150"/>
          <p14:tracePt t="169965" x="5029200" y="3524250"/>
          <p14:tracePt t="169983" x="5048250" y="3562350"/>
          <p14:tracePt t="169998" x="5048250" y="3619500"/>
          <p14:tracePt t="170017" x="5048250" y="3670300"/>
          <p14:tracePt t="170034" x="5048250" y="3727450"/>
          <p14:tracePt t="170042" x="5048250" y="3765550"/>
          <p14:tracePt t="170043" x="5048250" y="3797300"/>
          <p14:tracePt t="170065" x="5035550" y="3854450"/>
          <p14:tracePt t="170081" x="5016500" y="3905250"/>
          <p14:tracePt t="170099" x="4997450" y="3949700"/>
          <p14:tracePt t="170101" x="4991100" y="3975100"/>
          <p14:tracePt t="170114" x="4978400" y="4006850"/>
          <p14:tracePt t="170131" x="4933950" y="4044950"/>
          <p14:tracePt t="170148" x="4870450" y="4089400"/>
          <p14:tracePt t="170164" x="4826000" y="4108450"/>
          <p14:tracePt t="170181" x="4806950" y="4121150"/>
          <p14:tracePt t="170198" x="4743450" y="4133850"/>
          <p14:tracePt t="170214" x="4692650" y="4152900"/>
          <p14:tracePt t="170231" x="4654550" y="4165600"/>
          <p14:tracePt t="170252" x="4597400" y="4171950"/>
          <p14:tracePt t="170264" x="4591050" y="4171950"/>
          <p14:tracePt t="170285" x="4584700" y="4171950"/>
          <p14:tracePt t="170303" x="4578350" y="4171950"/>
          <p14:tracePt t="170365" x="4565650" y="4171950"/>
          <p14:tracePt t="170375" x="4552950" y="4171950"/>
          <p14:tracePt t="170380" x="4533900" y="4171950"/>
          <p14:tracePt t="170397" x="4495800" y="4171950"/>
          <p14:tracePt t="170417" x="4470400" y="4171950"/>
          <p14:tracePt t="170431" x="4438650" y="4165600"/>
          <p14:tracePt t="170447" x="4413250" y="4159250"/>
          <p14:tracePt t="170465" x="4375150" y="4133850"/>
          <p14:tracePt t="170483" x="4349750" y="4108450"/>
          <p14:tracePt t="170498" x="4343400" y="4076700"/>
          <p14:tracePt t="170519" x="4337050" y="4025900"/>
          <p14:tracePt t="170532" x="4337050" y="3994150"/>
          <p14:tracePt t="170548" x="4337050" y="3975100"/>
          <p14:tracePt t="170564" x="4337050" y="3917950"/>
          <p14:tracePt t="170580" x="4337050" y="3867150"/>
          <p14:tracePt t="170599" x="4337050" y="3810000"/>
          <p14:tracePt t="170615" x="4343400" y="3752850"/>
          <p14:tracePt t="170631" x="4356100" y="3708400"/>
          <p14:tracePt t="170647" x="4381500" y="3663950"/>
          <p14:tracePt t="170664" x="4413250" y="3625850"/>
          <p14:tracePt t="170681" x="4476750" y="3594100"/>
          <p14:tracePt t="170697" x="4552950" y="3581400"/>
          <p14:tracePt t="170700" x="4597400" y="3581400"/>
          <p14:tracePt t="170715" x="4635500" y="3581400"/>
          <p14:tracePt t="170730" x="4711700" y="3581400"/>
          <p14:tracePt t="170749" x="4806950" y="3606800"/>
          <p14:tracePt t="170767" x="4864100" y="3638550"/>
          <p14:tracePt t="170783" x="4889500" y="3663950"/>
          <p14:tracePt t="170800" x="4908550" y="3702050"/>
          <p14:tracePt t="170814" x="4914900" y="3752850"/>
          <p14:tracePt t="170832" x="4914900" y="3803650"/>
          <p14:tracePt t="170847" x="4914900" y="3867150"/>
          <p14:tracePt t="170864" x="4908550" y="3930650"/>
          <p14:tracePt t="170880" x="4902200" y="3981450"/>
          <p14:tracePt t="170897" x="4870450" y="4038600"/>
          <p14:tracePt t="170914" x="4806950" y="4083050"/>
          <p14:tracePt t="170931" x="4743450" y="4102100"/>
          <p14:tracePt t="170947" x="4673600" y="4121150"/>
          <p14:tracePt t="170965" x="4629150" y="4127500"/>
          <p14:tracePt t="170982" x="4572000" y="4127500"/>
          <p14:tracePt t="171001" x="4502150" y="4127500"/>
          <p14:tracePt t="171014" x="4451350" y="4121150"/>
          <p14:tracePt t="171032" x="4432300" y="4114800"/>
          <p14:tracePt t="171212" x="4432300" y="4102100"/>
          <p14:tracePt t="171224" x="4432300" y="4095750"/>
          <p14:tracePt t="171230" x="4432300" y="4083050"/>
          <p14:tracePt t="171247" x="4451350" y="4064000"/>
          <p14:tracePt t="171264" x="4457700" y="4064000"/>
          <p14:tracePt t="171308" x="4432300" y="4057650"/>
          <p14:tracePt t="171331" x="4298950" y="4057650"/>
          <p14:tracePt t="171349" x="4152900" y="4051300"/>
          <p14:tracePt t="171364" x="3911600" y="4025900"/>
          <p14:tracePt t="171381" x="3689350" y="4038600"/>
          <p14:tracePt t="171397" x="3429000" y="3968750"/>
          <p14:tracePt t="171414" x="3168650" y="3892550"/>
          <p14:tracePt t="171431" x="2933700" y="3841750"/>
          <p14:tracePt t="171447" x="2724150" y="3797300"/>
          <p14:tracePt t="171464" x="2565400" y="3759200"/>
          <p14:tracePt t="171484" x="2451100" y="3708400"/>
          <p14:tracePt t="171497" x="2425700" y="3702050"/>
          <p14:tracePt t="171518" x="2419350" y="3695700"/>
          <p14:tracePt t="171556" x="2413000" y="3695700"/>
          <p14:tracePt t="171573" x="2406650" y="3695700"/>
          <p14:tracePt t="171581" x="2387600" y="3695700"/>
          <p14:tracePt t="171600" x="2343150" y="3695700"/>
          <p14:tracePt t="171614" x="2305050" y="3708400"/>
          <p14:tracePt t="171631" x="2292350" y="3721100"/>
          <p14:tracePt t="171647" x="2286000" y="3727450"/>
          <p14:tracePt t="171664" x="2286000" y="3733800"/>
          <p14:tracePt t="171828" x="2279650" y="3733800"/>
          <p14:tracePt t="171836" x="2273300" y="3733800"/>
          <p14:tracePt t="171849" x="2260600" y="3733800"/>
          <p14:tracePt t="171864" x="2222500" y="3733800"/>
          <p14:tracePt t="171881" x="2171700" y="3721100"/>
          <p14:tracePt t="171897" x="2101850" y="3695700"/>
          <p14:tracePt t="171914" x="2044700" y="3670300"/>
          <p14:tracePt t="171931" x="2025650" y="3632200"/>
          <p14:tracePt t="171948" x="2019300" y="3575050"/>
          <p14:tracePt t="171953" x="2019300" y="3549650"/>
          <p14:tracePt t="171964" x="2019300" y="3473450"/>
          <p14:tracePt t="171985" x="2025650" y="3378200"/>
          <p14:tracePt t="171999" x="2032000" y="3327400"/>
          <p14:tracePt t="172014" x="2019300" y="3295650"/>
          <p14:tracePt t="172033" x="2019300" y="3276600"/>
          <p14:tracePt t="172047" x="2019300" y="3263900"/>
          <p14:tracePt t="172064" x="2025650" y="3244850"/>
          <p14:tracePt t="172081" x="2038350" y="3232150"/>
          <p14:tracePt t="172099" x="2051050" y="3181350"/>
          <p14:tracePt t="172117" x="2076450" y="3060700"/>
          <p14:tracePt t="172131" x="2076450" y="3035300"/>
          <p14:tracePt t="172147" x="2089150" y="2971800"/>
          <p14:tracePt t="172150" x="2095500" y="2940050"/>
          <p14:tracePt t="172164" x="2095500" y="2870200"/>
          <p14:tracePt t="172181" x="2095500" y="2762250"/>
          <p14:tracePt t="172197" x="2089150" y="2635250"/>
          <p14:tracePt t="172214" x="2089150" y="2546350"/>
          <p14:tracePt t="172231" x="2095500" y="2527300"/>
          <p14:tracePt t="172247" x="2101850" y="2514600"/>
          <p14:tracePt t="172380" x="2101850" y="2508250"/>
          <p14:tracePt t="172537" x="2101850" y="2501900"/>
          <p14:tracePt t="172641" x="2101850" y="2495550"/>
          <p14:tracePt t="172741" x="2101850" y="2489200"/>
          <p14:tracePt t="172751" x="2101850" y="2476500"/>
          <p14:tracePt t="172757" x="2101850" y="2457450"/>
          <p14:tracePt t="172768" x="2108200" y="2444750"/>
          <p14:tracePt t="172783" x="2127250" y="2419350"/>
          <p14:tracePt t="172798" x="2139950" y="2400300"/>
          <p14:tracePt t="172814" x="2152650" y="2368550"/>
          <p14:tracePt t="172831" x="2171700" y="2336800"/>
          <p14:tracePt t="172849" x="2184400" y="2305050"/>
          <p14:tracePt t="172864" x="2190750" y="2292350"/>
          <p14:tracePt t="172880" x="2190750" y="2286000"/>
          <p14:tracePt t="172916" x="2197100" y="2286000"/>
          <p14:tracePt t="172924" x="2209800" y="2273300"/>
          <p14:tracePt t="172933" x="2209800" y="2260600"/>
          <p14:tracePt t="172948" x="2216150" y="2254250"/>
          <p14:tracePt t="172970" x="2228850" y="2235200"/>
          <p14:tracePt t="172997" x="2235200" y="2222500"/>
          <p14:tracePt t="173020" x="2266950" y="2184400"/>
          <p14:tracePt t="173033" x="2273300" y="2165350"/>
          <p14:tracePt t="173047" x="2279650" y="2139950"/>
          <p14:tracePt t="173064" x="2279650" y="2127250"/>
          <p14:tracePt t="173082" x="2279650" y="2108200"/>
          <p14:tracePt t="173098" x="2279650" y="2101850"/>
          <p14:tracePt t="173228" x="2279650" y="2095500"/>
          <p14:tracePt t="173350" x="2279650" y="2089150"/>
          <p14:tracePt t="173357" x="2279650" y="2082800"/>
          <p14:tracePt t="173365" x="2279650" y="2076450"/>
          <p14:tracePt t="173429" x="2292350" y="2063750"/>
          <p14:tracePt t="173447" x="2305050" y="2051050"/>
          <p14:tracePt t="173464" x="2305050" y="2032000"/>
          <p14:tracePt t="173483" x="2311400" y="2032000"/>
          <p14:tracePt t="173497" x="2311400" y="2025650"/>
          <p14:tracePt t="173516" x="2311400" y="2019300"/>
          <p14:tracePt t="173534" x="2311400" y="2012950"/>
          <p14:tracePt t="173548" x="2311400" y="2000250"/>
          <p14:tracePt t="173564" x="2317750" y="2000250"/>
          <p14:tracePt t="173601" x="2311400" y="2000250"/>
          <p14:tracePt t="173614" x="2305050" y="2006600"/>
          <p14:tracePt t="173631" x="2286000" y="2025650"/>
          <p14:tracePt t="173647" x="2286000" y="2044700"/>
          <p14:tracePt t="173664" x="2279650" y="2044700"/>
          <p14:tracePt t="173756" x="2286000" y="2044700"/>
          <p14:tracePt t="173768" x="2292350" y="2044700"/>
          <p14:tracePt t="173772" x="2292350" y="2038350"/>
          <p14:tracePt t="173836" x="2292350" y="2032000"/>
          <p14:tracePt t="173850" x="2292350" y="2025650"/>
          <p14:tracePt t="173869" x="2298700" y="2025650"/>
          <p14:tracePt t="173965" x="2292350" y="2025650"/>
          <p14:tracePt t="173979" x="2286000" y="2025650"/>
          <p14:tracePt t="174004" x="2279650" y="2025650"/>
          <p14:tracePt t="174117" x="2279650" y="2051050"/>
          <p14:tracePt t="174127" x="2279650" y="2070100"/>
          <p14:tracePt t="174133" x="2279650" y="2101850"/>
          <p14:tracePt t="174148" x="2279650" y="2127250"/>
          <p14:tracePt t="174164" x="2247900" y="2311400"/>
          <p14:tracePt t="174181" x="2228850" y="2501900"/>
          <p14:tracePt t="174198" x="2178050" y="2673350"/>
          <p14:tracePt t="174214" x="2146300" y="2825750"/>
          <p14:tracePt t="174234" x="2127250" y="2965450"/>
          <p14:tracePt t="174249" x="2108200" y="3105150"/>
          <p14:tracePt t="174264" x="2076450" y="3219450"/>
          <p14:tracePt t="174285" x="2038350" y="3333750"/>
          <p14:tracePt t="174297" x="2012950" y="3416300"/>
          <p14:tracePt t="174314" x="2006600" y="3511550"/>
          <p14:tracePt t="174331" x="2006600" y="3581400"/>
          <p14:tracePt t="174334" x="2000250" y="3613150"/>
          <p14:tracePt t="174349" x="2000250" y="3670300"/>
          <p14:tracePt t="174364" x="2006600" y="3695700"/>
          <p14:tracePt t="174381" x="2006600" y="3702050"/>
          <p14:tracePt t="174422" x="2012950" y="3714750"/>
          <p14:tracePt t="174431" x="2019300" y="3727450"/>
          <p14:tracePt t="174447" x="2032000" y="3746500"/>
          <p14:tracePt t="174470" x="2032000" y="3752850"/>
          <p14:tracePt t="174483" x="2044700" y="3759200"/>
          <p14:tracePt t="174497" x="2076450" y="3759200"/>
          <p14:tracePt t="174519" x="2114550" y="3759200"/>
          <p14:tracePt t="174535" x="2139950" y="3759200"/>
          <p14:tracePt t="174547" x="2139950" y="3752850"/>
          <p14:tracePt t="174564" x="2184400" y="3740150"/>
          <p14:tracePt t="174586" x="2203450" y="3727450"/>
          <p14:tracePt t="174599" x="2235200" y="3721100"/>
          <p14:tracePt t="174614" x="2247900" y="3708400"/>
          <p14:tracePt t="174631" x="2260600" y="3702050"/>
          <p14:tracePt t="174647" x="2266950" y="3683000"/>
          <p14:tracePt t="174664" x="2279650" y="3670300"/>
          <p14:tracePt t="174681" x="2305050" y="3657600"/>
          <p14:tracePt t="174697" x="2324100" y="3644900"/>
          <p14:tracePt t="174714" x="2336800" y="3632200"/>
          <p14:tracePt t="174722" x="2343150" y="3619500"/>
          <p14:tracePt t="174730" x="2349500" y="3613150"/>
          <p14:tracePt t="174752" x="2349500" y="3606800"/>
          <p14:tracePt t="174789" x="2362200" y="3606800"/>
          <p14:tracePt t="174868" x="2355850" y="3606800"/>
          <p14:tracePt t="174877" x="2349500" y="3619500"/>
          <p14:tracePt t="174884" x="2330450" y="3644900"/>
          <p14:tracePt t="174897" x="2317750" y="3676650"/>
          <p14:tracePt t="174914" x="2273300" y="3752850"/>
          <p14:tracePt t="174931" x="2235200" y="3829050"/>
          <p14:tracePt t="174947" x="2178050" y="3898900"/>
          <p14:tracePt t="174964" x="2101850" y="3987800"/>
          <p14:tracePt t="174985" x="2070100" y="4013200"/>
          <p14:tracePt t="174997" x="2057400" y="4038600"/>
          <p14:tracePt t="175016" x="2044700" y="4057650"/>
          <p14:tracePt t="175033" x="2025650" y="4076700"/>
          <p14:tracePt t="175047" x="2006600" y="4095750"/>
          <p14:tracePt t="175064" x="2006600" y="4108450"/>
          <p14:tracePt t="175080" x="2000250" y="4108450"/>
          <p14:tracePt t="175114" x="2000250" y="4064000"/>
          <p14:tracePt t="175132" x="2000250" y="3975100"/>
          <p14:tracePt t="175148" x="2000250" y="3943350"/>
          <p14:tracePt t="175164" x="2000250" y="3848100"/>
          <p14:tracePt t="175181" x="2006600" y="3797300"/>
          <p14:tracePt t="175197" x="2012950" y="3746500"/>
          <p14:tracePt t="175214" x="2012950" y="3695700"/>
          <p14:tracePt t="175231" x="2012950" y="3651250"/>
          <p14:tracePt t="175248" x="2012950" y="3619500"/>
          <p14:tracePt t="175268" x="2012950" y="3594100"/>
          <p14:tracePt t="175283" x="2000250" y="3575050"/>
          <p14:tracePt t="175297" x="2000250" y="3543300"/>
          <p14:tracePt t="175314" x="1987550" y="3511550"/>
          <p14:tracePt t="175315" x="1962150" y="3486150"/>
          <p14:tracePt t="175331" x="1955800" y="3486150"/>
          <p14:tracePt t="175349" x="1962150" y="3467100"/>
          <p14:tracePt t="175364" x="1968500" y="3467100"/>
          <p14:tracePt t="175410" x="1974850" y="3467100"/>
          <p14:tracePt t="175438" x="1981200" y="3467100"/>
          <p14:tracePt t="175445" x="1987550" y="3467100"/>
          <p14:tracePt t="175454" x="1993900" y="3467100"/>
          <p14:tracePt t="175464" x="2006600" y="3467100"/>
          <p14:tracePt t="175482" x="2051050" y="3498850"/>
          <p14:tracePt t="175502" x="2165350" y="3619500"/>
          <p14:tracePt t="175514" x="2209800" y="3670300"/>
          <p14:tracePt t="175533" x="2336800" y="3829050"/>
          <p14:tracePt t="175548" x="2413000" y="3905250"/>
          <p14:tracePt t="175564" x="2444750" y="3949700"/>
          <p14:tracePt t="175581" x="2457450" y="3981450"/>
          <p14:tracePt t="175598" x="2457450" y="4013200"/>
          <p14:tracePt t="175614" x="2457450" y="4044950"/>
          <p14:tracePt t="175631" x="2457450" y="4064000"/>
          <p14:tracePt t="175702" x="2457450" y="4057650"/>
          <p14:tracePt t="175709" x="2457450" y="4038600"/>
          <p14:tracePt t="175722" x="2457450" y="4025900"/>
          <p14:tracePt t="175733" x="2444750" y="3981450"/>
          <p14:tracePt t="175747" x="2419350" y="3943350"/>
          <p14:tracePt t="175770" x="2381250" y="3848100"/>
          <p14:tracePt t="175784" x="2362200" y="3797300"/>
          <p14:tracePt t="175798" x="2343150" y="3765550"/>
          <p14:tracePt t="175819" x="2330450" y="3746500"/>
          <p14:tracePt t="175831" x="2330450" y="3733800"/>
          <p14:tracePt t="175850" x="2330450" y="3727450"/>
          <p14:tracePt t="175968" x="2330450" y="3721100"/>
          <p14:tracePt t="175977" x="2317750" y="3727450"/>
          <p14:tracePt t="175980" x="2286000" y="3752850"/>
          <p14:tracePt t="175999" x="2235200" y="3829050"/>
          <p14:tracePt t="176017" x="2171700" y="3905250"/>
          <p14:tracePt t="176034" x="2089150" y="3975100"/>
          <p14:tracePt t="176043" x="2038350" y="4006850"/>
          <p14:tracePt t="176046" x="2006600" y="4044950"/>
          <p14:tracePt t="176064" x="1924050" y="4089400"/>
          <p14:tracePt t="176082" x="1885950" y="4102100"/>
          <p14:tracePt t="176149" x="1885950" y="4095750"/>
          <p14:tracePt t="176161" x="1885950" y="4076700"/>
          <p14:tracePt t="176164" x="1885950" y="4057650"/>
          <p14:tracePt t="176181" x="1885950" y="4025900"/>
          <p14:tracePt t="176197" x="1885950" y="3968750"/>
          <p14:tracePt t="176214" x="1879600" y="3898900"/>
          <p14:tracePt t="176231" x="1879600" y="3816350"/>
          <p14:tracePt t="176251" x="1879600" y="3746500"/>
          <p14:tracePt t="176264" x="1879600" y="3670300"/>
          <p14:tracePt t="176283" x="1879600" y="3625850"/>
          <p14:tracePt t="176299" x="1879600" y="3600450"/>
          <p14:tracePt t="176314" x="1879600" y="3562350"/>
          <p14:tracePt t="176331" x="1879600" y="3536950"/>
          <p14:tracePt t="176335" x="1879600" y="3524250"/>
          <p14:tracePt t="176349" x="1873250" y="3511550"/>
          <p14:tracePt t="176428" x="1873250" y="3505200"/>
          <p14:tracePt t="176445" x="1873250" y="3498850"/>
          <p14:tracePt t="176564" x="1866900" y="3498850"/>
          <p14:tracePt t="176636" x="1879600" y="3505200"/>
          <p14:tracePt t="176644" x="1924050" y="3530600"/>
          <p14:tracePt t="176658" x="1968500" y="3568700"/>
          <p14:tracePt t="176666" x="2019300" y="3619500"/>
          <p14:tracePt t="176681" x="2114550" y="3714750"/>
          <p14:tracePt t="176697" x="2209800" y="3784600"/>
          <p14:tracePt t="176714" x="2286000" y="3841750"/>
          <p14:tracePt t="176731" x="2368550" y="3911600"/>
          <p14:tracePt t="176747" x="2413000" y="3949700"/>
          <p14:tracePt t="176813" x="2413000" y="3937000"/>
          <p14:tracePt t="176821" x="2413000" y="3898900"/>
          <p14:tracePt t="176831" x="2413000" y="3879850"/>
          <p14:tracePt t="176849" x="2413000" y="3829050"/>
          <p14:tracePt t="176864" x="2406650" y="3778250"/>
          <p14:tracePt t="176881" x="2406650" y="3727450"/>
          <p14:tracePt t="176897" x="2413000" y="3670300"/>
          <p14:tracePt t="176914" x="2413000" y="3619500"/>
          <p14:tracePt t="176916" x="2413000" y="3600450"/>
          <p14:tracePt t="176931" x="2413000" y="3581400"/>
          <p14:tracePt t="176948" x="2413000" y="3536950"/>
          <p14:tracePt t="176965" x="2413000" y="3517900"/>
          <p14:tracePt t="176983" x="2413000" y="3511550"/>
          <p14:tracePt t="177052" x="2413000" y="3530600"/>
          <p14:tracePt t="177062" x="2387600" y="3562350"/>
          <p14:tracePt t="177068" x="2355850" y="3606800"/>
          <p14:tracePt t="177080" x="2330450" y="3651250"/>
          <p14:tracePt t="177098" x="2254250" y="3759200"/>
          <p14:tracePt t="177100" x="2216150" y="3829050"/>
          <p14:tracePt t="177114" x="2159000" y="3873500"/>
          <p14:tracePt t="177131" x="2057400" y="3962400"/>
          <p14:tracePt t="177147" x="1981200" y="4019550"/>
          <p14:tracePt t="177150" x="1962150" y="4038600"/>
          <p14:tracePt t="177164" x="1949450" y="4057650"/>
          <p14:tracePt t="177181" x="1943100" y="4057650"/>
          <p14:tracePt t="177252" x="1943100" y="4051300"/>
          <p14:tracePt t="177261" x="1936750" y="4019550"/>
          <p14:tracePt t="177268" x="1924050" y="3987800"/>
          <p14:tracePt t="177283" x="1911350" y="3949700"/>
          <p14:tracePt t="177298" x="1885950" y="3867150"/>
          <p14:tracePt t="177316" x="1860550" y="3790950"/>
          <p14:tracePt t="177331" x="1854200" y="3778250"/>
          <p14:tracePt t="177364" x="1860550" y="3778250"/>
          <p14:tracePt t="177381" x="1898650" y="3778250"/>
          <p14:tracePt t="177398" x="1962150" y="3816350"/>
          <p14:tracePt t="177414" x="2025650" y="3873500"/>
          <p14:tracePt t="177431" x="2089150" y="3949700"/>
          <p14:tracePt t="177448" x="2146300" y="4013200"/>
          <p14:tracePt t="177467" x="2178050" y="4057650"/>
          <p14:tracePt t="177482" x="2184400" y="4064000"/>
          <p14:tracePt t="177537" x="2152650" y="4051300"/>
          <p14:tracePt t="177540" x="2120900" y="4044950"/>
          <p14:tracePt t="177551" x="2082800" y="4032250"/>
          <p14:tracePt t="177564" x="2000250" y="3994150"/>
          <p14:tracePt t="177581" x="1943100" y="3943350"/>
          <p14:tracePt t="177599" x="1854200" y="3892550"/>
          <p14:tracePt t="177614" x="1797050" y="3854450"/>
          <p14:tracePt t="177631" x="1765300" y="3829050"/>
          <p14:tracePt t="177648" x="1758950" y="3822700"/>
          <p14:tracePt t="177703" x="1758950" y="3816350"/>
          <p14:tracePt t="178196" x="1765300" y="3816350"/>
          <p14:tracePt t="178269" x="1771650" y="3816350"/>
          <p14:tracePt t="178277" x="1784350" y="3816350"/>
          <p14:tracePt t="178291" x="1803400" y="3816350"/>
          <p14:tracePt t="178299" x="1816100" y="3816350"/>
          <p14:tracePt t="178315" x="1828800" y="3816350"/>
          <p14:tracePt t="178332" x="1854200" y="3816350"/>
          <p14:tracePt t="178475" x="1866900" y="3816350"/>
          <p14:tracePt t="178479" x="1885950" y="3816350"/>
          <p14:tracePt t="178484" x="1905000" y="3816350"/>
          <p14:tracePt t="178498" x="1924050" y="3816350"/>
          <p14:tracePt t="178517" x="1962150" y="3816350"/>
          <p14:tracePt t="178533" x="1993900" y="3816350"/>
          <p14:tracePt t="178547" x="2019300" y="3816350"/>
          <p14:tracePt t="178567" x="2076450" y="3816350"/>
          <p14:tracePt t="178581" x="2120900" y="3816350"/>
          <p14:tracePt t="178600" x="2171700" y="3816350"/>
          <p14:tracePt t="178614" x="2203450" y="3816350"/>
          <p14:tracePt t="178631" x="2222500" y="3816350"/>
          <p14:tracePt t="178648" x="2241550" y="3816350"/>
          <p14:tracePt t="178664" x="2254250" y="3822700"/>
          <p14:tracePt t="178681" x="2286000" y="3822700"/>
          <p14:tracePt t="178697" x="2330450" y="3822700"/>
          <p14:tracePt t="178714" x="2387600" y="3822700"/>
          <p14:tracePt t="178734" x="2501900" y="3816350"/>
          <p14:tracePt t="178748" x="2527300" y="3797300"/>
          <p14:tracePt t="178764" x="2590800" y="3790950"/>
          <p14:tracePt t="178783" x="2667000" y="3790950"/>
          <p14:tracePt t="178797" x="2749550" y="3790950"/>
          <p14:tracePt t="178814" x="2863850" y="3790950"/>
          <p14:tracePt t="178830" x="2933700" y="3771900"/>
          <p14:tracePt t="178848" x="3054350" y="3771900"/>
          <p14:tracePt t="178864" x="3162300" y="3771900"/>
          <p14:tracePt t="178881" x="3276600" y="3771900"/>
          <p14:tracePt t="178898" x="3416300" y="3765550"/>
          <p14:tracePt t="178914" x="3562350" y="3752850"/>
          <p14:tracePt t="178917" x="3657600" y="3752850"/>
          <p14:tracePt t="178931" x="3733800" y="3752850"/>
          <p14:tracePt t="178948" x="3892550" y="3733800"/>
          <p14:tracePt t="178964" x="4178300" y="3727450"/>
          <p14:tracePt t="178973" x="4279900" y="3727450"/>
          <p14:tracePt t="178982" x="4394200" y="3733800"/>
          <p14:tracePt t="178998" x="4603750" y="3746500"/>
          <p14:tracePt t="179019" x="4838700" y="3759200"/>
          <p14:tracePt t="179034" x="5111750" y="3759200"/>
          <p14:tracePt t="179050" x="5391150" y="3771900"/>
          <p14:tracePt t="179067" x="5670550" y="3790950"/>
          <p14:tracePt t="179069" x="5803900" y="3790950"/>
          <p14:tracePt t="179081" x="5943600" y="3790950"/>
          <p14:tracePt t="179102" x="6343650" y="3816350"/>
          <p14:tracePt t="179114" x="6477000" y="3822700"/>
          <p14:tracePt t="179132" x="6858000" y="3810000"/>
          <p14:tracePt t="179148" x="7042150" y="3803650"/>
          <p14:tracePt t="179164" x="7162800" y="3803650"/>
          <p14:tracePt t="179181" x="7239000" y="3803650"/>
          <p14:tracePt t="179198" x="7245350" y="3803650"/>
          <p14:tracePt t="179214" x="7245350" y="3797300"/>
          <p14:tracePt t="179351" x="7239000" y="3797300"/>
          <p14:tracePt t="179373" x="7213600" y="3797300"/>
          <p14:tracePt t="179381" x="7181850" y="3797300"/>
          <p14:tracePt t="179398" x="7092950" y="3797300"/>
          <p14:tracePt t="179414" x="6978650" y="3803650"/>
          <p14:tracePt t="179431" x="6838950" y="3803650"/>
          <p14:tracePt t="179447" x="6673850" y="3803650"/>
          <p14:tracePt t="179464" x="6483350" y="3803650"/>
          <p14:tracePt t="179486" x="6350000" y="3784600"/>
          <p14:tracePt t="179721" x="6350000" y="3797300"/>
          <p14:tracePt t="179726" x="6350000" y="3790950"/>
          <p14:tracePt t="179734" x="6356350" y="3797300"/>
          <p14:tracePt t="179748" x="6343650" y="3816350"/>
          <p14:tracePt t="179767" x="6311900" y="3867150"/>
          <p14:tracePt t="179784" x="6311900" y="3873500"/>
          <p14:tracePt t="179800" x="6305550" y="3873500"/>
          <p14:tracePt t="179814" x="6280150" y="3860800"/>
          <p14:tracePt t="179831" x="6267450" y="3860800"/>
          <p14:tracePt t="179850" x="6248400" y="3854450"/>
          <p14:tracePt t="179855" x="6242050" y="3848100"/>
          <p14:tracePt t="179864" x="6223000" y="3848100"/>
          <p14:tracePt t="179881" x="6191250" y="3848100"/>
          <p14:tracePt t="179897" x="6178550" y="3848100"/>
          <p14:tracePt t="179912" x="6165850" y="3848100"/>
          <p14:tracePt t="179921" x="6159500" y="3848100"/>
          <p14:tracePt t="179933" x="6153150" y="3841750"/>
          <p14:tracePt t="180052" x="6153150" y="3835400"/>
          <p14:tracePt t="180062" x="6146800" y="3835400"/>
          <p14:tracePt t="180078" x="6140450" y="3835400"/>
          <p14:tracePt t="180101" x="6127750" y="3835400"/>
          <p14:tracePt t="180108" x="6121400" y="3835400"/>
          <p14:tracePt t="180115" x="6115050" y="3835400"/>
          <p14:tracePt t="180131" x="6108700" y="3835400"/>
          <p14:tracePt t="180164" x="6076950" y="3835400"/>
          <p14:tracePt t="180181" x="6064250" y="3835400"/>
          <p14:tracePt t="180197" x="6051550" y="3829050"/>
          <p14:tracePt t="180214" x="6038850" y="3829050"/>
          <p14:tracePt t="180234" x="6032500" y="3829050"/>
          <p14:tracePt t="180248" x="6032500" y="3822700"/>
          <p14:tracePt t="180287" x="6032500" y="3816350"/>
          <p14:tracePt t="180376" x="6026150" y="3816350"/>
          <p14:tracePt t="180380" x="6019800" y="3816350"/>
          <p14:tracePt t="180658" x="6013450" y="3816350"/>
          <p14:tracePt t="180666" x="6007100" y="3816350"/>
          <p14:tracePt t="180686" x="6000750" y="3816350"/>
          <p14:tracePt t="180708" x="5994400" y="3816350"/>
          <p14:tracePt t="180720" x="5988050" y="3816350"/>
          <p14:tracePt t="180766" x="5975350" y="3829050"/>
          <p14:tracePt t="180772" x="5949950" y="3829050"/>
          <p14:tracePt t="180786" x="5937250" y="3835400"/>
          <p14:tracePt t="180797" x="5905500" y="3848100"/>
          <p14:tracePt t="180814" x="5861050" y="3848100"/>
          <p14:tracePt t="180831" x="5822950" y="3854450"/>
          <p14:tracePt t="180849" x="5791200" y="3854450"/>
          <p14:tracePt t="180864" x="5759450" y="3854450"/>
          <p14:tracePt t="180881" x="5734050" y="3854450"/>
          <p14:tracePt t="180897" x="5708650" y="3854450"/>
          <p14:tracePt t="180915" x="5683250" y="3854450"/>
          <p14:tracePt t="180931" x="5670550" y="3854450"/>
          <p14:tracePt t="180947" x="5626100" y="3854450"/>
          <p14:tracePt t="180965" x="5543550" y="3854450"/>
          <p14:tracePt t="180985" x="5435600" y="3841750"/>
          <p14:tracePt t="180997" x="5302250" y="3829050"/>
          <p14:tracePt t="181018" x="5124450" y="3803650"/>
          <p14:tracePt t="181033" x="4908550" y="3784600"/>
          <p14:tracePt t="181047" x="4673600" y="3765550"/>
          <p14:tracePt t="181066" x="4400550" y="3702050"/>
          <p14:tracePt t="181081" x="4140200" y="3619500"/>
          <p14:tracePt t="181099" x="3746500" y="3498850"/>
          <p14:tracePt t="181114" x="3613150" y="3454400"/>
          <p14:tracePt t="181131" x="3352800" y="3390900"/>
          <p14:tracePt t="181133" x="3213100" y="3340100"/>
          <p14:tracePt t="181148" x="3079750" y="3289300"/>
          <p14:tracePt t="181164" x="2692400" y="3136900"/>
          <p14:tracePt t="181181" x="2406650" y="3016250"/>
          <p14:tracePt t="181197" x="2165350" y="2901950"/>
          <p14:tracePt t="181214" x="2006600" y="2825750"/>
          <p14:tracePt t="181231" x="1943100" y="2774950"/>
          <p14:tracePt t="181248" x="1936750" y="2774950"/>
          <p14:tracePt t="181460" x="1936750" y="2743200"/>
          <p14:tracePt t="181470" x="1917700" y="2705100"/>
          <p14:tracePt t="181476" x="1905000" y="2660650"/>
          <p14:tracePt t="181501" x="1784350" y="2533650"/>
          <p14:tracePt t="181514" x="1727200" y="2476500"/>
          <p14:tracePt t="181533" x="1536700" y="2286000"/>
          <p14:tracePt t="181548" x="1485900" y="2222500"/>
          <p14:tracePt t="181564" x="1371600" y="2038350"/>
          <p14:tracePt t="181581" x="1320800" y="1892300"/>
          <p14:tracePt t="181600" x="1289050" y="1771650"/>
          <p14:tracePt t="181614" x="1263650" y="1708150"/>
          <p14:tracePt t="181631" x="1263650" y="1689100"/>
          <p14:tracePt t="181649" x="1250950" y="1670050"/>
          <p14:tracePt t="181664" x="1244600" y="1651000"/>
          <p14:tracePt t="181681" x="1244600" y="1638300"/>
          <p14:tracePt t="181697" x="1238250" y="1631950"/>
          <p14:tracePt t="182019" x="1238250" y="1644650"/>
          <p14:tracePt t="182032" x="1231900" y="1651000"/>
          <p14:tracePt t="182037" x="1231900" y="1670050"/>
          <p14:tracePt t="182047" x="1225550" y="1676400"/>
          <p14:tracePt t="182064" x="1225550" y="1682750"/>
          <p14:tracePt t="182228" x="1219200" y="1695450"/>
          <p14:tracePt t="182236" x="1212850" y="1746250"/>
          <p14:tracePt t="182251" x="1200150" y="1790700"/>
          <p14:tracePt t="182264" x="1181100" y="1879600"/>
          <p14:tracePt t="182283" x="1187450" y="1943100"/>
          <p14:tracePt t="182287" x="1193800" y="1974850"/>
          <p14:tracePt t="182297" x="1193800" y="1993900"/>
          <p14:tracePt t="182317" x="1200150" y="2006600"/>
          <p14:tracePt t="182348" x="1181100" y="2038350"/>
          <p14:tracePt t="182364" x="1168400" y="2082800"/>
          <p14:tracePt t="182381" x="1155700" y="2127250"/>
          <p14:tracePt t="182399" x="1149350" y="2152650"/>
          <p14:tracePt t="182414" x="1143000" y="2171700"/>
          <p14:tracePt t="183589" x="1143000" y="2152650"/>
          <p14:tracePt t="183602" x="1143000" y="2070100"/>
          <p14:tracePt t="183604" x="1143000" y="2000250"/>
          <p14:tracePt t="183614" x="1143000" y="1936750"/>
          <p14:tracePt t="183631" x="1155700" y="1847850"/>
          <p14:tracePt t="183647" x="1174750" y="1809750"/>
          <p14:tracePt t="183664" x="1174750" y="1803400"/>
          <p14:tracePt t="183708" x="1174750" y="1790700"/>
          <p14:tracePt t="183722" x="1174750" y="1771650"/>
          <p14:tracePt t="183731" x="1174750" y="1746250"/>
          <p14:tracePt t="183750" x="1181100" y="1739900"/>
          <p14:tracePt t="183796" x="1181100" y="1765300"/>
          <p14:tracePt t="183805" x="1174750" y="1847850"/>
          <p14:tracePt t="183814" x="1162050" y="1943100"/>
          <p14:tracePt t="183831" x="1162050" y="2120900"/>
          <p14:tracePt t="183851" x="1149350" y="2260600"/>
          <p14:tracePt t="183865" x="1130300" y="2362200"/>
          <p14:tracePt t="183880" x="1111250" y="2438400"/>
          <p14:tracePt t="183897" x="1104900" y="2451100"/>
          <p14:tracePt t="183974" x="1111250" y="2451100"/>
          <p14:tracePt t="183980" x="1117600" y="2419350"/>
          <p14:tracePt t="183989" x="1123950" y="2374900"/>
          <p14:tracePt t="183998" x="1136650" y="2336800"/>
          <p14:tracePt t="184014" x="1155700" y="2260600"/>
          <p14:tracePt t="184033" x="1181100" y="2190750"/>
          <p14:tracePt t="184051" x="1200150" y="2108200"/>
          <p14:tracePt t="184064" x="1212850" y="1981200"/>
          <p14:tracePt t="184080" x="1225550" y="1828800"/>
          <p14:tracePt t="184100" x="1238250" y="1695450"/>
          <p14:tracePt t="184114" x="1250950" y="1631950"/>
          <p14:tracePt t="184131" x="1263650" y="1600200"/>
          <p14:tracePt t="184134" x="1263650" y="1593850"/>
          <p14:tracePt t="184148" x="1270000" y="1587500"/>
          <p14:tracePt t="184359" x="1270000" y="1619250"/>
          <p14:tracePt t="184364" x="1270000" y="1689100"/>
          <p14:tracePt t="184381" x="1250950" y="1860550"/>
          <p14:tracePt t="184397" x="1244600" y="2025650"/>
          <p14:tracePt t="184414" x="1244600" y="2159000"/>
          <p14:tracePt t="184432" x="1250950" y="2279650"/>
          <p14:tracePt t="184448" x="1238250" y="2368550"/>
          <p14:tracePt t="184469" x="1244600" y="2457450"/>
          <p14:tracePt t="184481" x="1238250" y="2470150"/>
          <p14:tracePt t="184503" x="1231900" y="2476500"/>
          <p14:tracePt t="184534" x="1231900" y="2482850"/>
          <p14:tracePt t="184575" x="1231900" y="2489200"/>
          <p14:tracePt t="184741" x="1231900" y="2482850"/>
          <p14:tracePt t="184820" x="1225550" y="2482850"/>
          <p14:tracePt t="185252" x="1231900" y="2482850"/>
          <p14:tracePt t="185357" x="1231900" y="2489200"/>
          <p14:tracePt t="185375" x="1231900" y="2495550"/>
          <p14:tracePt t="185380" x="1238250" y="2495550"/>
          <p14:tracePt t="185461" x="1238250" y="2489200"/>
          <p14:tracePt t="185476" x="1244600" y="2489200"/>
          <p14:tracePt t="185772" x="1250950" y="2489200"/>
          <p14:tracePt t="186068" x="1250950" y="2482850"/>
          <p14:tracePt t="186084" x="1250950" y="2476500"/>
          <p14:tracePt t="186100" x="1244600" y="2476500"/>
          <p14:tracePt t="186108" x="1238250" y="2470150"/>
          <p14:tracePt t="186253" x="1231900" y="24638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482" name="Group 2">
            <a:extLst>
              <a:ext uri="{FF2B5EF4-FFF2-40B4-BE49-F238E27FC236}">
                <a16:creationId xmlns:a16="http://schemas.microsoft.com/office/drawing/2014/main" id="{AD75B368-0784-4B20-9CD4-722D3B46B3D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2483" name="AutoShape 3">
              <a:extLst>
                <a:ext uri="{FF2B5EF4-FFF2-40B4-BE49-F238E27FC236}">
                  <a16:creationId xmlns:a16="http://schemas.microsoft.com/office/drawing/2014/main" id="{CDDA3892-A2A7-4209-97B7-1D6ED9DFE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2484" name="AutoShape 4">
              <a:extLst>
                <a:ext uri="{FF2B5EF4-FFF2-40B4-BE49-F238E27FC236}">
                  <a16:creationId xmlns:a16="http://schemas.microsoft.com/office/drawing/2014/main" id="{ABD712D3-F7FC-4162-8419-C8885073D44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2485" name="Line 5">
              <a:extLst>
                <a:ext uri="{FF2B5EF4-FFF2-40B4-BE49-F238E27FC236}">
                  <a16:creationId xmlns:a16="http://schemas.microsoft.com/office/drawing/2014/main" id="{3377107A-2F00-45A1-B92E-2DE727D7F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2486" name="Text Box 6">
            <a:extLst>
              <a:ext uri="{FF2B5EF4-FFF2-40B4-BE49-F238E27FC236}">
                <a16:creationId xmlns:a16="http://schemas.microsoft.com/office/drawing/2014/main" id="{F1D06EAB-A276-4EBD-AA99-B0EED57A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805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28.3   Streaming Stored Audio/Video</a:t>
            </a:r>
          </a:p>
        </p:txBody>
      </p:sp>
      <p:sp>
        <p:nvSpPr>
          <p:cNvPr id="532487" name="Text Box 7">
            <a:extLst>
              <a:ext uri="{FF2B5EF4-FFF2-40B4-BE49-F238E27FC236}">
                <a16:creationId xmlns:a16="http://schemas.microsoft.com/office/drawing/2014/main" id="{76B3EC53-13AD-403F-97C0-9B9AA70B8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070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First Approach</a:t>
            </a:r>
          </a:p>
        </p:txBody>
      </p:sp>
      <p:sp>
        <p:nvSpPr>
          <p:cNvPr id="532488" name="Text Box 8">
            <a:extLst>
              <a:ext uri="{FF2B5EF4-FFF2-40B4-BE49-F238E27FC236}">
                <a16:creationId xmlns:a16="http://schemas.microsoft.com/office/drawing/2014/main" id="{58747942-4C6E-4558-AF84-D6936D33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3656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Second Approach</a:t>
            </a:r>
          </a:p>
        </p:txBody>
      </p:sp>
      <p:sp>
        <p:nvSpPr>
          <p:cNvPr id="532489" name="Text Box 9">
            <a:extLst>
              <a:ext uri="{FF2B5EF4-FFF2-40B4-BE49-F238E27FC236}">
                <a16:creationId xmlns:a16="http://schemas.microsoft.com/office/drawing/2014/main" id="{C81C5C3C-3FA2-4B8A-BCDD-0A495811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31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Third  Approach</a:t>
            </a:r>
          </a:p>
        </p:txBody>
      </p:sp>
      <p:sp>
        <p:nvSpPr>
          <p:cNvPr id="532490" name="Text Box 10">
            <a:extLst>
              <a:ext uri="{FF2B5EF4-FFF2-40B4-BE49-F238E27FC236}">
                <a16:creationId xmlns:a16="http://schemas.microsoft.com/office/drawing/2014/main" id="{B6D9AEE3-1047-43B4-B86D-15B49B0B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67200"/>
            <a:ext cx="347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Fourth Approach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76"/>
    </mc:Choice>
    <mc:Fallback>
      <p:transition spd="slow" advTm="1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7" grpId="0"/>
      <p:bldP spid="532488" grpId="0"/>
      <p:bldP spid="532489" grpId="0"/>
      <p:bldP spid="532490" grpId="0"/>
    </p:bldLst>
  </p:timing>
  <p:extLst>
    <p:ext uri="{3A86A75C-4F4B-4683-9AE1-C65F6400EC91}">
      <p14:laserTraceLst xmlns:p14="http://schemas.microsoft.com/office/powerpoint/2010/main">
        <p14:tracePtLst>
          <p14:tracePt t="802" x="8851900" y="1028700"/>
          <p14:tracePt t="811" x="8705850" y="1047750"/>
          <p14:tracePt t="819" x="8578850" y="1073150"/>
          <p14:tracePt t="835" x="8382000" y="1111250"/>
          <p14:tracePt t="852" x="8235950" y="1143000"/>
          <p14:tracePt t="872" x="8089900" y="1168400"/>
          <p14:tracePt t="885" x="7880350" y="1187450"/>
          <p14:tracePt t="903" x="7683500" y="1206500"/>
          <p14:tracePt t="923" x="7524750" y="1219200"/>
          <p14:tracePt t="941" x="7321550" y="1250950"/>
          <p14:tracePt t="951" x="7245350" y="1250950"/>
          <p14:tracePt t="973" x="6978650" y="1257300"/>
          <p14:tracePt t="986" x="6889750" y="1282700"/>
          <p14:tracePt t="997" x="6699250" y="1346200"/>
          <p14:tracePt t="1005" x="6629400" y="1371600"/>
          <p14:tracePt t="1018" x="6521450" y="1397000"/>
          <p14:tracePt t="1035" x="6432550" y="1403350"/>
          <p14:tracePt t="1053" x="6337300" y="1403350"/>
          <p14:tracePt t="1068" x="6197600" y="1352550"/>
          <p14:tracePt t="1085" x="6032500" y="1295400"/>
          <p14:tracePt t="1101" x="5880100" y="1238250"/>
          <p14:tracePt t="1118" x="5689600" y="1168400"/>
          <p14:tracePt t="1135" x="5454650" y="1073150"/>
          <p14:tracePt t="1151" x="5232400" y="984250"/>
          <p14:tracePt t="1171" x="4914900" y="908050"/>
          <p14:tracePt t="1185" x="4806950" y="889000"/>
          <p14:tracePt t="1201" x="4616450" y="863600"/>
          <p14:tracePt t="1203" x="4514850" y="857250"/>
          <p14:tracePt t="1223" x="4305300" y="825500"/>
          <p14:tracePt t="1238" x="4178300" y="825500"/>
          <p14:tracePt t="1252" x="4108450" y="825500"/>
          <p14:tracePt t="1268" x="4114800" y="838200"/>
          <p14:tracePt t="1285" x="4184650" y="850900"/>
          <p14:tracePt t="1301" x="4273550" y="869950"/>
          <p14:tracePt t="1318" x="4362450" y="889000"/>
          <p14:tracePt t="1410" x="4375150" y="895350"/>
          <p14:tracePt t="1424" x="4362450" y="901700"/>
          <p14:tracePt t="1426" x="4349750" y="908050"/>
          <p14:tracePt t="1453" x="4337050" y="914400"/>
          <p14:tracePt t="1469" x="4292600" y="914400"/>
          <p14:tracePt t="1487" x="4260850" y="914400"/>
          <p14:tracePt t="1502" x="4203700" y="914400"/>
          <p14:tracePt t="1520" x="4165600" y="914400"/>
          <p14:tracePt t="1535" x="4152900" y="914400"/>
          <p14:tracePt t="1680" x="4146550" y="914400"/>
          <p14:tracePt t="2812" x="4152900" y="914400"/>
          <p14:tracePt t="2820" x="4184650" y="914400"/>
          <p14:tracePt t="2835" x="4229100" y="914400"/>
          <p14:tracePt t="2852" x="4279900" y="914400"/>
          <p14:tracePt t="2868" x="4362450" y="914400"/>
          <p14:tracePt t="2889" x="4502150" y="914400"/>
          <p14:tracePt t="2901" x="4660900" y="920750"/>
          <p14:tracePt t="2922" x="4787900" y="927100"/>
          <p14:tracePt t="2935" x="4883150" y="927100"/>
          <p14:tracePt t="2952" x="4959350" y="933450"/>
          <p14:tracePt t="2968" x="5035550" y="927100"/>
          <p14:tracePt t="2972" x="5067300" y="927100"/>
          <p14:tracePt t="2987" x="5124450" y="927100"/>
          <p14:tracePt t="3004" x="5162550" y="920750"/>
          <p14:tracePt t="3019" x="5187950" y="920750"/>
          <p14:tracePt t="3035" x="5194300" y="920750"/>
          <p14:tracePt t="3122" x="5200650" y="920750"/>
          <p14:tracePt t="3132" x="5213350" y="920750"/>
          <p14:tracePt t="3137" x="5219700" y="920750"/>
          <p14:tracePt t="3171" x="5226050" y="920750"/>
          <p14:tracePt t="3184" x="5232400" y="920750"/>
          <p14:tracePt t="3219" x="5238750" y="920750"/>
          <p14:tracePt t="3466" x="5270500" y="920750"/>
          <p14:tracePt t="3488" x="5308600" y="908050"/>
          <p14:tracePt t="3502" x="5359400" y="908050"/>
          <p14:tracePt t="3519" x="5403850" y="908050"/>
          <p14:tracePt t="3536" x="5448300" y="908050"/>
          <p14:tracePt t="3551" x="5505450" y="901700"/>
          <p14:tracePt t="3568" x="5568950" y="895350"/>
          <p14:tracePt t="3585" x="5626100" y="895350"/>
          <p14:tracePt t="3592" x="5651500" y="895350"/>
          <p14:tracePt t="3602" x="5676900" y="895350"/>
          <p14:tracePt t="3618" x="5734050" y="895350"/>
          <p14:tracePt t="3639" x="5772150" y="895350"/>
          <p14:tracePt t="3652" x="5822950" y="895350"/>
          <p14:tracePt t="3672" x="5880100" y="895350"/>
          <p14:tracePt t="3685" x="5949950" y="895350"/>
          <p14:tracePt t="3701" x="6007100" y="889000"/>
          <p14:tracePt t="3722" x="6089650" y="889000"/>
          <p14:tracePt t="3738" x="6121400" y="889000"/>
          <p14:tracePt t="3751" x="6191250" y="889000"/>
          <p14:tracePt t="3768" x="6286500" y="889000"/>
          <p14:tracePt t="3772" x="6330950" y="889000"/>
          <p14:tracePt t="3785" x="6369050" y="889000"/>
          <p14:tracePt t="3802" x="6489700" y="895350"/>
          <p14:tracePt t="3818" x="6565900" y="895350"/>
          <p14:tracePt t="3835" x="6642100" y="895350"/>
          <p14:tracePt t="3852" x="6737350" y="889000"/>
          <p14:tracePt t="3871" x="6826250" y="882650"/>
          <p14:tracePt t="3885" x="6896100" y="869950"/>
          <p14:tracePt t="3902" x="6946900" y="863600"/>
          <p14:tracePt t="3923" x="6985000" y="869950"/>
          <p14:tracePt t="3937" x="6997700" y="869950"/>
          <p14:tracePt t="3990" x="6997700" y="876300"/>
          <p14:tracePt t="4004" x="6991350" y="876300"/>
          <p14:tracePt t="4018" x="6915150" y="889000"/>
          <p14:tracePt t="4035" x="6769100" y="920750"/>
          <p14:tracePt t="4052" x="6496050" y="920750"/>
          <p14:tracePt t="4069" x="6216650" y="914400"/>
          <p14:tracePt t="4086" x="5892800" y="901700"/>
          <p14:tracePt t="4102" x="5600700" y="882650"/>
          <p14:tracePt t="4122" x="5327650" y="876300"/>
          <p14:tracePt t="4135" x="5086350" y="869950"/>
          <p14:tracePt t="4156" x="4768850" y="863600"/>
          <p14:tracePt t="4173" x="4572000" y="863600"/>
          <p14:tracePt t="4187" x="4375150" y="857250"/>
          <p14:tracePt t="4203" x="4210050" y="857250"/>
          <p14:tracePt t="4222" x="4064000" y="857250"/>
          <p14:tracePt t="4237" x="3930650" y="857250"/>
          <p14:tracePt t="4252" x="3822700" y="857250"/>
          <p14:tracePt t="4269" x="3752850" y="857250"/>
          <p14:tracePt t="4285" x="3708400" y="857250"/>
          <p14:tracePt t="4301" x="3689350" y="857250"/>
          <p14:tracePt t="4425" x="3683000" y="857250"/>
          <p14:tracePt t="4431" x="3663950" y="857250"/>
          <p14:tracePt t="4438" x="3638550" y="857250"/>
          <p14:tracePt t="4455" x="3543300" y="876300"/>
          <p14:tracePt t="4468" x="3435350" y="876300"/>
          <p14:tracePt t="4487" x="3302000" y="850900"/>
          <p14:tracePt t="4502" x="3124200" y="831850"/>
          <p14:tracePt t="4518" x="2952750" y="831850"/>
          <p14:tracePt t="4535" x="2781300" y="838200"/>
          <p14:tracePt t="4551" x="2571750" y="819150"/>
          <p14:tracePt t="4568" x="2355850" y="819150"/>
          <p14:tracePt t="4586" x="2089150" y="806450"/>
          <p14:tracePt t="4601" x="2006600" y="806450"/>
          <p14:tracePt t="4618" x="1822450" y="825500"/>
          <p14:tracePt t="4638" x="1720850" y="819150"/>
          <p14:tracePt t="4651" x="1657350" y="812800"/>
          <p14:tracePt t="4671" x="1638300" y="812800"/>
          <p14:tracePt t="4685" x="1625600" y="812800"/>
          <p14:tracePt t="4754" x="1606550" y="812800"/>
          <p14:tracePt t="4763" x="1587500" y="812800"/>
          <p14:tracePt t="4769" x="1574800" y="812800"/>
          <p14:tracePt t="4785" x="1568450" y="812800"/>
          <p14:tracePt t="4801" x="1555750" y="812800"/>
          <p14:tracePt t="4819" x="1549400" y="812800"/>
          <p14:tracePt t="5114" x="1555750" y="812800"/>
          <p14:tracePt t="5139" x="1568450" y="812800"/>
          <p14:tracePt t="5151" x="1574800" y="812800"/>
          <p14:tracePt t="5172" x="1587500" y="812800"/>
          <p14:tracePt t="5185" x="1593850" y="812800"/>
          <p14:tracePt t="5201" x="1644650" y="812800"/>
          <p14:tracePt t="5219" x="1701800" y="825500"/>
          <p14:tracePt t="5237" x="1771650" y="838200"/>
          <p14:tracePt t="5253" x="1847850" y="863600"/>
          <p14:tracePt t="5268" x="1943100" y="889000"/>
          <p14:tracePt t="5285" x="2032000" y="882650"/>
          <p14:tracePt t="5301" x="2120900" y="882650"/>
          <p14:tracePt t="5318" x="2197100" y="876300"/>
          <p14:tracePt t="5335" x="2266950" y="882650"/>
          <p14:tracePt t="5351" x="2336800" y="882650"/>
          <p14:tracePt t="5368" x="2413000" y="882650"/>
          <p14:tracePt t="5374" x="2457450" y="882650"/>
          <p14:tracePt t="5385" x="2495550" y="882650"/>
          <p14:tracePt t="5402" x="2584450" y="876300"/>
          <p14:tracePt t="5405" x="2641600" y="876300"/>
          <p14:tracePt t="5422" x="2762250" y="876300"/>
          <p14:tracePt t="5435" x="2889250" y="876300"/>
          <p14:tracePt t="5452" x="2990850" y="889000"/>
          <p14:tracePt t="5468" x="3086100" y="895350"/>
          <p14:tracePt t="5487" x="3200400" y="901700"/>
          <p14:tracePt t="5502" x="3327400" y="895350"/>
          <p14:tracePt t="5519" x="3454400" y="914400"/>
          <p14:tracePt t="5535" x="3587750" y="952500"/>
          <p14:tracePt t="5551" x="3714750" y="965200"/>
          <p14:tracePt t="5569" x="3816350" y="965200"/>
          <p14:tracePt t="5585" x="3911600" y="965200"/>
          <p14:tracePt t="5602" x="4000500" y="971550"/>
          <p14:tracePt t="5608" x="4044950" y="971550"/>
          <p14:tracePt t="5618" x="4121150" y="977900"/>
          <p14:tracePt t="5635" x="4178300" y="971550"/>
          <p14:tracePt t="5652" x="4241800" y="971550"/>
          <p14:tracePt t="5670" x="4305300" y="971550"/>
          <p14:tracePt t="5685" x="4368800" y="971550"/>
          <p14:tracePt t="5701" x="4419600" y="971550"/>
          <p14:tracePt t="5718" x="4457700" y="971550"/>
          <p14:tracePt t="5736" x="4476750" y="971550"/>
          <p14:tracePt t="5751" x="4483100" y="971550"/>
          <p14:tracePt t="5769" x="4489450" y="971550"/>
          <p14:tracePt t="6506" x="4483100" y="971550"/>
          <p14:tracePt t="6515" x="4464050" y="971550"/>
          <p14:tracePt t="6522" x="4445000" y="971550"/>
          <p14:tracePt t="6535" x="4425950" y="971550"/>
          <p14:tracePt t="6551" x="4362450" y="971550"/>
          <p14:tracePt t="6568" x="4298950" y="971550"/>
          <p14:tracePt t="6586" x="4171950" y="971550"/>
          <p14:tracePt t="6602" x="4121150" y="965200"/>
          <p14:tracePt t="6618" x="3968750" y="952500"/>
          <p14:tracePt t="6639" x="3873500" y="952500"/>
          <p14:tracePt t="6652" x="3771900" y="946150"/>
          <p14:tracePt t="6674" x="3676650" y="946150"/>
          <p14:tracePt t="6685" x="3568700" y="933450"/>
          <p14:tracePt t="6701" x="3486150" y="939800"/>
          <p14:tracePt t="6718" x="3409950" y="933450"/>
          <p14:tracePt t="6738" x="3346450" y="933450"/>
          <p14:tracePt t="6751" x="3282950" y="933450"/>
          <p14:tracePt t="6769" x="3149600" y="927100"/>
          <p14:tracePt t="6786" x="3067050" y="914400"/>
          <p14:tracePt t="6801" x="3048000" y="933450"/>
          <p14:tracePt t="6818" x="2927350" y="908050"/>
          <p14:tracePt t="6835" x="2857500" y="908050"/>
          <p14:tracePt t="6851" x="2774950" y="908050"/>
          <p14:tracePt t="6872" x="2711450" y="895350"/>
          <p14:tracePt t="6885" x="2667000" y="882650"/>
          <p14:tracePt t="6890" x="2660650" y="882650"/>
          <p14:tracePt t="6995" x="2654300" y="882650"/>
          <p14:tracePt t="7442" x="2660650" y="882650"/>
          <p14:tracePt t="8930" x="2660650" y="889000"/>
          <p14:tracePt t="9029" x="2654300" y="889000"/>
          <p14:tracePt t="9098" x="2647950" y="895350"/>
          <p14:tracePt t="9110" x="2641600" y="914400"/>
          <p14:tracePt t="9126" x="2603500" y="927100"/>
          <p14:tracePt t="9135" x="2578100" y="939800"/>
          <p14:tracePt t="9152" x="2540000" y="952500"/>
          <p14:tracePt t="9171" x="2476500" y="977900"/>
          <p14:tracePt t="9185" x="2457450" y="984250"/>
          <p14:tracePt t="9202" x="2400300" y="996950"/>
          <p14:tracePt t="9218" x="2330450" y="1009650"/>
          <p14:tracePt t="9238" x="2298700" y="1009650"/>
          <p14:tracePt t="9252" x="2273300" y="1009650"/>
          <p14:tracePt t="9268" x="2247900" y="1016000"/>
          <p14:tracePt t="9285" x="2197100" y="1016000"/>
          <p14:tracePt t="9301" x="2133600" y="1016000"/>
          <p14:tracePt t="9318" x="2082800" y="1016000"/>
          <p14:tracePt t="9336" x="2038350" y="1016000"/>
          <p14:tracePt t="9352" x="2025650" y="1016000"/>
          <p14:tracePt t="9361" x="2012950" y="1016000"/>
          <p14:tracePt t="9369" x="2000250" y="1009650"/>
          <p14:tracePt t="9385" x="1993900" y="1009650"/>
          <p14:tracePt t="9423" x="1987550" y="1003300"/>
          <p14:tracePt t="10819" x="1987550" y="1066800"/>
          <p14:tracePt t="10836" x="1987550" y="1143000"/>
          <p14:tracePt t="10853" x="1993900" y="1238250"/>
          <p14:tracePt t="10869" x="2012950" y="1327150"/>
          <p14:tracePt t="10888" x="2044700" y="1416050"/>
          <p14:tracePt t="10904" x="2076450" y="1498600"/>
          <p14:tracePt t="10923" x="2101850" y="1619250"/>
          <p14:tracePt t="10938" x="2114550" y="1682750"/>
          <p14:tracePt t="10952" x="2133600" y="1714500"/>
          <p14:tracePt t="10971" x="2165350" y="1803400"/>
          <p14:tracePt t="10987" x="2178050" y="1866900"/>
          <p14:tracePt t="11002" x="2209800" y="1968500"/>
          <p14:tracePt t="11019" x="2235200" y="2063750"/>
          <p14:tracePt t="11035" x="2247900" y="2152650"/>
          <p14:tracePt t="11052" x="2241550" y="2235200"/>
          <p14:tracePt t="11068" x="2241550" y="2279650"/>
          <p14:tracePt t="11085" x="2241550" y="2298700"/>
          <p14:tracePt t="11102" x="2235200" y="2311400"/>
          <p14:tracePt t="11110" x="2235200" y="2324100"/>
          <p14:tracePt t="11118" x="2235200" y="2330450"/>
          <p14:tracePt t="11136" x="2235200" y="2336800"/>
          <p14:tracePt t="11170" x="2228850" y="2343150"/>
          <p14:tracePt t="11185" x="2228850" y="2349500"/>
          <p14:tracePt t="11202" x="2209800" y="2381250"/>
          <p14:tracePt t="11219" x="2203450" y="2406650"/>
          <p14:tracePt t="11237" x="2190750" y="2425700"/>
          <p14:tracePt t="11252" x="2184400" y="2444750"/>
          <p14:tracePt t="11269" x="2171700" y="2470150"/>
          <p14:tracePt t="11285" x="2152650" y="2495550"/>
          <p14:tracePt t="11301" x="2139950" y="2533650"/>
          <p14:tracePt t="11319" x="2127250" y="2565400"/>
          <p14:tracePt t="11335" x="2114550" y="2578100"/>
          <p14:tracePt t="11352" x="2108200" y="2597150"/>
          <p14:tracePt t="11360" x="2108200" y="2609850"/>
          <p14:tracePt t="11364" x="2095500" y="2616200"/>
          <p14:tracePt t="11371" x="2082800" y="2628900"/>
          <p14:tracePt t="11385" x="2063750" y="2660650"/>
          <p14:tracePt t="11402" x="2051050" y="2673350"/>
          <p14:tracePt t="11421" x="2032000" y="2673350"/>
          <p14:tracePt t="11568" x="2032000" y="2679700"/>
          <p14:tracePt t="12135" x="2032000" y="2692400"/>
          <p14:tracePt t="12151" x="2032000" y="2698750"/>
          <p14:tracePt t="12202" x="2032000" y="2711450"/>
          <p14:tracePt t="12220" x="2032000" y="2730500"/>
          <p14:tracePt t="12301" x="2025650" y="2730500"/>
          <p14:tracePt t="12502" x="2032000" y="2743200"/>
          <p14:tracePt t="12519" x="2044700" y="2755900"/>
          <p14:tracePt t="12535" x="2057400" y="2768600"/>
          <p14:tracePt t="12551" x="2095500" y="2774950"/>
          <p14:tracePt t="12569" x="2120900" y="2794000"/>
          <p14:tracePt t="12586" x="2133600" y="2800350"/>
          <p14:tracePt t="12602" x="2139950" y="2806700"/>
          <p14:tracePt t="12785" x="2133600" y="2800350"/>
          <p14:tracePt t="12851" x="2139950" y="2800350"/>
          <p14:tracePt t="14069" x="2139950" y="2813050"/>
          <p14:tracePt t="14085" x="2139950" y="2825750"/>
          <p14:tracePt t="14103" x="2139950" y="2838450"/>
          <p14:tracePt t="14120" x="2133600" y="2857500"/>
          <p14:tracePt t="14141" x="2108200" y="2889250"/>
          <p14:tracePt t="14155" x="2082800" y="2933700"/>
          <p14:tracePt t="14171" x="2057400" y="2978150"/>
          <p14:tracePt t="14187" x="2032000" y="3035300"/>
          <p14:tracePt t="14203" x="2006600" y="3092450"/>
          <p14:tracePt t="14218" x="1987550" y="3136900"/>
          <p14:tracePt t="14237" x="1962150" y="3181350"/>
          <p14:tracePt t="14254" x="1936750" y="3213100"/>
          <p14:tracePt t="14271" x="1905000" y="3232150"/>
          <p14:tracePt t="14285" x="1885950" y="3238500"/>
          <p14:tracePt t="14340" x="1879600" y="3238500"/>
          <p14:tracePt t="14352" x="1873250" y="3238500"/>
          <p14:tracePt t="14371" x="1860550" y="3162300"/>
          <p14:tracePt t="14386" x="1860550" y="3136900"/>
          <p14:tracePt t="14402" x="1911350" y="3022600"/>
          <p14:tracePt t="14423" x="1993900" y="2959100"/>
          <p14:tracePt t="14435" x="2070100" y="2882900"/>
          <p14:tracePt t="14452" x="2146300" y="2819400"/>
          <p14:tracePt t="14468" x="2260600" y="2781300"/>
          <p14:tracePt t="14487" x="2413000" y="2762250"/>
          <p14:tracePt t="14502" x="2584450" y="2762250"/>
          <p14:tracePt t="14519" x="2800350" y="2825750"/>
          <p14:tracePt t="14535" x="2965450" y="2882900"/>
          <p14:tracePt t="14551" x="3067050" y="2952750"/>
          <p14:tracePt t="14568" x="3130550" y="3022600"/>
          <p14:tracePt t="14586" x="3155950" y="3124200"/>
          <p14:tracePt t="14602" x="3155950" y="3162300"/>
          <p14:tracePt t="14618" x="3098800" y="3276600"/>
          <p14:tracePt t="14635" x="3035300" y="3359150"/>
          <p14:tracePt t="14656" x="2978150" y="3454400"/>
          <p14:tracePt t="14670" x="2914650" y="3549650"/>
          <p14:tracePt t="14685" x="2844800" y="3644900"/>
          <p14:tracePt t="14701" x="2787650" y="3759200"/>
          <p14:tracePt t="14718" x="2717800" y="3867150"/>
          <p14:tracePt t="14739" x="2660650" y="3956050"/>
          <p14:tracePt t="14751" x="2616200" y="3981450"/>
          <p14:tracePt t="14768" x="2584450" y="3981450"/>
          <p14:tracePt t="14785" x="2495550" y="3956050"/>
          <p14:tracePt t="14803" x="2413000" y="3873500"/>
          <p14:tracePt t="14818" x="2330450" y="3759200"/>
          <p14:tracePt t="14835" x="2273300" y="3606800"/>
          <p14:tracePt t="14852" x="2216150" y="3397250"/>
          <p14:tracePt t="14868" x="2216150" y="3162300"/>
          <p14:tracePt t="14889" x="2178050" y="2946400"/>
          <p14:tracePt t="14902" x="2178050" y="2819400"/>
          <p14:tracePt t="14922" x="2190750" y="2698750"/>
          <p14:tracePt t="14935" x="2203450" y="2660650"/>
          <p14:tracePt t="14955" x="2286000" y="2552700"/>
          <p14:tracePt t="14970" x="2330450" y="2501900"/>
          <p14:tracePt t="14987" x="2381250" y="2457450"/>
          <p14:tracePt t="15002" x="2463800" y="2432050"/>
          <p14:tracePt t="15018" x="2565400" y="2432050"/>
          <p14:tracePt t="15035" x="2673350" y="2438400"/>
          <p14:tracePt t="15051" x="2781300" y="2476500"/>
          <p14:tracePt t="15068" x="2876550" y="2527300"/>
          <p14:tracePt t="15085" x="2971800" y="2609850"/>
          <p14:tracePt t="15102" x="3054350" y="2711450"/>
          <p14:tracePt t="15118" x="3124200" y="2838450"/>
          <p14:tracePt t="15135" x="3155950" y="2959100"/>
          <p14:tracePt t="15152" x="3162300" y="3092450"/>
          <p14:tracePt t="15155" x="3168650" y="3155950"/>
          <p14:tracePt t="15170" x="3130550" y="3276600"/>
          <p14:tracePt t="15185" x="3117850" y="3327400"/>
          <p14:tracePt t="15202" x="3073400" y="3486150"/>
          <p14:tracePt t="15218" x="3028950" y="3575050"/>
          <p14:tracePt t="15237" x="2984500" y="3657600"/>
          <p14:tracePt t="15252" x="2921000" y="3727450"/>
          <p14:tracePt t="15268" x="2851150" y="3790950"/>
          <p14:tracePt t="15285" x="2794000" y="3848100"/>
          <p14:tracePt t="15301" x="2743200" y="3879850"/>
          <p14:tracePt t="15319" x="2705100" y="3911600"/>
          <p14:tracePt t="15335" x="2667000" y="3937000"/>
          <p14:tracePt t="15352" x="2628900" y="3962400"/>
          <p14:tracePt t="15360" x="2616200" y="3968750"/>
          <p14:tracePt t="15368" x="2603500" y="3975100"/>
          <p14:tracePt t="15385" x="2597150" y="3975100"/>
          <p14:tracePt t="15474" x="2590800" y="3981450"/>
          <p14:tracePt t="15488" x="2584450" y="3981450"/>
          <p14:tracePt t="15496" x="2571750" y="3981450"/>
          <p14:tracePt t="15502" x="2565400" y="3981450"/>
          <p14:tracePt t="15519" x="2559050" y="3981450"/>
          <p14:tracePt t="15800" x="2552700" y="3981450"/>
          <p14:tracePt t="15818" x="2546350" y="398145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Text Box 2">
            <a:extLst>
              <a:ext uri="{FF2B5EF4-FFF2-40B4-BE49-F238E27FC236}">
                <a16:creationId xmlns:a16="http://schemas.microsoft.com/office/drawing/2014/main" id="{A76159AA-047A-4ECF-8627-E5DE6D04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28.10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Using a Web server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BAD93A4A-8D2D-4194-AED1-B6A3DABA7D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0500" name="Rectangle 4">
            <a:extLst>
              <a:ext uri="{FF2B5EF4-FFF2-40B4-BE49-F238E27FC236}">
                <a16:creationId xmlns:a16="http://schemas.microsoft.com/office/drawing/2014/main" id="{66CADE41-CC26-4C84-A5ED-1AB8E8F85E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0501" name="Rectangle 5">
            <a:extLst>
              <a:ext uri="{FF2B5EF4-FFF2-40B4-BE49-F238E27FC236}">
                <a16:creationId xmlns:a16="http://schemas.microsoft.com/office/drawing/2014/main" id="{2A2BA0D4-8BDA-4E39-898B-0162F360D4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0502" name="Rectangle 6">
            <a:extLst>
              <a:ext uri="{FF2B5EF4-FFF2-40B4-BE49-F238E27FC236}">
                <a16:creationId xmlns:a16="http://schemas.microsoft.com/office/drawing/2014/main" id="{84A5FD34-2432-4E22-863D-B1B4C7A5E78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0503" name="Rectangle 7">
            <a:extLst>
              <a:ext uri="{FF2B5EF4-FFF2-40B4-BE49-F238E27FC236}">
                <a16:creationId xmlns:a16="http://schemas.microsoft.com/office/drawing/2014/main" id="{8B479AB1-41FD-4C94-B909-B40A096CC5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0504" name="Rectangle 8">
            <a:extLst>
              <a:ext uri="{FF2B5EF4-FFF2-40B4-BE49-F238E27FC236}">
                <a16:creationId xmlns:a16="http://schemas.microsoft.com/office/drawing/2014/main" id="{387FB550-9189-4237-9DE1-24001DF694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0505" name="Rectangle 9">
            <a:extLst>
              <a:ext uri="{FF2B5EF4-FFF2-40B4-BE49-F238E27FC236}">
                <a16:creationId xmlns:a16="http://schemas.microsoft.com/office/drawing/2014/main" id="{0E568B0D-0774-4E5A-91AE-05407AE1CB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90506" name="Picture 10">
            <a:extLst>
              <a:ext uri="{FF2B5EF4-FFF2-40B4-BE49-F238E27FC236}">
                <a16:creationId xmlns:a16="http://schemas.microsoft.com/office/drawing/2014/main" id="{B15618CD-3653-49AD-84CF-76C407D5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081088"/>
            <a:ext cx="60833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28"/>
    </mc:Choice>
    <mc:Fallback>
      <p:transition spd="slow" advTm="30028"/>
    </mc:Fallback>
  </mc:AlternateContent>
  <p:extLst>
    <p:ext uri="{3A86A75C-4F4B-4683-9AE1-C65F6400EC91}">
      <p14:laserTraceLst xmlns:p14="http://schemas.microsoft.com/office/powerpoint/2010/main">
        <p14:tracePtLst>
          <p14:tracePt t="588" x="2540000" y="3905250"/>
          <p14:tracePt t="596" x="2540000" y="3822700"/>
          <p14:tracePt t="618" x="2571750" y="3663950"/>
          <p14:tracePt t="632" x="2597150" y="3435350"/>
          <p14:tracePt t="649" x="2622550" y="3149600"/>
          <p14:tracePt t="666" x="2686050" y="2768600"/>
          <p14:tracePt t="683" x="2857500" y="2197100"/>
          <p14:tracePt t="699" x="2952750" y="1873250"/>
          <p14:tracePt t="720" x="3035300" y="1657350"/>
          <p14:tracePt t="733" x="3073400" y="1574800"/>
          <p14:tracePt t="749" x="3073400" y="1555750"/>
          <p14:tracePt t="797" x="3073400" y="1543050"/>
          <p14:tracePt t="803" x="3073400" y="1524000"/>
          <p14:tracePt t="815" x="3073400" y="1492250"/>
          <p14:tracePt t="835" x="3073400" y="1409700"/>
          <p14:tracePt t="849" x="3060700" y="1301750"/>
          <p14:tracePt t="866" x="3060700" y="1219200"/>
          <p14:tracePt t="868" x="3060700" y="1181100"/>
          <p14:tracePt t="883" x="3067050" y="1098550"/>
          <p14:tracePt t="902" x="3067050" y="984250"/>
          <p14:tracePt t="916" x="3041650" y="819150"/>
          <p14:tracePt t="932" x="3003550" y="679450"/>
          <p14:tracePt t="949" x="2965450" y="590550"/>
          <p14:tracePt t="965" x="2965450" y="558800"/>
          <p14:tracePt t="985" x="2965450" y="539750"/>
          <p14:tracePt t="1000" x="2952750" y="514350"/>
          <p14:tracePt t="1020" x="2933700" y="488950"/>
          <p14:tracePt t="1032" x="2914650" y="469900"/>
          <p14:tracePt t="1049" x="2901950" y="457200"/>
          <p14:tracePt t="1066" x="2895600" y="450850"/>
          <p14:tracePt t="1099" x="2882900" y="450850"/>
          <p14:tracePt t="1116" x="2863850" y="438150"/>
          <p14:tracePt t="1132" x="2838450" y="425450"/>
          <p14:tracePt t="1149" x="2794000" y="419100"/>
          <p14:tracePt t="1166" x="2755900" y="419100"/>
          <p14:tracePt t="1182" x="2711450" y="412750"/>
          <p14:tracePt t="1199" x="2692400" y="406400"/>
          <p14:tracePt t="1215" x="2686050" y="406400"/>
          <p14:tracePt t="1291" x="2679700" y="406400"/>
          <p14:tracePt t="1300" x="2673350" y="406400"/>
          <p14:tracePt t="1318" x="2660650" y="406400"/>
          <p14:tracePt t="1335" x="2654300" y="406400"/>
          <p14:tracePt t="1403" x="2654300" y="412750"/>
          <p14:tracePt t="1412" x="2654300" y="419100"/>
          <p14:tracePt t="1491" x="2660650" y="419100"/>
          <p14:tracePt t="1585" x="2660650" y="425450"/>
          <p14:tracePt t="1589" x="2660650" y="431800"/>
          <p14:tracePt t="1599" x="2660650" y="438150"/>
          <p14:tracePt t="1616" x="2692400" y="457200"/>
          <p14:tracePt t="1633" x="2730500" y="476250"/>
          <p14:tracePt t="1649" x="2781300" y="495300"/>
          <p14:tracePt t="1666" x="2844800" y="495300"/>
          <p14:tracePt t="1683" x="2952750" y="501650"/>
          <p14:tracePt t="1699" x="3009900" y="508000"/>
          <p14:tracePt t="1718" x="3041650" y="514350"/>
          <p14:tracePt t="1732" x="3067050" y="508000"/>
          <p14:tracePt t="1752" x="3105150" y="508000"/>
          <p14:tracePt t="1769" x="3155950" y="508000"/>
          <p14:tracePt t="1777" x="3175000" y="508000"/>
          <p14:tracePt t="1782" x="3194050" y="501650"/>
          <p14:tracePt t="1800" x="3232150" y="495300"/>
          <p14:tracePt t="1816" x="3263900" y="482600"/>
          <p14:tracePt t="1834" x="3327400" y="463550"/>
          <p14:tracePt t="1849" x="3397250" y="457200"/>
          <p14:tracePt t="1866" x="3467100" y="457200"/>
          <p14:tracePt t="1883" x="3505200" y="457200"/>
          <p14:tracePt t="1899" x="3536950" y="457200"/>
          <p14:tracePt t="1916" x="3594100" y="457200"/>
          <p14:tracePt t="1933" x="3651250" y="457200"/>
          <p14:tracePt t="1949" x="3695700" y="457200"/>
          <p14:tracePt t="1966" x="3740150" y="457200"/>
          <p14:tracePt t="1987" x="3810000" y="457200"/>
          <p14:tracePt t="2001" x="3905250" y="469900"/>
          <p14:tracePt t="2019" x="4019550" y="482600"/>
          <p14:tracePt t="2025" x="4083050" y="482600"/>
          <p14:tracePt t="2033" x="4133850" y="482600"/>
          <p14:tracePt t="2050" x="4216400" y="488950"/>
          <p14:tracePt t="2067" x="4292600" y="501650"/>
          <p14:tracePt t="2085" x="4343400" y="501650"/>
          <p14:tracePt t="2100" x="4394200" y="501650"/>
          <p14:tracePt t="2116" x="4419600" y="501650"/>
          <p14:tracePt t="2324" x="4419600" y="508000"/>
          <p14:tracePt t="2335" x="4425950" y="508000"/>
          <p14:tracePt t="2349" x="4425950" y="520700"/>
          <p14:tracePt t="2366" x="4381500" y="527050"/>
          <p14:tracePt t="2382" x="4368800" y="533400"/>
          <p14:tracePt t="2399" x="4362450" y="533400"/>
          <p14:tracePt t="2432" x="4362450" y="539750"/>
          <p14:tracePt t="2449" x="4337050" y="539750"/>
          <p14:tracePt t="2462" x="4267200" y="539750"/>
          <p14:tracePt t="2468" x="4229100" y="539750"/>
          <p14:tracePt t="2483" x="4152900" y="533400"/>
          <p14:tracePt t="2503" x="4083050" y="533400"/>
          <p14:tracePt t="2519" x="4025900" y="533400"/>
          <p14:tracePt t="2532" x="3968750" y="533400"/>
          <p14:tracePt t="2549" x="3917950" y="533400"/>
          <p14:tracePt t="2566" x="3867150" y="533400"/>
          <p14:tracePt t="2585" x="3797300" y="527050"/>
          <p14:tracePt t="2599" x="3733800" y="514350"/>
          <p14:tracePt t="2616" x="3670300" y="508000"/>
          <p14:tracePt t="2632" x="3619500" y="488950"/>
          <p14:tracePt t="2649" x="3587750" y="476250"/>
          <p14:tracePt t="2665" x="3568700" y="469900"/>
          <p14:tracePt t="2683" x="3556000" y="469900"/>
          <p14:tracePt t="2699" x="3543300" y="469900"/>
          <p14:tracePt t="2773" x="3536950" y="469900"/>
          <p14:tracePt t="2782" x="3517900" y="469900"/>
          <p14:tracePt t="2788" x="3505200" y="469900"/>
          <p14:tracePt t="2799" x="3492500" y="463550"/>
          <p14:tracePt t="2820" x="3435350" y="431800"/>
          <p14:tracePt t="2834" x="3416300" y="419100"/>
          <p14:tracePt t="2852" x="3378200" y="393700"/>
          <p14:tracePt t="2866" x="3365500" y="387350"/>
          <p14:tracePt t="2882" x="3352800" y="374650"/>
          <p14:tracePt t="2899" x="3340100" y="361950"/>
          <p14:tracePt t="2916" x="3340100" y="349250"/>
          <p14:tracePt t="2932" x="3333750" y="336550"/>
          <p14:tracePt t="2949" x="3333750" y="323850"/>
          <p14:tracePt t="2965" x="3327400" y="317500"/>
          <p14:tracePt t="2982" x="3327400" y="304800"/>
          <p14:tracePt t="2999" x="3321050" y="304800"/>
          <p14:tracePt t="3021" x="3327400" y="292100"/>
          <p14:tracePt t="3032" x="3327400" y="279400"/>
          <p14:tracePt t="3049" x="3340100" y="266700"/>
          <p14:tracePt t="3055" x="3352800" y="254000"/>
          <p14:tracePt t="3072" x="3378200" y="241300"/>
          <p14:tracePt t="3085" x="3403600" y="222250"/>
          <p14:tracePt t="3100" x="3429000" y="209550"/>
          <p14:tracePt t="3116" x="3454400" y="196850"/>
          <p14:tracePt t="3132" x="3467100" y="190500"/>
          <p14:tracePt t="3149" x="3479800" y="184150"/>
          <p14:tracePt t="3166" x="3492500" y="177800"/>
          <p14:tracePt t="3182" x="3505200" y="171450"/>
          <p14:tracePt t="3199" x="3511550" y="165100"/>
          <p14:tracePt t="3215" x="3536950" y="158750"/>
          <p14:tracePt t="3232" x="3549650" y="158750"/>
          <p14:tracePt t="3253" x="3594100" y="158750"/>
          <p14:tracePt t="3270" x="3670300" y="158750"/>
          <p14:tracePt t="3282" x="3721100" y="158750"/>
          <p14:tracePt t="3299" x="3854450" y="158750"/>
          <p14:tracePt t="3320" x="3930650" y="158750"/>
          <p14:tracePt t="3334" x="4000500" y="158750"/>
          <p14:tracePt t="3349" x="4064000" y="158750"/>
          <p14:tracePt t="3366" x="4121150" y="158750"/>
          <p14:tracePt t="3382" x="4165600" y="158750"/>
          <p14:tracePt t="3399" x="4184650" y="158750"/>
          <p14:tracePt t="3417" x="4191000" y="158750"/>
          <p14:tracePt t="3449" x="4197350" y="158750"/>
          <p14:tracePt t="3507" x="4197350" y="177800"/>
          <p14:tracePt t="3522" x="4197350" y="196850"/>
          <p14:tracePt t="3526" x="4197350" y="209550"/>
          <p14:tracePt t="3533" x="4197350" y="222250"/>
          <p14:tracePt t="3549" x="4191000" y="254000"/>
          <p14:tracePt t="3566" x="4171950" y="279400"/>
          <p14:tracePt t="3585" x="4146550" y="304800"/>
          <p14:tracePt t="3599" x="4095750" y="336550"/>
          <p14:tracePt t="3616" x="4044950" y="374650"/>
          <p14:tracePt t="3632" x="4019550" y="419100"/>
          <p14:tracePt t="3649" x="3994150" y="438150"/>
          <p14:tracePt t="3652" x="3987800" y="438150"/>
          <p14:tracePt t="3711" x="3987800" y="444500"/>
          <p14:tracePt t="3715" x="3987800" y="450850"/>
          <p14:tracePt t="3723" x="3987800" y="457200"/>
          <p14:tracePt t="3734" x="3987800" y="469900"/>
          <p14:tracePt t="3749" x="3987800" y="527050"/>
          <p14:tracePt t="3768" x="3994150" y="641350"/>
          <p14:tracePt t="3782" x="4057650" y="819150"/>
          <p14:tracePt t="3799" x="4146550" y="1028700"/>
          <p14:tracePt t="3816" x="4273550" y="1231900"/>
          <p14:tracePt t="3835" x="4400550" y="1397000"/>
          <p14:tracePt t="3849" x="4521200" y="1581150"/>
          <p14:tracePt t="3866" x="4641850" y="1765300"/>
          <p14:tracePt t="3882" x="4756150" y="1955800"/>
          <p14:tracePt t="3899" x="4978400" y="2222500"/>
          <p14:tracePt t="3916" x="5149850" y="2355850"/>
          <p14:tracePt t="3932" x="5327650" y="2463800"/>
          <p14:tracePt t="3949" x="5410200" y="2552700"/>
          <p14:tracePt t="3958" x="5480050" y="2597150"/>
          <p14:tracePt t="3965" x="5530850" y="2635250"/>
          <p14:tracePt t="3982" x="5619750" y="2730500"/>
          <p14:tracePt t="4003" x="5848350" y="2882900"/>
          <p14:tracePt t="4019" x="5937250" y="2927350"/>
          <p14:tracePt t="4032" x="6121400" y="3022600"/>
          <p14:tracePt t="4049" x="6254750" y="3092450"/>
          <p14:tracePt t="4071" x="6438900" y="3155950"/>
          <p14:tracePt t="4087" x="6546850" y="3200400"/>
          <p14:tracePt t="4096" x="6604000" y="3219450"/>
          <p14:tracePt t="4100" x="6654800" y="3238500"/>
          <p14:tracePt t="4116" x="6724650" y="3282950"/>
          <p14:tracePt t="4132" x="6781800" y="3314700"/>
          <p14:tracePt t="4149" x="6832600" y="3340100"/>
          <p14:tracePt t="4166" x="6889750" y="3359150"/>
          <p14:tracePt t="4183" x="6921500" y="3371850"/>
          <p14:tracePt t="4199" x="6934200" y="3371850"/>
          <p14:tracePt t="4216" x="6934200" y="3378200"/>
          <p14:tracePt t="4458" x="6927850" y="3378200"/>
          <p14:tracePt t="4462" x="6908800" y="3371850"/>
          <p14:tracePt t="4470" x="6902450" y="3365500"/>
          <p14:tracePt t="4482" x="6889750" y="3359150"/>
          <p14:tracePt t="4499" x="6845300" y="3321050"/>
          <p14:tracePt t="4520" x="6807200" y="3282950"/>
          <p14:tracePt t="4532" x="6762750" y="3225800"/>
          <p14:tracePt t="4549" x="6724650" y="3168650"/>
          <p14:tracePt t="4565" x="6692900" y="3117850"/>
          <p14:tracePt t="4585" x="6654800" y="3054350"/>
          <p14:tracePt t="4600" x="6629400" y="3003550"/>
          <p14:tracePt t="4616" x="6623050" y="2978150"/>
          <p14:tracePt t="4632" x="6623050" y="2952750"/>
          <p14:tracePt t="4649" x="6623050" y="2908300"/>
          <p14:tracePt t="4652" x="6623050" y="2882900"/>
          <p14:tracePt t="4666" x="6623050" y="2844800"/>
          <p14:tracePt t="4683" x="6642100" y="2762250"/>
          <p14:tracePt t="4700" x="6661150" y="2705100"/>
          <p14:tracePt t="4716" x="6705600" y="2654300"/>
          <p14:tracePt t="4737" x="6743700" y="2603500"/>
          <p14:tracePt t="4751" x="6775450" y="2559050"/>
          <p14:tracePt t="4768" x="6826250" y="2520950"/>
          <p14:tracePt t="4782" x="6877050" y="2495550"/>
          <p14:tracePt t="4799" x="6927850" y="2470150"/>
          <p14:tracePt t="4821" x="7042150" y="2457450"/>
          <p14:tracePt t="4835" x="7080250" y="2457450"/>
          <p14:tracePt t="4849" x="7162800" y="2463800"/>
          <p14:tracePt t="4867" x="7264400" y="2482850"/>
          <p14:tracePt t="4883" x="7315200" y="2495550"/>
          <p14:tracePt t="4901" x="7346950" y="2533650"/>
          <p14:tracePt t="4917" x="7366000" y="2597150"/>
          <p14:tracePt t="4933" x="7397750" y="2698750"/>
          <p14:tracePt t="4950" x="7423150" y="2794000"/>
          <p14:tracePt t="4967" x="7435850" y="2889250"/>
          <p14:tracePt t="4986" x="7442200" y="2984500"/>
          <p14:tracePt t="5002" x="7442200" y="3086100"/>
          <p14:tracePt t="5020" x="7416800" y="3175000"/>
          <p14:tracePt t="5034" x="7353300" y="3219450"/>
          <p14:tracePt t="5049" x="7283450" y="3257550"/>
          <p14:tracePt t="5055" x="7232650" y="3270250"/>
          <p14:tracePt t="5066" x="7188200" y="3282950"/>
          <p14:tracePt t="5086" x="7029450" y="3282950"/>
          <p14:tracePt t="5099" x="6927850" y="3282950"/>
          <p14:tracePt t="5117" x="6864350" y="3244850"/>
          <p14:tracePt t="5133" x="6807200" y="3213100"/>
          <p14:tracePt t="5149" x="6762750" y="3194050"/>
          <p14:tracePt t="5166" x="6756400" y="3168650"/>
          <p14:tracePt t="5183" x="6756400" y="3130550"/>
          <p14:tracePt t="5199" x="6756400" y="3086100"/>
          <p14:tracePt t="5215" x="6756400" y="3060700"/>
          <p14:tracePt t="5232" x="6756400" y="3035300"/>
          <p14:tracePt t="5249" x="6731000" y="3022600"/>
          <p14:tracePt t="5253" x="6699250" y="3016250"/>
          <p14:tracePt t="5270" x="6584950" y="2997200"/>
          <p14:tracePt t="5283" x="6432550" y="2990850"/>
          <p14:tracePt t="5299" x="6343650" y="2990850"/>
          <p14:tracePt t="5317" x="6057900" y="3003550"/>
          <p14:tracePt t="5335" x="5854700" y="3003550"/>
          <p14:tracePt t="5350" x="5670550" y="3028950"/>
          <p14:tracePt t="5366" x="5441950" y="3054350"/>
          <p14:tracePt t="5383" x="5200650" y="3086100"/>
          <p14:tracePt t="5399" x="4959350" y="3105150"/>
          <p14:tracePt t="5416" x="4749800" y="3124200"/>
          <p14:tracePt t="5432" x="4559300" y="3130550"/>
          <p14:tracePt t="5449" x="4375150" y="3136900"/>
          <p14:tracePt t="5459" x="4267200" y="3136900"/>
          <p14:tracePt t="5463" x="4165600" y="3136900"/>
          <p14:tracePt t="5467" x="4044950" y="3136900"/>
          <p14:tracePt t="5487" x="3797300" y="3143250"/>
          <p14:tracePt t="5502" x="3556000" y="3149600"/>
          <p14:tracePt t="5518" x="3371850" y="3168650"/>
          <p14:tracePt t="5532" x="3213100" y="3187700"/>
          <p14:tracePt t="5549" x="3098800" y="3187700"/>
          <p14:tracePt t="5568" x="3028950" y="3168650"/>
          <p14:tracePt t="5584" x="2971800" y="3136900"/>
          <p14:tracePt t="5600" x="2908300" y="3117850"/>
          <p14:tracePt t="5617" x="2851150" y="3098800"/>
          <p14:tracePt t="5634" x="2819400" y="3086100"/>
          <p14:tracePt t="5649" x="2813050" y="3086100"/>
          <p14:tracePt t="5666" x="2813050" y="3079750"/>
          <p14:tracePt t="5683" x="2813050" y="3054350"/>
          <p14:tracePt t="5781" x="2819400" y="3054350"/>
          <p14:tracePt t="5802" x="2870200" y="3054350"/>
          <p14:tracePt t="5816" x="2882900" y="3060700"/>
          <p14:tracePt t="5834" x="2882900" y="3067050"/>
          <p14:tracePt t="5849" x="2882900" y="3086100"/>
          <p14:tracePt t="5866" x="2876550" y="3092450"/>
          <p14:tracePt t="5883" x="2844800" y="3105150"/>
          <p14:tracePt t="5899" x="2819400" y="3130550"/>
          <p14:tracePt t="5916" x="2806700" y="3162300"/>
          <p14:tracePt t="5932" x="2787650" y="3206750"/>
          <p14:tracePt t="5949" x="2774950" y="3270250"/>
          <p14:tracePt t="5966" x="2755900" y="3327400"/>
          <p14:tracePt t="5982" x="2698750" y="3378200"/>
          <p14:tracePt t="5999" x="2647950" y="3441700"/>
          <p14:tracePt t="6021" x="2559050" y="3498850"/>
          <p14:tracePt t="6032" x="2470150" y="3543300"/>
          <p14:tracePt t="6050" x="2400300" y="3587750"/>
          <p14:tracePt t="6065" x="2343150" y="3594100"/>
          <p14:tracePt t="6085" x="2228850" y="3606800"/>
          <p14:tracePt t="6104" x="2159000" y="3606800"/>
          <p14:tracePt t="6116" x="2108200" y="3587750"/>
          <p14:tracePt t="6132" x="2089150" y="3575050"/>
          <p14:tracePt t="6149" x="2057400" y="3536950"/>
          <p14:tracePt t="6166" x="2038350" y="3486150"/>
          <p14:tracePt t="6182" x="2012950" y="3403600"/>
          <p14:tracePt t="6199" x="2000250" y="3314700"/>
          <p14:tracePt t="6216" x="2000250" y="3194050"/>
          <p14:tracePt t="6232" x="1993900" y="3022600"/>
          <p14:tracePt t="6254" x="2000250" y="2781300"/>
          <p14:tracePt t="6268" x="1974850" y="2647950"/>
          <p14:tracePt t="6282" x="1981200" y="2609850"/>
          <p14:tracePt t="6300" x="2032000" y="2463800"/>
          <p14:tracePt t="6317" x="2070100" y="2349500"/>
          <p14:tracePt t="6334" x="2120900" y="2241550"/>
          <p14:tracePt t="6349" x="2165350" y="2165350"/>
          <p14:tracePt t="6365" x="2190750" y="2114550"/>
          <p14:tracePt t="6383" x="2216150" y="2101850"/>
          <p14:tracePt t="6399" x="2235200" y="2082800"/>
          <p14:tracePt t="6416" x="2260600" y="2076450"/>
          <p14:tracePt t="6433" x="2311400" y="2076450"/>
          <p14:tracePt t="6449" x="2374900" y="2076450"/>
          <p14:tracePt t="6457" x="2419350" y="2076450"/>
          <p14:tracePt t="6461" x="2451100" y="2076450"/>
          <p14:tracePt t="6486" x="2584450" y="2089150"/>
          <p14:tracePt t="6499" x="2667000" y="2127250"/>
          <p14:tracePt t="6519" x="2755900" y="2159000"/>
          <p14:tracePt t="6532" x="2863850" y="2178050"/>
          <p14:tracePt t="6549" x="2908300" y="2197100"/>
          <p14:tracePt t="6566" x="2914650" y="2203450"/>
          <p14:tracePt t="6627" x="2914650" y="2216150"/>
          <p14:tracePt t="6635" x="2914650" y="2228850"/>
          <p14:tracePt t="6645" x="2914650" y="2254250"/>
          <p14:tracePt t="6651" x="2901950" y="2311400"/>
          <p14:tracePt t="6665" x="2889250" y="2381250"/>
          <p14:tracePt t="6683" x="2806700" y="2679700"/>
          <p14:tracePt t="6699" x="2724150" y="2940050"/>
          <p14:tracePt t="6718" x="2667000" y="3155950"/>
          <p14:tracePt t="6734" x="2654300" y="3302000"/>
          <p14:tracePt t="6749" x="2622550" y="3403600"/>
          <p14:tracePt t="6771" x="2584450" y="3498850"/>
          <p14:tracePt t="6786" x="2552700" y="3575050"/>
          <p14:tracePt t="6799" x="2546350" y="3575050"/>
          <p14:tracePt t="6835" x="2552700" y="3575050"/>
          <p14:tracePt t="6849" x="2571750" y="3530600"/>
          <p14:tracePt t="6866" x="2635250" y="3435350"/>
          <p14:tracePt t="6882" x="2730500" y="3327400"/>
          <p14:tracePt t="6885" x="2787650" y="3276600"/>
          <p14:tracePt t="6899" x="2838450" y="3219450"/>
          <p14:tracePt t="6916" x="3105150" y="3086100"/>
          <p14:tracePt t="6932" x="3295650" y="2984500"/>
          <p14:tracePt t="6949" x="3517900" y="2908300"/>
          <p14:tracePt t="6966" x="3727450" y="2851150"/>
          <p14:tracePt t="6982" x="3892550" y="2806700"/>
          <p14:tracePt t="7001" x="4064000" y="2806700"/>
          <p14:tracePt t="7018" x="4222750" y="2794000"/>
          <p14:tracePt t="7025" x="4286250" y="2762250"/>
          <p14:tracePt t="7032" x="4349750" y="2749550"/>
          <p14:tracePt t="7049" x="4451350" y="2698750"/>
          <p14:tracePt t="7050" x="4502150" y="2679700"/>
          <p14:tracePt t="7066" x="4546600" y="2647950"/>
          <p14:tracePt t="7085" x="4673600" y="2622550"/>
          <p14:tracePt t="7099" x="4768850" y="2622550"/>
          <p14:tracePt t="7116" x="4876800" y="2622550"/>
          <p14:tracePt t="7133" x="5010150" y="2622550"/>
          <p14:tracePt t="7150" x="5181600" y="2628900"/>
          <p14:tracePt t="7166" x="5321300" y="2603500"/>
          <p14:tracePt t="7182" x="5422900" y="2590800"/>
          <p14:tracePt t="7199" x="5467350" y="2571750"/>
          <p14:tracePt t="7216" x="5473700" y="2571750"/>
          <p14:tracePt t="7249" x="5480050" y="2571750"/>
          <p14:tracePt t="7268" x="5480050" y="2565400"/>
          <p14:tracePt t="7285" x="5486400" y="2565400"/>
          <p14:tracePt t="7316" x="5467350" y="2565400"/>
          <p14:tracePt t="7335" x="5441950" y="2565400"/>
          <p14:tracePt t="7349" x="5435600" y="2565400"/>
          <p14:tracePt t="7366" x="5410200" y="2565400"/>
          <p14:tracePt t="7383" x="5353050" y="2546350"/>
          <p14:tracePt t="7399" x="5295900" y="2520950"/>
          <p14:tracePt t="7416" x="5257800" y="2489200"/>
          <p14:tracePt t="7432" x="5238750" y="2463800"/>
          <p14:tracePt t="7449" x="5238750" y="2419350"/>
          <p14:tracePt t="7469" x="5238750" y="2362200"/>
          <p14:tracePt t="7483" x="5257800" y="2317750"/>
          <p14:tracePt t="7499" x="5283200" y="2311400"/>
          <p14:tracePt t="7518" x="5384800" y="2273300"/>
          <p14:tracePt t="7532" x="5435600" y="2266950"/>
          <p14:tracePt t="7549" x="5505450" y="2260600"/>
          <p14:tracePt t="7566" x="5543550" y="2273300"/>
          <p14:tracePt t="7584" x="5556250" y="2298700"/>
          <p14:tracePt t="7600" x="5556250" y="2343150"/>
          <p14:tracePt t="7616" x="5530850" y="2425700"/>
          <p14:tracePt t="7633" x="5480050" y="2501900"/>
          <p14:tracePt t="7649" x="5397500" y="2552700"/>
          <p14:tracePt t="7666" x="5321300" y="2603500"/>
          <p14:tracePt t="7683" x="5226050" y="2647950"/>
          <p14:tracePt t="7700" x="5067300" y="2679700"/>
          <p14:tracePt t="7716" x="4940300" y="2686050"/>
          <p14:tracePt t="7732" x="4819650" y="2686050"/>
          <p14:tracePt t="7753" x="4711700" y="2686050"/>
          <p14:tracePt t="7768" x="4610100" y="2660650"/>
          <p14:tracePt t="7782" x="4502150" y="2622550"/>
          <p14:tracePt t="7799" x="4406900" y="2609850"/>
          <p14:tracePt t="7816" x="4356100" y="2622550"/>
          <p14:tracePt t="7835" x="4260850" y="2616200"/>
          <p14:tracePt t="7849" x="4184650" y="2609850"/>
          <p14:tracePt t="7866" x="4140200" y="2609850"/>
          <p14:tracePt t="7882" x="4057650" y="2616200"/>
          <p14:tracePt t="7884" x="4000500" y="2616200"/>
          <p14:tracePt t="7899" x="3879850" y="2616200"/>
          <p14:tracePt t="7916" x="3803650" y="2609850"/>
          <p14:tracePt t="7932" x="3727450" y="2603500"/>
          <p14:tracePt t="7949" x="3651250" y="2603500"/>
          <p14:tracePt t="7966" x="3619500" y="2603500"/>
          <p14:tracePt t="7987" x="3594100" y="2603500"/>
          <p14:tracePt t="7999" x="3562350" y="2603500"/>
          <p14:tracePt t="8022" x="3486150" y="2603500"/>
          <p14:tracePt t="8034" x="3454400" y="2603500"/>
          <p14:tracePt t="8053" x="3359150" y="2603500"/>
          <p14:tracePt t="8067" x="3308350" y="2609850"/>
          <p14:tracePt t="8085" x="3244850" y="2622550"/>
          <p14:tracePt t="8100" x="3168650" y="2609850"/>
          <p14:tracePt t="8116" x="3073400" y="2622550"/>
          <p14:tracePt t="8133" x="2984500" y="2635250"/>
          <p14:tracePt t="8149" x="2914650" y="2635250"/>
          <p14:tracePt t="8167" x="2876550" y="2641600"/>
          <p14:tracePt t="8183" x="2857500" y="2641600"/>
          <p14:tracePt t="8200" x="2857500" y="2635250"/>
          <p14:tracePt t="8355" x="2857500" y="2628900"/>
          <p14:tracePt t="8363" x="2857500" y="2616200"/>
          <p14:tracePt t="8371" x="2870200" y="2597150"/>
          <p14:tracePt t="8383" x="2889250" y="2578100"/>
          <p14:tracePt t="8399" x="2921000" y="2520950"/>
          <p14:tracePt t="8416" x="2959100" y="2463800"/>
          <p14:tracePt t="8433" x="2984500" y="2425700"/>
          <p14:tracePt t="8449" x="3003550" y="2406650"/>
          <p14:tracePt t="8457" x="3016250" y="2393950"/>
          <p14:tracePt t="8465" x="3028950" y="2387600"/>
          <p14:tracePt t="8483" x="3067050" y="2355850"/>
          <p14:tracePt t="8487" x="3086100" y="2343150"/>
          <p14:tracePt t="8504" x="3117850" y="2317750"/>
          <p14:tracePt t="8521" x="3130550" y="2292350"/>
          <p14:tracePt t="8532" x="3124200" y="2266950"/>
          <p14:tracePt t="8549" x="3111500" y="2260600"/>
          <p14:tracePt t="8566" x="3124200" y="2266950"/>
          <p14:tracePt t="8585" x="3130550" y="2273300"/>
          <p14:tracePt t="8590" x="3130550" y="2279650"/>
          <p14:tracePt t="8604" x="3130550" y="2292350"/>
          <p14:tracePt t="8616" x="3124200" y="2292350"/>
          <p14:tracePt t="8633" x="3111500" y="2305050"/>
          <p14:tracePt t="8649" x="3086100" y="2317750"/>
          <p14:tracePt t="8666" x="3067050" y="2336800"/>
          <p14:tracePt t="8820" x="3067050" y="2330450"/>
          <p14:tracePt t="9285" x="3079750" y="2330450"/>
          <p14:tracePt t="9292" x="3111500" y="2330450"/>
          <p14:tracePt t="9300" x="3162300" y="2330450"/>
          <p14:tracePt t="9318" x="3244850" y="2324100"/>
          <p14:tracePt t="9334" x="3314700" y="2317750"/>
          <p14:tracePt t="9349" x="3352800" y="2298700"/>
          <p14:tracePt t="9366" x="3403600" y="2292350"/>
          <p14:tracePt t="9382" x="3454400" y="2292350"/>
          <p14:tracePt t="9399" x="3511550" y="2292350"/>
          <p14:tracePt t="9416" x="3556000" y="2292350"/>
          <p14:tracePt t="9433" x="3619500" y="2298700"/>
          <p14:tracePt t="9449" x="3663950" y="2317750"/>
          <p14:tracePt t="9458" x="3695700" y="2317750"/>
          <p14:tracePt t="9463" x="3727450" y="2330450"/>
          <p14:tracePt t="9468" x="3740150" y="2330450"/>
          <p14:tracePt t="9487" x="3778250" y="2355850"/>
          <p14:tracePt t="9499" x="3816350" y="2374900"/>
          <p14:tracePt t="9519" x="3860800" y="2393950"/>
          <p14:tracePt t="9533" x="3917950" y="2425700"/>
          <p14:tracePt t="9549" x="3981450" y="2444750"/>
          <p14:tracePt t="9566" x="4019550" y="2463800"/>
          <p14:tracePt t="9584" x="4032250" y="2463800"/>
          <p14:tracePt t="9599" x="4038600" y="2470150"/>
          <p14:tracePt t="9651" x="4038600" y="2476500"/>
          <p14:tracePt t="9659" x="4025900" y="2501900"/>
          <p14:tracePt t="9668" x="4019550" y="2527300"/>
          <p14:tracePt t="9683" x="4006850" y="2552700"/>
          <p14:tracePt t="9699" x="4006850" y="2559050"/>
          <p14:tracePt t="9716" x="4000500" y="2565400"/>
          <p14:tracePt t="9775" x="3987800" y="2552700"/>
          <p14:tracePt t="9780" x="3975100" y="2546350"/>
          <p14:tracePt t="9787" x="3949700" y="2533650"/>
          <p14:tracePt t="9799" x="3930650" y="2520950"/>
          <p14:tracePt t="9816" x="3892550" y="2489200"/>
          <p14:tracePt t="9834" x="3860800" y="2457450"/>
          <p14:tracePt t="9850" x="3854450" y="2432050"/>
          <p14:tracePt t="9866" x="3848100" y="2406650"/>
          <p14:tracePt t="9884" x="3848100" y="2355850"/>
          <p14:tracePt t="9899" x="3848100" y="2336800"/>
          <p14:tracePt t="9916" x="3873500" y="2311400"/>
          <p14:tracePt t="9933" x="3879850" y="2298700"/>
          <p14:tracePt t="9948" x="3886200" y="2298700"/>
          <p14:tracePt t="9966" x="3898900" y="2298700"/>
          <p14:tracePt t="9982" x="3956050" y="2305050"/>
          <p14:tracePt t="10003" x="4064000" y="2343150"/>
          <p14:tracePt t="10020" x="4089400" y="2349500"/>
          <p14:tracePt t="10032" x="4121150" y="2362200"/>
          <p14:tracePt t="10066" x="4121150" y="2368550"/>
          <p14:tracePt t="10085" x="4121150" y="2387600"/>
          <p14:tracePt t="10099" x="4121150" y="2406650"/>
          <p14:tracePt t="10116" x="4121150" y="2419350"/>
          <p14:tracePt t="10138" x="4114800" y="2438400"/>
          <p14:tracePt t="10166" x="4114800" y="2444750"/>
          <p14:tracePt t="10183" x="4114800" y="2463800"/>
          <p14:tracePt t="10199" x="4178300" y="2470150"/>
          <p14:tracePt t="10216" x="4260850" y="2495550"/>
          <p14:tracePt t="10236" x="4375150" y="2482850"/>
          <p14:tracePt t="10249" x="4419600" y="2482850"/>
          <p14:tracePt t="10269" x="4470400" y="2482850"/>
          <p14:tracePt t="10282" x="4489450" y="2482850"/>
          <p14:tracePt t="10299" x="4546600" y="2482850"/>
          <p14:tracePt t="10318" x="4591050" y="2482850"/>
          <p14:tracePt t="10334" x="4610100" y="2476500"/>
          <p14:tracePt t="10508" x="4610100" y="2495550"/>
          <p14:tracePt t="10522" x="4610100" y="2508250"/>
          <p14:tracePt t="10526" x="4603750" y="2527300"/>
          <p14:tracePt t="10532" x="4603750" y="2533650"/>
          <p14:tracePt t="10566" x="4603750" y="2540000"/>
          <p14:tracePt t="10599" x="4603750" y="2533650"/>
          <p14:tracePt t="10616" x="4622800" y="2508250"/>
          <p14:tracePt t="10633" x="4679950" y="2482850"/>
          <p14:tracePt t="10649" x="4749800" y="2470150"/>
          <p14:tracePt t="10666" x="4813300" y="2463800"/>
          <p14:tracePt t="10683" x="4902200" y="2457450"/>
          <p14:tracePt t="10699" x="4914900" y="2457450"/>
          <p14:tracePt t="10716" x="4914900" y="2451100"/>
          <p14:tracePt t="10867" x="4921250" y="2451100"/>
          <p14:tracePt t="10876" x="4927600" y="2451100"/>
          <p14:tracePt t="10890" x="4940300" y="2451100"/>
          <p14:tracePt t="10903" x="4946650" y="2451100"/>
          <p14:tracePt t="10916" x="4953000" y="2451100"/>
          <p14:tracePt t="10974" x="4959350" y="2451100"/>
          <p14:tracePt t="10980" x="4959350" y="2457450"/>
          <p14:tracePt t="11003" x="4972050" y="2457450"/>
          <p14:tracePt t="11019" x="4984750" y="2457450"/>
          <p14:tracePt t="11035" x="5010150" y="2457450"/>
          <p14:tracePt t="11053" x="5022850" y="2457450"/>
          <p14:tracePt t="11066" x="5029200" y="2457450"/>
          <p14:tracePt t="11084" x="5041900" y="2463800"/>
          <p14:tracePt t="11099" x="5048250" y="2463800"/>
          <p14:tracePt t="11179" x="5048250" y="2470150"/>
          <p14:tracePt t="11189" x="5054600" y="2470150"/>
          <p14:tracePt t="11199" x="5067300" y="2476500"/>
          <p14:tracePt t="11220" x="5080000" y="2482850"/>
          <p14:tracePt t="11232" x="5092700" y="2489200"/>
          <p14:tracePt t="11249" x="5105400" y="2501900"/>
          <p14:tracePt t="11269" x="5111750" y="2520950"/>
          <p14:tracePt t="11282" x="5118100" y="2527300"/>
          <p14:tracePt t="11318" x="5118100" y="2533650"/>
          <p14:tracePt t="11382" x="5118100" y="2540000"/>
          <p14:tracePt t="11422" x="5118100" y="2546350"/>
          <p14:tracePt t="11428" x="5105400" y="2546350"/>
          <p14:tracePt t="11438" x="5092700" y="2546350"/>
          <p14:tracePt t="11450" x="5080000" y="2552700"/>
          <p14:tracePt t="11467" x="5035550" y="2559050"/>
          <p14:tracePt t="11483" x="5010150" y="2559050"/>
          <p14:tracePt t="11504" x="4984750" y="2559050"/>
          <p14:tracePt t="11519" x="4972050" y="2559050"/>
          <p14:tracePt t="11532" x="4965700" y="2559050"/>
          <p14:tracePt t="11551" x="4959350" y="2559050"/>
          <p14:tracePt t="11568" x="4940300" y="2546350"/>
          <p14:tracePt t="11585" x="4927600" y="2540000"/>
          <p14:tracePt t="11589" x="4921250" y="2540000"/>
          <p14:tracePt t="11599" x="4914900" y="2540000"/>
          <p14:tracePt t="11616" x="4914900" y="2527300"/>
          <p14:tracePt t="11661" x="4914900" y="2520950"/>
          <p14:tracePt t="11711" x="4914900" y="2514600"/>
          <p14:tracePt t="11715" x="4914900" y="2508250"/>
          <p14:tracePt t="11768" x="4914900" y="2501900"/>
          <p14:tracePt t="11774" x="4908550" y="2495550"/>
          <p14:tracePt t="11784" x="4889500" y="2495550"/>
          <p14:tracePt t="11799" x="4889500" y="2489200"/>
          <p14:tracePt t="11815" x="4883150" y="2489200"/>
          <p14:tracePt t="11862" x="4876800" y="2489200"/>
          <p14:tracePt t="11867" x="4876800" y="2482850"/>
          <p14:tracePt t="11883" x="4864100" y="2482850"/>
          <p14:tracePt t="11915" x="4864100" y="2476500"/>
          <p14:tracePt t="11971" x="4864100" y="2470150"/>
          <p14:tracePt t="11980" x="4864100" y="2463800"/>
          <p14:tracePt t="11987" x="4864100" y="2444750"/>
          <p14:tracePt t="11999" x="4864100" y="2438400"/>
          <p14:tracePt t="12019" x="4845050" y="2413000"/>
          <p14:tracePt t="12032" x="4845050" y="2381250"/>
          <p14:tracePt t="12049" x="4838700" y="2336800"/>
          <p14:tracePt t="12066" x="4838700" y="2298700"/>
          <p14:tracePt t="12083" x="4857750" y="2273300"/>
          <p14:tracePt t="12100" x="4870450" y="2241550"/>
          <p14:tracePt t="12117" x="4895850" y="2216150"/>
          <p14:tracePt t="12132" x="4927600" y="2209800"/>
          <p14:tracePt t="12149" x="4972050" y="2203450"/>
          <p14:tracePt t="12166" x="5016500" y="2203450"/>
          <p14:tracePt t="12182" x="5054600" y="2203450"/>
          <p14:tracePt t="12199" x="5080000" y="2203450"/>
          <p14:tracePt t="12216" x="5111750" y="2203450"/>
          <p14:tracePt t="12232" x="5143500" y="2203450"/>
          <p14:tracePt t="12249" x="5181600" y="2203450"/>
          <p14:tracePt t="12270" x="5270500" y="2203450"/>
          <p14:tracePt t="12277" x="5302250" y="2197100"/>
          <p14:tracePt t="12299" x="5422900" y="2203450"/>
          <p14:tracePt t="12320" x="5486400" y="2203450"/>
          <p14:tracePt t="12335" x="5524500" y="2203450"/>
          <p14:tracePt t="12349" x="5530850" y="2203450"/>
          <p14:tracePt t="12383" x="5537200" y="2203450"/>
          <p14:tracePt t="12421" x="5537200" y="2216150"/>
          <p14:tracePt t="12433" x="5543550" y="2228850"/>
          <p14:tracePt t="12449" x="5562600" y="2266950"/>
          <p14:tracePt t="12466" x="5568950" y="2279650"/>
          <p14:tracePt t="12471" x="5568950" y="2286000"/>
          <p14:tracePt t="12486" x="5568950" y="2311400"/>
          <p14:tracePt t="12499" x="5562600" y="2330450"/>
          <p14:tracePt t="12518" x="5562600" y="2355850"/>
          <p14:tracePt t="12532" x="5556250" y="2381250"/>
          <p14:tracePt t="12549" x="5537200" y="2406650"/>
          <p14:tracePt t="12566" x="5518150" y="2432050"/>
          <p14:tracePt t="12585" x="5511800" y="2457450"/>
          <p14:tracePt t="12601" x="5499100" y="2482850"/>
          <p14:tracePt t="12616" x="5486400" y="2501900"/>
          <p14:tracePt t="12633" x="5473700" y="2514600"/>
          <p14:tracePt t="12649" x="5461000" y="2520950"/>
          <p14:tracePt t="12651" x="5454650" y="2527300"/>
          <p14:tracePt t="12666" x="5448300" y="2527300"/>
          <p14:tracePt t="12682" x="5435600" y="2527300"/>
          <p14:tracePt t="12699" x="5397500" y="2533650"/>
          <p14:tracePt t="12721" x="5359400" y="2533650"/>
          <p14:tracePt t="12732" x="5295900" y="2533650"/>
          <p14:tracePt t="12749" x="5245100" y="2533650"/>
          <p14:tracePt t="12769" x="5200650" y="2533650"/>
          <p14:tracePt t="12782" x="5149850" y="2533650"/>
          <p14:tracePt t="12799" x="5137150" y="2533650"/>
          <p14:tracePt t="12815" x="5130800" y="2533650"/>
          <p14:tracePt t="12834" x="5124450" y="2533650"/>
          <p14:tracePt t="12849" x="5105400" y="2533650"/>
          <p14:tracePt t="12866" x="5067300" y="2533650"/>
          <p14:tracePt t="12869" x="5048250" y="2533650"/>
          <p14:tracePt t="12883" x="4953000" y="2552700"/>
          <p14:tracePt t="12900" x="4826000" y="2565400"/>
          <p14:tracePt t="12916" x="4679950" y="2590800"/>
          <p14:tracePt t="12933" x="4514850" y="2597150"/>
          <p14:tracePt t="12949" x="4375150" y="2603500"/>
          <p14:tracePt t="12966" x="4260850" y="2603500"/>
          <p14:tracePt t="12983" x="4184650" y="2597150"/>
          <p14:tracePt t="13003" x="4102100" y="2597150"/>
          <p14:tracePt t="13019" x="4013200" y="2597150"/>
          <p14:tracePt t="13032" x="3943350" y="2590800"/>
          <p14:tracePt t="13049" x="3911600" y="2590800"/>
          <p14:tracePt t="13068" x="3879850" y="2590800"/>
          <p14:tracePt t="13087" x="3867150" y="2590800"/>
          <p14:tracePt t="13099" x="3860800" y="2590800"/>
          <p14:tracePt t="13180" x="3867150" y="2590800"/>
          <p14:tracePt t="13189" x="3879850" y="2590800"/>
          <p14:tracePt t="13196" x="3911600" y="2590800"/>
          <p14:tracePt t="13216" x="3987800" y="2590800"/>
          <p14:tracePt t="13236" x="4171950" y="2590800"/>
          <p14:tracePt t="13252" x="4349750" y="2590800"/>
          <p14:tracePt t="13269" x="4521200" y="2578100"/>
          <p14:tracePt t="13283" x="4724400" y="2578100"/>
          <p14:tracePt t="13299" x="4933950" y="2578100"/>
          <p14:tracePt t="13316" x="5143500" y="2597150"/>
          <p14:tracePt t="13335" x="5334000" y="2628900"/>
          <p14:tracePt t="13349" x="5486400" y="2628900"/>
          <p14:tracePt t="13366" x="5619750" y="2628900"/>
          <p14:tracePt t="13383" x="5708650" y="2628900"/>
          <p14:tracePt t="13399" x="5753100" y="2628900"/>
          <p14:tracePt t="13416" x="5765800" y="2628900"/>
          <p14:tracePt t="13432" x="5784850" y="2628900"/>
          <p14:tracePt t="13449" x="5816600" y="2641600"/>
          <p14:tracePt t="13458" x="5861050" y="2660650"/>
          <p14:tracePt t="13462" x="5911850" y="2673350"/>
          <p14:tracePt t="13469" x="5969000" y="2673350"/>
          <p14:tracePt t="13483" x="6051550" y="2673350"/>
          <p14:tracePt t="13499" x="6089650" y="2673350"/>
          <p14:tracePt t="13518" x="6172200" y="2679700"/>
          <p14:tracePt t="13533" x="6248400" y="2692400"/>
          <p14:tracePt t="13549" x="6330950" y="2724150"/>
          <p14:tracePt t="13566" x="6419850" y="2749550"/>
          <p14:tracePt t="13584" x="6483350" y="2768600"/>
          <p14:tracePt t="13599" x="6540500" y="2787650"/>
          <p14:tracePt t="13617" x="6565900" y="2806700"/>
          <p14:tracePt t="13633" x="6584950" y="2832100"/>
          <p14:tracePt t="13649" x="6610350" y="2895600"/>
          <p14:tracePt t="13666" x="6673850" y="2990850"/>
          <p14:tracePt t="13683" x="6737350" y="3092450"/>
          <p14:tracePt t="13686" x="6756400" y="3136900"/>
          <p14:tracePt t="13699" x="6807200" y="3213100"/>
          <p14:tracePt t="13715" x="6826250" y="3251200"/>
          <p14:tracePt t="13733" x="6832600" y="3257550"/>
          <p14:tracePt t="13799" x="6819900" y="3270250"/>
          <p14:tracePt t="13804" x="6807200" y="3276600"/>
          <p14:tracePt t="13816" x="6800850" y="3289300"/>
          <p14:tracePt t="13834" x="6788150" y="3308350"/>
          <p14:tracePt t="13849" x="6781800" y="3314700"/>
          <p14:tracePt t="13866" x="6781800" y="3327400"/>
          <p14:tracePt t="13883" x="6769100" y="3359150"/>
          <p14:tracePt t="13899" x="6762750" y="3371850"/>
          <p14:tracePt t="13916" x="6756400" y="3390900"/>
          <p14:tracePt t="13932" x="6750050" y="3409950"/>
          <p14:tracePt t="13949" x="6750050" y="3422650"/>
          <p14:tracePt t="13988" x="6743700" y="3422650"/>
          <p14:tracePt t="14736" x="6724650" y="3422650"/>
          <p14:tracePt t="14739" x="6699250" y="3422650"/>
          <p14:tracePt t="14750" x="6661150" y="3422650"/>
          <p14:tracePt t="14771" x="6591300" y="3422650"/>
          <p14:tracePt t="14783" x="6483350" y="3422650"/>
          <p14:tracePt t="14799" x="6381750" y="3422650"/>
          <p14:tracePt t="14817" x="6280150" y="3422650"/>
          <p14:tracePt t="14835" x="6184900" y="3416300"/>
          <p14:tracePt t="14849" x="6083300" y="3422650"/>
          <p14:tracePt t="14870" x="5943600" y="3409950"/>
          <p14:tracePt t="14883" x="5854700" y="3390900"/>
          <p14:tracePt t="14899" x="5791200" y="3390900"/>
          <p14:tracePt t="14916" x="5727700" y="3378200"/>
          <p14:tracePt t="14933" x="5651500" y="3359150"/>
          <p14:tracePt t="14950" x="5588000" y="3359150"/>
          <p14:tracePt t="14971" x="5530850" y="3352800"/>
          <p14:tracePt t="14983" x="5480050" y="3333750"/>
          <p14:tracePt t="15001" x="5403850" y="3327400"/>
          <p14:tracePt t="15019" x="5308600" y="3321050"/>
          <p14:tracePt t="15032" x="5207000" y="3314700"/>
          <p14:tracePt t="15053" x="5035550" y="3314700"/>
          <p14:tracePt t="15066" x="4978400" y="3308350"/>
          <p14:tracePt t="15084" x="4819650" y="3282950"/>
          <p14:tracePt t="15099" x="4718050" y="3263900"/>
          <p14:tracePt t="15116" x="4622800" y="3251200"/>
          <p14:tracePt t="15133" x="4527550" y="3238500"/>
          <p14:tracePt t="15149" x="4432300" y="3232150"/>
          <p14:tracePt t="15166" x="4368800" y="3232150"/>
          <p14:tracePt t="15183" x="4286250" y="3232150"/>
          <p14:tracePt t="15199" x="4229100" y="3232150"/>
          <p14:tracePt t="15216" x="4159250" y="3232150"/>
          <p14:tracePt t="15238" x="4038600" y="3244850"/>
          <p14:tracePt t="15252" x="3924300" y="3251200"/>
          <p14:tracePt t="15269" x="3848100" y="3251200"/>
          <p14:tracePt t="15283" x="3803650" y="3244850"/>
          <p14:tracePt t="15299" x="3689350" y="3244850"/>
          <p14:tracePt t="15320" x="3638550" y="3244850"/>
          <p14:tracePt t="15335" x="3594100" y="3251200"/>
          <p14:tracePt t="15349" x="3549650" y="3251200"/>
          <p14:tracePt t="15366" x="3517900" y="3257550"/>
          <p14:tracePt t="15382" x="3486150" y="3263900"/>
          <p14:tracePt t="15399" x="3454400" y="3263900"/>
          <p14:tracePt t="15416" x="3435350" y="3263900"/>
          <p14:tracePt t="15433" x="3403600" y="3263900"/>
          <p14:tracePt t="15449" x="3359150" y="3263900"/>
          <p14:tracePt t="15456" x="3327400" y="3263900"/>
          <p14:tracePt t="15465" x="3302000" y="3263900"/>
          <p14:tracePt t="15487" x="3200400" y="3257550"/>
          <p14:tracePt t="15500" x="3168650" y="3257550"/>
          <p14:tracePt t="15519" x="3054350" y="3257550"/>
          <p14:tracePt t="15535" x="2978150" y="3257550"/>
          <p14:tracePt t="15549" x="2914650" y="3257550"/>
          <p14:tracePt t="15566" x="2857500" y="3257550"/>
          <p14:tracePt t="15584" x="2800350" y="3257550"/>
          <p14:tracePt t="15599" x="2749550" y="3257550"/>
          <p14:tracePt t="15617" x="2711450" y="3257550"/>
          <p14:tracePt t="15633" x="2667000" y="3257550"/>
          <p14:tracePt t="15649" x="2641600" y="3257550"/>
          <p14:tracePt t="15665" x="2635250" y="3257550"/>
          <p14:tracePt t="15948" x="2628900" y="3257550"/>
          <p14:tracePt t="16229" x="2635250" y="3257550"/>
          <p14:tracePt t="16237" x="2673350" y="3257550"/>
          <p14:tracePt t="16250" x="2730500" y="3257550"/>
          <p14:tracePt t="16271" x="2844800" y="3302000"/>
          <p14:tracePt t="16282" x="2895600" y="3321050"/>
          <p14:tracePt t="16301" x="3155950" y="3352800"/>
          <p14:tracePt t="16316" x="3371850" y="3359150"/>
          <p14:tracePt t="16334" x="3644900" y="3359150"/>
          <p14:tracePt t="16349" x="3905250" y="3359150"/>
          <p14:tracePt t="16366" x="4165600" y="3333750"/>
          <p14:tracePt t="16382" x="4394200" y="3321050"/>
          <p14:tracePt t="16399" x="4591050" y="3308350"/>
          <p14:tracePt t="16416" x="4787900" y="3308350"/>
          <p14:tracePt t="16433" x="4965700" y="3321050"/>
          <p14:tracePt t="16435" x="5035550" y="3327400"/>
          <p14:tracePt t="16449" x="5086350" y="3327400"/>
          <p14:tracePt t="16458" x="5124450" y="3327400"/>
          <p14:tracePt t="16462" x="5149850" y="3327400"/>
          <p14:tracePt t="16483" x="5175250" y="3321050"/>
          <p14:tracePt t="16518" x="5219700" y="3333750"/>
          <p14:tracePt t="16533" x="5257800" y="3340100"/>
          <p14:tracePt t="16549" x="5302250" y="3346450"/>
          <p14:tracePt t="16566" x="5314950" y="3346450"/>
          <p14:tracePt t="16584" x="5327650" y="3346450"/>
          <p14:tracePt t="16600" x="5334000" y="3346450"/>
          <p14:tracePt t="16616" x="5359400" y="3365500"/>
          <p14:tracePt t="16633" x="5397500" y="3371850"/>
          <p14:tracePt t="16649" x="5441950" y="3390900"/>
          <p14:tracePt t="16651" x="5448300" y="3390900"/>
          <p14:tracePt t="16666" x="5448300" y="3397250"/>
          <p14:tracePt t="16683" x="5454650" y="3397250"/>
          <p14:tracePt t="16699" x="5448300" y="3397250"/>
          <p14:tracePt t="16718" x="5435600" y="3384550"/>
          <p14:tracePt t="16732" x="5416550" y="3365500"/>
          <p14:tracePt t="16754" x="5397500" y="3340100"/>
          <p14:tracePt t="16768" x="5384800" y="3295650"/>
          <p14:tracePt t="16782" x="5359400" y="3225800"/>
          <p14:tracePt t="16799" x="5353050" y="3162300"/>
          <p14:tracePt t="16819" x="5340350" y="3067050"/>
          <p14:tracePt t="16833" x="5340350" y="3028950"/>
          <p14:tracePt t="16849" x="5353050" y="2978150"/>
          <p14:tracePt t="16867" x="5359400" y="2952750"/>
          <p14:tracePt t="16897" x="5365750" y="2952750"/>
          <p14:tracePt t="16902" x="5378450" y="2952750"/>
          <p14:tracePt t="16917" x="5435600" y="2952750"/>
          <p14:tracePt t="16932" x="5518150" y="2952750"/>
          <p14:tracePt t="16949" x="5600700" y="2952750"/>
          <p14:tracePt t="16969" x="5721350" y="2952750"/>
          <p14:tracePt t="16988" x="5842000" y="2946400"/>
          <p14:tracePt t="16999" x="5937250" y="2946400"/>
          <p14:tracePt t="17018" x="6045200" y="2959100"/>
          <p14:tracePt t="17037" x="6165850" y="2978150"/>
          <p14:tracePt t="17049" x="6178550" y="2978150"/>
          <p14:tracePt t="17066" x="6197600" y="2997200"/>
          <p14:tracePt t="17085" x="6191250" y="3048000"/>
          <p14:tracePt t="17099" x="6178550" y="3111500"/>
          <p14:tracePt t="17116" x="6165850" y="3162300"/>
          <p14:tracePt t="17133" x="6140450" y="3200400"/>
          <p14:tracePt t="17150" x="6108700" y="3238500"/>
          <p14:tracePt t="17166" x="6070600" y="3263900"/>
          <p14:tracePt t="17182" x="6051550" y="3282950"/>
          <p14:tracePt t="17199" x="6045200" y="3282950"/>
          <p14:tracePt t="17317" x="6045200" y="3276600"/>
          <p14:tracePt t="17324" x="6032500" y="3270250"/>
          <p14:tracePt t="17336" x="6032500" y="3257550"/>
          <p14:tracePt t="17349" x="5981700" y="3232150"/>
          <p14:tracePt t="17366" x="5911850" y="3219450"/>
          <p14:tracePt t="17383" x="5835650" y="3213100"/>
          <p14:tracePt t="17399" x="5765800" y="3213100"/>
          <p14:tracePt t="17416" x="5689600" y="3219450"/>
          <p14:tracePt t="17432" x="5594350" y="3219450"/>
          <p14:tracePt t="17449" x="5505450" y="3225800"/>
          <p14:tracePt t="17458" x="5429250" y="3225800"/>
          <p14:tracePt t="17462" x="5340350" y="3219450"/>
          <p14:tracePt t="17484" x="5035550" y="3219450"/>
          <p14:tracePt t="17504" x="4845050" y="3213100"/>
          <p14:tracePt t="17518" x="4616450" y="3219450"/>
          <p14:tracePt t="17533" x="4400550" y="3232150"/>
          <p14:tracePt t="17549" x="4171950" y="3251200"/>
          <p14:tracePt t="17568" x="3987800" y="3257550"/>
          <p14:tracePt t="17585" x="3835400" y="3263900"/>
          <p14:tracePt t="17588" x="3765550" y="3263900"/>
          <p14:tracePt t="17599" x="3689350" y="3263900"/>
          <p14:tracePt t="17616" x="3562350" y="3263900"/>
          <p14:tracePt t="17633" x="3479800" y="3263900"/>
          <p14:tracePt t="17649" x="3409950" y="3276600"/>
          <p14:tracePt t="17667" x="3352800" y="3282950"/>
          <p14:tracePt t="17683" x="3340100" y="3282950"/>
          <p14:tracePt t="17699" x="3282950" y="3282950"/>
          <p14:tracePt t="17716" x="3238500" y="3282950"/>
          <p14:tracePt t="17737" x="3187700" y="3282950"/>
          <p14:tracePt t="17749" x="3143250" y="3282950"/>
          <p14:tracePt t="17770" x="3105150" y="3282950"/>
          <p14:tracePt t="17784" x="3060700" y="3282950"/>
          <p14:tracePt t="17799" x="3016250" y="3282950"/>
          <p14:tracePt t="17816" x="2990850" y="3282950"/>
          <p14:tracePt t="17836" x="2978150" y="3282950"/>
          <p14:tracePt t="17849" x="2971800" y="3282950"/>
          <p14:tracePt t="17865" x="2971800" y="3289300"/>
          <p14:tracePt t="18127" x="2959100" y="3282950"/>
          <p14:tracePt t="18132" x="2952750" y="3282950"/>
          <p14:tracePt t="18153" x="2940050" y="3282950"/>
          <p14:tracePt t="18166" x="2933700" y="3276600"/>
          <p14:tracePt t="18196" x="2952750" y="3276600"/>
          <p14:tracePt t="18206" x="2971800" y="3276600"/>
          <p14:tracePt t="18217" x="2990850" y="3276600"/>
          <p14:tracePt t="18233" x="3016250" y="3270250"/>
          <p14:tracePt t="18507" x="3003550" y="3270250"/>
          <p14:tracePt t="18522" x="2997200" y="3270250"/>
          <p14:tracePt t="18526" x="2978150" y="3270250"/>
          <p14:tracePt t="18532" x="2946400" y="3263900"/>
          <p14:tracePt t="18549" x="2882900" y="3244850"/>
          <p14:tracePt t="18567" x="2819400" y="3244850"/>
          <p14:tracePt t="18584" x="2730500" y="3251200"/>
          <p14:tracePt t="18599" x="2647950" y="3251200"/>
          <p14:tracePt t="18616" x="2584450" y="3251200"/>
          <p14:tracePt t="18633" x="2552700" y="3251200"/>
          <p14:tracePt t="18636" x="2546350" y="3251200"/>
          <p14:tracePt t="18661" x="2540000" y="3251200"/>
          <p14:tracePt t="18668" x="2527300" y="3257550"/>
          <p14:tracePt t="18683" x="2514600" y="3257550"/>
          <p14:tracePt t="18699" x="2501900" y="3263900"/>
          <p14:tracePt t="18720" x="2495550" y="3270250"/>
          <p14:tracePt t="18749" x="2482850" y="3276600"/>
          <p14:tracePt t="18768" x="2451100" y="3289300"/>
          <p14:tracePt t="18782" x="2438400" y="3302000"/>
          <p14:tracePt t="18799" x="2432050" y="3314700"/>
          <p14:tracePt t="18948" x="2438400" y="3314700"/>
          <p14:tracePt t="18996" x="2451100" y="3314700"/>
          <p14:tracePt t="19003" x="2470150" y="3314700"/>
          <p14:tracePt t="19020" x="2482850" y="3314700"/>
          <p14:tracePt t="19032" x="2540000" y="3282950"/>
          <p14:tracePt t="19049" x="2654300" y="3257550"/>
          <p14:tracePt t="19066" x="2813050" y="3238500"/>
          <p14:tracePt t="19083" x="3054350" y="3238500"/>
          <p14:tracePt t="19099" x="3213100" y="3232150"/>
          <p14:tracePt t="19116" x="3390900" y="3225800"/>
          <p14:tracePt t="19134" x="3587750" y="3238500"/>
          <p14:tracePt t="19150" x="3822700" y="3251200"/>
          <p14:tracePt t="19166" x="4064000" y="3257550"/>
          <p14:tracePt t="19183" x="4267200" y="3257550"/>
          <p14:tracePt t="19199" x="4457700" y="3257550"/>
          <p14:tracePt t="19217" x="4641850" y="3257550"/>
          <p14:tracePt t="19221" x="4730750" y="3257550"/>
          <p14:tracePt t="19236" x="4819650" y="3263900"/>
          <p14:tracePt t="19249" x="5010150" y="3270250"/>
          <p14:tracePt t="19269" x="5232400" y="3270250"/>
          <p14:tracePt t="19276" x="5289550" y="3270250"/>
          <p14:tracePt t="19301" x="5429250" y="3270250"/>
          <p14:tracePt t="19316" x="5518150" y="3263900"/>
          <p14:tracePt t="19336" x="5607050" y="3263900"/>
          <p14:tracePt t="19349" x="5689600" y="3263900"/>
          <p14:tracePt t="19366" x="5778500" y="3270250"/>
          <p14:tracePt t="19383" x="5867400" y="3302000"/>
          <p14:tracePt t="19399" x="5956300" y="3314700"/>
          <p14:tracePt t="19416" x="6051550" y="3314700"/>
          <p14:tracePt t="19433" x="6146800" y="3314700"/>
          <p14:tracePt t="19449" x="6229350" y="3314700"/>
          <p14:tracePt t="19470" x="6311900" y="3314700"/>
          <p14:tracePt t="19483" x="6330950" y="3314700"/>
          <p14:tracePt t="19503" x="6400800" y="3321050"/>
          <p14:tracePt t="19518" x="6419850" y="3321050"/>
          <p14:tracePt t="19533" x="6426200" y="3321050"/>
          <p14:tracePt t="19775" x="6426200" y="3327400"/>
          <p14:tracePt t="19780" x="6413500" y="3327400"/>
          <p14:tracePt t="19787" x="6381750" y="3333750"/>
          <p14:tracePt t="19799" x="6356350" y="3346450"/>
          <p14:tracePt t="19816" x="6267450" y="3371850"/>
          <p14:tracePt t="19835" x="6153150" y="3397250"/>
          <p14:tracePt t="19849" x="6013450" y="3390900"/>
          <p14:tracePt t="19866" x="5899150" y="3397250"/>
          <p14:tracePt t="19883" x="5797550" y="3397250"/>
          <p14:tracePt t="19886" x="5759450" y="3397250"/>
          <p14:tracePt t="19899" x="5721350" y="3390900"/>
          <p14:tracePt t="19916" x="5683250" y="3390900"/>
          <p14:tracePt t="19933" x="5626100" y="3390900"/>
          <p14:tracePt t="19949" x="5568950" y="3390900"/>
          <p14:tracePt t="19966" x="5511800" y="3390900"/>
          <p14:tracePt t="19986" x="5448300" y="3390900"/>
          <p14:tracePt t="19999" x="5378450" y="3378200"/>
          <p14:tracePt t="20020" x="5232400" y="3378200"/>
          <p14:tracePt t="20033" x="5194300" y="3384550"/>
          <p14:tracePt t="20052" x="5035550" y="3397250"/>
          <p14:tracePt t="20066" x="4959350" y="3397250"/>
          <p14:tracePt t="20084" x="4718050" y="3416300"/>
          <p14:tracePt t="20100" x="4552950" y="3422650"/>
          <p14:tracePt t="20116" x="4362450" y="3422650"/>
          <p14:tracePt t="20133" x="4171950" y="3422650"/>
          <p14:tracePt t="20149" x="3949700" y="3435350"/>
          <p14:tracePt t="20166" x="3746500" y="3441700"/>
          <p14:tracePt t="20182" x="3556000" y="3441700"/>
          <p14:tracePt t="20200" x="3352800" y="3435350"/>
          <p14:tracePt t="20218" x="3155950" y="3435350"/>
          <p14:tracePt t="20233" x="2978150" y="3435350"/>
          <p14:tracePt t="20249" x="2806700" y="3441700"/>
          <p14:tracePt t="20253" x="2730500" y="3454400"/>
          <p14:tracePt t="20268" x="2597150" y="3460750"/>
          <p14:tracePt t="20285" x="2470150" y="3454400"/>
          <p14:tracePt t="20299" x="2425700" y="3454400"/>
          <p14:tracePt t="20316" x="2305050" y="3454400"/>
          <p14:tracePt t="20335" x="2228850" y="3454400"/>
          <p14:tracePt t="20349" x="2159000" y="3454400"/>
          <p14:tracePt t="20366" x="2120900" y="3460750"/>
          <p14:tracePt t="20382" x="2082800" y="3460750"/>
          <p14:tracePt t="20399" x="2057400" y="3460750"/>
          <p14:tracePt t="20416" x="2025650" y="3460750"/>
          <p14:tracePt t="20432" x="2012950" y="3460750"/>
          <p14:tracePt t="20852" x="2012950" y="3486150"/>
          <p14:tracePt t="20860" x="2012950" y="3524250"/>
          <p14:tracePt t="20867" x="2025650" y="3568700"/>
          <p14:tracePt t="20883" x="2044700" y="3638550"/>
          <p14:tracePt t="20902" x="2051050" y="3848100"/>
          <p14:tracePt t="20916" x="2070100" y="4032250"/>
          <p14:tracePt t="20933" x="2089150" y="4229100"/>
          <p14:tracePt t="20949" x="2076450" y="4419600"/>
          <p14:tracePt t="20966" x="2089150" y="4616450"/>
          <p14:tracePt t="20982" x="2089150" y="4800600"/>
          <p14:tracePt t="20999" x="2089150" y="4940300"/>
          <p14:tracePt t="21020" x="2101850" y="5054600"/>
          <p14:tracePt t="21032" x="2114550" y="5111750"/>
          <p14:tracePt t="21049" x="2114550" y="5124450"/>
          <p14:tracePt t="21093" x="2108200" y="5130800"/>
          <p14:tracePt t="21100" x="2101850" y="5143500"/>
          <p14:tracePt t="21116" x="2095500" y="5168900"/>
          <p14:tracePt t="21135" x="2095500" y="5181600"/>
          <p14:tracePt t="21151" x="2095500" y="5187950"/>
          <p14:tracePt t="21166" x="2095500" y="5200650"/>
          <p14:tracePt t="21182" x="2089150" y="5226050"/>
          <p14:tracePt t="21199" x="2089150" y="5245100"/>
          <p14:tracePt t="21208" x="2089150" y="5251450"/>
          <p14:tracePt t="21215" x="2089150" y="5257800"/>
          <p14:tracePt t="21233" x="2089150" y="5264150"/>
          <p14:tracePt t="21651" x="2089150" y="5270500"/>
          <p14:tracePt t="24214" x="2070100" y="5270500"/>
          <p14:tracePt t="24220" x="2057400" y="5270500"/>
          <p14:tracePt t="24239" x="2051050" y="5264150"/>
          <p14:tracePt t="24253" x="2038350" y="5238750"/>
          <p14:tracePt t="24269" x="2019300" y="5200650"/>
          <p14:tracePt t="24283" x="2012950" y="5181600"/>
          <p14:tracePt t="24300" x="1981200" y="5092700"/>
          <p14:tracePt t="24319" x="1949450" y="5022850"/>
          <p14:tracePt t="24336" x="1930400" y="4972050"/>
          <p14:tracePt t="24349" x="1917700" y="4927600"/>
          <p14:tracePt t="24366" x="1898650" y="4864100"/>
          <p14:tracePt t="24382" x="1898650" y="4781550"/>
          <p14:tracePt t="24399" x="1885950" y="4648200"/>
          <p14:tracePt t="24416" x="1873250" y="4502150"/>
          <p14:tracePt t="24433" x="1841500" y="4381500"/>
          <p14:tracePt t="24449" x="1854200" y="4267200"/>
          <p14:tracePt t="24458" x="1847850" y="4210050"/>
          <p14:tracePt t="24467" x="1847850" y="4083050"/>
          <p14:tracePt t="24488" x="1841500" y="3987800"/>
          <p14:tracePt t="24499" x="1841500" y="3930650"/>
          <p14:tracePt t="24519" x="1835150" y="3892550"/>
          <p14:tracePt t="24534" x="1835150" y="3829050"/>
          <p14:tracePt t="24549" x="1835150" y="3759200"/>
          <p14:tracePt t="24566" x="1828800" y="3702050"/>
          <p14:tracePt t="24584" x="1828800" y="3683000"/>
          <p14:tracePt t="24627" x="1828800" y="3676650"/>
          <p14:tracePt t="24663" x="1828800" y="3670300"/>
          <p14:tracePt t="24819" x="1828800" y="3663950"/>
          <p14:tracePt t="24834" x="1828800" y="3651250"/>
          <p14:tracePt t="24845" x="1860550" y="3632200"/>
          <p14:tracePt t="24867" x="1917700" y="3594100"/>
          <p14:tracePt t="24884" x="1924050" y="3575050"/>
          <p14:tracePt t="24899" x="1949450" y="3556000"/>
          <p14:tracePt t="24917" x="1987550" y="3536950"/>
          <p14:tracePt t="24933" x="2051050" y="3492500"/>
          <p14:tracePt t="24950" x="2139950" y="3441700"/>
          <p14:tracePt t="24969" x="2254250" y="3384550"/>
          <p14:tracePt t="24994" x="2387600" y="3327400"/>
          <p14:tracePt t="25012" x="2495550" y="3295650"/>
          <p14:tracePt t="25022" x="2527300" y="3295650"/>
          <p14:tracePt t="25027" x="2559050" y="3282950"/>
          <p14:tracePt t="25050" x="2616200" y="3282950"/>
          <p14:tracePt t="25071" x="2654300" y="3282950"/>
          <p14:tracePt t="25084" x="2654300" y="3289300"/>
          <p14:tracePt t="25099" x="2622550" y="3314700"/>
          <p14:tracePt t="25116" x="2565400" y="3352800"/>
          <p14:tracePt t="25222" x="2559050" y="3352800"/>
          <p14:tracePt t="25228" x="2540000" y="3359150"/>
          <p14:tracePt t="25237" x="2527300" y="3365500"/>
          <p14:tracePt t="25249" x="2520950" y="3371850"/>
          <p14:tracePt t="25308" x="2520950" y="3352800"/>
          <p14:tracePt t="25317" x="2520950" y="3333750"/>
          <p14:tracePt t="25335" x="2552700" y="3276600"/>
          <p14:tracePt t="25349" x="2578100" y="3206750"/>
          <p14:tracePt t="25366" x="2622550" y="3136900"/>
          <p14:tracePt t="25383" x="2660650" y="3041650"/>
          <p14:tracePt t="25402" x="2673350" y="2978150"/>
          <p14:tracePt t="25416" x="2698750" y="2914650"/>
          <p14:tracePt t="25433" x="2717800" y="2844800"/>
          <p14:tracePt t="25450" x="2743200" y="2768600"/>
          <p14:tracePt t="25458" x="2749550" y="2755900"/>
          <p14:tracePt t="25470" x="2755900" y="2743200"/>
          <p14:tracePt t="25483" x="2762250" y="2724150"/>
          <p14:tracePt t="25499" x="2762250" y="2692400"/>
          <p14:tracePt t="25518" x="2768600" y="2686050"/>
          <p14:tracePt t="25803" x="2774950" y="2686050"/>
          <p14:tracePt t="25813" x="2781300" y="2679700"/>
          <p14:tracePt t="25819" x="2794000" y="2679700"/>
          <p14:tracePt t="25834" x="2806700" y="2679700"/>
          <p14:tracePt t="25849" x="2832100" y="2673350"/>
          <p14:tracePt t="25866" x="2863850" y="2673350"/>
          <p14:tracePt t="25868" x="2870200" y="2673350"/>
          <p14:tracePt t="25883" x="2876550" y="2673350"/>
          <p14:tracePt t="25899" x="2882900" y="2667000"/>
          <p14:tracePt t="25916" x="2908300" y="2660650"/>
          <p14:tracePt t="25933" x="2914650" y="2647950"/>
          <p14:tracePt t="25950" x="2940050" y="2647950"/>
          <p14:tracePt t="25966" x="2952750" y="2641600"/>
          <p14:tracePt t="25985" x="2978150" y="2641600"/>
          <p14:tracePt t="25999" x="2997200" y="2641600"/>
          <p14:tracePt t="26019" x="3003550" y="2635250"/>
          <p14:tracePt t="26079" x="3028950" y="2635250"/>
          <p14:tracePt t="26087" x="3048000" y="2635250"/>
          <p14:tracePt t="26099" x="3098800" y="2635250"/>
          <p14:tracePt t="26116" x="3143250" y="2635250"/>
          <p14:tracePt t="26133" x="3162300" y="2635250"/>
          <p14:tracePt t="26150" x="3187700" y="2635250"/>
          <p14:tracePt t="26167" x="3213100" y="2622550"/>
          <p14:tracePt t="26183" x="3238500" y="2622550"/>
          <p14:tracePt t="26199" x="3251200" y="2622550"/>
          <p14:tracePt t="26233" x="3251200" y="2616200"/>
          <p14:tracePt t="26339" x="3270250" y="2616200"/>
          <p14:tracePt t="26349" x="3302000" y="2616200"/>
          <p14:tracePt t="26366" x="3378200" y="2616200"/>
          <p14:tracePt t="26382" x="3479800" y="2616200"/>
          <p14:tracePt t="26399" x="3625850" y="2622550"/>
          <p14:tracePt t="26416" x="3759200" y="2590800"/>
          <p14:tracePt t="26432" x="3937000" y="2578100"/>
          <p14:tracePt t="26449" x="4095750" y="2578100"/>
          <p14:tracePt t="26459" x="4178300" y="2578100"/>
          <p14:tracePt t="26463" x="4254500" y="2578100"/>
          <p14:tracePt t="26467" x="4324350" y="2578100"/>
          <p14:tracePt t="26483" x="4400550" y="2578100"/>
          <p14:tracePt t="26502" x="4622800" y="2584450"/>
          <p14:tracePt t="26521" x="4756150" y="2584450"/>
          <p14:tracePt t="26532" x="4883150" y="2584450"/>
          <p14:tracePt t="26549" x="4997450" y="2584450"/>
          <p14:tracePt t="26566" x="5118100" y="2584450"/>
          <p14:tracePt t="26585" x="5251450" y="2584450"/>
          <p14:tracePt t="26589" x="5321300" y="2584450"/>
          <p14:tracePt t="26599" x="5391150" y="2590800"/>
          <p14:tracePt t="26616" x="5537200" y="2597150"/>
          <p14:tracePt t="26634" x="5689600" y="2597150"/>
          <p14:tracePt t="26650" x="5816600" y="2597150"/>
          <p14:tracePt t="26651" x="5867400" y="2597150"/>
          <p14:tracePt t="26666" x="5899150" y="2597150"/>
          <p14:tracePt t="26683" x="6026150" y="2597150"/>
          <p14:tracePt t="26699" x="6108700" y="2597150"/>
          <p14:tracePt t="26716" x="6191250" y="2597150"/>
          <p14:tracePt t="26736" x="6229350" y="2597150"/>
          <p14:tracePt t="26749" x="6235700" y="2597150"/>
          <p14:tracePt t="26816" x="6242050" y="2597150"/>
          <p14:tracePt t="26819" x="6261100" y="2609850"/>
          <p14:tracePt t="26835" x="6286500" y="2609850"/>
          <p14:tracePt t="26849" x="6324600" y="2628900"/>
          <p14:tracePt t="26866" x="6343650" y="2635250"/>
          <p14:tracePt t="26883" x="6356350" y="2660650"/>
          <p14:tracePt t="26899" x="6375400" y="2813050"/>
          <p14:tracePt t="26916" x="6419850" y="2927350"/>
          <p14:tracePt t="26933" x="6477000" y="3009900"/>
          <p14:tracePt t="26949" x="6508750" y="3073400"/>
          <p14:tracePt t="26966" x="6508750" y="3117850"/>
          <p14:tracePt t="26982" x="6508750" y="3162300"/>
          <p14:tracePt t="26999" x="6502400" y="3213100"/>
          <p14:tracePt t="27019" x="6502400" y="3270250"/>
          <p14:tracePt t="27032" x="6502400" y="3308350"/>
          <p14:tracePt t="27049" x="6502400" y="3333750"/>
          <p14:tracePt t="27066" x="6502400" y="3359150"/>
          <p14:tracePt t="27084" x="6489700" y="3378200"/>
          <p14:tracePt t="27099" x="6489700" y="3403600"/>
          <p14:tracePt t="27116" x="6489700" y="3409950"/>
          <p14:tracePt t="27191" x="6477000" y="3409950"/>
          <p14:tracePt t="27195" x="6464300" y="3409950"/>
          <p14:tracePt t="27208" x="6432550" y="3409950"/>
          <p14:tracePt t="27219" x="6400800" y="3409950"/>
          <p14:tracePt t="27235" x="6235700" y="3409950"/>
          <p14:tracePt t="27253" x="6051550" y="3403600"/>
          <p14:tracePt t="27270" x="5854700" y="3390900"/>
          <p14:tracePt t="27283" x="5619750" y="3384550"/>
          <p14:tracePt t="27299" x="5359400" y="3384550"/>
          <p14:tracePt t="27316" x="5111750" y="3384550"/>
          <p14:tracePt t="27335" x="4889500" y="3384550"/>
          <p14:tracePt t="27349" x="4692650" y="3384550"/>
          <p14:tracePt t="27366" x="4521200" y="3390900"/>
          <p14:tracePt t="27383" x="4324350" y="3390900"/>
          <p14:tracePt t="27399" x="4108450" y="3397250"/>
          <p14:tracePt t="27416" x="3879850" y="3397250"/>
          <p14:tracePt t="27433" x="3676650" y="3403600"/>
          <p14:tracePt t="27450" x="3524250" y="3403600"/>
          <p14:tracePt t="27456" x="3467100" y="3403600"/>
          <p14:tracePt t="27467" x="3333750" y="3403600"/>
          <p14:tracePt t="27487" x="3225800" y="3390900"/>
          <p14:tracePt t="27499" x="3060700" y="3371850"/>
          <p14:tracePt t="27520" x="2921000" y="3371850"/>
          <p14:tracePt t="27532" x="2813050" y="3365500"/>
          <p14:tracePt t="27549" x="2711450" y="3365500"/>
          <p14:tracePt t="27567" x="2622550" y="3365500"/>
          <p14:tracePt t="27584" x="2514600" y="3359150"/>
          <p14:tracePt t="27599" x="2413000" y="3359150"/>
          <p14:tracePt t="27616" x="2305050" y="3359150"/>
          <p14:tracePt t="27632" x="2209800" y="3359150"/>
          <p14:tracePt t="27635" x="2171700" y="3371850"/>
          <p14:tracePt t="27649" x="2152650" y="3371850"/>
          <p14:tracePt t="27652" x="2146300" y="3378200"/>
          <p14:tracePt t="27666" x="2139950" y="3384550"/>
          <p14:tracePt t="27833" x="2139950" y="3397250"/>
          <p14:tracePt t="27839" x="2139950" y="3416300"/>
          <p14:tracePt t="27849" x="2139950" y="3429000"/>
          <p14:tracePt t="27866" x="2139950" y="3492500"/>
          <p14:tracePt t="27883" x="2146300" y="3625850"/>
          <p14:tracePt t="27899" x="2152650" y="3892550"/>
          <p14:tracePt t="27916" x="2178050" y="4095750"/>
          <p14:tracePt t="27933" x="2209800" y="4267200"/>
          <p14:tracePt t="27950" x="2222500" y="4419600"/>
          <p14:tracePt t="27967" x="2241550" y="4597400"/>
          <p14:tracePt t="27983" x="2241550" y="4756150"/>
          <p14:tracePt t="28003" x="2241550" y="4953000"/>
          <p14:tracePt t="28019" x="2235200" y="4972050"/>
          <p14:tracePt t="28032" x="2235200" y="4978400"/>
          <p14:tracePt t="28302" x="2228850" y="4978400"/>
          <p14:tracePt t="28393" x="2228850" y="4972050"/>
          <p14:tracePt t="28540" x="2235200" y="4978400"/>
          <p14:tracePt t="29300" x="2228850" y="4972050"/>
          <p14:tracePt t="29308" x="2228850" y="4965700"/>
          <p14:tracePt t="29324" x="2222500" y="49657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F19E-11BA-4F0F-A801-DD3CE9C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Multimedia </a:t>
            </a:r>
            <a:r>
              <a:rPr lang="ko-KR" altLang="en-US" dirty="0"/>
              <a:t>기술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313F8-6DEA-438B-9A78-86DACA2B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/>
              <a:t>Video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lvl="1"/>
            <a:r>
              <a:rPr lang="en-US" altLang="ko-KR" dirty="0"/>
              <a:t>640x480 (VGA) x RGB (3byte) x 30 fps x 3600s(1 hour) = </a:t>
            </a:r>
            <a:r>
              <a:rPr lang="ko-KR" altLang="en-US" dirty="0"/>
              <a:t>약 </a:t>
            </a:r>
            <a:r>
              <a:rPr lang="en-US" altLang="ko-KR" dirty="0"/>
              <a:t>100GB</a:t>
            </a:r>
          </a:p>
          <a:p>
            <a:pPr lvl="2"/>
            <a:r>
              <a:rPr lang="en-US" altLang="ko-KR" dirty="0"/>
              <a:t>1990</a:t>
            </a:r>
            <a:r>
              <a:rPr lang="ko-KR" altLang="en-US" dirty="0"/>
              <a:t>년 초 </a:t>
            </a:r>
            <a:r>
              <a:rPr lang="en-US" altLang="ko-KR" dirty="0"/>
              <a:t>HDD 1MB </a:t>
            </a:r>
            <a:r>
              <a:rPr lang="ko-KR" altLang="en-US" dirty="0"/>
              <a:t>당 </a:t>
            </a:r>
            <a:r>
              <a:rPr lang="en-US" altLang="ko-KR" dirty="0"/>
              <a:t>1</a:t>
            </a:r>
            <a:r>
              <a:rPr lang="ko-KR" altLang="en-US" dirty="0"/>
              <a:t>만원 </a:t>
            </a:r>
            <a:r>
              <a:rPr lang="ko-KR" altLang="en-US" dirty="0" err="1"/>
              <a:t>산정시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억</a:t>
            </a:r>
            <a:endParaRPr lang="en-US" altLang="ko-KR" dirty="0"/>
          </a:p>
          <a:p>
            <a:pPr lvl="1"/>
            <a:r>
              <a:rPr lang="ko-KR" altLang="en-US" dirty="0"/>
              <a:t>고효율 압축은 선택이 아닌 필수</a:t>
            </a:r>
            <a:endParaRPr lang="en-US" altLang="ko-KR" dirty="0"/>
          </a:p>
          <a:p>
            <a:pPr lvl="1"/>
            <a:r>
              <a:rPr lang="en-US" altLang="ko-KR" dirty="0"/>
              <a:t>B-ISDN </a:t>
            </a:r>
            <a:r>
              <a:rPr lang="ko-KR" altLang="en-US" dirty="0"/>
              <a:t>서비스의 경우 초기에 저해상도</a:t>
            </a:r>
            <a:r>
              <a:rPr lang="en-US" altLang="ko-KR" dirty="0"/>
              <a:t>, </a:t>
            </a:r>
            <a:r>
              <a:rPr lang="ko-KR" altLang="en-US" dirty="0" err="1"/>
              <a:t>저퍼레임</a:t>
            </a:r>
            <a:r>
              <a:rPr lang="en-US" altLang="ko-KR" dirty="0"/>
              <a:t>, CBR </a:t>
            </a:r>
            <a:r>
              <a:rPr lang="ko-KR" altLang="en-US" dirty="0"/>
              <a:t>영상 서비스 추진</a:t>
            </a:r>
            <a:endParaRPr lang="en-US" altLang="ko-KR" dirty="0"/>
          </a:p>
          <a:p>
            <a:pPr lvl="2"/>
            <a:r>
              <a:rPr lang="en-US" altLang="ko-KR" dirty="0"/>
              <a:t>90</a:t>
            </a:r>
            <a:r>
              <a:rPr lang="ko-KR" altLang="en-US" dirty="0"/>
              <a:t>년대 </a:t>
            </a:r>
            <a:r>
              <a:rPr lang="en-US" altLang="ko-KR" dirty="0"/>
              <a:t>Video-On-Demand(VOD) </a:t>
            </a:r>
            <a:r>
              <a:rPr lang="ko-KR" altLang="en-US" dirty="0"/>
              <a:t>서비스 추진 </a:t>
            </a:r>
            <a:r>
              <a:rPr lang="en-US" altLang="ko-KR" dirty="0"/>
              <a:t>-&gt; </a:t>
            </a:r>
            <a:r>
              <a:rPr lang="ko-KR" altLang="en-US" dirty="0" err="1"/>
              <a:t>사업접기</a:t>
            </a:r>
            <a:r>
              <a:rPr lang="ko-KR" altLang="en-US" dirty="0"/>
              <a:t> </a:t>
            </a:r>
            <a:r>
              <a:rPr lang="en-US" altLang="ko-KR" dirty="0"/>
              <a:t>-&gt; 2000</a:t>
            </a:r>
            <a:r>
              <a:rPr lang="ko-KR" altLang="en-US" dirty="0"/>
              <a:t>년대 다시 추진</a:t>
            </a:r>
            <a:endParaRPr lang="en-US" altLang="ko-KR" dirty="0"/>
          </a:p>
          <a:p>
            <a:pPr lvl="3"/>
            <a:r>
              <a:rPr lang="ko-KR" altLang="en-US" dirty="0"/>
              <a:t>당시 </a:t>
            </a:r>
            <a:r>
              <a:rPr lang="en-US" altLang="ko-KR" dirty="0"/>
              <a:t>video data</a:t>
            </a:r>
            <a:r>
              <a:rPr lang="ko-KR" altLang="en-US" dirty="0"/>
              <a:t>는 </a:t>
            </a:r>
            <a:r>
              <a:rPr lang="en-US" altLang="ko-KR" dirty="0"/>
              <a:t>HDD, </a:t>
            </a:r>
            <a:r>
              <a:rPr lang="ko-KR" altLang="en-US" dirty="0"/>
              <a:t>테이프 등에 저장 후 전송하는 연구</a:t>
            </a:r>
            <a:endParaRPr lang="en-US" altLang="ko-KR" dirty="0"/>
          </a:p>
          <a:p>
            <a:pPr lvl="3"/>
            <a:r>
              <a:rPr lang="ko-KR" altLang="en-US" dirty="0"/>
              <a:t>당시의 인프라</a:t>
            </a:r>
            <a:r>
              <a:rPr lang="en-US" altLang="ko-KR" dirty="0"/>
              <a:t>, </a:t>
            </a:r>
            <a:r>
              <a:rPr lang="ko-KR" altLang="en-US" dirty="0"/>
              <a:t>하드웨어 환경</a:t>
            </a:r>
            <a:r>
              <a:rPr lang="en-US" altLang="ko-KR" dirty="0"/>
              <a:t>, </a:t>
            </a:r>
            <a:r>
              <a:rPr lang="ko-KR" altLang="en-US" dirty="0"/>
              <a:t>사회적 배경을 기준으로 당시 선택을 평가해야 하고</a:t>
            </a:r>
            <a:r>
              <a:rPr lang="en-US" altLang="ko-KR" dirty="0"/>
              <a:t>, </a:t>
            </a:r>
            <a:r>
              <a:rPr lang="ko-KR" altLang="en-US" dirty="0"/>
              <a:t>미래에 대한 안목의 중요성을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90</a:t>
            </a:r>
            <a:r>
              <a:rPr lang="ko-KR" altLang="en-US" dirty="0"/>
              <a:t>년대 이후 </a:t>
            </a:r>
            <a:r>
              <a:rPr lang="en-US" altLang="ko-KR" dirty="0"/>
              <a:t>Video </a:t>
            </a:r>
            <a:r>
              <a:rPr lang="ko-KR" altLang="en-US" dirty="0"/>
              <a:t>데이터 압축 표준 진행</a:t>
            </a:r>
            <a:endParaRPr lang="en-US" altLang="ko-KR" dirty="0"/>
          </a:p>
          <a:p>
            <a:pPr lvl="1"/>
            <a:r>
              <a:rPr lang="en-US" altLang="ko-KR" dirty="0"/>
              <a:t>MPEG-1 (</a:t>
            </a:r>
            <a:r>
              <a:rPr lang="ko-KR" altLang="en-US" dirty="0"/>
              <a:t>기존 </a:t>
            </a:r>
            <a:r>
              <a:rPr lang="en-US" altLang="ko-KR" dirty="0"/>
              <a:t>TV </a:t>
            </a:r>
            <a:r>
              <a:rPr lang="ko-KR" altLang="en-US" dirty="0"/>
              <a:t>품질 압축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인텔 펜티엄 </a:t>
            </a:r>
            <a:r>
              <a:rPr lang="en-US" altLang="ko-KR" dirty="0"/>
              <a:t>CPU </a:t>
            </a:r>
            <a:r>
              <a:rPr lang="ko-KR" altLang="en-US" dirty="0"/>
              <a:t>성능으로 소프트웨어 압축을 시연</a:t>
            </a:r>
            <a:endParaRPr lang="en-US" altLang="ko-KR" dirty="0"/>
          </a:p>
          <a:p>
            <a:pPr lvl="1"/>
            <a:r>
              <a:rPr lang="en-US" altLang="ko-KR" dirty="0"/>
              <a:t>MPEG-2 (HDTV </a:t>
            </a:r>
            <a:r>
              <a:rPr lang="ko-KR" altLang="en-US" dirty="0"/>
              <a:t>품질 압축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MPEG-3 (mp3 – </a:t>
            </a:r>
            <a:r>
              <a:rPr lang="ko-KR" altLang="en-US" dirty="0"/>
              <a:t>음성 압축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MPEG-4 (.mp4 – </a:t>
            </a:r>
            <a:r>
              <a:rPr lang="ko-KR" altLang="en-US" dirty="0"/>
              <a:t>객체기반 압축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개념은 화면 단위가 아닌 한 화면내 객체 단위로 압축</a:t>
            </a:r>
            <a:endParaRPr lang="en-US" altLang="ko-KR" dirty="0"/>
          </a:p>
          <a:p>
            <a:pPr lvl="2"/>
            <a:r>
              <a:rPr lang="ko-KR" altLang="en-US" dirty="0"/>
              <a:t>실제 구현은 </a:t>
            </a:r>
            <a:r>
              <a:rPr lang="en-US" altLang="ko-KR" dirty="0"/>
              <a:t>Layered encoding (base layer + enhanced layer)</a:t>
            </a:r>
          </a:p>
          <a:p>
            <a:pPr lvl="2"/>
            <a:r>
              <a:rPr lang="en-US" altLang="ko-KR" dirty="0"/>
              <a:t>T-commerce</a:t>
            </a:r>
            <a:r>
              <a:rPr lang="ko-KR" altLang="en-US" dirty="0"/>
              <a:t>의 미래로 기대했으나 아직 미미한 실정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806BE8-C759-4E41-BC01-E2571EBEA202}"/>
              </a:ext>
            </a:extLst>
          </p:cNvPr>
          <p:cNvSpPr/>
          <p:nvPr/>
        </p:nvSpPr>
        <p:spPr bwMode="auto">
          <a:xfrm>
            <a:off x="6858000" y="4953000"/>
            <a:ext cx="15240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ED5EA09-CA5A-41BB-BC05-41E4ED8D0D7F}"/>
              </a:ext>
            </a:extLst>
          </p:cNvPr>
          <p:cNvSpPr/>
          <p:nvPr/>
        </p:nvSpPr>
        <p:spPr bwMode="auto">
          <a:xfrm>
            <a:off x="6991350" y="4991100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5080A42-377C-464F-9909-239055F82AF5}"/>
              </a:ext>
            </a:extLst>
          </p:cNvPr>
          <p:cNvSpPr/>
          <p:nvPr/>
        </p:nvSpPr>
        <p:spPr bwMode="auto">
          <a:xfrm>
            <a:off x="7297331" y="5518833"/>
            <a:ext cx="533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E16E39-BFC2-4046-838A-D1DBEEBA2138}"/>
              </a:ext>
            </a:extLst>
          </p:cNvPr>
          <p:cNvSpPr/>
          <p:nvPr/>
        </p:nvSpPr>
        <p:spPr bwMode="auto">
          <a:xfrm>
            <a:off x="8001000" y="5105400"/>
            <a:ext cx="3048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2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2052"/>
    </mc:Choice>
    <mc:Fallback>
      <p:transition spd="slow" advTm="922052"/>
    </mc:Fallback>
  </mc:AlternateContent>
  <p:extLst mod="1">
    <p:ext uri="{3A86A75C-4F4B-4683-9AE1-C65F6400EC91}">
      <p14:laserTraceLst xmlns:p14="http://schemas.microsoft.com/office/powerpoint/2010/main">
        <p14:tracePtLst>
          <p14:tracePt t="985" x="1974850" y="2901950"/>
          <p14:tracePt t="996" x="1974850" y="2889250"/>
          <p14:tracePt t="1002" x="1981200" y="2876550"/>
          <p14:tracePt t="1013" x="1981200" y="2863850"/>
          <p14:tracePt t="1026" x="1981200" y="2813050"/>
          <p14:tracePt t="1045" x="1993900" y="2717800"/>
          <p14:tracePt t="1059" x="1993900" y="2597150"/>
          <p14:tracePt t="1078" x="1993900" y="2495550"/>
          <p14:tracePt t="1082" x="1993900" y="2463800"/>
          <p14:tracePt t="1093" x="2006600" y="2432050"/>
          <p14:tracePt t="1110" x="2025650" y="2368550"/>
          <p14:tracePt t="1126" x="2044700" y="2324100"/>
          <p14:tracePt t="1145" x="2063750" y="2266950"/>
          <p14:tracePt t="1161" x="2070100" y="2247900"/>
          <p14:tracePt t="1961" x="2070100" y="2241550"/>
          <p14:tracePt t="2785" x="2070100" y="2235200"/>
          <p14:tracePt t="2794" x="2057400" y="2222500"/>
          <p14:tracePt t="2800" x="2044700" y="2209800"/>
          <p14:tracePt t="2810" x="2032000" y="2197100"/>
          <p14:tracePt t="2828" x="2006600" y="2171700"/>
          <p14:tracePt t="2843" x="1981200" y="2133600"/>
          <p14:tracePt t="2859" x="1949450" y="2044700"/>
          <p14:tracePt t="2876" x="1905000" y="1943100"/>
          <p14:tracePt t="2897" x="1835150" y="1816100"/>
          <p14:tracePt t="2910" x="1822450" y="1790700"/>
          <p14:tracePt t="2927" x="1797050" y="1733550"/>
          <p14:tracePt t="2943" x="1778000" y="1682750"/>
          <p14:tracePt t="2961" x="1752600" y="1619250"/>
          <p14:tracePt t="2976" x="1746250" y="1612900"/>
          <p14:tracePt t="3521" x="1746250" y="1606550"/>
          <p14:tracePt t="3562" x="1739900" y="1606550"/>
          <p14:tracePt t="4090" x="1746250" y="1606550"/>
          <p14:tracePt t="4123" x="1746250" y="1612900"/>
          <p14:tracePt t="4225" x="1739900" y="1612900"/>
          <p14:tracePt t="4553" x="1746250" y="1619250"/>
          <p14:tracePt t="4746" x="1752600" y="1619250"/>
          <p14:tracePt t="5584" x="1752600" y="1612900"/>
          <p14:tracePt t="11848" x="1784350" y="1612900"/>
          <p14:tracePt t="11858" x="1828800" y="1612900"/>
          <p14:tracePt t="11865" x="1873250" y="1612900"/>
          <p14:tracePt t="11876" x="1911350" y="1612900"/>
          <p14:tracePt t="11900" x="1936750" y="1606550"/>
          <p14:tracePt t="11913" x="1936750" y="1600200"/>
          <p14:tracePt t="11926" x="1936750" y="1587500"/>
          <p14:tracePt t="11944" x="1943100" y="1562100"/>
          <p14:tracePt t="11960" x="1955800" y="1498600"/>
          <p14:tracePt t="11976" x="1962150" y="1473200"/>
          <p14:tracePt t="12030" x="1962150" y="1466850"/>
          <p14:tracePt t="12044" x="1962150" y="1447800"/>
          <p14:tracePt t="12060" x="1943100" y="1422400"/>
          <p14:tracePt t="12079" x="1917700" y="1397000"/>
          <p14:tracePt t="12093" x="1879600" y="1377950"/>
          <p14:tracePt t="12110" x="1847850" y="1371600"/>
          <p14:tracePt t="12126" x="1828800" y="1365250"/>
          <p14:tracePt t="12144" x="1816100" y="1358900"/>
          <p14:tracePt t="12161" x="1809750" y="1358900"/>
          <p14:tracePt t="12177" x="1803400" y="1358900"/>
          <p14:tracePt t="12210" x="1765300" y="1346200"/>
          <p14:tracePt t="12226" x="1695450" y="1314450"/>
          <p14:tracePt t="12243" x="1619250" y="1289050"/>
          <p14:tracePt t="12264" x="1562100" y="1276350"/>
          <p14:tracePt t="12277" x="1498600" y="1263650"/>
          <p14:tracePt t="12293" x="1447800" y="1263650"/>
          <p14:tracePt t="12309" x="1403350" y="1263650"/>
          <p14:tracePt t="12328" x="1390650" y="1257300"/>
          <p14:tracePt t="12343" x="1384300" y="1257300"/>
          <p14:tracePt t="12360" x="1371600" y="1257300"/>
          <p14:tracePt t="12377" x="1365250" y="1257300"/>
          <p14:tracePt t="12537" x="1352550" y="1257300"/>
          <p14:tracePt t="12553" x="1346200" y="1257300"/>
          <p14:tracePt t="12562" x="1339850" y="1257300"/>
          <p14:tracePt t="12706" x="1339850" y="1250950"/>
          <p14:tracePt t="12960" x="1339850" y="1257300"/>
          <p14:tracePt t="17044" x="1308100" y="1263650"/>
          <p14:tracePt t="17050" x="1263650" y="1282700"/>
          <p14:tracePt t="17059" x="1200150" y="1314450"/>
          <p14:tracePt t="17078" x="1041400" y="1377950"/>
          <p14:tracePt t="17083" x="971550" y="1403350"/>
          <p14:tracePt t="17093" x="901700" y="1428750"/>
          <p14:tracePt t="17110" x="793750" y="1466850"/>
          <p14:tracePt t="17127" x="762000" y="1466850"/>
          <p14:tracePt t="17144" x="762000" y="1454150"/>
          <p14:tracePt t="17232" x="755650" y="1447800"/>
          <p14:tracePt t="17257" x="749300" y="1447800"/>
          <p14:tracePt t="17272" x="730250" y="1447800"/>
          <p14:tracePt t="17283" x="704850" y="1447800"/>
          <p14:tracePt t="17293" x="685800" y="1447800"/>
          <p14:tracePt t="17297" x="673100" y="1447800"/>
          <p14:tracePt t="17310" x="654050" y="1447800"/>
          <p14:tracePt t="17329" x="609600" y="1447800"/>
          <p14:tracePt t="17333" x="590550" y="1447800"/>
          <p14:tracePt t="17343" x="565150" y="1441450"/>
          <p14:tracePt t="17360" x="520700" y="1428750"/>
          <p14:tracePt t="17376" x="501650" y="1422400"/>
          <p14:tracePt t="17394" x="488950" y="1416050"/>
          <p14:tracePt t="17410" x="476250" y="1409700"/>
          <p14:tracePt t="17426" x="469900" y="1403350"/>
          <p14:tracePt t="17443" x="469900" y="1397000"/>
          <p14:tracePt t="17460" x="463550" y="1397000"/>
          <p14:tracePt t="17705" x="457200" y="1397000"/>
          <p14:tracePt t="17768" x="457200" y="1390650"/>
          <p14:tracePt t="17841" x="457200" y="1377950"/>
          <p14:tracePt t="17861" x="457200" y="1352550"/>
          <p14:tracePt t="17877" x="463550" y="1333500"/>
          <p14:tracePt t="17897" x="469900" y="1320800"/>
          <p14:tracePt t="18014" x="476250" y="1320800"/>
          <p14:tracePt t="18090" x="482600" y="1320800"/>
          <p14:tracePt t="18128" x="488950" y="1320800"/>
          <p14:tracePt t="18930" x="495300" y="1320800"/>
          <p14:tracePt t="18977" x="495300" y="1314450"/>
          <p14:tracePt t="19193" x="488950" y="1314450"/>
          <p14:tracePt t="19537" x="488950" y="1308100"/>
          <p14:tracePt t="19682" x="482600" y="1308100"/>
          <p14:tracePt t="19766" x="482600" y="1314450"/>
          <p14:tracePt t="19785" x="488950" y="1314450"/>
          <p14:tracePt t="19829" x="488950" y="1320800"/>
          <p14:tracePt t="19914" x="495300" y="1320800"/>
          <p14:tracePt t="21454" x="495300" y="1327150"/>
          <p14:tracePt t="21474" x="495300" y="1333500"/>
          <p14:tracePt t="21561" x="495300" y="1339850"/>
          <p14:tracePt t="21569" x="495300" y="1346200"/>
          <p14:tracePt t="23019" x="514350" y="1365250"/>
          <p14:tracePt t="23027" x="527050" y="1390650"/>
          <p14:tracePt t="23033" x="539750" y="1416050"/>
          <p14:tracePt t="23048" x="565150" y="1441450"/>
          <p14:tracePt t="23060" x="603250" y="1498600"/>
          <p14:tracePt t="23079" x="635000" y="1549400"/>
          <p14:tracePt t="23082" x="660400" y="1574800"/>
          <p14:tracePt t="23093" x="673100" y="1600200"/>
          <p14:tracePt t="23110" x="711200" y="1657350"/>
          <p14:tracePt t="23128" x="742950" y="1720850"/>
          <p14:tracePt t="23144" x="819150" y="1822450"/>
          <p14:tracePt t="23161" x="850900" y="1866900"/>
          <p14:tracePt t="23176" x="857250" y="1873250"/>
          <p14:tracePt t="23307" x="857250" y="1879600"/>
          <p14:tracePt t="23412" x="850900" y="1879600"/>
          <p14:tracePt t="23455" x="844550" y="1892300"/>
          <p14:tracePt t="23464" x="831850" y="1917700"/>
          <p14:tracePt t="23477" x="819150" y="1936750"/>
          <p14:tracePt t="23493" x="800100" y="1987550"/>
          <p14:tracePt t="23513" x="787400" y="2063750"/>
          <p14:tracePt t="23526" x="787400" y="2095500"/>
          <p14:tracePt t="23543" x="787400" y="2133600"/>
          <p14:tracePt t="23548" x="787400" y="2139950"/>
          <p14:tracePt t="23560" x="793750" y="2159000"/>
          <p14:tracePt t="23578" x="793750" y="2171700"/>
          <p14:tracePt t="23610" x="793750" y="2178050"/>
          <p14:tracePt t="23673" x="793750" y="2184400"/>
          <p14:tracePt t="23702" x="793750" y="2190750"/>
          <p14:tracePt t="23800" x="787400" y="2190750"/>
          <p14:tracePt t="23873" x="787400" y="2197100"/>
          <p14:tracePt t="23896" x="787400" y="2203450"/>
          <p14:tracePt t="23914" x="787400" y="2209800"/>
          <p14:tracePt t="23977" x="787400" y="2184400"/>
          <p14:tracePt t="23984" x="787400" y="2146300"/>
          <p14:tracePt t="23994" x="800100" y="2108200"/>
          <p14:tracePt t="24014" x="831850" y="2025650"/>
          <p14:tracePt t="24023" x="844550" y="1974850"/>
          <p14:tracePt t="24028" x="863600" y="1924050"/>
          <p14:tracePt t="24035" x="869950" y="1879600"/>
          <p14:tracePt t="24047" x="882650" y="1841500"/>
          <p14:tracePt t="24060" x="869950" y="1771650"/>
          <p14:tracePt t="24081" x="876300" y="1733550"/>
          <p14:tracePt t="24093" x="876300" y="1720850"/>
          <p14:tracePt t="24111" x="882650" y="1714500"/>
          <p14:tracePt t="24127" x="889000" y="1708150"/>
          <p14:tracePt t="24143" x="889000" y="1701800"/>
          <p14:tracePt t="24285" x="889000" y="1689100"/>
          <p14:tracePt t="24293" x="889000" y="1682750"/>
          <p14:tracePt t="24298" x="889000" y="1670050"/>
          <p14:tracePt t="24313" x="889000" y="1638300"/>
          <p14:tracePt t="24330" x="901700" y="1593850"/>
          <p14:tracePt t="24343" x="908050" y="1574800"/>
          <p14:tracePt t="24360" x="908050" y="1562100"/>
          <p14:tracePt t="24456" x="908050" y="1568450"/>
          <p14:tracePt t="24464" x="908050" y="1593850"/>
          <p14:tracePt t="24477" x="908050" y="1625600"/>
          <p14:tracePt t="24499" x="920750" y="1720850"/>
          <p14:tracePt t="24510" x="933450" y="1746250"/>
          <p14:tracePt t="24521" x="946150" y="1784350"/>
          <p14:tracePt t="24534" x="946150" y="1797050"/>
          <p14:tracePt t="24547" x="965200" y="1828800"/>
          <p14:tracePt t="24564" x="977900" y="1860550"/>
          <p14:tracePt t="24579" x="984250" y="1879600"/>
          <p14:tracePt t="24593" x="990600" y="1885950"/>
          <p14:tracePt t="27208" x="990600" y="1879600"/>
          <p14:tracePt t="27216" x="990600" y="1866900"/>
          <p14:tracePt t="27228" x="996950" y="1860550"/>
          <p14:tracePt t="27243" x="1009650" y="1847850"/>
          <p14:tracePt t="27263" x="1009650" y="1841500"/>
          <p14:tracePt t="27310" x="1009650" y="1822450"/>
          <p14:tracePt t="27329" x="1028700" y="1752600"/>
          <p14:tracePt t="27343" x="1035050" y="1733550"/>
          <p14:tracePt t="27360" x="1035050" y="1714500"/>
          <p14:tracePt t="27377" x="1035050" y="1676400"/>
          <p14:tracePt t="27393" x="1041400" y="1631950"/>
          <p14:tracePt t="27410" x="1047750" y="1593850"/>
          <p14:tracePt t="27426" x="1047750" y="1549400"/>
          <p14:tracePt t="27443" x="1047750" y="1517650"/>
          <p14:tracePt t="27460" x="1047750" y="1492250"/>
          <p14:tracePt t="27477" x="1047750" y="1479550"/>
          <p14:tracePt t="27498" x="1047750" y="1466850"/>
          <p14:tracePt t="27592" x="1041400" y="1460500"/>
          <p14:tracePt t="27610" x="1041400" y="1454150"/>
          <p14:tracePt t="27626" x="1041400" y="1447800"/>
          <p14:tracePt t="27644" x="1041400" y="1428750"/>
          <p14:tracePt t="27660" x="1028700" y="1409700"/>
          <p14:tracePt t="27677" x="1028700" y="1397000"/>
          <p14:tracePt t="27693" x="1022350" y="1377950"/>
          <p14:tracePt t="27710" x="1016000" y="1358900"/>
          <p14:tracePt t="27732" x="1009650" y="1327150"/>
          <p14:tracePt t="27743" x="1003300" y="1314450"/>
          <p14:tracePt t="27765" x="990600" y="1289050"/>
          <p14:tracePt t="27780" x="984250" y="1276350"/>
          <p14:tracePt t="28272" x="984250" y="1270000"/>
          <p14:tracePt t="28281" x="984250" y="1263650"/>
          <p14:tracePt t="28344" x="977900" y="1263650"/>
          <p14:tracePt t="28353" x="977900" y="1257300"/>
          <p14:tracePt t="28369" x="971550" y="1257300"/>
          <p14:tracePt t="28425" x="971550" y="1250950"/>
          <p14:tracePt t="28601" x="971550" y="1244600"/>
          <p14:tracePt t="28701" x="977900" y="1244600"/>
          <p14:tracePt t="28721" x="984250" y="1244600"/>
          <p14:tracePt t="28818" x="984250" y="1238250"/>
          <p14:tracePt t="28922" x="984250" y="1250950"/>
          <p14:tracePt t="30208" x="984250" y="1257300"/>
          <p14:tracePt t="30217" x="984250" y="1263650"/>
          <p14:tracePt t="30227" x="984250" y="1270000"/>
          <p14:tracePt t="30243" x="971550" y="1289050"/>
          <p14:tracePt t="30265" x="952500" y="1314450"/>
          <p14:tracePt t="30278" x="933450" y="1339850"/>
          <p14:tracePt t="30296" x="889000" y="1390650"/>
          <p14:tracePt t="30310" x="882650" y="1409700"/>
          <p14:tracePt t="30328" x="806450" y="1479550"/>
          <p14:tracePt t="30343" x="787400" y="1485900"/>
          <p14:tracePt t="30360" x="774700" y="1498600"/>
          <p14:tracePt t="30363" x="768350" y="1504950"/>
          <p14:tracePt t="30376" x="749300" y="1517650"/>
          <p14:tracePt t="30393" x="736600" y="1536700"/>
          <p14:tracePt t="30410" x="730250" y="1555750"/>
          <p14:tracePt t="30443" x="723900" y="1555750"/>
          <p14:tracePt t="30476" x="723900" y="1587500"/>
          <p14:tracePt t="30480" x="723900" y="1631950"/>
          <p14:tracePt t="30497" x="704850" y="1676400"/>
          <p14:tracePt t="30515" x="660400" y="1809750"/>
          <p14:tracePt t="30526" x="654050" y="1828800"/>
          <p14:tracePt t="30546" x="635000" y="1854200"/>
          <p14:tracePt t="30560" x="628650" y="1860550"/>
          <p14:tracePt t="30579" x="622300" y="1879600"/>
          <p14:tracePt t="30593" x="622300" y="1898650"/>
          <p14:tracePt t="30610" x="622300" y="1911350"/>
          <p14:tracePt t="30627" x="622300" y="1917700"/>
          <p14:tracePt t="30667" x="628650" y="1917700"/>
          <p14:tracePt t="30683" x="628650" y="1905000"/>
          <p14:tracePt t="30694" x="628650" y="1885950"/>
          <p14:tracePt t="30710" x="635000" y="1835150"/>
          <p14:tracePt t="30727" x="654050" y="1771650"/>
          <p14:tracePt t="30743" x="666750" y="1695450"/>
          <p14:tracePt t="30747" x="654050" y="1657350"/>
          <p14:tracePt t="30760" x="654050" y="1625600"/>
          <p14:tracePt t="30776" x="641350" y="1517650"/>
          <p14:tracePt t="30793" x="641350" y="1447800"/>
          <p14:tracePt t="30810" x="635000" y="1384300"/>
          <p14:tracePt t="30830" x="635000" y="1327150"/>
          <p14:tracePt t="30843" x="635000" y="1276350"/>
          <p14:tracePt t="30860" x="635000" y="1238250"/>
          <p14:tracePt t="30877" x="635000" y="1225550"/>
          <p14:tracePt t="30894" x="635000" y="1219200"/>
          <p14:tracePt t="30910" x="635000" y="1206500"/>
          <p14:tracePt t="30911" x="635000" y="1200150"/>
          <p14:tracePt t="30927" x="635000" y="1193800"/>
          <p14:tracePt t="30943" x="635000" y="1181100"/>
          <p14:tracePt t="30960" x="635000" y="1168400"/>
          <p14:tracePt t="31284" x="641350" y="1168400"/>
          <p14:tracePt t="31290" x="660400" y="1168400"/>
          <p14:tracePt t="31314" x="736600" y="1168400"/>
          <p14:tracePt t="31329" x="768350" y="1168400"/>
          <p14:tracePt t="31344" x="812800" y="1168400"/>
          <p14:tracePt t="31365" x="838200" y="1168400"/>
          <p14:tracePt t="31377" x="882650" y="1174750"/>
          <p14:tracePt t="31398" x="927100" y="1174750"/>
          <p14:tracePt t="31410" x="965200" y="1181100"/>
          <p14:tracePt t="31426" x="990600" y="1181100"/>
          <p14:tracePt t="31443" x="1022350" y="1181100"/>
          <p14:tracePt t="31460" x="1060450" y="1181100"/>
          <p14:tracePt t="31477" x="1079500" y="1181100"/>
          <p14:tracePt t="31493" x="1104900" y="1181100"/>
          <p14:tracePt t="31515" x="1143000" y="1187450"/>
          <p14:tracePt t="31528" x="1193800" y="1187450"/>
          <p14:tracePt t="31546" x="1244600" y="1193800"/>
          <p14:tracePt t="31560" x="1276350" y="1193800"/>
          <p14:tracePt t="31579" x="1352550" y="1219200"/>
          <p14:tracePt t="31593" x="1390650" y="1219200"/>
          <p14:tracePt t="31611" x="1422400" y="1219200"/>
          <p14:tracePt t="31627" x="1466850" y="1219200"/>
          <p14:tracePt t="31643" x="1530350" y="1225550"/>
          <p14:tracePt t="31660" x="1593850" y="1225550"/>
          <p14:tracePt t="31677" x="1670050" y="1231900"/>
          <p14:tracePt t="31693" x="1752600" y="1231900"/>
          <p14:tracePt t="31710" x="1841500" y="1231900"/>
          <p14:tracePt t="31716" x="1885950" y="1231900"/>
          <p14:tracePt t="31727" x="1917700" y="1231900"/>
          <p14:tracePt t="31743" x="2012950" y="1225550"/>
          <p14:tracePt t="31763" x="2139950" y="1225550"/>
          <p14:tracePt t="31770" x="2178050" y="1225550"/>
          <p14:tracePt t="31779" x="2228850" y="1225550"/>
          <p14:tracePt t="31793" x="2317750" y="1212850"/>
          <p14:tracePt t="31810" x="2400300" y="1200150"/>
          <p14:tracePt t="31828" x="2482850" y="1200150"/>
          <p14:tracePt t="31843" x="2552700" y="1200150"/>
          <p14:tracePt t="31860" x="2622550" y="1200150"/>
          <p14:tracePt t="31877" x="2686050" y="1200150"/>
          <p14:tracePt t="31893" x="2743200" y="1200150"/>
          <p14:tracePt t="31910" x="2806700" y="1193800"/>
          <p14:tracePt t="31927" x="2870200" y="1193800"/>
          <p14:tracePt t="31944" x="2946400" y="1193800"/>
          <p14:tracePt t="31951" x="2984500" y="1193800"/>
          <p14:tracePt t="31960" x="3022600" y="1193800"/>
          <p14:tracePt t="31977" x="3098800" y="1193800"/>
          <p14:tracePt t="31998" x="3143250" y="1193800"/>
          <p14:tracePt t="32012" x="3187700" y="1193800"/>
          <p14:tracePt t="32017" x="3213100" y="1193800"/>
          <p14:tracePt t="32026" x="3238500" y="1193800"/>
          <p14:tracePt t="32043" x="3295650" y="1193800"/>
          <p14:tracePt t="32060" x="3371850" y="1193800"/>
          <p14:tracePt t="32079" x="3467100" y="1200150"/>
          <p14:tracePt t="32093" x="3575050" y="1200150"/>
          <p14:tracePt t="32111" x="3676650" y="1200150"/>
          <p14:tracePt t="32127" x="3784600" y="1200150"/>
          <p14:tracePt t="32131" x="3829050" y="1206500"/>
          <p14:tracePt t="32145" x="3911600" y="1206500"/>
          <p14:tracePt t="32160" x="3956050" y="1206500"/>
          <p14:tracePt t="32177" x="4076700" y="1206500"/>
          <p14:tracePt t="32193" x="4140200" y="1206500"/>
          <p14:tracePt t="32210" x="4203700" y="1206500"/>
          <p14:tracePt t="32227" x="4254500" y="1206500"/>
          <p14:tracePt t="32243" x="4279900" y="1206500"/>
          <p14:tracePt t="32263" x="4286250" y="1206500"/>
          <p14:tracePt t="32309" x="4292600" y="1200150"/>
          <p14:tracePt t="32329" x="4349750" y="1200150"/>
          <p14:tracePt t="32343" x="4368800" y="1193800"/>
          <p14:tracePt t="32360" x="4406900" y="1193800"/>
          <p14:tracePt t="32361" x="4432300" y="1193800"/>
          <p14:tracePt t="32376" x="4457700" y="1193800"/>
          <p14:tracePt t="32394" x="4476750" y="1187450"/>
          <p14:tracePt t="32456" x="4457700" y="1187450"/>
          <p14:tracePt t="32464" x="4419600" y="1187450"/>
          <p14:tracePt t="32477" x="4362450" y="1187450"/>
          <p14:tracePt t="32494" x="4210050" y="1225550"/>
          <p14:tracePt t="32513" x="3873500" y="1282700"/>
          <p14:tracePt t="32527" x="3765550" y="1308100"/>
          <p14:tracePt t="32544" x="3511550" y="1333500"/>
          <p14:tracePt t="32550" x="3371850" y="1339850"/>
          <p14:tracePt t="32560" x="3244850" y="1358900"/>
          <p14:tracePt t="32579" x="2819400" y="1416050"/>
          <p14:tracePt t="32593" x="2540000" y="1454150"/>
          <p14:tracePt t="32610" x="2298700" y="1498600"/>
          <p14:tracePt t="32627" x="2070100" y="1530350"/>
          <p14:tracePt t="32643" x="1860550" y="1555750"/>
          <p14:tracePt t="32660" x="1657350" y="1581150"/>
          <p14:tracePt t="32677" x="1460500" y="1593850"/>
          <p14:tracePt t="32693" x="1308100" y="1625600"/>
          <p14:tracePt t="32710" x="1155700" y="1625600"/>
          <p14:tracePt t="32714" x="1111250" y="1619250"/>
          <p14:tracePt t="32726" x="1060450" y="1619250"/>
          <p14:tracePt t="32747" x="984250" y="1606550"/>
          <p14:tracePt t="32760" x="971550" y="1600200"/>
          <p14:tracePt t="32777" x="958850" y="1593850"/>
          <p14:tracePt t="32960" x="952500" y="1593850"/>
          <p14:tracePt t="32969" x="946150" y="1593850"/>
          <p14:tracePt t="32993" x="939800" y="1606550"/>
          <p14:tracePt t="33001" x="927100" y="1619250"/>
          <p14:tracePt t="33017" x="920750" y="1638300"/>
          <p14:tracePt t="33028" x="914400" y="1657350"/>
          <p14:tracePt t="33043" x="901700" y="1689100"/>
          <p14:tracePt t="33060" x="889000" y="1739900"/>
          <p14:tracePt t="33078" x="869950" y="1790700"/>
          <p14:tracePt t="33082" x="850900" y="1816100"/>
          <p14:tracePt t="33093" x="850900" y="1847850"/>
          <p14:tracePt t="33111" x="831850" y="1905000"/>
          <p14:tracePt t="33129" x="800100" y="2000250"/>
          <p14:tracePt t="33143" x="781050" y="2044700"/>
          <p14:tracePt t="33160" x="768350" y="2076450"/>
          <p14:tracePt t="33176" x="755650" y="2152650"/>
          <p14:tracePt t="33193" x="742950" y="2216150"/>
          <p14:tracePt t="33210" x="742950" y="2279650"/>
          <p14:tracePt t="33227" x="723900" y="2343150"/>
          <p14:tracePt t="33243" x="723900" y="2419350"/>
          <p14:tracePt t="33262" x="730250" y="2489200"/>
          <p14:tracePt t="33276" x="742950" y="2552700"/>
          <p14:tracePt t="33293" x="768350" y="2622550"/>
          <p14:tracePt t="33310" x="755650" y="2679700"/>
          <p14:tracePt t="33328" x="755650" y="2768600"/>
          <p14:tracePt t="33345" x="730250" y="2825750"/>
          <p14:tracePt t="33360" x="723900" y="2863850"/>
          <p14:tracePt t="33377" x="717550" y="2959100"/>
          <p14:tracePt t="33393" x="723900" y="3003550"/>
          <p14:tracePt t="33410" x="717550" y="3016250"/>
          <p14:tracePt t="33426" x="704850" y="3048000"/>
          <p14:tracePt t="33443" x="704850" y="3079750"/>
          <p14:tracePt t="33460" x="685800" y="3117850"/>
          <p14:tracePt t="33477" x="666750" y="3168650"/>
          <p14:tracePt t="33497" x="654050" y="3238500"/>
          <p14:tracePt t="33515" x="635000" y="3282950"/>
          <p14:tracePt t="33526" x="635000" y="3302000"/>
          <p14:tracePt t="33543" x="622300" y="3327400"/>
          <p14:tracePt t="33565" x="603250" y="3416300"/>
          <p14:tracePt t="33578" x="596900" y="3473450"/>
          <p14:tracePt t="33593" x="596900" y="3549650"/>
          <p14:tracePt t="33610" x="577850" y="3625850"/>
          <p14:tracePt t="33628" x="546100" y="3708400"/>
          <p14:tracePt t="33644" x="533400" y="3790950"/>
          <p14:tracePt t="33660" x="533400" y="3892550"/>
          <p14:tracePt t="33677" x="533400" y="3987800"/>
          <p14:tracePt t="33693" x="520700" y="4089400"/>
          <p14:tracePt t="33710" x="520700" y="4197350"/>
          <p14:tracePt t="33714" x="539750" y="4241800"/>
          <p14:tracePt t="33726" x="539750" y="4292600"/>
          <p14:tracePt t="33743" x="533400" y="4381500"/>
          <p14:tracePt t="33746" x="552450" y="4432300"/>
          <p14:tracePt t="33764" x="552450" y="4521200"/>
          <p14:tracePt t="33782" x="552450" y="4616450"/>
          <p14:tracePt t="33793" x="565150" y="4730750"/>
          <p14:tracePt t="33811" x="571500" y="4857750"/>
          <p14:tracePt t="33830" x="596900" y="4959350"/>
          <p14:tracePt t="33841" x="628650" y="5073650"/>
          <p14:tracePt t="33848" x="654050" y="5137150"/>
          <p14:tracePt t="33860" x="654050" y="5187950"/>
          <p14:tracePt t="33876" x="692150" y="5295900"/>
          <p14:tracePt t="33894" x="749300" y="5384800"/>
          <p14:tracePt t="33910" x="806450" y="5467350"/>
          <p14:tracePt t="33926" x="850900" y="5537200"/>
          <p14:tracePt t="33943" x="901700" y="5613400"/>
          <p14:tracePt t="33960" x="927100" y="5651500"/>
          <p14:tracePt t="33966" x="933450" y="5670550"/>
          <p14:tracePt t="33977" x="958850" y="5695950"/>
          <p14:tracePt t="33993" x="984250" y="5721350"/>
          <p14:tracePt t="34014" x="1009650" y="5746750"/>
          <p14:tracePt t="34025" x="1022350" y="5759450"/>
          <p14:tracePt t="34122" x="1022350" y="5765800"/>
          <p14:tracePt t="34128" x="1022350" y="5772150"/>
          <p14:tracePt t="34143" x="1028700" y="5778500"/>
          <p14:tracePt t="34161" x="1035050" y="5803900"/>
          <p14:tracePt t="34178" x="1041400" y="5816600"/>
          <p14:tracePt t="34194" x="1054100" y="5829300"/>
          <p14:tracePt t="34210" x="1066800" y="5848350"/>
          <p14:tracePt t="34227" x="1079500" y="5861050"/>
          <p14:tracePt t="34245" x="1085850" y="5867400"/>
          <p14:tracePt t="34339" x="1079500" y="5867400"/>
          <p14:tracePt t="34344" x="1073150" y="5867400"/>
          <p14:tracePt t="34374" x="1066800" y="5861050"/>
          <p14:tracePt t="34377" x="1060450" y="5854700"/>
          <p14:tracePt t="34394" x="1054100" y="5842000"/>
          <p14:tracePt t="34410" x="1047750" y="5829300"/>
          <p14:tracePt t="34427" x="1047750" y="5810250"/>
          <p14:tracePt t="34444" x="1041400" y="5784850"/>
          <p14:tracePt t="34460" x="1041400" y="5765800"/>
          <p14:tracePt t="34482" x="1028700" y="5746750"/>
          <p14:tracePt t="34493" x="1022350" y="5740400"/>
          <p14:tracePt t="34515" x="1016000" y="5727700"/>
          <p14:tracePt t="34530" x="996950" y="5702300"/>
          <p14:tracePt t="34543" x="990600" y="5702300"/>
          <p14:tracePt t="34562" x="977900" y="5683250"/>
          <p14:tracePt t="34579" x="977900" y="5676900"/>
          <p14:tracePt t="34594" x="971550" y="5664200"/>
          <p14:tracePt t="34611" x="965200" y="5651500"/>
          <p14:tracePt t="34627" x="952500" y="5638800"/>
          <p14:tracePt t="34645" x="939800" y="5619750"/>
          <p14:tracePt t="34660" x="927100" y="5613400"/>
          <p14:tracePt t="34677" x="920750" y="5607050"/>
          <p14:tracePt t="34693" x="908050" y="5594350"/>
          <p14:tracePt t="34712" x="895350" y="5575300"/>
          <p14:tracePt t="34729" x="869950" y="5543550"/>
          <p14:tracePt t="34745" x="850900" y="5518150"/>
          <p14:tracePt t="34763" x="831850" y="5492750"/>
          <p14:tracePt t="34778" x="800100" y="5461000"/>
          <p14:tracePt t="34794" x="774700" y="5435600"/>
          <p14:tracePt t="34810" x="742950" y="5403850"/>
          <p14:tracePt t="34829" x="730250" y="5378450"/>
          <p14:tracePt t="34844" x="717550" y="5340350"/>
          <p14:tracePt t="34860" x="704850" y="5302250"/>
          <p14:tracePt t="34877" x="692150" y="5270500"/>
          <p14:tracePt t="34894" x="679450" y="5245100"/>
          <p14:tracePt t="34910" x="679450" y="5219700"/>
          <p14:tracePt t="34926" x="673100" y="5187950"/>
          <p14:tracePt t="34930" x="673100" y="5175250"/>
          <p14:tracePt t="34943" x="666750" y="5156200"/>
          <p14:tracePt t="34960" x="666750" y="5118100"/>
          <p14:tracePt t="34977" x="666750" y="5054600"/>
          <p14:tracePt t="34997" x="666750" y="5010150"/>
          <p14:tracePt t="35013" x="666750" y="4972050"/>
          <p14:tracePt t="35026" x="666750" y="4933950"/>
          <p14:tracePt t="35043" x="666750" y="4889500"/>
          <p14:tracePt t="35060" x="666750" y="4832350"/>
          <p14:tracePt t="35078" x="666750" y="4781550"/>
          <p14:tracePt t="35083" x="666750" y="4762500"/>
          <p14:tracePt t="35093" x="666750" y="4737100"/>
          <p14:tracePt t="35111" x="666750" y="4699000"/>
          <p14:tracePt t="35127" x="666750" y="4660900"/>
          <p14:tracePt t="35144" x="666750" y="4622800"/>
          <p14:tracePt t="35160" x="666750" y="4616450"/>
          <p14:tracePt t="35177" x="660400" y="4572000"/>
          <p14:tracePt t="35193" x="660400" y="4533900"/>
          <p14:tracePt t="35210" x="660400" y="4502150"/>
          <p14:tracePt t="35227" x="660400" y="4476750"/>
          <p14:tracePt t="35243" x="660400" y="4457700"/>
          <p14:tracePt t="35264" x="660400" y="4432300"/>
          <p14:tracePt t="35279" x="660400" y="4406900"/>
          <p14:tracePt t="35294" x="660400" y="4375150"/>
          <p14:tracePt t="35310" x="660400" y="4337050"/>
          <p14:tracePt t="35328" x="660400" y="4286250"/>
          <p14:tracePt t="35343" x="660400" y="4267200"/>
          <p14:tracePt t="35360" x="666750" y="4229100"/>
          <p14:tracePt t="35362" x="666750" y="4203700"/>
          <p14:tracePt t="35376" x="666750" y="4165600"/>
          <p14:tracePt t="35393" x="666750" y="4127500"/>
          <p14:tracePt t="35410" x="673100" y="4108450"/>
          <p14:tracePt t="35427" x="679450" y="4108450"/>
          <p14:tracePt t="35443" x="679450" y="4089400"/>
          <p14:tracePt t="35460" x="685800" y="4083050"/>
          <p14:tracePt t="35477" x="685800" y="4038600"/>
          <p14:tracePt t="35493" x="685800" y="4006850"/>
          <p14:tracePt t="35513" x="692150" y="3981450"/>
          <p14:tracePt t="35526" x="692150" y="3943350"/>
          <p14:tracePt t="35543" x="685800" y="3898900"/>
          <p14:tracePt t="35547" x="685800" y="3873500"/>
          <p14:tracePt t="35560" x="685800" y="3848100"/>
          <p14:tracePt t="35579" x="679450" y="3784600"/>
          <p14:tracePt t="35595" x="666750" y="3765550"/>
          <p14:tracePt t="35610" x="666750" y="3733800"/>
          <p14:tracePt t="35627" x="666750" y="3708400"/>
          <p14:tracePt t="35644" x="666750" y="3663950"/>
          <p14:tracePt t="35660" x="666750" y="3619500"/>
          <p14:tracePt t="35677" x="666750" y="3568700"/>
          <p14:tracePt t="35693" x="666750" y="3524250"/>
          <p14:tracePt t="35710" x="666750" y="3492500"/>
          <p14:tracePt t="35727" x="666750" y="3441700"/>
          <p14:tracePt t="35731" x="666750" y="3409950"/>
          <p14:tracePt t="35747" x="666750" y="3327400"/>
          <p14:tracePt t="35765" x="666750" y="3232150"/>
          <p14:tracePt t="35776" x="660400" y="3143250"/>
          <p14:tracePt t="35795" x="654050" y="3073400"/>
          <p14:tracePt t="35810" x="679450" y="3022600"/>
          <p14:tracePt t="35829" x="692150" y="2959100"/>
          <p14:tracePt t="35843" x="692150" y="2870200"/>
          <p14:tracePt t="35860" x="685800" y="2794000"/>
          <p14:tracePt t="35877" x="698500" y="2724150"/>
          <p14:tracePt t="35900" x="736600" y="2616200"/>
          <p14:tracePt t="35904" x="755650" y="2578100"/>
          <p14:tracePt t="35912" x="781050" y="2527300"/>
          <p14:tracePt t="35927" x="781050" y="2489200"/>
          <p14:tracePt t="35944" x="825500" y="2393950"/>
          <p14:tracePt t="35952" x="844550" y="2355850"/>
          <p14:tracePt t="35960" x="857250" y="2305050"/>
          <p14:tracePt t="35976" x="889000" y="2197100"/>
          <p14:tracePt t="35997" x="914400" y="2127250"/>
          <p14:tracePt t="36010" x="920750" y="2057400"/>
          <p14:tracePt t="36026" x="939800" y="1987550"/>
          <p14:tracePt t="36043" x="965200" y="1917700"/>
          <p14:tracePt t="36060" x="984250" y="1866900"/>
          <p14:tracePt t="36079" x="1003300" y="1822450"/>
          <p14:tracePt t="36093" x="1028700" y="1771650"/>
          <p14:tracePt t="36110" x="1054100" y="1733550"/>
          <p14:tracePt t="36127" x="1079500" y="1689100"/>
          <p14:tracePt t="36130" x="1092200" y="1670050"/>
          <p14:tracePt t="36143" x="1104900" y="1651000"/>
          <p14:tracePt t="36161" x="1117600" y="1625600"/>
          <p14:tracePt t="36178" x="1123950" y="1606550"/>
          <p14:tracePt t="36193" x="1130300" y="1606550"/>
          <p14:tracePt t="36243" x="1130300" y="1600200"/>
          <p14:tracePt t="36392" x="1130300" y="1593850"/>
          <p14:tracePt t="36529" x="1130300" y="1600200"/>
          <p14:tracePt t="36547" x="1130300" y="1606550"/>
          <p14:tracePt t="36562" x="1117600" y="1606550"/>
          <p14:tracePt t="36569" x="1117600" y="1612900"/>
          <p14:tracePt t="36587" x="1092200" y="1625600"/>
          <p14:tracePt t="36595" x="1079500" y="1631950"/>
          <p14:tracePt t="36612" x="1041400" y="1651000"/>
          <p14:tracePt t="36626" x="990600" y="1670050"/>
          <p14:tracePt t="36647" x="958850" y="1695450"/>
          <p14:tracePt t="36661" x="933450" y="1714500"/>
          <p14:tracePt t="36677" x="914400" y="1739900"/>
          <p14:tracePt t="36693" x="908050" y="1758950"/>
          <p14:tracePt t="36710" x="882650" y="1778000"/>
          <p14:tracePt t="36730" x="844550" y="1809750"/>
          <p14:tracePt t="36743" x="838200" y="1828800"/>
          <p14:tracePt t="36762" x="806450" y="1879600"/>
          <p14:tracePt t="36779" x="768350" y="1924050"/>
          <p14:tracePt t="36793" x="749300" y="1968500"/>
          <p14:tracePt t="36810" x="723900" y="2019300"/>
          <p14:tracePt t="36830" x="711200" y="2082800"/>
          <p14:tracePt t="36839" x="711200" y="2114550"/>
          <p14:tracePt t="36842" x="698500" y="2152650"/>
          <p14:tracePt t="36848" x="679450" y="2178050"/>
          <p14:tracePt t="36860" x="660400" y="2216150"/>
          <p14:tracePt t="36876" x="641350" y="2273300"/>
          <p14:tracePt t="36893" x="609600" y="2330450"/>
          <p14:tracePt t="36910" x="596900" y="2362200"/>
          <p14:tracePt t="36927" x="596900" y="2387600"/>
          <p14:tracePt t="36943" x="590550" y="2400300"/>
          <p14:tracePt t="36960" x="590550" y="2419350"/>
          <p14:tracePt t="36965" x="584200" y="2425700"/>
          <p14:tracePt t="36977" x="584200" y="2451100"/>
          <p14:tracePt t="36993" x="584200" y="2501900"/>
          <p14:tracePt t="37012" x="584200" y="2565400"/>
          <p14:tracePt t="37027" x="584200" y="2622550"/>
          <p14:tracePt t="37043" x="584200" y="2654300"/>
          <p14:tracePt t="37060" x="584200" y="2686050"/>
          <p14:tracePt t="37081" x="584200" y="2711450"/>
          <p14:tracePt t="37093" x="584200" y="2730500"/>
          <p14:tracePt t="37110" x="584200" y="2762250"/>
          <p14:tracePt t="37127" x="584200" y="2781300"/>
          <p14:tracePt t="37146" x="571500" y="2806700"/>
          <p14:tracePt t="37161" x="571500" y="2832100"/>
          <p14:tracePt t="37177" x="571500" y="2863850"/>
          <p14:tracePt t="37194" x="571500" y="2908300"/>
          <p14:tracePt t="37211" x="571500" y="2952750"/>
          <p14:tracePt t="37227" x="571500" y="3003550"/>
          <p14:tracePt t="37247" x="571500" y="3048000"/>
          <p14:tracePt t="37264" x="571500" y="3098800"/>
          <p14:tracePt t="37277" x="577850" y="3136900"/>
          <p14:tracePt t="37297" x="577850" y="3206750"/>
          <p14:tracePt t="37310" x="577850" y="3225800"/>
          <p14:tracePt t="37329" x="577850" y="3282950"/>
          <p14:tracePt t="37343" x="577850" y="3308350"/>
          <p14:tracePt t="37360" x="577850" y="3352800"/>
          <p14:tracePt t="37377" x="577850" y="3429000"/>
          <p14:tracePt t="37396" x="577850" y="3486150"/>
          <p14:tracePt t="37410" x="584200" y="3543300"/>
          <p14:tracePt t="37427" x="590550" y="3625850"/>
          <p14:tracePt t="37443" x="590550" y="3683000"/>
          <p14:tracePt t="37460" x="590550" y="3740150"/>
          <p14:tracePt t="37477" x="590550" y="3803650"/>
          <p14:tracePt t="37493" x="577850" y="3860800"/>
          <p14:tracePt t="37513" x="577850" y="3930650"/>
          <p14:tracePt t="37527" x="558800" y="4013200"/>
          <p14:tracePt t="37543" x="558800" y="4070350"/>
          <p14:tracePt t="37545" x="558800" y="4102100"/>
          <p14:tracePt t="37560" x="558800" y="4127500"/>
          <p14:tracePt t="37579" x="552450" y="4210050"/>
          <p14:tracePt t="37593" x="552450" y="4267200"/>
          <p14:tracePt t="37610" x="552450" y="4337050"/>
          <p14:tracePt t="37627" x="552450" y="4406900"/>
          <p14:tracePt t="37644" x="552450" y="4464050"/>
          <p14:tracePt t="37660" x="546100" y="4521200"/>
          <p14:tracePt t="37677" x="546100" y="4572000"/>
          <p14:tracePt t="37694" x="552450" y="4629150"/>
          <p14:tracePt t="37710" x="552450" y="4692650"/>
          <p14:tracePt t="37727" x="558800" y="4762500"/>
          <p14:tracePt t="37730" x="552450" y="4806950"/>
          <p14:tracePt t="37744" x="546100" y="4883150"/>
          <p14:tracePt t="37762" x="546100" y="4959350"/>
          <p14:tracePt t="37777" x="546100" y="5029200"/>
          <p14:tracePt t="37794" x="546100" y="5105400"/>
          <p14:tracePt t="37810" x="558800" y="5181600"/>
          <p14:tracePt t="37829" x="546100" y="5257800"/>
          <p14:tracePt t="37843" x="552450" y="5340350"/>
          <p14:tracePt t="37861" x="558800" y="5397500"/>
          <p14:tracePt t="37877" x="571500" y="5461000"/>
          <p14:tracePt t="37898" x="596900" y="5549900"/>
          <p14:tracePt t="37910" x="596900" y="5581650"/>
          <p14:tracePt t="37927" x="609600" y="5638800"/>
          <p14:tracePt t="37944" x="628650" y="5727700"/>
          <p14:tracePt t="37960" x="660400" y="5772150"/>
          <p14:tracePt t="37978" x="679450" y="5810250"/>
          <p14:tracePt t="37993" x="704850" y="5848350"/>
          <p14:tracePt t="38014" x="723900" y="5873750"/>
          <p14:tracePt t="38031" x="736600" y="5886450"/>
          <p14:tracePt t="38060" x="736600" y="5892800"/>
          <p14:tracePt t="38268" x="736600" y="5880100"/>
          <p14:tracePt t="38281" x="736600" y="5867400"/>
          <p14:tracePt t="38293" x="736600" y="5861050"/>
          <p14:tracePt t="38312" x="736600" y="5835650"/>
          <p14:tracePt t="38328" x="736600" y="5816600"/>
          <p14:tracePt t="38343" x="736600" y="5803900"/>
          <p14:tracePt t="38363" x="736600" y="5765800"/>
          <p14:tracePt t="38376" x="736600" y="5740400"/>
          <p14:tracePt t="38393" x="736600" y="5708650"/>
          <p14:tracePt t="38410" x="736600" y="5689600"/>
          <p14:tracePt t="38426" x="736600" y="5676900"/>
          <p14:tracePt t="38443" x="736600" y="5651500"/>
          <p14:tracePt t="38460" x="736600" y="5632450"/>
          <p14:tracePt t="38477" x="736600" y="5613400"/>
          <p14:tracePt t="38494" x="736600" y="5594350"/>
          <p14:tracePt t="38515" x="742950" y="5575300"/>
          <p14:tracePt t="38528" x="742950" y="5562600"/>
          <p14:tracePt t="38545" x="742950" y="5537200"/>
          <p14:tracePt t="38560" x="736600" y="5511800"/>
          <p14:tracePt t="38579" x="723900" y="5480050"/>
          <p14:tracePt t="38594" x="717550" y="5441950"/>
          <p14:tracePt t="38610" x="717550" y="5397500"/>
          <p14:tracePt t="38627" x="717550" y="5340350"/>
          <p14:tracePt t="38643" x="717550" y="5276850"/>
          <p14:tracePt t="38660" x="717550" y="5213350"/>
          <p14:tracePt t="38677" x="717550" y="5149850"/>
          <p14:tracePt t="38693" x="717550" y="5092700"/>
          <p14:tracePt t="38710" x="717550" y="5029200"/>
          <p14:tracePt t="38714" x="717550" y="4997450"/>
          <p14:tracePt t="38727" x="717550" y="4959350"/>
          <p14:tracePt t="38748" x="717550" y="4883150"/>
          <p14:tracePt t="38764" x="717550" y="4832350"/>
          <p14:tracePt t="38776" x="717550" y="4781550"/>
          <p14:tracePt t="38794" x="717550" y="4743450"/>
          <p14:tracePt t="38814" x="717550" y="4686300"/>
          <p14:tracePt t="38829" x="717550" y="4635500"/>
          <p14:tracePt t="38843" x="717550" y="4565650"/>
          <p14:tracePt t="38860" x="717550" y="4514850"/>
          <p14:tracePt t="38877" x="711200" y="4457700"/>
          <p14:tracePt t="38896" x="711200" y="4375150"/>
          <p14:tracePt t="38910" x="711200" y="4343400"/>
          <p14:tracePt t="38927" x="711200" y="4260850"/>
          <p14:tracePt t="38945" x="711200" y="4165600"/>
          <p14:tracePt t="38960" x="711200" y="4133850"/>
          <p14:tracePt t="38977" x="704850" y="4044950"/>
          <p14:tracePt t="38993" x="679450" y="3987800"/>
          <p14:tracePt t="39014" x="679450" y="3924300"/>
          <p14:tracePt t="39021" x="685800" y="3886200"/>
          <p14:tracePt t="39026" x="685800" y="3841750"/>
          <p14:tracePt t="39043" x="698500" y="3759200"/>
          <p14:tracePt t="39060" x="704850" y="3683000"/>
          <p14:tracePt t="39079" x="704850" y="3606800"/>
          <p14:tracePt t="39093" x="711200" y="3530600"/>
          <p14:tracePt t="39110" x="730250" y="3454400"/>
          <p14:tracePt t="39127" x="730250" y="3365500"/>
          <p14:tracePt t="39144" x="730250" y="3289300"/>
          <p14:tracePt t="39145" x="730250" y="3251200"/>
          <p14:tracePt t="39160" x="736600" y="3194050"/>
          <p14:tracePt t="39177" x="742950" y="3149600"/>
          <p14:tracePt t="39193" x="749300" y="3092450"/>
          <p14:tracePt t="39210" x="762000" y="3028950"/>
          <p14:tracePt t="39227" x="768350" y="2984500"/>
          <p14:tracePt t="39243" x="749300" y="2927350"/>
          <p14:tracePt t="39262" x="774700" y="2882900"/>
          <p14:tracePt t="39277" x="774700" y="2832100"/>
          <p14:tracePt t="39283" x="787400" y="2806700"/>
          <p14:tracePt t="39293" x="793750" y="2787650"/>
          <p14:tracePt t="39310" x="806450" y="2711450"/>
          <p14:tracePt t="39329" x="838200" y="2603500"/>
          <p14:tracePt t="39343" x="844550" y="2565400"/>
          <p14:tracePt t="39360" x="844550" y="2489200"/>
          <p14:tracePt t="39362" x="850900" y="2463800"/>
          <p14:tracePt t="39377" x="863600" y="2406650"/>
          <p14:tracePt t="39394" x="869950" y="2343150"/>
          <p14:tracePt t="39410" x="895350" y="2286000"/>
          <p14:tracePt t="39427" x="914400" y="2222500"/>
          <p14:tracePt t="39443" x="933450" y="2178050"/>
          <p14:tracePt t="39451" x="946150" y="2152650"/>
          <p14:tracePt t="39460" x="958850" y="2127250"/>
          <p14:tracePt t="39477" x="971550" y="2076450"/>
          <p14:tracePt t="39498" x="990600" y="2012950"/>
          <p14:tracePt t="39513" x="1022350" y="1917700"/>
          <p14:tracePt t="39526" x="1028700" y="1898650"/>
          <p14:tracePt t="39543" x="1041400" y="1854200"/>
          <p14:tracePt t="39545" x="1054100" y="1828800"/>
          <p14:tracePt t="39562" x="1066800" y="1790700"/>
          <p14:tracePt t="39579" x="1085850" y="1771650"/>
          <p14:tracePt t="39593" x="1104900" y="1752600"/>
          <p14:tracePt t="39610" x="1117600" y="1739900"/>
          <p14:tracePt t="39627" x="1136650" y="1720850"/>
          <p14:tracePt t="39646" x="1149350" y="1695450"/>
          <p14:tracePt t="39657" x="1155700" y="1682750"/>
          <p14:tracePt t="39677" x="1155700" y="1676400"/>
          <p14:tracePt t="39693" x="1162050" y="1670050"/>
          <p14:tracePt t="39710" x="1168400" y="1663700"/>
          <p14:tracePt t="39977" x="1162050" y="1663700"/>
          <p14:tracePt t="39985" x="1155700" y="1663700"/>
          <p14:tracePt t="39994" x="1155700" y="1657350"/>
          <p14:tracePt t="40013" x="1149350" y="1657350"/>
          <p14:tracePt t="40043" x="1143000" y="1657350"/>
          <p14:tracePt t="40079" x="1136650" y="1657350"/>
          <p14:tracePt t="40086" x="1130300" y="1657350"/>
          <p14:tracePt t="40097" x="1123950" y="1657350"/>
          <p14:tracePt t="40111" x="1117600" y="1657350"/>
          <p14:tracePt t="40127" x="1098550" y="1657350"/>
          <p14:tracePt t="40145" x="1066800" y="1657350"/>
          <p14:tracePt t="40161" x="1035050" y="1657350"/>
          <p14:tracePt t="40177" x="1009650" y="1657350"/>
          <p14:tracePt t="40193" x="990600" y="1657350"/>
          <p14:tracePt t="40210" x="965200" y="1657350"/>
          <p14:tracePt t="40227" x="946150" y="1670050"/>
          <p14:tracePt t="40243" x="920750" y="1682750"/>
          <p14:tracePt t="40262" x="901700" y="1689100"/>
          <p14:tracePt t="40273" x="882650" y="1689100"/>
          <p14:tracePt t="40290" x="882650" y="1695450"/>
          <p14:tracePt t="40296" x="876300" y="1701800"/>
          <p14:tracePt t="40310" x="869950" y="1708150"/>
          <p14:tracePt t="40329" x="844550" y="1727200"/>
          <p14:tracePt t="40343" x="831850" y="1746250"/>
          <p14:tracePt t="40360" x="812800" y="1758950"/>
          <p14:tracePt t="40376" x="781050" y="1803400"/>
          <p14:tracePt t="40395" x="762000" y="1822450"/>
          <p14:tracePt t="40410" x="749300" y="1835150"/>
          <p14:tracePt t="40427" x="742950" y="1854200"/>
          <p14:tracePt t="40443" x="730250" y="1873250"/>
          <p14:tracePt t="40460" x="717550" y="1905000"/>
          <p14:tracePt t="40477" x="698500" y="1936750"/>
          <p14:tracePt t="40493" x="666750" y="1962150"/>
          <p14:tracePt t="40513" x="654050" y="2000250"/>
          <p14:tracePt t="40526" x="654050" y="2012950"/>
          <p14:tracePt t="40544" x="647700" y="2025650"/>
          <p14:tracePt t="40548" x="641350" y="2025650"/>
          <p14:tracePt t="40560" x="641350" y="2032000"/>
          <p14:tracePt t="40578" x="635000" y="2051050"/>
          <p14:tracePt t="40593" x="628650" y="2070100"/>
          <p14:tracePt t="40610" x="622300" y="2070100"/>
          <p14:tracePt t="40627" x="615950" y="2076450"/>
          <p14:tracePt t="40643" x="603250" y="2082800"/>
          <p14:tracePt t="40661" x="596900" y="2101850"/>
          <p14:tracePt t="40677" x="590550" y="2133600"/>
          <p14:tracePt t="40693" x="577850" y="2171700"/>
          <p14:tracePt t="40710" x="558800" y="2216150"/>
          <p14:tracePt t="40715" x="558800" y="2241550"/>
          <p14:tracePt t="40726" x="546100" y="2260600"/>
          <p14:tracePt t="40743" x="527050" y="2279650"/>
          <p14:tracePt t="40747" x="514350" y="2286000"/>
          <p14:tracePt t="40762" x="508000" y="2286000"/>
          <p14:tracePt t="40777" x="508000" y="2298700"/>
          <p14:tracePt t="40794" x="495300" y="2305050"/>
          <p14:tracePt t="40811" x="495300" y="2324100"/>
          <p14:tracePt t="40828" x="495300" y="2349500"/>
          <p14:tracePt t="40843" x="495300" y="2387600"/>
          <p14:tracePt t="40860" x="495300" y="2419350"/>
          <p14:tracePt t="40877" x="495300" y="2451100"/>
          <p14:tracePt t="40894" x="495300" y="2476500"/>
          <p14:tracePt t="40910" x="501650" y="2501900"/>
          <p14:tracePt t="40927" x="501650" y="2527300"/>
          <p14:tracePt t="40943" x="501650" y="2540000"/>
          <p14:tracePt t="40960" x="501650" y="2571750"/>
          <p14:tracePt t="40977" x="482600" y="2590800"/>
          <p14:tracePt t="40993" x="469900" y="2609850"/>
          <p14:tracePt t="41010" x="463550" y="2616200"/>
          <p14:tracePt t="41043" x="463550" y="2622550"/>
          <p14:tracePt t="41113" x="457200" y="2628900"/>
          <p14:tracePt t="41337" x="457200" y="2641600"/>
          <p14:tracePt t="41345" x="463550" y="2654300"/>
          <p14:tracePt t="41355" x="469900" y="2673350"/>
          <p14:tracePt t="41361" x="476250" y="2686050"/>
          <p14:tracePt t="41377" x="488950" y="2717800"/>
          <p14:tracePt t="41394" x="495300" y="2743200"/>
          <p14:tracePt t="41410" x="501650" y="2762250"/>
          <p14:tracePt t="41427" x="508000" y="2781300"/>
          <p14:tracePt t="41443" x="508000" y="2800350"/>
          <p14:tracePt t="41453" x="508000" y="2806700"/>
          <p14:tracePt t="41465" x="508000" y="2813050"/>
          <p14:tracePt t="41494" x="514350" y="2813050"/>
          <p14:tracePt t="41512" x="514350" y="2819400"/>
          <p14:tracePt t="41527" x="514350" y="2851150"/>
          <p14:tracePt t="41543" x="514350" y="2901950"/>
          <p14:tracePt t="41547" x="514350" y="2921000"/>
          <p14:tracePt t="41560" x="514350" y="2940050"/>
          <p14:tracePt t="41578" x="514350" y="3016250"/>
          <p14:tracePt t="41594" x="514350" y="3073400"/>
          <p14:tracePt t="41610" x="514350" y="3111500"/>
          <p14:tracePt t="41628" x="514350" y="3149600"/>
          <p14:tracePt t="41643" x="514350" y="3175000"/>
          <p14:tracePt t="41661" x="514350" y="3200400"/>
          <p14:tracePt t="41677" x="514350" y="3206750"/>
          <p14:tracePt t="41694" x="508000" y="3232150"/>
          <p14:tracePt t="41710" x="501650" y="3263900"/>
          <p14:tracePt t="41727" x="488950" y="3295650"/>
          <p14:tracePt t="41748" x="482600" y="3340100"/>
          <p14:tracePt t="41764" x="482600" y="3378200"/>
          <p14:tracePt t="41776" x="476250" y="3409950"/>
          <p14:tracePt t="41794" x="469900" y="3454400"/>
          <p14:tracePt t="41810" x="469900" y="3505200"/>
          <p14:tracePt t="41829" x="463550" y="3549650"/>
          <p14:tracePt t="41843" x="450850" y="3587750"/>
          <p14:tracePt t="41860" x="450850" y="3625850"/>
          <p14:tracePt t="41876" x="438150" y="3657600"/>
          <p14:tracePt t="41897" x="431800" y="3714750"/>
          <p14:tracePt t="41910" x="419100" y="3733800"/>
          <p14:tracePt t="41927" x="419100" y="3765550"/>
          <p14:tracePt t="41943" x="412750" y="3810000"/>
          <p14:tracePt t="41955" x="412750" y="3867150"/>
          <p14:tracePt t="41964" x="412750" y="3892550"/>
          <p14:tracePt t="41977" x="412750" y="3949700"/>
          <p14:tracePt t="41993" x="412750" y="4019550"/>
          <p14:tracePt t="42013" x="412750" y="4089400"/>
          <p14:tracePt t="42026" x="400050" y="4171950"/>
          <p14:tracePt t="42045" x="387350" y="4241800"/>
          <p14:tracePt t="42060" x="387350" y="4311650"/>
          <p14:tracePt t="42079" x="387350" y="4368800"/>
          <p14:tracePt t="42081" x="387350" y="4400550"/>
          <p14:tracePt t="42093" x="387350" y="4413250"/>
          <p14:tracePt t="42110" x="381000" y="4438650"/>
          <p14:tracePt t="42127" x="381000" y="4470400"/>
          <p14:tracePt t="42130" x="381000" y="4476750"/>
          <p14:tracePt t="42147" x="381000" y="4489450"/>
          <p14:tracePt t="42193" x="381000" y="4508500"/>
          <p14:tracePt t="42210" x="381000" y="4546600"/>
          <p14:tracePt t="42226" x="381000" y="4572000"/>
          <p14:tracePt t="42243" x="381000" y="4597400"/>
          <p14:tracePt t="42262" x="381000" y="4641850"/>
          <p14:tracePt t="42269" x="381000" y="4660900"/>
          <p14:tracePt t="42278" x="381000" y="4686300"/>
          <p14:tracePt t="42294" x="381000" y="4718050"/>
          <p14:tracePt t="42310" x="374650" y="4749800"/>
          <p14:tracePt t="42311" x="374650" y="4756150"/>
          <p14:tracePt t="42329" x="361950" y="4813300"/>
          <p14:tracePt t="42344" x="361950" y="4838700"/>
          <p14:tracePt t="42360" x="361950" y="4902200"/>
          <p14:tracePt t="42377" x="361950" y="4933950"/>
          <p14:tracePt t="42393" x="361950" y="4984750"/>
          <p14:tracePt t="42410" x="361950" y="5035550"/>
          <p14:tracePt t="42426" x="361950" y="5092700"/>
          <p14:tracePt t="42443" x="361950" y="5143500"/>
          <p14:tracePt t="42452" x="361950" y="5187950"/>
          <p14:tracePt t="42460" x="361950" y="5219700"/>
          <p14:tracePt t="42477" x="361950" y="5283200"/>
          <p14:tracePt t="42497" x="361950" y="5346700"/>
          <p14:tracePt t="42514" x="393700" y="5441950"/>
          <p14:tracePt t="42527" x="400050" y="5467350"/>
          <p14:tracePt t="42545" x="425450" y="5543550"/>
          <p14:tracePt t="42560" x="438150" y="5581650"/>
          <p14:tracePt t="42579" x="457200" y="5632450"/>
          <p14:tracePt t="42593" x="469900" y="5683250"/>
          <p14:tracePt t="42610" x="488950" y="5727700"/>
          <p14:tracePt t="42627" x="514350" y="5778500"/>
          <p14:tracePt t="42644" x="539750" y="5822950"/>
          <p14:tracePt t="42660" x="565150" y="5867400"/>
          <p14:tracePt t="42677" x="584200" y="5899150"/>
          <p14:tracePt t="42693" x="603250" y="5937250"/>
          <p14:tracePt t="42710" x="622300" y="5975350"/>
          <p14:tracePt t="42727" x="647700" y="6013450"/>
          <p14:tracePt t="42744" x="660400" y="6038850"/>
          <p14:tracePt t="42765" x="679450" y="6057900"/>
          <p14:tracePt t="42780" x="685800" y="6064250"/>
          <p14:tracePt t="42977" x="679450" y="6057900"/>
          <p14:tracePt t="42986" x="673100" y="6045200"/>
          <p14:tracePt t="42996" x="666750" y="6038850"/>
          <p14:tracePt t="43013" x="654050" y="6013450"/>
          <p14:tracePt t="43026" x="654050" y="5994400"/>
          <p14:tracePt t="43044" x="622300" y="5969000"/>
          <p14:tracePt t="43060" x="622300" y="5956300"/>
          <p14:tracePt t="43079" x="615950" y="5943600"/>
          <p14:tracePt t="43094" x="609600" y="5930900"/>
          <p14:tracePt t="43110" x="609600" y="5918200"/>
          <p14:tracePt t="43127" x="603250" y="5905500"/>
          <p14:tracePt t="43146" x="596900" y="5873750"/>
          <p14:tracePt t="43161" x="584200" y="5835650"/>
          <p14:tracePt t="43177" x="571500" y="5803900"/>
          <p14:tracePt t="43193" x="558800" y="5772150"/>
          <p14:tracePt t="43210" x="558800" y="5740400"/>
          <p14:tracePt t="43227" x="558800" y="5689600"/>
          <p14:tracePt t="43248" x="558800" y="5632450"/>
          <p14:tracePt t="43260" x="558800" y="5562600"/>
          <p14:tracePt t="43279" x="558800" y="5480050"/>
          <p14:tracePt t="43293" x="558800" y="5410200"/>
          <p14:tracePt t="43311" x="558800" y="5340350"/>
          <p14:tracePt t="43329" x="558800" y="5200650"/>
          <p14:tracePt t="43343" x="558800" y="5149850"/>
          <p14:tracePt t="43360" x="558800" y="5022850"/>
          <p14:tracePt t="43362" x="558800" y="4959350"/>
          <p14:tracePt t="43377" x="590550" y="4838700"/>
          <p14:tracePt t="43396" x="609600" y="4730750"/>
          <p14:tracePt t="43410" x="609600" y="4629150"/>
          <p14:tracePt t="43427" x="628650" y="4540250"/>
          <p14:tracePt t="43443" x="628650" y="4419600"/>
          <p14:tracePt t="43460" x="654050" y="4292600"/>
          <p14:tracePt t="43477" x="654050" y="4159250"/>
          <p14:tracePt t="43493" x="698500" y="4032250"/>
          <p14:tracePt t="43514" x="717550" y="3848100"/>
          <p14:tracePt t="43528" x="736600" y="3746500"/>
          <p14:tracePt t="43545" x="749300" y="3651250"/>
          <p14:tracePt t="43560" x="762000" y="3556000"/>
          <p14:tracePt t="43579" x="762000" y="3454400"/>
          <p14:tracePt t="43593" x="762000" y="3346450"/>
          <p14:tracePt t="43610" x="762000" y="3257550"/>
          <p14:tracePt t="43627" x="755650" y="3162300"/>
          <p14:tracePt t="43643" x="736600" y="3092450"/>
          <p14:tracePt t="43660" x="736600" y="3016250"/>
          <p14:tracePt t="43678" x="736600" y="2946400"/>
          <p14:tracePt t="43693" x="730250" y="2863850"/>
          <p14:tracePt t="43710" x="742950" y="2781300"/>
          <p14:tracePt t="43718" x="755650" y="2749550"/>
          <p14:tracePt t="43727" x="755650" y="2724150"/>
          <p14:tracePt t="43745" x="755650" y="2647950"/>
          <p14:tracePt t="43763" x="755650" y="2565400"/>
          <p14:tracePt t="43777" x="755650" y="2470150"/>
          <p14:tracePt t="43793" x="749300" y="2368550"/>
          <p14:tracePt t="43810" x="736600" y="2286000"/>
          <p14:tracePt t="43828" x="742950" y="2222500"/>
          <p14:tracePt t="43843" x="742950" y="2159000"/>
          <p14:tracePt t="43860" x="742950" y="2095500"/>
          <p14:tracePt t="43877" x="742950" y="2012950"/>
          <p14:tracePt t="43896" x="742950" y="1936750"/>
          <p14:tracePt t="43910" x="736600" y="1898650"/>
          <p14:tracePt t="43927" x="736600" y="1879600"/>
          <p14:tracePt t="43943" x="736600" y="1866900"/>
          <p14:tracePt t="43960" x="736600" y="1854200"/>
          <p14:tracePt t="43977" x="736600" y="1841500"/>
          <p14:tracePt t="44096" x="730250" y="1841500"/>
          <p14:tracePt t="44961" x="736600" y="1841500"/>
          <p14:tracePt t="44972" x="736600" y="1847850"/>
          <p14:tracePt t="45032" x="742950" y="1847850"/>
          <p14:tracePt t="45044" x="742950" y="1854200"/>
          <p14:tracePt t="45089" x="762000" y="1854200"/>
          <p14:tracePt t="45113" x="838200" y="1835150"/>
          <p14:tracePt t="45127" x="857250" y="1828800"/>
          <p14:tracePt t="45145" x="889000" y="1803400"/>
          <p14:tracePt t="45160" x="895350" y="1797050"/>
          <p14:tracePt t="45177" x="927100" y="1778000"/>
          <p14:tracePt t="45194" x="952500" y="1765300"/>
          <p14:tracePt t="45210" x="958850" y="1758950"/>
          <p14:tracePt t="45520" x="958850" y="1752600"/>
          <p14:tracePt t="45704" x="965200" y="1752600"/>
          <p14:tracePt t="45784" x="965200" y="1758950"/>
          <p14:tracePt t="46050" x="971550" y="1758950"/>
          <p14:tracePt t="46077" x="971550" y="1765300"/>
          <p14:tracePt t="46083" x="971550" y="1771650"/>
          <p14:tracePt t="46093" x="971550" y="1778000"/>
          <p14:tracePt t="46110" x="977900" y="1790700"/>
          <p14:tracePt t="46127" x="977900" y="1803400"/>
          <p14:tracePt t="46130" x="977900" y="1809750"/>
          <p14:tracePt t="46145" x="977900" y="1816100"/>
          <p14:tracePt t="46160" x="977900" y="1822450"/>
          <p14:tracePt t="46176" x="971550" y="1822450"/>
          <p14:tracePt t="46227" x="971550" y="1841500"/>
          <p14:tracePt t="46248" x="971550" y="1854200"/>
          <p14:tracePt t="46293" x="965200" y="1866900"/>
          <p14:tracePt t="46310" x="965200" y="1898650"/>
          <p14:tracePt t="46329" x="971550" y="1949450"/>
          <p14:tracePt t="46343" x="971550" y="1968500"/>
          <p14:tracePt t="46360" x="971550" y="2006600"/>
          <p14:tracePt t="46377" x="971550" y="2032000"/>
          <p14:tracePt t="46396" x="971550" y="2057400"/>
          <p14:tracePt t="46410" x="965200" y="2070100"/>
          <p14:tracePt t="46426" x="965200" y="2076450"/>
          <p14:tracePt t="46561" x="965200" y="2082800"/>
          <p14:tracePt t="46778" x="977900" y="2076450"/>
          <p14:tracePt t="46785" x="984250" y="2076450"/>
          <p14:tracePt t="46793" x="1003300" y="2076450"/>
          <p14:tracePt t="46810" x="1035050" y="2076450"/>
          <p14:tracePt t="46831" x="1066800" y="2076450"/>
          <p14:tracePt t="46843" x="1085850" y="2070100"/>
          <p14:tracePt t="46860" x="1104900" y="2076450"/>
          <p14:tracePt t="46877" x="1130300" y="2076450"/>
          <p14:tracePt t="46894" x="1149350" y="2076450"/>
          <p14:tracePt t="46910" x="1162050" y="2076450"/>
          <p14:tracePt t="46944" x="1174750" y="2076450"/>
          <p14:tracePt t="46960" x="1206500" y="2076450"/>
          <p14:tracePt t="46977" x="1244600" y="2076450"/>
          <p14:tracePt t="46998" x="1289050" y="2076450"/>
          <p14:tracePt t="47015" x="1320800" y="2076450"/>
          <p14:tracePt t="47026" x="1346200" y="2076450"/>
          <p14:tracePt t="47046" x="1352550" y="2076450"/>
          <p14:tracePt t="47107" x="1358900" y="2076450"/>
          <p14:tracePt t="47113" x="1384300" y="2076450"/>
          <p14:tracePt t="47127" x="1403350" y="2076450"/>
          <p14:tracePt t="47144" x="1492250" y="2076450"/>
          <p14:tracePt t="47161" x="1549400" y="2076450"/>
          <p14:tracePt t="47177" x="1625600" y="2076450"/>
          <p14:tracePt t="47193" x="1695450" y="2089150"/>
          <p14:tracePt t="47210" x="1733550" y="2095500"/>
          <p14:tracePt t="47231" x="1758950" y="2095500"/>
          <p14:tracePt t="47243" x="1778000" y="2108200"/>
          <p14:tracePt t="47263" x="1828800" y="2114550"/>
          <p14:tracePt t="47280" x="1911350" y="2127250"/>
          <p14:tracePt t="47293" x="1943100" y="2127250"/>
          <p14:tracePt t="47310" x="2012950" y="2127250"/>
          <p14:tracePt t="47330" x="2082800" y="2127250"/>
          <p14:tracePt t="47344" x="2152650" y="2127250"/>
          <p14:tracePt t="47360" x="2235200" y="2127250"/>
          <p14:tracePt t="47377" x="2311400" y="2120900"/>
          <p14:tracePt t="47393" x="2368550" y="2120900"/>
          <p14:tracePt t="47410" x="2406650" y="2120900"/>
          <p14:tracePt t="47427" x="2406650" y="2114550"/>
          <p14:tracePt t="47443" x="2413000" y="2114550"/>
          <p14:tracePt t="47521" x="2425700" y="2108200"/>
          <p14:tracePt t="47529" x="2444750" y="2101850"/>
          <p14:tracePt t="47544" x="2457450" y="2095500"/>
          <p14:tracePt t="47560" x="2495550" y="2051050"/>
          <p14:tracePt t="47580" x="2514600" y="2019300"/>
          <p14:tracePt t="47593" x="2533650" y="2000250"/>
          <p14:tracePt t="47610" x="2546350" y="1987550"/>
          <p14:tracePt t="47627" x="2559050" y="1974850"/>
          <p14:tracePt t="47646" x="2565400" y="1949450"/>
          <p14:tracePt t="47660" x="2571750" y="1917700"/>
          <p14:tracePt t="47677" x="2571750" y="1879600"/>
          <p14:tracePt t="47694" x="2584450" y="1841500"/>
          <p14:tracePt t="47705" x="2584450" y="1809750"/>
          <p14:tracePt t="47713" x="2584450" y="1790700"/>
          <p14:tracePt t="47729" x="2571750" y="1765300"/>
          <p14:tracePt t="47746" x="2533650" y="1727200"/>
          <p14:tracePt t="47764" x="2482850" y="1695450"/>
          <p14:tracePt t="47777" x="2419350" y="1663700"/>
          <p14:tracePt t="47795" x="2362200" y="1638300"/>
          <p14:tracePt t="47810" x="2286000" y="1612900"/>
          <p14:tracePt t="47829" x="2197100" y="1581150"/>
          <p14:tracePt t="47844" x="2101850" y="1555750"/>
          <p14:tracePt t="47862" x="1993900" y="1543050"/>
          <p14:tracePt t="47878" x="1866900" y="1536700"/>
          <p14:tracePt t="47880" x="1790700" y="1536700"/>
          <p14:tracePt t="47892" x="1720850" y="1536700"/>
          <p14:tracePt t="47905" x="1574800" y="1530350"/>
          <p14:tracePt t="47913" x="1504950" y="1530350"/>
          <p14:tracePt t="47928" x="1447800" y="1530350"/>
          <p14:tracePt t="47945" x="1301750" y="1530350"/>
          <p14:tracePt t="47961" x="1225550" y="1530350"/>
          <p14:tracePt t="47981" x="1155700" y="1530350"/>
          <p14:tracePt t="47993" x="1098550" y="1524000"/>
          <p14:tracePt t="48015" x="1060450" y="1524000"/>
          <p14:tracePt t="48029" x="1028700" y="1524000"/>
          <p14:tracePt t="48043" x="1009650" y="1524000"/>
          <p14:tracePt t="48130" x="1009650" y="1530350"/>
          <p14:tracePt t="48142" x="996950" y="1543050"/>
          <p14:tracePt t="48147" x="984250" y="1562100"/>
          <p14:tracePt t="48161" x="952500" y="1612900"/>
          <p14:tracePt t="48177" x="927100" y="1676400"/>
          <p14:tracePt t="48194" x="908050" y="1739900"/>
          <p14:tracePt t="48210" x="882650" y="1803400"/>
          <p14:tracePt t="48227" x="863600" y="1860550"/>
          <p14:tracePt t="48245" x="857250" y="1898650"/>
          <p14:tracePt t="48263" x="857250" y="1930400"/>
          <p14:tracePt t="48277" x="857250" y="1949450"/>
          <p14:tracePt t="48294" x="857250" y="1968500"/>
          <p14:tracePt t="48329" x="869950" y="1981200"/>
          <p14:tracePt t="48344" x="876300" y="2000250"/>
          <p14:tracePt t="48360" x="977900" y="2082800"/>
          <p14:tracePt t="48377" x="1073150" y="2159000"/>
          <p14:tracePt t="48393" x="1174750" y="2222500"/>
          <p14:tracePt t="48410" x="1244600" y="2260600"/>
          <p14:tracePt t="48427" x="1289050" y="2286000"/>
          <p14:tracePt t="48443" x="1295400" y="2298700"/>
          <p14:tracePt t="48460" x="1320800" y="2311400"/>
          <p14:tracePt t="48477" x="1358900" y="2343150"/>
          <p14:tracePt t="48495" x="1435100" y="2387600"/>
          <p14:tracePt t="48510" x="1517650" y="2438400"/>
          <p14:tracePt t="48520" x="1549400" y="2451100"/>
          <p14:tracePt t="48525" x="1587500" y="2463800"/>
          <p14:tracePt t="48529" x="1631950" y="2470150"/>
          <p14:tracePt t="48545" x="1676400" y="2476500"/>
          <p14:tracePt t="48560" x="1714500" y="2482850"/>
          <p14:tracePt t="48579" x="1739900" y="2482850"/>
          <p14:tracePt t="48594" x="1746250" y="2482850"/>
          <p14:tracePt t="48644" x="1752600" y="2476500"/>
          <p14:tracePt t="48660" x="1765300" y="2463800"/>
          <p14:tracePt t="48677" x="1765300" y="2457450"/>
          <p14:tracePt t="48694" x="1778000" y="2451100"/>
          <p14:tracePt t="48710" x="1784350" y="2444750"/>
          <p14:tracePt t="48713" x="1784350" y="2438400"/>
          <p14:tracePt t="48733" x="1790700" y="2432050"/>
          <p14:tracePt t="48743" x="1790700" y="2425700"/>
          <p14:tracePt t="48763" x="1797050" y="2419350"/>
          <p14:tracePt t="49059" x="1790700" y="2413000"/>
          <p14:tracePt t="49065" x="1790700" y="2406650"/>
          <p14:tracePt t="49081" x="1790700" y="2400300"/>
          <p14:tracePt t="49141" x="1790700" y="2393950"/>
          <p14:tracePt t="49146" x="1784350" y="2387600"/>
          <p14:tracePt t="49237" x="1784350" y="2374900"/>
          <p14:tracePt t="49245" x="1784350" y="2368550"/>
          <p14:tracePt t="49314" x="1784350" y="2362200"/>
          <p14:tracePt t="49333" x="1784350" y="2355850"/>
          <p14:tracePt t="49342" x="1784350" y="2349500"/>
          <p14:tracePt t="49350" x="1790700" y="2343150"/>
          <p14:tracePt t="49377" x="1917700" y="2317750"/>
          <p14:tracePt t="49393" x="1993900" y="2311400"/>
          <p14:tracePt t="49410" x="2051050" y="2305050"/>
          <p14:tracePt t="49427" x="2070100" y="2305050"/>
          <p14:tracePt t="49443" x="2076450" y="2305050"/>
          <p14:tracePt t="49480" x="2101850" y="2305050"/>
          <p14:tracePt t="49494" x="2159000" y="2305050"/>
          <p14:tracePt t="49510" x="2203450" y="2317750"/>
          <p14:tracePt t="49522" x="2260600" y="2317750"/>
          <p14:tracePt t="49529" x="2286000" y="2317750"/>
          <p14:tracePt t="49544" x="2305050" y="2317750"/>
          <p14:tracePt t="49562" x="2387600" y="2317750"/>
          <p14:tracePt t="49579" x="2438400" y="2317750"/>
          <p14:tracePt t="49594" x="2463800" y="2324100"/>
          <p14:tracePt t="49610" x="2470150" y="2324100"/>
          <p14:tracePt t="49766" x="2476500" y="2324100"/>
          <p14:tracePt t="49774" x="2482850" y="2324100"/>
          <p14:tracePt t="49904" x="2470150" y="2324100"/>
          <p14:tracePt t="49912" x="2457450" y="2324100"/>
          <p14:tracePt t="49943" x="2419350" y="2324100"/>
          <p14:tracePt t="49960" x="2393950" y="2324100"/>
          <p14:tracePt t="49977" x="2387600" y="2324100"/>
          <p14:tracePt t="50026" x="2381250" y="2324100"/>
          <p14:tracePt t="50624" x="2387600" y="2324100"/>
          <p14:tracePt t="50737" x="2387600" y="2330450"/>
          <p14:tracePt t="50829" x="2387600" y="2324100"/>
          <p14:tracePt t="50864" x="2381250" y="2324100"/>
          <p14:tracePt t="51123" x="2381250" y="2317750"/>
          <p14:tracePt t="51457" x="2381250" y="2311400"/>
          <p14:tracePt t="51554" x="2381250" y="2317750"/>
          <p14:tracePt t="51609" x="2381250" y="2324100"/>
          <p14:tracePt t="51649" x="2381250" y="2330450"/>
          <p14:tracePt t="51705" x="2387600" y="2330450"/>
          <p14:tracePt t="51939" x="2387600" y="2324100"/>
          <p14:tracePt t="51954" x="2393950" y="2324100"/>
          <p14:tracePt t="51965" x="2406650" y="2324100"/>
          <p14:tracePt t="51977" x="2438400" y="2324100"/>
          <p14:tracePt t="51994" x="2470150" y="2324100"/>
          <p14:tracePt t="52014" x="2508250" y="2324100"/>
          <p14:tracePt t="52027" x="2540000" y="2324100"/>
          <p14:tracePt t="52048" x="2559050" y="2324100"/>
          <p14:tracePt t="52093" x="2559050" y="2317750"/>
          <p14:tracePt t="52195" x="2571750" y="2317750"/>
          <p14:tracePt t="52248" x="2578100" y="2317750"/>
          <p14:tracePt t="52257" x="2584450" y="2317750"/>
          <p14:tracePt t="52267" x="2597150" y="2317750"/>
          <p14:tracePt t="52310" x="2603500" y="2317750"/>
          <p14:tracePt t="52344" x="2609850" y="2317750"/>
          <p14:tracePt t="52361" x="2609850" y="2324100"/>
          <p14:tracePt t="52410" x="2616200" y="2330450"/>
          <p14:tracePt t="52435" x="2622550" y="2330450"/>
          <p14:tracePt t="52456" x="2622550" y="2336800"/>
          <p14:tracePt t="52581" x="2616200" y="2336800"/>
          <p14:tracePt t="52786" x="2616200" y="2330450"/>
          <p14:tracePt t="52945" x="2622550" y="2330450"/>
          <p14:tracePt t="52960" x="2622550" y="2336800"/>
          <p14:tracePt t="53129" x="2628900" y="2336800"/>
          <p14:tracePt t="53145" x="2628900" y="2343150"/>
          <p14:tracePt t="53289" x="2628900" y="2349500"/>
          <p14:tracePt t="53296" x="2622550" y="2349500"/>
          <p14:tracePt t="53329" x="2616200" y="2349500"/>
          <p14:tracePt t="53425" x="2597150" y="2349500"/>
          <p14:tracePt t="53432" x="2590800" y="2349500"/>
          <p14:tracePt t="53460" x="2559050" y="2349500"/>
          <p14:tracePt t="53481" x="2552700" y="2349500"/>
          <p14:tracePt t="53493" x="2546350" y="2349500"/>
          <p14:tracePt t="53513" x="2520950" y="2349500"/>
          <p14:tracePt t="53527" x="2514600" y="2349500"/>
          <p14:tracePt t="53545" x="2501900" y="2349500"/>
          <p14:tracePt t="53561" x="2489200" y="2349500"/>
          <p14:tracePt t="53579" x="2463800" y="2349500"/>
          <p14:tracePt t="53595" x="2444750" y="2349500"/>
          <p14:tracePt t="53610" x="2425700" y="2349500"/>
          <p14:tracePt t="53627" x="2406650" y="2349500"/>
          <p14:tracePt t="53643" x="2400300" y="2349500"/>
          <p14:tracePt t="53714" x="2393950" y="2349500"/>
          <p14:tracePt t="53722" x="2381250" y="2349500"/>
          <p14:tracePt t="53729" x="2374900" y="2349500"/>
          <p14:tracePt t="53747" x="2362200" y="2349500"/>
          <p14:tracePt t="54216" x="2362200" y="2343150"/>
          <p14:tracePt t="54226" x="2362200" y="2336800"/>
          <p14:tracePt t="54232" x="2374900" y="2330450"/>
          <p14:tracePt t="54243" x="2381250" y="2324100"/>
          <p14:tracePt t="54263" x="2400300" y="2324100"/>
          <p14:tracePt t="54276" x="2406650" y="2317750"/>
          <p14:tracePt t="54335" x="2432050" y="2317750"/>
          <p14:tracePt t="54344" x="2489200" y="2317750"/>
          <p14:tracePt t="54361" x="2540000" y="2317750"/>
          <p14:tracePt t="54377" x="2578100" y="2317750"/>
          <p14:tracePt t="54395" x="2597150" y="2311400"/>
          <p14:tracePt t="54455" x="2597150" y="2305050"/>
          <p14:tracePt t="54995" x="2603500" y="2305050"/>
          <p14:tracePt t="55001" x="2622550" y="2305050"/>
          <p14:tracePt t="55015" x="2635250" y="2305050"/>
          <p14:tracePt t="55027" x="2654300" y="2305050"/>
          <p14:tracePt t="55046" x="2667000" y="2305050"/>
          <p14:tracePt t="55060" x="2673350" y="2305050"/>
          <p14:tracePt t="55162" x="2679700" y="2305050"/>
          <p14:tracePt t="55169" x="2686050" y="2305050"/>
          <p14:tracePt t="55179" x="2692400" y="2305050"/>
          <p14:tracePt t="55227" x="2698750" y="2305050"/>
          <p14:tracePt t="55328" x="2692400" y="2305050"/>
          <p14:tracePt t="55340" x="2679700" y="2305050"/>
          <p14:tracePt t="55346" x="2673350" y="2305050"/>
          <p14:tracePt t="55360" x="2654300" y="2305050"/>
          <p14:tracePt t="55377" x="2635250" y="2305050"/>
          <p14:tracePt t="55394" x="2609850" y="2305050"/>
          <p14:tracePt t="55411" x="2584450" y="2305050"/>
          <p14:tracePt t="55427" x="2552700" y="2305050"/>
          <p14:tracePt t="55443" x="2533650" y="2305050"/>
          <p14:tracePt t="55460" x="2514600" y="2305050"/>
          <p14:tracePt t="55477" x="2501900" y="2305050"/>
          <p14:tracePt t="55494" x="2482850" y="2305050"/>
          <p14:tracePt t="55515" x="2457450" y="2305050"/>
          <p14:tracePt t="55522" x="2444750" y="2305050"/>
          <p14:tracePt t="55528" x="2432050" y="2305050"/>
          <p14:tracePt t="55544" x="2419350" y="2305050"/>
          <p14:tracePt t="55560" x="2381250" y="2305050"/>
          <p14:tracePt t="55579" x="2349500" y="2305050"/>
          <p14:tracePt t="55594" x="2330450" y="2305050"/>
          <p14:tracePt t="55610" x="2311400" y="2305050"/>
          <p14:tracePt t="55627" x="2298700" y="2305050"/>
          <p14:tracePt t="55721" x="2298700" y="2311400"/>
          <p14:tracePt t="56097" x="2311400" y="2311400"/>
          <p14:tracePt t="56107" x="2317750" y="2311400"/>
          <p14:tracePt t="56112" x="2336800" y="2311400"/>
          <p14:tracePt t="56128" x="2381250" y="2311400"/>
          <p14:tracePt t="56145" x="2438400" y="2311400"/>
          <p14:tracePt t="56161" x="2489200" y="2311400"/>
          <p14:tracePt t="56178" x="2540000" y="2311400"/>
          <p14:tracePt t="56193" x="2584450" y="2311400"/>
          <p14:tracePt t="56210" x="2616200" y="2311400"/>
          <p14:tracePt t="56231" x="2628900" y="2311400"/>
          <p14:tracePt t="56244" x="2647950" y="2311400"/>
          <p14:tracePt t="56264" x="2667000" y="2311400"/>
          <p14:tracePt t="56277" x="2679700" y="2311400"/>
          <p14:tracePt t="56456" x="2673350" y="2311400"/>
          <p14:tracePt t="56465" x="2667000" y="2311400"/>
          <p14:tracePt t="56477" x="2654300" y="2311400"/>
          <p14:tracePt t="56494" x="2622550" y="2311400"/>
          <p14:tracePt t="56514" x="2571750" y="2311400"/>
          <p14:tracePt t="56521" x="2533650" y="2311400"/>
          <p14:tracePt t="56529" x="2463800" y="2311400"/>
          <p14:tracePt t="56546" x="2406650" y="2311400"/>
          <p14:tracePt t="56560" x="2387600" y="2311400"/>
          <p14:tracePt t="56579" x="2381250" y="2311400"/>
          <p14:tracePt t="56723" x="2381250" y="2317750"/>
          <p14:tracePt t="56729" x="2362200" y="2317750"/>
          <p14:tracePt t="56747" x="2349500" y="2317750"/>
          <p14:tracePt t="56777" x="2343150" y="2317750"/>
          <p14:tracePt t="56865" x="2336800" y="2317750"/>
          <p14:tracePt t="57028" x="2330450" y="2317750"/>
          <p14:tracePt t="57065" x="2343150" y="2317750"/>
          <p14:tracePt t="57077" x="2362200" y="2317750"/>
          <p14:tracePt t="57083" x="2381250" y="2317750"/>
          <p14:tracePt t="57093" x="2400300" y="2317750"/>
          <p14:tracePt t="57110" x="2438400" y="2317750"/>
          <p14:tracePt t="57127" x="2489200" y="2317750"/>
          <p14:tracePt t="57128" x="2508250" y="2317750"/>
          <p14:tracePt t="57144" x="2527300" y="2317750"/>
          <p14:tracePt t="57160" x="2584450" y="2317750"/>
          <p14:tracePt t="57177" x="2622550" y="2317750"/>
          <p14:tracePt t="57194" x="2654300" y="2317750"/>
          <p14:tracePt t="57210" x="2673350" y="2324100"/>
          <p14:tracePt t="57227" x="2679700" y="2324100"/>
          <p14:tracePt t="57244" x="2686050" y="2324100"/>
          <p14:tracePt t="57327" x="2692400" y="2324100"/>
          <p14:tracePt t="57424" x="2679700" y="2324100"/>
          <p14:tracePt t="57444" x="2647950" y="2324100"/>
          <p14:tracePt t="57462" x="2609850" y="2324100"/>
          <p14:tracePt t="57477" x="2571750" y="2324100"/>
          <p14:tracePt t="57497" x="2533650" y="2324100"/>
          <p14:tracePt t="57513" x="2501900" y="2324100"/>
          <p14:tracePt t="57527" x="2489200" y="2324100"/>
          <p14:tracePt t="57546" x="2451100" y="2324100"/>
          <p14:tracePt t="57560" x="2425700" y="2324100"/>
          <p14:tracePt t="57579" x="2400300" y="2324100"/>
          <p14:tracePt t="57593" x="2381250" y="2324100"/>
          <p14:tracePt t="57610" x="2355850" y="2324100"/>
          <p14:tracePt t="57629" x="2343150" y="2324100"/>
          <p14:tracePt t="57644" x="2324100" y="2324100"/>
          <p14:tracePt t="57746" x="2317750" y="2324100"/>
          <p14:tracePt t="57753" x="2311400" y="2324100"/>
          <p14:tracePt t="57767" x="2298700" y="2324100"/>
          <p14:tracePt t="57777" x="2279650" y="2324100"/>
          <p14:tracePt t="57793" x="2260600" y="2324100"/>
          <p14:tracePt t="57810" x="2247900" y="2324100"/>
          <p14:tracePt t="57830" x="2241550" y="2324100"/>
          <p14:tracePt t="58904" x="2254250" y="2324100"/>
          <p14:tracePt t="58913" x="2279650" y="2324100"/>
          <p14:tracePt t="58927" x="2311400" y="2324100"/>
          <p14:tracePt t="58945" x="2393950" y="2324100"/>
          <p14:tracePt t="58953" x="2425700" y="2324100"/>
          <p14:tracePt t="58963" x="2451100" y="2324100"/>
          <p14:tracePt t="58977" x="2482850" y="2324100"/>
          <p14:tracePt t="58994" x="2495550" y="2330450"/>
          <p14:tracePt t="59046" x="2501900" y="2330450"/>
          <p14:tracePt t="59060" x="2533650" y="2330450"/>
          <p14:tracePt t="59079" x="2559050" y="2330450"/>
          <p14:tracePt t="59093" x="2571750" y="2330450"/>
          <p14:tracePt t="59146" x="2565400" y="2330450"/>
          <p14:tracePt t="59257" x="2546350" y="2330450"/>
          <p14:tracePt t="59270" x="2533650" y="2330450"/>
          <p14:tracePt t="59281" x="2489200" y="2330450"/>
          <p14:tracePt t="59293" x="2451100" y="2330450"/>
          <p14:tracePt t="59310" x="2387600" y="2330450"/>
          <p14:tracePt t="59332" x="2349500" y="2330450"/>
          <p14:tracePt t="59829" x="2368550" y="2330450"/>
          <p14:tracePt t="59834" x="2393950" y="2330450"/>
          <p14:tracePt t="59843" x="2419350" y="2330450"/>
          <p14:tracePt t="59860" x="2463800" y="2330450"/>
          <p14:tracePt t="59877" x="2495550" y="2330450"/>
          <p14:tracePt t="59889" x="2508250" y="2330450"/>
          <p14:tracePt t="59902" x="2508250" y="2324100"/>
          <p14:tracePt t="59910" x="2520950" y="2324100"/>
          <p14:tracePt t="59927" x="2533650" y="2324100"/>
          <p14:tracePt t="59944" x="2559050" y="2317750"/>
          <p14:tracePt t="59960" x="2584450" y="2317750"/>
          <p14:tracePt t="60022" x="2578100" y="2317750"/>
          <p14:tracePt t="60030" x="2571750" y="2317750"/>
          <p14:tracePt t="60044" x="2552700" y="2317750"/>
          <p14:tracePt t="60060" x="2527300" y="2317750"/>
          <p14:tracePt t="60079" x="2495550" y="2317750"/>
          <p14:tracePt t="60093" x="2451100" y="2317750"/>
          <p14:tracePt t="60111" x="2432050" y="2317750"/>
          <p14:tracePt t="60127" x="2413000" y="2317750"/>
          <p14:tracePt t="60161" x="2425700" y="2317750"/>
          <p14:tracePt t="60177" x="2476500" y="2317750"/>
          <p14:tracePt t="60194" x="2527300" y="2311400"/>
          <p14:tracePt t="60210" x="2552700" y="2311400"/>
          <p14:tracePt t="60227" x="2565400" y="2311400"/>
          <p14:tracePt t="60277" x="2540000" y="2311400"/>
          <p14:tracePt t="60294" x="2476500" y="2311400"/>
          <p14:tracePt t="60297" x="2432050" y="2311400"/>
          <p14:tracePt t="60310" x="2381250" y="2311400"/>
          <p14:tracePt t="60328" x="2184400" y="2311400"/>
          <p14:tracePt t="60344" x="2108200" y="2311400"/>
          <p14:tracePt t="60360" x="1943100" y="2311400"/>
          <p14:tracePt t="60377" x="1860550" y="2311400"/>
          <p14:tracePt t="60395" x="1816100" y="2311400"/>
          <p14:tracePt t="60410" x="1790700" y="2311400"/>
          <p14:tracePt t="60427" x="1778000" y="2311400"/>
          <p14:tracePt t="60443" x="1765300" y="2311400"/>
          <p14:tracePt t="60460" x="1746250" y="2311400"/>
          <p14:tracePt t="60477" x="1708150" y="2311400"/>
          <p14:tracePt t="60498" x="1625600" y="2311400"/>
          <p14:tracePt t="60513" x="1574800" y="2305050"/>
          <p14:tracePt t="60527" x="1536700" y="2292350"/>
          <p14:tracePt t="60544" x="1460500" y="2273300"/>
          <p14:tracePt t="60560" x="1447800" y="2266950"/>
          <p14:tracePt t="60579" x="1435100" y="2260600"/>
          <p14:tracePt t="60627" x="1428750" y="2260600"/>
          <p14:tracePt t="60891" x="1435100" y="2260600"/>
          <p14:tracePt t="60903" x="1460500" y="2260600"/>
          <p14:tracePt t="60910" x="1479550" y="2260600"/>
          <p14:tracePt t="60927" x="1543050" y="2260600"/>
          <p14:tracePt t="60945" x="1651000" y="2247900"/>
          <p14:tracePt t="60956" x="1657350" y="2247900"/>
          <p14:tracePt t="60966" x="1682750" y="2247900"/>
          <p14:tracePt t="60977" x="1701800" y="2247900"/>
          <p14:tracePt t="61124" x="1714500" y="2247900"/>
          <p14:tracePt t="61129" x="1746250" y="2247900"/>
          <p14:tracePt t="61144" x="1797050" y="2247900"/>
          <p14:tracePt t="61163" x="1841500" y="2247900"/>
          <p14:tracePt t="61177" x="1873250" y="2247900"/>
          <p14:tracePt t="61194" x="1917700" y="2247900"/>
          <p14:tracePt t="61201" x="1930400" y="2247900"/>
          <p14:tracePt t="61210" x="1936750" y="2247900"/>
          <p14:tracePt t="61231" x="1943100" y="2247900"/>
          <p14:tracePt t="61244" x="1943100" y="2241550"/>
          <p14:tracePt t="61305" x="1955800" y="2241550"/>
          <p14:tracePt t="61312" x="1968500" y="2241550"/>
          <p14:tracePt t="61329" x="2000250" y="2241550"/>
          <p14:tracePt t="61344" x="2019300" y="2241550"/>
          <p14:tracePt t="61360" x="2032000" y="2241550"/>
          <p14:tracePt t="61482" x="2025650" y="2241550"/>
          <p14:tracePt t="61489" x="2006600" y="2241550"/>
          <p14:tracePt t="61497" x="2000250" y="2241550"/>
          <p14:tracePt t="61513" x="1962150" y="2241550"/>
          <p14:tracePt t="61529" x="1917700" y="2241550"/>
          <p14:tracePt t="61545" x="1879600" y="2241550"/>
          <p14:tracePt t="61560" x="1860550" y="2241550"/>
          <p14:tracePt t="61580" x="1847850" y="2241550"/>
          <p14:tracePt t="61688" x="1866900" y="2241550"/>
          <p14:tracePt t="61701" x="1905000" y="2241550"/>
          <p14:tracePt t="61714" x="1987550" y="2241550"/>
          <p14:tracePt t="61721" x="2025650" y="2247900"/>
          <p14:tracePt t="61729" x="2063750" y="2254250"/>
          <p14:tracePt t="61744" x="2101850" y="2266950"/>
          <p14:tracePt t="61764" x="2190750" y="2279650"/>
          <p14:tracePt t="61777" x="2222500" y="2292350"/>
          <p14:tracePt t="61794" x="2228850" y="2292350"/>
          <p14:tracePt t="61873" x="2222500" y="2292350"/>
          <p14:tracePt t="61882" x="2190750" y="2292350"/>
          <p14:tracePt t="61898" x="2127250" y="2292350"/>
          <p14:tracePt t="61910" x="2095500" y="2292350"/>
          <p14:tracePt t="61913" x="2076450" y="2292350"/>
          <p14:tracePt t="61927" x="2051050" y="2292350"/>
          <p14:tracePt t="61945" x="2025650" y="2292350"/>
          <p14:tracePt t="62018" x="2044700" y="2292350"/>
          <p14:tracePt t="62027" x="2063750" y="2292350"/>
          <p14:tracePt t="62033" x="2095500" y="2292350"/>
          <p14:tracePt t="62044" x="2127250" y="2292350"/>
          <p14:tracePt t="62063" x="2190750" y="2292350"/>
          <p14:tracePt t="62081" x="2260600" y="2292350"/>
          <p14:tracePt t="62094" x="2298700" y="2292350"/>
          <p14:tracePt t="62145" x="2286000" y="2298700"/>
          <p14:tracePt t="62161" x="2197100" y="2298700"/>
          <p14:tracePt t="62177" x="2114550" y="2298700"/>
          <p14:tracePt t="62194" x="2032000" y="2298700"/>
          <p14:tracePt t="62210" x="1962150" y="2298700"/>
          <p14:tracePt t="62227" x="1917700" y="2298700"/>
          <p14:tracePt t="62283" x="1930400" y="2298700"/>
          <p14:tracePt t="62293" x="1949450" y="2298700"/>
          <p14:tracePt t="62310" x="2000250" y="2298700"/>
          <p14:tracePt t="62330" x="2082800" y="2298700"/>
          <p14:tracePt t="62344" x="2120900" y="2298700"/>
          <p14:tracePt t="62360" x="2165350" y="2298700"/>
          <p14:tracePt t="62377" x="2203450" y="2298700"/>
          <p14:tracePt t="62393" x="2222500" y="2298700"/>
          <p14:tracePt t="62410" x="2222500" y="2292350"/>
          <p14:tracePt t="62427" x="2228850" y="2286000"/>
          <p14:tracePt t="62560" x="2222500" y="2286000"/>
          <p14:tracePt t="62569" x="2197100" y="2292350"/>
          <p14:tracePt t="62580" x="2165350" y="2298700"/>
          <p14:tracePt t="62594" x="2108200" y="2298700"/>
          <p14:tracePt t="62610" x="2032000" y="2298700"/>
          <p14:tracePt t="62628" x="1962150" y="2298700"/>
          <p14:tracePt t="62644" x="1936750" y="2292350"/>
          <p14:tracePt t="62661" x="1905000" y="2292350"/>
          <p14:tracePt t="62677" x="1854200" y="2292350"/>
          <p14:tracePt t="62693" x="1797050" y="2292350"/>
          <p14:tracePt t="62710" x="1708150" y="2286000"/>
          <p14:tracePt t="62727" x="1625600" y="2273300"/>
          <p14:tracePt t="62747" x="1504950" y="2241550"/>
          <p14:tracePt t="62765" x="1454150" y="2222500"/>
          <p14:tracePt t="62777" x="1422400" y="2203450"/>
          <p14:tracePt t="62796" x="1403350" y="2190750"/>
          <p14:tracePt t="62810" x="1390650" y="2184400"/>
          <p14:tracePt t="62829" x="1384300" y="2165350"/>
          <p14:tracePt t="62843" x="1384300" y="2139950"/>
          <p14:tracePt t="62860" x="1384300" y="2101850"/>
          <p14:tracePt t="62877" x="1384300" y="2051050"/>
          <p14:tracePt t="62893" x="1384300" y="2012950"/>
          <p14:tracePt t="62910" x="1384300" y="1968500"/>
          <p14:tracePt t="62927" x="1390650" y="1955800"/>
          <p14:tracePt t="62944" x="1403350" y="1955800"/>
          <p14:tracePt t="62961" x="1435100" y="1930400"/>
          <p14:tracePt t="62980" x="1454150" y="1917700"/>
          <p14:tracePt t="62994" x="1460500" y="1911350"/>
          <p14:tracePt t="63081" x="1454150" y="1905000"/>
          <p14:tracePt t="63090" x="1441450" y="1898650"/>
          <p14:tracePt t="63096" x="1428750" y="1892300"/>
          <p14:tracePt t="63110" x="1422400" y="1885950"/>
          <p14:tracePt t="63127" x="1403350" y="1873250"/>
          <p14:tracePt t="63145" x="1352550" y="1847850"/>
          <p14:tracePt t="63161" x="1314450" y="1809750"/>
          <p14:tracePt t="63177" x="1276350" y="1752600"/>
          <p14:tracePt t="63193" x="1231900" y="1708150"/>
          <p14:tracePt t="63210" x="1193800" y="1682750"/>
          <p14:tracePt t="63228" x="1181100" y="1663700"/>
          <p14:tracePt t="63243" x="1168400" y="1651000"/>
          <p14:tracePt t="63262" x="1143000" y="1612900"/>
          <p14:tracePt t="63270" x="1123950" y="1593850"/>
          <p14:tracePt t="63272" x="1117600" y="1587500"/>
          <p14:tracePt t="63293" x="1104900" y="1581150"/>
          <p14:tracePt t="63329" x="1111250" y="1587500"/>
          <p14:tracePt t="63420" x="1104900" y="1581150"/>
          <p14:tracePt t="63580" x="1111250" y="1581150"/>
          <p14:tracePt t="63584" x="1123950" y="1581150"/>
          <p14:tracePt t="63593" x="1149350" y="1581150"/>
          <p14:tracePt t="63610" x="1206500" y="1581150"/>
          <p14:tracePt t="63627" x="1289050" y="1581150"/>
          <p14:tracePt t="63644" x="1358900" y="1581150"/>
          <p14:tracePt t="63663" x="1409700" y="1587500"/>
          <p14:tracePt t="63677" x="1428750" y="1600200"/>
          <p14:tracePt t="63694" x="1454150" y="1606550"/>
          <p14:tracePt t="63710" x="1454150" y="1612900"/>
          <p14:tracePt t="63727" x="1473200" y="1619250"/>
          <p14:tracePt t="63744" x="1530350" y="1625600"/>
          <p14:tracePt t="63764" x="1543050" y="1631950"/>
          <p14:tracePt t="63777" x="1562100" y="1638300"/>
          <p14:tracePt t="63793" x="1574800" y="1638300"/>
          <p14:tracePt t="63810" x="1574800" y="1644650"/>
          <p14:tracePt t="63843" x="1562100" y="1644650"/>
          <p14:tracePt t="63860" x="1517650" y="1657350"/>
          <p14:tracePt t="63877" x="1473200" y="1663700"/>
          <p14:tracePt t="63897" x="1409700" y="1670050"/>
          <p14:tracePt t="63910" x="1390650" y="1670050"/>
          <p14:tracePt t="63927" x="1377950" y="1670050"/>
          <p14:tracePt t="63985" x="1390650" y="1670050"/>
          <p14:tracePt t="63995" x="1428750" y="1670050"/>
          <p14:tracePt t="64014" x="1536700" y="1670050"/>
          <p14:tracePt t="64028" x="1644650" y="1663700"/>
          <p14:tracePt t="64045" x="1771650" y="1657350"/>
          <p14:tracePt t="64060" x="1911350" y="1657350"/>
          <p14:tracePt t="64080" x="2032000" y="1651000"/>
          <p14:tracePt t="64094" x="2133600" y="1651000"/>
          <p14:tracePt t="64110" x="2178050" y="1651000"/>
          <p14:tracePt t="64232" x="2171700" y="1657350"/>
          <p14:tracePt t="64241" x="2165350" y="1676400"/>
          <p14:tracePt t="64264" x="2152650" y="1714500"/>
          <p14:tracePt t="64277" x="2133600" y="1778000"/>
          <p14:tracePt t="64296" x="2089150" y="1898650"/>
          <p14:tracePt t="64314" x="2063750" y="2000250"/>
          <p14:tracePt t="64331" x="2038350" y="2076450"/>
          <p14:tracePt t="64344" x="2019300" y="2120900"/>
          <p14:tracePt t="64361" x="2006600" y="2139950"/>
          <p14:tracePt t="64377" x="2000250" y="2152650"/>
          <p14:tracePt t="64394" x="2000250" y="2159000"/>
          <p14:tracePt t="64410" x="1987550" y="2159000"/>
          <p14:tracePt t="64427" x="1962150" y="2159000"/>
          <p14:tracePt t="64444" x="1905000" y="2165350"/>
          <p14:tracePt t="64461" x="1816100" y="2165350"/>
          <p14:tracePt t="64481" x="1670050" y="2152650"/>
          <p14:tracePt t="64494" x="1612900" y="2139950"/>
          <p14:tracePt t="64515" x="1454150" y="2095500"/>
          <p14:tracePt t="64527" x="1409700" y="2082800"/>
          <p14:tracePt t="64548" x="1365250" y="2057400"/>
          <p14:tracePt t="64561" x="1365250" y="2051050"/>
          <p14:tracePt t="64579" x="1365250" y="2032000"/>
          <p14:tracePt t="64595" x="1365250" y="1968500"/>
          <p14:tracePt t="64611" x="1365250" y="1911350"/>
          <p14:tracePt t="64627" x="1346200" y="1822450"/>
          <p14:tracePt t="64643" x="1327150" y="1752600"/>
          <p14:tracePt t="64660" x="1320800" y="1708150"/>
          <p14:tracePt t="64677" x="1320800" y="1670050"/>
          <p14:tracePt t="64694" x="1320800" y="1638300"/>
          <p14:tracePt t="64710" x="1339850" y="1600200"/>
          <p14:tracePt t="64718" x="1346200" y="1581150"/>
          <p14:tracePt t="64719" x="1352550" y="1568450"/>
          <p14:tracePt t="64744" x="1390650" y="1543050"/>
          <p14:tracePt t="64763" x="1454150" y="1530350"/>
          <p14:tracePt t="64777" x="1543050" y="1504950"/>
          <p14:tracePt t="64794" x="1638300" y="1479550"/>
          <p14:tracePt t="64810" x="1708150" y="1485900"/>
          <p14:tracePt t="64829" x="1746250" y="1485900"/>
          <p14:tracePt t="64846" x="1765300" y="1485900"/>
          <p14:tracePt t="64860" x="1797050" y="1498600"/>
          <p14:tracePt t="64877" x="1822450" y="1504950"/>
          <p14:tracePt t="64880" x="1841500" y="1504950"/>
          <p14:tracePt t="64894" x="1847850" y="1517650"/>
          <p14:tracePt t="64910" x="1879600" y="1530350"/>
          <p14:tracePt t="64927" x="1911350" y="1555750"/>
          <p14:tracePt t="64944" x="1943100" y="1568450"/>
          <p14:tracePt t="64960" x="1955800" y="1574800"/>
          <p14:tracePt t="64997" x="1962150" y="1574800"/>
          <p14:tracePt t="65046" x="1962150" y="1606550"/>
          <p14:tracePt t="65060" x="1962150" y="1663700"/>
          <p14:tracePt t="65079" x="1943100" y="1739900"/>
          <p14:tracePt t="65094" x="1917700" y="1847850"/>
          <p14:tracePt t="65110" x="1885950" y="1917700"/>
          <p14:tracePt t="65128" x="1860550" y="2019300"/>
          <p14:tracePt t="65146" x="1847850" y="2038350"/>
          <p14:tracePt t="65160" x="1847850" y="2044700"/>
          <p14:tracePt t="65177" x="1835150" y="2044700"/>
          <p14:tracePt t="65194" x="1790700" y="2044700"/>
          <p14:tracePt t="65210" x="1727200" y="2044700"/>
          <p14:tracePt t="65229" x="1657350" y="2025650"/>
          <p14:tracePt t="65244" x="1581150" y="1993900"/>
          <p14:tracePt t="65262" x="1543050" y="1949450"/>
          <p14:tracePt t="65269" x="1504950" y="1924050"/>
          <p14:tracePt t="65280" x="1454150" y="1854200"/>
          <p14:tracePt t="65294" x="1447800" y="1822450"/>
          <p14:tracePt t="65310" x="1447800" y="1778000"/>
          <p14:tracePt t="65329" x="1454150" y="1733550"/>
          <p14:tracePt t="65345" x="1479550" y="1708150"/>
          <p14:tracePt t="65360" x="1517650" y="1708150"/>
          <p14:tracePt t="65377" x="1549400" y="1708150"/>
          <p14:tracePt t="65396" x="1581150" y="1739900"/>
          <p14:tracePt t="65410" x="1625600" y="1803400"/>
          <p14:tracePt t="65427" x="1689100" y="1905000"/>
          <p14:tracePt t="65444" x="1708150" y="2006600"/>
          <p14:tracePt t="65460" x="1733550" y="2089150"/>
          <p14:tracePt t="65477" x="1733550" y="2159000"/>
          <p14:tracePt t="65493" x="1733550" y="2203450"/>
          <p14:tracePt t="65514" x="1727200" y="2241550"/>
          <p14:tracePt t="65527" x="1714500" y="2254250"/>
          <p14:tracePt t="65546" x="1695450" y="2266950"/>
          <p14:tracePt t="65560" x="1689100" y="2273300"/>
          <p14:tracePt t="65579" x="1670050" y="2279650"/>
          <p14:tracePt t="65593" x="1651000" y="2286000"/>
          <p14:tracePt t="65610" x="1638300" y="2292350"/>
          <p14:tracePt t="65628" x="1631950" y="2292350"/>
          <p14:tracePt t="65677" x="1631950" y="2298700"/>
          <p14:tracePt t="65693" x="1625600" y="2298700"/>
          <p14:tracePt t="65710" x="1606550" y="2286000"/>
          <p14:tracePt t="65727" x="1600200" y="2279650"/>
          <p14:tracePt t="65749" x="1593850" y="2279650"/>
          <p14:tracePt t="65763" x="1581150" y="2279650"/>
          <p14:tracePt t="65777" x="1555750" y="2279650"/>
          <p14:tracePt t="65795" x="1543050" y="2279650"/>
          <p14:tracePt t="66064" x="1543050" y="2273300"/>
          <p14:tracePt t="66105" x="1536700" y="2273300"/>
          <p14:tracePt t="66112" x="1530350" y="2273300"/>
          <p14:tracePt t="66127" x="1524000" y="2273300"/>
          <p14:tracePt t="66408" x="1517650" y="2273300"/>
          <p14:tracePt t="66427" x="1485900" y="2273300"/>
          <p14:tracePt t="66444" x="1473200" y="2279650"/>
          <p14:tracePt t="66460" x="1460500" y="2279650"/>
          <p14:tracePt t="66477" x="1447800" y="2279650"/>
          <p14:tracePt t="66495" x="1428750" y="2279650"/>
          <p14:tracePt t="66657" x="1441450" y="2279650"/>
          <p14:tracePt t="66664" x="1473200" y="2279650"/>
          <p14:tracePt t="66677" x="1492250" y="2279650"/>
          <p14:tracePt t="66693" x="1536700" y="2279650"/>
          <p14:tracePt t="66710" x="1574800" y="2279650"/>
          <p14:tracePt t="66712" x="1593850" y="2279650"/>
          <p14:tracePt t="66730" x="1619250" y="2279650"/>
          <p14:tracePt t="66744" x="1631950" y="2279650"/>
          <p14:tracePt t="66764" x="1657350" y="2279650"/>
          <p14:tracePt t="66777" x="1676400" y="2279650"/>
          <p14:tracePt t="66794" x="1695450" y="2279650"/>
          <p14:tracePt t="66810" x="1739900" y="2286000"/>
          <p14:tracePt t="66829" x="1784350" y="2286000"/>
          <p14:tracePt t="66843" x="1828800" y="2286000"/>
          <p14:tracePt t="66860" x="1873250" y="2286000"/>
          <p14:tracePt t="66877" x="1885950" y="2286000"/>
          <p14:tracePt t="66894" x="1898650" y="2292350"/>
          <p14:tracePt t="66910" x="1924050" y="2292350"/>
          <p14:tracePt t="66927" x="1962150" y="2298700"/>
          <p14:tracePt t="66944" x="2044700" y="2298700"/>
          <p14:tracePt t="66960" x="2114550" y="2311400"/>
          <p14:tracePt t="66977" x="2171700" y="2317750"/>
          <p14:tracePt t="66994" x="2209800" y="2317750"/>
          <p14:tracePt t="67012" x="2235200" y="2324100"/>
          <p14:tracePt t="67027" x="2254250" y="2330450"/>
          <p14:tracePt t="67044" x="2292350" y="2336800"/>
          <p14:tracePt t="67060" x="2324100" y="2343150"/>
          <p14:tracePt t="67079" x="2355850" y="2349500"/>
          <p14:tracePt t="67093" x="2374900" y="2349500"/>
          <p14:tracePt t="67110" x="2400300" y="2349500"/>
          <p14:tracePt t="67130" x="2425700" y="2349500"/>
          <p14:tracePt t="67144" x="2451100" y="2349500"/>
          <p14:tracePt t="67161" x="2470150" y="2349500"/>
          <p14:tracePt t="67177" x="2508250" y="2349500"/>
          <p14:tracePt t="67194" x="2533650" y="2349500"/>
          <p14:tracePt t="67210" x="2546350" y="2349500"/>
          <p14:tracePt t="67227" x="2552700" y="2349500"/>
          <p14:tracePt t="67282" x="2559050" y="2349500"/>
          <p14:tracePt t="67295" x="2571750" y="2349500"/>
          <p14:tracePt t="67310" x="2584450" y="2349500"/>
          <p14:tracePt t="67456" x="2578100" y="2349500"/>
          <p14:tracePt t="67464" x="2546350" y="2349500"/>
          <p14:tracePt t="67477" x="2514600" y="2349500"/>
          <p14:tracePt t="67494" x="2451100" y="2349500"/>
          <p14:tracePt t="67499" x="2406650" y="2349500"/>
          <p14:tracePt t="67514" x="2305050" y="2349500"/>
          <p14:tracePt t="67527" x="2266950" y="2349500"/>
          <p14:tracePt t="67544" x="2190750" y="2349500"/>
          <p14:tracePt t="67548" x="2165350" y="2349500"/>
          <p14:tracePt t="67560" x="2120900" y="2349500"/>
          <p14:tracePt t="67581" x="2095500" y="2349500"/>
          <p14:tracePt t="67594" x="2057400" y="2349500"/>
          <p14:tracePt t="67613" x="2000250" y="2349500"/>
          <p14:tracePt t="67627" x="1949450" y="2349500"/>
          <p14:tracePt t="67647" x="1879600" y="2349500"/>
          <p14:tracePt t="67651" x="1841500" y="2349500"/>
          <p14:tracePt t="67661" x="1816100" y="2349500"/>
          <p14:tracePt t="67677" x="1765300" y="2349500"/>
          <p14:tracePt t="67694" x="1727200" y="2349500"/>
          <p14:tracePt t="67714" x="1676400" y="2349500"/>
          <p14:tracePt t="67731" x="1644650" y="2349500"/>
          <p14:tracePt t="67745" x="1625600" y="2349500"/>
          <p14:tracePt t="67764" x="1619250" y="2349500"/>
          <p14:tracePt t="67777" x="1606550" y="2349500"/>
          <p14:tracePt t="67794" x="1593850" y="2349500"/>
          <p14:tracePt t="67811" x="1581150" y="2349500"/>
          <p14:tracePt t="67831" x="1555750" y="2349500"/>
          <p14:tracePt t="67841" x="1511300" y="2349500"/>
          <p14:tracePt t="67848" x="1498600" y="2349500"/>
          <p14:tracePt t="67861" x="1479550" y="2349500"/>
          <p14:tracePt t="67878" x="1454150" y="2349500"/>
          <p14:tracePt t="67902" x="1447800" y="2349500"/>
          <p14:tracePt t="67985" x="1447800" y="2343150"/>
          <p14:tracePt t="68025" x="1454150" y="2343150"/>
          <p14:tracePt t="68046" x="1454150" y="2336800"/>
          <p14:tracePt t="68051" x="1460500" y="2336800"/>
          <p14:tracePt t="68091" x="1473200" y="2336800"/>
          <p14:tracePt t="68096" x="1492250" y="2330450"/>
          <p14:tracePt t="68111" x="1511300" y="2330450"/>
          <p14:tracePt t="68127" x="1562100" y="2330450"/>
          <p14:tracePt t="68145" x="1638300" y="2330450"/>
          <p14:tracePt t="68161" x="1676400" y="2330450"/>
          <p14:tracePt t="68177" x="1720850" y="2330450"/>
          <p14:tracePt t="68195" x="1752600" y="2330450"/>
          <p14:tracePt t="68210" x="1790700" y="2330450"/>
          <p14:tracePt t="68227" x="1835150" y="2330450"/>
          <p14:tracePt t="68244" x="1885950" y="2330450"/>
          <p14:tracePt t="68264" x="1943100" y="2330450"/>
          <p14:tracePt t="68279" x="2012950" y="2324100"/>
          <p14:tracePt t="68294" x="2057400" y="2317750"/>
          <p14:tracePt t="68300" x="2089150" y="2317750"/>
          <p14:tracePt t="68310" x="2114550" y="2317750"/>
          <p14:tracePt t="68329" x="2178050" y="2317750"/>
          <p14:tracePt t="68345" x="2235200" y="2317750"/>
          <p14:tracePt t="68360" x="2298700" y="2311400"/>
          <p14:tracePt t="68377" x="2349500" y="2311400"/>
          <p14:tracePt t="68395" x="2406650" y="2311400"/>
          <p14:tracePt t="68410" x="2457450" y="2311400"/>
          <p14:tracePt t="68427" x="2495550" y="2311400"/>
          <p14:tracePt t="68444" x="2520950" y="2311400"/>
          <p14:tracePt t="68453" x="2527300" y="2311400"/>
          <p14:tracePt t="68709" x="2533650" y="2311400"/>
          <p14:tracePt t="68714" x="2552700" y="2305050"/>
          <p14:tracePt t="68727" x="2578100" y="2305050"/>
          <p14:tracePt t="68746" x="2628900" y="2305050"/>
          <p14:tracePt t="68763" x="2660650" y="2298700"/>
          <p14:tracePt t="68777" x="2698750" y="2298700"/>
          <p14:tracePt t="68793" x="2743200" y="2298700"/>
          <p14:tracePt t="68810" x="2768600" y="2298700"/>
          <p14:tracePt t="68829" x="2781300" y="2298700"/>
          <p14:tracePt t="69272" x="2774950" y="2298700"/>
          <p14:tracePt t="69282" x="2768600" y="2298700"/>
          <p14:tracePt t="69294" x="2755900" y="2298700"/>
          <p14:tracePt t="69315" x="2717800" y="2298700"/>
          <p14:tracePt t="69329" x="2679700" y="2298700"/>
          <p14:tracePt t="69345" x="2654300" y="2298700"/>
          <p14:tracePt t="69360" x="2641600" y="2298700"/>
          <p14:tracePt t="69377" x="2641600" y="2292350"/>
          <p14:tracePt t="69410" x="2628900" y="2292350"/>
          <p14:tracePt t="69427" x="2603500" y="2286000"/>
          <p14:tracePt t="69444" x="2565400" y="2279650"/>
          <p14:tracePt t="69460" x="2520950" y="2273300"/>
          <p14:tracePt t="69477" x="2476500" y="2266950"/>
          <p14:tracePt t="69497" x="2330450" y="2216150"/>
          <p14:tracePt t="69513" x="2209800" y="2171700"/>
          <p14:tracePt t="69527" x="2165350" y="2152650"/>
          <p14:tracePt t="69544" x="2070100" y="2114550"/>
          <p14:tracePt t="69560" x="2032000" y="2114550"/>
          <p14:tracePt t="69580" x="2012950" y="2114550"/>
          <p14:tracePt t="69627" x="1993900" y="2114550"/>
          <p14:tracePt t="69643" x="1955800" y="2114550"/>
          <p14:tracePt t="69661" x="1936750" y="2101850"/>
          <p14:tracePt t="69678" x="1911350" y="2082800"/>
          <p14:tracePt t="69695" x="1873250" y="2051050"/>
          <p14:tracePt t="69710" x="1828800" y="2019300"/>
          <p14:tracePt t="69727" x="1771650" y="2006600"/>
          <p14:tracePt t="69732" x="1746250" y="1993900"/>
          <p14:tracePt t="69744" x="1733550" y="1987550"/>
          <p14:tracePt t="69763" x="1701800" y="1968500"/>
          <p14:tracePt t="69777" x="1695450" y="1936750"/>
          <p14:tracePt t="69795" x="1695450" y="1879600"/>
          <p14:tracePt t="69810" x="1695450" y="1822450"/>
          <p14:tracePt t="69828" x="1695450" y="1784350"/>
          <p14:tracePt t="69844" x="1695450" y="1758950"/>
          <p14:tracePt t="69860" x="1695450" y="1739900"/>
          <p14:tracePt t="69877" x="1695450" y="1727200"/>
          <p14:tracePt t="69894" x="1695450" y="1714500"/>
          <p14:tracePt t="69963" x="1689100" y="1720850"/>
          <p14:tracePt t="69969" x="1676400" y="1733550"/>
          <p14:tracePt t="69980" x="1676400" y="1739900"/>
          <p14:tracePt t="69993" x="1676400" y="1746250"/>
          <p14:tracePt t="70125" x="1682750" y="1739900"/>
          <p14:tracePt t="70128" x="1689100" y="1733550"/>
          <p14:tracePt t="70144" x="1708150" y="1727200"/>
          <p14:tracePt t="70218" x="1708150" y="1739900"/>
          <p14:tracePt t="70225" x="1695450" y="1746250"/>
          <p14:tracePt t="70248" x="1695450" y="1752600"/>
          <p14:tracePt t="71858" x="1695450" y="1778000"/>
          <p14:tracePt t="71864" x="1739900" y="1790700"/>
          <p14:tracePt t="71877" x="1784350" y="1803400"/>
          <p14:tracePt t="71889" x="1879600" y="1835150"/>
          <p14:tracePt t="71904" x="1936750" y="1847850"/>
          <p14:tracePt t="71911" x="2000250" y="1860550"/>
          <p14:tracePt t="71927" x="2178050" y="1885950"/>
          <p14:tracePt t="71944" x="2444750" y="1943100"/>
          <p14:tracePt t="71960" x="2571750" y="1981200"/>
          <p14:tracePt t="71982" x="2654300" y="2012950"/>
          <p14:tracePt t="71994" x="2711450" y="2032000"/>
          <p14:tracePt t="72014" x="2755900" y="2051050"/>
          <p14:tracePt t="72027" x="2787650" y="2063750"/>
          <p14:tracePt t="72044" x="2800350" y="2070100"/>
          <p14:tracePt t="72121" x="2800350" y="2076450"/>
          <p14:tracePt t="72129" x="2800350" y="2089150"/>
          <p14:tracePt t="72142" x="2806700" y="2101850"/>
          <p14:tracePt t="72148" x="2813050" y="2114550"/>
          <p14:tracePt t="72160" x="2825750" y="2152650"/>
          <p14:tracePt t="72177" x="2838450" y="2184400"/>
          <p14:tracePt t="72195" x="2851150" y="2216150"/>
          <p14:tracePt t="72210" x="2863850" y="2254250"/>
          <p14:tracePt t="72227" x="2870200" y="2279650"/>
          <p14:tracePt t="72244" x="2895600" y="2305050"/>
          <p14:tracePt t="72262" x="2914650" y="2311400"/>
          <p14:tracePt t="72269" x="2914650" y="2317750"/>
          <p14:tracePt t="72278" x="2921000" y="2317750"/>
          <p14:tracePt t="72390" x="2933700" y="2317750"/>
          <p14:tracePt t="72410" x="2946400" y="2317750"/>
          <p14:tracePt t="72489" x="2946400" y="2311400"/>
          <p14:tracePt t="72505" x="2965450" y="2305050"/>
          <p14:tracePt t="72517" x="2965450" y="2298700"/>
          <p14:tracePt t="72528" x="2978150" y="2298700"/>
          <p14:tracePt t="72543" x="2984500" y="2298700"/>
          <p14:tracePt t="72560" x="2984500" y="2286000"/>
          <p14:tracePt t="72594" x="2984500" y="2279650"/>
          <p14:tracePt t="72610" x="2959100" y="2247900"/>
          <p14:tracePt t="72627" x="2908300" y="2222500"/>
          <p14:tracePt t="72643" x="2870200" y="2178050"/>
          <p14:tracePt t="72661" x="2819400" y="2139950"/>
          <p14:tracePt t="72678" x="2774950" y="2095500"/>
          <p14:tracePt t="72696" x="2717800" y="2032000"/>
          <p14:tracePt t="72710" x="2705100" y="2019300"/>
          <p14:tracePt t="72727" x="2686050" y="1981200"/>
          <p14:tracePt t="72733" x="2673350" y="1968500"/>
          <p14:tracePt t="72744" x="2647950" y="1943100"/>
          <p14:tracePt t="72763" x="2622550" y="1917700"/>
          <p14:tracePt t="72777" x="2597150" y="1885950"/>
          <p14:tracePt t="72794" x="2578100" y="1866900"/>
          <p14:tracePt t="72810" x="2565400" y="1860550"/>
          <p14:tracePt t="72860" x="2565400" y="1854200"/>
          <p14:tracePt t="72877" x="2565400" y="1847850"/>
          <p14:tracePt t="72929" x="2565400" y="1841500"/>
          <p14:tracePt t="72950" x="2559050" y="1841500"/>
          <p14:tracePt t="72994" x="2578100" y="1841500"/>
          <p14:tracePt t="73001" x="2590800" y="1841500"/>
          <p14:tracePt t="73015" x="2609850" y="1841500"/>
          <p14:tracePt t="73027" x="2660650" y="1841500"/>
          <p14:tracePt t="73044" x="2705100" y="1841500"/>
          <p14:tracePt t="73060" x="2762250" y="1841500"/>
          <p14:tracePt t="73079" x="2800350" y="1841500"/>
          <p14:tracePt t="73094" x="2819400" y="1847850"/>
          <p14:tracePt t="73110" x="2844800" y="1866900"/>
          <p14:tracePt t="73112" x="2857500" y="1879600"/>
          <p14:tracePt t="73127" x="2876550" y="1885950"/>
          <p14:tracePt t="73144" x="2914650" y="1898650"/>
          <p14:tracePt t="73161" x="2940050" y="1917700"/>
          <p14:tracePt t="73178" x="2946400" y="1924050"/>
          <p14:tracePt t="73194" x="2946400" y="1930400"/>
          <p14:tracePt t="73210" x="2946400" y="1943100"/>
          <p14:tracePt t="73227" x="2946400" y="1968500"/>
          <p14:tracePt t="73249" x="2952750" y="2000250"/>
          <p14:tracePt t="73262" x="2959100" y="2038350"/>
          <p14:tracePt t="73277" x="2965450" y="2063750"/>
          <p14:tracePt t="73282" x="2971800" y="2070100"/>
          <p14:tracePt t="73295" x="2971800" y="2076450"/>
          <p14:tracePt t="73310" x="2978150" y="2089150"/>
          <p14:tracePt t="73313" x="2984500" y="2089150"/>
          <p14:tracePt t="73329" x="2984500" y="2095500"/>
          <p14:tracePt t="73434" x="2984500" y="2101850"/>
          <p14:tracePt t="73594" x="2984500" y="2089150"/>
          <p14:tracePt t="73602" x="2984500" y="2082800"/>
          <p14:tracePt t="73610" x="2984500" y="2076450"/>
          <p14:tracePt t="73627" x="2971800" y="2063750"/>
          <p14:tracePt t="73644" x="2971800" y="2051050"/>
          <p14:tracePt t="73661" x="2959100" y="2038350"/>
          <p14:tracePt t="73677" x="2952750" y="2019300"/>
          <p14:tracePt t="73694" x="2952750" y="2000250"/>
          <p14:tracePt t="73704" x="2952750" y="1993900"/>
          <p14:tracePt t="73708" x="2946400" y="1993900"/>
          <p14:tracePt t="73731" x="2946400" y="1987550"/>
          <p14:tracePt t="73745" x="2959100" y="1981200"/>
          <p14:tracePt t="73763" x="2965450" y="1968500"/>
          <p14:tracePt t="73777" x="2984500" y="1955800"/>
          <p14:tracePt t="73794" x="2990850" y="1943100"/>
          <p14:tracePt t="73810" x="2997200" y="1936750"/>
          <p14:tracePt t="73829" x="2997200" y="1930400"/>
          <p14:tracePt t="73896" x="2997200" y="1943100"/>
          <p14:tracePt t="73905" x="2997200" y="1949450"/>
          <p14:tracePt t="73913" x="2997200" y="1962150"/>
          <p14:tracePt t="73927" x="2997200" y="1974850"/>
          <p14:tracePt t="73945" x="2984500" y="2012950"/>
          <p14:tracePt t="73960" x="2965450" y="2051050"/>
          <p14:tracePt t="73977" x="2940050" y="2076450"/>
          <p14:tracePt t="73998" x="2940050" y="2095500"/>
          <p14:tracePt t="74013" x="2933700" y="2114550"/>
          <p14:tracePt t="74027" x="2914650" y="2127250"/>
          <p14:tracePt t="74043" x="2914650" y="2146300"/>
          <p14:tracePt t="74060" x="2927350" y="2159000"/>
          <p14:tracePt t="74079" x="2940050" y="2159000"/>
          <p14:tracePt t="74094" x="2959100" y="2159000"/>
          <p14:tracePt t="74144" x="2965450" y="2146300"/>
          <p14:tracePt t="74162" x="2971800" y="2114550"/>
          <p14:tracePt t="74177" x="2971800" y="2095500"/>
          <p14:tracePt t="74195" x="2971800" y="2082800"/>
          <p14:tracePt t="74210" x="2971800" y="2070100"/>
          <p14:tracePt t="74232" x="2971800" y="2057400"/>
          <p14:tracePt t="74244" x="2971800" y="2038350"/>
          <p14:tracePt t="74266" x="2971800" y="2032000"/>
          <p14:tracePt t="74282" x="2959100" y="2006600"/>
          <p14:tracePt t="74294" x="2952750" y="2000250"/>
          <p14:tracePt t="74311" x="2940050" y="1987550"/>
          <p14:tracePt t="74314" x="2933700" y="1981200"/>
          <p14:tracePt t="74330" x="2927350" y="1974850"/>
          <p14:tracePt t="74344" x="2921000" y="1968500"/>
          <p14:tracePt t="74568" x="2933700" y="1968500"/>
          <p14:tracePt t="74583" x="2952750" y="1968500"/>
          <p14:tracePt t="74584" x="2971800" y="1968500"/>
          <p14:tracePt t="74594" x="2997200" y="1974850"/>
          <p14:tracePt t="74610" x="3048000" y="2000250"/>
          <p14:tracePt t="74627" x="3111500" y="2038350"/>
          <p14:tracePt t="74647" x="3155950" y="2076450"/>
          <p14:tracePt t="74652" x="3168650" y="2089150"/>
          <p14:tracePt t="74661" x="3181350" y="2108200"/>
          <p14:tracePt t="74678" x="3206750" y="2133600"/>
          <p14:tracePt t="74694" x="3206750" y="2146300"/>
          <p14:tracePt t="74706" x="3206750" y="2159000"/>
          <p14:tracePt t="74716" x="3206750" y="2165350"/>
          <p14:tracePt t="74728" x="3206750" y="2178050"/>
          <p14:tracePt t="74785" x="3200400" y="2178050"/>
          <p14:tracePt t="74800" x="3194050" y="2178050"/>
          <p14:tracePt t="74838" x="3194050" y="2184400"/>
          <p14:tracePt t="74845" x="3187700" y="2190750"/>
          <p14:tracePt t="74860" x="3187700" y="2203450"/>
          <p14:tracePt t="74877" x="3175000" y="2222500"/>
          <p14:tracePt t="74882" x="3168650" y="2228850"/>
          <p14:tracePt t="74898" x="3168650" y="2241550"/>
          <p14:tracePt t="74912" x="3143250" y="2254250"/>
          <p14:tracePt t="74927" x="3130550" y="2254250"/>
          <p14:tracePt t="74944" x="3105150" y="2254250"/>
          <p14:tracePt t="74960" x="3067050" y="2254250"/>
          <p14:tracePt t="74979" x="3054350" y="2254250"/>
          <p14:tracePt t="74993" x="3048000" y="2254250"/>
          <p14:tracePt t="75013" x="3041650" y="2241550"/>
          <p14:tracePt t="75027" x="3028950" y="2209800"/>
          <p14:tracePt t="75045" x="3022600" y="2184400"/>
          <p14:tracePt t="75060" x="3016250" y="2159000"/>
          <p14:tracePt t="75079" x="3016250" y="2133600"/>
          <p14:tracePt t="75094" x="3016250" y="2114550"/>
          <p14:tracePt t="75110" x="3048000" y="2095500"/>
          <p14:tracePt t="75127" x="3092450" y="2089150"/>
          <p14:tracePt t="75144" x="3124200" y="2089150"/>
          <p14:tracePt t="75145" x="3136900" y="2089150"/>
          <p14:tracePt t="75161" x="3155950" y="2089150"/>
          <p14:tracePt t="75177" x="3162300" y="2114550"/>
          <p14:tracePt t="75194" x="3168650" y="2139950"/>
          <p14:tracePt t="75210" x="3175000" y="2171700"/>
          <p14:tracePt t="75227" x="3175000" y="2197100"/>
          <p14:tracePt t="75243" x="3175000" y="2203450"/>
          <p14:tracePt t="75263" x="3155950" y="2203450"/>
          <p14:tracePt t="75277" x="3149600" y="2209800"/>
          <p14:tracePt t="75293" x="3143250" y="2216150"/>
          <p14:tracePt t="75310" x="3136900" y="2216150"/>
          <p14:tracePt t="75329" x="3124200" y="2197100"/>
          <p14:tracePt t="75344" x="3124200" y="2184400"/>
          <p14:tracePt t="75360" x="3105150" y="2139950"/>
          <p14:tracePt t="75377" x="3098800" y="2114550"/>
          <p14:tracePt t="75393" x="3092450" y="2089150"/>
          <p14:tracePt t="75410" x="3079750" y="2063750"/>
          <p14:tracePt t="75427" x="3073400" y="2044700"/>
          <p14:tracePt t="75444" x="3067050" y="2025650"/>
          <p14:tracePt t="75460" x="3060700" y="2006600"/>
          <p14:tracePt t="75477" x="3054350" y="1981200"/>
          <p14:tracePt t="75498" x="3048000" y="1949450"/>
          <p14:tracePt t="75514" x="3048000" y="1936750"/>
          <p14:tracePt t="75544" x="3048000" y="1924050"/>
          <p14:tracePt t="75564" x="3079750" y="1905000"/>
          <p14:tracePt t="75578" x="3111500" y="1905000"/>
          <p14:tracePt t="75593" x="3143250" y="1905000"/>
          <p14:tracePt t="75610" x="3155950" y="1911350"/>
          <p14:tracePt t="75627" x="3162300" y="1930400"/>
          <p14:tracePt t="75644" x="3162300" y="1949450"/>
          <p14:tracePt t="75661" x="3162300" y="1974850"/>
          <p14:tracePt t="75677" x="3136900" y="2006600"/>
          <p14:tracePt t="75695" x="3105150" y="2044700"/>
          <p14:tracePt t="75705" x="3092450" y="2076450"/>
          <p14:tracePt t="75715" x="3073400" y="2082800"/>
          <p14:tracePt t="75727" x="3067050" y="2101850"/>
          <p14:tracePt t="75744" x="3067050" y="2114550"/>
          <p14:tracePt t="75748" x="3067050" y="2120900"/>
          <p14:tracePt t="75763" x="3067050" y="2127250"/>
          <p14:tracePt t="75777" x="3086100" y="2127250"/>
          <p14:tracePt t="75794" x="3111500" y="2127250"/>
          <p14:tracePt t="75814" x="3130550" y="2101850"/>
          <p14:tracePt t="75829" x="3149600" y="2070100"/>
          <p14:tracePt t="75846" x="3149600" y="2044700"/>
          <p14:tracePt t="75860" x="3149600" y="2019300"/>
          <p14:tracePt t="75877" x="3149600" y="2006600"/>
          <p14:tracePt t="75926" x="3149600" y="2012950"/>
          <p14:tracePt t="75945" x="3181350" y="2038350"/>
          <p14:tracePt t="75960" x="3206750" y="2051050"/>
          <p14:tracePt t="75977" x="3206750" y="2070100"/>
          <p14:tracePt t="75994" x="3206750" y="2076450"/>
          <p14:tracePt t="76029" x="3206750" y="2082800"/>
          <p14:tracePt t="76077" x="3213100" y="2082800"/>
          <p14:tracePt t="76088" x="3219450" y="2082800"/>
          <p14:tracePt t="76096" x="3225800" y="2082800"/>
          <p14:tracePt t="76110" x="3232150" y="2089150"/>
          <p14:tracePt t="76127" x="3232150" y="2095500"/>
          <p14:tracePt t="76143" x="3263900" y="2101850"/>
          <p14:tracePt t="76187" x="3263900" y="2108200"/>
          <p14:tracePt t="76193" x="3270250" y="2120900"/>
          <p14:tracePt t="76205" x="3276600" y="2133600"/>
          <p14:tracePt t="76210" x="3282950" y="2146300"/>
          <p14:tracePt t="76227" x="3282950" y="2178050"/>
          <p14:tracePt t="76248" x="3289300" y="2190750"/>
          <p14:tracePt t="76262" x="3289300" y="2216150"/>
          <p14:tracePt t="76277" x="3295650" y="2235200"/>
          <p14:tracePt t="76282" x="3295650" y="2241550"/>
          <p14:tracePt t="76293" x="3289300" y="2254250"/>
          <p14:tracePt t="76310" x="3263900" y="2266950"/>
          <p14:tracePt t="76329" x="3225800" y="2279650"/>
          <p14:tracePt t="76344" x="3213100" y="2286000"/>
          <p14:tracePt t="76360" x="3181350" y="2286000"/>
          <p14:tracePt t="76377" x="3155950" y="2286000"/>
          <p14:tracePt t="76394" x="3130550" y="2260600"/>
          <p14:tracePt t="76410" x="3117850" y="2235200"/>
          <p14:tracePt t="76427" x="3111500" y="2209800"/>
          <p14:tracePt t="76444" x="3105150" y="2178050"/>
          <p14:tracePt t="76460" x="3105150" y="2146300"/>
          <p14:tracePt t="76482" x="3130550" y="2095500"/>
          <p14:tracePt t="76494" x="3143250" y="2089150"/>
          <p14:tracePt t="76516" x="3194050" y="2070100"/>
          <p14:tracePt t="76529" x="3238500" y="2070100"/>
          <p14:tracePt t="76544" x="3263900" y="2070100"/>
          <p14:tracePt t="76560" x="3302000" y="2089150"/>
          <p14:tracePt t="76579" x="3314700" y="2114550"/>
          <p14:tracePt t="76593" x="3314700" y="2139950"/>
          <p14:tracePt t="76610" x="3314700" y="2159000"/>
          <p14:tracePt t="76627" x="3314700" y="2171700"/>
          <p14:tracePt t="76643" x="3295650" y="2171700"/>
          <p14:tracePt t="76660" x="3289300" y="2171700"/>
          <p14:tracePt t="76677" x="3282950" y="2171700"/>
          <p14:tracePt t="76694" x="3276600" y="2165350"/>
          <p14:tracePt t="76703" x="3276600" y="2152650"/>
          <p14:tracePt t="76706" x="3270250" y="2127250"/>
          <p14:tracePt t="76727" x="3270250" y="2070100"/>
          <p14:tracePt t="76744" x="3270250" y="2012950"/>
          <p14:tracePt t="76763" x="3270250" y="1987550"/>
          <p14:tracePt t="76777" x="3270250" y="1968500"/>
          <p14:tracePt t="76882" x="3276600" y="1968500"/>
          <p14:tracePt t="76892" x="3282950" y="1968500"/>
          <p14:tracePt t="76897" x="3282950" y="1955800"/>
          <p14:tracePt t="76910" x="3295650" y="1955800"/>
          <p14:tracePt t="76927" x="3321050" y="1943100"/>
          <p14:tracePt t="76944" x="3340100" y="1943100"/>
          <p14:tracePt t="76960" x="3340100" y="1955800"/>
          <p14:tracePt t="76977" x="3346450" y="2000250"/>
          <p14:tracePt t="76994" x="3346450" y="2038350"/>
          <p14:tracePt t="77015" x="3346450" y="2076450"/>
          <p14:tracePt t="77027" x="3346450" y="2101850"/>
          <p14:tracePt t="77044" x="3321050" y="2139950"/>
          <p14:tracePt t="77064" x="3302000" y="2165350"/>
          <p14:tracePt t="77077" x="3302000" y="2178050"/>
          <p14:tracePt t="77127" x="3314700" y="2152650"/>
          <p14:tracePt t="77144" x="3346450" y="2108200"/>
          <p14:tracePt t="77160" x="3365500" y="2070100"/>
          <p14:tracePt t="77178" x="3365500" y="2057400"/>
          <p14:tracePt t="77194" x="3359150" y="2051050"/>
          <p14:tracePt t="77211" x="3340100" y="2051050"/>
          <p14:tracePt t="77231" x="3289300" y="2082800"/>
          <p14:tracePt t="77244" x="3257550" y="2114550"/>
          <p14:tracePt t="77260" x="3225800" y="2139950"/>
          <p14:tracePt t="77280" x="3194050" y="2165350"/>
          <p14:tracePt t="77294" x="3155950" y="2178050"/>
          <p14:tracePt t="77310" x="3098800" y="2178050"/>
          <p14:tracePt t="77329" x="3009900" y="2178050"/>
          <p14:tracePt t="77344" x="2990850" y="2178050"/>
          <p14:tracePt t="77361" x="2927350" y="2178050"/>
          <p14:tracePt t="77377" x="2914650" y="2178050"/>
          <p14:tracePt t="77393" x="2914650" y="2171700"/>
          <p14:tracePt t="77444" x="2914650" y="2165350"/>
          <p14:tracePt t="77460" x="2914650" y="2159000"/>
          <p14:tracePt t="77480" x="2914650" y="2139950"/>
          <p14:tracePt t="77494" x="2940050" y="2133600"/>
          <p14:tracePt t="77514" x="3048000" y="2120900"/>
          <p14:tracePt t="77527" x="3105150" y="2120900"/>
          <p14:tracePt t="77544" x="3219450" y="2120900"/>
          <p14:tracePt t="77547" x="3270250" y="2120900"/>
          <p14:tracePt t="77560" x="3359150" y="2127250"/>
          <p14:tracePt t="77579" x="3416300" y="2133600"/>
          <p14:tracePt t="77594" x="3422650" y="2133600"/>
          <p14:tracePt t="77610" x="3422650" y="2139950"/>
          <p14:tracePt t="77627" x="3409950" y="2146300"/>
          <p14:tracePt t="77644" x="3390900" y="2159000"/>
          <p14:tracePt t="77661" x="3371850" y="2165350"/>
          <p14:tracePt t="77677" x="3352800" y="2171700"/>
          <p14:tracePt t="77696" x="3327400" y="2190750"/>
          <p14:tracePt t="77711" x="3314700" y="2190750"/>
          <p14:tracePt t="77729" x="3257550" y="2197100"/>
          <p14:tracePt t="77748" x="3213100" y="2197100"/>
          <p14:tracePt t="77765" x="3162300" y="2178050"/>
          <p14:tracePt t="77777" x="3105150" y="2159000"/>
          <p14:tracePt t="77794" x="3073400" y="2146300"/>
          <p14:tracePt t="77811" x="3054350" y="2146300"/>
          <p14:tracePt t="77829" x="3054350" y="2139950"/>
          <p14:tracePt t="77844" x="3048000" y="2139950"/>
          <p14:tracePt t="77902" x="3041650" y="2133600"/>
          <p14:tracePt t="77911" x="3035300" y="2127250"/>
          <p14:tracePt t="77927" x="3028950" y="2120900"/>
          <p14:tracePt t="77945" x="3016250" y="2101850"/>
          <p14:tracePt t="77961" x="3009900" y="2089150"/>
          <p14:tracePt t="77983" x="3003550" y="2082800"/>
          <p14:tracePt t="78031" x="3009900" y="2082800"/>
          <p14:tracePt t="78044" x="3054350" y="2082800"/>
          <p14:tracePt t="78060" x="3136900" y="2076450"/>
          <p14:tracePt t="78081" x="3219450" y="2076450"/>
          <p14:tracePt t="78093" x="3295650" y="2070100"/>
          <p14:tracePt t="78110" x="3333750" y="2070100"/>
          <p14:tracePt t="78127" x="3346450" y="2070100"/>
          <p14:tracePt t="78187" x="3359150" y="2070100"/>
          <p14:tracePt t="78194" x="3371850" y="2070100"/>
          <p14:tracePt t="78210" x="3422650" y="2089150"/>
          <p14:tracePt t="78227" x="3460750" y="2114550"/>
          <p14:tracePt t="78244" x="3486150" y="2139950"/>
          <p14:tracePt t="78263" x="3524250" y="2184400"/>
          <p14:tracePt t="78277" x="3581400" y="2241550"/>
          <p14:tracePt t="78293" x="3606800" y="2273300"/>
          <p14:tracePt t="78310" x="3625850" y="2292350"/>
          <p14:tracePt t="78329" x="3625850" y="2305050"/>
          <p14:tracePt t="78346" x="3638550" y="2305050"/>
          <p14:tracePt t="78394" x="3625850" y="2305050"/>
          <p14:tracePt t="78410" x="3613150" y="2305050"/>
          <p14:tracePt t="78427" x="3594100" y="2298700"/>
          <p14:tracePt t="78444" x="3575050" y="2298700"/>
          <p14:tracePt t="78460" x="3556000" y="2286000"/>
          <p14:tracePt t="78477" x="3536950" y="2286000"/>
          <p14:tracePt t="78499" x="3505200" y="2260600"/>
          <p14:tracePt t="78514" x="3473450" y="2241550"/>
          <p14:tracePt t="78527" x="3467100" y="2235200"/>
          <p14:tracePt t="78544" x="3448050" y="2222500"/>
          <p14:tracePt t="78561" x="3435350" y="2216150"/>
          <p14:tracePt t="78579" x="3422650" y="2209800"/>
          <p14:tracePt t="78656" x="3441700" y="2216150"/>
          <p14:tracePt t="78665" x="3454400" y="2222500"/>
          <p14:tracePt t="78674" x="3473450" y="2228850"/>
          <p14:tracePt t="78684" x="3486150" y="2235200"/>
          <p14:tracePt t="78695" x="3498850" y="2241550"/>
          <p14:tracePt t="78702" x="3517900" y="2247900"/>
          <p14:tracePt t="78706" x="3530600" y="2247900"/>
          <p14:tracePt t="78727" x="3549650" y="2266950"/>
          <p14:tracePt t="78732" x="3556000" y="2273300"/>
          <p14:tracePt t="78744" x="3556000" y="2292350"/>
          <p14:tracePt t="78764" x="3556000" y="2298700"/>
          <p14:tracePt t="78777" x="3543300" y="2298700"/>
          <p14:tracePt t="78793" x="3536950" y="2298700"/>
          <p14:tracePt t="78810" x="3505200" y="2298700"/>
          <p14:tracePt t="78829" x="3454400" y="2298700"/>
          <p14:tracePt t="78844" x="3390900" y="2279650"/>
          <p14:tracePt t="78861" x="3346450" y="2260600"/>
          <p14:tracePt t="78877" x="3327400" y="2254250"/>
          <p14:tracePt t="78893" x="3321050" y="2254250"/>
          <p14:tracePt t="78910" x="3327400" y="2254250"/>
          <p14:tracePt t="78927" x="3340100" y="2254250"/>
          <p14:tracePt t="78930" x="3359150" y="2254250"/>
          <p14:tracePt t="78944" x="3403600" y="2254250"/>
          <p14:tracePt t="78960" x="3530600" y="2254250"/>
          <p14:tracePt t="78977" x="3581400" y="2260600"/>
          <p14:tracePt t="78994" x="3600450" y="2266950"/>
          <p14:tracePt t="79028" x="3587750" y="2266950"/>
          <p14:tracePt t="79044" x="3549650" y="2273300"/>
          <p14:tracePt t="79060" x="3486150" y="2273300"/>
          <p14:tracePt t="79079" x="3454400" y="2279650"/>
          <p14:tracePt t="79093" x="3448050" y="2279650"/>
          <p14:tracePt t="79128" x="3454400" y="2279650"/>
          <p14:tracePt t="79144" x="3473450" y="2279650"/>
          <p14:tracePt t="79161" x="3632200" y="2279650"/>
          <p14:tracePt t="79177" x="3708400" y="2279650"/>
          <p14:tracePt t="79194" x="3752850" y="2273300"/>
          <p14:tracePt t="79210" x="3759200" y="2273300"/>
          <p14:tracePt t="79248" x="3759200" y="2279650"/>
          <p14:tracePt t="79263" x="3733800" y="2279650"/>
          <p14:tracePt t="79277" x="3702050" y="2292350"/>
          <p14:tracePt t="79293" x="3695700" y="2292350"/>
          <p14:tracePt t="79339" x="3695700" y="2298700"/>
          <p14:tracePt t="79361" x="3714750" y="2298700"/>
          <p14:tracePt t="79370" x="3733800" y="2298700"/>
          <p14:tracePt t="79378" x="3746500" y="2298700"/>
          <p14:tracePt t="79394" x="3765550" y="2298700"/>
          <p14:tracePt t="79410" x="3771900" y="2298700"/>
          <p14:tracePt t="79460" x="3702050" y="2298700"/>
          <p14:tracePt t="79482" x="3594100" y="2298700"/>
          <p14:tracePt t="79494" x="3568700" y="2298700"/>
          <p14:tracePt t="79513" x="3549650" y="2298700"/>
          <p14:tracePt t="79560" x="3606800" y="2298700"/>
          <p14:tracePt t="79579" x="3683000" y="2298700"/>
          <p14:tracePt t="79594" x="3740150" y="2298700"/>
          <p14:tracePt t="79610" x="3752850" y="2298700"/>
          <p14:tracePt t="79627" x="3752850" y="2292350"/>
          <p14:tracePt t="79661" x="3746500" y="2292350"/>
          <p14:tracePt t="79677" x="3670300" y="2292350"/>
          <p14:tracePt t="79694" x="3575050" y="2298700"/>
          <p14:tracePt t="79703" x="3536950" y="2298700"/>
          <p14:tracePt t="79707" x="3511550" y="2305050"/>
          <p14:tracePt t="79727" x="3473450" y="2305050"/>
          <p14:tracePt t="79746" x="3473450" y="2311400"/>
          <p14:tracePt t="79763" x="3479800" y="2311400"/>
          <p14:tracePt t="79779" x="3575050" y="2311400"/>
          <p14:tracePt t="79794" x="3663950" y="2324100"/>
          <p14:tracePt t="79811" x="3695700" y="2317750"/>
          <p14:tracePt t="79845" x="3695700" y="2311400"/>
          <p14:tracePt t="79860" x="3625850" y="2305050"/>
          <p14:tracePt t="79877" x="3530600" y="2292350"/>
          <p14:tracePt t="79896" x="3403600" y="2286000"/>
          <p14:tracePt t="79910" x="3384550" y="2286000"/>
          <p14:tracePt t="79913" x="3378200" y="2286000"/>
          <p14:tracePt t="79949" x="3390900" y="2286000"/>
          <p14:tracePt t="79957" x="3397250" y="2286000"/>
          <p14:tracePt t="79977" x="3403600" y="2286000"/>
          <p14:tracePt t="80000" x="3378200" y="2286000"/>
          <p14:tracePt t="80015" x="3321050" y="2286000"/>
          <p14:tracePt t="80027" x="3206750" y="2286000"/>
          <p14:tracePt t="80046" x="3098800" y="2273300"/>
          <p14:tracePt t="80061" x="3041650" y="2266950"/>
          <p14:tracePt t="80080" x="2990850" y="2254250"/>
          <p14:tracePt t="80110" x="2984500" y="2254250"/>
          <p14:tracePt t="80186" x="3003550" y="2254250"/>
          <p14:tracePt t="80193" x="3022600" y="2260600"/>
          <p14:tracePt t="80207" x="3054350" y="2266950"/>
          <p14:tracePt t="80214" x="3105150" y="2279650"/>
          <p14:tracePt t="80227" x="3225800" y="2292350"/>
          <p14:tracePt t="80244" x="3378200" y="2305050"/>
          <p14:tracePt t="80262" x="3587750" y="2324100"/>
          <p14:tracePt t="80272" x="3702050" y="2330450"/>
          <p14:tracePt t="80273" x="3803650" y="2336800"/>
          <p14:tracePt t="80286" x="3886200" y="2343150"/>
          <p14:tracePt t="80294" x="3949700" y="2349500"/>
          <p14:tracePt t="80310" x="4038600" y="2362200"/>
          <p14:tracePt t="80330" x="4064000" y="2374900"/>
          <p14:tracePt t="80344" x="4064000" y="2381250"/>
          <p14:tracePt t="80360" x="3994150" y="2387600"/>
          <p14:tracePt t="80377" x="3911600" y="2387600"/>
          <p14:tracePt t="80394" x="3822700" y="2387600"/>
          <p14:tracePt t="80410" x="3683000" y="2387600"/>
          <p14:tracePt t="80427" x="3536950" y="2368550"/>
          <p14:tracePt t="80444" x="3403600" y="2368550"/>
          <p14:tracePt t="80460" x="3302000" y="2368550"/>
          <p14:tracePt t="80477" x="3232150" y="2368550"/>
          <p14:tracePt t="80494" x="3225800" y="2374900"/>
          <p14:tracePt t="80513" x="3232150" y="2374900"/>
          <p14:tracePt t="80528" x="3302000" y="2374900"/>
          <p14:tracePt t="80544" x="3340100" y="2381250"/>
          <p14:tracePt t="80560" x="3505200" y="2368550"/>
          <p14:tracePt t="80580" x="3644900" y="2368550"/>
          <p14:tracePt t="80593" x="3765550" y="2368550"/>
          <p14:tracePt t="80610" x="3848100" y="2368550"/>
          <p14:tracePt t="80626" x="3854450" y="2368550"/>
          <p14:tracePt t="80644" x="3841750" y="2368550"/>
          <p14:tracePt t="80660" x="3740150" y="2368550"/>
          <p14:tracePt t="80677" x="3587750" y="2368550"/>
          <p14:tracePt t="80694" x="3473450" y="2368550"/>
          <p14:tracePt t="80711" x="3435350" y="2368550"/>
          <p14:tracePt t="80747" x="3498850" y="2368550"/>
          <p14:tracePt t="80764" x="3613150" y="2368550"/>
          <p14:tracePt t="80777" x="3733800" y="2362200"/>
          <p14:tracePt t="80793" x="3841750" y="2355850"/>
          <p14:tracePt t="80810" x="3917950" y="2355850"/>
          <p14:tracePt t="80829" x="3937000" y="2355850"/>
          <p14:tracePt t="80844" x="3943350" y="2355850"/>
          <p14:tracePt t="80895" x="3943350" y="2349500"/>
          <p14:tracePt t="80911" x="3943350" y="2336800"/>
          <p14:tracePt t="80928" x="3994150" y="2311400"/>
          <p14:tracePt t="80945" x="4025900" y="2286000"/>
          <p14:tracePt t="80960" x="4070350" y="2254250"/>
          <p14:tracePt t="80982" x="4102100" y="2235200"/>
          <p14:tracePt t="80994" x="4114800" y="2209800"/>
          <p14:tracePt t="81013" x="4127500" y="2178050"/>
          <p14:tracePt t="81030" x="4152900" y="2146300"/>
          <p14:tracePt t="81044" x="4165600" y="2133600"/>
          <p14:tracePt t="81048" x="4165600" y="2127250"/>
          <p14:tracePt t="81065" x="4165600" y="2120900"/>
          <p14:tracePt t="81079" x="4165600" y="2114550"/>
          <p14:tracePt t="81128" x="4165600" y="2139950"/>
          <p14:tracePt t="81148" x="4140200" y="2152650"/>
          <p14:tracePt t="81161" x="4095750" y="2178050"/>
          <p14:tracePt t="81178" x="4051300" y="2228850"/>
          <p14:tracePt t="81195" x="3994150" y="2279650"/>
          <p14:tracePt t="81216" x="3956050" y="2324100"/>
          <p14:tracePt t="81228" x="3930650" y="2343150"/>
          <p14:tracePt t="81246" x="3917950" y="2343150"/>
          <p14:tracePt t="81297" x="3917950" y="2336800"/>
          <p14:tracePt t="81310" x="3917950" y="2317750"/>
          <p14:tracePt t="81329" x="3917950" y="2247900"/>
          <p14:tracePt t="81345" x="3917950" y="2241550"/>
          <p14:tracePt t="81360" x="3917950" y="2235200"/>
          <p14:tracePt t="81377" x="3924300" y="2241550"/>
          <p14:tracePt t="81394" x="3949700" y="2279650"/>
          <p14:tracePt t="81410" x="3981450" y="2317750"/>
          <p14:tracePt t="81427" x="4025900" y="2343150"/>
          <p14:tracePt t="81444" x="4038600" y="2349500"/>
          <p14:tracePt t="81460" x="4038600" y="2362200"/>
          <p14:tracePt t="81477" x="4038600" y="2381250"/>
          <p14:tracePt t="81498" x="3873500" y="2393950"/>
          <p14:tracePt t="81514" x="3683000" y="2393950"/>
          <p14:tracePt t="81527" x="3581400" y="2400300"/>
          <p14:tracePt t="81547" x="3225800" y="2362200"/>
          <p14:tracePt t="81560" x="3016250" y="2349500"/>
          <p14:tracePt t="81579" x="2876550" y="2317750"/>
          <p14:tracePt t="81593" x="2749550" y="2292350"/>
          <p14:tracePt t="81611" x="2705100" y="2292350"/>
          <p14:tracePt t="81627" x="2667000" y="2292350"/>
          <p14:tracePt t="81644" x="2635250" y="2292350"/>
          <p14:tracePt t="81661" x="2597150" y="2292350"/>
          <p14:tracePt t="81678" x="2501900" y="2292350"/>
          <p14:tracePt t="81694" x="2400300" y="2273300"/>
          <p14:tracePt t="81710" x="2260600" y="2266950"/>
          <p14:tracePt t="81727" x="2108200" y="2260600"/>
          <p14:tracePt t="81732" x="2025650" y="2260600"/>
          <p14:tracePt t="81744" x="1949450" y="2241550"/>
          <p14:tracePt t="81760" x="1790700" y="2203450"/>
          <p14:tracePt t="81777" x="1727200" y="2190750"/>
          <p14:tracePt t="81794" x="1695450" y="2184400"/>
          <p14:tracePt t="81810" x="1682750" y="2178050"/>
          <p14:tracePt t="81881" x="1676400" y="2178050"/>
          <p14:tracePt t="81896" x="1657350" y="2178050"/>
          <p14:tracePt t="81965" x="1682750" y="2178050"/>
          <p14:tracePt t="81969" x="1708150" y="2178050"/>
          <p14:tracePt t="81979" x="1758950" y="2171700"/>
          <p14:tracePt t="81994" x="1898650" y="2165350"/>
          <p14:tracePt t="82014" x="2057400" y="2165350"/>
          <p14:tracePt t="82027" x="2203450" y="2190750"/>
          <p14:tracePt t="82044" x="2317750" y="2247900"/>
          <p14:tracePt t="82060" x="2425700" y="2286000"/>
          <p14:tracePt t="82080" x="2489200" y="2305050"/>
          <p14:tracePt t="82094" x="2514600" y="2317750"/>
          <p14:tracePt t="82110" x="2540000" y="2330450"/>
          <p14:tracePt t="82127" x="2584450" y="2336800"/>
          <p14:tracePt t="82130" x="2616200" y="2336800"/>
          <p14:tracePt t="82144" x="2654300" y="2343150"/>
          <p14:tracePt t="82162" x="2876550" y="2343150"/>
          <p14:tracePt t="82177" x="3086100" y="2330450"/>
          <p14:tracePt t="82195" x="3371850" y="2330450"/>
          <p14:tracePt t="82210" x="3651250" y="2330450"/>
          <p14:tracePt t="82227" x="3867150" y="2336800"/>
          <p14:tracePt t="82249" x="4064000" y="2349500"/>
          <p14:tracePt t="82265" x="4241800" y="2349500"/>
          <p14:tracePt t="82277" x="4375150" y="2355850"/>
          <p14:tracePt t="82294" x="4425950" y="2355850"/>
          <p14:tracePt t="82311" x="4432300" y="2355850"/>
          <p14:tracePt t="82537" x="4425950" y="2355850"/>
          <p14:tracePt t="82546" x="4419600" y="2355850"/>
          <p14:tracePt t="82553" x="4406900" y="2355850"/>
          <p14:tracePt t="82561" x="4394200" y="2355850"/>
          <p14:tracePt t="82580" x="4362450" y="2355850"/>
          <p14:tracePt t="82594" x="4305300" y="2355850"/>
          <p14:tracePt t="82610" x="4254500" y="2355850"/>
          <p14:tracePt t="82627" x="4203700" y="2355850"/>
          <p14:tracePt t="82644" x="4178300" y="2349500"/>
          <p14:tracePt t="82661" x="4171950" y="2349500"/>
          <p14:tracePt t="83305" x="4171950" y="2343150"/>
          <p14:tracePt t="83390" x="4165600" y="2336800"/>
          <p14:tracePt t="83633" x="4165600" y="2330450"/>
          <p14:tracePt t="83665" x="4165600" y="2324100"/>
          <p14:tracePt t="84801" x="4191000" y="2317750"/>
          <p14:tracePt t="84809" x="4229100" y="2317750"/>
          <p14:tracePt t="84829" x="4324350" y="2317750"/>
          <p14:tracePt t="84844" x="4425950" y="2311400"/>
          <p14:tracePt t="84861" x="4527550" y="2305050"/>
          <p14:tracePt t="84877" x="4641850" y="2311400"/>
          <p14:tracePt t="84896" x="4775200" y="2317750"/>
          <p14:tracePt t="84910" x="4813300" y="2317750"/>
          <p14:tracePt t="84927" x="4876800" y="2317750"/>
          <p14:tracePt t="84944" x="4908550" y="2324100"/>
          <p14:tracePt t="84953" x="4914900" y="2324100"/>
          <p14:tracePt t="85001" x="4902200" y="2324100"/>
          <p14:tracePt t="85015" x="4883150" y="2324100"/>
          <p14:tracePt t="85020" x="4857750" y="2324100"/>
          <p14:tracePt t="85027" x="4826000" y="2324100"/>
          <p14:tracePt t="85044" x="4737100" y="2324100"/>
          <p14:tracePt t="85060" x="4629150" y="2330450"/>
          <p14:tracePt t="85079" x="4508500" y="2324100"/>
          <p14:tracePt t="85094" x="4387850" y="2324100"/>
          <p14:tracePt t="85110" x="4318000" y="2324100"/>
          <p14:tracePt t="85127" x="4267200" y="2324100"/>
          <p14:tracePt t="85130" x="4260850" y="2324100"/>
          <p14:tracePt t="85143" x="4254500" y="2330450"/>
          <p14:tracePt t="85194" x="4235450" y="2330450"/>
          <p14:tracePt t="85211" x="4222750" y="2330450"/>
          <p14:tracePt t="85227" x="4216400" y="2330450"/>
          <p14:tracePt t="85315" x="4267200" y="2330450"/>
          <p14:tracePt t="85326" x="4324350" y="2330450"/>
          <p14:tracePt t="85332" x="4400550" y="2330450"/>
          <p14:tracePt t="85344" x="4464050" y="2330450"/>
          <p14:tracePt t="85360" x="4597400" y="2330450"/>
          <p14:tracePt t="85377" x="4768850" y="2343150"/>
          <p14:tracePt t="85394" x="4845050" y="2349500"/>
          <p14:tracePt t="85410" x="4864100" y="2362200"/>
          <p14:tracePt t="85537" x="4857750" y="2362200"/>
          <p14:tracePt t="85545" x="4851400" y="2362200"/>
          <p14:tracePt t="85554" x="4845050" y="2362200"/>
          <p14:tracePt t="85561" x="4838700" y="2362200"/>
          <p14:tracePt t="85668" x="4832350" y="2362200"/>
          <p14:tracePt t="85793" x="4819650" y="2355850"/>
          <p14:tracePt t="85897" x="4845050" y="2355850"/>
          <p14:tracePt t="85906" x="4876800" y="2355850"/>
          <p14:tracePt t="85913" x="4927600" y="2355850"/>
          <p14:tracePt t="85927" x="4984750" y="2355850"/>
          <p14:tracePt t="85944" x="5130800" y="2349500"/>
          <p14:tracePt t="85960" x="5365750" y="2343150"/>
          <p14:tracePt t="85980" x="5530850" y="2349500"/>
          <p14:tracePt t="85997" x="5676900" y="2349500"/>
          <p14:tracePt t="86014" x="5784850" y="2349500"/>
          <p14:tracePt t="86023" x="5803900" y="2349500"/>
          <p14:tracePt t="86080" x="5803900" y="2343150"/>
          <p14:tracePt t="86218" x="5803900" y="2336800"/>
          <p14:tracePt t="86233" x="5791200" y="2336800"/>
          <p14:tracePt t="86244" x="5778500" y="2324100"/>
          <p14:tracePt t="86264" x="5753100" y="2324100"/>
          <p14:tracePt t="86279" x="5727700" y="2324100"/>
          <p14:tracePt t="86294" x="5708650" y="2324100"/>
          <p14:tracePt t="86314" x="5670550" y="2324100"/>
          <p14:tracePt t="86329" x="5651500" y="2324100"/>
          <p14:tracePt t="86344" x="5638800" y="2324100"/>
          <p14:tracePt t="86360" x="5626100" y="2324100"/>
          <p14:tracePt t="86456" x="5626100" y="2317750"/>
          <p14:tracePt t="86472" x="5638800" y="2317750"/>
          <p14:tracePt t="86494" x="5676900" y="2317750"/>
          <p14:tracePt t="86514" x="5740400" y="2317750"/>
          <p14:tracePt t="86527" x="5746750" y="2317750"/>
          <p14:tracePt t="86544" x="5753100" y="2317750"/>
          <p14:tracePt t="86594" x="5708650" y="2317750"/>
          <p14:tracePt t="86610" x="5657850" y="2317750"/>
          <p14:tracePt t="86627" x="5600700" y="2317750"/>
          <p14:tracePt t="86644" x="5530850" y="2317750"/>
          <p14:tracePt t="86660" x="5461000" y="2317750"/>
          <p14:tracePt t="86677" x="5416550" y="2311400"/>
          <p14:tracePt t="86694" x="5384800" y="2311400"/>
          <p14:tracePt t="86714" x="5353050" y="2311400"/>
          <p14:tracePt t="86727" x="5340350" y="2311400"/>
          <p14:tracePt t="86749" x="5314950" y="2311400"/>
          <p14:tracePt t="86760" x="5295900" y="2311400"/>
          <p14:tracePt t="86780" x="5289550" y="2311400"/>
          <p14:tracePt t="86811" x="5283200" y="2311400"/>
          <p14:tracePt t="86913" x="5289550" y="2311400"/>
          <p14:tracePt t="86984" x="5295900" y="2305050"/>
          <p14:tracePt t="86994" x="5302250" y="2305050"/>
          <p14:tracePt t="87013" x="5308600" y="2305050"/>
          <p14:tracePt t="87112" x="5289550" y="2305050"/>
          <p14:tracePt t="87123" x="5270500" y="2305050"/>
          <p14:tracePt t="87128" x="5245100" y="2305050"/>
          <p14:tracePt t="87144" x="5213350" y="2305050"/>
          <p14:tracePt t="87160" x="5105400" y="2298700"/>
          <p14:tracePt t="87177" x="5022850" y="2298700"/>
          <p14:tracePt t="87195" x="4959350" y="2298700"/>
          <p14:tracePt t="87211" x="4927600" y="2298700"/>
          <p14:tracePt t="87232" x="4921250" y="2298700"/>
          <p14:tracePt t="87345" x="4933950" y="2298700"/>
          <p14:tracePt t="87356" x="4959350" y="2298700"/>
          <p14:tracePt t="87361" x="4984750" y="2298700"/>
          <p14:tracePt t="87377" x="5041900" y="2298700"/>
          <p14:tracePt t="87396" x="5099050" y="2298700"/>
          <p14:tracePt t="87410" x="5168900" y="2298700"/>
          <p14:tracePt t="87427" x="5226050" y="2298700"/>
          <p14:tracePt t="87444" x="5257800" y="2298700"/>
          <p14:tracePt t="87460" x="5264150" y="2298700"/>
          <p14:tracePt t="87531" x="5257800" y="2298700"/>
          <p14:tracePt t="87537" x="5232400" y="2298700"/>
          <p14:tracePt t="87546" x="5200650" y="2298700"/>
          <p14:tracePt t="87563" x="5118100" y="2298700"/>
          <p14:tracePt t="87580" x="5048250" y="2298700"/>
          <p14:tracePt t="87595" x="4972050" y="2292350"/>
          <p14:tracePt t="87611" x="4940300" y="2292350"/>
          <p14:tracePt t="87627" x="4933950" y="2292350"/>
          <p14:tracePt t="87706" x="4940300" y="2292350"/>
          <p14:tracePt t="87712" x="4959350" y="2292350"/>
          <p14:tracePt t="87732" x="5035550" y="2292350"/>
          <p14:tracePt t="87746" x="5111750" y="2292350"/>
          <p14:tracePt t="87762" x="5168900" y="2292350"/>
          <p14:tracePt t="87779" x="5226050" y="2292350"/>
          <p14:tracePt t="87794" x="5264150" y="2292350"/>
          <p14:tracePt t="87811" x="5283200" y="2292350"/>
          <p14:tracePt t="87949" x="5276850" y="2292350"/>
          <p14:tracePt t="91292" x="5276850" y="2286000"/>
          <p14:tracePt t="91298" x="5264150" y="2279650"/>
          <p14:tracePt t="91311" x="5251450" y="2279650"/>
          <p14:tracePt t="91329" x="5232400" y="2279650"/>
          <p14:tracePt t="91483" x="5238750" y="2279650"/>
          <p14:tracePt t="91490" x="5245100" y="2279650"/>
          <p14:tracePt t="91497" x="5257800" y="2279650"/>
          <p14:tracePt t="91515" x="5276850" y="2273300"/>
          <p14:tracePt t="91529" x="5308600" y="2266950"/>
          <p14:tracePt t="91544" x="5321300" y="2260600"/>
          <p14:tracePt t="91563" x="5365750" y="2247900"/>
          <p14:tracePt t="91578" x="5391150" y="2241550"/>
          <p14:tracePt t="91594" x="5403850" y="2241550"/>
          <p14:tracePt t="91627" x="5410200" y="2241550"/>
          <p14:tracePt t="91644" x="5422900" y="2241550"/>
          <p14:tracePt t="91662" x="5429250" y="2241550"/>
          <p14:tracePt t="91677" x="5448300" y="2235200"/>
          <p14:tracePt t="91695" x="5461000" y="2228850"/>
          <p14:tracePt t="91710" x="5467350" y="2216150"/>
          <p14:tracePt t="91727" x="5480050" y="2216150"/>
          <p14:tracePt t="91730" x="5486400" y="2209800"/>
          <p14:tracePt t="92282" x="5480050" y="2209800"/>
          <p14:tracePt t="92289" x="5473700" y="2209800"/>
          <p14:tracePt t="92296" x="5454650" y="2209800"/>
          <p14:tracePt t="92310" x="5422900" y="2203450"/>
          <p14:tracePt t="92329" x="5365750" y="2197100"/>
          <p14:tracePt t="92344" x="5365750" y="2190750"/>
          <p14:tracePt t="92425" x="5365750" y="2197100"/>
          <p14:tracePt t="92444" x="5372100" y="2203450"/>
          <p14:tracePt t="92462" x="5429250" y="2209800"/>
          <p14:tracePt t="92477" x="5511800" y="2228850"/>
          <p14:tracePt t="92481" x="5562600" y="2228850"/>
          <p14:tracePt t="92494" x="5594350" y="2228850"/>
          <p14:tracePt t="92515" x="5676900" y="2228850"/>
          <p14:tracePt t="92527" x="5702300" y="2228850"/>
          <p14:tracePt t="92544" x="5765800" y="2228850"/>
          <p14:tracePt t="92546" x="5803900" y="2228850"/>
          <p14:tracePt t="92561" x="5873750" y="2222500"/>
          <p14:tracePt t="92579" x="5956300" y="2222500"/>
          <p14:tracePt t="92594" x="6019800" y="2216150"/>
          <p14:tracePt t="92610" x="6076950" y="2209800"/>
          <p14:tracePt t="92627" x="6121400" y="2197100"/>
          <p14:tracePt t="92644" x="6153150" y="2197100"/>
          <p14:tracePt t="92661" x="6165850" y="2190750"/>
          <p14:tracePt t="92816" x="6159500" y="2190750"/>
          <p14:tracePt t="92832" x="6153150" y="2190750"/>
          <p14:tracePt t="92840" x="6134100" y="2190750"/>
          <p14:tracePt t="92861" x="6115050" y="2190750"/>
          <p14:tracePt t="92877" x="6102350" y="2190750"/>
          <p14:tracePt t="92896" x="6076950" y="2190750"/>
          <p14:tracePt t="92911" x="6064250" y="2184400"/>
          <p14:tracePt t="92928" x="6045200" y="2184400"/>
          <p14:tracePt t="92944" x="6013450" y="2184400"/>
          <p14:tracePt t="92961" x="5981700" y="2184400"/>
          <p14:tracePt t="92982" x="5962650" y="2184400"/>
          <p14:tracePt t="92994" x="5930900" y="2184400"/>
          <p14:tracePt t="93013" x="5905500" y="2184400"/>
          <p14:tracePt t="93028" x="5886450" y="2184400"/>
          <p14:tracePt t="93044" x="5873750" y="2184400"/>
          <p14:tracePt t="93061" x="5861050" y="2184400"/>
          <p14:tracePt t="93080" x="5848350" y="2184400"/>
          <p14:tracePt t="93094" x="5835650" y="2184400"/>
          <p14:tracePt t="93112" x="5816600" y="2184400"/>
          <p14:tracePt t="93127" x="5810250" y="2184400"/>
          <p14:tracePt t="93145" x="5797550" y="2184400"/>
          <p14:tracePt t="93161" x="5791200" y="2184400"/>
          <p14:tracePt t="93178" x="5772150" y="2184400"/>
          <p14:tracePt t="93200" x="5746750" y="2184400"/>
          <p14:tracePt t="93214" x="5715000" y="2184400"/>
          <p14:tracePt t="93227" x="5676900" y="2184400"/>
          <p14:tracePt t="93244" x="5645150" y="2184400"/>
          <p14:tracePt t="93265" x="5594350" y="2184400"/>
          <p14:tracePt t="93277" x="5588000" y="2184400"/>
          <p14:tracePt t="93294" x="5562600" y="2184400"/>
          <p14:tracePt t="93297" x="5556250" y="2184400"/>
          <p14:tracePt t="93310" x="5543550" y="2184400"/>
          <p14:tracePt t="93329" x="5505450" y="2184400"/>
          <p14:tracePt t="93344" x="5486400" y="2184400"/>
          <p14:tracePt t="93360" x="5422900" y="2184400"/>
          <p14:tracePt t="93377" x="5384800" y="2184400"/>
          <p14:tracePt t="93395" x="5340350" y="2184400"/>
          <p14:tracePt t="93410" x="5289550" y="2184400"/>
          <p14:tracePt t="93427" x="5238750" y="2184400"/>
          <p14:tracePt t="93444" x="5187950" y="2184400"/>
          <p14:tracePt t="93460" x="5137150" y="2184400"/>
          <p14:tracePt t="93477" x="5086350" y="2184400"/>
          <p14:tracePt t="93497" x="5016500" y="2184400"/>
          <p14:tracePt t="93514" x="4972050" y="2184400"/>
          <p14:tracePt t="93527" x="4965700" y="2184400"/>
          <p14:tracePt t="93544" x="4940300" y="2184400"/>
          <p14:tracePt t="93546" x="4921250" y="2184400"/>
          <p14:tracePt t="93562" x="4889500" y="2184400"/>
          <p14:tracePt t="93578" x="4857750" y="2184400"/>
          <p14:tracePt t="93594" x="4813300" y="2184400"/>
          <p14:tracePt t="93610" x="4762500" y="2184400"/>
          <p14:tracePt t="93627" x="4705350" y="2184400"/>
          <p14:tracePt t="93644" x="4648200" y="2184400"/>
          <p14:tracePt t="93663" x="4584700" y="2184400"/>
          <p14:tracePt t="93677" x="4514850" y="2184400"/>
          <p14:tracePt t="93694" x="4451350" y="2184400"/>
          <p14:tracePt t="93705" x="4375150" y="2184400"/>
          <p14:tracePt t="93715" x="4337050" y="2184400"/>
          <p14:tracePt t="93727" x="4292600" y="2184400"/>
          <p14:tracePt t="93744" x="4229100" y="2184400"/>
          <p14:tracePt t="93748" x="4203700" y="2184400"/>
          <p14:tracePt t="93766" x="4152900" y="2184400"/>
          <p14:tracePt t="93779" x="4108450" y="2184400"/>
          <p14:tracePt t="93794" x="4051300" y="2184400"/>
          <p14:tracePt t="93810" x="4000500" y="2184400"/>
          <p14:tracePt t="93829" x="3937000" y="2184400"/>
          <p14:tracePt t="93844" x="3867150" y="2184400"/>
          <p14:tracePt t="93860" x="3810000" y="2184400"/>
          <p14:tracePt t="93877" x="3746500" y="2184400"/>
          <p14:tracePt t="93896" x="3663950" y="2184400"/>
          <p14:tracePt t="93910" x="3638550" y="2184400"/>
          <p14:tracePt t="93927" x="3581400" y="2184400"/>
          <p14:tracePt t="93944" x="3517900" y="2184400"/>
          <p14:tracePt t="93962" x="3429000" y="2184400"/>
          <p14:tracePt t="93977" x="3359150" y="2184400"/>
          <p14:tracePt t="93994" x="3302000" y="2178050"/>
          <p14:tracePt t="94015" x="3244850" y="2178050"/>
          <p14:tracePt t="94027" x="3181350" y="2178050"/>
          <p14:tracePt t="94044" x="3124200" y="2178050"/>
          <p14:tracePt t="94060" x="3067050" y="2178050"/>
          <p14:tracePt t="94079" x="3009900" y="2178050"/>
          <p14:tracePt t="94094" x="2965450" y="2178050"/>
          <p14:tracePt t="94110" x="2908300" y="2178050"/>
          <p14:tracePt t="94127" x="2882900" y="2178050"/>
          <p14:tracePt t="94144" x="2870200" y="2178050"/>
          <p14:tracePt t="94162" x="2800350" y="2178050"/>
          <p14:tracePt t="94178" x="2749550" y="2178050"/>
          <p14:tracePt t="94194" x="2705100" y="2178050"/>
          <p14:tracePt t="94211" x="2647950" y="2178050"/>
          <p14:tracePt t="94230" x="2597150" y="2178050"/>
          <p14:tracePt t="94248" x="2552700" y="2178050"/>
          <p14:tracePt t="94265" x="2533650" y="2178050"/>
          <p14:tracePt t="94277" x="2501900" y="2178050"/>
          <p14:tracePt t="94296" x="2470150" y="2178050"/>
          <p14:tracePt t="94310" x="2451100" y="2178050"/>
          <p14:tracePt t="94330" x="2400300" y="2178050"/>
          <p14:tracePt t="94344" x="2387600" y="2178050"/>
          <p14:tracePt t="94361" x="2336800" y="2178050"/>
          <p14:tracePt t="94378" x="2305050" y="2178050"/>
          <p14:tracePt t="94396" x="2260600" y="2178050"/>
          <p14:tracePt t="94411" x="2216150" y="2178050"/>
          <p14:tracePt t="94428" x="2171700" y="2178050"/>
          <p14:tracePt t="94445" x="2114550" y="2184400"/>
          <p14:tracePt t="94457" x="2089150" y="2184400"/>
          <p14:tracePt t="94464" x="2063750" y="2184400"/>
          <p14:tracePt t="94469" x="2044700" y="2184400"/>
          <p14:tracePt t="94477" x="2019300" y="2184400"/>
          <p14:tracePt t="94499" x="1943100" y="2184400"/>
          <p14:tracePt t="94514" x="1924050" y="2190750"/>
          <p14:tracePt t="94527" x="1885950" y="2190750"/>
          <p14:tracePt t="94544" x="1841500" y="2190750"/>
          <p14:tracePt t="94562" x="1784350" y="2203450"/>
          <p14:tracePt t="94579" x="1727200" y="2222500"/>
          <p14:tracePt t="94594" x="1651000" y="2247900"/>
          <p14:tracePt t="94610" x="1587500" y="2266950"/>
          <p14:tracePt t="94627" x="1536700" y="2279650"/>
          <p14:tracePt t="94644" x="1511300" y="2286000"/>
          <p14:tracePt t="94660" x="1498600" y="2292350"/>
          <p14:tracePt t="94766" x="1504950" y="2292350"/>
          <p14:tracePt t="94772" x="1536700" y="2292350"/>
          <p14:tracePt t="94779" x="1581150" y="2292350"/>
          <p14:tracePt t="94794" x="1670050" y="2286000"/>
          <p14:tracePt t="94810" x="1803400" y="2279650"/>
          <p14:tracePt t="94828" x="1974850" y="2279650"/>
          <p14:tracePt t="94844" x="2184400" y="2292350"/>
          <p14:tracePt t="94860" x="2400300" y="2298700"/>
          <p14:tracePt t="94877" x="2597150" y="2298700"/>
          <p14:tracePt t="94894" x="2844800" y="2305050"/>
          <p14:tracePt t="94911" x="3086100" y="2317750"/>
          <p14:tracePt t="94927" x="3340100" y="2330450"/>
          <p14:tracePt t="94930" x="3454400" y="2330450"/>
          <p14:tracePt t="94944" x="3556000" y="2330450"/>
          <p14:tracePt t="94963" x="3873500" y="2330450"/>
          <p14:tracePt t="94977" x="4089400" y="2349500"/>
          <p14:tracePt t="94998" x="4273550" y="2343150"/>
          <p14:tracePt t="95013" x="4451350" y="2355850"/>
          <p14:tracePt t="95027" x="4616450" y="2355850"/>
          <p14:tracePt t="95044" x="4787900" y="2362200"/>
          <p14:tracePt t="95061" x="4946650" y="2368550"/>
          <p14:tracePt t="95079" x="5111750" y="2368550"/>
          <p14:tracePt t="95094" x="5276850" y="2368550"/>
          <p14:tracePt t="95110" x="5429250" y="2368550"/>
          <p14:tracePt t="95127" x="5568950" y="2368550"/>
          <p14:tracePt t="95130" x="5632450" y="2368550"/>
          <p14:tracePt t="95144" x="5689600" y="2368550"/>
          <p14:tracePt t="95161" x="5848350" y="2368550"/>
          <p14:tracePt t="95178" x="5937250" y="2368550"/>
          <p14:tracePt t="95194" x="5988050" y="2362200"/>
          <p14:tracePt t="95211" x="6007100" y="2362200"/>
          <p14:tracePt t="95264" x="6019800" y="2355850"/>
          <p14:tracePt t="95281" x="6045200" y="2349500"/>
          <p14:tracePt t="95294" x="6070600" y="2336800"/>
          <p14:tracePt t="95310" x="6096000" y="2330450"/>
          <p14:tracePt t="95331" x="6121400" y="2317750"/>
          <p14:tracePt t="95344" x="6127750" y="2317750"/>
          <p14:tracePt t="95361" x="6159500" y="2317750"/>
          <p14:tracePt t="95378" x="6203950" y="2317750"/>
          <p14:tracePt t="95394" x="6254750" y="2317750"/>
          <p14:tracePt t="95411" x="6305550" y="2317750"/>
          <p14:tracePt t="95427" x="6330950" y="2311400"/>
          <p14:tracePt t="95477" x="6337300" y="2311400"/>
          <p14:tracePt t="95495" x="6356350" y="2311400"/>
          <p14:tracePt t="95513" x="6400800" y="2311400"/>
          <p14:tracePt t="95527" x="6419850" y="2311400"/>
          <p14:tracePt t="95544" x="6470650" y="2311400"/>
          <p14:tracePt t="95548" x="6489700" y="2311400"/>
          <p14:tracePt t="95560" x="6559550" y="2311400"/>
          <p14:tracePt t="95580" x="6629400" y="2311400"/>
          <p14:tracePt t="95594" x="6642100" y="2311400"/>
          <p14:tracePt t="95610" x="6648450" y="2311400"/>
          <p14:tracePt t="95661" x="6642100" y="2311400"/>
          <p14:tracePt t="95678" x="6635750" y="2311400"/>
          <p14:tracePt t="95694" x="6616700" y="2311400"/>
          <p14:tracePt t="95703" x="6604000" y="2311400"/>
          <p14:tracePt t="95706" x="6584950" y="2311400"/>
          <p14:tracePt t="95727" x="6534150" y="2311400"/>
          <p14:tracePt t="95749" x="6464300" y="2311400"/>
          <p14:tracePt t="95762" x="6432550" y="2311400"/>
          <p14:tracePt t="95777" x="6400800" y="2311400"/>
          <p14:tracePt t="95794" x="6369050" y="2311400"/>
          <p14:tracePt t="95811" x="6343650" y="2311400"/>
          <p14:tracePt t="95830" x="6330950" y="2311400"/>
          <p14:tracePt t="95844" x="6324600" y="2311400"/>
          <p14:tracePt t="95896" x="6324600" y="2305050"/>
          <p14:tracePt t="95936" x="6318250" y="2305050"/>
          <p14:tracePt t="95954" x="6311900" y="2305050"/>
          <p14:tracePt t="95961" x="6305550" y="2305050"/>
          <p14:tracePt t="95977" x="6299200" y="2305050"/>
          <p14:tracePt t="95994" x="6292850" y="2305050"/>
          <p14:tracePt t="96128" x="6286500" y="2305050"/>
          <p14:tracePt t="97940" x="6292850" y="2305050"/>
          <p14:tracePt t="97951" x="6311900" y="2305050"/>
          <p14:tracePt t="97960" x="6350000" y="2305050"/>
          <p14:tracePt t="97977" x="6388100" y="2305050"/>
          <p14:tracePt t="97996" x="6438900" y="2305050"/>
          <p14:tracePt t="98013" x="6477000" y="2305050"/>
          <p14:tracePt t="98027" x="6496050" y="2305050"/>
          <p14:tracePt t="98090" x="6508750" y="2305050"/>
          <p14:tracePt t="98096" x="6521450" y="2311400"/>
          <p14:tracePt t="98111" x="6534150" y="2311400"/>
          <p14:tracePt t="98127" x="6565900" y="2324100"/>
          <p14:tracePt t="98131" x="6584950" y="2324100"/>
          <p14:tracePt t="98144" x="6604000" y="2324100"/>
          <p14:tracePt t="98161" x="6635750" y="2324100"/>
          <p14:tracePt t="98178" x="6648450" y="2324100"/>
          <p14:tracePt t="98195" x="6661150" y="2324100"/>
          <p14:tracePt t="98210" x="6673850" y="2324100"/>
          <p14:tracePt t="98232" x="6686550" y="2324100"/>
          <p14:tracePt t="98263" x="6692900" y="2324100"/>
          <p14:tracePt t="98268" x="6699250" y="2324100"/>
          <p14:tracePt t="98278" x="6705600" y="2324100"/>
          <p14:tracePt t="98294" x="6718300" y="2324100"/>
          <p14:tracePt t="98310" x="6737350" y="2324100"/>
          <p14:tracePt t="98313" x="6750050" y="2324100"/>
          <p14:tracePt t="98329" x="6769100" y="2324100"/>
          <p14:tracePt t="98344" x="6775450" y="2324100"/>
          <p14:tracePt t="98366" x="6788150" y="2324100"/>
          <p14:tracePt t="98377" x="6794500" y="2324100"/>
          <p14:tracePt t="98394" x="6807200" y="2324100"/>
          <p14:tracePt t="98418" x="6813550" y="2324100"/>
          <p14:tracePt t="98427" x="6819900" y="2324100"/>
          <p14:tracePt t="98444" x="6838950" y="2324100"/>
          <p14:tracePt t="98462" x="6845300" y="2324100"/>
          <p14:tracePt t="98477" x="6851650" y="2324100"/>
          <p14:tracePt t="98513" x="6858000" y="2324100"/>
          <p14:tracePt t="98561" x="6858000" y="2330450"/>
          <p14:tracePt t="98595" x="6858000" y="2336800"/>
          <p14:tracePt t="99357" x="6845300" y="2336800"/>
          <p14:tracePt t="99364" x="6838950" y="2330450"/>
          <p14:tracePt t="99377" x="6826250" y="2330450"/>
          <p14:tracePt t="99398" x="6813550" y="2330450"/>
          <p14:tracePt t="99455" x="6807200" y="2330450"/>
          <p14:tracePt t="99462" x="6800850" y="2324100"/>
          <p14:tracePt t="99477" x="6781800" y="2317750"/>
          <p14:tracePt t="99497" x="6756400" y="2305050"/>
          <p14:tracePt t="99515" x="6750050" y="2298700"/>
          <p14:tracePt t="99528" x="6743700" y="2298700"/>
          <p14:tracePt t="99544" x="6737350" y="2292350"/>
          <p14:tracePt t="99561" x="6718300" y="2286000"/>
          <p14:tracePt t="99579" x="6711950" y="2279650"/>
          <p14:tracePt t="99594" x="6705600" y="2279650"/>
          <p14:tracePt t="99656" x="6699250" y="2279650"/>
          <p14:tracePt t="99666" x="6692900" y="2273300"/>
          <p14:tracePt t="99677" x="6692900" y="2266950"/>
          <p14:tracePt t="99697" x="6686550" y="2247900"/>
          <p14:tracePt t="99710" x="6680200" y="2235200"/>
          <p14:tracePt t="99731" x="6673850" y="2203450"/>
          <p14:tracePt t="99744" x="6667500" y="2197100"/>
          <p14:tracePt t="99763" x="6667500" y="2184400"/>
          <p14:tracePt t="99780" x="6661150" y="2171700"/>
          <p14:tracePt t="99797" x="6661150" y="2165350"/>
          <p14:tracePt t="99810" x="6661150" y="2152650"/>
          <p14:tracePt t="99830" x="6661150" y="2139950"/>
          <p14:tracePt t="99844" x="6661150" y="2127250"/>
          <p14:tracePt t="99861" x="6661150" y="2114550"/>
          <p14:tracePt t="99895" x="6661150" y="2101850"/>
          <p14:tracePt t="99911" x="6667500" y="2095500"/>
          <p14:tracePt t="99927" x="6686550" y="2095500"/>
          <p14:tracePt t="99944" x="6699250" y="2089150"/>
          <p14:tracePt t="99961" x="6718300" y="2070100"/>
          <p14:tracePt t="99982" x="6724650" y="2070100"/>
          <p14:tracePt t="99993" x="6731000" y="2070100"/>
          <p14:tracePt t="100013" x="6731000" y="2063750"/>
          <p14:tracePt t="100027" x="6737350" y="2063750"/>
          <p14:tracePt t="100044" x="6750050" y="2063750"/>
          <p14:tracePt t="100060" x="6762750" y="2057400"/>
          <p14:tracePt t="100080" x="6781800" y="2057400"/>
          <p14:tracePt t="100094" x="6807200" y="2057400"/>
          <p14:tracePt t="100111" x="6819900" y="2051050"/>
          <p14:tracePt t="100127" x="6838950" y="2044700"/>
          <p14:tracePt t="100146" x="6864350" y="2044700"/>
          <p14:tracePt t="100160" x="6889750" y="2044700"/>
          <p14:tracePt t="100178" x="6908800" y="2044700"/>
          <p14:tracePt t="100194" x="6940550" y="2044700"/>
          <p14:tracePt t="100211" x="6959600" y="2044700"/>
          <p14:tracePt t="100228" x="6978650" y="2044700"/>
          <p14:tracePt t="100265" x="6997700" y="2044700"/>
          <p14:tracePt t="100277" x="7004050" y="2044700"/>
          <p14:tracePt t="100295" x="7010400" y="2051050"/>
          <p14:tracePt t="100311" x="7023100" y="2070100"/>
          <p14:tracePt t="100330" x="7035800" y="2095500"/>
          <p14:tracePt t="100344" x="7042150" y="2108200"/>
          <p14:tracePt t="100360" x="7054850" y="2127250"/>
          <p14:tracePt t="100377" x="7054850" y="2133600"/>
          <p14:tracePt t="100394" x="7054850" y="2146300"/>
          <p14:tracePt t="100411" x="7061200" y="2171700"/>
          <p14:tracePt t="100427" x="7067550" y="2184400"/>
          <p14:tracePt t="100444" x="7067550" y="2197100"/>
          <p14:tracePt t="100460" x="7067550" y="2209800"/>
          <p14:tracePt t="100477" x="7067550" y="2222500"/>
          <p14:tracePt t="100494" x="7067550" y="2235200"/>
          <p14:tracePt t="100499" x="7067550" y="2241550"/>
          <p14:tracePt t="100515" x="7067550" y="2247900"/>
          <p14:tracePt t="100544" x="7061200" y="2254250"/>
          <p14:tracePt t="100561" x="7054850" y="2254250"/>
          <p14:tracePt t="100579" x="7048500" y="2260600"/>
          <p14:tracePt t="100598" x="7042150" y="2266950"/>
          <p14:tracePt t="100610" x="7035800" y="2266950"/>
          <p14:tracePt t="100627" x="7029450" y="2273300"/>
          <p14:tracePt t="100644" x="7023100" y="2279650"/>
          <p14:tracePt t="100705" x="7016750" y="2279650"/>
          <p14:tracePt t="100716" x="7010400" y="2279650"/>
          <p14:tracePt t="100745" x="7004050" y="2279650"/>
          <p14:tracePt t="100753" x="7004050" y="2286000"/>
          <p14:tracePt t="100767" x="6997700" y="2286000"/>
          <p14:tracePt t="100796" x="6985000" y="2286000"/>
          <p14:tracePt t="100811" x="6978650" y="2292350"/>
          <p14:tracePt t="100829" x="6972300" y="2292350"/>
          <p14:tracePt t="100845" x="6959600" y="2292350"/>
          <p14:tracePt t="100861" x="6953250" y="2298700"/>
          <p14:tracePt t="100878" x="6946900" y="2298700"/>
          <p14:tracePt t="100894" x="6940550" y="2298700"/>
          <p14:tracePt t="100911" x="6921500" y="2298700"/>
          <p14:tracePt t="100928" x="6883400" y="2298700"/>
          <p14:tracePt t="100945" x="6858000" y="2298700"/>
          <p14:tracePt t="100961" x="6838950" y="2298700"/>
          <p14:tracePt t="100979" x="6826250" y="2298700"/>
          <p14:tracePt t="100997" x="6819900" y="2298700"/>
          <p14:tracePt t="101014" x="6807200" y="2298700"/>
          <p14:tracePt t="102704" x="6794500" y="2298700"/>
          <p14:tracePt t="102713" x="6775450" y="2298700"/>
          <p14:tracePt t="102731" x="6762750" y="2286000"/>
          <p14:tracePt t="102744" x="6750050" y="2286000"/>
          <p14:tracePt t="102764" x="6724650" y="2279650"/>
          <p14:tracePt t="102794" x="6724650" y="2273300"/>
          <p14:tracePt t="102811" x="6724650" y="2266950"/>
          <p14:tracePt t="102831" x="6718300" y="2254250"/>
          <p14:tracePt t="102844" x="6718300" y="2241550"/>
          <p14:tracePt t="102861" x="6718300" y="2222500"/>
          <p14:tracePt t="102877" x="6711950" y="2209800"/>
          <p14:tracePt t="102894" x="6711950" y="2197100"/>
          <p14:tracePt t="102902" x="6711950" y="2190750"/>
          <p14:tracePt t="102911" x="6711950" y="2184400"/>
          <p14:tracePt t="102927" x="6711950" y="2165350"/>
          <p14:tracePt t="102944" x="6711950" y="2152650"/>
          <p14:tracePt t="102953" x="6711950" y="2139950"/>
          <p14:tracePt t="102968" x="6711950" y="2133600"/>
          <p14:tracePt t="102977" x="6711950" y="2127250"/>
          <p14:tracePt t="102994" x="6711950" y="2120900"/>
          <p14:tracePt t="103013" x="6718300" y="2114550"/>
          <p14:tracePt t="103027" x="6724650" y="2101850"/>
          <p14:tracePt t="103044" x="6737350" y="2095500"/>
          <p14:tracePt t="103061" x="6750050" y="2089150"/>
          <p14:tracePt t="103080" x="6756400" y="2089150"/>
          <p14:tracePt t="103094" x="6769100" y="2076450"/>
          <p14:tracePt t="103110" x="6788150" y="2076450"/>
          <p14:tracePt t="103127" x="6807200" y="2070100"/>
          <p14:tracePt t="103129" x="6813550" y="2063750"/>
          <p14:tracePt t="103145" x="6819900" y="2063750"/>
          <p14:tracePt t="103160" x="6826250" y="2057400"/>
          <p14:tracePt t="103178" x="6838950" y="2057400"/>
          <p14:tracePt t="103194" x="6845300" y="2051050"/>
          <p14:tracePt t="103212" x="6858000" y="2051050"/>
          <p14:tracePt t="103227" x="6864350" y="2051050"/>
          <p14:tracePt t="103244" x="6877050" y="2051050"/>
          <p14:tracePt t="103270" x="6883400" y="2051050"/>
          <p14:tracePt t="103281" x="6889750" y="2051050"/>
          <p14:tracePt t="103294" x="6896100" y="2051050"/>
          <p14:tracePt t="103311" x="6915150" y="2051050"/>
          <p14:tracePt t="103329" x="6946900" y="2051050"/>
          <p14:tracePt t="103344" x="6953250" y="2051050"/>
          <p14:tracePt t="103360" x="6972300" y="2051050"/>
          <p14:tracePt t="103377" x="6978650" y="2051050"/>
          <p14:tracePt t="103411" x="6991350" y="2051050"/>
          <p14:tracePt t="103427" x="6997700" y="2051050"/>
          <p14:tracePt t="103444" x="7010400" y="2057400"/>
          <p14:tracePt t="103460" x="7023100" y="2070100"/>
          <p14:tracePt t="103477" x="7029450" y="2076450"/>
          <p14:tracePt t="103494" x="7035800" y="2076450"/>
          <p14:tracePt t="103516" x="7042150" y="2082800"/>
          <p14:tracePt t="103527" x="7048500" y="2082800"/>
          <p14:tracePt t="103544" x="7054850" y="2089150"/>
          <p14:tracePt t="103560" x="7061200" y="2101850"/>
          <p14:tracePt t="103579" x="7067550" y="2114550"/>
          <p14:tracePt t="103594" x="7067550" y="2127250"/>
          <p14:tracePt t="103611" x="7080250" y="2146300"/>
          <p14:tracePt t="103627" x="7080250" y="2159000"/>
          <p14:tracePt t="103644" x="7080250" y="2171700"/>
          <p14:tracePt t="103661" x="7080250" y="2184400"/>
          <p14:tracePt t="103678" x="7080250" y="2203450"/>
          <p14:tracePt t="103694" x="7080250" y="2216150"/>
          <p14:tracePt t="103714" x="7080250" y="2235200"/>
          <p14:tracePt t="103727" x="7080250" y="2241550"/>
          <p14:tracePt t="103744" x="7073900" y="2247900"/>
          <p14:tracePt t="103748" x="7073900" y="2254250"/>
          <p14:tracePt t="103763" x="7067550" y="2254250"/>
          <p14:tracePt t="103794" x="7067550" y="2260600"/>
          <p14:tracePt t="103897" x="7061200" y="2260600"/>
          <p14:tracePt t="103904" x="7054850" y="2266950"/>
          <p14:tracePt t="103952" x="7048500" y="2273300"/>
          <p14:tracePt t="103963" x="7035800" y="2279650"/>
          <p14:tracePt t="103977" x="7029450" y="2286000"/>
          <p14:tracePt t="103998" x="7023100" y="2292350"/>
          <p14:tracePt t="104014" x="7023100" y="2298700"/>
          <p14:tracePt t="104153" x="7016750" y="2298700"/>
          <p14:tracePt t="104163" x="7010400" y="2298700"/>
          <p14:tracePt t="104178" x="6991350" y="2305050"/>
          <p14:tracePt t="104194" x="6978650" y="2311400"/>
          <p14:tracePt t="104215" x="6965950" y="2317750"/>
          <p14:tracePt t="104227" x="6953250" y="2317750"/>
          <p14:tracePt t="104250" x="6946900" y="2324100"/>
          <p14:tracePt t="104265" x="6940550" y="2324100"/>
          <p14:tracePt t="104281" x="6934200" y="2324100"/>
          <p14:tracePt t="104480" x="6927850" y="2324100"/>
          <p14:tracePt t="104488" x="6915150" y="2324100"/>
          <p14:tracePt t="104497" x="6896100" y="2324100"/>
          <p14:tracePt t="104514" x="6877050" y="2324100"/>
          <p14:tracePt t="104527" x="6870700" y="2324100"/>
          <p14:tracePt t="104544" x="6858000" y="2324100"/>
          <p14:tracePt t="104560" x="6845300" y="2324100"/>
          <p14:tracePt t="104713" x="6838950" y="2324100"/>
          <p14:tracePt t="104720" x="6832600" y="2324100"/>
          <p14:tracePt t="104729" x="6826250" y="2324100"/>
          <p14:tracePt t="104752" x="6819900" y="2324100"/>
          <p14:tracePt t="104768" x="6813550" y="2324100"/>
          <p14:tracePt t="104777" x="6807200" y="2324100"/>
          <p14:tracePt t="104795" x="6807200" y="2317750"/>
          <p14:tracePt t="104811" x="6800850" y="2317750"/>
          <p14:tracePt t="104829" x="6788150" y="2317750"/>
          <p14:tracePt t="104844" x="6781800" y="2311400"/>
          <p14:tracePt t="104862" x="6769100" y="2305050"/>
          <p14:tracePt t="104877" x="6756400" y="2305050"/>
          <p14:tracePt t="104897" x="6743700" y="2298700"/>
          <p14:tracePt t="104927" x="6731000" y="2292350"/>
          <p14:tracePt t="104944" x="6724650" y="2286000"/>
          <p14:tracePt t="104961" x="6711950" y="2279650"/>
          <p14:tracePt t="104994" x="6711950" y="2273300"/>
          <p14:tracePt t="105013" x="6699250" y="2260600"/>
          <p14:tracePt t="105030" x="6699250" y="2247900"/>
          <p14:tracePt t="105044" x="6699250" y="2235200"/>
          <p14:tracePt t="105060" x="6699250" y="2222500"/>
          <p14:tracePt t="105081" x="6699250" y="2203450"/>
          <p14:tracePt t="105093" x="6699250" y="2197100"/>
          <p14:tracePt t="105111" x="6699250" y="2184400"/>
          <p14:tracePt t="105127" x="6699250" y="2171700"/>
          <p14:tracePt t="105144" x="6699250" y="2159000"/>
          <p14:tracePt t="105161" x="6705600" y="2152650"/>
          <p14:tracePt t="105177" x="6718300" y="2133600"/>
          <p14:tracePt t="105194" x="6724650" y="2114550"/>
          <p14:tracePt t="105211" x="6737350" y="2101850"/>
          <p14:tracePt t="105227" x="6750050" y="2089150"/>
          <p14:tracePt t="105244" x="6775450" y="2082800"/>
          <p14:tracePt t="105263" x="6794500" y="2076450"/>
          <p14:tracePt t="105272" x="6813550" y="2070100"/>
          <p14:tracePt t="105281" x="6819900" y="2070100"/>
          <p14:tracePt t="105294" x="6832600" y="2063750"/>
          <p14:tracePt t="105310" x="6845300" y="2057400"/>
          <p14:tracePt t="105330" x="6870700" y="2051050"/>
          <p14:tracePt t="105344" x="6883400" y="2051050"/>
          <p14:tracePt t="105360" x="6921500" y="2051050"/>
          <p14:tracePt t="105377" x="6959600" y="2051050"/>
          <p14:tracePt t="105396" x="6991350" y="2051050"/>
          <p14:tracePt t="105410" x="7016750" y="2051050"/>
          <p14:tracePt t="105427" x="7023100" y="2051050"/>
          <p14:tracePt t="105444" x="7035800" y="2051050"/>
          <p14:tracePt t="105462" x="7048500" y="2051050"/>
          <p14:tracePt t="105477" x="7073900" y="2070100"/>
          <p14:tracePt t="105482" x="7086600" y="2082800"/>
          <p14:tracePt t="105497" x="7105650" y="2120900"/>
          <p14:tracePt t="105514" x="7124700" y="2152650"/>
          <p14:tracePt t="105528" x="7124700" y="2171700"/>
          <p14:tracePt t="105544" x="7124700" y="2178050"/>
          <p14:tracePt t="105561" x="7124700" y="2203450"/>
          <p14:tracePt t="105580" x="7124700" y="2216150"/>
          <p14:tracePt t="105594" x="7118350" y="2228850"/>
          <p14:tracePt t="105611" x="7112000" y="2241550"/>
          <p14:tracePt t="105627" x="7105650" y="2254250"/>
          <p14:tracePt t="105644" x="7092950" y="2266950"/>
          <p14:tracePt t="105661" x="7086600" y="2279650"/>
          <p14:tracePt t="105678" x="7080250" y="2292350"/>
          <p14:tracePt t="105694" x="7067550" y="2305050"/>
          <p14:tracePt t="105711" x="7061200" y="2317750"/>
          <p14:tracePt t="105714" x="7048500" y="2317750"/>
          <p14:tracePt t="105731" x="7029450" y="2324100"/>
          <p14:tracePt t="105745" x="7016750" y="2330450"/>
          <p14:tracePt t="105763" x="6997700" y="2336800"/>
          <p14:tracePt t="105777" x="6985000" y="2343150"/>
          <p14:tracePt t="105794" x="6965950" y="2343150"/>
          <p14:tracePt t="105811" x="6959600" y="2355850"/>
          <p14:tracePt t="105829" x="6953250" y="2355850"/>
          <p14:tracePt t="105844" x="6934200" y="2355850"/>
          <p14:tracePt t="105860" x="6915150" y="2355850"/>
          <p14:tracePt t="105877" x="6908800" y="2355850"/>
          <p14:tracePt t="105894" x="6889750" y="2355850"/>
          <p14:tracePt t="105911" x="6864350" y="2355850"/>
          <p14:tracePt t="105927" x="6838950" y="2355850"/>
          <p14:tracePt t="105944" x="6800850" y="2355850"/>
          <p14:tracePt t="105963" x="6756400" y="2355850"/>
          <p14:tracePt t="105977" x="6743700" y="2355850"/>
          <p14:tracePt t="105994" x="6724650" y="2355850"/>
          <p14:tracePt t="106014" x="6711950" y="2355850"/>
          <p14:tracePt t="106022" x="6705600" y="2349500"/>
          <p14:tracePt t="106029" x="6699250" y="2349500"/>
          <p14:tracePt t="106044" x="6692900" y="2343150"/>
          <p14:tracePt t="106061" x="6680200" y="2330450"/>
          <p14:tracePt t="106080" x="6673850" y="2317750"/>
          <p14:tracePt t="106094" x="6654800" y="2292350"/>
          <p14:tracePt t="106111" x="6648450" y="2279650"/>
          <p14:tracePt t="106127" x="6648450" y="2273300"/>
          <p14:tracePt t="106144" x="6648450" y="2266950"/>
          <p14:tracePt t="106161" x="6635750" y="2254250"/>
          <p14:tracePt t="106177" x="6635750" y="2235200"/>
          <p14:tracePt t="106195" x="6635750" y="2209800"/>
          <p14:tracePt t="106211" x="6635750" y="2184400"/>
          <p14:tracePt t="106227" x="6642100" y="2159000"/>
          <p14:tracePt t="106245" x="6654800" y="2146300"/>
          <p14:tracePt t="106264" x="6673850" y="2133600"/>
          <p14:tracePt t="106281" x="6699250" y="2120900"/>
          <p14:tracePt t="106294" x="6731000" y="2108200"/>
          <p14:tracePt t="106311" x="6762750" y="2101850"/>
          <p14:tracePt t="106330" x="6807200" y="2082800"/>
          <p14:tracePt t="106344" x="6819900" y="2082800"/>
          <p14:tracePt t="106360" x="6870700" y="2063750"/>
          <p14:tracePt t="106377" x="6896100" y="2057400"/>
          <p14:tracePt t="106394" x="6915150" y="2051050"/>
          <p14:tracePt t="106410" x="6927850" y="2044700"/>
          <p14:tracePt t="106427" x="6953250" y="2044700"/>
          <p14:tracePt t="106444" x="6972300" y="2044700"/>
          <p14:tracePt t="106460" x="6991350" y="2044700"/>
          <p14:tracePt t="106477" x="7010400" y="2044700"/>
          <p14:tracePt t="106494" x="7029450" y="2044700"/>
          <p14:tracePt t="106498" x="7035800" y="2044700"/>
          <p14:tracePt t="106515" x="7042150" y="2044700"/>
          <p14:tracePt t="106531" x="7042150" y="2051050"/>
          <p14:tracePt t="106544" x="7048500" y="2057400"/>
          <p14:tracePt t="106561" x="7054850" y="2089150"/>
          <p14:tracePt t="106580" x="7061200" y="2114550"/>
          <p14:tracePt t="106594" x="7067550" y="2139950"/>
          <p14:tracePt t="106612" x="7073900" y="2165350"/>
          <p14:tracePt t="106627" x="7080250" y="2178050"/>
          <p14:tracePt t="106644" x="7067550" y="2197100"/>
          <p14:tracePt t="106660" x="7067550" y="2216150"/>
          <p14:tracePt t="106678" x="7061200" y="2235200"/>
          <p14:tracePt t="106694" x="7054850" y="2254250"/>
          <p14:tracePt t="106705" x="7048500" y="2260600"/>
          <p14:tracePt t="106712" x="7042150" y="2266950"/>
          <p14:tracePt t="106721" x="7035800" y="2286000"/>
          <p14:tracePt t="106744" x="7029450" y="2305050"/>
          <p14:tracePt t="106766" x="7023100" y="2324100"/>
          <p14:tracePt t="106777" x="7023100" y="2330450"/>
          <p14:tracePt t="106794" x="7010400" y="2343150"/>
          <p14:tracePt t="106811" x="7010400" y="2349500"/>
          <p14:tracePt t="106830" x="6997700" y="2355850"/>
          <p14:tracePt t="106844" x="6985000" y="2362200"/>
          <p14:tracePt t="106861" x="6972300" y="2362200"/>
          <p14:tracePt t="106877" x="6953250" y="2362200"/>
          <p14:tracePt t="106897" x="6934200" y="2362200"/>
          <p14:tracePt t="106927" x="6921500" y="2362200"/>
          <p14:tracePt t="106944" x="6908800" y="2362200"/>
          <p14:tracePt t="106961" x="6877050" y="2362200"/>
          <p14:tracePt t="106978" x="6851650" y="2362200"/>
          <p14:tracePt t="106997" x="6838950" y="2362200"/>
          <p14:tracePt t="107015" x="6826250" y="2362200"/>
          <p14:tracePt t="107568" x="6819900" y="2355850"/>
          <p14:tracePt t="107601" x="6819900" y="2349500"/>
          <p14:tracePt t="107848" x="6813550" y="2349500"/>
          <p14:tracePt t="108242" x="6813550" y="2343150"/>
          <p14:tracePt t="108264" x="6800850" y="2343150"/>
          <p14:tracePt t="108277" x="6680200" y="2336800"/>
          <p14:tracePt t="108294" x="6489700" y="2336800"/>
          <p14:tracePt t="108310" x="6223000" y="2324100"/>
          <p14:tracePt t="108312" x="6076950" y="2324100"/>
          <p14:tracePt t="108329" x="5721350" y="2298700"/>
          <p14:tracePt t="108346" x="5353050" y="2286000"/>
          <p14:tracePt t="108361" x="5010150" y="2254250"/>
          <p14:tracePt t="108377" x="4699000" y="2222500"/>
          <p14:tracePt t="108394" x="4394200" y="2178050"/>
          <p14:tracePt t="108411" x="4121150" y="2146300"/>
          <p14:tracePt t="108427" x="3873500" y="2127250"/>
          <p14:tracePt t="108444" x="3644900" y="2108200"/>
          <p14:tracePt t="108462" x="3435350" y="2108200"/>
          <p14:tracePt t="108477" x="3225800" y="2114550"/>
          <p14:tracePt t="108498" x="3054350" y="2076450"/>
          <p14:tracePt t="108515" x="2984500" y="2044700"/>
          <p14:tracePt t="108527" x="2927350" y="2025650"/>
          <p14:tracePt t="108544" x="2813050" y="2000250"/>
          <p14:tracePt t="108547" x="2762250" y="1993900"/>
          <p14:tracePt t="108561" x="2667000" y="1981200"/>
          <p14:tracePt t="108579" x="2597150" y="1974850"/>
          <p14:tracePt t="108594" x="2533650" y="1968500"/>
          <p14:tracePt t="108610" x="2495550" y="1962150"/>
          <p14:tracePt t="108627" x="2470150" y="1962150"/>
          <p14:tracePt t="108644" x="2457450" y="1962150"/>
          <p14:tracePt t="108661" x="2444750" y="1962150"/>
          <p14:tracePt t="108678" x="2432050" y="1962150"/>
          <p14:tracePt t="108694" x="2425700" y="1962150"/>
          <p14:tracePt t="108703" x="2419350" y="1962150"/>
          <p14:tracePt t="108716" x="2406650" y="1962150"/>
          <p14:tracePt t="108731" x="2374900" y="1962150"/>
          <p14:tracePt t="108747" x="2349500" y="1974850"/>
          <p14:tracePt t="108763" x="2330450" y="1981200"/>
          <p14:tracePt t="108777" x="2311400" y="1987550"/>
          <p14:tracePt t="108794" x="2305050" y="1987550"/>
          <p14:tracePt t="108811" x="2292350" y="1987550"/>
          <p14:tracePt t="108830" x="2286000" y="1993900"/>
          <p14:tracePt t="108844" x="2279650" y="1993900"/>
          <p14:tracePt t="108860" x="2273300" y="1993900"/>
          <p14:tracePt t="108877" x="2266950" y="1993900"/>
          <p14:tracePt t="108894" x="2247900" y="2000250"/>
          <p14:tracePt t="108911" x="2216150" y="2006600"/>
          <p14:tracePt t="108927" x="2197100" y="2019300"/>
          <p14:tracePt t="108930" x="2178050" y="2025650"/>
          <p14:tracePt t="108944" x="2171700" y="2025650"/>
          <p14:tracePt t="108960" x="2127250" y="2032000"/>
          <p14:tracePt t="108978" x="2101850" y="2038350"/>
          <p14:tracePt t="108994" x="2063750" y="2051050"/>
          <p14:tracePt t="109013" x="2012950" y="2063750"/>
          <p14:tracePt t="109027" x="1968500" y="2082800"/>
          <p14:tracePt t="109044" x="1898650" y="2101850"/>
          <p14:tracePt t="109060" x="1803400" y="2108200"/>
          <p14:tracePt t="109080" x="1720850" y="2108200"/>
          <p14:tracePt t="109096" x="1638300" y="2120900"/>
          <p14:tracePt t="109111" x="1625600" y="2127250"/>
          <p14:tracePt t="109129" x="1593850" y="2127250"/>
          <p14:tracePt t="109144" x="1587500" y="2127250"/>
          <p14:tracePt t="109161" x="1562100" y="2127250"/>
          <p14:tracePt t="109179" x="1555750" y="2127250"/>
          <p14:tracePt t="109266" x="1543050" y="2127250"/>
          <p14:tracePt t="109272" x="1536700" y="2127250"/>
          <p14:tracePt t="109281" x="1524000" y="2127250"/>
          <p14:tracePt t="109294" x="1511300" y="2127250"/>
          <p14:tracePt t="109311" x="1485900" y="2127250"/>
          <p14:tracePt t="109315" x="1479550" y="2127250"/>
          <p14:tracePt t="109329" x="1441450" y="2127250"/>
          <p14:tracePt t="109344" x="1416050" y="2127250"/>
          <p14:tracePt t="109361" x="1358900" y="2127250"/>
          <p14:tracePt t="109378" x="1333500" y="2127250"/>
          <p14:tracePt t="109398" x="1314450" y="2114550"/>
          <p14:tracePt t="109402" x="1295400" y="2114550"/>
          <p14:tracePt t="109411" x="1276350" y="2114550"/>
          <p14:tracePt t="109427" x="1257300" y="2101850"/>
          <p14:tracePt t="109444" x="1231900" y="2101850"/>
          <p14:tracePt t="109453" x="1212850" y="2095500"/>
          <p14:tracePt t="109461" x="1206500" y="2095500"/>
          <p14:tracePt t="109481" x="1174750" y="2095500"/>
          <p14:tracePt t="109531" x="1174750" y="2082800"/>
          <p14:tracePt t="109547" x="1162050" y="2070100"/>
          <p14:tracePt t="109561" x="1136650" y="2051050"/>
          <p14:tracePt t="109580" x="1111250" y="2032000"/>
          <p14:tracePt t="109594" x="1079500" y="2006600"/>
          <p14:tracePt t="109610" x="1066800" y="1981200"/>
          <p14:tracePt t="109627" x="1047750" y="1955800"/>
          <p14:tracePt t="109644" x="1041400" y="1936750"/>
          <p14:tracePt t="109660" x="1035050" y="1917700"/>
          <p14:tracePt t="109678" x="1035050" y="1905000"/>
          <p14:tracePt t="109694" x="1035050" y="1879600"/>
          <p14:tracePt t="109703" x="1035050" y="1866900"/>
          <p14:tracePt t="109707" x="1035050" y="1854200"/>
          <p14:tracePt t="109727" x="1035050" y="1828800"/>
          <p14:tracePt t="109744" x="1035050" y="1809750"/>
          <p14:tracePt t="109764" x="1035050" y="1784350"/>
          <p14:tracePt t="109777" x="1035050" y="1778000"/>
          <p14:tracePt t="109794" x="1047750" y="1765300"/>
          <p14:tracePt t="109810" x="1054100" y="1746250"/>
          <p14:tracePt t="109830" x="1073150" y="1733550"/>
          <p14:tracePt t="109844" x="1098550" y="1714500"/>
          <p14:tracePt t="109861" x="1123950" y="1708150"/>
          <p14:tracePt t="109877" x="1149350" y="1701800"/>
          <p14:tracePt t="109894" x="1168400" y="1689100"/>
          <p14:tracePt t="109911" x="1206500" y="1682750"/>
          <p14:tracePt t="109927" x="1238250" y="1676400"/>
          <p14:tracePt t="109944" x="1270000" y="1670050"/>
          <p14:tracePt t="109951" x="1289050" y="1663700"/>
          <p14:tracePt t="109958" x="1308100" y="1657350"/>
          <p14:tracePt t="109960" x="1327150" y="1651000"/>
          <p14:tracePt t="109977" x="1371600" y="1638300"/>
          <p14:tracePt t="109995" x="1409700" y="1631950"/>
          <p14:tracePt t="110012" x="1441450" y="1631950"/>
          <p14:tracePt t="110027" x="1479550" y="1625600"/>
          <p14:tracePt t="110044" x="1517650" y="1625600"/>
          <p14:tracePt t="110062" x="1543050" y="1619250"/>
          <p14:tracePt t="110078" x="1568450" y="1619250"/>
          <p14:tracePt t="110079" x="1587500" y="1619250"/>
          <p14:tracePt t="110094" x="1593850" y="1619250"/>
          <p14:tracePt t="110111" x="1612900" y="1619250"/>
          <p14:tracePt t="110128" x="1644650" y="1619250"/>
          <p14:tracePt t="110144" x="1663700" y="1619250"/>
          <p14:tracePt t="110162" x="1701800" y="1619250"/>
          <p14:tracePt t="110178" x="1746250" y="1619250"/>
          <p14:tracePt t="110194" x="1778000" y="1619250"/>
          <p14:tracePt t="110211" x="1816100" y="1619250"/>
          <p14:tracePt t="110232" x="1847850" y="1619250"/>
          <p14:tracePt t="110244" x="1873250" y="1619250"/>
          <p14:tracePt t="110266" x="1898650" y="1619250"/>
          <p14:tracePt t="110280" x="1924050" y="1619250"/>
          <p14:tracePt t="110294" x="1936750" y="1619250"/>
          <p14:tracePt t="110311" x="1968500" y="1625600"/>
          <p14:tracePt t="110314" x="1987550" y="1631950"/>
          <p14:tracePt t="110330" x="2019300" y="1644650"/>
          <p14:tracePt t="110346" x="2038350" y="1651000"/>
          <p14:tracePt t="110361" x="2063750" y="1663700"/>
          <p14:tracePt t="110377" x="2070100" y="1663700"/>
          <p14:tracePt t="110453" x="2076450" y="1670050"/>
          <p14:tracePt t="110457" x="2082800" y="1676400"/>
          <p14:tracePt t="110465" x="2095500" y="1689100"/>
          <p14:tracePt t="110477" x="2095500" y="1695450"/>
          <p14:tracePt t="110494" x="2108200" y="1708150"/>
          <p14:tracePt t="110514" x="2127250" y="1727200"/>
          <p14:tracePt t="110527" x="2133600" y="1733550"/>
          <p14:tracePt t="110544" x="2146300" y="1739900"/>
          <p14:tracePt t="110549" x="2152650" y="1739900"/>
          <p14:tracePt t="110561" x="2152650" y="1746250"/>
          <p14:tracePt t="110594" x="2159000" y="1746250"/>
          <p14:tracePt t="110653" x="2159000" y="1752600"/>
          <p14:tracePt t="110666" x="2159000" y="1758950"/>
          <p14:tracePt t="110688" x="2159000" y="1765300"/>
          <p14:tracePt t="110701" x="2159000" y="1771650"/>
          <p14:tracePt t="110801" x="2159000" y="1784350"/>
          <p14:tracePt t="110896" x="2159000" y="1797050"/>
          <p14:tracePt t="110905" x="2159000" y="1803400"/>
          <p14:tracePt t="110913" x="2159000" y="1809750"/>
          <p14:tracePt t="110928" x="2159000" y="1816100"/>
          <p14:tracePt t="110945" x="2159000" y="1822450"/>
          <p14:tracePt t="111001" x="2159000" y="1828800"/>
          <p14:tracePt t="111015" x="2159000" y="1835150"/>
          <p14:tracePt t="111027" x="2159000" y="1847850"/>
          <p14:tracePt t="111049" x="2146300" y="1866900"/>
          <p14:tracePt t="111061" x="2139950" y="1873250"/>
          <p14:tracePt t="111080" x="2133600" y="1892300"/>
          <p14:tracePt t="111094" x="2127250" y="1905000"/>
          <p14:tracePt t="111111" x="2120900" y="1911350"/>
          <p14:tracePt t="111127" x="2108200" y="1924050"/>
          <p14:tracePt t="111130" x="2089150" y="1930400"/>
          <p14:tracePt t="111144" x="2082800" y="1936750"/>
          <p14:tracePt t="111161" x="2038350" y="1962150"/>
          <p14:tracePt t="111179" x="2012950" y="1981200"/>
          <p14:tracePt t="111194" x="1987550" y="1993900"/>
          <p14:tracePt t="111212" x="1949450" y="2000250"/>
          <p14:tracePt t="111227" x="1924050" y="2012950"/>
          <p14:tracePt t="111244" x="1898650" y="2019300"/>
          <p14:tracePt t="111263" x="1873250" y="2019300"/>
          <p14:tracePt t="111277" x="1847850" y="2019300"/>
          <p14:tracePt t="111433" x="1847850" y="2012950"/>
          <p14:tracePt t="111450" x="1847850" y="2006600"/>
          <p14:tracePt t="111458" x="1847850" y="2000250"/>
          <p14:tracePt t="111465" x="1847850" y="1993900"/>
          <p14:tracePt t="111477" x="1847850" y="1987550"/>
          <p14:tracePt t="111498" x="1847850" y="1981200"/>
          <p14:tracePt t="111625" x="1847850" y="1987550"/>
          <p14:tracePt t="111644" x="1847850" y="1993900"/>
          <p14:tracePt t="111661" x="1822450" y="2000250"/>
          <p14:tracePt t="111678" x="1809750" y="2000250"/>
          <p14:tracePt t="111694" x="1797050" y="2000250"/>
          <p14:tracePt t="111701" x="1784350" y="2000250"/>
          <p14:tracePt t="111712" x="1771650" y="1987550"/>
          <p14:tracePt t="111731" x="1758950" y="1968500"/>
          <p14:tracePt t="111745" x="1752600" y="1955800"/>
          <p14:tracePt t="111765" x="1739900" y="1911350"/>
          <p14:tracePt t="111779" x="1739900" y="1885950"/>
          <p14:tracePt t="111794" x="1739900" y="1860550"/>
          <p14:tracePt t="111811" x="1739900" y="1835150"/>
          <p14:tracePt t="111830" x="1752600" y="1809750"/>
          <p14:tracePt t="111844" x="1778000" y="1790700"/>
          <p14:tracePt t="111862" x="1803400" y="1778000"/>
          <p14:tracePt t="111877" x="1835150" y="1758950"/>
          <p14:tracePt t="111897" x="1924050" y="1739900"/>
          <p14:tracePt t="111911" x="1968500" y="1739900"/>
          <p14:tracePt t="111928" x="2063750" y="1733550"/>
          <p14:tracePt t="111944" x="2184400" y="1739900"/>
          <p14:tracePt t="111953" x="2241550" y="1752600"/>
          <p14:tracePt t="111966" x="2324100" y="1752600"/>
          <p14:tracePt t="111978" x="2387600" y="1752600"/>
          <p14:tracePt t="111984" x="2400300" y="1752600"/>
          <p14:tracePt t="111994" x="2406650" y="1752600"/>
          <p14:tracePt t="112013" x="2425700" y="1765300"/>
          <p14:tracePt t="112027" x="2438400" y="1790700"/>
          <p14:tracePt t="112044" x="2438400" y="1828800"/>
          <p14:tracePt t="112061" x="2438400" y="1866900"/>
          <p14:tracePt t="112080" x="2438400" y="1917700"/>
          <p14:tracePt t="112094" x="2438400" y="1930400"/>
          <p14:tracePt t="112111" x="2425700" y="1955800"/>
          <p14:tracePt t="112127" x="2374900" y="1987550"/>
          <p14:tracePt t="112130" x="2368550" y="2006600"/>
          <p14:tracePt t="112146" x="2324100" y="2019300"/>
          <p14:tracePt t="112161" x="2273300" y="2032000"/>
          <p14:tracePt t="112178" x="2228850" y="2038350"/>
          <p14:tracePt t="112194" x="2178050" y="2038350"/>
          <p14:tracePt t="112211" x="2127250" y="2032000"/>
          <p14:tracePt t="112229" x="2089150" y="2019300"/>
          <p14:tracePt t="112248" x="2063750" y="2000250"/>
          <p14:tracePt t="112264" x="2044700" y="1981200"/>
          <p14:tracePt t="112277" x="2032000" y="1955800"/>
          <p14:tracePt t="112294" x="2025650" y="1924050"/>
          <p14:tracePt t="112314" x="2019300" y="1873250"/>
          <p14:tracePt t="112327" x="2019300" y="1860550"/>
          <p14:tracePt t="112345" x="2038350" y="1822450"/>
          <p14:tracePt t="112361" x="2076450" y="1797050"/>
          <p14:tracePt t="112377" x="2127250" y="1765300"/>
          <p14:tracePt t="112394" x="2184400" y="1746250"/>
          <p14:tracePt t="112411" x="2228850" y="1727200"/>
          <p14:tracePt t="112427" x="2260600" y="1714500"/>
          <p14:tracePt t="112444" x="2298700" y="1708150"/>
          <p14:tracePt t="112460" x="2343150" y="1695450"/>
          <p14:tracePt t="112477" x="2413000" y="1695450"/>
          <p14:tracePt t="112494" x="2470150" y="1689100"/>
          <p14:tracePt t="112497" x="2489200" y="1689100"/>
          <p14:tracePt t="112516" x="2533650" y="1682750"/>
          <p14:tracePt t="112528" x="2559050" y="1682750"/>
          <p14:tracePt t="112544" x="2584450" y="1682750"/>
          <p14:tracePt t="112563" x="2622550" y="1682750"/>
          <p14:tracePt t="112581" x="2647950" y="1682750"/>
          <p14:tracePt t="112594" x="2660650" y="1682750"/>
          <p14:tracePt t="112627" x="2660650" y="1689100"/>
          <p14:tracePt t="112644" x="2660650" y="1695450"/>
          <p14:tracePt t="112678" x="2660650" y="1701800"/>
          <p14:tracePt t="112716" x="2667000" y="1701800"/>
          <p14:tracePt t="112729" x="2679700" y="1682750"/>
          <p14:tracePt t="112744" x="2705100" y="1663700"/>
          <p14:tracePt t="112763" x="2717800" y="1651000"/>
          <p14:tracePt t="112781" x="2743200" y="1638300"/>
          <p14:tracePt t="112795" x="2781300" y="1638300"/>
          <p14:tracePt t="112811" x="2825750" y="1638300"/>
          <p14:tracePt t="112829" x="2870200" y="1651000"/>
          <p14:tracePt t="112844" x="2895600" y="1663700"/>
          <p14:tracePt t="112861" x="2908300" y="1682750"/>
          <p14:tracePt t="112877" x="2914650" y="1708150"/>
          <p14:tracePt t="112895" x="2921000" y="1720850"/>
          <p14:tracePt t="112911" x="2921000" y="1727200"/>
          <p14:tracePt t="112927" x="2921000" y="1733550"/>
          <p14:tracePt t="112944" x="2914650" y="1733550"/>
          <p14:tracePt t="113048" x="2914650" y="1727200"/>
          <p14:tracePt t="113058" x="2914650" y="1720850"/>
          <p14:tracePt t="113064" x="2908300" y="1720850"/>
          <p14:tracePt t="113111" x="2914650" y="1714500"/>
          <p14:tracePt t="113127" x="2933700" y="1708150"/>
          <p14:tracePt t="113144" x="2940050" y="1708150"/>
          <p14:tracePt t="113161" x="2946400" y="1708150"/>
          <p14:tracePt t="113498" x="2914650" y="1720850"/>
          <p14:tracePt t="113505" x="2876550" y="1733550"/>
          <p14:tracePt t="113519" x="2832100" y="1739900"/>
          <p14:tracePt t="113527" x="2787650" y="1746250"/>
          <p14:tracePt t="113546" x="2609850" y="1758950"/>
          <p14:tracePt t="113560" x="2476500" y="1778000"/>
          <p14:tracePt t="113579" x="2317750" y="1778000"/>
          <p14:tracePt t="113595" x="2190750" y="1765300"/>
          <p14:tracePt t="113611" x="2114550" y="1733550"/>
          <p14:tracePt t="113627" x="2063750" y="1682750"/>
          <p14:tracePt t="113644" x="2000250" y="1619250"/>
          <p14:tracePt t="113661" x="1930400" y="1581150"/>
          <p14:tracePt t="113677" x="1854200" y="1562100"/>
          <p14:tracePt t="113694" x="1790700" y="1568450"/>
          <p14:tracePt t="113704" x="1758950" y="1568450"/>
          <p14:tracePt t="113708" x="1720850" y="1574800"/>
          <p14:tracePt t="113713" x="1701800" y="1581150"/>
          <p14:tracePt t="113730" x="1663700" y="1587500"/>
          <p14:tracePt t="113747" x="1631950" y="1587500"/>
          <p14:tracePt t="113763" x="1619250" y="1593850"/>
          <p14:tracePt t="113811" x="1619250" y="1600200"/>
          <p14:tracePt t="113829" x="1619250" y="1606550"/>
          <p14:tracePt t="113932" x="1619250" y="1612900"/>
          <p14:tracePt t="113936" x="1606550" y="1631950"/>
          <p14:tracePt t="113947" x="1587500" y="1657350"/>
          <p14:tracePt t="113961" x="1530350" y="1720850"/>
          <p14:tracePt t="113977" x="1460500" y="1778000"/>
          <p14:tracePt t="113995" x="1377950" y="1822450"/>
          <p14:tracePt t="114013" x="1308100" y="1847850"/>
          <p14:tracePt t="114027" x="1244600" y="1879600"/>
          <p14:tracePt t="114044" x="1143000" y="1911350"/>
          <p14:tracePt t="114061" x="1054100" y="1943100"/>
          <p14:tracePt t="114079" x="1003300" y="1962150"/>
          <p14:tracePt t="114095" x="990600" y="1968500"/>
          <p14:tracePt t="114259" x="996950" y="1968500"/>
          <p14:tracePt t="114271" x="1035050" y="1974850"/>
          <p14:tracePt t="114285" x="1085850" y="1993900"/>
          <p14:tracePt t="114295" x="1136650" y="2012950"/>
          <p14:tracePt t="114312" x="1289050" y="2044700"/>
          <p14:tracePt t="114330" x="1352550" y="2057400"/>
          <p14:tracePt t="114345" x="1409700" y="2063750"/>
          <p14:tracePt t="114361" x="1435100" y="2063750"/>
          <p14:tracePt t="114411" x="1428750" y="2038350"/>
          <p14:tracePt t="114428" x="1409700" y="2006600"/>
          <p14:tracePt t="114445" x="1384300" y="1981200"/>
          <p14:tracePt t="114461" x="1339850" y="1955800"/>
          <p14:tracePt t="114478" x="1289050" y="1943100"/>
          <p14:tracePt t="114496" x="1200150" y="1936750"/>
          <p14:tracePt t="114516" x="1168400" y="1930400"/>
          <p14:tracePt t="114527" x="1155700" y="1930400"/>
          <p14:tracePt t="114546" x="1162050" y="1930400"/>
          <p14:tracePt t="114561" x="1162050" y="1955800"/>
          <p14:tracePt t="114581" x="1174750" y="1981200"/>
          <p14:tracePt t="114595" x="1200150" y="2012950"/>
          <p14:tracePt t="114610" x="1238250" y="2032000"/>
          <p14:tracePt t="114627" x="1263650" y="2032000"/>
          <p14:tracePt t="114644" x="1308100" y="2032000"/>
          <p14:tracePt t="114662" x="1333500" y="2025650"/>
          <p14:tracePt t="114678" x="1346200" y="2000250"/>
          <p14:tracePt t="114695" x="1352550" y="1962150"/>
          <p14:tracePt t="114710" x="1352550" y="1917700"/>
          <p14:tracePt t="114731" x="1320800" y="1885950"/>
          <p14:tracePt t="114744" x="1301750" y="1879600"/>
          <p14:tracePt t="114763" x="1250950" y="1860550"/>
          <p14:tracePt t="114777" x="1225550" y="1860550"/>
          <p14:tracePt t="114794" x="1200150" y="1860550"/>
          <p14:tracePt t="114810" x="1193800" y="1873250"/>
          <p14:tracePt t="114829" x="1181100" y="1911350"/>
          <p14:tracePt t="114844" x="1181100" y="1943100"/>
          <p14:tracePt t="114861" x="1193800" y="1968500"/>
          <p14:tracePt t="114877" x="1206500" y="1987550"/>
          <p14:tracePt t="114894" x="1238250" y="1993900"/>
          <p14:tracePt t="114911" x="1263650" y="1993900"/>
          <p14:tracePt t="114927" x="1308100" y="1993900"/>
          <p14:tracePt t="114930" x="1327150" y="1981200"/>
          <p14:tracePt t="114944" x="1327150" y="1968500"/>
          <p14:tracePt t="114961" x="1346200" y="1962150"/>
          <p14:tracePt t="114994" x="1346200" y="1943100"/>
          <p14:tracePt t="115013" x="1333500" y="1924050"/>
          <p14:tracePt t="115027" x="1314450" y="1917700"/>
          <p14:tracePt t="115044" x="1295400" y="1917700"/>
          <p14:tracePt t="115060" x="1282700" y="1917700"/>
          <p14:tracePt t="115079" x="1276350" y="1917700"/>
          <p14:tracePt t="115094" x="1276350" y="1924050"/>
          <p14:tracePt t="115110" x="1263650" y="1943100"/>
          <p14:tracePt t="115127" x="1263650" y="1962150"/>
          <p14:tracePt t="115144" x="1263650" y="1981200"/>
          <p14:tracePt t="115145" x="1263650" y="1993900"/>
          <p14:tracePt t="115162" x="1282700" y="2006600"/>
          <p14:tracePt t="115178" x="1301750" y="2012950"/>
          <p14:tracePt t="115195" x="1327150" y="2012950"/>
          <p14:tracePt t="115210" x="1358900" y="2012950"/>
          <p14:tracePt t="115227" x="1371600" y="2012950"/>
          <p14:tracePt t="115248" x="1390650" y="2012950"/>
          <p14:tracePt t="115361" x="1384300" y="2012950"/>
          <p14:tracePt t="115370" x="1377950" y="2012950"/>
          <p14:tracePt t="115409" x="1377950" y="2019300"/>
          <p14:tracePt t="115428" x="1384300" y="2019300"/>
          <p14:tracePt t="115519" x="1390650" y="2019300"/>
          <p14:tracePt t="115526" x="1390650" y="2025650"/>
          <p14:tracePt t="115553" x="1397000" y="2025650"/>
          <p14:tracePt t="115569" x="1397000" y="2032000"/>
          <p14:tracePt t="115617" x="1403350" y="2032000"/>
          <p14:tracePt t="115682" x="1403350" y="2025650"/>
          <p14:tracePt t="115689" x="1403350" y="2012950"/>
          <p14:tracePt t="115702" x="1397000" y="2000250"/>
          <p14:tracePt t="115716" x="1365250" y="1968500"/>
          <p14:tracePt t="115727" x="1339850" y="1943100"/>
          <p14:tracePt t="115744" x="1289050" y="1866900"/>
          <p14:tracePt t="115763" x="1244600" y="1797050"/>
          <p14:tracePt t="115777" x="1212850" y="1739900"/>
          <p14:tracePt t="115794" x="1162050" y="1695450"/>
          <p14:tracePt t="115810" x="1111250" y="1663700"/>
          <p14:tracePt t="115829" x="1054100" y="1631950"/>
          <p14:tracePt t="115844" x="1047750" y="1625600"/>
          <p14:tracePt t="115877" x="1047750" y="1619250"/>
          <p14:tracePt t="115911" x="1047750" y="1593850"/>
          <p14:tracePt t="115927" x="1047750" y="1574800"/>
          <p14:tracePt t="119058" x="1022350" y="1574800"/>
          <p14:tracePt t="119064" x="984250" y="1587500"/>
          <p14:tracePt t="119080" x="946150" y="1619250"/>
          <p14:tracePt t="119094" x="901700" y="1682750"/>
          <p14:tracePt t="119111" x="882650" y="1727200"/>
          <p14:tracePt t="119127" x="869950" y="1733550"/>
          <p14:tracePt t="119131" x="869950" y="1739900"/>
          <p14:tracePt t="119162" x="863600" y="1739900"/>
          <p14:tracePt t="119194" x="863600" y="1733550"/>
          <p14:tracePt t="119211" x="857250" y="1682750"/>
          <p14:tracePt t="119232" x="844550" y="1631950"/>
          <p14:tracePt t="119244" x="831850" y="1587500"/>
          <p14:tracePt t="119266" x="838200" y="1543050"/>
          <p14:tracePt t="119280" x="844550" y="1530350"/>
          <p14:tracePt t="119294" x="869950" y="1492250"/>
          <p14:tracePt t="119311" x="908050" y="1454150"/>
          <p14:tracePt t="119330" x="1016000" y="1365250"/>
          <p14:tracePt t="119344" x="1143000" y="1308100"/>
          <p14:tracePt t="119361" x="1301750" y="1244600"/>
          <p14:tracePt t="119377" x="1466850" y="1187450"/>
          <p14:tracePt t="119397" x="1644650" y="1136650"/>
          <p14:tracePt t="119411" x="1784350" y="1111250"/>
          <p14:tracePt t="119428" x="1885950" y="1092200"/>
          <p14:tracePt t="119444" x="1936750" y="1092200"/>
          <p14:tracePt t="119461" x="1987550" y="1092200"/>
          <p14:tracePt t="119465" x="2019300" y="1104900"/>
          <p14:tracePt t="119478" x="2051050" y="1117600"/>
          <p14:tracePt t="119494" x="2108200" y="1149350"/>
          <p14:tracePt t="119515" x="2139950" y="1238250"/>
          <p14:tracePt t="119527" x="2139950" y="1282700"/>
          <p14:tracePt t="119544" x="2070100" y="1403350"/>
          <p14:tracePt t="119561" x="1987550" y="1460500"/>
          <p14:tracePt t="119579" x="1911350" y="1498600"/>
          <p14:tracePt t="119594" x="1828800" y="1536700"/>
          <p14:tracePt t="119611" x="1758950" y="1536700"/>
          <p14:tracePt t="119627" x="1708150" y="1536700"/>
          <p14:tracePt t="119649" x="1644650" y="1524000"/>
          <p14:tracePt t="119661" x="1587500" y="1498600"/>
          <p14:tracePt t="119678" x="1562100" y="1454150"/>
          <p14:tracePt t="119694" x="1562100" y="1416050"/>
          <p14:tracePt t="119704" x="1562100" y="1397000"/>
          <p14:tracePt t="119708" x="1587500" y="1377950"/>
          <p14:tracePt t="119713" x="1612900" y="1352550"/>
          <p14:tracePt t="119727" x="1670050" y="1339850"/>
          <p14:tracePt t="119745" x="1822450" y="1308100"/>
          <p14:tracePt t="119751" x="1911350" y="1282700"/>
          <p14:tracePt t="119765" x="2114550" y="1276350"/>
          <p14:tracePt t="119777" x="2330450" y="1270000"/>
          <p14:tracePt t="119795" x="2546350" y="1270000"/>
          <p14:tracePt t="119811" x="2749550" y="1270000"/>
          <p14:tracePt t="119829" x="2965450" y="1308100"/>
          <p14:tracePt t="119844" x="3149600" y="1371600"/>
          <p14:tracePt t="119861" x="3289300" y="1416050"/>
          <p14:tracePt t="119878" x="3365500" y="1447800"/>
          <p14:tracePt t="119890" x="3378200" y="1460500"/>
          <p14:tracePt t="119911" x="3378200" y="1466850"/>
          <p14:tracePt t="119928" x="3365500" y="1479550"/>
          <p14:tracePt t="119944" x="3365500" y="1485900"/>
          <p14:tracePt t="119985" x="3371850" y="1485900"/>
          <p14:tracePt t="119996" x="3384550" y="1485900"/>
          <p14:tracePt t="120014" x="3422650" y="1485900"/>
          <p14:tracePt t="120027" x="3454400" y="1485900"/>
          <p14:tracePt t="120044" x="3486150" y="1485900"/>
          <p14:tracePt t="120061" x="3524250" y="1485900"/>
          <p14:tracePt t="120079" x="3536950" y="1479550"/>
          <p14:tracePt t="120176" x="3543300" y="1485900"/>
          <p14:tracePt t="120241" x="3536950" y="1485900"/>
          <p14:tracePt t="120258" x="3524250" y="1485900"/>
          <p14:tracePt t="120270" x="3517900" y="1485900"/>
          <p14:tracePt t="120271" x="3498850" y="1485900"/>
          <p14:tracePt t="120294" x="3448050" y="1485900"/>
          <p14:tracePt t="120311" x="3346450" y="1498600"/>
          <p14:tracePt t="120313" x="3263900" y="1498600"/>
          <p14:tracePt t="120330" x="3079750" y="1511300"/>
          <p14:tracePt t="120344" x="2844800" y="1511300"/>
          <p14:tracePt t="120361" x="2565400" y="1511300"/>
          <p14:tracePt t="120377" x="2317750" y="1530350"/>
          <p14:tracePt t="120394" x="2095500" y="1549400"/>
          <p14:tracePt t="120411" x="1885950" y="1549400"/>
          <p14:tracePt t="120428" x="1720850" y="1549400"/>
          <p14:tracePt t="120444" x="1600200" y="1549400"/>
          <p14:tracePt t="120461" x="1536700" y="1568450"/>
          <p14:tracePt t="120478" x="1485900" y="1568450"/>
          <p14:tracePt t="120498" x="1447800" y="1568450"/>
          <p14:tracePt t="120531" x="1447800" y="1574800"/>
          <p14:tracePt t="120584" x="1441450" y="1574800"/>
          <p14:tracePt t="120592" x="1435100" y="1574800"/>
          <p14:tracePt t="120611" x="1397000" y="1581150"/>
          <p14:tracePt t="120628" x="1346200" y="1593850"/>
          <p14:tracePt t="120644" x="1314450" y="1619250"/>
          <p14:tracePt t="120663" x="1282700" y="1625600"/>
          <p14:tracePt t="120678" x="1244600" y="1644650"/>
          <p14:tracePt t="120694" x="1200150" y="1657350"/>
          <p14:tracePt t="120702" x="1174750" y="1663700"/>
          <p14:tracePt t="120706" x="1143000" y="1663700"/>
          <p14:tracePt t="120732" x="1085850" y="1676400"/>
          <p14:tracePt t="120745" x="1079500" y="1676400"/>
          <p14:tracePt t="120961" x="1079500" y="1663700"/>
          <p14:tracePt t="120969" x="1079500" y="1651000"/>
          <p14:tracePt t="120979" x="1079500" y="1638300"/>
          <p14:tracePt t="120994" x="1079500" y="1606550"/>
          <p14:tracePt t="121013" x="1079500" y="1600200"/>
          <p14:tracePt t="121049" x="1085850" y="1600200"/>
          <p14:tracePt t="121161" x="1092200" y="1600200"/>
          <p14:tracePt t="121219" x="1104900" y="1600200"/>
          <p14:tracePt t="121225" x="1117600" y="1600200"/>
          <p14:tracePt t="121232" x="1155700" y="1600200"/>
          <p14:tracePt t="121247" x="1187450" y="1600200"/>
          <p14:tracePt t="121263" x="1244600" y="1600200"/>
          <p14:tracePt t="121277" x="1301750" y="1600200"/>
          <p14:tracePt t="121294" x="1365250" y="1600200"/>
          <p14:tracePt t="121310" x="1435100" y="1600200"/>
          <p14:tracePt t="121330" x="1466850" y="1600200"/>
          <p14:tracePt t="121344" x="1473200" y="1600200"/>
          <p14:tracePt t="121409" x="1473200" y="1606550"/>
          <p14:tracePt t="121419" x="1485900" y="1606550"/>
          <p14:tracePt t="121427" x="1498600" y="1606550"/>
          <p14:tracePt t="121444" x="1511300" y="1612900"/>
          <p14:tracePt t="121461" x="1511300" y="1619250"/>
          <p14:tracePt t="121494" x="1504950" y="1631950"/>
          <p14:tracePt t="121514" x="1460500" y="1638300"/>
          <p14:tracePt t="121527" x="1447800" y="1638300"/>
          <p14:tracePt t="121544" x="1422400" y="1638300"/>
          <p14:tracePt t="121547" x="1416050" y="1638300"/>
          <p14:tracePt t="121561" x="1390650" y="1612900"/>
          <p14:tracePt t="121579" x="1377950" y="1568450"/>
          <p14:tracePt t="121594" x="1365250" y="1511300"/>
          <p14:tracePt t="121612" x="1365250" y="1460500"/>
          <p14:tracePt t="121627" x="1377950" y="1435100"/>
          <p14:tracePt t="121644" x="1403350" y="1409700"/>
          <p14:tracePt t="121661" x="1447800" y="1384300"/>
          <p14:tracePt t="121678" x="1485900" y="1371600"/>
          <p14:tracePt t="121694" x="1543050" y="1365250"/>
          <p14:tracePt t="121705" x="1619250" y="1365250"/>
          <p14:tracePt t="121718" x="1657350" y="1365250"/>
          <p14:tracePt t="121728" x="1689100" y="1365250"/>
          <p14:tracePt t="121744" x="1758950" y="1365250"/>
          <p14:tracePt t="121763" x="1828800" y="1365250"/>
          <p14:tracePt t="121777" x="1847850" y="1365250"/>
          <p14:tracePt t="121794" x="1847850" y="1371600"/>
          <p14:tracePt t="121810" x="1847850" y="1397000"/>
          <p14:tracePt t="121829" x="1847850" y="1422400"/>
          <p14:tracePt t="121844" x="1847850" y="1460500"/>
          <p14:tracePt t="121861" x="1847850" y="1492250"/>
          <p14:tracePt t="121877" x="1847850" y="1536700"/>
          <p14:tracePt t="121894" x="1835150" y="1574800"/>
          <p14:tracePt t="121904" x="1816100" y="1625600"/>
          <p14:tracePt t="121927" x="1797050" y="1657350"/>
          <p14:tracePt t="121944" x="1771650" y="1682750"/>
          <p14:tracePt t="121960" x="1720850" y="1708150"/>
          <p14:tracePt t="121977" x="1682750" y="1720850"/>
          <p14:tracePt t="121996" x="1644650" y="1727200"/>
          <p14:tracePt t="122013" x="1593850" y="1727200"/>
          <p14:tracePt t="122027" x="1536700" y="1727200"/>
          <p14:tracePt t="122045" x="1492250" y="1727200"/>
          <p14:tracePt t="122061" x="1454150" y="1714500"/>
          <p14:tracePt t="122079" x="1422400" y="1701800"/>
          <p14:tracePt t="122094" x="1416050" y="1689100"/>
          <p14:tracePt t="122111" x="1409700" y="1670050"/>
          <p14:tracePt t="122128" x="1403350" y="1638300"/>
          <p14:tracePt t="122150" x="1390650" y="1587500"/>
          <p14:tracePt t="122156" x="1390650" y="1568450"/>
          <p14:tracePt t="122163" x="1377950" y="1549400"/>
          <p14:tracePt t="122178" x="1365250" y="1530350"/>
          <p14:tracePt t="122197" x="1365250" y="1524000"/>
          <p14:tracePt t="122211" x="1358900" y="1517650"/>
          <p14:tracePt t="122232" x="1358900" y="1504950"/>
          <p14:tracePt t="122244" x="1352550" y="1485900"/>
          <p14:tracePt t="122263" x="1339850" y="1454150"/>
          <p14:tracePt t="122281" x="1333500" y="1435100"/>
          <p14:tracePt t="122330" x="1333500" y="1428750"/>
          <p14:tracePt t="122345" x="1333500" y="1422400"/>
          <p14:tracePt t="122361" x="1333500" y="1416050"/>
          <p14:tracePt t="122377" x="1333500" y="1409700"/>
          <p14:tracePt t="122441" x="1333500" y="1390650"/>
          <p14:tracePt t="122460" x="1333500" y="1384300"/>
          <p14:tracePt t="123141" x="1333500" y="1377950"/>
          <p14:tracePt t="123163" x="1333500" y="1371600"/>
          <p14:tracePt t="123179" x="1333500" y="1352550"/>
          <p14:tracePt t="123194" x="1333500" y="1333500"/>
          <p14:tracePt t="123211" x="1339850" y="1308100"/>
          <p14:tracePt t="123227" x="1352550" y="1276350"/>
          <p14:tracePt t="123245" x="1365250" y="1250950"/>
          <p14:tracePt t="123263" x="1384300" y="1219200"/>
          <p14:tracePt t="123279" x="1409700" y="1187450"/>
          <p14:tracePt t="123294" x="1416050" y="1181100"/>
          <p14:tracePt t="123354" x="1409700" y="1181100"/>
          <p14:tracePt t="123361" x="1409700" y="1187450"/>
          <p14:tracePt t="123378" x="1377950" y="1250950"/>
          <p14:tracePt t="123394" x="1358900" y="1320800"/>
          <p14:tracePt t="123411" x="1327150" y="1397000"/>
          <p14:tracePt t="123427" x="1301750" y="1454150"/>
          <p14:tracePt t="123444" x="1289050" y="1492250"/>
          <p14:tracePt t="123461" x="1263650" y="1504950"/>
          <p14:tracePt t="123553" x="1276350" y="1479550"/>
          <p14:tracePt t="123562" x="1282700" y="1447800"/>
          <p14:tracePt t="123579" x="1320800" y="1377950"/>
          <p14:tracePt t="123594" x="1358900" y="1308100"/>
          <p14:tracePt t="123611" x="1390650" y="1250950"/>
          <p14:tracePt t="123628" x="1397000" y="1200150"/>
          <p14:tracePt t="123644" x="1409700" y="1174750"/>
          <p14:tracePt t="123662" x="1422400" y="1155700"/>
          <p14:tracePt t="123678" x="1422400" y="1149350"/>
          <p14:tracePt t="123694" x="1428750" y="1149350"/>
          <p14:tracePt t="123702" x="1428750" y="1143000"/>
          <p14:tracePt t="123801" x="1435100" y="1155700"/>
          <p14:tracePt t="123809" x="1447800" y="1181100"/>
          <p14:tracePt t="123829" x="1473200" y="1257300"/>
          <p14:tracePt t="123844" x="1504950" y="1352550"/>
          <p14:tracePt t="123861" x="1536700" y="1428750"/>
          <p14:tracePt t="123877" x="1562100" y="1466850"/>
          <p14:tracePt t="123895" x="1562100" y="1517650"/>
          <p14:tracePt t="123911" x="1562100" y="1555750"/>
          <p14:tracePt t="123928" x="1562100" y="1574800"/>
          <p14:tracePt t="123977" x="1555750" y="1574800"/>
          <p14:tracePt t="123994" x="1536700" y="1568450"/>
          <p14:tracePt t="124014" x="1492250" y="1530350"/>
          <p14:tracePt t="124022" x="1473200" y="1511300"/>
          <p14:tracePt t="124024" x="1454150" y="1498600"/>
          <p14:tracePt t="124047" x="1397000" y="1466850"/>
          <p14:tracePt t="124061" x="1358900" y="1441450"/>
          <p14:tracePt t="124081" x="1339850" y="1422400"/>
          <p14:tracePt t="124094" x="1339850" y="1416050"/>
          <p14:tracePt t="124111" x="1339850" y="1397000"/>
          <p14:tracePt t="124129" x="1358900" y="1365250"/>
          <p14:tracePt t="124147" x="1377950" y="1339850"/>
          <p14:tracePt t="124161" x="1384300" y="1314450"/>
          <p14:tracePt t="124178" x="1397000" y="1295400"/>
          <p14:tracePt t="124195" x="1409700" y="1282700"/>
          <p14:tracePt t="124249" x="1409700" y="1238250"/>
          <p14:tracePt t="124264" x="1409700" y="1225550"/>
          <p14:tracePt t="124277" x="1409700" y="1187450"/>
          <p14:tracePt t="124295" x="1409700" y="1155700"/>
          <p14:tracePt t="124418" x="1409700" y="1149350"/>
          <p14:tracePt t="124425" x="1409700" y="1136650"/>
          <p14:tracePt t="124437" x="1409700" y="1123950"/>
          <p14:tracePt t="124444" x="1409700" y="1111250"/>
          <p14:tracePt t="124461" x="1409700" y="1098550"/>
          <p14:tracePt t="124483" x="1403350" y="1092200"/>
          <p14:tracePt t="124527" x="1397000" y="1092200"/>
          <p14:tracePt t="124547" x="1403350" y="1092200"/>
          <p14:tracePt t="124561" x="1409700" y="1085850"/>
          <p14:tracePt t="124580" x="1416050" y="1085850"/>
          <p14:tracePt t="124594" x="1435100" y="1123950"/>
          <p14:tracePt t="124611" x="1460500" y="1187450"/>
          <p14:tracePt t="124628" x="1473200" y="1244600"/>
          <p14:tracePt t="124646" x="1479550" y="1308100"/>
          <p14:tracePt t="124661" x="1479550" y="1352550"/>
          <p14:tracePt t="124677" x="1479550" y="1358900"/>
          <p14:tracePt t="124716" x="1485900" y="1358900"/>
          <p14:tracePt t="124727" x="1485900" y="1333500"/>
          <p14:tracePt t="124744" x="1485900" y="1270000"/>
          <p14:tracePt t="124763" x="1504950" y="1200150"/>
          <p14:tracePt t="124777" x="1511300" y="1181100"/>
          <p14:tracePt t="124794" x="1511300" y="1174750"/>
          <p14:tracePt t="124848" x="1517650" y="1174750"/>
          <p14:tracePt t="124881" x="1517650" y="1181100"/>
          <p14:tracePt t="124891" x="1517650" y="1187450"/>
          <p14:tracePt t="124896" x="1517650" y="1193800"/>
          <p14:tracePt t="124946" x="1517650" y="1200150"/>
          <p14:tracePt t="124961" x="1543050" y="1206500"/>
          <p14:tracePt t="124978" x="1587500" y="1206500"/>
          <p14:tracePt t="125000" x="1631950" y="1206500"/>
          <p14:tracePt t="125015" x="1701800" y="1206500"/>
          <p14:tracePt t="125027" x="1790700" y="1206500"/>
          <p14:tracePt t="125046" x="1885950" y="1212850"/>
          <p14:tracePt t="125061" x="1993900" y="1219200"/>
          <p14:tracePt t="125080" x="2076450" y="1219200"/>
          <p14:tracePt t="125094" x="2146300" y="1219200"/>
          <p14:tracePt t="125111" x="2209800" y="1219200"/>
          <p14:tracePt t="125129" x="2311400" y="1219200"/>
          <p14:tracePt t="125147" x="2374900" y="1219200"/>
          <p14:tracePt t="125161" x="2438400" y="1225550"/>
          <p14:tracePt t="125178" x="2501900" y="1225550"/>
          <p14:tracePt t="125194" x="2565400" y="1225550"/>
          <p14:tracePt t="125211" x="2635250" y="1225550"/>
          <p14:tracePt t="125232" x="2749550" y="1225550"/>
          <p14:tracePt t="125244" x="2774950" y="1225550"/>
          <p14:tracePt t="125264" x="2870200" y="1238250"/>
          <p14:tracePt t="125279" x="2978150" y="1250950"/>
          <p14:tracePt t="125294" x="3092450" y="1250950"/>
          <p14:tracePt t="125297" x="3149600" y="1250950"/>
          <p14:tracePt t="125311" x="3213100" y="1244600"/>
          <p14:tracePt t="125329" x="3384550" y="1244600"/>
          <p14:tracePt t="125344" x="3454400" y="1244600"/>
          <p14:tracePt t="125361" x="3549650" y="1244600"/>
          <p14:tracePt t="125377" x="3600450" y="1244600"/>
          <p14:tracePt t="125394" x="3619500" y="1244600"/>
          <p14:tracePt t="125411" x="3619500" y="1238250"/>
          <p14:tracePt t="125617" x="3625850" y="1238250"/>
          <p14:tracePt t="125701" x="3619500" y="1238250"/>
          <p14:tracePt t="125713" x="3619500" y="1244600"/>
          <p14:tracePt t="125727" x="3606800" y="1276350"/>
          <p14:tracePt t="125749" x="3581400" y="1377950"/>
          <p14:tracePt t="125752" x="3568700" y="1416050"/>
          <p14:tracePt t="125765" x="3556000" y="1466850"/>
          <p14:tracePt t="125777" x="3530600" y="1549400"/>
          <p14:tracePt t="125796" x="3498850" y="1651000"/>
          <p14:tracePt t="125813" x="3505200" y="1701800"/>
          <p14:tracePt t="125829" x="3505200" y="1758950"/>
          <p14:tracePt t="125844" x="3505200" y="1816100"/>
          <p14:tracePt t="125861" x="3498850" y="1841500"/>
          <p14:tracePt t="125922" x="3492500" y="1841500"/>
          <p14:tracePt t="125929" x="3498850" y="1835150"/>
          <p14:tracePt t="125944" x="3492500" y="1790700"/>
          <p14:tracePt t="125961" x="3486150" y="1752600"/>
          <p14:tracePt t="125982" x="3486150" y="1714500"/>
          <p14:tracePt t="125995" x="3486150" y="1657350"/>
          <p14:tracePt t="126013" x="3479800" y="1587500"/>
          <p14:tracePt t="126027" x="3492500" y="1498600"/>
          <p14:tracePt t="126044" x="3498850" y="1409700"/>
          <p14:tracePt t="126061" x="3511550" y="1371600"/>
          <p14:tracePt t="126080" x="3511550" y="1346200"/>
          <p14:tracePt t="126094" x="3511550" y="1327150"/>
          <p14:tracePt t="126111" x="3543300" y="1301750"/>
          <p14:tracePt t="126114" x="3568700" y="1301750"/>
          <p14:tracePt t="126129" x="3625850" y="1301750"/>
          <p14:tracePt t="126144" x="3670300" y="1301750"/>
          <p14:tracePt t="126162" x="3708400" y="1308100"/>
          <p14:tracePt t="126177" x="3740150" y="1358900"/>
          <p14:tracePt t="126194" x="3771900" y="1428750"/>
          <p14:tracePt t="126203" x="3778250" y="1460500"/>
          <p14:tracePt t="126211" x="3778250" y="1504950"/>
          <p14:tracePt t="126231" x="3765550" y="1581150"/>
          <p14:tracePt t="126244" x="3733800" y="1638300"/>
          <p14:tracePt t="126263" x="3683000" y="1670050"/>
          <p14:tracePt t="126278" x="3638550" y="1682750"/>
          <p14:tracePt t="126294" x="3600450" y="1682750"/>
          <p14:tracePt t="126311" x="3581400" y="1689100"/>
          <p14:tracePt t="126312" x="3575050" y="1676400"/>
          <p14:tracePt t="126329" x="3562350" y="1638300"/>
          <p14:tracePt t="126344" x="3562350" y="1631950"/>
          <p14:tracePt t="126361" x="3581400" y="1504950"/>
          <p14:tracePt t="126377" x="3600450" y="1447800"/>
          <p14:tracePt t="126395" x="3619500" y="1428750"/>
          <p14:tracePt t="126411" x="3644900" y="1416050"/>
          <p14:tracePt t="126428" x="3663950" y="1416050"/>
          <p14:tracePt t="126444" x="3676650" y="1416050"/>
          <p14:tracePt t="126461" x="3702050" y="1492250"/>
          <p14:tracePt t="126478" x="3702050" y="1587500"/>
          <p14:tracePt t="126498" x="3670300" y="1752600"/>
          <p14:tracePt t="126516" x="3613150" y="1816100"/>
          <p14:tracePt t="126528" x="3530600" y="1847850"/>
          <p14:tracePt t="126546" x="3441700" y="1879600"/>
          <p14:tracePt t="126561" x="3327400" y="1879600"/>
          <p14:tracePt t="126581" x="3200400" y="1879600"/>
          <p14:tracePt t="126594" x="3048000" y="1879600"/>
          <p14:tracePt t="126611" x="2851150" y="1873250"/>
          <p14:tracePt t="126628" x="2647950" y="1866900"/>
          <p14:tracePt t="126644" x="2533650" y="1898650"/>
          <p14:tracePt t="126661" x="2413000" y="1924050"/>
          <p14:tracePt t="126677" x="2292350" y="1943100"/>
          <p14:tracePt t="126694" x="2178050" y="1943100"/>
          <p14:tracePt t="126704" x="2133600" y="1943100"/>
          <p14:tracePt t="126708" x="2089150" y="1943100"/>
          <p14:tracePt t="126713" x="2051050" y="1943100"/>
          <p14:tracePt t="126733" x="2006600" y="1943100"/>
          <p14:tracePt t="126744" x="1962150" y="1943100"/>
          <p14:tracePt t="126763" x="1924050" y="1943100"/>
          <p14:tracePt t="126777" x="1885950" y="1943100"/>
          <p14:tracePt t="126794" x="1816100" y="1943100"/>
          <p14:tracePt t="126811" x="1746250" y="1949450"/>
          <p14:tracePt t="126830" x="1682750" y="1955800"/>
          <p14:tracePt t="126844" x="1619250" y="1955800"/>
          <p14:tracePt t="126861" x="1593850" y="1955800"/>
          <p14:tracePt t="126877" x="1574800" y="1943100"/>
          <p14:tracePt t="126894" x="1549400" y="1930400"/>
          <p14:tracePt t="126911" x="1549400" y="1924050"/>
          <p14:tracePt t="126944" x="1536700" y="1905000"/>
          <p14:tracePt t="126961" x="1530350" y="1879600"/>
          <p14:tracePt t="126977" x="1492250" y="1841500"/>
          <p14:tracePt t="126994" x="1435100" y="1809750"/>
          <p14:tracePt t="127013" x="1403350" y="1765300"/>
          <p14:tracePt t="127027" x="1358900" y="1701800"/>
          <p14:tracePt t="127044" x="1295400" y="1631950"/>
          <p14:tracePt t="127061" x="1212850" y="1568450"/>
          <p14:tracePt t="127079" x="1174750" y="1530350"/>
          <p14:tracePt t="127094" x="1155700" y="1511300"/>
          <p14:tracePt t="127111" x="1149350" y="1511300"/>
          <p14:tracePt t="127248" x="1143000" y="1511300"/>
          <p14:tracePt t="127257" x="1143000" y="1517650"/>
          <p14:tracePt t="127269" x="1136650" y="1524000"/>
          <p14:tracePt t="127279" x="1130300" y="1530350"/>
          <p14:tracePt t="127294" x="1130300" y="1536700"/>
          <p14:tracePt t="127311" x="1123950" y="1536700"/>
          <p14:tracePt t="127593" x="1130300" y="1536700"/>
          <p14:tracePt t="128289" x="1130300" y="1530350"/>
          <p14:tracePt t="128296" x="1130300" y="1524000"/>
          <p14:tracePt t="128311" x="1136650" y="1517650"/>
          <p14:tracePt t="128331" x="1193800" y="1492250"/>
          <p14:tracePt t="128344" x="1257300" y="1460500"/>
          <p14:tracePt t="128361" x="1333500" y="1428750"/>
          <p14:tracePt t="128377" x="1390650" y="1403350"/>
          <p14:tracePt t="128395" x="1441450" y="1390650"/>
          <p14:tracePt t="128411" x="1492250" y="1377950"/>
          <p14:tracePt t="128427" x="1524000" y="1377950"/>
          <p14:tracePt t="128444" x="1581150" y="1371600"/>
          <p14:tracePt t="128461" x="1638300" y="1358900"/>
          <p14:tracePt t="128477" x="1708150" y="1339850"/>
          <p14:tracePt t="128494" x="1784350" y="1320800"/>
          <p14:tracePt t="128513" x="1917700" y="1301750"/>
          <p14:tracePt t="128528" x="2025650" y="1289050"/>
          <p14:tracePt t="128544" x="2082800" y="1289050"/>
          <p14:tracePt t="128561" x="2254250" y="1289050"/>
          <p14:tracePt t="128579" x="2362200" y="1289050"/>
          <p14:tracePt t="128594" x="2470150" y="1289050"/>
          <p14:tracePt t="128611" x="2559050" y="1289050"/>
          <p14:tracePt t="128630" x="2641600" y="1289050"/>
          <p14:tracePt t="128640" x="2692400" y="1289050"/>
          <p14:tracePt t="128646" x="2749550" y="1289050"/>
          <p14:tracePt t="128657" x="2851150" y="1301750"/>
          <p14:tracePt t="128665" x="2895600" y="1308100"/>
          <p14:tracePt t="128678" x="2927350" y="1314450"/>
          <p14:tracePt t="128683" x="2965450" y="1320800"/>
          <p14:tracePt t="128695" x="3003550" y="1333500"/>
          <p14:tracePt t="128711" x="3079750" y="1365250"/>
          <p14:tracePt t="128732" x="3162300" y="1397000"/>
          <p14:tracePt t="128748" x="3232150" y="1416050"/>
          <p14:tracePt t="128764" x="3289300" y="1435100"/>
          <p14:tracePt t="128777" x="3321050" y="1447800"/>
          <p14:tracePt t="128794" x="3333750" y="1454150"/>
          <p14:tracePt t="128811" x="3340100" y="1454150"/>
          <p14:tracePt t="128829" x="3346450" y="1454150"/>
          <p14:tracePt t="128877" x="3352800" y="1460500"/>
          <p14:tracePt t="128995" x="3352800" y="1466850"/>
          <p14:tracePt t="129467" x="3346450" y="1460500"/>
          <p14:tracePt t="129473" x="3340100" y="1454150"/>
          <p14:tracePt t="129481" x="3327400" y="1454150"/>
          <p14:tracePt t="129499" x="3289300" y="1454150"/>
          <p14:tracePt t="129514" x="3225800" y="1441450"/>
          <p14:tracePt t="129528" x="3194050" y="1435100"/>
          <p14:tracePt t="129544" x="3067050" y="1428750"/>
          <p14:tracePt t="129561" x="2971800" y="1409700"/>
          <p14:tracePt t="129580" x="2876550" y="1422400"/>
          <p14:tracePt t="129594" x="2774950" y="1428750"/>
          <p14:tracePt t="129611" x="2686050" y="1435100"/>
          <p14:tracePt t="129628" x="2590800" y="1435100"/>
          <p14:tracePt t="129644" x="2489200" y="1435100"/>
          <p14:tracePt t="129662" x="2400300" y="1447800"/>
          <p14:tracePt t="129678" x="2298700" y="1454150"/>
          <p14:tracePt t="129694" x="2203450" y="1447800"/>
          <p14:tracePt t="129705" x="2114550" y="1447800"/>
          <p14:tracePt t="129712" x="2063750" y="1447800"/>
          <p14:tracePt t="129720" x="2025650" y="1447800"/>
          <p14:tracePt t="129733" x="1987550" y="1441450"/>
          <p14:tracePt t="129744" x="1905000" y="1441450"/>
          <p14:tracePt t="129763" x="1847850" y="1454150"/>
          <p14:tracePt t="129780" x="1797050" y="1454150"/>
          <p14:tracePt t="129794" x="1752600" y="1466850"/>
          <p14:tracePt t="129811" x="1714500" y="1473200"/>
          <p14:tracePt t="129830" x="1682750" y="1485900"/>
          <p14:tracePt t="129844" x="1619250" y="1504950"/>
          <p14:tracePt t="129861" x="1549400" y="1524000"/>
          <p14:tracePt t="129878" x="1479550" y="1555750"/>
          <p14:tracePt t="129894" x="1403350" y="1574800"/>
          <p14:tracePt t="129911" x="1346200" y="1600200"/>
          <p14:tracePt t="129928" x="1314450" y="1606550"/>
          <p14:tracePt t="129944" x="1301750" y="1612900"/>
          <p14:tracePt t="130016" x="1295400" y="1612900"/>
          <p14:tracePt t="130032" x="1295400" y="1619250"/>
          <p14:tracePt t="130044" x="1289050" y="1619250"/>
          <p14:tracePt t="131466" x="1282700" y="1638300"/>
          <p14:tracePt t="131473" x="1270000" y="1682750"/>
          <p14:tracePt t="131481" x="1257300" y="1733550"/>
          <p14:tracePt t="131494" x="1257300" y="1778000"/>
          <p14:tracePt t="131514" x="1219200" y="1885950"/>
          <p14:tracePt t="131527" x="1206500" y="1911350"/>
          <p14:tracePt t="131544" x="1193800" y="1949450"/>
          <p14:tracePt t="131561" x="1187450" y="1955800"/>
          <p14:tracePt t="131608" x="1187450" y="1962150"/>
          <p14:tracePt t="131720" x="1181100" y="1962150"/>
          <p14:tracePt t="131955" x="1181100" y="1968500"/>
          <p14:tracePt t="131969" x="1181100" y="1974850"/>
          <p14:tracePt t="131981" x="1174750" y="1974850"/>
          <p14:tracePt t="131985" x="1168400" y="1981200"/>
          <p14:tracePt t="131994" x="1162050" y="1987550"/>
          <p14:tracePt t="132014" x="1162050" y="2000250"/>
          <p14:tracePt t="132020" x="1155700" y="2000250"/>
          <p14:tracePt t="132029" x="1149350" y="2006600"/>
          <p14:tracePt t="132044" x="1143000" y="2012950"/>
          <p14:tracePt t="132113" x="1143000" y="2019300"/>
          <p14:tracePt t="132123" x="1130300" y="2025650"/>
          <p14:tracePt t="132130" x="1123950" y="2025650"/>
          <p14:tracePt t="132309" x="1123950" y="2032000"/>
          <p14:tracePt t="132314" x="1117600" y="2038350"/>
          <p14:tracePt t="132347" x="1111250" y="2038350"/>
          <p14:tracePt t="132402" x="1104900" y="2038350"/>
          <p14:tracePt t="132409" x="1104900" y="2044700"/>
          <p14:tracePt t="132417" x="1085850" y="2044700"/>
          <p14:tracePt t="132441" x="1085850" y="2057400"/>
          <p14:tracePt t="132451" x="1079500" y="2063750"/>
          <p14:tracePt t="132460" x="1073150" y="2063750"/>
          <p14:tracePt t="132478" x="1066800" y="2076450"/>
          <p14:tracePt t="132500" x="1060450" y="2076450"/>
          <p14:tracePt t="132810" x="1066800" y="2076450"/>
          <p14:tracePt t="132829" x="1073150" y="2076450"/>
          <p14:tracePt t="132835" x="1073150" y="2063750"/>
          <p14:tracePt t="132861" x="1079500" y="2044700"/>
          <p14:tracePt t="132878" x="1104900" y="2012950"/>
          <p14:tracePt t="132894" x="1117600" y="1981200"/>
          <p14:tracePt t="132911" x="1123950" y="1955800"/>
          <p14:tracePt t="132927" x="1130300" y="1955800"/>
          <p14:tracePt t="132961" x="1130300" y="1936750"/>
          <p14:tracePt t="132978" x="1130300" y="1924050"/>
          <p14:tracePt t="132994" x="1130300" y="1892300"/>
          <p14:tracePt t="133014" x="1136650" y="1873250"/>
          <p14:tracePt t="133021" x="1136650" y="1866900"/>
          <p14:tracePt t="133027" x="1143000" y="1860550"/>
          <p14:tracePt t="133061" x="1149350" y="1841500"/>
          <p14:tracePt t="133080" x="1155700" y="1822450"/>
          <p14:tracePt t="133094" x="1168400" y="1803400"/>
          <p14:tracePt t="133111" x="1181100" y="1784350"/>
          <p14:tracePt t="133113" x="1193800" y="1771650"/>
          <p14:tracePt t="133128" x="1193800" y="1758950"/>
          <p14:tracePt t="133144" x="1200150" y="1739900"/>
          <p14:tracePt t="133161" x="1212850" y="1708150"/>
          <p14:tracePt t="133178" x="1231900" y="1689100"/>
          <p14:tracePt t="133194" x="1231900" y="1670050"/>
          <p14:tracePt t="133210" x="1238250" y="1663700"/>
          <p14:tracePt t="133229" x="1244600" y="1663700"/>
          <p14:tracePt t="133249" x="1250950" y="1651000"/>
          <p14:tracePt t="133263" x="1257300" y="1644650"/>
          <p14:tracePt t="133268" x="1270000" y="1638300"/>
          <p14:tracePt t="133278" x="1276350" y="1631950"/>
          <p14:tracePt t="133294" x="1295400" y="1619250"/>
          <p14:tracePt t="133311" x="1308100" y="1600200"/>
          <p14:tracePt t="133327" x="1320800" y="1593850"/>
          <p14:tracePt t="133344" x="1333500" y="1574800"/>
          <p14:tracePt t="133361" x="1346200" y="1555750"/>
          <p14:tracePt t="133378" x="1352550" y="1549400"/>
          <p14:tracePt t="133394" x="1377950" y="1536700"/>
          <p14:tracePt t="133411" x="1397000" y="1524000"/>
          <p14:tracePt t="133427" x="1416050" y="1517650"/>
          <p14:tracePt t="133444" x="1422400" y="1517650"/>
          <p14:tracePt t="133461" x="1441450" y="1517650"/>
          <p14:tracePt t="133481" x="1485900" y="1517650"/>
          <p14:tracePt t="133495" x="1498600" y="1517650"/>
          <p14:tracePt t="133513" x="1536700" y="1536700"/>
          <p14:tracePt t="133527" x="1543050" y="1549400"/>
          <p14:tracePt t="133546" x="1574800" y="1581150"/>
          <p14:tracePt t="133561" x="1593850" y="1606550"/>
          <p14:tracePt t="133580" x="1600200" y="1631950"/>
          <p14:tracePt t="133594" x="1600200" y="1644650"/>
          <p14:tracePt t="133611" x="1600200" y="1657350"/>
          <p14:tracePt t="133628" x="1600200" y="1682750"/>
          <p14:tracePt t="133644" x="1574800" y="1720850"/>
          <p14:tracePt t="133662" x="1549400" y="1746250"/>
          <p14:tracePt t="133678" x="1517650" y="1765300"/>
          <p14:tracePt t="133695" x="1485900" y="1784350"/>
          <p14:tracePt t="133704" x="1466850" y="1790700"/>
          <p14:tracePt t="133709" x="1441450" y="1797050"/>
          <p14:tracePt t="133716" x="1416050" y="1797050"/>
          <p14:tracePt t="133730" x="1371600" y="1797050"/>
          <p14:tracePt t="133744" x="1339850" y="1797050"/>
          <p14:tracePt t="133764" x="1327150" y="1803400"/>
          <p14:tracePt t="133811" x="1327150" y="1797050"/>
          <p14:tracePt t="133832" x="1320800" y="1790700"/>
          <p14:tracePt t="133844" x="1320800" y="1784350"/>
          <p14:tracePt t="133956" x="1320800" y="1778000"/>
          <p14:tracePt t="133960" x="1320800" y="1765300"/>
          <p14:tracePt t="133978" x="1327150" y="1746250"/>
          <p14:tracePt t="133999" x="1339850" y="1733550"/>
          <p14:tracePt t="134013" x="1358900" y="1720850"/>
          <p14:tracePt t="134018" x="1377950" y="1720850"/>
          <p14:tracePt t="134027" x="1397000" y="1720850"/>
          <p14:tracePt t="134045" x="1416050" y="1708150"/>
          <p14:tracePt t="134061" x="1428750" y="1701800"/>
          <p14:tracePt t="134079" x="1435100" y="1695450"/>
          <p14:tracePt t="134095" x="1441450" y="1695450"/>
          <p14:tracePt t="134225" x="1435100" y="1695450"/>
          <p14:tracePt t="134467" x="1428750" y="1695450"/>
          <p14:tracePt t="134473" x="1422400" y="1695450"/>
          <p14:tracePt t="134480" x="1403350" y="1695450"/>
          <p14:tracePt t="134494" x="1390650" y="1689100"/>
          <p14:tracePt t="134514" x="1308100" y="1682750"/>
          <p14:tracePt t="134528" x="1276350" y="1676400"/>
          <p14:tracePt t="134546" x="1181100" y="1651000"/>
          <p14:tracePt t="134561" x="1149350" y="1638300"/>
          <p14:tracePt t="134581" x="1123950" y="1631950"/>
          <p14:tracePt t="134594" x="1123950" y="1625600"/>
          <p14:tracePt t="134656" x="1111250" y="1625600"/>
          <p14:tracePt t="134677" x="1098550" y="1625600"/>
          <p14:tracePt t="134694" x="1092200" y="1625600"/>
          <p14:tracePt t="134705" x="1085850" y="1625600"/>
          <p14:tracePt t="134715" x="1079500" y="1631950"/>
          <p14:tracePt t="134749" x="1054100" y="1631950"/>
          <p14:tracePt t="134764" x="1041400" y="1631950"/>
          <p14:tracePt t="134773" x="1028700" y="1631950"/>
          <p14:tracePt t="134781" x="1016000" y="1631950"/>
          <p14:tracePt t="134797" x="977900" y="1631950"/>
          <p14:tracePt t="134811" x="933450" y="1631950"/>
          <p14:tracePt t="134830" x="895350" y="1631950"/>
          <p14:tracePt t="134833" x="882650" y="1631950"/>
          <p14:tracePt t="134845" x="876300" y="1631950"/>
          <p14:tracePt t="134861" x="863600" y="1625600"/>
          <p14:tracePt t="134877" x="863600" y="1619250"/>
          <p14:tracePt t="134896" x="857250" y="1587500"/>
          <p14:tracePt t="134913" x="857250" y="1549400"/>
          <p14:tracePt t="134928" x="857250" y="1504950"/>
          <p14:tracePt t="134944" x="857250" y="1473200"/>
          <p14:tracePt t="134961" x="857250" y="1441450"/>
          <p14:tracePt t="134981" x="844550" y="1416050"/>
          <p14:tracePt t="134994" x="844550" y="1403350"/>
          <p14:tracePt t="135015" x="844550" y="1390650"/>
          <p14:tracePt t="135028" x="857250" y="1377950"/>
          <p14:tracePt t="135045" x="876300" y="1365250"/>
          <p14:tracePt t="135061" x="882650" y="1365250"/>
          <p14:tracePt t="135081" x="889000" y="1346200"/>
          <p14:tracePt t="135094" x="914400" y="1339850"/>
          <p14:tracePt t="135112" x="946150" y="1327150"/>
          <p14:tracePt t="135128" x="965200" y="1320800"/>
          <p14:tracePt t="135144" x="1028700" y="1314450"/>
          <p14:tracePt t="135161" x="1066800" y="1314450"/>
          <p14:tracePt t="135178" x="1098550" y="1314450"/>
          <p14:tracePt t="135194" x="1123950" y="1314450"/>
          <p14:tracePt t="135211" x="1155700" y="1314450"/>
          <p14:tracePt t="135228" x="1181100" y="1314450"/>
          <p14:tracePt t="135244" x="1200150" y="1314450"/>
          <p14:tracePt t="135263" x="1206500" y="1314450"/>
          <p14:tracePt t="135278" x="1212850" y="1314450"/>
          <p14:tracePt t="135294" x="1219200" y="1314450"/>
          <p14:tracePt t="135311" x="1231900" y="1320800"/>
          <p14:tracePt t="135313" x="1238250" y="1320800"/>
          <p14:tracePt t="135330" x="1244600" y="1327150"/>
          <p14:tracePt t="135378" x="1244600" y="1333500"/>
          <p14:tracePt t="135394" x="1250950" y="1346200"/>
          <p14:tracePt t="135411" x="1257300" y="1358900"/>
          <p14:tracePt t="135428" x="1263650" y="1358900"/>
          <p14:tracePt t="135444" x="1263650" y="1371600"/>
          <p14:tracePt t="135461" x="1263650" y="1384300"/>
          <p14:tracePt t="135477" x="1263650" y="1390650"/>
          <p14:tracePt t="135498" x="1263650" y="1397000"/>
          <p14:tracePt t="135513" x="1276350" y="1409700"/>
          <p14:tracePt t="135532" x="1276350" y="1435100"/>
          <p14:tracePt t="135545" x="1276350" y="1460500"/>
          <p14:tracePt t="135561" x="1276350" y="1479550"/>
          <p14:tracePt t="135581" x="1276350" y="1517650"/>
          <p14:tracePt t="135594" x="1250950" y="1562100"/>
          <p14:tracePt t="135611" x="1225550" y="1593850"/>
          <p14:tracePt t="135628" x="1193800" y="1612900"/>
          <p14:tracePt t="135645" x="1181100" y="1625600"/>
          <p14:tracePt t="135695" x="1174750" y="1625600"/>
          <p14:tracePt t="135897" x="1174750" y="1612900"/>
          <p14:tracePt t="135913" x="1181100" y="1600200"/>
          <p14:tracePt t="135922" x="1212850" y="1593850"/>
          <p14:tracePt t="135931" x="1250950" y="1581150"/>
          <p14:tracePt t="135944" x="1358900" y="1549400"/>
          <p14:tracePt t="135966" x="1498600" y="1517650"/>
          <p14:tracePt t="135978" x="1689100" y="1485900"/>
          <p14:tracePt t="135994" x="1911350" y="1447800"/>
          <p14:tracePt t="136013" x="2139950" y="1416050"/>
          <p14:tracePt t="136027" x="2330450" y="1397000"/>
          <p14:tracePt t="136046" x="2520950" y="1397000"/>
          <p14:tracePt t="136061" x="2686050" y="1397000"/>
          <p14:tracePt t="136080" x="2813050" y="1397000"/>
          <p14:tracePt t="136094" x="2857500" y="1397000"/>
          <p14:tracePt t="136111" x="2863850" y="1397000"/>
          <p14:tracePt t="136185" x="2863850" y="1403350"/>
          <p14:tracePt t="136208" x="2870200" y="1403350"/>
          <p14:tracePt t="136272" x="2870200" y="1409700"/>
          <p14:tracePt t="136281" x="2876550" y="1409700"/>
          <p14:tracePt t="136311" x="2876550" y="1416050"/>
          <p14:tracePt t="136330" x="2857500" y="1422400"/>
          <p14:tracePt t="136344" x="2825750" y="1422400"/>
          <p14:tracePt t="136361" x="2781300" y="1428750"/>
          <p14:tracePt t="136377" x="2730500" y="1428750"/>
          <p14:tracePt t="136394" x="2698750" y="1428750"/>
          <p14:tracePt t="136411" x="2686050" y="1422400"/>
          <p14:tracePt t="136428" x="2660650" y="1403350"/>
          <p14:tracePt t="136444" x="2647950" y="1371600"/>
          <p14:tracePt t="136461" x="2641600" y="1358900"/>
          <p14:tracePt t="136483" x="2647950" y="1327150"/>
          <p14:tracePt t="136494" x="2647950" y="1314450"/>
          <p14:tracePt t="136514" x="2667000" y="1263650"/>
          <p14:tracePt t="136527" x="2667000" y="1250950"/>
          <p14:tracePt t="136544" x="2686050" y="1231900"/>
          <p14:tracePt t="136561" x="2717800" y="1219200"/>
          <p14:tracePt t="136580" x="2730500" y="1206500"/>
          <p14:tracePt t="136595" x="2768600" y="1193800"/>
          <p14:tracePt t="136611" x="2806700" y="1187450"/>
          <p14:tracePt t="136628" x="2838450" y="1181100"/>
          <p14:tracePt t="136644" x="2870200" y="1181100"/>
          <p14:tracePt t="136662" x="2901950" y="1181100"/>
          <p14:tracePt t="136678" x="2940050" y="1181100"/>
          <p14:tracePt t="136694" x="2978150" y="1181100"/>
          <p14:tracePt t="136703" x="2997200" y="1181100"/>
          <p14:tracePt t="136706" x="3016250" y="1181100"/>
          <p14:tracePt t="136715" x="3035300" y="1181100"/>
          <p14:tracePt t="136728" x="3067050" y="1181100"/>
          <p14:tracePt t="136745" x="3098800" y="1181100"/>
          <p14:tracePt t="136765" x="3105150" y="1181100"/>
          <p14:tracePt t="136778" x="3117850" y="1187450"/>
          <p14:tracePt t="136794" x="3124200" y="1206500"/>
          <p14:tracePt t="136811" x="3130550" y="1212850"/>
          <p14:tracePt t="136830" x="3136900" y="1219200"/>
          <p14:tracePt t="136844" x="3136900" y="1244600"/>
          <p14:tracePt t="136861" x="3136900" y="1270000"/>
          <p14:tracePt t="136877" x="3136900" y="1301750"/>
          <p14:tracePt t="136894" x="3136900" y="1333500"/>
          <p14:tracePt t="136911" x="3124200" y="1371600"/>
          <p14:tracePt t="136929" x="3098800" y="1435100"/>
          <p14:tracePt t="136944" x="3079750" y="1454150"/>
          <p14:tracePt t="136961" x="3054350" y="1498600"/>
          <p14:tracePt t="136978" x="3041650" y="1511300"/>
          <p14:tracePt t="136998" x="3035300" y="1524000"/>
          <p14:tracePt t="137014" x="3016250" y="1543050"/>
          <p14:tracePt t="137027" x="2990850" y="1549400"/>
          <p14:tracePt t="137044" x="2965450" y="1555750"/>
          <p14:tracePt t="137061" x="2940050" y="1568450"/>
          <p14:tracePt t="137081" x="2908300" y="1574800"/>
          <p14:tracePt t="137094" x="2882900" y="1574800"/>
          <p14:tracePt t="137111" x="2851150" y="1587500"/>
          <p14:tracePt t="137128" x="2832100" y="1587500"/>
          <p14:tracePt t="137133" x="2819400" y="1587500"/>
          <p14:tracePt t="137147" x="2813050" y="1587500"/>
          <p14:tracePt t="137161" x="2794000" y="1587500"/>
          <p14:tracePt t="137391" x="2774950" y="1587500"/>
          <p14:tracePt t="137398" x="2743200" y="1587500"/>
          <p14:tracePt t="137412" x="2679700" y="1587500"/>
          <p14:tracePt t="137428" x="2584450" y="1587500"/>
          <p14:tracePt t="137445" x="2463800" y="1593850"/>
          <p14:tracePt t="137464" x="2311400" y="1593850"/>
          <p14:tracePt t="137478" x="2146300" y="1600200"/>
          <p14:tracePt t="137495" x="1987550" y="1600200"/>
          <p14:tracePt t="137514" x="1784350" y="1600200"/>
          <p14:tracePt t="137528" x="1733550" y="1600200"/>
          <p14:tracePt t="137545" x="1568450" y="1606550"/>
          <p14:tracePt t="137561" x="1479550" y="1606550"/>
          <p14:tracePt t="137580" x="1397000" y="1612900"/>
          <p14:tracePt t="137594" x="1339850" y="1600200"/>
          <p14:tracePt t="137611" x="1333500" y="1600200"/>
          <p14:tracePt t="137689" x="1320800" y="1600200"/>
          <p14:tracePt t="137698" x="1314450" y="1600200"/>
          <p14:tracePt t="137712" x="1276350" y="1600200"/>
          <p14:tracePt t="137727" x="1257300" y="1600200"/>
          <p14:tracePt t="137745" x="1200150" y="1600200"/>
          <p14:tracePt t="137763" x="1155700" y="1600200"/>
          <p14:tracePt t="137777" x="1111250" y="1600200"/>
          <p14:tracePt t="137794" x="1085850" y="1600200"/>
          <p14:tracePt t="137811" x="1073150" y="1600200"/>
          <p14:tracePt t="138088" x="1079500" y="1600200"/>
          <p14:tracePt t="138097" x="1079500" y="1606550"/>
          <p14:tracePt t="138125" x="1079500" y="1612900"/>
          <p14:tracePt t="138145" x="1085850" y="1612900"/>
          <p14:tracePt t="138270" x="1085850" y="1606550"/>
          <p14:tracePt t="138277" x="1085850" y="1600200"/>
          <p14:tracePt t="138283" x="1085850" y="1587500"/>
          <p14:tracePt t="138324" x="1085850" y="1581150"/>
          <p14:tracePt t="138331" x="1085850" y="1568450"/>
          <p14:tracePt t="138344" x="1092200" y="1562100"/>
          <p14:tracePt t="138361" x="1092200" y="1543050"/>
          <p14:tracePt t="138378" x="1092200" y="1536700"/>
          <p14:tracePt t="138428" x="1092200" y="1530350"/>
          <p14:tracePt t="138466" x="1098550" y="1530350"/>
          <p14:tracePt t="138473" x="1098550" y="1524000"/>
          <p14:tracePt t="138488" x="1098550" y="1517650"/>
          <p14:tracePt t="138518" x="1098550" y="1511300"/>
          <p14:tracePt t="138530" x="1098550" y="1504950"/>
          <p14:tracePt t="138538" x="1098550" y="1492250"/>
          <p14:tracePt t="138545" x="1098550" y="1485900"/>
          <p14:tracePt t="138561" x="1092200" y="1460500"/>
          <p14:tracePt t="138580" x="1073150" y="1441450"/>
          <p14:tracePt t="138595" x="1066800" y="1428750"/>
          <p14:tracePt t="138611" x="1060450" y="1416050"/>
          <p14:tracePt t="138685" x="1060450" y="1409700"/>
          <p14:tracePt t="138737" x="1054100" y="1409700"/>
          <p14:tracePt t="138768" x="1047750" y="1403350"/>
          <p14:tracePt t="138782" x="1035050" y="1403350"/>
          <p14:tracePt t="138787" x="1028700" y="1403350"/>
          <p14:tracePt t="138811" x="1016000" y="1403350"/>
          <p14:tracePt t="138830" x="1003300" y="1403350"/>
          <p14:tracePt t="138836" x="990600" y="1403350"/>
          <p14:tracePt t="138844" x="984250" y="1416050"/>
          <p14:tracePt t="138861" x="965200" y="1447800"/>
          <p14:tracePt t="138878" x="939800" y="1498600"/>
          <p14:tracePt t="138895" x="908050" y="1562100"/>
          <p14:tracePt t="138911" x="895350" y="1638300"/>
          <p14:tracePt t="138928" x="908050" y="1714500"/>
          <p14:tracePt t="138944" x="965200" y="1790700"/>
          <p14:tracePt t="138961" x="990600" y="1803400"/>
          <p14:tracePt t="138978" x="1009650" y="1816100"/>
          <p14:tracePt t="139059" x="1009650" y="1803400"/>
          <p14:tracePt t="139081" x="1009650" y="1784350"/>
          <p14:tracePt t="139094" x="1009650" y="1778000"/>
          <p14:tracePt t="139111" x="1009650" y="1771650"/>
          <p14:tracePt t="139896" x="1016000" y="1771650"/>
          <p14:tracePt t="139908" x="1022350" y="1771650"/>
          <p14:tracePt t="139919" x="1035050" y="1771650"/>
          <p14:tracePt t="139927" x="1035050" y="1765300"/>
          <p14:tracePt t="139944" x="1035050" y="1758950"/>
          <p14:tracePt t="140034" x="1041400" y="1758950"/>
          <p14:tracePt t="140520" x="1041400" y="1752600"/>
          <p14:tracePt t="140529" x="1041400" y="1746250"/>
          <p14:tracePt t="140537" x="1041400" y="1733550"/>
          <p14:tracePt t="140545" x="1047750" y="1720850"/>
          <p14:tracePt t="140561" x="1060450" y="1695450"/>
          <p14:tracePt t="140580" x="1079500" y="1682750"/>
          <p14:tracePt t="140594" x="1092200" y="1676400"/>
          <p14:tracePt t="140611" x="1098550" y="1676400"/>
          <p14:tracePt t="140661" x="1098550" y="1682750"/>
          <p14:tracePt t="140678" x="1104900" y="1682750"/>
          <p14:tracePt t="140699" x="1136650" y="1682750"/>
          <p14:tracePt t="140705" x="1143000" y="1682750"/>
          <p14:tracePt t="140717" x="1155700" y="1682750"/>
          <p14:tracePt t="140728" x="1162050" y="1682750"/>
          <p14:tracePt t="140732" x="1174750" y="1682750"/>
          <p14:tracePt t="140749" x="1231900" y="1682750"/>
          <p14:tracePt t="140765" x="1295400" y="1682750"/>
          <p14:tracePt t="140779" x="1346200" y="1682750"/>
          <p14:tracePt t="140795" x="1384300" y="1682750"/>
          <p14:tracePt t="140815" x="1409700" y="1676400"/>
          <p14:tracePt t="140831" x="1428750" y="1670050"/>
          <p14:tracePt t="140845" x="1447800" y="1670050"/>
          <p14:tracePt t="140861" x="1447800" y="1663700"/>
          <p14:tracePt t="140896" x="1447800" y="1670050"/>
          <p14:tracePt t="140962" x="1454150" y="1670050"/>
          <p14:tracePt t="141014" x="1460500" y="1670050"/>
          <p14:tracePt t="141021" x="1466850" y="1670050"/>
          <p14:tracePt t="141028" x="1473200" y="1670050"/>
          <p14:tracePt t="141046" x="1530350" y="1657350"/>
          <p14:tracePt t="141061" x="1676400" y="1638300"/>
          <p14:tracePt t="141080" x="1911350" y="1612900"/>
          <p14:tracePt t="141094" x="2184400" y="1593850"/>
          <p14:tracePt t="141111" x="2527300" y="1555750"/>
          <p14:tracePt t="141114" x="2686050" y="1530350"/>
          <p14:tracePt t="141128" x="2857500" y="1524000"/>
          <p14:tracePt t="141145" x="3168650" y="1524000"/>
          <p14:tracePt t="141161" x="3244850" y="1524000"/>
          <p14:tracePt t="141178" x="3251200" y="1517650"/>
          <p14:tracePt t="141214" x="3194050" y="1517650"/>
          <p14:tracePt t="141228" x="3079750" y="1530350"/>
          <p14:tracePt t="141232" x="3028950" y="1543050"/>
          <p14:tracePt t="141244" x="2946400" y="1549400"/>
          <p14:tracePt t="141263" x="2736850" y="1587500"/>
          <p14:tracePt t="141279" x="2495550" y="1638300"/>
          <p14:tracePt t="141295" x="2228850" y="1638300"/>
          <p14:tracePt t="141298" x="2101850" y="1638300"/>
          <p14:tracePt t="141311" x="1987550" y="1638300"/>
          <p14:tracePt t="141328" x="1701800" y="1644650"/>
          <p14:tracePt t="141344" x="1555750" y="1638300"/>
          <p14:tracePt t="141361" x="1504950" y="1638300"/>
          <p14:tracePt t="141377" x="1498600" y="1638300"/>
          <p14:tracePt t="141435" x="1492250" y="1638300"/>
          <p14:tracePt t="141444" x="1479550" y="1638300"/>
          <p14:tracePt t="141461" x="1454150" y="1638300"/>
          <p14:tracePt t="141478" x="1428750" y="1638300"/>
          <p14:tracePt t="141499" x="1403350" y="1638300"/>
          <p14:tracePt t="141544" x="1384300" y="1638300"/>
          <p14:tracePt t="141563" x="1365250" y="1638300"/>
          <p14:tracePt t="141577" x="1346200" y="1651000"/>
          <p14:tracePt t="141594" x="1314450" y="1651000"/>
          <p14:tracePt t="141611" x="1282700" y="1651000"/>
          <p14:tracePt t="141627" x="1257300" y="1657350"/>
          <p14:tracePt t="141644" x="1250950" y="1657350"/>
          <p14:tracePt t="141849" x="1250950" y="1651000"/>
          <p14:tracePt t="141858" x="1257300" y="1644650"/>
          <p14:tracePt t="141865" x="1263650" y="1638300"/>
          <p14:tracePt t="141878" x="1276350" y="1631950"/>
          <p14:tracePt t="141900" x="1308100" y="1612900"/>
          <p14:tracePt t="141911" x="1327150" y="1606550"/>
          <p14:tracePt t="141928" x="1365250" y="1581150"/>
          <p14:tracePt t="141944" x="1409700" y="1562100"/>
          <p14:tracePt t="141962" x="1466850" y="1549400"/>
          <p14:tracePt t="141978" x="1543050" y="1524000"/>
          <p14:tracePt t="141995" x="1619250" y="1492250"/>
          <p14:tracePt t="142013" x="1676400" y="1473200"/>
          <p14:tracePt t="142028" x="1708150" y="1466850"/>
          <p14:tracePt t="142044" x="1727200" y="1460500"/>
          <p14:tracePt t="142061" x="1746250" y="1460500"/>
          <p14:tracePt t="142080" x="1778000" y="1454150"/>
          <p14:tracePt t="142095" x="1828800" y="1428750"/>
          <p14:tracePt t="142111" x="1898650" y="1409700"/>
          <p14:tracePt t="142114" x="1936750" y="1403350"/>
          <p14:tracePt t="142128" x="1974850" y="1384300"/>
          <p14:tracePt t="142148" x="2095500" y="1377950"/>
          <p14:tracePt t="142162" x="2165350" y="1352550"/>
          <p14:tracePt t="142178" x="2235200" y="1339850"/>
          <p14:tracePt t="142195" x="2298700" y="1333500"/>
          <p14:tracePt t="142211" x="2368550" y="1333500"/>
          <p14:tracePt t="142228" x="2451100" y="1333500"/>
          <p14:tracePt t="142250" x="2540000" y="1327150"/>
          <p14:tracePt t="142265" x="2686050" y="1320800"/>
          <p14:tracePt t="142278" x="2736850" y="1320800"/>
          <p14:tracePt t="142295" x="2851150" y="1320800"/>
          <p14:tracePt t="142311" x="2959100" y="1320800"/>
          <p14:tracePt t="142329" x="3111500" y="1346200"/>
          <p14:tracePt t="142344" x="3206750" y="1346200"/>
          <p14:tracePt t="142361" x="3270250" y="1358900"/>
          <p14:tracePt t="142378" x="3321050" y="1377950"/>
          <p14:tracePt t="142394" x="3346450" y="1384300"/>
          <p14:tracePt t="142410" x="3346450" y="1390650"/>
          <p14:tracePt t="143921" x="3327400" y="1390650"/>
          <p14:tracePt t="143934" x="3302000" y="1390650"/>
          <p14:tracePt t="143944" x="3225800" y="1390650"/>
          <p14:tracePt t="143962" x="3117850" y="1390650"/>
          <p14:tracePt t="143980" x="2990850" y="1390650"/>
          <p14:tracePt t="143994" x="2876550" y="1397000"/>
          <p14:tracePt t="144014" x="2774950" y="1409700"/>
          <p14:tracePt t="144029" x="2686050" y="1397000"/>
          <p14:tracePt t="144045" x="2597150" y="1397000"/>
          <p14:tracePt t="144065" x="2476500" y="1397000"/>
          <p14:tracePt t="144080" x="2425700" y="1403350"/>
          <p14:tracePt t="144095" x="2305050" y="1403350"/>
          <p14:tracePt t="144111" x="2184400" y="1416050"/>
          <p14:tracePt t="144129" x="2025650" y="1422400"/>
          <p14:tracePt t="144147" x="1930400" y="1422400"/>
          <p14:tracePt t="144162" x="1847850" y="1441450"/>
          <p14:tracePt t="144180" x="1752600" y="1466850"/>
          <p14:tracePt t="144195" x="1663700" y="1485900"/>
          <p14:tracePt t="144214" x="1568450" y="1511300"/>
          <p14:tracePt t="144228" x="1466850" y="1543050"/>
          <p14:tracePt t="144246" x="1371600" y="1581150"/>
          <p14:tracePt t="144263" x="1289050" y="1625600"/>
          <p14:tracePt t="144282" x="1187450" y="1670050"/>
          <p14:tracePt t="144298" x="1123950" y="1689100"/>
          <p14:tracePt t="144314" x="1092200" y="1701800"/>
          <p14:tracePt t="144330" x="1085850" y="1701800"/>
          <p14:tracePt t="144453" x="1085850" y="1689100"/>
          <p14:tracePt t="144459" x="1085850" y="1676400"/>
          <p14:tracePt t="144466" x="1098550" y="1663700"/>
          <p14:tracePt t="144478" x="1117600" y="1651000"/>
          <p14:tracePt t="144497" x="1187450" y="1619250"/>
          <p14:tracePt t="144515" x="1244600" y="1600200"/>
          <p14:tracePt t="144528" x="1276350" y="1587500"/>
          <p14:tracePt t="144545" x="1390650" y="1549400"/>
          <p14:tracePt t="144561" x="1479550" y="1504950"/>
          <p14:tracePt t="144579" x="1581150" y="1473200"/>
          <p14:tracePt t="144594" x="1663700" y="1454150"/>
          <p14:tracePt t="144611" x="1746250" y="1441450"/>
          <p14:tracePt t="144628" x="1822450" y="1441450"/>
          <p14:tracePt t="144644" x="1917700" y="1428750"/>
          <p14:tracePt t="144662" x="2006600" y="1416050"/>
          <p14:tracePt t="144678" x="2133600" y="1403350"/>
          <p14:tracePt t="144695" x="2279650" y="1384300"/>
          <p14:tracePt t="144702" x="2355850" y="1384300"/>
          <p14:tracePt t="144711" x="2425700" y="1384300"/>
          <p14:tracePt t="144732" x="2647950" y="1377950"/>
          <p14:tracePt t="144744" x="2768600" y="1377950"/>
          <p14:tracePt t="144766" x="2863850" y="1377950"/>
          <p14:tracePt t="144777" x="2959100" y="1384300"/>
          <p14:tracePt t="144795" x="3054350" y="1390650"/>
          <p14:tracePt t="144811" x="3143250" y="1397000"/>
          <p14:tracePt t="144830" x="3181350" y="1409700"/>
          <p14:tracePt t="144844" x="3238500" y="1416050"/>
          <p14:tracePt t="144863" x="3270250" y="1422400"/>
          <p14:tracePt t="144878" x="3295650" y="1422400"/>
          <p14:tracePt t="146273" x="3276600" y="1422400"/>
          <p14:tracePt t="146284" x="3219450" y="1416050"/>
          <p14:tracePt t="146295" x="3162300" y="1416050"/>
          <p14:tracePt t="146311" x="3060700" y="1422400"/>
          <p14:tracePt t="146331" x="2857500" y="1435100"/>
          <p14:tracePt t="146344" x="2698750" y="1454150"/>
          <p14:tracePt t="146361" x="2533650" y="1466850"/>
          <p14:tracePt t="146378" x="2355850" y="1466850"/>
          <p14:tracePt t="146394" x="2197100" y="1460500"/>
          <p14:tracePt t="146411" x="2044700" y="1454150"/>
          <p14:tracePt t="146428" x="1917700" y="1473200"/>
          <p14:tracePt t="146444" x="1816100" y="1511300"/>
          <p14:tracePt t="146465" x="1708150" y="1549400"/>
          <p14:tracePt t="146478" x="1651000" y="1581150"/>
          <p14:tracePt t="146494" x="1593850" y="1612900"/>
          <p14:tracePt t="146515" x="1511300" y="1676400"/>
          <p14:tracePt t="146528" x="1466850" y="1701800"/>
          <p14:tracePt t="146544" x="1460500" y="1708150"/>
          <p14:tracePt t="146561" x="1460500" y="1714500"/>
          <p14:tracePt t="146649" x="1454150" y="1714500"/>
          <p14:tracePt t="146673" x="1454150" y="1701800"/>
          <p14:tracePt t="146682" x="1454150" y="1695450"/>
          <p14:tracePt t="146689" x="1466850" y="1689100"/>
          <p14:tracePt t="146712" x="1492250" y="1638300"/>
          <p14:tracePt t="146729" x="1530350" y="1612900"/>
          <p14:tracePt t="146747" x="1574800" y="1581150"/>
          <p14:tracePt t="146763" x="1651000" y="1555750"/>
          <p14:tracePt t="146778" x="1758950" y="1517650"/>
          <p14:tracePt t="146794" x="1866900" y="1498600"/>
          <p14:tracePt t="146811" x="1936750" y="1485900"/>
          <p14:tracePt t="146830" x="1962150" y="1485900"/>
          <p14:tracePt t="146878" x="1943100" y="1485900"/>
          <p14:tracePt t="146888" x="1930400" y="1485900"/>
          <p14:tracePt t="146894" x="1911350" y="1485900"/>
          <p14:tracePt t="146901" x="1892300" y="1485900"/>
          <p14:tracePt t="146911" x="1866900" y="1485900"/>
          <p14:tracePt t="146928" x="1809750" y="1485900"/>
          <p14:tracePt t="146934" x="1771650" y="1485900"/>
          <p14:tracePt t="146945" x="1714500" y="1447800"/>
          <p14:tracePt t="146961" x="1651000" y="1416050"/>
          <p14:tracePt t="146983" x="1606550" y="1390650"/>
          <p14:tracePt t="146995" x="1593850" y="1377950"/>
          <p14:tracePt t="147045" x="1581150" y="1377950"/>
          <p14:tracePt t="147061" x="1562100" y="1377950"/>
          <p14:tracePt t="147081" x="1536700" y="1377950"/>
          <p14:tracePt t="147094" x="1517650" y="1333500"/>
          <p14:tracePt t="147116" x="1485900" y="1231900"/>
          <p14:tracePt t="147128" x="1485900" y="1193800"/>
          <p14:tracePt t="147148" x="1485900" y="1098550"/>
          <p14:tracePt t="147161" x="1530350" y="1054100"/>
          <p14:tracePt t="147178" x="1587500" y="1028700"/>
          <p14:tracePt t="147195" x="1657350" y="1003300"/>
          <p14:tracePt t="147214" x="1714500" y="1003300"/>
          <p14:tracePt t="147228" x="1752600" y="1016000"/>
          <p14:tracePt t="147245" x="1803400" y="1028700"/>
          <p14:tracePt t="147263" x="1854200" y="1066800"/>
          <p14:tracePt t="147280" x="1905000" y="1117600"/>
          <p14:tracePt t="147294" x="1911350" y="1143000"/>
          <p14:tracePt t="147311" x="1911350" y="1187450"/>
          <p14:tracePt t="147312" x="1911350" y="1212850"/>
          <p14:tracePt t="147331" x="1911350" y="1250950"/>
          <p14:tracePt t="147345" x="1892300" y="1289050"/>
          <p14:tracePt t="147361" x="1860550" y="1314450"/>
          <p14:tracePt t="147379" x="1828800" y="1339850"/>
          <p14:tracePt t="147394" x="1778000" y="1371600"/>
          <p14:tracePt t="147411" x="1739900" y="1384300"/>
          <p14:tracePt t="147429" x="1727200" y="1390650"/>
          <p14:tracePt t="147445" x="1720850" y="1390650"/>
          <p14:tracePt t="147865" x="1720850" y="1371600"/>
          <p14:tracePt t="147872" x="1720850" y="1365250"/>
          <p14:tracePt t="147897" x="1720850" y="1358900"/>
          <p14:tracePt t="147905" x="1720850" y="1346200"/>
          <p14:tracePt t="148178" x="1720850" y="1352550"/>
          <p14:tracePt t="148201" x="1720850" y="1358900"/>
          <p14:tracePt t="148209" x="1720850" y="1365250"/>
          <p14:tracePt t="148228" x="1720850" y="1390650"/>
          <p14:tracePt t="148248" x="1720850" y="1422400"/>
          <p14:tracePt t="148264" x="1739900" y="1466850"/>
          <p14:tracePt t="148278" x="1797050" y="1543050"/>
          <p14:tracePt t="148294" x="1822450" y="1606550"/>
          <p14:tracePt t="148296" x="1847850" y="1638300"/>
          <p14:tracePt t="148311" x="1866900" y="1651000"/>
          <p14:tracePt t="148330" x="1924050" y="1663700"/>
          <p14:tracePt t="148345" x="1936750" y="1663700"/>
          <p14:tracePt t="148362" x="1949450" y="1663700"/>
          <p14:tracePt t="148395" x="1955800" y="1651000"/>
          <p14:tracePt t="148411" x="1968500" y="1631950"/>
          <p14:tracePt t="148428" x="1968500" y="1606550"/>
          <p14:tracePt t="148444" x="1974850" y="1587500"/>
          <p14:tracePt t="148461" x="1974850" y="1568450"/>
          <p14:tracePt t="148481" x="1974850" y="1549400"/>
          <p14:tracePt t="148494" x="1962150" y="1543050"/>
          <p14:tracePt t="148514" x="1911350" y="1524000"/>
          <p14:tracePt t="148528" x="1892300" y="1524000"/>
          <p14:tracePt t="148545" x="1860550" y="1524000"/>
          <p14:tracePt t="148561" x="1841500" y="1524000"/>
          <p14:tracePt t="148580" x="1816100" y="1524000"/>
          <p14:tracePt t="148595" x="1790700" y="1536700"/>
          <p14:tracePt t="148611" x="1765300" y="1555750"/>
          <p14:tracePt t="148628" x="1758950" y="1587500"/>
          <p14:tracePt t="148644" x="1739900" y="1600200"/>
          <p14:tracePt t="148662" x="1733550" y="1612900"/>
          <p14:tracePt t="148678" x="1720850" y="1644650"/>
          <p14:tracePt t="148696" x="1720850" y="1714500"/>
          <p14:tracePt t="148714" x="1720850" y="1765300"/>
          <p14:tracePt t="148728" x="1720850" y="1790700"/>
          <p14:tracePt t="148744" x="1771650" y="1860550"/>
          <p14:tracePt t="148763" x="1803400" y="1879600"/>
          <p14:tracePt t="148778" x="1854200" y="1898650"/>
          <p14:tracePt t="148795" x="1917700" y="1930400"/>
          <p14:tracePt t="148811" x="1981200" y="1955800"/>
          <p14:tracePt t="148829" x="2051050" y="1962150"/>
          <p14:tracePt t="148844" x="2101850" y="1968500"/>
          <p14:tracePt t="148861" x="2152650" y="1968500"/>
          <p14:tracePt t="148878" x="2165350" y="1968500"/>
          <p14:tracePt t="148894" x="2171700" y="1955800"/>
          <p14:tracePt t="148897" x="2184400" y="1936750"/>
          <p14:tracePt t="148911" x="2190750" y="1917700"/>
          <p14:tracePt t="148928" x="2197100" y="1866900"/>
          <p14:tracePt t="148944" x="2197100" y="1784350"/>
          <p14:tracePt t="148963" x="2178050" y="1727200"/>
          <p14:tracePt t="148978" x="2139950" y="1676400"/>
          <p14:tracePt t="148998" x="2082800" y="1651000"/>
          <p14:tracePt t="149014" x="1993900" y="1625600"/>
          <p14:tracePt t="149019" x="1962150" y="1619250"/>
          <p14:tracePt t="149027" x="1930400" y="1619250"/>
          <p14:tracePt t="149044" x="1860550" y="1619250"/>
          <p14:tracePt t="149061" x="1790700" y="1619250"/>
          <p14:tracePt t="149080" x="1739900" y="1619250"/>
          <p14:tracePt t="149095" x="1714500" y="1606550"/>
          <p14:tracePt t="149111" x="1695450" y="1574800"/>
          <p14:tracePt t="149129" x="1657350" y="1517650"/>
          <p14:tracePt t="149141" x="1644650" y="1504950"/>
          <p14:tracePt t="149155" x="1631950" y="1473200"/>
          <p14:tracePt t="149162" x="1625600" y="1466850"/>
          <p14:tracePt t="149178" x="1619250" y="1435100"/>
          <p14:tracePt t="149195" x="1619250" y="1416050"/>
          <p14:tracePt t="149211" x="1619250" y="1397000"/>
          <p14:tracePt t="149232" x="1619250" y="1377950"/>
          <p14:tracePt t="149393" x="1612900" y="1377950"/>
          <p14:tracePt t="149425" x="1606550" y="1390650"/>
          <p14:tracePt t="149435" x="1606550" y="1403350"/>
          <p14:tracePt t="149444" x="1593850" y="1416050"/>
          <p14:tracePt t="149452" x="1593850" y="1435100"/>
          <p14:tracePt t="149464" x="1593850" y="1454150"/>
          <p14:tracePt t="149478" x="1587500" y="1485900"/>
          <p14:tracePt t="149494" x="1581150" y="1543050"/>
          <p14:tracePt t="149497" x="1581150" y="1568450"/>
          <p14:tracePt t="149514" x="1581150" y="1638300"/>
          <p14:tracePt t="149528" x="1581150" y="1670050"/>
          <p14:tracePt t="149544" x="1644650" y="1752600"/>
          <p14:tracePt t="149561" x="1689100" y="1784350"/>
          <p14:tracePt t="149580" x="1727200" y="1797050"/>
          <p14:tracePt t="149594" x="1758950" y="1797050"/>
          <p14:tracePt t="149611" x="1771650" y="1797050"/>
          <p14:tracePt t="149673" x="1771650" y="1784350"/>
          <p14:tracePt t="149873" x="1778000" y="1784350"/>
          <p14:tracePt t="149881" x="1797050" y="1784350"/>
          <p14:tracePt t="149899" x="1854200" y="1803400"/>
          <p14:tracePt t="149911" x="1898650" y="1828800"/>
          <p14:tracePt t="149928" x="2051050" y="1879600"/>
          <p14:tracePt t="149944" x="2457450" y="2019300"/>
          <p14:tracePt t="149961" x="2730500" y="2108200"/>
          <p14:tracePt t="149983" x="3028950" y="2203450"/>
          <p14:tracePt t="149994" x="3365500" y="2292350"/>
          <p14:tracePt t="150013" x="3721100" y="2362200"/>
          <p14:tracePt t="150029" x="4064000" y="2393950"/>
          <p14:tracePt t="150044" x="4425950" y="2413000"/>
          <p14:tracePt t="150061" x="4718050" y="2425700"/>
          <p14:tracePt t="150080" x="5003800" y="2419350"/>
          <p14:tracePt t="150094" x="5092700" y="2419350"/>
          <p14:tracePt t="150111" x="5257800" y="2425700"/>
          <p14:tracePt t="150115" x="5334000" y="2438400"/>
          <p14:tracePt t="150128" x="5403850" y="2444750"/>
          <p14:tracePt t="150144" x="5549900" y="2451100"/>
          <p14:tracePt t="150163" x="5588000" y="2451100"/>
          <p14:tracePt t="150178" x="5594350" y="2451100"/>
          <p14:tracePt t="150194" x="5594350" y="2444750"/>
          <p14:tracePt t="150213" x="5594350" y="2432050"/>
          <p14:tracePt t="150228" x="5594350" y="2425700"/>
          <p14:tracePt t="150263" x="5594350" y="2413000"/>
          <p14:tracePt t="150294" x="5594350" y="2406650"/>
          <p14:tracePt t="150311" x="5600700" y="2406650"/>
          <p14:tracePt t="150331" x="5619750" y="2400300"/>
          <p14:tracePt t="150344" x="5657850" y="2400300"/>
          <p14:tracePt t="150361" x="5715000" y="2400300"/>
          <p14:tracePt t="150378" x="5765800" y="2400300"/>
          <p14:tracePt t="150394" x="5797550" y="2400300"/>
          <p14:tracePt t="150411" x="5816600" y="2400300"/>
          <p14:tracePt t="150428" x="5842000" y="2400300"/>
          <p14:tracePt t="150444" x="5899150" y="2400300"/>
          <p14:tracePt t="150462" x="5969000" y="2400300"/>
          <p14:tracePt t="150478" x="6051550" y="2400300"/>
          <p14:tracePt t="150482" x="6089650" y="2400300"/>
          <p14:tracePt t="150498" x="6153150" y="2387600"/>
          <p14:tracePt t="150515" x="6191250" y="2381250"/>
          <p14:tracePt t="150530" x="6223000" y="2374900"/>
          <p14:tracePt t="150545" x="6248400" y="2362200"/>
          <p14:tracePt t="150561" x="6280150" y="2355850"/>
          <p14:tracePt t="150579" x="6299200" y="2349500"/>
          <p14:tracePt t="150594" x="6318250" y="2343150"/>
          <p14:tracePt t="150611" x="6330950" y="2336800"/>
          <p14:tracePt t="150629" x="6343650" y="2330450"/>
          <p14:tracePt t="150644" x="6369050" y="2330450"/>
          <p14:tracePt t="150661" x="6407150" y="2330450"/>
          <p14:tracePt t="150683" x="6470650" y="2330450"/>
          <p14:tracePt t="150694" x="6477000" y="2330450"/>
          <p14:tracePt t="150769" x="6483350" y="2330450"/>
          <p14:tracePt t="150778" x="6489700" y="2330450"/>
          <p14:tracePt t="150795" x="6496050" y="2330450"/>
          <p14:tracePt t="150830" x="6502400" y="2330450"/>
          <p14:tracePt t="150844" x="6508750" y="2330450"/>
          <p14:tracePt t="150861" x="6521450" y="2330450"/>
          <p14:tracePt t="150878" x="6546850" y="2336800"/>
          <p14:tracePt t="150881" x="6553200" y="2336800"/>
          <p14:tracePt t="150899" x="6572250" y="2343150"/>
          <p14:tracePt t="150912" x="6584950" y="2343150"/>
          <p14:tracePt t="150928" x="6591300" y="2343150"/>
          <p14:tracePt t="150985" x="6597650" y="2343150"/>
          <p14:tracePt t="150996" x="6604000" y="2343150"/>
          <p14:tracePt t="151013" x="6616700" y="2343150"/>
          <p14:tracePt t="151028" x="6623050" y="2343150"/>
          <p14:tracePt t="151193" x="6629400" y="2343150"/>
          <p14:tracePt t="151216" x="6635750" y="2343150"/>
          <p14:tracePt t="151227" x="6642100" y="2343150"/>
          <p14:tracePt t="151245" x="6648450" y="2343150"/>
          <p14:tracePt t="151528" x="6654800" y="2343150"/>
          <p14:tracePt t="151537" x="6654800" y="2336800"/>
          <p14:tracePt t="151553" x="6661150" y="2336800"/>
          <p14:tracePt t="151582" x="6661150" y="2330450"/>
          <p14:tracePt t="151593" x="6667500" y="2330450"/>
          <p14:tracePt t="151624" x="6673850" y="2330450"/>
          <p14:tracePt t="151649" x="6673850" y="2324100"/>
          <p14:tracePt t="152280" x="6648450" y="2324100"/>
          <p14:tracePt t="152289" x="6597650" y="2324100"/>
          <p14:tracePt t="152297" x="6527800" y="2324100"/>
          <p14:tracePt t="152311" x="6451600" y="2324100"/>
          <p14:tracePt t="152329" x="6223000" y="2324100"/>
          <p14:tracePt t="152344" x="6102350" y="2324100"/>
          <p14:tracePt t="152361" x="5988050" y="2324100"/>
          <p14:tracePt t="152378" x="5873750" y="2311400"/>
          <p14:tracePt t="152394" x="5778500" y="2305050"/>
          <p14:tracePt t="152411" x="5702300" y="2305050"/>
          <p14:tracePt t="152428" x="5651500" y="2286000"/>
          <p14:tracePt t="152445" x="5638800" y="2279650"/>
          <p14:tracePt t="152461" x="5632450" y="2273300"/>
          <p14:tracePt t="152480" x="5632450" y="2247900"/>
          <p14:tracePt t="152494" x="5632450" y="2241550"/>
          <p14:tracePt t="152514" x="5632450" y="2235200"/>
          <p14:tracePt t="152528" x="5638800" y="2228850"/>
          <p14:tracePt t="152544" x="5638800" y="2209800"/>
          <p14:tracePt t="152561" x="5638800" y="2190750"/>
          <p14:tracePt t="152581" x="5638800" y="2165350"/>
          <p14:tracePt t="152594" x="5638800" y="2127250"/>
          <p14:tracePt t="152611" x="5638800" y="2070100"/>
          <p14:tracePt t="152628" x="5632450" y="2012950"/>
          <p14:tracePt t="152644" x="5632450" y="1968500"/>
          <p14:tracePt t="152662" x="5632450" y="1898650"/>
          <p14:tracePt t="152678" x="5676900" y="1809750"/>
          <p14:tracePt t="152695" x="5753100" y="1752600"/>
          <p14:tracePt t="152701" x="5791200" y="1727200"/>
          <p14:tracePt t="152711" x="5822950" y="1708150"/>
          <p14:tracePt t="152729" x="5911850" y="1676400"/>
          <p14:tracePt t="152747" x="5962650" y="1676400"/>
          <p14:tracePt t="152763" x="6019800" y="1670050"/>
          <p14:tracePt t="152778" x="6083300" y="1670050"/>
          <p14:tracePt t="152794" x="6159500" y="1670050"/>
          <p14:tracePt t="152811" x="6248400" y="1701800"/>
          <p14:tracePt t="152830" x="6318250" y="1746250"/>
          <p14:tracePt t="152844" x="6356350" y="1784350"/>
          <p14:tracePt t="152861" x="6369050" y="1822450"/>
          <p14:tracePt t="152878" x="6375400" y="1879600"/>
          <p14:tracePt t="152889" x="6356350" y="1936750"/>
          <p14:tracePt t="152897" x="6330950" y="1968500"/>
          <p14:tracePt t="152911" x="6305550" y="1987550"/>
          <p14:tracePt t="152914" x="6273800" y="2006600"/>
          <p14:tracePt t="152928" x="6248400" y="2025650"/>
          <p14:tracePt t="152944" x="6146800" y="2070100"/>
          <p14:tracePt t="152961" x="6083300" y="2089150"/>
          <p14:tracePt t="152981" x="6032500" y="2108200"/>
          <p14:tracePt t="152995" x="5988050" y="2108200"/>
          <p14:tracePt t="153013" x="5943600" y="2108200"/>
          <p14:tracePt t="153030" x="5924550" y="2108200"/>
          <p14:tracePt t="153044" x="5918200" y="2095500"/>
          <p14:tracePt t="153061" x="5911850" y="2076450"/>
          <p14:tracePt t="153081" x="5911850" y="2044700"/>
          <p14:tracePt t="153095" x="5911850" y="2032000"/>
          <p14:tracePt t="153111" x="5911850" y="2025650"/>
          <p14:tracePt t="153128" x="5924550" y="2019300"/>
          <p14:tracePt t="153131" x="5943600" y="2019300"/>
          <p14:tracePt t="153144" x="6007100" y="2019300"/>
          <p14:tracePt t="153162" x="6102350" y="2019300"/>
          <p14:tracePt t="153178" x="6223000" y="2070100"/>
          <p14:tracePt t="153195" x="6330950" y="2120900"/>
          <p14:tracePt t="153213" x="6451600" y="2184400"/>
          <p14:tracePt t="153228" x="6584950" y="2228850"/>
          <p14:tracePt t="153244" x="6673850" y="2254250"/>
          <p14:tracePt t="153264" x="6705600" y="2266950"/>
          <p14:tracePt t="153473" x="6692900" y="2266950"/>
          <p14:tracePt t="153480" x="6680200" y="2266950"/>
          <p14:tracePt t="153496" x="6667500" y="2266950"/>
          <p14:tracePt t="153515" x="6661150" y="2266950"/>
          <p14:tracePt t="153544" x="6648450" y="2279650"/>
          <p14:tracePt t="153561" x="6642100" y="2286000"/>
          <p14:tracePt t="153579" x="6642100" y="2292350"/>
          <p14:tracePt t="153594" x="6635750" y="2292350"/>
          <p14:tracePt t="154340" x="6642100" y="2292350"/>
          <p14:tracePt t="154392" x="6642100" y="2298700"/>
          <p14:tracePt t="154584" x="6654800" y="2298700"/>
          <p14:tracePt t="154593" x="6667500" y="2298700"/>
          <p14:tracePt t="154611" x="6699250" y="2298700"/>
          <p14:tracePt t="154628" x="6769100" y="2298700"/>
          <p14:tracePt t="154648" x="6889750" y="2298700"/>
          <p14:tracePt t="154662" x="6921500" y="2298700"/>
          <p14:tracePt t="154678" x="6991350" y="2298700"/>
          <p14:tracePt t="154695" x="7048500" y="2298700"/>
          <p14:tracePt t="154714" x="7092950" y="2298700"/>
          <p14:tracePt t="154728" x="7099300" y="2298700"/>
          <p14:tracePt t="154745" x="7112000" y="2298700"/>
          <p14:tracePt t="154842" x="7118350" y="2298700"/>
          <p14:tracePt t="154945" x="7118350" y="2292350"/>
          <p14:tracePt t="155960" x="7118350" y="2298700"/>
          <p14:tracePt t="155969" x="7099300" y="2298700"/>
          <p14:tracePt t="155984" x="7035800" y="2298700"/>
          <p14:tracePt t="155995" x="7004050" y="2298700"/>
          <p14:tracePt t="156015" x="6946900" y="2298700"/>
          <p14:tracePt t="156028" x="6927850" y="2298700"/>
          <p14:tracePt t="156050" x="6915150" y="2298700"/>
          <p14:tracePt t="156097" x="6908800" y="2298700"/>
          <p14:tracePt t="156122" x="6902450" y="2298700"/>
          <p14:tracePt t="156129" x="6896100" y="2298700"/>
          <p14:tracePt t="156145" x="6883400" y="2298700"/>
          <p14:tracePt t="156162" x="6864350" y="2298700"/>
          <p14:tracePt t="156178" x="6851650" y="2298700"/>
          <p14:tracePt t="156195" x="6838950" y="2298700"/>
          <p14:tracePt t="156215" x="6832600" y="2298700"/>
          <p14:tracePt t="156228" x="6826250" y="2298700"/>
          <p14:tracePt t="156278" x="6813550" y="2298700"/>
          <p14:tracePt t="156295" x="6794500" y="2298700"/>
          <p14:tracePt t="156311" x="6775450" y="2305050"/>
          <p14:tracePt t="156334" x="6769100" y="2305050"/>
          <p14:tracePt t="157785" x="6737350" y="2305050"/>
          <p14:tracePt t="157793" x="6692900" y="2305050"/>
          <p14:tracePt t="157811" x="6559550" y="2305050"/>
          <p14:tracePt t="157830" x="6362700" y="2305050"/>
          <p14:tracePt t="157835" x="6248400" y="2305050"/>
          <p14:tracePt t="157844" x="6108700" y="2305050"/>
          <p14:tracePt t="157861" x="5746750" y="2305050"/>
          <p14:tracePt t="157878" x="5283200" y="2298700"/>
          <p14:tracePt t="157893" x="4813300" y="2273300"/>
          <p14:tracePt t="157905" x="4368800" y="2266950"/>
          <p14:tracePt t="157928" x="3930650" y="2260600"/>
          <p14:tracePt t="157945" x="3460750" y="2260600"/>
          <p14:tracePt t="157964" x="3225800" y="2247900"/>
          <p14:tracePt t="157978" x="3041650" y="2228850"/>
          <p14:tracePt t="157998" x="2901950" y="2222500"/>
          <p14:tracePt t="158014" x="2787650" y="2228850"/>
          <p14:tracePt t="158028" x="2667000" y="2241550"/>
          <p14:tracePt t="158044" x="2571750" y="2241550"/>
          <p14:tracePt t="158061" x="2476500" y="2241550"/>
          <p14:tracePt t="158080" x="2381250" y="2241550"/>
          <p14:tracePt t="158095" x="2311400" y="2241550"/>
          <p14:tracePt t="158111" x="2254250" y="2241550"/>
          <p14:tracePt t="158128" x="2190750" y="2254250"/>
          <p14:tracePt t="158131" x="2159000" y="2260600"/>
          <p14:tracePt t="158145" x="2108200" y="2266950"/>
          <p14:tracePt t="158162" x="2063750" y="2273300"/>
          <p14:tracePt t="158179" x="2038350" y="2273300"/>
          <p14:tracePt t="158195" x="2006600" y="2286000"/>
          <p14:tracePt t="158211" x="1949450" y="2311400"/>
          <p14:tracePt t="158232" x="1866900" y="2330450"/>
          <p14:tracePt t="158244" x="1847850" y="2336800"/>
          <p14:tracePt t="158264" x="1841500" y="2349500"/>
          <p14:tracePt t="158281" x="1828800" y="2355850"/>
          <p14:tracePt t="158330" x="1822450" y="2387600"/>
          <p14:tracePt t="158344" x="1816100" y="2400300"/>
          <p14:tracePt t="158361" x="1809750" y="2413000"/>
          <p14:tracePt t="158377" x="1809750" y="2419350"/>
          <p14:tracePt t="158394" x="1809750" y="2425700"/>
          <p14:tracePt t="158801" x="1809750" y="2432050"/>
          <p14:tracePt t="158809" x="1809750" y="2438400"/>
          <p14:tracePt t="158830" x="1809750" y="2444750"/>
          <p14:tracePt t="158906" x="1809750" y="2451100"/>
          <p14:tracePt t="158913" x="1822450" y="2457450"/>
          <p14:tracePt t="158928" x="1841500" y="2470150"/>
          <p14:tracePt t="158944" x="1860550" y="2476500"/>
          <p14:tracePt t="158961" x="1873250" y="2482850"/>
          <p14:tracePt t="158982" x="1885950" y="2489200"/>
          <p14:tracePt t="158994" x="1917700" y="2489200"/>
          <p14:tracePt t="159014" x="1936750" y="2489200"/>
          <p14:tracePt t="159027" x="1962150" y="2489200"/>
          <p14:tracePt t="159046" x="1968500" y="2489200"/>
          <p14:tracePt t="159100" x="1981200" y="2489200"/>
          <p14:tracePt t="159111" x="1993900" y="2489200"/>
          <p14:tracePt t="159128" x="2038350" y="2489200"/>
          <p14:tracePt t="159145" x="2063750" y="2489200"/>
          <p14:tracePt t="159162" x="2070100" y="2489200"/>
          <p14:tracePt t="159312" x="2076450" y="2489200"/>
          <p14:tracePt t="159321" x="2095500" y="2489200"/>
          <p14:tracePt t="159332" x="2114550" y="2489200"/>
          <p14:tracePt t="159344" x="2139950" y="2489200"/>
          <p14:tracePt t="159361" x="2165350" y="2489200"/>
          <p14:tracePt t="159378" x="2178050" y="2489200"/>
          <p14:tracePt t="159504" x="2184400" y="2489200"/>
          <p14:tracePt t="159520" x="2216150" y="2489200"/>
          <p14:tracePt t="159528" x="2222500" y="2489200"/>
          <p14:tracePt t="159544" x="2235200" y="2489200"/>
          <p14:tracePt t="159561" x="2241550" y="2489200"/>
          <p14:tracePt t="159625" x="2247900" y="2489200"/>
          <p14:tracePt t="159648" x="2279650" y="2489200"/>
          <p14:tracePt t="159662" x="2286000" y="2489200"/>
          <p14:tracePt t="159678" x="2298700" y="2489200"/>
          <p14:tracePt t="159769" x="2311400" y="2489200"/>
          <p14:tracePt t="159779" x="2317750" y="2489200"/>
          <p14:tracePt t="159968" x="2317750" y="2495550"/>
          <p14:tracePt t="161251" x="2330450" y="2482850"/>
          <p14:tracePt t="161258" x="2349500" y="2476500"/>
          <p14:tracePt t="161267" x="2368550" y="2470150"/>
          <p14:tracePt t="161278" x="2381250" y="2463800"/>
          <p14:tracePt t="161362" x="2387600" y="2463800"/>
          <p14:tracePt t="161370" x="2393950" y="2463800"/>
          <p14:tracePt t="161378" x="2413000" y="2463800"/>
          <p14:tracePt t="161394" x="2444750" y="2463800"/>
          <p14:tracePt t="161411" x="2463800" y="2463800"/>
          <p14:tracePt t="161428" x="2482850" y="2463800"/>
          <p14:tracePt t="161445" x="2501900" y="2463800"/>
          <p14:tracePt t="161461" x="2508250" y="2463800"/>
          <p14:tracePt t="161553" x="2508250" y="2457450"/>
          <p14:tracePt t="161921" x="2508250" y="2451100"/>
          <p14:tracePt t="161933" x="2508250" y="2444750"/>
          <p14:tracePt t="161939" x="2508250" y="2438400"/>
          <p14:tracePt t="161950" x="2508250" y="2432050"/>
          <p14:tracePt t="161961" x="2514600" y="2425700"/>
          <p14:tracePt t="161994" x="2514600" y="2419350"/>
          <p14:tracePt t="162029" x="2514600" y="2413000"/>
          <p14:tracePt t="165066" x="2514600" y="2406650"/>
          <p14:tracePt t="166065" x="2520950" y="2413000"/>
          <p14:tracePt t="166161" x="2520950" y="2419350"/>
          <p14:tracePt t="166169" x="2520950" y="2425700"/>
          <p14:tracePt t="166233" x="2520950" y="2432050"/>
          <p14:tracePt t="166241" x="2527300" y="2438400"/>
          <p14:tracePt t="166263" x="2527300" y="2444750"/>
          <p14:tracePt t="166392" x="2540000" y="2451100"/>
          <p14:tracePt t="166397" x="2546350" y="2451100"/>
          <p14:tracePt t="166411" x="2571750" y="2457450"/>
          <p14:tracePt t="166428" x="2578100" y="2463800"/>
          <p14:tracePt t="166445" x="2597150" y="2470150"/>
          <p14:tracePt t="166462" x="2603500" y="2470150"/>
          <p14:tracePt t="166483" x="2609850" y="2470150"/>
          <p14:tracePt t="166537" x="2616200" y="2470150"/>
          <p14:tracePt t="166545" x="2622550" y="2470150"/>
          <p14:tracePt t="166561" x="2641600" y="2470150"/>
          <p14:tracePt t="166753" x="2647950" y="2476500"/>
          <p14:tracePt t="166766" x="2660650" y="2482850"/>
          <p14:tracePt t="166770" x="2667000" y="2482850"/>
          <p14:tracePt t="166780" x="2673350" y="2482850"/>
          <p14:tracePt t="166796" x="2686050" y="2489200"/>
          <p14:tracePt t="166811" x="2698750" y="2501900"/>
          <p14:tracePt t="166830" x="2711450" y="2514600"/>
          <p14:tracePt t="167498" x="2724150" y="2514600"/>
          <p14:tracePt t="167506" x="2743200" y="2501900"/>
          <p14:tracePt t="167525" x="2787650" y="2495550"/>
          <p14:tracePt t="167533" x="2806700" y="2489200"/>
          <p14:tracePt t="167548" x="2832100" y="2482850"/>
          <p14:tracePt t="167562" x="2863850" y="2482850"/>
          <p14:tracePt t="167580" x="2889250" y="2482850"/>
          <p14:tracePt t="167595" x="2914650" y="2482850"/>
          <p14:tracePt t="167611" x="2933700" y="2482850"/>
          <p14:tracePt t="167785" x="2921000" y="2482850"/>
          <p14:tracePt t="167795" x="2895600" y="2482850"/>
          <p14:tracePt t="167801" x="2876550" y="2482850"/>
          <p14:tracePt t="167811" x="2863850" y="2482850"/>
          <p14:tracePt t="167830" x="2819400" y="2482850"/>
          <p14:tracePt t="167844" x="2787650" y="2482850"/>
          <p14:tracePt t="167861" x="2755900" y="2482850"/>
          <p14:tracePt t="167878" x="2736850" y="2482850"/>
          <p14:tracePt t="167994" x="2736850" y="2476500"/>
          <p14:tracePt t="168023" x="2762250" y="2476500"/>
          <p14:tracePt t="168032" x="2800350" y="2476500"/>
          <p14:tracePt t="168045" x="2825750" y="2476500"/>
          <p14:tracePt t="168061" x="2870200" y="2476500"/>
          <p14:tracePt t="168081" x="2882900" y="2476500"/>
          <p14:tracePt t="168435" x="2882900" y="2470150"/>
          <p14:tracePt t="168440" x="2882900" y="2463800"/>
          <p14:tracePt t="168464" x="2870200" y="2451100"/>
          <p14:tracePt t="168478" x="2857500" y="2451100"/>
          <p14:tracePt t="168495" x="2844800" y="2444750"/>
          <p14:tracePt t="168517" x="2832100" y="2444750"/>
          <p14:tracePt t="169079" x="2844800" y="2444750"/>
          <p14:tracePt t="169085" x="2863850" y="2444750"/>
          <p14:tracePt t="169095" x="2870200" y="2444750"/>
          <p14:tracePt t="169112" x="2971800" y="2463800"/>
          <p14:tracePt t="169128" x="3003550" y="2470150"/>
          <p14:tracePt t="169144" x="3086100" y="2508250"/>
          <p14:tracePt t="169161" x="3117850" y="2508250"/>
          <p14:tracePt t="169397" x="3117850" y="2514600"/>
          <p14:tracePt t="169419" x="3117850" y="2520950"/>
          <p14:tracePt t="169426" x="3117850" y="2527300"/>
          <p14:tracePt t="169584" x="3124200" y="2527300"/>
          <p14:tracePt t="169594" x="3130550" y="2527300"/>
          <p14:tracePt t="169600" x="3162300" y="2527300"/>
          <p14:tracePt t="169611" x="3181350" y="2527300"/>
          <p14:tracePt t="169628" x="3232150" y="2527300"/>
          <p14:tracePt t="169644" x="3308350" y="2527300"/>
          <p14:tracePt t="169661" x="3384550" y="2527300"/>
          <p14:tracePt t="169678" x="3460750" y="2527300"/>
          <p14:tracePt t="169694" x="3517900" y="2527300"/>
          <p14:tracePt t="169704" x="3530600" y="2527300"/>
          <p14:tracePt t="169708" x="3543300" y="2527300"/>
          <p14:tracePt t="169715" x="3549650" y="2527300"/>
          <p14:tracePt t="169882" x="3562350" y="2527300"/>
          <p14:tracePt t="169893" x="3581400" y="2527300"/>
          <p14:tracePt t="169899" x="3587750" y="2527300"/>
          <p14:tracePt t="169911" x="3594100" y="2527300"/>
          <p14:tracePt t="169928" x="3613150" y="2527300"/>
          <p14:tracePt t="170305" x="3619500" y="2527300"/>
          <p14:tracePt t="170313" x="3632200" y="2527300"/>
          <p14:tracePt t="170330" x="3670300" y="2527300"/>
          <p14:tracePt t="170345" x="3695700" y="2527300"/>
          <p14:tracePt t="170361" x="3721100" y="2527300"/>
          <p14:tracePt t="170378" x="3746500" y="2527300"/>
          <p14:tracePt t="170394" x="3771900" y="2527300"/>
          <p14:tracePt t="170411" x="3797300" y="2527300"/>
          <p14:tracePt t="170428" x="3810000" y="2527300"/>
          <p14:tracePt t="170445" x="3816350" y="2527300"/>
          <p14:tracePt t="170683" x="3816350" y="2520950"/>
          <p14:tracePt t="170702" x="3810000" y="2520950"/>
          <p14:tracePt t="170707" x="3784600" y="2520950"/>
          <p14:tracePt t="170712" x="3765550" y="2520950"/>
          <p14:tracePt t="170728" x="3727450" y="2514600"/>
          <p14:tracePt t="170748" x="3600450" y="2514600"/>
          <p14:tracePt t="170763" x="3530600" y="2514600"/>
          <p14:tracePt t="170778" x="3479800" y="2501900"/>
          <p14:tracePt t="170795" x="3441700" y="2501900"/>
          <p14:tracePt t="170812" x="3416300" y="2501900"/>
          <p14:tracePt t="170831" x="3390900" y="2501900"/>
          <p14:tracePt t="170847" x="3352800" y="2501900"/>
          <p14:tracePt t="170862" x="3314700" y="2501900"/>
          <p14:tracePt t="170879" x="3251200" y="2501900"/>
          <p14:tracePt t="170884" x="3219450" y="2501900"/>
          <p14:tracePt t="170901" x="3168650" y="2501900"/>
          <p14:tracePt t="170913" x="3117850" y="2501900"/>
          <p14:tracePt t="170928" x="3098800" y="2501900"/>
          <p14:tracePt t="170945" x="3060700" y="2501900"/>
          <p14:tracePt t="170961" x="3048000" y="2501900"/>
          <p14:tracePt t="171017" x="3041650" y="2501900"/>
          <p14:tracePt t="171049" x="3041650" y="2508250"/>
          <p14:tracePt t="171058" x="3035300" y="2508250"/>
          <p14:tracePt t="171080" x="3028950" y="2508250"/>
          <p14:tracePt t="171105" x="3022600" y="2508250"/>
          <p14:tracePt t="171208" x="3028950" y="2508250"/>
          <p14:tracePt t="171216" x="3041650" y="2508250"/>
          <p14:tracePt t="171228" x="3060700" y="2508250"/>
          <p14:tracePt t="171244" x="3111500" y="2508250"/>
          <p14:tracePt t="171263" x="3175000" y="2508250"/>
          <p14:tracePt t="171278" x="3244850" y="2514600"/>
          <p14:tracePt t="171295" x="3321050" y="2520950"/>
          <p14:tracePt t="171297" x="3352800" y="2520950"/>
          <p14:tracePt t="171311" x="3384550" y="2520950"/>
          <p14:tracePt t="171313" x="3416300" y="2520950"/>
          <p14:tracePt t="171329" x="3467100" y="2520950"/>
          <p14:tracePt t="171345" x="3498850" y="2527300"/>
          <p14:tracePt t="171361" x="3524250" y="2527300"/>
          <p14:tracePt t="171378" x="3556000" y="2527300"/>
          <p14:tracePt t="171394" x="3575050" y="2527300"/>
          <p14:tracePt t="171411" x="3600450" y="2527300"/>
          <p14:tracePt t="171428" x="3632200" y="2527300"/>
          <p14:tracePt t="171445" x="3657600" y="2527300"/>
          <p14:tracePt t="171461" x="3702050" y="2527300"/>
          <p14:tracePt t="171478" x="3752850" y="2527300"/>
          <p14:tracePt t="171498" x="3816350" y="2527300"/>
          <p14:tracePt t="171515" x="3841750" y="2527300"/>
          <p14:tracePt t="171528" x="3848100" y="2527300"/>
          <p14:tracePt t="171544" x="3879850" y="2527300"/>
          <p14:tracePt t="171561" x="3886200" y="2527300"/>
          <p14:tracePt t="171673" x="3873500" y="2527300"/>
          <p14:tracePt t="171685" x="3848100" y="2527300"/>
          <p14:tracePt t="171695" x="3816350" y="2527300"/>
          <p14:tracePt t="171711" x="3752850" y="2527300"/>
          <p14:tracePt t="171733" x="3619500" y="2514600"/>
          <p14:tracePt t="171744" x="3556000" y="2508250"/>
          <p14:tracePt t="171767" x="3505200" y="2508250"/>
          <p14:tracePt t="171775" x="3486150" y="2508250"/>
          <p14:tracePt t="171779" x="3479800" y="2501900"/>
          <p14:tracePt t="171785" x="3467100" y="2501900"/>
          <p14:tracePt t="171795" x="3454400" y="2501900"/>
          <p14:tracePt t="171811" x="3422650" y="2501900"/>
          <p14:tracePt t="171831" x="3384550" y="2501900"/>
          <p14:tracePt t="171845" x="3333750" y="2501900"/>
          <p14:tracePt t="171861" x="3270250" y="2501900"/>
          <p14:tracePt t="171878" x="3232150" y="2501900"/>
          <p14:tracePt t="171898" x="3194050" y="2501900"/>
          <p14:tracePt t="171911" x="3175000" y="2501900"/>
          <p14:tracePt t="171928" x="3155950" y="2501900"/>
          <p14:tracePt t="171945" x="3136900" y="2501900"/>
          <p14:tracePt t="171961" x="3124200" y="2501900"/>
          <p14:tracePt t="171978" x="3111500" y="2501900"/>
          <p14:tracePt t="171995" x="3092450" y="2501900"/>
          <p14:tracePt t="172208" x="3111500" y="2501900"/>
          <p14:tracePt t="172217" x="3143250" y="2501900"/>
          <p14:tracePt t="172228" x="3162300" y="2501900"/>
          <p14:tracePt t="172232" x="3181350" y="2501900"/>
          <p14:tracePt t="172246" x="3194050" y="2501900"/>
          <p14:tracePt t="172265" x="3238500" y="2501900"/>
          <p14:tracePt t="172279" x="3251200" y="2501900"/>
          <p14:tracePt t="172295" x="3282950" y="2501900"/>
          <p14:tracePt t="172311" x="3295650" y="2501900"/>
          <p14:tracePt t="172315" x="3308350" y="2501900"/>
          <p14:tracePt t="172345" x="3314700" y="2501900"/>
          <p14:tracePt t="172361" x="3327400" y="2501900"/>
          <p14:tracePt t="172378" x="3333750" y="2501900"/>
          <p14:tracePt t="172521" x="3359150" y="2501900"/>
          <p14:tracePt t="172530" x="3371850" y="2501900"/>
          <p14:tracePt t="172545" x="3416300" y="2501900"/>
          <p14:tracePt t="172561" x="3441700" y="2501900"/>
          <p14:tracePt t="172581" x="3479800" y="2501900"/>
          <p14:tracePt t="172597" x="3492500" y="2501900"/>
          <p14:tracePt t="172612" x="3498850" y="2501900"/>
          <p14:tracePt t="172628" x="3511550" y="2501900"/>
          <p14:tracePt t="172644" x="3524250" y="2501900"/>
          <p14:tracePt t="172661" x="3543300" y="2501900"/>
          <p14:tracePt t="172678" x="3568700" y="2501900"/>
          <p14:tracePt t="172694" x="3587750" y="2495550"/>
          <p14:tracePt t="172701" x="3600450" y="2495550"/>
          <p14:tracePt t="172713" x="3606800" y="2495550"/>
          <p14:tracePt t="172844" x="3606800" y="2489200"/>
          <p14:tracePt t="173331" x="3606800" y="2482850"/>
          <p14:tracePt t="173340" x="3606800" y="2476500"/>
          <p14:tracePt t="173361" x="3587750" y="2476500"/>
          <p14:tracePt t="173378" x="3556000" y="2476500"/>
          <p14:tracePt t="173394" x="3524250" y="2476500"/>
          <p14:tracePt t="173411" x="3492500" y="2476500"/>
          <p14:tracePt t="173428" x="3448050" y="2476500"/>
          <p14:tracePt t="173445" x="3409950" y="2463800"/>
          <p14:tracePt t="173461" x="3352800" y="2463800"/>
          <p14:tracePt t="173478" x="3327400" y="2463800"/>
          <p14:tracePt t="173482" x="3314700" y="2463800"/>
          <p14:tracePt t="173495" x="3308350" y="2463800"/>
          <p14:tracePt t="173516" x="3289300" y="2463800"/>
          <p14:tracePt t="173524" x="3282950" y="2463800"/>
          <p14:tracePt t="173532" x="3276600" y="2463800"/>
          <p14:tracePt t="173544" x="3263900" y="2463800"/>
          <p14:tracePt t="173561" x="3257550" y="2463800"/>
          <p14:tracePt t="173579" x="3244850" y="2463800"/>
          <p14:tracePt t="173611" x="3238500" y="2463800"/>
          <p14:tracePt t="173674" x="3238500" y="2457450"/>
          <p14:tracePt t="174049" x="3232150" y="2457450"/>
          <p14:tracePt t="174058" x="3219450" y="2457450"/>
          <p14:tracePt t="174081" x="3213100" y="2457450"/>
          <p14:tracePt t="174161" x="3219450" y="2457450"/>
          <p14:tracePt t="174169" x="3238500" y="2457450"/>
          <p14:tracePt t="174178" x="3263900" y="2457450"/>
          <p14:tracePt t="174196" x="3333750" y="2457450"/>
          <p14:tracePt t="174215" x="3416300" y="2457450"/>
          <p14:tracePt t="174228" x="3517900" y="2463800"/>
          <p14:tracePt t="174245" x="3600450" y="2463800"/>
          <p14:tracePt t="174263" x="3651250" y="2463800"/>
          <p14:tracePt t="174281" x="3676650" y="2457450"/>
          <p14:tracePt t="174295" x="3683000" y="2457450"/>
          <p14:tracePt t="174311" x="3695700" y="2457450"/>
          <p14:tracePt t="174313" x="3708400" y="2457450"/>
          <p14:tracePt t="174330" x="3733800" y="2457450"/>
          <p14:tracePt t="174345" x="3765550" y="2457450"/>
          <p14:tracePt t="174361" x="3797300" y="2463800"/>
          <p14:tracePt t="174379" x="3810000" y="2463800"/>
          <p14:tracePt t="174394" x="3822700" y="2463800"/>
          <p14:tracePt t="174592" x="3816350" y="2463800"/>
          <p14:tracePt t="174611" x="3771900" y="2463800"/>
          <p14:tracePt t="174628" x="3714750" y="2463800"/>
          <p14:tracePt t="174644" x="3644900" y="2457450"/>
          <p14:tracePt t="174661" x="3562350" y="2451100"/>
          <p14:tracePt t="174678" x="3479800" y="2451100"/>
          <p14:tracePt t="174695" x="3416300" y="2457450"/>
          <p14:tracePt t="174704" x="3384550" y="2457450"/>
          <p14:tracePt t="174708" x="3352800" y="2457450"/>
          <p14:tracePt t="174715" x="3333750" y="2457450"/>
          <p14:tracePt t="174734" x="3302000" y="2457450"/>
          <p14:tracePt t="174896" x="3295650" y="2457450"/>
          <p14:tracePt t="174905" x="3282950" y="2457450"/>
          <p14:tracePt t="174915" x="3282950" y="2463800"/>
          <p14:tracePt t="174928" x="3270250" y="2463800"/>
          <p14:tracePt t="174945" x="3263900" y="2470150"/>
          <p14:tracePt t="174964" x="3232150" y="2470150"/>
          <p14:tracePt t="174978" x="3200400" y="2470150"/>
          <p14:tracePt t="174995" x="3181350" y="2476500"/>
          <p14:tracePt t="175014" x="3155950" y="2482850"/>
          <p14:tracePt t="175021" x="3149600" y="2482850"/>
          <p14:tracePt t="175145" x="3143250" y="2482850"/>
          <p14:tracePt t="175649" x="3136900" y="2476500"/>
          <p14:tracePt t="175657" x="3130550" y="2463800"/>
          <p14:tracePt t="175664" x="3130550" y="2451100"/>
          <p14:tracePt t="175678" x="3124200" y="2438400"/>
          <p14:tracePt t="175695" x="3117850" y="2419350"/>
          <p14:tracePt t="175713" x="3117850" y="2406650"/>
          <p14:tracePt t="175728" x="3117850" y="2393950"/>
          <p14:tracePt t="175957" x="3117850" y="2387600"/>
          <p14:tracePt t="175968" x="3117850" y="2381250"/>
          <p14:tracePt t="175979" x="3105150" y="2374900"/>
          <p14:tracePt t="175996" x="3098800" y="2362200"/>
          <p14:tracePt t="176015" x="3092450" y="2349500"/>
          <p14:tracePt t="176028" x="3086100" y="2330450"/>
          <p14:tracePt t="176045" x="3073400" y="2317750"/>
          <p14:tracePt t="176064" x="3067050" y="2305050"/>
          <p14:tracePt t="176080" x="3060700" y="2298700"/>
          <p14:tracePt t="176111" x="3060700" y="2292350"/>
          <p14:tracePt t="176128" x="3060700" y="2286000"/>
          <p14:tracePt t="176161" x="3067050" y="2286000"/>
          <p14:tracePt t="176304" x="3067050" y="2292350"/>
          <p14:tracePt t="176313" x="3067050" y="2298700"/>
          <p14:tracePt t="176328" x="3079750" y="2305050"/>
          <p14:tracePt t="176345" x="3092450" y="2311400"/>
          <p14:tracePt t="176362" x="3098800" y="2311400"/>
          <p14:tracePt t="176378" x="3098800" y="2317750"/>
          <p14:tracePt t="176394" x="3105150" y="2336800"/>
          <p14:tracePt t="176411" x="3111500" y="2355850"/>
          <p14:tracePt t="176428" x="3117850" y="2374900"/>
          <p14:tracePt t="176445" x="3130550" y="2387600"/>
          <p14:tracePt t="176463" x="3130550" y="2400300"/>
          <p14:tracePt t="176478" x="3143250" y="2406650"/>
          <p14:tracePt t="176495" x="3162300" y="2419350"/>
          <p14:tracePt t="176499" x="3175000" y="2425700"/>
          <p14:tracePt t="176514" x="3200400" y="2438400"/>
          <p14:tracePt t="176531" x="3225800" y="2444750"/>
          <p14:tracePt t="176545" x="3232150" y="2444750"/>
          <p14:tracePt t="176561" x="3225800" y="2444750"/>
          <p14:tracePt t="176608" x="3225800" y="2451100"/>
          <p14:tracePt t="176617" x="3225800" y="2457450"/>
          <p14:tracePt t="176629" x="3225800" y="2463800"/>
          <p14:tracePt t="176661" x="3225800" y="2470150"/>
          <p14:tracePt t="176678" x="3200400" y="2470150"/>
          <p14:tracePt t="176695" x="3143250" y="2470150"/>
          <p14:tracePt t="176711" x="3105150" y="2470150"/>
          <p14:tracePt t="176728" x="3079750" y="2470150"/>
          <p14:tracePt t="176732" x="3067050" y="2470150"/>
          <p14:tracePt t="176747" x="3048000" y="2470150"/>
          <p14:tracePt t="176765" x="3022600" y="2470150"/>
          <p14:tracePt t="176778" x="3009900" y="2470150"/>
          <p14:tracePt t="176794" x="3003550" y="2470150"/>
          <p14:tracePt t="176811" x="2997200" y="2457450"/>
          <p14:tracePt t="176830" x="2997200" y="2432050"/>
          <p14:tracePt t="176845" x="2990850" y="2419350"/>
          <p14:tracePt t="176861" x="2984500" y="2406650"/>
          <p14:tracePt t="176878" x="2978150" y="2400300"/>
          <p14:tracePt t="176883" x="2978150" y="2393950"/>
          <p14:tracePt t="176895" x="2978150" y="2387600"/>
          <p14:tracePt t="176911" x="2978150" y="2374900"/>
          <p14:tracePt t="176928" x="2978150" y="2362200"/>
          <p14:tracePt t="176935" x="2978150" y="2355850"/>
          <p14:tracePt t="176944" x="2984500" y="2349500"/>
          <p14:tracePt t="176966" x="2990850" y="2336800"/>
          <p14:tracePt t="176978" x="3028950" y="2336800"/>
          <p14:tracePt t="176995" x="3067050" y="2324100"/>
          <p14:tracePt t="177015" x="3105150" y="2311400"/>
          <p14:tracePt t="177028" x="3130550" y="2311400"/>
          <p14:tracePt t="177045" x="3162300" y="2311400"/>
          <p14:tracePt t="177061" x="3187700" y="2311400"/>
          <p14:tracePt t="177080" x="3225800" y="2317750"/>
          <p14:tracePt t="177095" x="3270250" y="2349500"/>
          <p14:tracePt t="177114" x="3289300" y="2381250"/>
          <p14:tracePt t="177129" x="3302000" y="2393950"/>
          <p14:tracePt t="177144" x="3302000" y="2406650"/>
          <p14:tracePt t="177162" x="3302000" y="2419350"/>
          <p14:tracePt t="177178" x="3289300" y="2438400"/>
          <p14:tracePt t="177195" x="3257550" y="2451100"/>
          <p14:tracePt t="177217" x="3244850" y="2451100"/>
          <p14:tracePt t="177228" x="3238500" y="2457450"/>
          <p14:tracePt t="177289" x="3251200" y="2457450"/>
          <p14:tracePt t="177296" x="3251200" y="2451100"/>
          <p14:tracePt t="177311" x="3257550" y="2444750"/>
          <p14:tracePt t="177331" x="3289300" y="2425700"/>
          <p14:tracePt t="177346" x="3327400" y="2413000"/>
          <p14:tracePt t="177362" x="3365500" y="2400300"/>
          <p14:tracePt t="177379" x="3409950" y="2387600"/>
          <p14:tracePt t="177395" x="3448050" y="2381250"/>
          <p14:tracePt t="177412" x="3473450" y="2374900"/>
          <p14:tracePt t="177428" x="3492500" y="2374900"/>
          <p14:tracePt t="177445" x="3511550" y="2374900"/>
          <p14:tracePt t="177456" x="3517900" y="2374900"/>
          <p14:tracePt t="177478" x="3524250" y="2374900"/>
          <p14:tracePt t="177500" x="3556000" y="2374900"/>
          <p14:tracePt t="177516" x="3581400" y="2374900"/>
          <p14:tracePt t="177531" x="3600450" y="2374900"/>
          <p14:tracePt t="177544" x="3625850" y="2374900"/>
          <p14:tracePt t="177562" x="3657600" y="2374900"/>
          <p14:tracePt t="177578" x="3695700" y="2374900"/>
          <p14:tracePt t="177595" x="3740150" y="2374900"/>
          <p14:tracePt t="177612" x="3778250" y="2374900"/>
          <p14:tracePt t="177630" x="3784600" y="2374900"/>
          <p14:tracePt t="177661" x="3790950" y="2374900"/>
          <p14:tracePt t="177714" x="3810000" y="2374900"/>
          <p14:tracePt t="177794" x="3816350" y="2374900"/>
          <p14:tracePt t="177801" x="3822700" y="2374900"/>
          <p14:tracePt t="177849" x="3822700" y="2381250"/>
          <p14:tracePt t="177865" x="3822700" y="2387600"/>
          <p14:tracePt t="177964" x="3829050" y="2387600"/>
          <p14:tracePt t="177991" x="3835400" y="2387600"/>
          <p14:tracePt t="178064" x="3816350" y="2387600"/>
          <p14:tracePt t="178080" x="3790950" y="2387600"/>
          <p14:tracePt t="178086" x="3765550" y="2387600"/>
          <p14:tracePt t="178095" x="3733800" y="2387600"/>
          <p14:tracePt t="178113" x="3619500" y="2393950"/>
          <p14:tracePt t="178129" x="3524250" y="2400300"/>
          <p14:tracePt t="178144" x="3441700" y="2406650"/>
          <p14:tracePt t="178161" x="3365500" y="2413000"/>
          <p14:tracePt t="178178" x="3314700" y="2425700"/>
          <p14:tracePt t="178195" x="3282950" y="2438400"/>
          <p14:tracePt t="178211" x="3257550" y="2438400"/>
          <p14:tracePt t="178228" x="3232150" y="2438400"/>
          <p14:tracePt t="178249" x="3187700" y="2444750"/>
          <p14:tracePt t="178263" x="3168650" y="2444750"/>
          <p14:tracePt t="178278" x="3130550" y="2451100"/>
          <p14:tracePt t="178294" x="3098800" y="2451100"/>
          <p14:tracePt t="178296" x="3086100" y="2457450"/>
          <p14:tracePt t="178312" x="3073400" y="2463800"/>
          <p14:tracePt t="178330" x="3060700" y="2470150"/>
          <p14:tracePt t="178391" x="3054350" y="2470150"/>
          <p14:tracePt t="178397" x="3041650" y="2470150"/>
          <p14:tracePt t="178411" x="3041650" y="2476500"/>
          <p14:tracePt t="178428" x="3022600" y="2482850"/>
          <p14:tracePt t="178445" x="3022600" y="2489200"/>
          <p14:tracePt t="178461" x="3003550" y="2489200"/>
          <p14:tracePt t="178479" x="2984500" y="2489200"/>
          <p14:tracePt t="178495" x="2946400" y="2489200"/>
          <p14:tracePt t="178516" x="2844800" y="2489200"/>
          <p14:tracePt t="178523" x="2800350" y="2489200"/>
          <p14:tracePt t="178533" x="2749550" y="2489200"/>
          <p14:tracePt t="178545" x="2647950" y="2489200"/>
          <p14:tracePt t="178561" x="2559050" y="2495550"/>
          <p14:tracePt t="178578" x="2470150" y="2495550"/>
          <p14:tracePt t="178598" x="2368550" y="2495550"/>
          <p14:tracePt t="178612" x="2279650" y="2495550"/>
          <p14:tracePt t="178629" x="2209800" y="2489200"/>
          <p14:tracePt t="178644" x="2178050" y="2489200"/>
          <p14:tracePt t="178661" x="2171700" y="2482850"/>
          <p14:tracePt t="178765" x="2165350" y="2476500"/>
          <p14:tracePt t="178786" x="2165350" y="2470150"/>
          <p14:tracePt t="178793" x="2165350" y="2463800"/>
          <p14:tracePt t="178811" x="2165350" y="2457450"/>
          <p14:tracePt t="178840" x="2171700" y="2457450"/>
          <p14:tracePt t="178849" x="2178050" y="2457450"/>
          <p14:tracePt t="178861" x="2190750" y="2451100"/>
          <p14:tracePt t="178878" x="2228850" y="2444750"/>
          <p14:tracePt t="178896" x="2305050" y="2444750"/>
          <p14:tracePt t="178911" x="2324100" y="2444750"/>
          <p14:tracePt t="178928" x="2355850" y="2444750"/>
          <p14:tracePt t="178944" x="2413000" y="2444750"/>
          <p14:tracePt t="178959" x="2438400" y="2444750"/>
          <p14:tracePt t="178967" x="2476500" y="2444750"/>
          <p14:tracePt t="178979" x="2565400" y="2444750"/>
          <p14:tracePt t="178999" x="2628900" y="2444750"/>
          <p14:tracePt t="179015" x="2711450" y="2451100"/>
          <p14:tracePt t="179028" x="2755900" y="2470150"/>
          <p14:tracePt t="179045" x="2800350" y="2489200"/>
          <p14:tracePt t="179061" x="2838450" y="2501900"/>
          <p14:tracePt t="179081" x="2882900" y="2501900"/>
          <p14:tracePt t="179094" x="2889250" y="2501900"/>
          <p14:tracePt t="179112" x="2933700" y="2501900"/>
          <p14:tracePt t="179128" x="2946400" y="2501900"/>
          <p14:tracePt t="179145" x="2990850" y="2501900"/>
          <p14:tracePt t="179161" x="3054350" y="2501900"/>
          <p14:tracePt t="179178" x="3136900" y="2501900"/>
          <p14:tracePt t="179195" x="3206750" y="2501900"/>
          <p14:tracePt t="179211" x="3225800" y="2501900"/>
          <p14:tracePt t="179345" x="3206750" y="2501900"/>
          <p14:tracePt t="179354" x="3181350" y="2501900"/>
          <p14:tracePt t="179361" x="3162300" y="2501900"/>
          <p14:tracePt t="179378" x="3124200" y="2501900"/>
          <p14:tracePt t="179394" x="3092450" y="2501900"/>
          <p14:tracePt t="179411" x="3073400" y="2501900"/>
          <p14:tracePt t="179428" x="3060700" y="2501900"/>
          <p14:tracePt t="179531" x="3054350" y="2501900"/>
          <p14:tracePt t="179537" x="3041650" y="2501900"/>
          <p14:tracePt t="179545" x="3035300" y="2501900"/>
          <p14:tracePt t="179690" x="3048000" y="2501900"/>
          <p14:tracePt t="179701" x="3073400" y="2501900"/>
          <p14:tracePt t="179711" x="3105150" y="2501900"/>
          <p14:tracePt t="179728" x="3181350" y="2501900"/>
          <p14:tracePt t="179748" x="3282950" y="2508250"/>
          <p14:tracePt t="179765" x="3340100" y="2508250"/>
          <p14:tracePt t="179778" x="3397250" y="2520950"/>
          <p14:tracePt t="179795" x="3422650" y="2520950"/>
          <p14:tracePt t="179814" x="3429000" y="2520950"/>
          <p14:tracePt t="179913" x="3448050" y="2520950"/>
          <p14:tracePt t="179921" x="3467100" y="2520950"/>
          <p14:tracePt t="179935" x="3498850" y="2520950"/>
          <p14:tracePt t="179945" x="3556000" y="2527300"/>
          <p14:tracePt t="179961" x="3619500" y="2527300"/>
          <p14:tracePt t="179982" x="3657600" y="2540000"/>
          <p14:tracePt t="179995" x="3670300" y="2540000"/>
          <p14:tracePt t="180065" x="3683000" y="2546350"/>
          <p14:tracePt t="180078" x="3689350" y="2546350"/>
          <p14:tracePt t="180083" x="3702050" y="2546350"/>
          <p14:tracePt t="180095" x="3708400" y="2546350"/>
          <p14:tracePt t="180111" x="3708400" y="2552700"/>
          <p14:tracePt t="180162" x="3714750" y="2552700"/>
          <p14:tracePt t="180179" x="3733800" y="2552700"/>
          <p14:tracePt t="180195" x="3765550" y="2552700"/>
          <p14:tracePt t="180211" x="3784600" y="2552700"/>
          <p14:tracePt t="180228" x="3790950" y="2552700"/>
          <p14:tracePt t="180346" x="3778250" y="2546350"/>
          <p14:tracePt t="180356" x="3771900" y="2546350"/>
          <p14:tracePt t="180362" x="3759200" y="2546350"/>
          <p14:tracePt t="180378" x="3746500" y="2540000"/>
          <p14:tracePt t="180395" x="3727450" y="2540000"/>
          <p14:tracePt t="180411" x="3695700" y="2540000"/>
          <p14:tracePt t="180428" x="3651250" y="2527300"/>
          <p14:tracePt t="180445" x="3606800" y="2520950"/>
          <p14:tracePt t="180461" x="3556000" y="2508250"/>
          <p14:tracePt t="180478" x="3511550" y="2508250"/>
          <p14:tracePt t="180498" x="3479800" y="2508250"/>
          <p14:tracePt t="180525" x="3460750" y="2508250"/>
          <p14:tracePt t="180531" x="3454400" y="2508250"/>
          <p14:tracePt t="180545" x="3435350" y="2514600"/>
          <p14:tracePt t="180563" x="3422650" y="2514600"/>
          <p14:tracePt t="180578" x="3397250" y="2514600"/>
          <p14:tracePt t="180595" x="3359150" y="2514600"/>
          <p14:tracePt t="180612" x="3346450" y="2520950"/>
          <p14:tracePt t="180628" x="3321050" y="2520950"/>
          <p14:tracePt t="180645" x="3308350" y="2527300"/>
          <p14:tracePt t="180662" x="3289300" y="2527300"/>
          <p14:tracePt t="180679" x="3282950" y="2527300"/>
          <p14:tracePt t="180747" x="3276600" y="2527300"/>
          <p14:tracePt t="180753" x="3270250" y="2527300"/>
          <p14:tracePt t="180767" x="3263900" y="2527300"/>
          <p14:tracePt t="180778" x="3244850" y="2533650"/>
          <p14:tracePt t="180812" x="3238500" y="2533650"/>
          <p14:tracePt t="180839" x="3232150" y="2533650"/>
          <p14:tracePt t="181142" x="3257550" y="2533650"/>
          <p14:tracePt t="181149" x="3282950" y="2533650"/>
          <p14:tracePt t="181162" x="3359150" y="2533650"/>
          <p14:tracePt t="181178" x="3460750" y="2533650"/>
          <p14:tracePt t="181195" x="3562350" y="2533650"/>
          <p14:tracePt t="181211" x="3651250" y="2533650"/>
          <p14:tracePt t="181229" x="3702050" y="2540000"/>
          <p14:tracePt t="181247" x="3714750" y="2552700"/>
          <p14:tracePt t="181265" x="3721100" y="2552700"/>
          <p14:tracePt t="181314" x="3727450" y="2552700"/>
          <p14:tracePt t="181569" x="3714750" y="2552700"/>
          <p14:tracePt t="181585" x="3708400" y="2552700"/>
          <p14:tracePt t="181595" x="3695700" y="2552700"/>
          <p14:tracePt t="181612" x="3676650" y="2552700"/>
          <p14:tracePt t="181629" x="3657600" y="2552700"/>
          <p14:tracePt t="181647" x="3625850" y="2552700"/>
          <p14:tracePt t="181650" x="3606800" y="2552700"/>
          <p14:tracePt t="181661" x="3594100" y="2552700"/>
          <p14:tracePt t="181678" x="3562350" y="2552700"/>
          <p14:tracePt t="181695" x="3536950" y="2552700"/>
          <p14:tracePt t="181713" x="3498850" y="2552700"/>
          <p14:tracePt t="181728" x="3492500" y="2552700"/>
          <p14:tracePt t="181745" x="3454400" y="2552700"/>
          <p14:tracePt t="181763" x="3429000" y="2540000"/>
          <p14:tracePt t="181781" x="3409950" y="2540000"/>
          <p14:tracePt t="181795" x="3397250" y="2540000"/>
          <p14:tracePt t="181811" x="3371850" y="2540000"/>
          <p14:tracePt t="181831" x="3365500" y="2540000"/>
          <p14:tracePt t="181838" x="3359150" y="2540000"/>
          <p14:tracePt t="182097" x="3352800" y="2552700"/>
          <p14:tracePt t="182109" x="3346450" y="2552700"/>
          <p14:tracePt t="182117" x="3327400" y="2552700"/>
          <p14:tracePt t="182129" x="3314700" y="2552700"/>
          <p14:tracePt t="182145" x="3302000" y="2552700"/>
          <p14:tracePt t="182219" x="3314700" y="2552700"/>
          <p14:tracePt t="182226" x="3346450" y="2552700"/>
          <p14:tracePt t="182232" x="3365500" y="2559050"/>
          <p14:tracePt t="182245" x="3397250" y="2559050"/>
          <p14:tracePt t="182266" x="3543300" y="2552700"/>
          <p14:tracePt t="182280" x="3625850" y="2520950"/>
          <p14:tracePt t="182298" x="3702050" y="2520950"/>
          <p14:tracePt t="182312" x="3740150" y="2520950"/>
          <p14:tracePt t="184193" x="3740150" y="2514600"/>
          <p14:tracePt t="184436" x="3740150" y="2508250"/>
          <p14:tracePt t="184490" x="3733800" y="2508250"/>
          <p14:tracePt t="184497" x="3727450" y="2501900"/>
          <p14:tracePt t="184517" x="3714750" y="2501900"/>
          <p14:tracePt t="184544" x="3714750" y="2495550"/>
          <p14:tracePt t="184996" x="3714750" y="2501900"/>
          <p14:tracePt t="185345" x="3702050" y="2501900"/>
          <p14:tracePt t="185354" x="3689350" y="2501900"/>
          <p14:tracePt t="185362" x="3689350" y="2495550"/>
          <p14:tracePt t="185378" x="3670300" y="2489200"/>
          <p14:tracePt t="185394" x="3651250" y="2489200"/>
          <p14:tracePt t="185412" x="3638550" y="2489200"/>
          <p14:tracePt t="185428" x="3619500" y="2489200"/>
          <p14:tracePt t="185445" x="3606800" y="2489200"/>
          <p14:tracePt t="185464" x="3587750" y="2489200"/>
          <p14:tracePt t="185479" x="3575050" y="2489200"/>
          <p14:tracePt t="185495" x="3556000" y="2489200"/>
          <p14:tracePt t="185515" x="3511550" y="2489200"/>
          <p14:tracePt t="185528" x="3454400" y="2489200"/>
          <p14:tracePt t="185545" x="3409950" y="2489200"/>
          <p14:tracePt t="185561" x="3371850" y="2489200"/>
          <p14:tracePt t="185581" x="3333750" y="2489200"/>
          <p14:tracePt t="185595" x="3308350" y="2489200"/>
          <p14:tracePt t="185612" x="3295650" y="2489200"/>
          <p14:tracePt t="186205" x="3302000" y="2489200"/>
          <p14:tracePt t="186210" x="3308350" y="2489200"/>
          <p14:tracePt t="186217" x="3321050" y="2489200"/>
          <p14:tracePt t="186228" x="3333750" y="2489200"/>
          <p14:tracePt t="186245" x="3352800" y="2489200"/>
          <p14:tracePt t="186263" x="3371850" y="2489200"/>
          <p14:tracePt t="186283" x="3403600" y="2482850"/>
          <p14:tracePt t="186295" x="3409950" y="2482850"/>
          <p14:tracePt t="186458" x="3409950" y="2476500"/>
          <p14:tracePt t="186489" x="3416300" y="2476500"/>
          <p14:tracePt t="186495" x="3422650" y="2476500"/>
          <p14:tracePt t="186516" x="3460750" y="2476500"/>
          <p14:tracePt t="186528" x="3498850" y="2476500"/>
          <p14:tracePt t="186545" x="3543300" y="2476500"/>
          <p14:tracePt t="186563" x="3613150" y="2463800"/>
          <p14:tracePt t="186580" x="3670300" y="2457450"/>
          <p14:tracePt t="186595" x="3695700" y="2457450"/>
          <p14:tracePt t="186612" x="3708400" y="2457450"/>
          <p14:tracePt t="186673" x="3721100" y="2457450"/>
          <p14:tracePt t="186683" x="3727450" y="2457450"/>
          <p14:tracePt t="186703" x="3733800" y="2457450"/>
          <p14:tracePt t="186857" x="3727450" y="2457450"/>
          <p14:tracePt t="186865" x="3714750" y="2457450"/>
          <p14:tracePt t="186878" x="3702050" y="2463800"/>
          <p14:tracePt t="186889" x="3651250" y="2476500"/>
          <p14:tracePt t="186898" x="3606800" y="2476500"/>
          <p14:tracePt t="186912" x="3594100" y="2476500"/>
          <p14:tracePt t="186928" x="3517900" y="2476500"/>
          <p14:tracePt t="186950" x="3435350" y="2476500"/>
          <p14:tracePt t="186964" x="3403600" y="2470150"/>
          <p14:tracePt t="186978" x="3359150" y="2470150"/>
          <p14:tracePt t="186995" x="3327400" y="2470150"/>
          <p14:tracePt t="187014" x="3321050" y="2470150"/>
          <p14:tracePt t="187028" x="3314700" y="2476500"/>
          <p14:tracePt t="187045" x="3308350" y="2476500"/>
          <p14:tracePt t="187078" x="3302000" y="2476500"/>
          <p14:tracePt t="190454" x="3282950" y="2489200"/>
          <p14:tracePt t="190460" x="3257550" y="2501900"/>
          <p14:tracePt t="190483" x="3219450" y="2527300"/>
          <p14:tracePt t="190495" x="3213100" y="2527300"/>
          <p14:tracePt t="190594" x="3225800" y="2527300"/>
          <p14:tracePt t="190610" x="3238500" y="2527300"/>
          <p14:tracePt t="190616" x="3244850" y="2527300"/>
          <p14:tracePt t="190629" x="3251200" y="2527300"/>
          <p14:tracePt t="190645" x="3282950" y="2527300"/>
          <p14:tracePt t="190662" x="3321050" y="2527300"/>
          <p14:tracePt t="190678" x="3378200" y="2527300"/>
          <p14:tracePt t="190701" x="3448050" y="2527300"/>
          <p14:tracePt t="190706" x="3473450" y="2527300"/>
          <p14:tracePt t="190715" x="3492500" y="2527300"/>
          <p14:tracePt t="190731" x="3562350" y="2527300"/>
          <p14:tracePt t="190745" x="3606800" y="2527300"/>
          <p14:tracePt t="190764" x="3657600" y="2527300"/>
          <p14:tracePt t="190778" x="3676650" y="2527300"/>
          <p14:tracePt t="190795" x="3676650" y="2520950"/>
          <p14:tracePt t="190977" x="3657600" y="2520950"/>
          <p14:tracePt t="190986" x="3644900" y="2520950"/>
          <p14:tracePt t="191000" x="3600450" y="2520950"/>
          <p14:tracePt t="191014" x="3562350" y="2520950"/>
          <p14:tracePt t="191022" x="3524250" y="2527300"/>
          <p14:tracePt t="191024" x="3479800" y="2527300"/>
          <p14:tracePt t="191047" x="3390900" y="2533650"/>
          <p14:tracePt t="191061" x="3321050" y="2533650"/>
          <p14:tracePt t="191081" x="3263900" y="2533650"/>
          <p14:tracePt t="191094" x="3257550" y="2533650"/>
          <p14:tracePt t="191194" x="3257550" y="2527300"/>
          <p14:tracePt t="191204" x="3270250" y="2508250"/>
          <p14:tracePt t="191212" x="3289300" y="2495550"/>
          <p14:tracePt t="191234" x="3378200" y="2470150"/>
          <p14:tracePt t="191245" x="3397250" y="2463800"/>
          <p14:tracePt t="191264" x="3435350" y="2457450"/>
          <p14:tracePt t="191281" x="3543300" y="2463800"/>
          <p14:tracePt t="191295" x="3587750" y="2470150"/>
          <p14:tracePt t="191313" x="3683000" y="2482850"/>
          <p14:tracePt t="191330" x="3721100" y="2482850"/>
          <p14:tracePt t="191345" x="3727450" y="2482850"/>
          <p14:tracePt t="191505" x="3727450" y="2489200"/>
          <p14:tracePt t="191519" x="3714750" y="2489200"/>
          <p14:tracePt t="191528" x="3689350" y="2495550"/>
          <p14:tracePt t="191545" x="3657600" y="2501900"/>
          <p14:tracePt t="191561" x="3619500" y="2501900"/>
          <p14:tracePt t="191578" x="3562350" y="2501900"/>
          <p14:tracePt t="191596" x="3511550" y="2501900"/>
          <p14:tracePt t="191612" x="3448050" y="2501900"/>
          <p14:tracePt t="191629" x="3397250" y="2501900"/>
          <p14:tracePt t="191645" x="3384550" y="2501900"/>
          <p14:tracePt t="192065" x="3378200" y="2501900"/>
          <p14:tracePt t="192079" x="3371850" y="2501900"/>
          <p14:tracePt t="192129" x="3365500" y="2501900"/>
          <p14:tracePt t="192142" x="3359150" y="2501900"/>
          <p14:tracePt t="192148" x="3340100" y="2501900"/>
          <p14:tracePt t="192162" x="3321050" y="2501900"/>
          <p14:tracePt t="192178" x="3314700" y="2495550"/>
          <p14:tracePt t="192195" x="3308350" y="2495550"/>
          <p14:tracePt t="192228" x="3352800" y="2495550"/>
          <p14:tracePt t="192245" x="3403600" y="2495550"/>
          <p14:tracePt t="192264" x="3448050" y="2489200"/>
          <p14:tracePt t="192278" x="3486150" y="2489200"/>
          <p14:tracePt t="192296" x="3517900" y="2489200"/>
          <p14:tracePt t="192311" x="3543300" y="2495550"/>
          <p14:tracePt t="192332" x="3556000" y="2495550"/>
          <p14:tracePt t="192390" x="3562350" y="2495550"/>
          <p14:tracePt t="192395" x="3587750" y="2495550"/>
          <p14:tracePt t="192411" x="3644900" y="2501900"/>
          <p14:tracePt t="192428" x="3689350" y="2514600"/>
          <p14:tracePt t="192446" x="3714750" y="2527300"/>
          <p14:tracePt t="192462" x="3721100" y="2527300"/>
          <p14:tracePt t="192520" x="3689350" y="2527300"/>
          <p14:tracePt t="192531" x="3651250" y="2527300"/>
          <p14:tracePt t="192545" x="3575050" y="2546350"/>
          <p14:tracePt t="192563" x="3517900" y="2565400"/>
          <p14:tracePt t="192578" x="3454400" y="2578100"/>
          <p14:tracePt t="192595" x="3416300" y="2597150"/>
          <p14:tracePt t="192613" x="3397250" y="2597150"/>
          <p14:tracePt t="192629" x="3371850" y="2597150"/>
          <p14:tracePt t="192645" x="3340100" y="2597150"/>
          <p14:tracePt t="192661" x="3308350" y="2597150"/>
          <p14:tracePt t="192678" x="3302000" y="2597150"/>
          <p14:tracePt t="192695" x="3295650" y="2597150"/>
          <p14:tracePt t="192753" x="3289300" y="2597150"/>
          <p14:tracePt t="192768" x="3289300" y="2590800"/>
          <p14:tracePt t="192780" x="3289300" y="2584450"/>
          <p14:tracePt t="192795" x="3282950" y="2565400"/>
          <p14:tracePt t="192845" x="3282950" y="2552700"/>
          <p14:tracePt t="192861" x="3308350" y="2552700"/>
          <p14:tracePt t="192878" x="3390900" y="2552700"/>
          <p14:tracePt t="192895" x="3486150" y="2552700"/>
          <p14:tracePt t="192896" x="3543300" y="2546350"/>
          <p14:tracePt t="192912" x="3587750" y="2546350"/>
          <p14:tracePt t="192928" x="3670300" y="2546350"/>
          <p14:tracePt t="192945" x="3740150" y="2546350"/>
          <p14:tracePt t="192961" x="3752850" y="2546350"/>
          <p14:tracePt t="193097" x="3752850" y="2552700"/>
          <p14:tracePt t="193106" x="3740150" y="2565400"/>
          <p14:tracePt t="193114" x="3708400" y="2571750"/>
          <p14:tracePt t="193129" x="3644900" y="2578100"/>
          <p14:tracePt t="193145" x="3581400" y="2578100"/>
          <p14:tracePt t="193162" x="3473450" y="2578100"/>
          <p14:tracePt t="193178" x="3352800" y="2578100"/>
          <p14:tracePt t="193195" x="3263900" y="2584450"/>
          <p14:tracePt t="193211" x="3219450" y="2584450"/>
          <p14:tracePt t="193345" x="3238500" y="2584450"/>
          <p14:tracePt t="193354" x="3276600" y="2584450"/>
          <p14:tracePt t="193361" x="3314700" y="2590800"/>
          <p14:tracePt t="193378" x="3429000" y="2578100"/>
          <p14:tracePt t="193395" x="3536950" y="2578100"/>
          <p14:tracePt t="193412" x="3619500" y="2584450"/>
          <p14:tracePt t="193428" x="3683000" y="2584450"/>
          <p14:tracePt t="193445" x="3727450" y="2584450"/>
          <p14:tracePt t="193462" x="3746500" y="2590800"/>
          <p14:tracePt t="193480" x="3752850" y="2590800"/>
          <p14:tracePt t="193498" x="3778250" y="2590800"/>
          <p14:tracePt t="193515" x="3810000" y="2590800"/>
          <p14:tracePt t="193528" x="3829050" y="2590800"/>
          <p14:tracePt t="193583" x="3835400" y="2590800"/>
          <p14:tracePt t="193638" x="3841750" y="2590800"/>
          <p14:tracePt t="193650" x="3854450" y="2590800"/>
          <p14:tracePt t="193662" x="3860800" y="2590800"/>
          <p14:tracePt t="193703" x="3867150" y="2590800"/>
          <p14:tracePt t="193714" x="3898900" y="2590800"/>
          <p14:tracePt t="193728" x="3917950" y="2584450"/>
          <p14:tracePt t="193745" x="3981450" y="2584450"/>
          <p14:tracePt t="193764" x="4000500" y="2578100"/>
          <p14:tracePt t="193829" x="4000500" y="2571750"/>
          <p14:tracePt t="193849" x="3987800" y="2571750"/>
          <p14:tracePt t="193857" x="3956050" y="2571750"/>
          <p14:tracePt t="193865" x="3924300" y="2571750"/>
          <p14:tracePt t="193879" x="3879850" y="2571750"/>
          <p14:tracePt t="193895" x="3816350" y="2559050"/>
          <p14:tracePt t="193905" x="3784600" y="2546350"/>
          <p14:tracePt t="193916" x="3771900" y="2546350"/>
          <p14:tracePt t="193929" x="3765550" y="2540000"/>
          <p14:tracePt t="194067" x="3752850" y="2540000"/>
          <p14:tracePt t="194078" x="3733800" y="2540000"/>
          <p14:tracePt t="194083" x="3721100" y="2540000"/>
          <p14:tracePt t="194095" x="3714750" y="2540000"/>
          <p14:tracePt t="194112" x="3708400" y="2540000"/>
          <p14:tracePt t="194402" x="3689350" y="2540000"/>
          <p14:tracePt t="194409" x="3670300" y="2540000"/>
          <p14:tracePt t="194428" x="3632200" y="2540000"/>
          <p14:tracePt t="194445" x="3606800" y="2540000"/>
          <p14:tracePt t="194461" x="3594100" y="2540000"/>
          <p14:tracePt t="194478" x="3587750" y="2540000"/>
          <p14:tracePt t="194560" x="3594100" y="2540000"/>
          <p14:tracePt t="194582" x="3613150" y="2527300"/>
          <p14:tracePt t="194590" x="3625850" y="2527300"/>
          <p14:tracePt t="194596" x="3632200" y="2527300"/>
          <p14:tracePt t="194612" x="3644900" y="2527300"/>
          <p14:tracePt t="194768" x="3651250" y="2527300"/>
          <p14:tracePt t="194777" x="3663950" y="2527300"/>
          <p14:tracePt t="194784" x="3689350" y="2527300"/>
          <p14:tracePt t="194795" x="3708400" y="2527300"/>
          <p14:tracePt t="194815" x="3765550" y="2527300"/>
          <p14:tracePt t="194831" x="3810000" y="2527300"/>
          <p14:tracePt t="194845" x="3810000" y="2520950"/>
          <p14:tracePt t="194899" x="3797300" y="2520950"/>
          <p14:tracePt t="194916" x="3790950" y="2520950"/>
          <p14:tracePt t="194928" x="3784600" y="2520950"/>
          <p14:tracePt t="194945" x="3765550" y="2520950"/>
          <p14:tracePt t="194961" x="3746500" y="2520950"/>
          <p14:tracePt t="194982" x="3740150" y="2520950"/>
          <p14:tracePt t="195033" x="3740150" y="2514600"/>
          <p14:tracePt t="195268" x="3733800" y="2514600"/>
          <p14:tracePt t="195273" x="3721100" y="2514600"/>
          <p14:tracePt t="195281" x="3714750" y="2514600"/>
          <p14:tracePt t="195298" x="3689350" y="2514600"/>
          <p14:tracePt t="195311" x="3670300" y="2514600"/>
          <p14:tracePt t="195330" x="3638550" y="2514600"/>
          <p14:tracePt t="195488" x="3632200" y="2514600"/>
          <p14:tracePt t="195496" x="3613150" y="2514600"/>
          <p14:tracePt t="195505" x="3587750" y="2514600"/>
          <p14:tracePt t="195520" x="3568700" y="2514600"/>
          <p14:tracePt t="195528" x="3556000" y="2520950"/>
          <p14:tracePt t="195545" x="3530600" y="2527300"/>
          <p14:tracePt t="195562" x="3524250" y="2533650"/>
          <p14:tracePt t="195659" x="3524250" y="2540000"/>
          <p14:tracePt t="195665" x="3517900" y="2540000"/>
          <p14:tracePt t="195679" x="3505200" y="2540000"/>
          <p14:tracePt t="195736" x="3505200" y="2546350"/>
          <p14:tracePt t="195872" x="3492500" y="2546350"/>
          <p14:tracePt t="195893" x="3454400" y="2546350"/>
          <p14:tracePt t="195903" x="3429000" y="2546350"/>
          <p14:tracePt t="195912" x="3397250" y="2546350"/>
          <p14:tracePt t="195928" x="3321050" y="2546350"/>
          <p14:tracePt t="195949" x="3175000" y="2546350"/>
          <p14:tracePt t="195964" x="3098800" y="2540000"/>
          <p14:tracePt t="195978" x="3041650" y="2540000"/>
          <p14:tracePt t="195995" x="3022600" y="2533650"/>
          <p14:tracePt t="196014" x="3016250" y="2533650"/>
          <p14:tracePt t="196028" x="3003550" y="2533650"/>
          <p14:tracePt t="196045" x="2978150" y="2533650"/>
          <p14:tracePt t="196061" x="2940050" y="2533650"/>
          <p14:tracePt t="196080" x="2895600" y="2533650"/>
          <p14:tracePt t="196097" x="2813050" y="2533650"/>
          <p14:tracePt t="196113" x="2736850" y="2533650"/>
          <p14:tracePt t="196129" x="2667000" y="2533650"/>
          <p14:tracePt t="196145" x="2616200" y="2533650"/>
          <p14:tracePt t="196162" x="2590800" y="2533650"/>
          <p14:tracePt t="196178" x="2578100" y="2527300"/>
          <p14:tracePt t="196283" x="2578100" y="2520950"/>
          <p14:tracePt t="196296" x="2584450" y="2520950"/>
          <p14:tracePt t="196312" x="2628900" y="2520950"/>
          <p14:tracePt t="196329" x="2806700" y="2520950"/>
          <p14:tracePt t="196345" x="2921000" y="2514600"/>
          <p14:tracePt t="196361" x="3009900" y="2514600"/>
          <p14:tracePt t="196378" x="3035300" y="2520950"/>
          <p14:tracePt t="196395" x="3041650" y="2520950"/>
          <p14:tracePt t="196468" x="3054350" y="2520950"/>
          <p14:tracePt t="196472" x="3086100" y="2520950"/>
          <p14:tracePt t="196480" x="3111500" y="2520950"/>
          <p14:tracePt t="196495" x="3155950" y="2514600"/>
          <p14:tracePt t="196514" x="3289300" y="2514600"/>
          <p14:tracePt t="196528" x="3359150" y="2514600"/>
          <p14:tracePt t="196546" x="3575050" y="2514600"/>
          <p14:tracePt t="196562" x="3670300" y="2520950"/>
          <p14:tracePt t="196578" x="3702050" y="2514600"/>
          <p14:tracePt t="196596" x="3702050" y="2508250"/>
          <p14:tracePt t="196672" x="3708400" y="2508250"/>
          <p14:tracePt t="196817" x="3714750" y="2508250"/>
          <p14:tracePt t="196856" x="3721100" y="2514600"/>
          <p14:tracePt t="196873" x="3727450" y="2520950"/>
          <p14:tracePt t="197026" x="3721100" y="2520950"/>
          <p14:tracePt t="197058" x="3714750" y="2520950"/>
          <p14:tracePt t="197081" x="3689350" y="2520950"/>
          <p14:tracePt t="197095" x="3676650" y="2520950"/>
          <p14:tracePt t="197113" x="3657600" y="2520950"/>
          <p14:tracePt t="197129" x="3651250" y="2520950"/>
          <p14:tracePt t="197208" x="3651250" y="2514600"/>
          <p14:tracePt t="197285" x="3644900" y="2508250"/>
          <p14:tracePt t="197291" x="3638550" y="2508250"/>
          <p14:tracePt t="197298" x="3625850" y="2508250"/>
          <p14:tracePt t="197316" x="3613150" y="2508250"/>
          <p14:tracePt t="197332" x="3594100" y="2508250"/>
          <p14:tracePt t="197346" x="3587750" y="2508250"/>
          <p14:tracePt t="197362" x="3587750" y="2501900"/>
          <p14:tracePt t="197833" x="3600450" y="2501900"/>
          <p14:tracePt t="197842" x="3638550" y="2501900"/>
          <p14:tracePt t="197848" x="3676650" y="2501900"/>
          <p14:tracePt t="197861" x="3721100" y="2501900"/>
          <p14:tracePt t="197879" x="3873500" y="2501900"/>
          <p14:tracePt t="197892" x="4076700" y="2501900"/>
          <p14:tracePt t="197904" x="4330700" y="2489200"/>
          <p14:tracePt t="197928" x="4845050" y="2406650"/>
          <p14:tracePt t="197945" x="5194300" y="2387600"/>
          <p14:tracePt t="197963" x="5511800" y="2374900"/>
          <p14:tracePt t="197982" x="5797550" y="2374900"/>
          <p14:tracePt t="197995" x="6038850" y="2368550"/>
          <p14:tracePt t="198015" x="6254750" y="2355850"/>
          <p14:tracePt t="198030" x="6470650" y="2349500"/>
          <p14:tracePt t="198045" x="6629400" y="2349500"/>
          <p14:tracePt t="198062" x="6705600" y="2330450"/>
          <p14:tracePt t="198083" x="6724650" y="2317750"/>
          <p14:tracePt t="198095" x="6731000" y="2317750"/>
          <p14:tracePt t="198113" x="6737350" y="2311400"/>
          <p14:tracePt t="198129" x="6794500" y="2305050"/>
          <p14:tracePt t="198145" x="6858000" y="2298700"/>
          <p14:tracePt t="198161" x="6902450" y="2292350"/>
          <p14:tracePt t="198179" x="6927850" y="2286000"/>
          <p14:tracePt t="198195" x="6934200" y="2279650"/>
          <p14:tracePt t="198245" x="6940550" y="2279650"/>
          <p14:tracePt t="198264" x="6953250" y="2286000"/>
          <p14:tracePt t="198295" x="6953250" y="2292350"/>
          <p14:tracePt t="198311" x="6953250" y="2298700"/>
          <p14:tracePt t="198328" x="6946900" y="2324100"/>
          <p14:tracePt t="198345" x="6940550" y="2330450"/>
          <p14:tracePt t="198361" x="6921500" y="2336800"/>
          <p14:tracePt t="198378" x="6883400" y="2349500"/>
          <p14:tracePt t="198395" x="6819900" y="2362200"/>
          <p14:tracePt t="198412" x="6756400" y="2362200"/>
          <p14:tracePt t="198428" x="6705600" y="2362200"/>
          <p14:tracePt t="198445" x="6667500" y="2362200"/>
          <p14:tracePt t="198461" x="6635750" y="2362200"/>
          <p14:tracePt t="198478" x="6591300" y="2362200"/>
          <p14:tracePt t="198499" x="6553200" y="2362200"/>
          <p14:tracePt t="198515" x="6540500" y="2362200"/>
          <p14:tracePt t="198528" x="6534150" y="2349500"/>
          <p14:tracePt t="198545" x="6515100" y="2317750"/>
          <p14:tracePt t="198562" x="6502400" y="2292350"/>
          <p14:tracePt t="198581" x="6496050" y="2273300"/>
          <p14:tracePt t="198595" x="6489700" y="2260600"/>
          <p14:tracePt t="198612" x="6489700" y="2235200"/>
          <p14:tracePt t="198629" x="6502400" y="2197100"/>
          <p14:tracePt t="198646" x="6534150" y="2159000"/>
          <p14:tracePt t="198661" x="6540500" y="2120900"/>
          <p14:tracePt t="198678" x="6565900" y="2082800"/>
          <p14:tracePt t="198695" x="6591300" y="2051050"/>
          <p14:tracePt t="198705" x="6623050" y="2019300"/>
          <p14:tracePt t="198713" x="6642100" y="2006600"/>
          <p14:tracePt t="198728" x="6692900" y="1993900"/>
          <p14:tracePt t="198745" x="6762750" y="1981200"/>
          <p14:tracePt t="198764" x="6832600" y="1981200"/>
          <p14:tracePt t="198778" x="6908800" y="1981200"/>
          <p14:tracePt t="198795" x="6991350" y="1981200"/>
          <p14:tracePt t="198811" x="7073900" y="1981200"/>
          <p14:tracePt t="198830" x="7150100" y="1981200"/>
          <p14:tracePt t="198845" x="7194550" y="1981200"/>
          <p14:tracePt t="198861" x="7207250" y="1981200"/>
          <p14:tracePt t="198878" x="7219950" y="1993900"/>
          <p14:tracePt t="198891" x="7226300" y="2012950"/>
          <p14:tracePt t="198905" x="7232650" y="2025650"/>
          <p14:tracePt t="198917" x="7239000" y="2057400"/>
          <p14:tracePt t="198928" x="7239000" y="2089150"/>
          <p14:tracePt t="198949" x="7239000" y="2127250"/>
          <p14:tracePt t="198963" x="7219950" y="2159000"/>
          <p14:tracePt t="198978" x="7188200" y="2178050"/>
          <p14:tracePt t="198995" x="7156450" y="2197100"/>
          <p14:tracePt t="199013" x="7118350" y="2209800"/>
          <p14:tracePt t="199028" x="7073900" y="2228850"/>
          <p14:tracePt t="199045" x="7029450" y="2241550"/>
          <p14:tracePt t="199061" x="6991350" y="2254250"/>
          <p14:tracePt t="199078" x="6965950" y="2260600"/>
          <p14:tracePt t="199096" x="6946900" y="2266950"/>
          <p14:tracePt t="199111" x="6940550" y="2266950"/>
          <p14:tracePt t="199129" x="6934200" y="2273300"/>
          <p14:tracePt t="199145" x="6915150" y="2273300"/>
          <p14:tracePt t="199162" x="6902450" y="2279650"/>
          <p14:tracePt t="199178" x="6896100" y="2279650"/>
          <p14:tracePt t="199658" x="6889750" y="2279650"/>
          <p14:tracePt t="199664" x="6883400" y="2279650"/>
          <p14:tracePt t="199678" x="6851650" y="2279650"/>
          <p14:tracePt t="199695" x="6762750" y="2279650"/>
          <p14:tracePt t="199703" x="6718300" y="2286000"/>
          <p14:tracePt t="199713" x="6578600" y="2305050"/>
          <p14:tracePt t="199728" x="6470650" y="2305050"/>
          <p14:tracePt t="199745" x="6102350" y="2362200"/>
          <p14:tracePt t="199764" x="5835650" y="2400300"/>
          <p14:tracePt t="199778" x="5581650" y="2400300"/>
          <p14:tracePt t="199795" x="5384800" y="2438400"/>
          <p14:tracePt t="199811" x="5200650" y="2457450"/>
          <p14:tracePt t="199831" x="5060950" y="2501900"/>
          <p14:tracePt t="199845" x="4940300" y="2533650"/>
          <p14:tracePt t="199861" x="4845050" y="2559050"/>
          <p14:tracePt t="199879" x="4762500" y="2578100"/>
          <p14:tracePt t="199892" x="4705350" y="2578100"/>
          <p14:tracePt t="199908" x="4667250" y="2578100"/>
          <p14:tracePt t="199914" x="4654550" y="2578100"/>
          <p14:tracePt t="199928" x="4635500" y="2578100"/>
          <p14:tracePt t="199945" x="4559300" y="2578100"/>
          <p14:tracePt t="199964" x="4508500" y="2578100"/>
          <p14:tracePt t="199978" x="4413250" y="2584450"/>
          <p14:tracePt t="199998" x="4311650" y="2584450"/>
          <p14:tracePt t="200014" x="4241800" y="2584450"/>
          <p14:tracePt t="200020" x="4216400" y="2584450"/>
          <p14:tracePt t="200031" x="4191000" y="2584450"/>
          <p14:tracePt t="200045" x="4159250" y="2584450"/>
          <p14:tracePt t="200062" x="4140200" y="2584450"/>
          <p14:tracePt t="200080" x="4108450" y="2584450"/>
          <p14:tracePt t="200084" x="4089400" y="2584450"/>
          <p14:tracePt t="200095" x="4064000" y="2584450"/>
          <p14:tracePt t="200112" x="3987800" y="2584450"/>
          <p14:tracePt t="200129" x="3949700" y="2584450"/>
          <p14:tracePt t="200145" x="3930650" y="2584450"/>
          <p14:tracePt t="200162" x="3924300" y="2578100"/>
          <p14:tracePt t="200224" x="3924300" y="2571750"/>
          <p14:tracePt t="200249" x="3924300" y="2565400"/>
          <p14:tracePt t="200257" x="3949700" y="2552700"/>
          <p14:tracePt t="200268" x="3968750" y="2540000"/>
          <p14:tracePt t="200283" x="4032250" y="2533650"/>
          <p14:tracePt t="200295" x="4057650" y="2527300"/>
          <p14:tracePt t="200312" x="4064000" y="2527300"/>
          <p14:tracePt t="200330" x="4070350" y="2520950"/>
          <p14:tracePt t="200378" x="4095750" y="2520950"/>
          <p14:tracePt t="200396" x="4152900" y="2520950"/>
          <p14:tracePt t="200413" x="4222750" y="2520950"/>
          <p14:tracePt t="200428" x="4260850" y="2520950"/>
          <p14:tracePt t="200450" x="4273550" y="2520950"/>
          <p14:tracePt t="200521" x="4286250" y="2520950"/>
          <p14:tracePt t="200549" x="4292600" y="2520950"/>
          <p14:tracePt t="200580" x="4298950" y="2520950"/>
          <p14:tracePt t="200584" x="4318000" y="2520950"/>
          <p14:tracePt t="200595" x="4343400" y="2520950"/>
          <p14:tracePt t="200612" x="4394200" y="2520950"/>
          <p14:tracePt t="200628" x="4432300" y="2520950"/>
          <p14:tracePt t="200645" x="4445000" y="2520950"/>
          <p14:tracePt t="200662" x="4451350" y="2520950"/>
          <p14:tracePt t="200699" x="4470400" y="2520950"/>
          <p14:tracePt t="200712" x="4502150" y="2520950"/>
          <p14:tracePt t="200733" x="4533900" y="2520950"/>
          <p14:tracePt t="200747" x="4540250" y="2520950"/>
          <p14:tracePt t="200801" x="4552950" y="2520950"/>
          <p14:tracePt t="200811" x="4572000" y="2520950"/>
          <p14:tracePt t="200830" x="4622800" y="2520950"/>
          <p14:tracePt t="200832" x="4654550" y="2520950"/>
          <p14:tracePt t="200845" x="4679950" y="2520950"/>
          <p14:tracePt t="200861" x="4705350" y="2520950"/>
          <p14:tracePt t="200902" x="4724400" y="2520950"/>
          <p14:tracePt t="200911" x="4730750" y="2520950"/>
          <p14:tracePt t="200928" x="4768850" y="2520950"/>
          <p14:tracePt t="200945" x="4781550" y="2520950"/>
          <p14:tracePt t="201160" x="4768850" y="2520950"/>
          <p14:tracePt t="201168" x="4749800" y="2520950"/>
          <p14:tracePt t="201178" x="4737100" y="2520950"/>
          <p14:tracePt t="201195" x="4711700" y="2520950"/>
          <p14:tracePt t="201211" x="4705350" y="2520950"/>
          <p14:tracePt t="201245" x="4705350" y="2514600"/>
          <p14:tracePt t="201265" x="4699000" y="2501900"/>
          <p14:tracePt t="201278" x="4692650" y="2482850"/>
          <p14:tracePt t="201295" x="4686300" y="2463800"/>
          <p14:tracePt t="201311" x="4673600" y="2444750"/>
          <p14:tracePt t="201328" x="4660900" y="2419350"/>
          <p14:tracePt t="201345" x="4654550" y="2413000"/>
          <p14:tracePt t="201362" x="4654550" y="2406650"/>
          <p14:tracePt t="201378" x="4654550" y="2381250"/>
          <p14:tracePt t="201395" x="4654550" y="2355850"/>
          <p14:tracePt t="201412" x="4667250" y="2330450"/>
          <p14:tracePt t="201428" x="4686300" y="2311400"/>
          <p14:tracePt t="201445" x="4705350" y="2298700"/>
          <p14:tracePt t="201462" x="4730750" y="2292350"/>
          <p14:tracePt t="201465" x="4730750" y="2286000"/>
          <p14:tracePt t="201478" x="4749800" y="2286000"/>
          <p14:tracePt t="201498" x="4775200" y="2279650"/>
          <p14:tracePt t="201514" x="4806950" y="2279650"/>
          <p14:tracePt t="201528" x="4857750" y="2279650"/>
          <p14:tracePt t="201545" x="4908550" y="2279650"/>
          <p14:tracePt t="201561" x="4953000" y="2279650"/>
          <p14:tracePt t="201578" x="4997450" y="2279650"/>
          <p14:tracePt t="201595" x="5022850" y="2279650"/>
          <p14:tracePt t="201612" x="5041900" y="2279650"/>
          <p14:tracePt t="201628" x="5054600" y="2279650"/>
          <p14:tracePt t="201645" x="5060950" y="2279650"/>
          <p14:tracePt t="201662" x="5080000" y="2279650"/>
          <p14:tracePt t="201678" x="5099050" y="2279650"/>
          <p14:tracePt t="201682" x="5111750" y="2279650"/>
          <p14:tracePt t="201695" x="5111750" y="2292350"/>
          <p14:tracePt t="201703" x="5124450" y="2292350"/>
          <p14:tracePt t="201707" x="5130800" y="2305050"/>
          <p14:tracePt t="201712" x="5130800" y="2311400"/>
          <p14:tracePt t="201732" x="5143500" y="2343150"/>
          <p14:tracePt t="201745" x="5149850" y="2368550"/>
          <p14:tracePt t="201763" x="5156200" y="2400300"/>
          <p14:tracePt t="201780" x="5168900" y="2432050"/>
          <p14:tracePt t="201799" x="5175250" y="2463800"/>
          <p14:tracePt t="201811" x="5181600" y="2482850"/>
          <p14:tracePt t="201829" x="5175250" y="2495550"/>
          <p14:tracePt t="201847" x="5162550" y="2501900"/>
          <p14:tracePt t="201861" x="5137150" y="2514600"/>
          <p14:tracePt t="201864" x="5118100" y="2520950"/>
          <p14:tracePt t="201878" x="5099050" y="2527300"/>
          <p14:tracePt t="201895" x="5041900" y="2540000"/>
          <p14:tracePt t="201912" x="4940300" y="2546350"/>
          <p14:tracePt t="201928" x="4914900" y="2546350"/>
          <p14:tracePt t="201945" x="4870450" y="2546350"/>
          <p14:tracePt t="201965" x="4851400" y="2546350"/>
          <p14:tracePt t="202064" x="4851400" y="2540000"/>
          <p14:tracePt t="202226" x="4838700" y="2540000"/>
          <p14:tracePt t="202248" x="4768850" y="2540000"/>
          <p14:tracePt t="202266" x="4711700" y="2540000"/>
          <p14:tracePt t="202278" x="4673600" y="2540000"/>
          <p14:tracePt t="202295" x="4610100" y="2540000"/>
          <p14:tracePt t="202297" x="4584700" y="2540000"/>
          <p14:tracePt t="202312" x="4565650" y="2540000"/>
          <p14:tracePt t="202330" x="4489450" y="2540000"/>
          <p14:tracePt t="202345" x="4457700" y="2540000"/>
          <p14:tracePt t="202363" x="4419600" y="2540000"/>
          <p14:tracePt t="202378" x="4381500" y="2540000"/>
          <p14:tracePt t="202395" x="4368800" y="2540000"/>
          <p14:tracePt t="202445" x="4381500" y="2540000"/>
          <p14:tracePt t="202461" x="4381500" y="2533650"/>
          <p14:tracePt t="202515" x="4394200" y="2533650"/>
          <p14:tracePt t="202528" x="4400550" y="2533650"/>
          <p14:tracePt t="202562" x="4419600" y="2533650"/>
          <p14:tracePt t="202581" x="4425950" y="2533650"/>
          <p14:tracePt t="202595" x="4432300" y="2533650"/>
          <p14:tracePt t="202612" x="4451350" y="2533650"/>
          <p14:tracePt t="202628" x="4457700" y="2533650"/>
          <p14:tracePt t="202645" x="4476750" y="2533650"/>
          <p14:tracePt t="202662" x="4495800" y="2527300"/>
          <p14:tracePt t="202678" x="4508500" y="2508250"/>
          <p14:tracePt t="202681" x="4514850" y="2501900"/>
          <p14:tracePt t="202695" x="4521200" y="2489200"/>
          <p14:tracePt t="202714" x="4533900" y="2457450"/>
          <p14:tracePt t="202728" x="4559300" y="2425700"/>
          <p14:tracePt t="202745" x="4597400" y="2368550"/>
          <p14:tracePt t="202763" x="4622800" y="2273300"/>
          <p14:tracePt t="202778" x="4654550" y="2197100"/>
          <p14:tracePt t="202795" x="4667250" y="2133600"/>
          <p14:tracePt t="202811" x="4673600" y="2076450"/>
          <p14:tracePt t="202831" x="4699000" y="2012950"/>
          <p14:tracePt t="202845" x="4718050" y="1968500"/>
          <p14:tracePt t="202861" x="4724400" y="1955800"/>
          <p14:tracePt t="202878" x="4724400" y="1949450"/>
          <p14:tracePt t="202914" x="4705350" y="1949450"/>
          <p14:tracePt t="202922" x="4699000" y="1943100"/>
          <p14:tracePt t="202935" x="4667250" y="1943100"/>
          <p14:tracePt t="202936" x="4635500" y="1943100"/>
          <p14:tracePt t="202945" x="4603750" y="1943100"/>
          <p14:tracePt t="202961" x="4527550" y="1949450"/>
          <p14:tracePt t="202978" x="4381500" y="1949450"/>
          <p14:tracePt t="202997" x="4203700" y="1949450"/>
          <p14:tracePt t="203016" x="4013200" y="1930400"/>
          <p14:tracePt t="203028" x="3848100" y="1930400"/>
          <p14:tracePt t="203045" x="3683000" y="1924050"/>
          <p14:tracePt t="203064" x="3556000" y="1930400"/>
          <p14:tracePt t="203081" x="3429000" y="1949450"/>
          <p14:tracePt t="203095" x="3416300" y="1955800"/>
          <p14:tracePt t="203145" x="3454400" y="1955800"/>
          <p14:tracePt t="203162" x="3479800" y="1955800"/>
          <p14:tracePt t="203178" x="3486150" y="1955800"/>
          <p14:tracePt t="203200" x="3498850" y="1962150"/>
          <p14:tracePt t="203211" x="3524250" y="1974850"/>
          <p14:tracePt t="203233" x="3543300" y="1993900"/>
          <p14:tracePt t="203245" x="3568700" y="2019300"/>
          <p14:tracePt t="203265" x="3594100" y="2057400"/>
          <p14:tracePt t="203280" x="3594100" y="2070100"/>
          <p14:tracePt t="203312" x="3581400" y="2076450"/>
          <p14:tracePt t="203328" x="3568700" y="2076450"/>
          <p14:tracePt t="203345" x="3556000" y="2082800"/>
          <p14:tracePt t="203362" x="3530600" y="2082800"/>
          <p14:tracePt t="203378" x="3505200" y="2082800"/>
          <p14:tracePt t="203395" x="3492500" y="2082800"/>
          <p14:tracePt t="203412" x="3492500" y="2076450"/>
          <p14:tracePt t="203428" x="3492500" y="2063750"/>
          <p14:tracePt t="203445" x="3492500" y="2038350"/>
          <p14:tracePt t="203466" x="3492500" y="1974850"/>
          <p14:tracePt t="203478" x="3492500" y="1949450"/>
          <p14:tracePt t="203495" x="3492500" y="1905000"/>
          <p14:tracePt t="203498" x="3492500" y="1885950"/>
          <p14:tracePt t="203515" x="3492500" y="1847850"/>
          <p14:tracePt t="203528" x="3511550" y="1809750"/>
          <p14:tracePt t="203545" x="3536950" y="1778000"/>
          <p14:tracePt t="203561" x="3594100" y="1746250"/>
          <p14:tracePt t="203581" x="3644900" y="1720850"/>
          <p14:tracePt t="203595" x="3714750" y="1701800"/>
          <p14:tracePt t="203612" x="3803650" y="1676400"/>
          <p14:tracePt t="203629" x="3898900" y="1663700"/>
          <p14:tracePt t="203645" x="3975100" y="1663700"/>
          <p14:tracePt t="203662" x="4019550" y="1689100"/>
          <p14:tracePt t="203678" x="4064000" y="1739900"/>
          <p14:tracePt t="203681" x="4076700" y="1758950"/>
          <p14:tracePt t="203695" x="4083050" y="1790700"/>
          <p14:tracePt t="203712" x="4083050" y="1841500"/>
          <p14:tracePt t="203731" x="4057650" y="1936750"/>
          <p14:tracePt t="203748" x="4025900" y="1974850"/>
          <p14:tracePt t="203764" x="3987800" y="2006600"/>
          <p14:tracePt t="203783" x="3956050" y="2032000"/>
          <p14:tracePt t="203797" x="3917950" y="2044700"/>
          <p14:tracePt t="203816" x="3848100" y="2057400"/>
          <p14:tracePt t="203830" x="3822700" y="2057400"/>
          <p14:tracePt t="203845" x="3771900" y="2057400"/>
          <p14:tracePt t="203862" x="3727450" y="2057400"/>
          <p14:tracePt t="203879" x="3676650" y="2057400"/>
          <p14:tracePt t="203882" x="3663950" y="2057400"/>
          <p14:tracePt t="203905" x="3638550" y="2057400"/>
          <p14:tracePt t="203921" x="3632200" y="2057400"/>
          <p14:tracePt t="203952" x="3632200" y="2051050"/>
          <p14:tracePt t="203969" x="3632200" y="2044700"/>
          <p14:tracePt t="203983" x="3632200" y="2038350"/>
          <p14:tracePt t="203995" x="3644900" y="2032000"/>
          <p14:tracePt t="204016" x="3676650" y="2032000"/>
          <p14:tracePt t="204029" x="3746500" y="2032000"/>
          <p14:tracePt t="204045" x="3848100" y="2032000"/>
          <p14:tracePt t="204062" x="3943350" y="2032000"/>
          <p14:tracePt t="204081" x="4102100" y="2076450"/>
          <p14:tracePt t="204095" x="4146550" y="2095500"/>
          <p14:tracePt t="204111" x="4235450" y="2133600"/>
          <p14:tracePt t="204128" x="4349750" y="2216150"/>
          <p14:tracePt t="204145" x="4419600" y="2266950"/>
          <p14:tracePt t="204162" x="4514850" y="2336800"/>
          <p14:tracePt t="204178" x="4578350" y="2393950"/>
          <p14:tracePt t="204195" x="4641850" y="2451100"/>
          <p14:tracePt t="204214" x="4673600" y="2476500"/>
          <p14:tracePt t="204228" x="4705350" y="2489200"/>
          <p14:tracePt t="204245" x="4730750" y="2495550"/>
          <p14:tracePt t="204263" x="4756150" y="2508250"/>
          <p14:tracePt t="204281" x="4762500" y="2508250"/>
          <p14:tracePt t="204311" x="4762500" y="2514600"/>
          <p14:tracePt t="204328" x="4768850" y="2533650"/>
          <p14:tracePt t="204345" x="4781550" y="2533650"/>
          <p14:tracePt t="204362" x="4787900" y="2540000"/>
          <p14:tracePt t="204489" x="4775200" y="2540000"/>
          <p14:tracePt t="204497" x="4756150" y="2540000"/>
          <p14:tracePt t="204506" x="4737100" y="2540000"/>
          <p14:tracePt t="204519" x="4718050" y="2540000"/>
          <p14:tracePt t="204528" x="4686300" y="2533650"/>
          <p14:tracePt t="204545" x="4667250" y="2533650"/>
          <p14:tracePt t="204563" x="4654550" y="2520950"/>
          <p14:tracePt t="204578" x="4648200" y="2520950"/>
          <p14:tracePt t="204707" x="4654550" y="2520950"/>
          <p14:tracePt t="204714" x="4686300" y="2520950"/>
          <p14:tracePt t="204722" x="4718050" y="2520950"/>
          <p14:tracePt t="204732" x="4756150" y="2520950"/>
          <p14:tracePt t="204745" x="4832350" y="2520950"/>
          <p14:tracePt t="204764" x="4895850" y="2520950"/>
          <p14:tracePt t="204778" x="4940300" y="2520950"/>
          <p14:tracePt t="204795" x="4959350" y="2527300"/>
          <p14:tracePt t="204812" x="4972050" y="2527300"/>
          <p14:tracePt t="205530" x="4972050" y="2520950"/>
          <p14:tracePt t="205913" x="4965700" y="2520950"/>
          <p14:tracePt t="205921" x="4953000" y="2520950"/>
          <p14:tracePt t="205931" x="4946650" y="2520950"/>
          <p14:tracePt t="205945" x="4914900" y="2520950"/>
          <p14:tracePt t="205962" x="4889500" y="2527300"/>
          <p14:tracePt t="205978" x="4870450" y="2533650"/>
          <p14:tracePt t="205999" x="4864100" y="2533650"/>
          <p14:tracePt t="206097" x="4857750" y="2533650"/>
          <p14:tracePt t="206520" x="4851400" y="2533650"/>
          <p14:tracePt t="206529" x="4806950" y="2533650"/>
          <p14:tracePt t="206537" x="4749800" y="2540000"/>
          <p14:tracePt t="206545" x="4673600" y="2546350"/>
          <p14:tracePt t="206563" x="4451350" y="2552700"/>
          <p14:tracePt t="206579" x="4152900" y="2552700"/>
          <p14:tracePt t="206595" x="3829050" y="2559050"/>
          <p14:tracePt t="206612" x="3587750" y="2565400"/>
          <p14:tracePt t="206628" x="3352800" y="2565400"/>
          <p14:tracePt t="206645" x="3117850" y="2571750"/>
          <p14:tracePt t="206662" x="2914650" y="2571750"/>
          <p14:tracePt t="206678" x="2755900" y="2571750"/>
          <p14:tracePt t="206695" x="2622550" y="2571750"/>
          <p14:tracePt t="206702" x="2546350" y="2571750"/>
          <p14:tracePt t="206712" x="2489200" y="2571750"/>
          <p14:tracePt t="206729" x="2343150" y="2565400"/>
          <p14:tracePt t="206749" x="2292350" y="2565400"/>
          <p14:tracePt t="206764" x="2222500" y="2565400"/>
          <p14:tracePt t="206780" x="2165350" y="2565400"/>
          <p14:tracePt t="206795" x="2127250" y="2565400"/>
          <p14:tracePt t="206811" x="2114550" y="2565400"/>
          <p14:tracePt t="206845" x="2108200" y="2565400"/>
          <p14:tracePt t="206878" x="2108200" y="2571750"/>
          <p14:tracePt t="206894" x="2108200" y="2578100"/>
          <p14:tracePt t="206912" x="2108200" y="2584450"/>
          <p14:tracePt t="206929" x="2101850" y="2584450"/>
          <p14:tracePt t="207064" x="2095500" y="2578100"/>
          <p14:tracePt t="207082" x="2089150" y="2571750"/>
          <p14:tracePt t="207089" x="2082800" y="2571750"/>
          <p14:tracePt t="207097" x="2070100" y="2565400"/>
          <p14:tracePt t="207113" x="2044700" y="2559050"/>
          <p14:tracePt t="207129" x="2000250" y="2546350"/>
          <p14:tracePt t="207145" x="1955800" y="2527300"/>
          <p14:tracePt t="207163" x="1943100" y="2527300"/>
          <p14:tracePt t="207256" x="1949450" y="2527300"/>
          <p14:tracePt t="207270" x="1955800" y="2514600"/>
          <p14:tracePt t="207282" x="1993900" y="2501900"/>
          <p14:tracePt t="207297" x="2038350" y="2501900"/>
          <p14:tracePt t="207314" x="2101850" y="2501900"/>
          <p14:tracePt t="207332" x="2165350" y="2501900"/>
          <p14:tracePt t="207346" x="2203450" y="2501900"/>
          <p14:tracePt t="207362" x="2222500" y="2501900"/>
          <p14:tracePt t="207379" x="2228850" y="2501900"/>
          <p14:tracePt t="207436" x="2216150" y="2501900"/>
          <p14:tracePt t="207445" x="2203450" y="2514600"/>
          <p14:tracePt t="207462" x="2152650" y="2514600"/>
          <p14:tracePt t="207478" x="2108200" y="2514600"/>
          <p14:tracePt t="207498" x="2063750" y="2514600"/>
          <p14:tracePt t="207514" x="2025650" y="2520950"/>
          <p14:tracePt t="207528" x="2000250" y="2520950"/>
          <p14:tracePt t="207545" x="1993900" y="2520950"/>
          <p14:tracePt t="207627" x="2012950" y="2520950"/>
          <p14:tracePt t="207632" x="2032000" y="2520950"/>
          <p14:tracePt t="207645" x="2070100" y="2520950"/>
          <p14:tracePt t="207662" x="2114550" y="2520950"/>
          <p14:tracePt t="207679" x="2152650" y="2520950"/>
          <p14:tracePt t="207695" x="2171700" y="2520950"/>
          <p14:tracePt t="207701" x="2178050" y="2520950"/>
          <p14:tracePt t="207712" x="2184400" y="2520950"/>
          <p14:tracePt t="207732" x="2184400" y="2514600"/>
          <p14:tracePt t="207784" x="2165350" y="2520950"/>
          <p14:tracePt t="207795" x="2152650" y="2527300"/>
          <p14:tracePt t="207812" x="2095500" y="2527300"/>
          <p14:tracePt t="207828" x="2057400" y="2540000"/>
          <p14:tracePt t="207846" x="2025650" y="2540000"/>
          <p14:tracePt t="207862" x="1993900" y="2540000"/>
          <p14:tracePt t="207878" x="1981200" y="2540000"/>
          <p14:tracePt t="207968" x="1993900" y="2540000"/>
          <p14:tracePt t="207978" x="2006600" y="2540000"/>
          <p14:tracePt t="207984" x="2032000" y="2540000"/>
          <p14:tracePt t="207995" x="2057400" y="2540000"/>
          <p14:tracePt t="208014" x="2120900" y="2540000"/>
          <p14:tracePt t="208032" x="2171700" y="2540000"/>
          <p14:tracePt t="208045" x="2209800" y="2540000"/>
          <p14:tracePt t="208062" x="2222500" y="2540000"/>
          <p14:tracePt t="208210" x="2216150" y="2540000"/>
          <p14:tracePt t="208460" x="2203450" y="2540000"/>
          <p14:tracePt t="208464" x="2190750" y="2540000"/>
          <p14:tracePt t="208483" x="2159000" y="2540000"/>
          <p14:tracePt t="208495" x="2139950" y="2540000"/>
          <p14:tracePt t="208514" x="2082800" y="2540000"/>
          <p14:tracePt t="208528" x="2076450" y="2540000"/>
          <p14:tracePt t="208730" x="2076450" y="2533650"/>
          <p14:tracePt t="208956" x="2089150" y="2533650"/>
          <p14:tracePt t="208962" x="2108200" y="2533650"/>
          <p14:tracePt t="208978" x="2146300" y="2533650"/>
          <p14:tracePt t="208998" x="2178050" y="2533650"/>
          <p14:tracePt t="209014" x="2203450" y="2533650"/>
          <p14:tracePt t="209028" x="2216150" y="2533650"/>
          <p14:tracePt t="209269" x="2222500" y="2540000"/>
          <p14:tracePt t="209425" x="2222500" y="2546350"/>
          <p14:tracePt t="209593" x="2216150" y="2546350"/>
          <p14:tracePt t="211033" x="2222500" y="2546350"/>
          <p14:tracePt t="211785" x="2235200" y="2546350"/>
          <p14:tracePt t="211794" x="2247900" y="2546350"/>
          <p14:tracePt t="211800" x="2254250" y="2546350"/>
          <p14:tracePt t="211811" x="2266950" y="2546350"/>
          <p14:tracePt t="211892" x="2273300" y="2546350"/>
          <p14:tracePt t="211903" x="2279650" y="2540000"/>
          <p14:tracePt t="211912" x="2292350" y="2533650"/>
          <p14:tracePt t="211928" x="2298700" y="2520950"/>
          <p14:tracePt t="212064" x="2292350" y="2520950"/>
          <p14:tracePt t="212080" x="2286000" y="2520950"/>
          <p14:tracePt t="212091" x="2279650" y="2520950"/>
          <p14:tracePt t="212098" x="2273300" y="2520950"/>
          <p14:tracePt t="212233" x="2266950" y="2520950"/>
          <p14:tracePt t="212241" x="2260600" y="2520950"/>
          <p14:tracePt t="212264" x="2254250" y="2520950"/>
          <p14:tracePt t="213994" x="2292350" y="2520950"/>
          <p14:tracePt t="214001" x="2362200" y="2520950"/>
          <p14:tracePt t="214017" x="2540000" y="2527300"/>
          <p14:tracePt t="214030" x="2654300" y="2527300"/>
          <p14:tracePt t="214033" x="2781300" y="2527300"/>
          <p14:tracePt t="214045" x="2921000" y="2520950"/>
          <p14:tracePt t="214062" x="3187700" y="2495550"/>
          <p14:tracePt t="214081" x="3460750" y="2495550"/>
          <p14:tracePt t="214089" x="3689350" y="2501900"/>
          <p14:tracePt t="214096" x="3797300" y="2501900"/>
          <p14:tracePt t="214112" x="3879850" y="2501900"/>
          <p14:tracePt t="214129" x="4089400" y="2508250"/>
          <p14:tracePt t="214145" x="4216400" y="2520950"/>
          <p14:tracePt t="214162" x="4324350" y="2520950"/>
          <p14:tracePt t="214178" x="4400550" y="2520950"/>
          <p14:tracePt t="214195" x="4394200" y="2520950"/>
          <p14:tracePt t="214212" x="4406900" y="2520950"/>
          <p14:tracePt t="214296" x="4419600" y="2520950"/>
          <p14:tracePt t="214329" x="4425950" y="2520950"/>
          <p14:tracePt t="214345" x="4432300" y="2520950"/>
          <p14:tracePt t="214362" x="4445000" y="2520950"/>
          <p14:tracePt t="214378" x="4470400" y="2520950"/>
          <p14:tracePt t="214395" x="4508500" y="2520950"/>
          <p14:tracePt t="214412" x="4552950" y="2520950"/>
          <p14:tracePt t="214428" x="4597400" y="2520950"/>
          <p14:tracePt t="214445" x="4622800" y="2520950"/>
          <p14:tracePt t="214461" x="4635500" y="2520950"/>
          <p14:tracePt t="214481" x="4692650" y="2520950"/>
          <p14:tracePt t="214495" x="4718050" y="2520950"/>
          <p14:tracePt t="214515" x="4781550" y="2514600"/>
          <p14:tracePt t="214520" x="4794250" y="2514600"/>
          <p14:tracePt t="214528" x="4800600" y="2514600"/>
          <p14:tracePt t="214581" x="4806950" y="2514600"/>
          <p14:tracePt t="214721" x="4813300" y="2514600"/>
          <p14:tracePt t="214842" x="4806950" y="2514600"/>
          <p14:tracePt t="214849" x="4787900" y="2514600"/>
          <p14:tracePt t="214862" x="4768850" y="2514600"/>
          <p14:tracePt t="214878" x="4737100" y="2514600"/>
          <p14:tracePt t="214895" x="4724400" y="2514600"/>
          <p14:tracePt t="214902" x="4718050" y="2514600"/>
          <p14:tracePt t="214956" x="4705350" y="2514600"/>
          <p14:tracePt t="214961" x="4699000" y="2514600"/>
          <p14:tracePt t="214978" x="4686300" y="2514600"/>
          <p14:tracePt t="214998" x="4679950" y="2514600"/>
          <p14:tracePt t="215081" x="4673600" y="2514600"/>
          <p14:tracePt t="215091" x="4667250" y="2514600"/>
          <p14:tracePt t="215107" x="4660900" y="2514600"/>
          <p14:tracePt t="215122" x="4660900" y="2508250"/>
          <p14:tracePt t="215129" x="4654550" y="2501900"/>
          <p14:tracePt t="215145" x="4648200" y="2501900"/>
          <p14:tracePt t="215162" x="4648200" y="2482850"/>
          <p14:tracePt t="215179" x="4641850" y="2463800"/>
          <p14:tracePt t="215195" x="4641850" y="2457450"/>
          <p14:tracePt t="215212" x="4641850" y="2444750"/>
          <p14:tracePt t="215233" x="4641850" y="2425700"/>
          <p14:tracePt t="215245" x="4641850" y="2400300"/>
          <p14:tracePt t="215264" x="4641850" y="2381250"/>
          <p14:tracePt t="215278" x="4648200" y="2368550"/>
          <p14:tracePt t="215295" x="4648200" y="2349500"/>
          <p14:tracePt t="215312" x="4654550" y="2349500"/>
          <p14:tracePt t="215330" x="4660900" y="2343150"/>
          <p14:tracePt t="215345" x="4667250" y="2343150"/>
          <p14:tracePt t="215378" x="4667250" y="2336800"/>
          <p14:tracePt t="215395" x="4679950" y="2330450"/>
          <p14:tracePt t="215412" x="4692650" y="2324100"/>
          <p14:tracePt t="215428" x="4699000" y="2317750"/>
          <p14:tracePt t="215445" x="4705350" y="2311400"/>
          <p14:tracePt t="215464" x="4730750" y="2305050"/>
          <p14:tracePt t="215479" x="4737100" y="2298700"/>
          <p14:tracePt t="215495" x="4762500" y="2298700"/>
          <p14:tracePt t="215515" x="4787900" y="2298700"/>
          <p14:tracePt t="215582" x="4800600" y="2298700"/>
          <p14:tracePt t="215587" x="4819650" y="2298700"/>
          <p14:tracePt t="215595" x="4832350" y="2298700"/>
          <p14:tracePt t="215612" x="4857750" y="2298700"/>
          <p14:tracePt t="215628" x="4870450" y="2298700"/>
          <p14:tracePt t="215645" x="4883150" y="2298700"/>
          <p14:tracePt t="215662" x="4889500" y="2305050"/>
          <p14:tracePt t="215721" x="4895850" y="2305050"/>
          <p14:tracePt t="215731" x="4902200" y="2311400"/>
          <p14:tracePt t="215748" x="4921250" y="2330450"/>
          <p14:tracePt t="215763" x="4933950" y="2343150"/>
          <p14:tracePt t="215831" x="4940300" y="2349500"/>
          <p14:tracePt t="215858" x="4940300" y="2355850"/>
          <p14:tracePt t="215865" x="4940300" y="2362200"/>
          <p14:tracePt t="215890" x="4940300" y="2374900"/>
          <p14:tracePt t="215912" x="4940300" y="2393950"/>
          <p14:tracePt t="215928" x="4940300" y="2406650"/>
          <p14:tracePt t="215945" x="4946650" y="2425700"/>
          <p14:tracePt t="215965" x="4946650" y="2438400"/>
          <p14:tracePt t="215995" x="4940300" y="2451100"/>
          <p14:tracePt t="216015" x="4927600" y="2463800"/>
          <p14:tracePt t="216028" x="4921250" y="2476500"/>
          <p14:tracePt t="216045" x="4914900" y="2489200"/>
          <p14:tracePt t="216064" x="4895850" y="2501900"/>
          <p14:tracePt t="216081" x="4876800" y="2508250"/>
          <p14:tracePt t="216095" x="4870450" y="2514600"/>
          <p14:tracePt t="216112" x="4864100" y="2514600"/>
          <p14:tracePt t="216128" x="4838700" y="2520950"/>
          <p14:tracePt t="216147" x="4826000" y="2520950"/>
          <p14:tracePt t="216162" x="4813300" y="2527300"/>
          <p14:tracePt t="216178" x="4800600" y="2533650"/>
          <p14:tracePt t="216195" x="4781550" y="2540000"/>
          <p14:tracePt t="216213" x="4756150" y="2546350"/>
          <p14:tracePt t="216228" x="4730750" y="2552700"/>
          <p14:tracePt t="216245" x="4711700" y="2552700"/>
          <p14:tracePt t="216264" x="4692650" y="2552700"/>
          <p14:tracePt t="216278" x="4679950" y="2552700"/>
          <p14:tracePt t="216295" x="4673600" y="2552700"/>
          <p14:tracePt t="216298" x="4667250" y="2552700"/>
          <p14:tracePt t="216313" x="4667250" y="2540000"/>
          <p14:tracePt t="216330" x="4648200" y="2533650"/>
          <p14:tracePt t="216345" x="4648200" y="2527300"/>
          <p14:tracePt t="216362" x="4641850" y="2520950"/>
          <p14:tracePt t="216379" x="4641850" y="2508250"/>
          <p14:tracePt t="216395" x="4635500" y="2489200"/>
          <p14:tracePt t="216412" x="4635500" y="2470150"/>
          <p14:tracePt t="216428" x="4635500" y="2444750"/>
          <p14:tracePt t="216445" x="4635500" y="2425700"/>
          <p14:tracePt t="216462" x="4635500" y="2406650"/>
          <p14:tracePt t="216478" x="4648200" y="2381250"/>
          <p14:tracePt t="216497" x="4679950" y="2336800"/>
          <p14:tracePt t="216516" x="4686300" y="2324100"/>
          <p14:tracePt t="216528" x="4692650" y="2324100"/>
          <p14:tracePt t="216581" x="4705350" y="2317750"/>
          <p14:tracePt t="216597" x="4730750" y="2311400"/>
          <p14:tracePt t="216611" x="4756150" y="2298700"/>
          <p14:tracePt t="216628" x="4781550" y="2298700"/>
          <p14:tracePt t="216645" x="4794250" y="2298700"/>
          <p14:tracePt t="216680" x="4819650" y="2298700"/>
          <p14:tracePt t="216695" x="4864100" y="2298700"/>
          <p14:tracePt t="216704" x="4889500" y="2298700"/>
          <p14:tracePt t="216707" x="4895850" y="2298700"/>
          <p14:tracePt t="216730" x="4933950" y="2311400"/>
          <p14:tracePt t="216745" x="4940300" y="2317750"/>
          <p14:tracePt t="216764" x="4953000" y="2330450"/>
          <p14:tracePt t="216780" x="4953000" y="2336800"/>
          <p14:tracePt t="216798" x="4965700" y="2355850"/>
          <p14:tracePt t="216812" x="4978400" y="2368550"/>
          <p14:tracePt t="216830" x="4984750" y="2393950"/>
          <p14:tracePt t="216845" x="4991100" y="2419350"/>
          <p14:tracePt t="216862" x="4991100" y="2444750"/>
          <p14:tracePt t="216878" x="4991100" y="2457450"/>
          <p14:tracePt t="216894" x="4984750" y="2470150"/>
          <p14:tracePt t="216896" x="4978400" y="2482850"/>
          <p14:tracePt t="216912" x="4978400" y="2489200"/>
          <p14:tracePt t="216928" x="4953000" y="2514600"/>
          <p14:tracePt t="216945" x="4940300" y="2520950"/>
          <p14:tracePt t="216964" x="4927600" y="2527300"/>
          <p14:tracePt t="216978" x="4908550" y="2527300"/>
          <p14:tracePt t="216995" x="4902200" y="2533650"/>
          <p14:tracePt t="217014" x="4876800" y="2533650"/>
          <p14:tracePt t="217028" x="4851400" y="2533650"/>
          <p14:tracePt t="217046" x="4838700" y="2533650"/>
          <p14:tracePt t="217062" x="4826000" y="2533650"/>
          <p14:tracePt t="217129" x="4826000" y="2540000"/>
          <p14:tracePt t="217142" x="4813300" y="2540000"/>
          <p14:tracePt t="217146" x="4806950" y="2540000"/>
          <p14:tracePt t="217163" x="4794250" y="2540000"/>
          <p14:tracePt t="217179" x="4787900" y="2533650"/>
          <p14:tracePt t="217248" x="4781550" y="2533650"/>
          <p14:tracePt t="217257" x="4781550" y="2527300"/>
          <p14:tracePt t="217268" x="4775200" y="2527300"/>
          <p14:tracePt t="217280" x="4768850" y="2520950"/>
          <p14:tracePt t="217332" x="4762500" y="2508250"/>
          <p14:tracePt t="217345" x="4762500" y="2495550"/>
          <p14:tracePt t="217362" x="4762500" y="2482850"/>
          <p14:tracePt t="217379" x="4794250" y="2470150"/>
          <p14:tracePt t="217396" x="4826000" y="2457450"/>
          <p14:tracePt t="217412" x="4889500" y="2438400"/>
          <p14:tracePt t="217428" x="4997450" y="2432050"/>
          <p14:tracePt t="217445" x="5143500" y="2432050"/>
          <p14:tracePt t="217462" x="5340350" y="2425700"/>
          <p14:tracePt t="217483" x="5683250" y="2438400"/>
          <p14:tracePt t="217495" x="5797550" y="2438400"/>
          <p14:tracePt t="217515" x="6108700" y="2438400"/>
          <p14:tracePt t="217523" x="6203950" y="2438400"/>
          <p14:tracePt t="217530" x="6292850" y="2451100"/>
          <p14:tracePt t="217546" x="6438900" y="2444750"/>
          <p14:tracePt t="217562" x="6565900" y="2444750"/>
          <p14:tracePt t="217582" x="6699250" y="2444750"/>
          <p14:tracePt t="217589" x="6762750" y="2444750"/>
          <p14:tracePt t="217596" x="6819900" y="2444750"/>
          <p14:tracePt t="217612" x="6921500" y="2444750"/>
          <p14:tracePt t="217628" x="6940550" y="2438400"/>
          <p14:tracePt t="217785" x="6940550" y="2432050"/>
          <p14:tracePt t="217793" x="6940550" y="2425700"/>
          <p14:tracePt t="217812" x="6940550" y="2413000"/>
          <p14:tracePt t="217830" x="6934200" y="2406650"/>
          <p14:tracePt t="217845" x="6915150" y="2406650"/>
          <p14:tracePt t="217862" x="6896100" y="2400300"/>
          <p14:tracePt t="217878" x="6877050" y="2393950"/>
          <p14:tracePt t="217897" x="6832600" y="2393950"/>
          <p14:tracePt t="217912" x="6819900" y="2393950"/>
          <p14:tracePt t="217928" x="6775450" y="2393950"/>
          <p14:tracePt t="217945" x="6737350" y="2387600"/>
          <p14:tracePt t="217962" x="6711950" y="2374900"/>
          <p14:tracePt t="217978" x="6705600" y="2368550"/>
          <p14:tracePt t="218141" x="6699250" y="2368550"/>
          <p14:tracePt t="218145" x="6692900" y="2368550"/>
          <p14:tracePt t="218162" x="6642100" y="2368550"/>
          <p14:tracePt t="218178" x="6578600" y="2368550"/>
          <p14:tracePt t="218195" x="6502400" y="2368550"/>
          <p14:tracePt t="218212" x="6426200" y="2368550"/>
          <p14:tracePt t="218233" x="6330950" y="2362200"/>
          <p14:tracePt t="218245" x="6292850" y="2349500"/>
          <p14:tracePt t="218264" x="6248400" y="2330450"/>
          <p14:tracePt t="218278" x="6216650" y="2317750"/>
          <p14:tracePt t="218296" x="6210300" y="2311400"/>
          <p14:tracePt t="218312" x="6197600" y="2305050"/>
          <p14:tracePt t="218331" x="6146800" y="2286000"/>
          <p14:tracePt t="218345" x="6089650" y="2266950"/>
          <p14:tracePt t="218362" x="6026150" y="2241550"/>
          <p14:tracePt t="218378" x="5937250" y="2209800"/>
          <p14:tracePt t="218395" x="5848350" y="2178050"/>
          <p14:tracePt t="218412" x="5784850" y="2139950"/>
          <p14:tracePt t="218428" x="5746750" y="2095500"/>
          <p14:tracePt t="218445" x="5683250" y="2057400"/>
          <p14:tracePt t="218463" x="5651500" y="2032000"/>
          <p14:tracePt t="218478" x="5645150" y="2025650"/>
          <p14:tracePt t="218495" x="5638800" y="2019300"/>
          <p14:tracePt t="218545" x="5632450" y="2012950"/>
          <p14:tracePt t="218562" x="5632450" y="2006600"/>
          <p14:tracePt t="218580" x="5626100" y="2000250"/>
          <p14:tracePt t="218595" x="5613400" y="1987550"/>
          <p14:tracePt t="218612" x="5600700" y="1981200"/>
          <p14:tracePt t="218628" x="5568950" y="1962150"/>
          <p14:tracePt t="218645" x="5524500" y="1936750"/>
          <p14:tracePt t="218662" x="5480050" y="1924050"/>
          <p14:tracePt t="218678" x="5448300" y="1911350"/>
          <p14:tracePt t="218695" x="5422900" y="1905000"/>
          <p14:tracePt t="218704" x="5410200" y="1905000"/>
          <p14:tracePt t="218714" x="5391150" y="1898650"/>
          <p14:tracePt t="218729" x="5384800" y="1892300"/>
          <p14:tracePt t="218747" x="5327650" y="1854200"/>
          <p14:tracePt t="218765" x="5308600" y="1828800"/>
          <p14:tracePt t="218779" x="5276850" y="1797050"/>
          <p14:tracePt t="218795" x="5264150" y="1778000"/>
          <p14:tracePt t="218813" x="5257800" y="1746250"/>
          <p14:tracePt t="218831" x="5251450" y="1701800"/>
          <p14:tracePt t="218845" x="5251450" y="1676400"/>
          <p14:tracePt t="218862" x="5257800" y="1663700"/>
          <p14:tracePt t="218879" x="5276850" y="1651000"/>
          <p14:tracePt t="218882" x="5283200" y="1631950"/>
          <p14:tracePt t="218899" x="5302250" y="1619250"/>
          <p14:tracePt t="218912" x="5314950" y="1612900"/>
          <p14:tracePt t="218928" x="5346700" y="1593850"/>
          <p14:tracePt t="218945" x="5372100" y="1587500"/>
          <p14:tracePt t="218962" x="5391150" y="1587500"/>
          <p14:tracePt t="218983" x="5422900" y="1587500"/>
          <p14:tracePt t="218995" x="5448300" y="1581150"/>
          <p14:tracePt t="219014" x="5492750" y="1581150"/>
          <p14:tracePt t="219021" x="5511800" y="1581150"/>
          <p14:tracePt t="219028" x="5524500" y="1574800"/>
          <p14:tracePt t="219045" x="5562600" y="1574800"/>
          <p14:tracePt t="219062" x="5588000" y="1574800"/>
          <p14:tracePt t="219065" x="5594350" y="1574800"/>
          <p14:tracePt t="219081" x="5600700" y="1574800"/>
          <p14:tracePt t="219128" x="5607050" y="1574800"/>
          <p14:tracePt t="219145" x="5632450" y="1587500"/>
          <p14:tracePt t="219162" x="5664200" y="1606550"/>
          <p14:tracePt t="219178" x="5683250" y="1625600"/>
          <p14:tracePt t="219195" x="5708650" y="1644650"/>
          <p14:tracePt t="219214" x="5734050" y="1689100"/>
          <p14:tracePt t="219229" x="5746750" y="1733550"/>
          <p14:tracePt t="219233" x="5746750" y="1765300"/>
          <p14:tracePt t="219245" x="5753100" y="1784350"/>
          <p14:tracePt t="219265" x="5753100" y="1828800"/>
          <p14:tracePt t="219278" x="5740400" y="1873250"/>
          <p14:tracePt t="219295" x="5715000" y="1917700"/>
          <p14:tracePt t="219298" x="5708650" y="1936750"/>
          <p14:tracePt t="219312" x="5695950" y="1943100"/>
          <p14:tracePt t="219330" x="5670550" y="1968500"/>
          <p14:tracePt t="219345" x="5664200" y="1974850"/>
          <p14:tracePt t="219362" x="5651500" y="1974850"/>
          <p14:tracePt t="219505" x="5638800" y="1974850"/>
          <p14:tracePt t="219520" x="5619750" y="1981200"/>
          <p14:tracePt t="219528" x="5568950" y="2000250"/>
          <p14:tracePt t="219545" x="5537200" y="2012950"/>
          <p14:tracePt t="219562" x="5429250" y="2057400"/>
          <p14:tracePt t="219581" x="5334000" y="2089150"/>
          <p14:tracePt t="219596" x="5232400" y="2120900"/>
          <p14:tracePt t="219612" x="5149850" y="2184400"/>
          <p14:tracePt t="219628" x="5067300" y="2247900"/>
          <p14:tracePt t="219645" x="5029200" y="2324100"/>
          <p14:tracePt t="219662" x="4984750" y="2374900"/>
          <p14:tracePt t="219679" x="4953000" y="2413000"/>
          <p14:tracePt t="219683" x="4940300" y="2419350"/>
          <p14:tracePt t="219695" x="4927600" y="2425700"/>
          <p14:tracePt t="219705" x="4921250" y="2432050"/>
          <p14:tracePt t="219714" x="4908550" y="2432050"/>
          <p14:tracePt t="219733" x="4908550" y="2438400"/>
          <p14:tracePt t="219745" x="4902200" y="2444750"/>
          <p14:tracePt t="219764" x="4889500" y="2451100"/>
          <p14:tracePt t="220518" x="4889500" y="2457450"/>
          <p14:tracePt t="220526" x="4883150" y="2457450"/>
          <p14:tracePt t="220545" x="4876800" y="2463800"/>
          <p14:tracePt t="220562" x="4876800" y="2470150"/>
          <p14:tracePt t="220682" x="4870450" y="2470150"/>
          <p14:tracePt t="220689" x="4864100" y="2476500"/>
          <p14:tracePt t="220703" x="4864100" y="2482850"/>
          <p14:tracePt t="221506" x="4857750" y="2482850"/>
          <p14:tracePt t="224129" x="4870450" y="2482850"/>
          <p14:tracePt t="224178" x="4845050" y="2482850"/>
          <p14:tracePt t="224187" x="4806950" y="2482850"/>
          <p14:tracePt t="224195" x="4775200" y="2482850"/>
          <p14:tracePt t="224212" x="4724400" y="2482850"/>
          <p14:tracePt t="224232" x="4660900" y="2476500"/>
          <p14:tracePt t="224245" x="4641850" y="2470150"/>
          <p14:tracePt t="224264" x="4591050" y="2451100"/>
          <p14:tracePt t="224281" x="4457700" y="2425700"/>
          <p14:tracePt t="224298" x="4349750" y="2425700"/>
          <p14:tracePt t="224312" x="4286250" y="2419350"/>
          <p14:tracePt t="224330" x="4102100" y="2406650"/>
          <p14:tracePt t="224345" x="3975100" y="2406650"/>
          <p14:tracePt t="224362" x="3867150" y="2413000"/>
          <p14:tracePt t="224378" x="3733800" y="2425700"/>
          <p14:tracePt t="224395" x="3600450" y="2438400"/>
          <p14:tracePt t="224412" x="3498850" y="2444750"/>
          <p14:tracePt t="224428" x="3390900" y="2444750"/>
          <p14:tracePt t="224445" x="3289300" y="2451100"/>
          <p14:tracePt t="224465" x="3117850" y="2444750"/>
          <p14:tracePt t="224478" x="3054350" y="2444750"/>
          <p14:tracePt t="224495" x="2927350" y="2451100"/>
          <p14:tracePt t="224502" x="2870200" y="2451100"/>
          <p14:tracePt t="224517" x="2749550" y="2451100"/>
          <p14:tracePt t="224526" x="2686050" y="2451100"/>
          <p14:tracePt t="224528" x="2635250" y="2451100"/>
          <p14:tracePt t="224546" x="2533650" y="2451100"/>
          <p14:tracePt t="224562" x="2451100" y="2444750"/>
          <p14:tracePt t="224579" x="2381250" y="2451100"/>
          <p14:tracePt t="224596" x="2324100" y="2470150"/>
          <p14:tracePt t="224612" x="2254250" y="2476500"/>
          <p14:tracePt t="224628" x="2184400" y="2476500"/>
          <p14:tracePt t="224645" x="2120900" y="2482850"/>
          <p14:tracePt t="224662" x="2051050" y="2482850"/>
          <p14:tracePt t="224678" x="1968500" y="2495550"/>
          <p14:tracePt t="224683" x="1930400" y="2495550"/>
          <p14:tracePt t="224695" x="1892300" y="2501900"/>
          <p14:tracePt t="224712" x="1828800" y="2514600"/>
          <p14:tracePt t="224729" x="1727200" y="2520950"/>
          <p14:tracePt t="224746" x="1695450" y="2520950"/>
          <p14:tracePt t="224763" x="1670050" y="2533650"/>
          <p14:tracePt t="224778" x="1638300" y="2540000"/>
          <p14:tracePt t="224795" x="1631950" y="2540000"/>
          <p14:tracePt t="224845" x="1619250" y="2508250"/>
          <p14:tracePt t="224862" x="1600200" y="2444750"/>
          <p14:tracePt t="224878" x="1568450" y="2393950"/>
          <p14:tracePt t="224893" x="1543050" y="2362200"/>
          <p14:tracePt t="224897" x="1530350" y="2343150"/>
          <p14:tracePt t="224904" x="1530350" y="2336800"/>
          <p14:tracePt t="224945" x="1530350" y="2292350"/>
          <p14:tracePt t="224962" x="1530350" y="2216150"/>
          <p14:tracePt t="224982" x="1581150" y="2152650"/>
          <p14:tracePt t="224995" x="1606550" y="2076450"/>
          <p14:tracePt t="225015" x="1657350" y="2025650"/>
          <p14:tracePt t="225028" x="1708150" y="1987550"/>
          <p14:tracePt t="225046" x="1746250" y="1962150"/>
          <p14:tracePt t="225063" x="1784350" y="1955800"/>
          <p14:tracePt t="225082" x="1847850" y="1943100"/>
          <p14:tracePt t="225096" x="1936750" y="1936750"/>
          <p14:tracePt t="225112" x="1981200" y="1936750"/>
          <p14:tracePt t="225128" x="2120900" y="1943100"/>
          <p14:tracePt t="225145" x="2235200" y="1955800"/>
          <p14:tracePt t="225162" x="2355850" y="1993900"/>
          <p14:tracePt t="225178" x="2489200" y="2032000"/>
          <p14:tracePt t="225195" x="2603500" y="2051050"/>
          <p14:tracePt t="225215" x="2736850" y="2057400"/>
          <p14:tracePt t="225230" x="2857500" y="2063750"/>
          <p14:tracePt t="225245" x="3003550" y="2057400"/>
          <p14:tracePt t="225264" x="3175000" y="2057400"/>
          <p14:tracePt t="225279" x="3352800" y="2051050"/>
          <p14:tracePt t="225295" x="3549650" y="2057400"/>
          <p14:tracePt t="225312" x="3740150" y="2057400"/>
          <p14:tracePt t="225313" x="3841750" y="2057400"/>
          <p14:tracePt t="225328" x="4025900" y="2057400"/>
          <p14:tracePt t="225345" x="4229100" y="2070100"/>
          <p14:tracePt t="225362" x="4400550" y="2070100"/>
          <p14:tracePt t="225379" x="4572000" y="2089150"/>
          <p14:tracePt t="225395" x="4743450" y="2089150"/>
          <p14:tracePt t="225412" x="4927600" y="2089150"/>
          <p14:tracePt t="225429" x="5124450" y="2076450"/>
          <p14:tracePt t="225445" x="5321300" y="2076450"/>
          <p14:tracePt t="225462" x="5486400" y="2076450"/>
          <p14:tracePt t="225479" x="5664200" y="2076450"/>
          <p14:tracePt t="225497" x="5918200" y="2070100"/>
          <p14:tracePt t="225516" x="6076950" y="2070100"/>
          <p14:tracePt t="225528" x="6229350" y="2070100"/>
          <p14:tracePt t="225546" x="6394450" y="2070100"/>
          <p14:tracePt t="225562" x="6534150" y="2063750"/>
          <p14:tracePt t="225580" x="6654800" y="2057400"/>
          <p14:tracePt t="225595" x="6756400" y="2057400"/>
          <p14:tracePt t="225612" x="6845300" y="2051050"/>
          <p14:tracePt t="225628" x="6896100" y="2038350"/>
          <p14:tracePt t="225645" x="6934200" y="2032000"/>
          <p14:tracePt t="225662" x="6953250" y="2025650"/>
          <p14:tracePt t="225678" x="6959600" y="2025650"/>
          <p14:tracePt t="225736" x="6959600" y="2038350"/>
          <p14:tracePt t="225748" x="6959600" y="2051050"/>
          <p14:tracePt t="225764" x="6946900" y="2108200"/>
          <p14:tracePt t="225779" x="6915150" y="2197100"/>
          <p14:tracePt t="225795" x="6877050" y="2286000"/>
          <p14:tracePt t="225812" x="6832600" y="2355850"/>
          <p14:tracePt t="225830" x="6794500" y="2413000"/>
          <p14:tracePt t="225833" x="6781800" y="2432050"/>
          <p14:tracePt t="225845" x="6769100" y="2444750"/>
          <p14:tracePt t="225862" x="6756400" y="2470150"/>
          <p14:tracePt t="225878" x="6750050" y="2476500"/>
          <p14:tracePt t="225895" x="6731000" y="2482850"/>
          <p14:tracePt t="225896" x="6699250" y="2489200"/>
          <p14:tracePt t="225912" x="6667500" y="2489200"/>
          <p14:tracePt t="225928" x="6483350" y="2501900"/>
          <p14:tracePt t="225950" x="6267450" y="2501900"/>
          <p14:tracePt t="225957" x="6140450" y="2508250"/>
          <p14:tracePt t="225966" x="6007100" y="2508250"/>
          <p14:tracePt t="225978" x="5734050" y="2508250"/>
          <p14:tracePt t="225995" x="5441950" y="2508250"/>
          <p14:tracePt t="226013" x="5124450" y="2501900"/>
          <p14:tracePt t="226029" x="4756150" y="2482850"/>
          <p14:tracePt t="226045" x="4387850" y="2457450"/>
          <p14:tracePt t="226062" x="4006850" y="2432050"/>
          <p14:tracePt t="226081" x="3549650" y="2413000"/>
          <p14:tracePt t="226096" x="3295650" y="2387600"/>
          <p14:tracePt t="226114" x="3073400" y="2374900"/>
          <p14:tracePt t="226129" x="2857500" y="2368550"/>
          <p14:tracePt t="226146" x="2673350" y="2368550"/>
          <p14:tracePt t="226154" x="2609850" y="2368550"/>
          <p14:tracePt t="226163" x="2533650" y="2368550"/>
          <p14:tracePt t="226178" x="2438400" y="2368550"/>
          <p14:tracePt t="226195" x="2387600" y="2368550"/>
          <p14:tracePt t="226212" x="2381250" y="2381250"/>
          <p14:tracePt t="226229" x="2368550" y="2387600"/>
          <p14:tracePt t="226245" x="2336800" y="2387600"/>
          <p14:tracePt t="226265" x="2298700" y="2387600"/>
          <p14:tracePt t="226278" x="2254250" y="2387600"/>
          <p14:tracePt t="226295" x="2197100" y="2387600"/>
          <p14:tracePt t="226298" x="2165350" y="2387600"/>
          <p14:tracePt t="226313" x="2089150" y="2387600"/>
          <p14:tracePt t="226330" x="2019300" y="2393950"/>
          <p14:tracePt t="226345" x="1949450" y="2393950"/>
          <p14:tracePt t="226362" x="1879600" y="2393950"/>
          <p14:tracePt t="226378" x="1809750" y="2393950"/>
          <p14:tracePt t="226395" x="1733550" y="2413000"/>
          <p14:tracePt t="226412" x="1670050" y="2413000"/>
          <p14:tracePt t="226429" x="1619250" y="2413000"/>
          <p14:tracePt t="226445" x="1593850" y="2413000"/>
          <p14:tracePt t="226464" x="1587500" y="2413000"/>
          <p14:tracePt t="226495" x="1581150" y="2413000"/>
          <p14:tracePt t="226515" x="1568450" y="2413000"/>
          <p14:tracePt t="226529" x="1530350" y="2413000"/>
          <p14:tracePt t="226545" x="1492250" y="2413000"/>
          <p14:tracePt t="226562" x="1479550" y="2419350"/>
          <p14:tracePt t="226582" x="1473200" y="2419350"/>
          <p14:tracePt t="226612" x="1473200" y="2413000"/>
          <p14:tracePt t="226930" x="1460500" y="2413000"/>
          <p14:tracePt t="226937" x="1447800" y="2413000"/>
          <p14:tracePt t="226957" x="1441450" y="2419350"/>
          <p14:tracePt t="226962" x="1435100" y="2419350"/>
          <p14:tracePt t="226982" x="1428750" y="2425700"/>
          <p14:tracePt t="226998" x="1422400" y="2432050"/>
          <p14:tracePt t="227014" x="1409700" y="2438400"/>
          <p14:tracePt t="227032" x="1403350" y="2444750"/>
          <p14:tracePt t="227045" x="1403350" y="2451100"/>
          <p14:tracePt t="227065" x="1384300" y="2476500"/>
          <p14:tracePt t="227080" x="1371600" y="2489200"/>
          <p14:tracePt t="227096" x="1365250" y="2508250"/>
          <p14:tracePt t="227112" x="1365250" y="2514600"/>
          <p14:tracePt t="227129" x="1365250" y="2527300"/>
          <p14:tracePt t="227145" x="1358900" y="2533650"/>
          <p14:tracePt t="227163" x="1352550" y="2546350"/>
          <p14:tracePt t="227179" x="1352550" y="2559050"/>
          <p14:tracePt t="227196" x="1352550" y="2578100"/>
          <p14:tracePt t="227215" x="1352550" y="2590800"/>
          <p14:tracePt t="227232" x="1352550" y="2597150"/>
          <p14:tracePt t="227281" x="1352550" y="2628900"/>
          <p14:tracePt t="227295" x="1358900" y="2641600"/>
          <p14:tracePt t="227315" x="1390650" y="2679700"/>
          <p14:tracePt t="227329" x="1409700" y="2692400"/>
          <p14:tracePt t="227348" x="1422400" y="2698750"/>
          <p14:tracePt t="227531" x="1428750" y="2698750"/>
          <p14:tracePt t="227537" x="1435100" y="2698750"/>
          <p14:tracePt t="227546" x="1441450" y="2698750"/>
          <p14:tracePt t="227562" x="1473200" y="2698750"/>
          <p14:tracePt t="227582" x="1504950" y="2698750"/>
          <p14:tracePt t="227596" x="1549400" y="2698750"/>
          <p14:tracePt t="227612" x="1600200" y="2705100"/>
          <p14:tracePt t="227628" x="1663700" y="2724150"/>
          <p14:tracePt t="227645" x="1708150" y="2724150"/>
          <p14:tracePt t="227662" x="1739900" y="2724150"/>
          <p14:tracePt t="227893" x="1739900" y="2717800"/>
          <p14:tracePt t="227898" x="1739900" y="2705100"/>
          <p14:tracePt t="227912" x="1746250" y="2692400"/>
          <p14:tracePt t="227928" x="1752600" y="2673350"/>
          <p14:tracePt t="227945" x="1758950" y="2641600"/>
          <p14:tracePt t="227965" x="1765300" y="2628900"/>
          <p14:tracePt t="227981" x="1771650" y="2616200"/>
          <p14:tracePt t="228225" x="1771650" y="2622550"/>
          <p14:tracePt t="228418" x="1771650" y="2616200"/>
          <p14:tracePt t="230144" x="1758950" y="2616200"/>
          <p14:tracePt t="230155" x="1733550" y="2616200"/>
          <p14:tracePt t="230166" x="1708150" y="2616200"/>
          <p14:tracePt t="230179" x="1663700" y="2616200"/>
          <p14:tracePt t="230199" x="1638300" y="2616200"/>
          <p14:tracePt t="230212" x="1606550" y="2616200"/>
          <p14:tracePt t="230233" x="1549400" y="2616200"/>
          <p14:tracePt t="230245" x="1524000" y="2616200"/>
          <p14:tracePt t="230265" x="1377950" y="2540000"/>
          <p14:tracePt t="230279" x="1333500" y="2495550"/>
          <p14:tracePt t="230296" x="1250950" y="2400300"/>
          <p14:tracePt t="230297" x="1200150" y="2349500"/>
          <p14:tracePt t="230313" x="1136650" y="2273300"/>
          <p14:tracePt t="230331" x="1123950" y="2222500"/>
          <p14:tracePt t="230347" x="1111250" y="2209800"/>
          <p14:tracePt t="230409" x="1111250" y="2203450"/>
          <p14:tracePt t="230429" x="1111250" y="2171700"/>
          <p14:tracePt t="230450" x="1104900" y="2108200"/>
          <p14:tracePt t="230464" x="1092200" y="2095500"/>
          <p14:tracePt t="230480" x="1060450" y="2025650"/>
          <p14:tracePt t="230495" x="1041400" y="1987550"/>
          <p14:tracePt t="230517" x="996950" y="1879600"/>
          <p14:tracePt t="230522" x="984250" y="1828800"/>
          <p14:tracePt t="230530" x="958850" y="1790700"/>
          <p14:tracePt t="230545" x="933450" y="1727200"/>
          <p14:tracePt t="230562" x="901700" y="1644650"/>
          <p14:tracePt t="230581" x="882650" y="1587500"/>
          <p14:tracePt t="230597" x="863600" y="1562100"/>
          <p14:tracePt t="230714" x="869950" y="1549400"/>
          <p14:tracePt t="230721" x="869950" y="1530350"/>
          <p14:tracePt t="230733" x="869950" y="1504950"/>
          <p14:tracePt t="230746" x="882650" y="1460500"/>
          <p14:tracePt t="230766" x="889000" y="1416050"/>
          <p14:tracePt t="230772" x="889000" y="1403350"/>
          <p14:tracePt t="230778" x="901700" y="1384300"/>
          <p14:tracePt t="230798" x="908050" y="1346200"/>
          <p14:tracePt t="230812" x="920750" y="1327150"/>
          <p14:tracePt t="230828" x="933450" y="1314450"/>
          <p14:tracePt t="230845" x="939800" y="1295400"/>
          <p14:tracePt t="230862" x="939800" y="1289050"/>
          <p14:tracePt t="230907" x="946150" y="1289050"/>
          <p14:tracePt t="230914" x="952500" y="1289050"/>
          <p14:tracePt t="230928" x="977900" y="1289050"/>
          <p14:tracePt t="230945" x="996950" y="1289050"/>
          <p14:tracePt t="230963" x="1016000" y="1289050"/>
          <p14:tracePt t="230984" x="1035050" y="1289050"/>
          <p14:tracePt t="230995" x="1060450" y="1289050"/>
          <p14:tracePt t="231016" x="1098550" y="1289050"/>
          <p14:tracePt t="231028" x="1143000" y="1289050"/>
          <p14:tracePt t="231048" x="1200150" y="1289050"/>
          <p14:tracePt t="231062" x="1219200" y="1289050"/>
          <p14:tracePt t="231078" x="1257300" y="1289050"/>
          <p14:tracePt t="231095" x="1276350" y="1289050"/>
          <p14:tracePt t="231112" x="1276350" y="1295400"/>
          <p14:tracePt t="231205" x="1282700" y="1295400"/>
          <p14:tracePt t="231215" x="1289050" y="1295400"/>
          <p14:tracePt t="231228" x="1314450" y="1295400"/>
          <p14:tracePt t="231245" x="1333500" y="1295400"/>
          <p14:tracePt t="231265" x="1365250" y="1314450"/>
          <p14:tracePt t="231278" x="1371600" y="1320800"/>
          <p14:tracePt t="231295" x="1377950" y="1320800"/>
          <p14:tracePt t="231298" x="1384300" y="1327150"/>
          <p14:tracePt t="231330" x="1384300" y="1339850"/>
          <p14:tracePt t="231355" x="1384300" y="1346200"/>
          <p14:tracePt t="231369" x="1384300" y="1352550"/>
          <p14:tracePt t="231378" x="1384300" y="1358900"/>
          <p14:tracePt t="231395" x="1397000" y="1384300"/>
          <p14:tracePt t="231412" x="1403350" y="1409700"/>
          <p14:tracePt t="231429" x="1403350" y="1435100"/>
          <p14:tracePt t="231445" x="1403350" y="1460500"/>
          <p14:tracePt t="231455" x="1403350" y="1466850"/>
          <p14:tracePt t="231459" x="1403350" y="1473200"/>
          <p14:tracePt t="231479" x="1403350" y="1479550"/>
          <p14:tracePt t="231499" x="1403350" y="1498600"/>
          <p14:tracePt t="231516" x="1403350" y="1517650"/>
          <p14:tracePt t="231529" x="1390650" y="1543050"/>
          <p14:tracePt t="231545" x="1377950" y="1574800"/>
          <p14:tracePt t="231565" x="1371600" y="1606550"/>
          <p14:tracePt t="231579" x="1358900" y="1638300"/>
          <p14:tracePt t="231595" x="1339850" y="1670050"/>
          <p14:tracePt t="231612" x="1327150" y="1701800"/>
          <p14:tracePt t="231628" x="1308100" y="1752600"/>
          <p14:tracePt t="231645" x="1289050" y="1778000"/>
          <p14:tracePt t="231662" x="1263650" y="1803400"/>
          <p14:tracePt t="231678" x="1231900" y="1822450"/>
          <p14:tracePt t="231686" x="1219200" y="1835150"/>
          <p14:tracePt t="231695" x="1200150" y="1847850"/>
          <p14:tracePt t="231712" x="1155700" y="1866900"/>
          <p14:tracePt t="231732" x="1073150" y="1892300"/>
          <p14:tracePt t="231745" x="1016000" y="1905000"/>
          <p14:tracePt t="231765" x="946150" y="1905000"/>
          <p14:tracePt t="231779" x="895350" y="1905000"/>
          <p14:tracePt t="231795" x="850900" y="1911350"/>
          <p14:tracePt t="231818" x="819150" y="1917700"/>
          <p14:tracePt t="231833" x="781050" y="1924050"/>
          <p14:tracePt t="231845" x="736600" y="1924050"/>
          <p14:tracePt t="231862" x="704850" y="1924050"/>
          <p14:tracePt t="231945" x="692150" y="1911350"/>
          <p14:tracePt t="231956" x="679450" y="1898650"/>
          <p14:tracePt t="231963" x="673100" y="1885950"/>
          <p14:tracePt t="231978" x="654050" y="1841500"/>
          <p14:tracePt t="231995" x="615950" y="1790700"/>
          <p14:tracePt t="232016" x="603250" y="1739900"/>
          <p14:tracePt t="232029" x="584200" y="1701800"/>
          <p14:tracePt t="232045" x="571500" y="1663700"/>
          <p14:tracePt t="232062" x="558800" y="1631950"/>
          <p14:tracePt t="232079" x="558800" y="1593850"/>
          <p14:tracePt t="232095" x="558800" y="1555750"/>
          <p14:tracePt t="232112" x="558800" y="1524000"/>
          <p14:tracePt t="232128" x="571500" y="1498600"/>
          <p14:tracePt t="232145" x="584200" y="1466850"/>
          <p14:tracePt t="232162" x="609600" y="1435100"/>
          <p14:tracePt t="232178" x="641350" y="1416050"/>
          <p14:tracePt t="232195" x="679450" y="1390650"/>
          <p14:tracePt t="232212" x="717550" y="1371600"/>
          <p14:tracePt t="232229" x="755650" y="1352550"/>
          <p14:tracePt t="232251" x="844550" y="1327150"/>
          <p14:tracePt t="232264" x="876300" y="1314450"/>
          <p14:tracePt t="232279" x="946150" y="1289050"/>
          <p14:tracePt t="232295" x="1028700" y="1270000"/>
          <p14:tracePt t="232297" x="1079500" y="1257300"/>
          <p14:tracePt t="232312" x="1149350" y="1250950"/>
          <p14:tracePt t="232328" x="1219200" y="1250950"/>
          <p14:tracePt t="232345" x="1263650" y="1250950"/>
          <p14:tracePt t="232362" x="1320800" y="1250950"/>
          <p14:tracePt t="232378" x="1384300" y="1250950"/>
          <p14:tracePt t="232395" x="1428750" y="1282700"/>
          <p14:tracePt t="232412" x="1473200" y="1327150"/>
          <p14:tracePt t="232428" x="1517650" y="1371600"/>
          <p14:tracePt t="232448" x="1543050" y="1416050"/>
          <p14:tracePt t="232462" x="1555750" y="1460500"/>
          <p14:tracePt t="232481" x="1568450" y="1530350"/>
          <p14:tracePt t="232495" x="1568450" y="1555750"/>
          <p14:tracePt t="232516" x="1568450" y="1619250"/>
          <p14:tracePt t="232522" x="1568450" y="1638300"/>
          <p14:tracePt t="232529" x="1568450" y="1663700"/>
          <p14:tracePt t="232546" x="1517650" y="1701800"/>
          <p14:tracePt t="232562" x="1473200" y="1746250"/>
          <p14:tracePt t="232579" x="1416050" y="1771650"/>
          <p14:tracePt t="232595" x="1365250" y="1803400"/>
          <p14:tracePt t="232612" x="1295400" y="1828800"/>
          <p14:tracePt t="232629" x="1231900" y="1841500"/>
          <p14:tracePt t="232645" x="1181100" y="1847850"/>
          <p14:tracePt t="232662" x="1143000" y="1835150"/>
          <p14:tracePt t="232678" x="1098550" y="1790700"/>
          <p14:tracePt t="232700" x="1016000" y="1727200"/>
          <p14:tracePt t="232705" x="990600" y="1708150"/>
          <p14:tracePt t="232714" x="958850" y="1682750"/>
          <p14:tracePt t="232728" x="920750" y="1631950"/>
          <p14:tracePt t="232745" x="901700" y="1593850"/>
          <p14:tracePt t="232764" x="895350" y="1536700"/>
          <p14:tracePt t="232778" x="895350" y="1504950"/>
          <p14:tracePt t="232795" x="895350" y="1498600"/>
          <p14:tracePt t="232896" x="889000" y="1498600"/>
          <p14:tracePt t="232904" x="889000" y="1492250"/>
          <p14:tracePt t="232945" x="889000" y="1485900"/>
          <p14:tracePt t="232957" x="889000" y="1479550"/>
          <p14:tracePt t="232961" x="882650" y="1479550"/>
          <p14:tracePt t="232981" x="876300" y="1479550"/>
          <p14:tracePt t="232997" x="876300" y="1473200"/>
          <p14:tracePt t="233016" x="869950" y="1466850"/>
          <p14:tracePt t="233107" x="869950" y="1447800"/>
          <p14:tracePt t="233114" x="869950" y="1441450"/>
          <p14:tracePt t="233128" x="869950" y="1422400"/>
          <p14:tracePt t="233145" x="869950" y="1416050"/>
          <p14:tracePt t="233162" x="869950" y="1403350"/>
          <p14:tracePt t="233178" x="869950" y="1390650"/>
          <p14:tracePt t="233198" x="882650" y="1384300"/>
          <p14:tracePt t="233212" x="882650" y="1371600"/>
          <p14:tracePt t="233229" x="895350" y="1358900"/>
          <p14:tracePt t="233454" x="901700" y="1352550"/>
          <p14:tracePt t="233459" x="914400" y="1346200"/>
          <p14:tracePt t="233465" x="927100" y="1346200"/>
          <p14:tracePt t="233478" x="933450" y="1346200"/>
          <p14:tracePt t="233495" x="946150" y="1346200"/>
          <p14:tracePt t="233500" x="952500" y="1346200"/>
          <p14:tracePt t="233794" x="952500" y="1352550"/>
          <p14:tracePt t="234170" x="952500" y="1358900"/>
          <p14:tracePt t="234207" x="952500" y="1365250"/>
          <p14:tracePt t="234216" x="952500" y="1371600"/>
          <p14:tracePt t="234245" x="952500" y="1377950"/>
          <p14:tracePt t="234264" x="952500" y="1384300"/>
          <p14:tracePt t="234279" x="958850" y="1397000"/>
          <p14:tracePt t="234295" x="958850" y="1409700"/>
          <p14:tracePt t="234297" x="958850" y="1416050"/>
          <p14:tracePt t="234312" x="965200" y="1422400"/>
          <p14:tracePt t="234328" x="971550" y="1441450"/>
          <p14:tracePt t="234345" x="971550" y="1460500"/>
          <p14:tracePt t="234362" x="996950" y="1492250"/>
          <p14:tracePt t="234379" x="1016000" y="1517650"/>
          <p14:tracePt t="234395" x="1041400" y="1549400"/>
          <p14:tracePt t="234412" x="1073150" y="1568450"/>
          <p14:tracePt t="234428" x="1079500" y="1587500"/>
          <p14:tracePt t="234448" x="1079500" y="1593850"/>
          <p14:tracePt t="234497" x="1085850" y="1644650"/>
          <p14:tracePt t="234516" x="1085850" y="1676400"/>
          <p14:tracePt t="234529" x="1085850" y="1689100"/>
          <p14:tracePt t="234601" x="1085850" y="1695450"/>
          <p14:tracePt t="234609" x="1085850" y="1701800"/>
          <p14:tracePt t="234768" x="1085850" y="1689100"/>
          <p14:tracePt t="234779" x="1085850" y="1670050"/>
          <p14:tracePt t="234795" x="1085850" y="1644650"/>
          <p14:tracePt t="234815" x="1085850" y="1619250"/>
          <p14:tracePt t="234829" x="1085850" y="1612900"/>
          <p14:tracePt t="234845" x="1092200" y="1606550"/>
          <p14:tracePt t="234868" x="1104900" y="1606550"/>
          <p14:tracePt t="234878" x="1117600" y="1600200"/>
          <p14:tracePt t="234895" x="1136650" y="1600200"/>
          <p14:tracePt t="234912" x="1174750" y="1606550"/>
          <p14:tracePt t="234929" x="1289050" y="1701800"/>
          <p14:tracePt t="234945" x="1454150" y="1797050"/>
          <p14:tracePt t="234965" x="1612900" y="1905000"/>
          <p14:tracePt t="234978" x="1733550" y="2000250"/>
          <p14:tracePt t="234995" x="1854200" y="2095500"/>
          <p14:tracePt t="235015" x="1943100" y="2184400"/>
          <p14:tracePt t="235029" x="2000250" y="2266950"/>
          <p14:tracePt t="235045" x="2038350" y="2317750"/>
          <p14:tracePt t="235067" x="2051050" y="2362200"/>
          <p14:tracePt t="235095" x="2051050" y="2387600"/>
          <p14:tracePt t="235112" x="2051050" y="2419350"/>
          <p14:tracePt t="235128" x="2051050" y="2463800"/>
          <p14:tracePt t="235145" x="2070100" y="2476500"/>
          <p14:tracePt t="235195" x="2070100" y="2482850"/>
          <p14:tracePt t="235226" x="2070100" y="2489200"/>
          <p14:tracePt t="235247" x="2070100" y="2495550"/>
          <p14:tracePt t="236560" x="2076450" y="2514600"/>
          <p14:tracePt t="236580" x="2095500" y="2546350"/>
          <p14:tracePt t="236595" x="2101850" y="2584450"/>
          <p14:tracePt t="236612" x="2120900" y="2616200"/>
          <p14:tracePt t="236628" x="2127250" y="2635250"/>
          <p14:tracePt t="236769" x="2120900" y="2635250"/>
          <p14:tracePt t="236881" x="2127250" y="2635250"/>
          <p14:tracePt t="236899" x="2165350" y="2635250"/>
          <p14:tracePt t="236912" x="2197100" y="2635250"/>
          <p14:tracePt t="236929" x="2330450" y="2641600"/>
          <p14:tracePt t="236950" x="2451100" y="2641600"/>
          <p14:tracePt t="236964" x="2571750" y="2641600"/>
          <p14:tracePt t="236970" x="2641600" y="2641600"/>
          <p14:tracePt t="236982" x="2660650" y="2647950"/>
          <p14:tracePt t="236995" x="2730500" y="2686050"/>
          <p14:tracePt t="237014" x="2762250" y="2692400"/>
          <p14:tracePt t="237020" x="2768600" y="2692400"/>
          <p14:tracePt t="237028" x="2768600" y="2698750"/>
          <p14:tracePt t="237177" x="2774950" y="2698750"/>
          <p14:tracePt t="237958" x="2800350" y="2698750"/>
          <p14:tracePt t="237966" x="2838450" y="2698750"/>
          <p14:tracePt t="237981" x="2940050" y="2698750"/>
          <p14:tracePt t="237995" x="3048000" y="2698750"/>
          <p14:tracePt t="238014" x="3149600" y="2698750"/>
          <p14:tracePt t="238022" x="3206750" y="2711450"/>
          <p14:tracePt t="238025" x="3251200" y="2717800"/>
          <p14:tracePt t="238046" x="3321050" y="2743200"/>
          <p14:tracePt t="238062" x="3352800" y="2755900"/>
          <p14:tracePt t="238081" x="3365500" y="2755900"/>
          <p14:tracePt t="238129" x="3371850" y="2755900"/>
          <p14:tracePt t="238145" x="3397250" y="2755900"/>
          <p14:tracePt t="238162" x="3416300" y="2762250"/>
          <p14:tracePt t="238178" x="3422650" y="2762250"/>
          <p14:tracePt t="238225" x="3429000" y="2762250"/>
          <p14:tracePt t="238248" x="3517900" y="2762250"/>
          <p14:tracePt t="238264" x="3549650" y="2762250"/>
          <p14:tracePt t="238279" x="3619500" y="2762250"/>
          <p14:tracePt t="238295" x="3670300" y="2768600"/>
          <p14:tracePt t="238297" x="3689350" y="2768600"/>
          <p14:tracePt t="238314" x="3702050" y="2768600"/>
          <p14:tracePt t="238378" x="3708400" y="2768600"/>
          <p14:tracePt t="238392" x="3721100" y="2768600"/>
          <p14:tracePt t="238402" x="3752850" y="2768600"/>
          <p14:tracePt t="238412" x="3771900" y="2768600"/>
          <p14:tracePt t="238428" x="3797300" y="2768600"/>
          <p14:tracePt t="238450" x="3848100" y="2768600"/>
          <p14:tracePt t="238462" x="3860800" y="2768600"/>
          <p14:tracePt t="238481" x="3917950" y="2768600"/>
          <p14:tracePt t="238495" x="3930650" y="2768600"/>
          <p14:tracePt t="238516" x="3962400" y="2768600"/>
          <p14:tracePt t="238523" x="3968750" y="2768600"/>
          <p14:tracePt t="238546" x="3975100" y="2768600"/>
          <p14:tracePt t="238579" x="3994150" y="2768600"/>
          <p14:tracePt t="238596" x="4019550" y="2768600"/>
          <p14:tracePt t="238612" x="4038600" y="2768600"/>
          <p14:tracePt t="238628" x="4044950" y="2768600"/>
          <p14:tracePt t="238912" x="4038600" y="2768600"/>
          <p14:tracePt t="238921" x="4032250" y="2768600"/>
          <p14:tracePt t="238929" x="4025900" y="2768600"/>
          <p14:tracePt t="238949" x="4000500" y="2768600"/>
          <p14:tracePt t="238962" x="3975100" y="2768600"/>
          <p14:tracePt t="238979" x="3949700" y="2768600"/>
          <p14:tracePt t="238996" x="3937000" y="2768600"/>
          <p14:tracePt t="239113" x="3917950" y="2768600"/>
          <p14:tracePt t="239123" x="3911600" y="2768600"/>
          <p14:tracePt t="239130" x="3905250" y="2768600"/>
          <p14:tracePt t="239145" x="3879850" y="2768600"/>
          <p14:tracePt t="239162" x="3860800" y="2768600"/>
          <p14:tracePt t="239178" x="3854450" y="2768600"/>
          <p14:tracePt t="239195" x="3848100" y="2768600"/>
          <p14:tracePt t="239233" x="3822700" y="2749550"/>
          <p14:tracePt t="239246" x="3810000" y="2743200"/>
          <p14:tracePt t="239265" x="3797300" y="2724150"/>
          <p14:tracePt t="239279" x="3797300" y="2717800"/>
          <p14:tracePt t="239295" x="3790950" y="2711450"/>
          <p14:tracePt t="239312" x="3778250" y="2692400"/>
          <p14:tracePt t="239332" x="3778250" y="2667000"/>
          <p14:tracePt t="239345" x="3778250" y="2641600"/>
          <p14:tracePt t="239362" x="3778250" y="2622550"/>
          <p14:tracePt t="239378" x="3771900" y="2597150"/>
          <p14:tracePt t="239395" x="3765550" y="2584450"/>
          <p14:tracePt t="239412" x="3765550" y="2565400"/>
          <p14:tracePt t="239429" x="3765550" y="2546350"/>
          <p14:tracePt t="239445" x="3765550" y="2520950"/>
          <p14:tracePt t="239463" x="3765550" y="2495550"/>
          <p14:tracePt t="239479" x="3765550" y="2489200"/>
          <p14:tracePt t="239497" x="3765550" y="2463800"/>
          <p14:tracePt t="239504" x="3771900" y="2463800"/>
          <p14:tracePt t="239532" x="3778250" y="2457450"/>
          <p14:tracePt t="239562" x="3803650" y="2457450"/>
          <p14:tracePt t="239578" x="3841750" y="2457450"/>
          <p14:tracePt t="239595" x="3873500" y="2451100"/>
          <p14:tracePt t="239612" x="3924300" y="2444750"/>
          <p14:tracePt t="239629" x="3956050" y="2438400"/>
          <p14:tracePt t="239645" x="3962400" y="2432050"/>
          <p14:tracePt t="239704" x="3981450" y="2432050"/>
          <p14:tracePt t="239712" x="4000500" y="2432050"/>
          <p14:tracePt t="239728" x="4076700" y="2432050"/>
          <p14:tracePt t="239745" x="4121150" y="2432050"/>
          <p14:tracePt t="239764" x="4152900" y="2432050"/>
          <p14:tracePt t="239779" x="4171950" y="2432050"/>
          <p14:tracePt t="239795" x="4197350" y="2432050"/>
          <p14:tracePt t="239812" x="4216400" y="2432050"/>
          <p14:tracePt t="239828" x="4235450" y="2432050"/>
          <p14:tracePt t="239845" x="4260850" y="2444750"/>
          <p14:tracePt t="239862" x="4267200" y="2451100"/>
          <p14:tracePt t="239879" x="4273550" y="2457450"/>
          <p14:tracePt t="239883" x="4279900" y="2463800"/>
          <p14:tracePt t="239898" x="4286250" y="2463800"/>
          <p14:tracePt t="239912" x="4292600" y="2463800"/>
          <p14:tracePt t="239929" x="4305300" y="2470150"/>
          <p14:tracePt t="239945" x="4305300" y="2476500"/>
          <p14:tracePt t="239962" x="4305300" y="2482850"/>
          <p14:tracePt t="239980" x="4305300" y="2495550"/>
          <p14:tracePt t="239995" x="4305300" y="2514600"/>
          <p14:tracePt t="240014" x="4305300" y="2527300"/>
          <p14:tracePt t="240029" x="4305300" y="2540000"/>
          <p14:tracePt t="240046" x="4305300" y="2552700"/>
          <p14:tracePt t="240062" x="4305300" y="2565400"/>
          <p14:tracePt t="240064" x="4305300" y="2578100"/>
          <p14:tracePt t="240081" x="4305300" y="2584450"/>
          <p14:tracePt t="240095" x="4305300" y="2590800"/>
          <p14:tracePt t="240112" x="4298950" y="2603500"/>
          <p14:tracePt t="240116" x="4286250" y="2616200"/>
          <p14:tracePt t="240128" x="4286250" y="2628900"/>
          <p14:tracePt t="240145" x="4279900" y="2635250"/>
          <p14:tracePt t="240163" x="4267200" y="2641600"/>
          <p14:tracePt t="240179" x="4267200" y="2647950"/>
          <p14:tracePt t="240195" x="4254500" y="2647950"/>
          <p14:tracePt t="240257" x="4248150" y="2647950"/>
          <p14:tracePt t="240269" x="4241800" y="2660650"/>
          <p14:tracePt t="240282" x="4222750" y="2667000"/>
          <p14:tracePt t="240296" x="4216400" y="2673350"/>
          <p14:tracePt t="240312" x="4210050" y="2673350"/>
          <p14:tracePt t="240362" x="4210050" y="2679700"/>
          <p14:tracePt t="240379" x="4216400" y="2679700"/>
          <p14:tracePt t="240628" x="4203700" y="2679700"/>
          <p14:tracePt t="240632" x="4191000" y="2686050"/>
          <p14:tracePt t="240645" x="4171950" y="2686050"/>
          <p14:tracePt t="240662" x="4146550" y="2692400"/>
          <p14:tracePt t="240679" x="4108450" y="2705100"/>
          <p14:tracePt t="240695" x="4064000" y="2711450"/>
          <p14:tracePt t="240701" x="4038600" y="2717800"/>
          <p14:tracePt t="240712" x="4006850" y="2717800"/>
          <p14:tracePt t="240730" x="3898900" y="2717800"/>
          <p14:tracePt t="240750" x="3829050" y="2711450"/>
          <p14:tracePt t="240765" x="3740150" y="2711450"/>
          <p14:tracePt t="240770" x="3689350" y="2711450"/>
          <p14:tracePt t="240780" x="3638550" y="2711450"/>
          <p14:tracePt t="240796" x="3543300" y="2711450"/>
          <p14:tracePt t="240812" x="3454400" y="2711450"/>
          <p14:tracePt t="240829" x="3371850" y="2705100"/>
          <p14:tracePt t="240845" x="3289300" y="2717800"/>
          <p14:tracePt t="240862" x="3200400" y="2724150"/>
          <p14:tracePt t="240879" x="3079750" y="2724150"/>
          <p14:tracePt t="240895" x="2965450" y="2743200"/>
          <p14:tracePt t="240912" x="2832100" y="2743200"/>
          <p14:tracePt t="240919" x="2768600" y="2743200"/>
          <p14:tracePt t="240929" x="2628900" y="2743200"/>
          <p14:tracePt t="240945" x="2482850" y="2730500"/>
          <p14:tracePt t="240962" x="2324100" y="2705100"/>
          <p14:tracePt t="240978" x="2190750" y="2705100"/>
          <p14:tracePt t="240995" x="2070100" y="2705100"/>
          <p14:tracePt t="241023" x="1892300" y="2686050"/>
          <p14:tracePt t="241029" x="1828800" y="2679700"/>
          <p14:tracePt t="241048" x="1682750" y="2667000"/>
          <p14:tracePt t="241062" x="1638300" y="2667000"/>
          <p14:tracePt t="241081" x="1600200" y="2673350"/>
          <p14:tracePt t="241097" x="1593850" y="2673350"/>
          <p14:tracePt t="241113" x="1593850" y="2679700"/>
          <p14:tracePt t="241129" x="1593850" y="2698750"/>
          <p14:tracePt t="241145" x="1600200" y="2705100"/>
          <p14:tracePt t="241162" x="1606550" y="2705100"/>
          <p14:tracePt t="241436" x="1600200" y="2705100"/>
          <p14:tracePt t="241454" x="1593850" y="2705100"/>
          <p14:tracePt t="241519" x="1581150" y="2705100"/>
          <p14:tracePt t="241529" x="1574800" y="2705100"/>
          <p14:tracePt t="243939" x="1549400" y="2705100"/>
          <p14:tracePt t="243948" x="1498600" y="2705100"/>
          <p14:tracePt t="243965" x="1447800" y="2654300"/>
          <p14:tracePt t="243979" x="1441450" y="2584450"/>
          <p14:tracePt t="243995" x="1428750" y="2463800"/>
          <p14:tracePt t="244015" x="1428750" y="2286000"/>
          <p14:tracePt t="244029" x="1428750" y="2108200"/>
          <p14:tracePt t="244049" x="1422400" y="1898650"/>
          <p14:tracePt t="244062" x="1403350" y="1835150"/>
          <p14:tracePt t="244081" x="1358900" y="1701800"/>
          <p14:tracePt t="244095" x="1346200" y="1676400"/>
          <p14:tracePt t="244112" x="1339850" y="1638300"/>
          <p14:tracePt t="244129" x="1339850" y="1612900"/>
          <p14:tracePt t="244205" x="1339850" y="1587500"/>
          <p14:tracePt t="244211" x="1339850" y="1562100"/>
          <p14:tracePt t="244218" x="1339850" y="1555750"/>
          <p14:tracePt t="244228" x="1339850" y="1543050"/>
          <p14:tracePt t="244248" x="1333500" y="1530350"/>
          <p14:tracePt t="244441" x="1327150" y="1530350"/>
          <p14:tracePt t="244518" x="1333500" y="1511300"/>
          <p14:tracePt t="244524" x="1339850" y="1498600"/>
          <p14:tracePt t="244534" x="1339850" y="1492250"/>
          <p14:tracePt t="244545" x="1346200" y="1479550"/>
          <p14:tracePt t="244563" x="1352550" y="1479550"/>
          <p14:tracePt t="244668" x="1365250" y="1473200"/>
          <p14:tracePt t="244673" x="1371600" y="1473200"/>
          <p14:tracePt t="244689" x="1377950" y="1473200"/>
          <p14:tracePt t="244704" x="1390650" y="1466850"/>
          <p14:tracePt t="244708" x="1397000" y="1466850"/>
          <p14:tracePt t="244715" x="1416050" y="1466850"/>
          <p14:tracePt t="244729" x="1441450" y="1466850"/>
          <p14:tracePt t="244745" x="1524000" y="1466850"/>
          <p14:tracePt t="244765" x="1587500" y="1466850"/>
          <p14:tracePt t="244779" x="1631950" y="1466850"/>
          <p14:tracePt t="244796" x="1657350" y="1466850"/>
          <p14:tracePt t="244812" x="1682750" y="1466850"/>
          <p14:tracePt t="244832" x="1714500" y="1466850"/>
          <p14:tracePt t="244846" x="1739900" y="1466850"/>
          <p14:tracePt t="244862" x="1784350" y="1466850"/>
          <p14:tracePt t="244878" x="1835150" y="1466850"/>
          <p14:tracePt t="244889" x="1860550" y="1466850"/>
          <p14:tracePt t="244898" x="1917700" y="1466850"/>
          <p14:tracePt t="244913" x="1962150" y="1466850"/>
          <p14:tracePt t="244928" x="2000250" y="1466850"/>
          <p14:tracePt t="244948" x="2032000" y="1466850"/>
          <p14:tracePt t="244962" x="2070100" y="1460500"/>
          <p14:tracePt t="244979" x="2120900" y="1460500"/>
          <p14:tracePt t="244995" x="2190750" y="1460500"/>
          <p14:tracePt t="245014" x="2273300" y="1460500"/>
          <p14:tracePt t="245029" x="2343150" y="1460500"/>
          <p14:tracePt t="245045" x="2419350" y="1460500"/>
          <p14:tracePt t="245062" x="2463800" y="1460500"/>
          <p14:tracePt t="245082" x="2495550" y="1460500"/>
          <p14:tracePt t="245096" x="2546350" y="1460500"/>
          <p14:tracePt t="245112" x="2578100" y="1460500"/>
          <p14:tracePt t="245128" x="2686050" y="1460500"/>
          <p14:tracePt t="245145" x="2755900" y="1460500"/>
          <p14:tracePt t="245162" x="2819400" y="1460500"/>
          <p14:tracePt t="245178" x="2870200" y="1460500"/>
          <p14:tracePt t="245195" x="2914650" y="1460500"/>
          <p14:tracePt t="245212" x="2946400" y="1454150"/>
          <p14:tracePt t="245233" x="2965450" y="1447800"/>
          <p14:tracePt t="245245" x="2971800" y="1447800"/>
          <p14:tracePt t="245377" x="2971800" y="1441450"/>
          <p14:tracePt t="245395" x="2965450" y="1441450"/>
          <p14:tracePt t="245530" x="2959100" y="1441450"/>
          <p14:tracePt t="245769" x="2946400" y="1447800"/>
          <p14:tracePt t="245778" x="2933700" y="1454150"/>
          <p14:tracePt t="245784" x="2914650" y="1454150"/>
          <p14:tracePt t="245795" x="2901950" y="1454150"/>
          <p14:tracePt t="245812" x="2876550" y="1466850"/>
          <p14:tracePt t="245832" x="2832100" y="1473200"/>
          <p14:tracePt t="245845" x="2762250" y="1485900"/>
          <p14:tracePt t="245862" x="2673350" y="1504950"/>
          <p14:tracePt t="245879" x="2571750" y="1511300"/>
          <p14:tracePt t="245889" x="2470150" y="1524000"/>
          <p14:tracePt t="245898" x="2413000" y="1524000"/>
          <p14:tracePt t="245912" x="2368550" y="1530350"/>
          <p14:tracePt t="245928" x="2216150" y="1581150"/>
          <p14:tracePt t="245945" x="2114550" y="1612900"/>
          <p14:tracePt t="245964" x="2019300" y="1644650"/>
          <p14:tracePt t="245980" x="1943100" y="1676400"/>
          <p14:tracePt t="245995" x="1879600" y="1708150"/>
          <p14:tracePt t="246015" x="1822450" y="1746250"/>
          <p14:tracePt t="246029" x="1784350" y="1790700"/>
          <p14:tracePt t="246046" x="1720850" y="1816100"/>
          <p14:tracePt t="246062" x="1682750" y="1847850"/>
          <p14:tracePt t="246081" x="1612900" y="1885950"/>
          <p14:tracePt t="246095" x="1587500" y="1892300"/>
          <p14:tracePt t="246112" x="1543050" y="1905000"/>
          <p14:tracePt t="246129" x="1498600" y="1924050"/>
          <p14:tracePt t="246145" x="1460500" y="1924050"/>
          <p14:tracePt t="246162" x="1409700" y="1924050"/>
          <p14:tracePt t="246179" x="1346200" y="1917700"/>
          <p14:tracePt t="246195" x="1270000" y="1905000"/>
          <p14:tracePt t="246215" x="1193800" y="1860550"/>
          <p14:tracePt t="246229" x="1123950" y="1835150"/>
          <p14:tracePt t="246245" x="1073150" y="1803400"/>
          <p14:tracePt t="246265" x="1047750" y="1771650"/>
          <p14:tracePt t="246278" x="1035050" y="1758950"/>
          <p14:tracePt t="246295" x="1035050" y="1746250"/>
          <p14:tracePt t="246312" x="1035050" y="1733550"/>
          <p14:tracePt t="246330" x="1041400" y="1720850"/>
          <p14:tracePt t="246345" x="1041400" y="1708150"/>
          <p14:tracePt t="246362" x="1047750" y="1708150"/>
          <p14:tracePt t="246379" x="1047750" y="1701800"/>
          <p14:tracePt t="246429" x="1047750" y="1689100"/>
          <p14:tracePt t="246445" x="1047750" y="1670050"/>
          <p14:tracePt t="246455" x="1047750" y="1657350"/>
          <p14:tracePt t="246459" x="1047750" y="1651000"/>
          <p14:tracePt t="246464" x="1047750" y="1638300"/>
          <p14:tracePt t="246478" x="1047750" y="1619250"/>
          <p14:tracePt t="246483" x="1047750" y="1600200"/>
          <p14:tracePt t="246497" x="1054100" y="1562100"/>
          <p14:tracePt t="246515" x="1060450" y="1536700"/>
          <p14:tracePt t="246529" x="1060450" y="1530350"/>
          <p14:tracePt t="246646" x="1060450" y="1543050"/>
          <p14:tracePt t="246650" x="1060450" y="1574800"/>
          <p14:tracePt t="246662" x="1060450" y="1587500"/>
          <p14:tracePt t="246679" x="1054100" y="1625600"/>
          <p14:tracePt t="246685" x="1054100" y="1638300"/>
          <p14:tracePt t="246695" x="1054100" y="1644650"/>
          <p14:tracePt t="246705" x="1047750" y="1657350"/>
          <p14:tracePt t="246720" x="1041400" y="1657350"/>
          <p14:tracePt t="246770" x="1047750" y="1657350"/>
          <p14:tracePt t="246777" x="1054100" y="1657350"/>
          <p14:tracePt t="246795" x="1085850" y="1644650"/>
          <p14:tracePt t="246812" x="1117600" y="1600200"/>
          <p14:tracePt t="246830" x="1155700" y="1562100"/>
          <p14:tracePt t="246846" x="1193800" y="1511300"/>
          <p14:tracePt t="246862" x="1219200" y="1454150"/>
          <p14:tracePt t="246881" x="1244600" y="1403350"/>
          <p14:tracePt t="246930" x="1250950" y="1403350"/>
          <p14:tracePt t="246938" x="1250950" y="1397000"/>
          <p14:tracePt t="246950" x="1257300" y="1397000"/>
          <p14:tracePt t="246958" x="1263650" y="1397000"/>
          <p14:tracePt t="246981" x="1270000" y="1397000"/>
          <p14:tracePt t="247027" x="1270000" y="1403350"/>
          <p14:tracePt t="247050" x="1270000" y="1460500"/>
          <p14:tracePt t="247063" x="1270000" y="1485900"/>
          <p14:tracePt t="247081" x="1263650" y="1517650"/>
          <p14:tracePt t="247096" x="1263650" y="1524000"/>
          <p14:tracePt t="247170" x="1276350" y="1524000"/>
          <p14:tracePt t="247177" x="1295400" y="1524000"/>
          <p14:tracePt t="247184" x="1314450" y="1511300"/>
          <p14:tracePt t="247196" x="1327150" y="1498600"/>
          <p14:tracePt t="247215" x="1365250" y="1485900"/>
          <p14:tracePt t="247229" x="1384300" y="1460500"/>
          <p14:tracePt t="247233" x="1397000" y="1460500"/>
          <p14:tracePt t="247248" x="1403350" y="1454150"/>
          <p14:tracePt t="247344" x="1403350" y="1473200"/>
          <p14:tracePt t="247355" x="1403350" y="1498600"/>
          <p14:tracePt t="247362" x="1403350" y="1511300"/>
          <p14:tracePt t="247379" x="1422400" y="1549400"/>
          <p14:tracePt t="247395" x="1428750" y="1562100"/>
          <p14:tracePt t="247412" x="1441450" y="1568450"/>
          <p14:tracePt t="247429" x="1460500" y="1574800"/>
          <p14:tracePt t="247446" x="1485900" y="1574800"/>
          <p14:tracePt t="247462" x="1504950" y="1574800"/>
          <p14:tracePt t="247470" x="1517650" y="1574800"/>
          <p14:tracePt t="247482" x="1524000" y="1574800"/>
          <p14:tracePt t="247496" x="1543050" y="1574800"/>
          <p14:tracePt t="247517" x="1555750" y="1574800"/>
          <p14:tracePt t="247531" x="1555750" y="1568450"/>
          <p14:tracePt t="247545" x="1568450" y="1568450"/>
          <p14:tracePt t="247562" x="1581150" y="1568450"/>
          <p14:tracePt t="247581" x="1600200" y="1593850"/>
          <p14:tracePt t="247595" x="1625600" y="1619250"/>
          <p14:tracePt t="247612" x="1657350" y="1638300"/>
          <p14:tracePt t="247628" x="1657350" y="1644650"/>
          <p14:tracePt t="247679" x="1663700" y="1657350"/>
          <p14:tracePt t="247695" x="1663700" y="1670050"/>
          <p14:tracePt t="247703" x="1663700" y="1676400"/>
          <p14:tracePt t="247714" x="1663700" y="1682750"/>
          <p14:tracePt t="247729" x="1644650" y="1689100"/>
          <p14:tracePt t="247745" x="1606550" y="1701800"/>
          <p14:tracePt t="247764" x="1549400" y="1701800"/>
          <p14:tracePt t="247781" x="1492250" y="1708150"/>
          <p14:tracePt t="247795" x="1460500" y="1708150"/>
          <p14:tracePt t="247812" x="1447800" y="1714500"/>
          <p14:tracePt t="247831" x="1441450" y="1714500"/>
          <p14:tracePt t="247862" x="1435100" y="1714500"/>
          <p14:tracePt t="247879" x="1409700" y="1708150"/>
          <p14:tracePt t="247895" x="1371600" y="1695450"/>
          <p14:tracePt t="247897" x="1346200" y="1689100"/>
          <p14:tracePt t="247912" x="1320800" y="1676400"/>
          <p14:tracePt t="247929" x="1250950" y="1657350"/>
          <p14:tracePt t="247945" x="1225550" y="1644650"/>
          <p14:tracePt t="247962" x="1206500" y="1638300"/>
          <p14:tracePt t="247979" x="1200150" y="1631950"/>
          <p14:tracePt t="247999" x="1187450" y="1619250"/>
          <p14:tracePt t="248014" x="1168400" y="1587500"/>
          <p14:tracePt t="248020" x="1162050" y="1574800"/>
          <p14:tracePt t="248029" x="1162050" y="1562100"/>
          <p14:tracePt t="248045" x="1149350" y="1543050"/>
          <p14:tracePt t="248062" x="1123950" y="1504950"/>
          <p14:tracePt t="248079" x="1111250" y="1466850"/>
          <p14:tracePt t="248081" x="1104900" y="1447800"/>
          <p14:tracePt t="248095" x="1098550" y="1428750"/>
          <p14:tracePt t="248112" x="1085850" y="1384300"/>
          <p14:tracePt t="248113" x="1079500" y="1365250"/>
          <p14:tracePt t="248128" x="1079500" y="1333500"/>
          <p14:tracePt t="248145" x="1073150" y="1314450"/>
          <p14:tracePt t="248162" x="1073150" y="1282700"/>
          <p14:tracePt t="248179" x="1085850" y="1257300"/>
          <p14:tracePt t="248196" x="1098550" y="1238250"/>
          <p14:tracePt t="248212" x="1111250" y="1219200"/>
          <p14:tracePt t="248232" x="1155700" y="1181100"/>
          <p14:tracePt t="248246" x="1162050" y="1162050"/>
          <p14:tracePt t="248264" x="1206500" y="1130300"/>
          <p14:tracePt t="248281" x="1263650" y="1104900"/>
          <p14:tracePt t="248297" x="1289050" y="1092200"/>
          <p14:tracePt t="248312" x="1295400" y="1092200"/>
          <p14:tracePt t="248331" x="1320800" y="1079500"/>
          <p14:tracePt t="248345" x="1358900" y="1079500"/>
          <p14:tracePt t="248362" x="1403350" y="1079500"/>
          <p14:tracePt t="248378" x="1473200" y="1079500"/>
          <p14:tracePt t="248395" x="1543050" y="1073150"/>
          <p14:tracePt t="248412" x="1593850" y="1073150"/>
          <p14:tracePt t="248428" x="1638300" y="1073150"/>
          <p14:tracePt t="248445" x="1670050" y="1073150"/>
          <p14:tracePt t="248462" x="1720850" y="1073150"/>
          <p14:tracePt t="248478" x="1765300" y="1073150"/>
          <p14:tracePt t="248483" x="1784350" y="1073150"/>
          <p14:tracePt t="248495" x="1803400" y="1073150"/>
          <p14:tracePt t="248516" x="1847850" y="1079500"/>
          <p14:tracePt t="248521" x="1860550" y="1085850"/>
          <p14:tracePt t="248529" x="1873250" y="1098550"/>
          <p14:tracePt t="248547" x="1905000" y="1117600"/>
          <p14:tracePt t="248562" x="1930400" y="1130300"/>
          <p14:tracePt t="248578" x="1955800" y="1143000"/>
          <p14:tracePt t="248595" x="1974850" y="1162050"/>
          <p14:tracePt t="248612" x="1993900" y="1187450"/>
          <p14:tracePt t="248629" x="2019300" y="1219200"/>
          <p14:tracePt t="248645" x="2019300" y="1244600"/>
          <p14:tracePt t="248662" x="2019300" y="1282700"/>
          <p14:tracePt t="248678" x="2019300" y="1320800"/>
          <p14:tracePt t="248695" x="2019300" y="1346200"/>
          <p14:tracePt t="248702" x="2019300" y="1358900"/>
          <p14:tracePt t="248712" x="2012950" y="1365250"/>
          <p14:tracePt t="248729" x="2006600" y="1390650"/>
          <p14:tracePt t="248748" x="1987550" y="1403350"/>
          <p14:tracePt t="248764" x="1974850" y="1416050"/>
          <p14:tracePt t="248778" x="1968500" y="1428750"/>
          <p14:tracePt t="248795" x="1962150" y="1447800"/>
          <p14:tracePt t="248814" x="1949450" y="1460500"/>
          <p14:tracePt t="248830" x="1936750" y="1485900"/>
          <p14:tracePt t="248845" x="1930400" y="1498600"/>
          <p14:tracePt t="248862" x="1924050" y="1511300"/>
          <p14:tracePt t="248879" x="1905000" y="1517650"/>
          <p14:tracePt t="248882" x="1905000" y="1524000"/>
          <p14:tracePt t="248898" x="1898650" y="1524000"/>
          <p14:tracePt t="248945" x="1898650" y="1536700"/>
          <p14:tracePt t="248959" x="1898650" y="1543050"/>
          <p14:tracePt t="248965" x="1885950" y="1549400"/>
          <p14:tracePt t="248983" x="1866900" y="1555750"/>
          <p14:tracePt t="248995" x="1860550" y="1562100"/>
          <p14:tracePt t="249015" x="1847850" y="1562100"/>
          <p14:tracePt t="249046" x="1841500" y="1568450"/>
          <p14:tracePt t="249081" x="1835150" y="1568450"/>
          <p14:tracePt t="249095" x="1816100" y="1568450"/>
          <p14:tracePt t="249115" x="1765300" y="1581150"/>
          <p14:tracePt t="249128" x="1758950" y="1581150"/>
          <p14:tracePt t="249147" x="1746250" y="1587500"/>
          <p14:tracePt t="249208" x="1752600" y="1587500"/>
          <p14:tracePt t="249569" x="1758950" y="1587500"/>
          <p14:tracePt t="249890" x="1758950" y="1581150"/>
          <p14:tracePt t="249914" x="1752600" y="1581150"/>
          <p14:tracePt t="250016" x="1752600" y="1574800"/>
          <p14:tracePt t="250064" x="1746250" y="1574800"/>
          <p14:tracePt t="250731" x="1739900" y="1574800"/>
          <p14:tracePt t="250856" x="1739900" y="1581150"/>
          <p14:tracePt t="250985" x="1746250" y="1581150"/>
          <p14:tracePt t="251169" x="1746250" y="1574800"/>
          <p14:tracePt t="251209" x="1739900" y="1574800"/>
          <p14:tracePt t="251273" x="1746250" y="1574800"/>
          <p14:tracePt t="251602" x="1746250" y="1568450"/>
          <p14:tracePt t="251667" x="1733550" y="1568450"/>
          <p14:tracePt t="251784" x="1727200" y="1568450"/>
          <p14:tracePt t="252065" x="1727200" y="1574800"/>
          <p14:tracePt t="252078" x="1727200" y="1581150"/>
          <p14:tracePt t="252098" x="1727200" y="1587500"/>
          <p14:tracePt t="252105" x="1714500" y="1593850"/>
          <p14:tracePt t="252115" x="1701800" y="1600200"/>
          <p14:tracePt t="252129" x="1663700" y="1606550"/>
          <p14:tracePt t="252145" x="1631950" y="1612900"/>
          <p14:tracePt t="252162" x="1587500" y="1625600"/>
          <p14:tracePt t="252179" x="1549400" y="1631950"/>
          <p14:tracePt t="252195" x="1517650" y="1638300"/>
          <p14:tracePt t="252216" x="1498600" y="1638300"/>
          <p14:tracePt t="252230" x="1479550" y="1638300"/>
          <p14:tracePt t="252245" x="1466850" y="1631950"/>
          <p14:tracePt t="252266" x="1447800" y="1625600"/>
          <p14:tracePt t="252279" x="1435100" y="1619250"/>
          <p14:tracePt t="252295" x="1422400" y="1612900"/>
          <p14:tracePt t="252345" x="1416050" y="1612900"/>
          <p14:tracePt t="252483" x="1416050" y="1619250"/>
          <p14:tracePt t="252545" x="1416050" y="1606550"/>
          <p14:tracePt t="252554" x="1390650" y="1587500"/>
          <p14:tracePt t="252562" x="1377950" y="1562100"/>
          <p14:tracePt t="252578" x="1352550" y="1517650"/>
          <p14:tracePt t="252595" x="1346200" y="1473200"/>
          <p14:tracePt t="252612" x="1346200" y="1435100"/>
          <p14:tracePt t="252629" x="1371600" y="1403350"/>
          <p14:tracePt t="252645" x="1409700" y="1346200"/>
          <p14:tracePt t="252662" x="1460500" y="1308100"/>
          <p14:tracePt t="252679" x="1504950" y="1276350"/>
          <p14:tracePt t="252684" x="1536700" y="1263650"/>
          <p14:tracePt t="252695" x="1555750" y="1250950"/>
          <p14:tracePt t="252704" x="1593850" y="1225550"/>
          <p14:tracePt t="252708" x="1644650" y="1212850"/>
          <p14:tracePt t="252713" x="1689100" y="1193800"/>
          <p14:tracePt t="252733" x="1771650" y="1174750"/>
          <p14:tracePt t="252745" x="1835150" y="1168400"/>
          <p14:tracePt t="252766" x="1885950" y="1168400"/>
          <p14:tracePt t="252778" x="1917700" y="1168400"/>
          <p14:tracePt t="252796" x="1962150" y="1168400"/>
          <p14:tracePt t="252812" x="1993900" y="1193800"/>
          <p14:tracePt t="252830" x="2032000" y="1231900"/>
          <p14:tracePt t="252846" x="2063750" y="1289050"/>
          <p14:tracePt t="252862" x="2089150" y="1339850"/>
          <p14:tracePt t="252879" x="2101850" y="1390650"/>
          <p14:tracePt t="252882" x="2108200" y="1409700"/>
          <p14:tracePt t="252895" x="2101850" y="1435100"/>
          <p14:tracePt t="252912" x="2101850" y="1485900"/>
          <p14:tracePt t="252929" x="2063750" y="1543050"/>
          <p14:tracePt t="252945" x="2032000" y="1562100"/>
          <p14:tracePt t="252965" x="1987550" y="1587500"/>
          <p14:tracePt t="252979" x="1943100" y="1612900"/>
          <p14:tracePt t="252995" x="1905000" y="1638300"/>
          <p14:tracePt t="253014" x="1860550" y="1651000"/>
          <p14:tracePt t="253021" x="1847850" y="1657350"/>
          <p14:tracePt t="253029" x="1828800" y="1657350"/>
          <p14:tracePt t="253046" x="1816100" y="1657350"/>
          <p14:tracePt t="253062" x="1797050" y="1657350"/>
          <p14:tracePt t="253081" x="1765300" y="1657350"/>
          <p14:tracePt t="253095" x="1752600" y="1657350"/>
          <p14:tracePt t="253112" x="1739900" y="1657350"/>
          <p14:tracePt t="253115" x="1739900" y="1651000"/>
          <p14:tracePt t="253129" x="1733550" y="1644650"/>
          <p14:tracePt t="253146" x="1727200" y="1644650"/>
          <p14:tracePt t="253178" x="1727200" y="1638300"/>
          <p14:tracePt t="253200" x="1720850" y="1638300"/>
          <p14:tracePt t="253269" x="1720850" y="1631950"/>
          <p14:tracePt t="253275" x="1720850" y="1625600"/>
          <p14:tracePt t="253285" x="1720850" y="1612900"/>
          <p14:tracePt t="253295" x="1720850" y="1600200"/>
          <p14:tracePt t="253312" x="1720850" y="1587500"/>
          <p14:tracePt t="253331" x="1720850" y="1574800"/>
          <p14:tracePt t="253346" x="1720850" y="1562100"/>
          <p14:tracePt t="253362" x="1733550" y="1555750"/>
          <p14:tracePt t="253379" x="1752600" y="1543050"/>
          <p14:tracePt t="253395" x="1784350" y="1517650"/>
          <p14:tracePt t="253412" x="1828800" y="1492250"/>
          <p14:tracePt t="253429" x="1860550" y="1466850"/>
          <p14:tracePt t="253445" x="1911350" y="1447800"/>
          <p14:tracePt t="253452" x="1924050" y="1441450"/>
          <p14:tracePt t="253462" x="1949450" y="1435100"/>
          <p14:tracePt t="253481" x="2025650" y="1403350"/>
          <p14:tracePt t="253498" x="2108200" y="1384300"/>
          <p14:tracePt t="253515" x="2209800" y="1390650"/>
          <p14:tracePt t="253529" x="2311400" y="1390650"/>
          <p14:tracePt t="253551" x="2381250" y="1377950"/>
          <p14:tracePt t="253562" x="2432050" y="1377950"/>
          <p14:tracePt t="253581" x="2463800" y="1377950"/>
          <p14:tracePt t="253596" x="2476500" y="1377950"/>
          <p14:tracePt t="253613" x="2482850" y="1377950"/>
          <p14:tracePt t="253629" x="2489200" y="1377950"/>
          <p14:tracePt t="253788" x="2482850" y="1397000"/>
          <p14:tracePt t="253794" x="2476500" y="1403350"/>
          <p14:tracePt t="253801" x="2470150" y="1422400"/>
          <p14:tracePt t="253830" x="2470150" y="1466850"/>
          <p14:tracePt t="253846" x="2470150" y="1485900"/>
          <p14:tracePt t="253862" x="2470150" y="1504950"/>
          <p14:tracePt t="253879" x="2457450" y="1511300"/>
          <p14:tracePt t="253885" x="2457450" y="1524000"/>
          <p14:tracePt t="253902" x="2444750" y="1536700"/>
          <p14:tracePt t="253912" x="2438400" y="1543050"/>
          <p14:tracePt t="254232" x="2425700" y="1543050"/>
          <p14:tracePt t="254241" x="2406650" y="1543050"/>
          <p14:tracePt t="254248" x="2355850" y="1543050"/>
          <p14:tracePt t="254265" x="2317750" y="1543050"/>
          <p14:tracePt t="254283" x="2241550" y="1543050"/>
          <p14:tracePt t="254297" x="2165350" y="1543050"/>
          <p14:tracePt t="254315" x="2057400" y="1543050"/>
          <p14:tracePt t="254331" x="1943100" y="1543050"/>
          <p14:tracePt t="254345" x="1835150" y="1543050"/>
          <p14:tracePt t="254362" x="1752600" y="1543050"/>
          <p14:tracePt t="254379" x="1689100" y="1543050"/>
          <p14:tracePt t="254395" x="1625600" y="1543050"/>
          <p14:tracePt t="254412" x="1574800" y="1543050"/>
          <p14:tracePt t="254429" x="1530350" y="1549400"/>
          <p14:tracePt t="254445" x="1485900" y="1562100"/>
          <p14:tracePt t="254464" x="1416050" y="1587500"/>
          <p14:tracePt t="254479" x="1384300" y="1606550"/>
          <p14:tracePt t="254495" x="1327150" y="1644650"/>
          <p14:tracePt t="254499" x="1301750" y="1670050"/>
          <p14:tracePt t="254516" x="1250950" y="1714500"/>
          <p14:tracePt t="254532" x="1200150" y="1758950"/>
          <p14:tracePt t="254546" x="1168400" y="1828800"/>
          <p14:tracePt t="254562" x="1111250" y="1905000"/>
          <p14:tracePt t="254581" x="1098550" y="1981200"/>
          <p14:tracePt t="254600" x="1098550" y="2108200"/>
          <p14:tracePt t="254612" x="1098550" y="2139950"/>
          <p14:tracePt t="254629" x="1104900" y="2222500"/>
          <p14:tracePt t="254645" x="1117600" y="2317750"/>
          <p14:tracePt t="254662" x="1130300" y="2413000"/>
          <p14:tracePt t="254679" x="1155700" y="2501900"/>
          <p14:tracePt t="254682" x="1168400" y="2546350"/>
          <p14:tracePt t="254699" x="1193800" y="2628900"/>
          <p14:tracePt t="254712" x="1206500" y="2673350"/>
          <p14:tracePt t="254729" x="1250950" y="2800350"/>
          <p14:tracePt t="254746" x="1276350" y="2870200"/>
          <p14:tracePt t="254765" x="1308100" y="2933700"/>
          <p14:tracePt t="254779" x="1327150" y="2971800"/>
          <p14:tracePt t="254796" x="1346200" y="2990850"/>
          <p14:tracePt t="254812" x="1371600" y="3022600"/>
          <p14:tracePt t="254831" x="1403350" y="3048000"/>
          <p14:tracePt t="254845" x="1416050" y="3067050"/>
          <p14:tracePt t="254862" x="1428750" y="3092450"/>
          <p14:tracePt t="254879" x="1447800" y="3117850"/>
          <p14:tracePt t="254882" x="1460500" y="3124200"/>
          <p14:tracePt t="254895" x="1473200" y="3130550"/>
          <p14:tracePt t="254912" x="1485900" y="3136900"/>
          <p14:tracePt t="254929" x="1492250" y="3143250"/>
          <p14:tracePt t="255097" x="1492250" y="3130550"/>
          <p14:tracePt t="255105" x="1492250" y="3124200"/>
          <p14:tracePt t="255114" x="1498600" y="3117850"/>
          <p14:tracePt t="255129" x="1517650" y="3111500"/>
          <p14:tracePt t="255146" x="1530350" y="3098800"/>
          <p14:tracePt t="255162" x="1543050" y="3079750"/>
          <p14:tracePt t="255179" x="1555750" y="3060700"/>
          <p14:tracePt t="255200" x="1568450" y="3041650"/>
          <p14:tracePt t="255214" x="1587500" y="3028950"/>
          <p14:tracePt t="255229" x="1593850" y="3016250"/>
          <p14:tracePt t="255245" x="1600200" y="3016250"/>
          <p14:tracePt t="255264" x="1606550" y="3003550"/>
          <p14:tracePt t="255279" x="1606550" y="2990850"/>
          <p14:tracePt t="255296" x="1606550" y="2984500"/>
          <p14:tracePt t="255562" x="1612900" y="2984500"/>
          <p14:tracePt t="255569" x="1631950" y="2984500"/>
          <p14:tracePt t="255585" x="1682750" y="2984500"/>
          <p14:tracePt t="255595" x="1708150" y="2984500"/>
          <p14:tracePt t="255612" x="1758950" y="2984500"/>
          <p14:tracePt t="255629" x="1809750" y="2984500"/>
          <p14:tracePt t="255645" x="1841500" y="2984500"/>
          <p14:tracePt t="255662" x="1854200" y="2984500"/>
          <p14:tracePt t="255678" x="1860550" y="2984500"/>
          <p14:tracePt t="255701" x="1866900" y="2984500"/>
          <p14:tracePt t="255705" x="1885950" y="2984500"/>
          <p14:tracePt t="255731" x="1943100" y="2984500"/>
          <p14:tracePt t="255747" x="1968500" y="2984500"/>
          <p14:tracePt t="255765" x="1974850" y="2984500"/>
          <p14:tracePt t="256114" x="1981200" y="2984500"/>
          <p14:tracePt t="256122" x="1987550" y="2984500"/>
          <p14:tracePt t="256130" x="2000250" y="2984500"/>
          <p14:tracePt t="256145" x="2006600" y="2984500"/>
          <p14:tracePt t="256617" x="2000250" y="2984500"/>
          <p14:tracePt t="256753" x="1987550" y="2984500"/>
          <p14:tracePt t="256766" x="1974850" y="2984500"/>
          <p14:tracePt t="256772" x="1962150" y="2984500"/>
          <p14:tracePt t="256779" x="1955800" y="2984500"/>
          <p14:tracePt t="256802" x="1943100" y="2984500"/>
          <p14:tracePt t="256865" x="1936750" y="2984500"/>
          <p14:tracePt t="256873" x="1930400" y="2984500"/>
          <p14:tracePt t="256881" x="1917700" y="2984500"/>
          <p14:tracePt t="256896" x="1898650" y="2984500"/>
          <p14:tracePt t="256913" x="1866900" y="2984500"/>
          <p14:tracePt t="256930" x="1822450" y="2984500"/>
          <p14:tracePt t="256950" x="1784350" y="2984500"/>
          <p14:tracePt t="256959" x="1765300" y="2984500"/>
          <p14:tracePt t="256961" x="1746250" y="2984500"/>
          <p14:tracePt t="256980" x="1720850" y="2997200"/>
          <p14:tracePt t="256998" x="1682750" y="2997200"/>
          <p14:tracePt t="257016" x="1663700" y="2997200"/>
          <p14:tracePt t="257185" x="1657350" y="2997200"/>
          <p14:tracePt t="257193" x="1651000" y="2997200"/>
          <p14:tracePt t="257202" x="1644650" y="2997200"/>
          <p14:tracePt t="257212" x="1631950" y="2997200"/>
          <p14:tracePt t="257232" x="1625600" y="2997200"/>
          <p14:tracePt t="257265" x="1619250" y="2997200"/>
          <p14:tracePt t="257279" x="1612900" y="2990850"/>
          <p14:tracePt t="257298" x="1593850" y="2984500"/>
          <p14:tracePt t="257312" x="1587500" y="2978150"/>
          <p14:tracePt t="257331" x="1581150" y="2971800"/>
          <p14:tracePt t="257584" x="1581150" y="2965450"/>
          <p14:tracePt t="257592" x="1581150" y="2959100"/>
          <p14:tracePt t="257625" x="1581150" y="2952750"/>
          <p14:tracePt t="257646" x="1581150" y="2946400"/>
          <p14:tracePt t="257682" x="1581150" y="2940050"/>
          <p14:tracePt t="257690" x="1581150" y="2933700"/>
          <p14:tracePt t="257842" x="1581150" y="2946400"/>
          <p14:tracePt t="257862" x="1581150" y="2959100"/>
          <p14:tracePt t="257879" x="1581150" y="2971800"/>
          <p14:tracePt t="257886" x="1581150" y="2978150"/>
          <p14:tracePt t="257890" x="1581150" y="2984500"/>
          <p14:tracePt t="257898" x="1581150" y="2990850"/>
          <p14:tracePt t="257929" x="1574800" y="3003550"/>
          <p14:tracePt t="257984" x="1574800" y="3009900"/>
          <p14:tracePt t="258014" x="1574800" y="3016250"/>
          <p14:tracePt t="258032" x="1574800" y="3022600"/>
          <p14:tracePt t="258048" x="1562100" y="3022600"/>
          <p14:tracePt t="258065" x="1549400" y="3022600"/>
          <p14:tracePt t="258078" x="1536700" y="3022600"/>
          <p14:tracePt t="258095" x="1511300" y="3022600"/>
          <p14:tracePt t="258113" x="1479550" y="3003550"/>
          <p14:tracePt t="258129" x="1454150" y="2990850"/>
          <p14:tracePt t="258145" x="1441450" y="2984500"/>
          <p14:tracePt t="258162" x="1428750" y="2971800"/>
          <p14:tracePt t="258179" x="1422400" y="2965450"/>
          <p14:tracePt t="258195" x="1416050" y="2952750"/>
          <p14:tracePt t="258217" x="1409700" y="2940050"/>
          <p14:tracePt t="258229" x="1409700" y="2921000"/>
          <p14:tracePt t="258248" x="1409700" y="2889250"/>
          <p14:tracePt t="258264" x="1409700" y="2876550"/>
          <p14:tracePt t="258279" x="1409700" y="2851150"/>
          <p14:tracePt t="258296" x="1435100" y="2838450"/>
          <p14:tracePt t="258312" x="1454150" y="2800350"/>
          <p14:tracePt t="258328" x="1492250" y="2774950"/>
          <p14:tracePt t="258345" x="1549400" y="2762250"/>
          <p14:tracePt t="258362" x="1619250" y="2743200"/>
          <p14:tracePt t="258379" x="1682750" y="2730500"/>
          <p14:tracePt t="258395" x="1733550" y="2711450"/>
          <p14:tracePt t="258412" x="1809750" y="2705100"/>
          <p14:tracePt t="258429" x="1879600" y="2711450"/>
          <p14:tracePt t="258446" x="1936750" y="2717800"/>
          <p14:tracePt t="258455" x="1955800" y="2717800"/>
          <p14:tracePt t="258459" x="1974850" y="2717800"/>
          <p14:tracePt t="258464" x="1981200" y="2717800"/>
          <p14:tracePt t="258479" x="1987550" y="2724150"/>
          <p14:tracePt t="258497" x="2012950" y="2743200"/>
          <p14:tracePt t="258515" x="2044700" y="2762250"/>
          <p14:tracePt t="258529" x="2070100" y="2774950"/>
          <p14:tracePt t="258546" x="2089150" y="2787650"/>
          <p14:tracePt t="258564" x="2114550" y="2806700"/>
          <p14:tracePt t="258579" x="2127250" y="2813050"/>
          <p14:tracePt t="258595" x="2152650" y="2838450"/>
          <p14:tracePt t="258612" x="2152650" y="2857500"/>
          <p14:tracePt t="258629" x="2159000" y="2882900"/>
          <p14:tracePt t="258645" x="2159000" y="2901950"/>
          <p14:tracePt t="258662" x="2139950" y="2921000"/>
          <p14:tracePt t="258679" x="2120900" y="2952750"/>
          <p14:tracePt t="258695" x="2095500" y="2978150"/>
          <p14:tracePt t="258701" x="2089150" y="2984500"/>
          <p14:tracePt t="258712" x="2063750" y="2997200"/>
          <p14:tracePt t="258730" x="2032000" y="3016250"/>
          <p14:tracePt t="258746" x="1987550" y="3028950"/>
          <p14:tracePt t="258764" x="1943100" y="3035300"/>
          <p14:tracePt t="258778" x="1892300" y="3041650"/>
          <p14:tracePt t="258796" x="1847850" y="3041650"/>
          <p14:tracePt t="258812" x="1822450" y="3041650"/>
          <p14:tracePt t="258830" x="1803400" y="3041650"/>
          <p14:tracePt t="258833" x="1797050" y="3041650"/>
          <p14:tracePt t="258845" x="1784350" y="3048000"/>
          <p14:tracePt t="258862" x="1765300" y="3048000"/>
          <p14:tracePt t="258879" x="1733550" y="3048000"/>
          <p14:tracePt t="258889" x="1701800" y="3048000"/>
          <p14:tracePt t="258896" x="1682750" y="3048000"/>
          <p14:tracePt t="258912" x="1657350" y="3048000"/>
          <p14:tracePt t="258929" x="1644650" y="3054350"/>
          <p14:tracePt t="258945" x="1631950" y="3054350"/>
          <p14:tracePt t="258963" x="1625600" y="3054350"/>
          <p14:tracePt t="258979" x="1606550" y="3054350"/>
          <p14:tracePt t="258995" x="1587500" y="3054350"/>
          <p14:tracePt t="259014" x="1562100" y="3054350"/>
          <p14:tracePt t="259020" x="1549400" y="3054350"/>
          <p14:tracePt t="259029" x="1536700" y="3054350"/>
          <p14:tracePt t="259045" x="1517650" y="3054350"/>
          <p14:tracePt t="259062" x="1504950" y="3060700"/>
          <p14:tracePt t="259081" x="1504950" y="3067050"/>
          <p14:tracePt t="259112" x="1504950" y="3073400"/>
          <p14:tracePt t="259155" x="1504950" y="3079750"/>
          <p14:tracePt t="259162" x="1504950" y="3086100"/>
          <p14:tracePt t="259261" x="1524000" y="3086100"/>
          <p14:tracePt t="259269" x="1536700" y="3086100"/>
          <p14:tracePt t="259284" x="1593850" y="3086100"/>
          <p14:tracePt t="259295" x="1612900" y="3086100"/>
          <p14:tracePt t="259314" x="1670050" y="3086100"/>
          <p14:tracePt t="259328" x="1682750" y="3086100"/>
          <p14:tracePt t="259345" x="1689100" y="3086100"/>
          <p14:tracePt t="259362" x="1695450" y="3086100"/>
          <p14:tracePt t="259379" x="1720850" y="3086100"/>
          <p14:tracePt t="259395" x="1746250" y="3086100"/>
          <p14:tracePt t="259412" x="1790700" y="3086100"/>
          <p14:tracePt t="259429" x="1828800" y="3086100"/>
          <p14:tracePt t="259446" x="1854200" y="3086100"/>
          <p14:tracePt t="259459" x="1873250" y="3086100"/>
          <p14:tracePt t="259465" x="1885950" y="3086100"/>
          <p14:tracePt t="259481" x="1892300" y="3086100"/>
          <p14:tracePt t="259520" x="1892300" y="3079750"/>
          <p14:tracePt t="259552" x="1892300" y="3060700"/>
          <p14:tracePt t="259648" x="1879600" y="3060700"/>
          <p14:tracePt t="259657" x="1873250" y="3048000"/>
          <p14:tracePt t="259664" x="1854200" y="3041650"/>
          <p14:tracePt t="259679" x="1835150" y="3035300"/>
          <p14:tracePt t="259700" x="1784350" y="3016250"/>
          <p14:tracePt t="259706" x="1765300" y="3016250"/>
          <p14:tracePt t="259715" x="1752600" y="3016250"/>
          <p14:tracePt t="259729" x="1733550" y="3016250"/>
          <p14:tracePt t="259745" x="1708150" y="3016250"/>
          <p14:tracePt t="259764" x="1695450" y="3016250"/>
          <p14:tracePt t="259779" x="1689100" y="3016250"/>
          <p14:tracePt t="259796" x="1676400" y="3016250"/>
          <p14:tracePt t="259812" x="1657350" y="3016250"/>
          <p14:tracePt t="259830" x="1644650" y="3016250"/>
          <p14:tracePt t="259845" x="1625600" y="3009900"/>
          <p14:tracePt t="259862" x="1600200" y="3003550"/>
          <p14:tracePt t="259865" x="1581150" y="2997200"/>
          <p14:tracePt t="259879" x="1568450" y="2990850"/>
          <p14:tracePt t="259896" x="1536700" y="2978150"/>
          <p14:tracePt t="259902" x="1511300" y="2971800"/>
          <p14:tracePt t="259912" x="1485900" y="2959100"/>
          <p14:tracePt t="259929" x="1479550" y="2952750"/>
          <p14:tracePt t="259945" x="1473200" y="2946400"/>
          <p14:tracePt t="259962" x="1466850" y="2940050"/>
          <p14:tracePt t="259979" x="1466850" y="2914650"/>
          <p14:tracePt t="259999" x="1466850" y="2895600"/>
          <p14:tracePt t="260014" x="1460500" y="2870200"/>
          <p14:tracePt t="260021" x="1460500" y="2857500"/>
          <p14:tracePt t="260029" x="1460500" y="2851150"/>
          <p14:tracePt t="260049" x="1460500" y="2838450"/>
          <p14:tracePt t="260081" x="1460500" y="2825750"/>
          <p14:tracePt t="260095" x="1460500" y="2813050"/>
          <p14:tracePt t="260112" x="1498600" y="2794000"/>
          <p14:tracePt t="260129" x="1530350" y="2768600"/>
          <p14:tracePt t="260146" x="1587500" y="2755900"/>
          <p14:tracePt t="260162" x="1657350" y="2743200"/>
          <p14:tracePt t="260180" x="1733550" y="2730500"/>
          <p14:tracePt t="260199" x="1822450" y="2730500"/>
          <p14:tracePt t="260212" x="1879600" y="2730500"/>
          <p14:tracePt t="260232" x="1993900" y="2730500"/>
          <p14:tracePt t="260245" x="2025650" y="2736850"/>
          <p14:tracePt t="260264" x="2070100" y="2743200"/>
          <p14:tracePt t="260279" x="2114550" y="2743200"/>
          <p14:tracePt t="260298" x="2133600" y="2755900"/>
          <p14:tracePt t="260345" x="2133600" y="2762250"/>
          <p14:tracePt t="260362" x="2133600" y="2774950"/>
          <p14:tracePt t="260379" x="2133600" y="2806700"/>
          <p14:tracePt t="260396" x="2133600" y="2851150"/>
          <p14:tracePt t="260412" x="2120900" y="2889250"/>
          <p14:tracePt t="260431" x="2089150" y="2933700"/>
          <p14:tracePt t="260452" x="2025650" y="2965450"/>
          <p14:tracePt t="260457" x="2006600" y="2965450"/>
          <p14:tracePt t="260465" x="1987550" y="2978150"/>
          <p14:tracePt t="260480" x="1930400" y="3003550"/>
          <p14:tracePt t="260496" x="1905000" y="3009900"/>
          <p14:tracePt t="260515" x="1803400" y="3022600"/>
          <p14:tracePt t="260532" x="1739900" y="3022600"/>
          <p14:tracePt t="260546" x="1695450" y="3022600"/>
          <p14:tracePt t="260562" x="1676400" y="3022600"/>
          <p14:tracePt t="260578" x="1670050" y="3022600"/>
          <p14:tracePt t="260648" x="1663700" y="3022600"/>
          <p14:tracePt t="260666" x="1663700" y="3016250"/>
          <p14:tracePt t="260681" x="1663700" y="3009900"/>
          <p14:tracePt t="260689" x="1657350" y="3009900"/>
          <p14:tracePt t="260712" x="1619250" y="2984500"/>
          <p14:tracePt t="260729" x="1600200" y="2984500"/>
          <p14:tracePt t="260747" x="1587500" y="2984500"/>
          <p14:tracePt t="260764" x="1549400" y="2984500"/>
          <p14:tracePt t="260779" x="1492250" y="2984500"/>
          <p14:tracePt t="260795" x="1447800" y="2984500"/>
          <p14:tracePt t="260812" x="1403350" y="2984500"/>
          <p14:tracePt t="260830" x="1384300" y="2984500"/>
          <p14:tracePt t="260845" x="1371600" y="2990850"/>
          <p14:tracePt t="260867" x="1333500" y="3035300"/>
          <p14:tracePt t="260880" x="1314450" y="3073400"/>
          <p14:tracePt t="260896" x="1301750" y="3086100"/>
          <p14:tracePt t="260910" x="1282700" y="3117850"/>
          <p14:tracePt t="260921" x="1257300" y="3149600"/>
          <p14:tracePt t="260929" x="1257300" y="3168650"/>
          <p14:tracePt t="260946" x="1250950" y="3206750"/>
          <p14:tracePt t="260963" x="1250950" y="3232150"/>
          <p14:tracePt t="260980" x="1250950" y="3270250"/>
          <p14:tracePt t="260995" x="1263650" y="3289300"/>
          <p14:tracePt t="261016" x="1276350" y="3302000"/>
          <p14:tracePt t="261029" x="1282700" y="3314700"/>
          <p14:tracePt t="261046" x="1295400" y="3314700"/>
          <p14:tracePt t="261062" x="1301750" y="3321050"/>
          <p14:tracePt t="261081" x="1333500" y="3327400"/>
          <p14:tracePt t="261096" x="1346200" y="3327400"/>
          <p14:tracePt t="261112" x="1365250" y="3327400"/>
          <p14:tracePt t="261129" x="1397000" y="3333750"/>
          <p14:tracePt t="261145" x="1422400" y="3333750"/>
          <p14:tracePt t="261162" x="1454150" y="3333750"/>
          <p14:tracePt t="261179" x="1485900" y="3340100"/>
          <p14:tracePt t="261195" x="1498600" y="3346450"/>
          <p14:tracePt t="261215" x="1504950" y="3346450"/>
          <p14:tracePt t="261289" x="1498600" y="3352800"/>
          <p14:tracePt t="261298" x="1492250" y="3352800"/>
          <p14:tracePt t="261312" x="1485900" y="3359150"/>
          <p14:tracePt t="261330" x="1460500" y="3365500"/>
          <p14:tracePt t="261346" x="1447800" y="3365500"/>
          <p14:tracePt t="261362" x="1435100" y="3365500"/>
          <p14:tracePt t="261379" x="1428750" y="3365500"/>
          <p14:tracePt t="261395" x="1422400" y="3346450"/>
          <p14:tracePt t="261412" x="1422400" y="3314700"/>
          <p14:tracePt t="261429" x="1409700" y="3308350"/>
          <p14:tracePt t="261445" x="1409700" y="3289300"/>
          <p14:tracePt t="261456" x="1409700" y="3282950"/>
          <p14:tracePt t="261460" x="1416050" y="3276600"/>
          <p14:tracePt t="261468" x="1422400" y="3263900"/>
          <p14:tracePt t="261479" x="1435100" y="3257550"/>
          <p14:tracePt t="261495" x="1460500" y="3238500"/>
          <p14:tracePt t="261497" x="1479550" y="3232150"/>
          <p14:tracePt t="261516" x="1511300" y="3225800"/>
          <p14:tracePt t="261529" x="1543050" y="3225800"/>
          <p14:tracePt t="261546" x="1555750" y="3232150"/>
          <p14:tracePt t="261563" x="1574800" y="3244850"/>
          <p14:tracePt t="261581" x="1593850" y="3257550"/>
          <p14:tracePt t="261595" x="1593850" y="3282950"/>
          <p14:tracePt t="261612" x="1593850" y="3314700"/>
          <p14:tracePt t="261629" x="1581150" y="3346450"/>
          <p14:tracePt t="261645" x="1562100" y="3365500"/>
          <p14:tracePt t="261662" x="1549400" y="3378200"/>
          <p14:tracePt t="261679" x="1536700" y="3378200"/>
          <p14:tracePt t="261695" x="1536700" y="3384550"/>
          <p14:tracePt t="261746" x="1530350" y="3384550"/>
          <p14:tracePt t="261767" x="1524000" y="3384550"/>
          <p14:tracePt t="261771" x="1524000" y="3390900"/>
          <p14:tracePt t="261779" x="1517650" y="3397250"/>
          <p14:tracePt t="261795" x="1517650" y="3403600"/>
          <p14:tracePt t="261812" x="1511300" y="3416300"/>
          <p14:tracePt t="261830" x="1498600" y="3429000"/>
          <p14:tracePt t="261845" x="1485900" y="3441700"/>
          <p14:tracePt t="261862" x="1473200" y="3454400"/>
          <p14:tracePt t="261879" x="1454150" y="3454400"/>
          <p14:tracePt t="261882" x="1447800" y="3454400"/>
          <p14:tracePt t="261895" x="1435100" y="3454400"/>
          <p14:tracePt t="261912" x="1422400" y="3454400"/>
          <p14:tracePt t="261928" x="1416050" y="3454400"/>
          <p14:tracePt t="261978" x="1416050" y="3448050"/>
          <p14:tracePt t="261985" x="1422400" y="3441700"/>
          <p14:tracePt t="261996" x="1428750" y="3441700"/>
          <p14:tracePt t="262014" x="1441450" y="3429000"/>
          <p14:tracePt t="262029" x="1454150" y="3416300"/>
          <p14:tracePt t="262046" x="1473200" y="3409950"/>
          <p14:tracePt t="262062" x="1498600" y="3409950"/>
          <p14:tracePt t="262064" x="1524000" y="3409950"/>
          <p14:tracePt t="262081" x="1543050" y="3409950"/>
          <p14:tracePt t="262096" x="1549400" y="3422650"/>
          <p14:tracePt t="262112" x="1562100" y="3441700"/>
          <p14:tracePt t="262129" x="1568450" y="3454400"/>
          <p14:tracePt t="262145" x="1568450" y="3467100"/>
          <p14:tracePt t="262162" x="1555750" y="3479800"/>
          <p14:tracePt t="262179" x="1543050" y="3492500"/>
          <p14:tracePt t="262195" x="1517650" y="3505200"/>
          <p14:tracePt t="262212" x="1498600" y="3505200"/>
          <p14:tracePt t="262229" x="1485900" y="3505200"/>
          <p14:tracePt t="262246" x="1479550" y="3505200"/>
          <p14:tracePt t="262305" x="1479550" y="3511550"/>
          <p14:tracePt t="262314" x="1479550" y="3517900"/>
          <p14:tracePt t="262325" x="1479550" y="3530600"/>
          <p14:tracePt t="262335" x="1485900" y="3536950"/>
          <p14:tracePt t="262345" x="1504950" y="3556000"/>
          <p14:tracePt t="262362" x="1524000" y="3581400"/>
          <p14:tracePt t="262379" x="1543050" y="3600450"/>
          <p14:tracePt t="262395" x="1549400" y="3606800"/>
          <p14:tracePt t="262429" x="1549400" y="3613150"/>
          <p14:tracePt t="262450" x="1536700" y="3619500"/>
          <p14:tracePt t="262462" x="1536700" y="3625850"/>
          <p14:tracePt t="262564" x="1536700" y="3632200"/>
          <p14:tracePt t="262570" x="1536700" y="3638550"/>
          <p14:tracePt t="262581" x="1517650" y="3638550"/>
          <p14:tracePt t="262595" x="1498600" y="3644900"/>
          <p14:tracePt t="262612" x="1479550" y="3651250"/>
          <p14:tracePt t="262629" x="1473200" y="3657600"/>
          <p14:tracePt t="262646" x="1466850" y="3663950"/>
          <p14:tracePt t="262662" x="1460500" y="3663950"/>
          <p14:tracePt t="262679" x="1447800" y="3663950"/>
          <p14:tracePt t="262697" x="1416050" y="3644900"/>
          <p14:tracePt t="262716" x="1403350" y="3638550"/>
          <p14:tracePt t="262731" x="1403350" y="3632200"/>
          <p14:tracePt t="262764" x="1403350" y="3613150"/>
          <p14:tracePt t="262780" x="1403350" y="3581400"/>
          <p14:tracePt t="262796" x="1403350" y="3549650"/>
          <p14:tracePt t="262812" x="1403350" y="3524250"/>
          <p14:tracePt t="262831" x="1409700" y="3511550"/>
          <p14:tracePt t="262845" x="1416050" y="3505200"/>
          <p14:tracePt t="262862" x="1435100" y="3498850"/>
          <p14:tracePt t="262879" x="1473200" y="3479800"/>
          <p14:tracePt t="262897" x="1524000" y="3479800"/>
          <p14:tracePt t="262912" x="1555750" y="3486150"/>
          <p14:tracePt t="262929" x="1568450" y="3498850"/>
          <p14:tracePt t="262949" x="1581150" y="3524250"/>
          <p14:tracePt t="262962" x="1587500" y="3562350"/>
          <p14:tracePt t="262979" x="1587500" y="3600450"/>
          <p14:tracePt t="263000" x="1587500" y="3638550"/>
          <p14:tracePt t="263014" x="1587500" y="3644900"/>
          <p14:tracePt t="263029" x="1574800" y="3651250"/>
          <p14:tracePt t="263046" x="1555750" y="3663950"/>
          <p14:tracePt t="263063" x="1530350" y="3663950"/>
          <p14:tracePt t="263081" x="1511300" y="3663950"/>
          <p14:tracePt t="263107" x="1498600" y="3663950"/>
          <p14:tracePt t="263124" x="1492250" y="3663950"/>
          <p14:tracePt t="263128" x="1479550" y="3663950"/>
          <p14:tracePt t="263145" x="1473200" y="3651250"/>
          <p14:tracePt t="263162" x="1447800" y="3625850"/>
          <p14:tracePt t="263179" x="1428750" y="3606800"/>
          <p14:tracePt t="263196" x="1416050" y="3575050"/>
          <p14:tracePt t="263213" x="1397000" y="3543300"/>
          <p14:tracePt t="263233" x="1384300" y="3498850"/>
          <p14:tracePt t="263246" x="1384300" y="3479800"/>
          <p14:tracePt t="263267" x="1371600" y="3441700"/>
          <p14:tracePt t="263281" x="1371600" y="3403600"/>
          <p14:tracePt t="263301" x="1365250" y="3378200"/>
          <p14:tracePt t="263312" x="1365250" y="3365500"/>
          <p14:tracePt t="263330" x="1365250" y="3314700"/>
          <p14:tracePt t="263346" x="1365250" y="3276600"/>
          <p14:tracePt t="263362" x="1365250" y="3251200"/>
          <p14:tracePt t="263379" x="1365250" y="3232150"/>
          <p14:tracePt t="263395" x="1365250" y="3200400"/>
          <p14:tracePt t="263412" x="1377950" y="3181350"/>
          <p14:tracePt t="263429" x="1422400" y="3155950"/>
          <p14:tracePt t="263452" x="1492250" y="3124200"/>
          <p14:tracePt t="263469" x="1555750" y="3105150"/>
          <p14:tracePt t="263480" x="1574800" y="3105150"/>
          <p14:tracePt t="263501" x="1574800" y="3098800"/>
          <p14:tracePt t="263537" x="1581150" y="3111500"/>
          <p14:tracePt t="263545" x="1587500" y="3117850"/>
          <p14:tracePt t="263562" x="1612900" y="3155950"/>
          <p14:tracePt t="263582" x="1631950" y="3206750"/>
          <p14:tracePt t="263586" x="1651000" y="3232150"/>
          <p14:tracePt t="263596" x="1663700" y="3257550"/>
          <p14:tracePt t="263613" x="1695450" y="3314700"/>
          <p14:tracePt t="263629" x="1701800" y="3365500"/>
          <p14:tracePt t="263646" x="1701800" y="3397250"/>
          <p14:tracePt t="263663" x="1695450" y="3429000"/>
          <p14:tracePt t="263679" x="1676400" y="3473450"/>
          <p14:tracePt t="263700" x="1638300" y="3511550"/>
          <p14:tracePt t="263705" x="1631950" y="3530600"/>
          <p14:tracePt t="263713" x="1619250" y="3549650"/>
          <p14:tracePt t="263732" x="1606550" y="3581400"/>
          <p14:tracePt t="263746" x="1581150" y="3606800"/>
          <p14:tracePt t="263764" x="1568450" y="3625850"/>
          <p14:tracePt t="263781" x="1555750" y="3644900"/>
          <p14:tracePt t="263796" x="1536700" y="3657600"/>
          <p14:tracePt t="263813" x="1524000" y="3663950"/>
          <p14:tracePt t="263829" x="1511300" y="3676650"/>
          <p14:tracePt t="263846" x="1498600" y="3676650"/>
          <p14:tracePt t="263862" x="1473200" y="3676650"/>
          <p14:tracePt t="263879" x="1460500" y="3676650"/>
          <p14:tracePt t="263881" x="1447800" y="3676650"/>
          <p14:tracePt t="263895" x="1441450" y="3676650"/>
          <p14:tracePt t="263912" x="1422400" y="3676650"/>
          <p14:tracePt t="263929" x="1409700" y="3670300"/>
          <p14:tracePt t="263936" x="1403350" y="3663950"/>
          <p14:tracePt t="263945" x="1390650" y="3644900"/>
          <p14:tracePt t="263962" x="1371600" y="3619500"/>
          <p14:tracePt t="263982" x="1346200" y="3606800"/>
          <p14:tracePt t="263995" x="1339850" y="3587750"/>
          <p14:tracePt t="264014" x="1333500" y="3562350"/>
          <p14:tracePt t="264020" x="1320800" y="3543300"/>
          <p14:tracePt t="264029" x="1320800" y="3530600"/>
          <p14:tracePt t="264046" x="1320800" y="3492500"/>
          <p14:tracePt t="264062" x="1320800" y="3435350"/>
          <p14:tracePt t="264065" x="1320800" y="3409950"/>
          <p14:tracePt t="264078" x="1320800" y="3378200"/>
          <p14:tracePt t="264095" x="1346200" y="3340100"/>
          <p14:tracePt t="264112" x="1377950" y="3282950"/>
          <p14:tracePt t="264129" x="1403350" y="3270250"/>
          <p14:tracePt t="264145" x="1428750" y="3251200"/>
          <p14:tracePt t="264162" x="1447800" y="3251200"/>
          <p14:tracePt t="264179" x="1485900" y="3251200"/>
          <p14:tracePt t="264196" x="1530350" y="3251200"/>
          <p14:tracePt t="264216" x="1568450" y="3251200"/>
          <p14:tracePt t="264229" x="1581150" y="3263900"/>
          <p14:tracePt t="264245" x="1587500" y="3276600"/>
          <p14:tracePt t="264265" x="1600200" y="3327400"/>
          <p14:tracePt t="264282" x="1625600" y="3390900"/>
          <p14:tracePt t="264296" x="1651000" y="3460750"/>
          <p14:tracePt t="264312" x="1657350" y="3511550"/>
          <p14:tracePt t="264331" x="1631950" y="3562350"/>
          <p14:tracePt t="264346" x="1612900" y="3594100"/>
          <p14:tracePt t="264362" x="1574800" y="3613150"/>
          <p14:tracePt t="264379" x="1530350" y="3625850"/>
          <p14:tracePt t="264395" x="1498600" y="3625850"/>
          <p14:tracePt t="264413" x="1492250" y="3625850"/>
          <p14:tracePt t="264429" x="1485900" y="3625850"/>
          <p14:tracePt t="264445" x="1485900" y="3600450"/>
          <p14:tracePt t="264454" x="1485900" y="3575050"/>
          <p14:tracePt t="264458" x="1485900" y="3549650"/>
          <p14:tracePt t="264479" x="1485900" y="3492500"/>
          <p14:tracePt t="264500" x="1485900" y="3409950"/>
          <p14:tracePt t="264516" x="1492250" y="3352800"/>
          <p14:tracePt t="264530" x="1504950" y="3302000"/>
          <p14:tracePt t="264546" x="1530350" y="3238500"/>
          <p14:tracePt t="264562" x="1549400" y="3168650"/>
          <p14:tracePt t="264581" x="1562100" y="3124200"/>
          <p14:tracePt t="264595" x="1555750" y="3098800"/>
          <p14:tracePt t="264612" x="1555750" y="3086100"/>
          <p14:tracePt t="264706" x="1549400" y="3086100"/>
          <p14:tracePt t="264720" x="1543050" y="3086100"/>
          <p14:tracePt t="264732" x="1530350" y="3086100"/>
          <p14:tracePt t="264737" x="1524000" y="3086100"/>
          <p14:tracePt t="264748" x="1511300" y="3086100"/>
          <p14:tracePt t="264765" x="1492250" y="3086100"/>
          <p14:tracePt t="264779" x="1485900" y="3079750"/>
          <p14:tracePt t="264795" x="1485900" y="3073400"/>
          <p14:tracePt t="264872" x="1479550" y="3073400"/>
          <p14:tracePt t="264957" x="1479550" y="3079750"/>
          <p14:tracePt t="264965" x="1479550" y="3086100"/>
          <p14:tracePt t="264979" x="1479550" y="3092450"/>
          <p14:tracePt t="265015" x="1473200" y="3092450"/>
          <p14:tracePt t="265041" x="1466850" y="3092450"/>
          <p14:tracePt t="265113" x="1460500" y="3092450"/>
          <p14:tracePt t="265153" x="1454150" y="3092450"/>
          <p14:tracePt t="265185" x="1454150" y="3098800"/>
          <p14:tracePt t="265224" x="1447800" y="3098800"/>
          <p14:tracePt t="265267" x="1447800" y="3105150"/>
          <p14:tracePt t="265345" x="1441450" y="3105150"/>
          <p14:tracePt t="265390" x="1447800" y="3111500"/>
          <p14:tracePt t="265412" x="1454150" y="3117850"/>
          <p14:tracePt t="265537" x="1460500" y="3124200"/>
          <p14:tracePt t="265562" x="1466850" y="3130550"/>
          <p14:tracePt t="265609" x="1473200" y="3136900"/>
          <p14:tracePt t="265701" x="1479550" y="3143250"/>
          <p14:tracePt t="265716" x="1485900" y="3149600"/>
          <p14:tracePt t="265831" x="1479550" y="3143250"/>
          <p14:tracePt t="265856" x="1479550" y="3136900"/>
          <p14:tracePt t="265864" x="1473200" y="3136900"/>
          <p14:tracePt t="265879" x="1466850" y="3130550"/>
          <p14:tracePt t="265995" x="1466850" y="3136900"/>
          <p14:tracePt t="266026" x="1466850" y="3143250"/>
          <p14:tracePt t="266049" x="1466850" y="3149600"/>
          <p14:tracePt t="266080" x="1466850" y="3155950"/>
          <p14:tracePt t="266177" x="1460500" y="3149600"/>
          <p14:tracePt t="266206" x="1454150" y="3143250"/>
          <p14:tracePt t="266227" x="1447800" y="3136900"/>
          <p14:tracePt t="266272" x="1441450" y="3130550"/>
          <p14:tracePt t="266401" x="1435100" y="3124200"/>
          <p14:tracePt t="266420" x="1435100" y="3117850"/>
          <p14:tracePt t="266427" x="1428750" y="3117850"/>
          <p14:tracePt t="266435" x="1428750" y="3111500"/>
          <p14:tracePt t="266465" x="1428750" y="3092450"/>
          <p14:tracePt t="266495" x="1435100" y="3079750"/>
          <p14:tracePt t="266515" x="1454150" y="3060700"/>
          <p14:tracePt t="266529" x="1454150" y="3054350"/>
          <p14:tracePt t="266581" x="1460500" y="3054350"/>
          <p14:tracePt t="267832" x="1479550" y="3054350"/>
          <p14:tracePt t="267841" x="1498600" y="3054350"/>
          <p14:tracePt t="267848" x="1511300" y="3054350"/>
          <p14:tracePt t="267862" x="1530350" y="3054350"/>
          <p14:tracePt t="267879" x="1555750" y="3054350"/>
          <p14:tracePt t="267891" x="1568450" y="3054350"/>
          <p14:tracePt t="267897" x="1574800" y="3054350"/>
          <p14:tracePt t="267992" x="1581150" y="3054350"/>
          <p14:tracePt t="268001" x="1587500" y="3041650"/>
          <p14:tracePt t="268016" x="1612900" y="3041650"/>
          <p14:tracePt t="268030" x="1676400" y="3048000"/>
          <p14:tracePt t="268032" x="1714500" y="3048000"/>
          <p14:tracePt t="268045" x="1752600" y="3048000"/>
          <p14:tracePt t="268062" x="1828800" y="3041650"/>
          <p14:tracePt t="268081" x="1936750" y="3041650"/>
          <p14:tracePt t="268096" x="1962150" y="3041650"/>
          <p14:tracePt t="268112" x="2012950" y="3041650"/>
          <p14:tracePt t="268129" x="2032000" y="3048000"/>
          <p14:tracePt t="268145" x="2044700" y="3048000"/>
          <p14:tracePt t="268162" x="2082800" y="3048000"/>
          <p14:tracePt t="268179" x="2127250" y="3048000"/>
          <p14:tracePt t="268196" x="2171700" y="3048000"/>
          <p14:tracePt t="268212" x="2216150" y="3048000"/>
          <p14:tracePt t="268230" x="2241550" y="3048000"/>
          <p14:tracePt t="268249" x="2305050" y="3048000"/>
          <p14:tracePt t="268265" x="2343150" y="3048000"/>
          <p14:tracePt t="268279" x="2362200" y="3048000"/>
          <p14:tracePt t="268295" x="2374900" y="3048000"/>
          <p14:tracePt t="268312" x="2406650" y="3048000"/>
          <p14:tracePt t="268331" x="2444750" y="3048000"/>
          <p14:tracePt t="268345" x="2501900" y="3048000"/>
          <p14:tracePt t="268362" x="2565400" y="3048000"/>
          <p14:tracePt t="268379" x="2622550" y="3048000"/>
          <p14:tracePt t="268395" x="2673350" y="3048000"/>
          <p14:tracePt t="268412" x="2717800" y="3048000"/>
          <p14:tracePt t="268429" x="2755900" y="3048000"/>
          <p14:tracePt t="268446" x="2787650" y="3048000"/>
          <p14:tracePt t="268462" x="2838450" y="3048000"/>
          <p14:tracePt t="268483" x="2914650" y="3048000"/>
          <p14:tracePt t="268497" x="2978150" y="3048000"/>
          <p14:tracePt t="268516" x="3022600" y="3048000"/>
          <p14:tracePt t="268529" x="3067050" y="3048000"/>
          <p14:tracePt t="268546" x="3092450" y="3048000"/>
          <p14:tracePt t="268562" x="3111500" y="3048000"/>
          <p14:tracePt t="268581" x="3136900" y="3048000"/>
          <p14:tracePt t="268596" x="3155950" y="3048000"/>
          <p14:tracePt t="268612" x="3168650" y="3048000"/>
          <p14:tracePt t="268630" x="3175000" y="3048000"/>
          <p14:tracePt t="268707" x="3181350" y="3048000"/>
          <p14:tracePt t="268716" x="3200400" y="3048000"/>
          <p14:tracePt t="268720" x="3219450" y="3048000"/>
          <p14:tracePt t="268731" x="3232150" y="3048000"/>
          <p14:tracePt t="268745" x="3238500" y="3048000"/>
          <p14:tracePt t="268779" x="3244850" y="3048000"/>
          <p14:tracePt t="268841" x="3251200" y="3048000"/>
          <p14:tracePt t="268848" x="3257550" y="3041650"/>
          <p14:tracePt t="268862" x="3270250" y="3035300"/>
          <p14:tracePt t="268879" x="3289300" y="3035300"/>
          <p14:tracePt t="268892" x="3302000" y="3028950"/>
          <p14:tracePt t="268898" x="3308350" y="3028950"/>
          <p14:tracePt t="268912" x="3314700" y="3028950"/>
          <p14:tracePt t="268929" x="3340100" y="3022600"/>
          <p14:tracePt t="268950" x="3371850" y="3016250"/>
          <p14:tracePt t="268962" x="3409950" y="3009900"/>
          <p14:tracePt t="268980" x="3441700" y="3009900"/>
          <p14:tracePt t="268999" x="3460750" y="3009900"/>
          <p14:tracePt t="269015" x="3473450" y="3009900"/>
          <p14:tracePt t="269023" x="3479800" y="3009900"/>
          <p14:tracePt t="269059" x="3486150" y="3009900"/>
          <p14:tracePt t="269097" x="3486150" y="3003550"/>
          <p14:tracePt t="269154" x="3492500" y="3003550"/>
          <p14:tracePt t="269161" x="3505200" y="3003550"/>
          <p14:tracePt t="269179" x="3530600" y="3003550"/>
          <p14:tracePt t="269201" x="3536950" y="3003550"/>
          <p14:tracePt t="269234" x="3536950" y="2997200"/>
          <p14:tracePt t="269264" x="3543300" y="2997200"/>
          <p14:tracePt t="269282" x="3568700" y="2997200"/>
          <p14:tracePt t="269297" x="3575050" y="2997200"/>
          <p14:tracePt t="269312" x="3581400" y="2997200"/>
          <p14:tracePt t="269441" x="3587750" y="2997200"/>
          <p14:tracePt t="269455" x="3606800" y="2997200"/>
          <p14:tracePt t="269467" x="3625850" y="2997200"/>
          <p14:tracePt t="269585" x="3619500" y="2997200"/>
          <p14:tracePt t="269593" x="3613150" y="2984500"/>
          <p14:tracePt t="269612" x="3600450" y="2978150"/>
          <p14:tracePt t="269629" x="3581400" y="2971800"/>
          <p14:tracePt t="269646" x="3562350" y="2959100"/>
          <p14:tracePt t="269662" x="3549650" y="2952750"/>
          <p14:tracePt t="269679" x="3536950" y="2952750"/>
          <p14:tracePt t="269683" x="3530600" y="2952750"/>
          <p14:tracePt t="269697" x="3486150" y="2952750"/>
          <p14:tracePt t="269713" x="3409950" y="2946400"/>
          <p14:tracePt t="269729" x="3308350" y="2921000"/>
          <p14:tracePt t="269748" x="3155950" y="2863850"/>
          <p14:tracePt t="269767" x="2984500" y="2806700"/>
          <p14:tracePt t="269779" x="2832100" y="2755900"/>
          <p14:tracePt t="269797" x="2711450" y="2686050"/>
          <p14:tracePt t="269812" x="2628900" y="2622550"/>
          <p14:tracePt t="269830" x="2546350" y="2559050"/>
          <p14:tracePt t="269845" x="2476500" y="2514600"/>
          <p14:tracePt t="269862" x="2406650" y="2482850"/>
          <p14:tracePt t="269879" x="2343150" y="2451100"/>
          <p14:tracePt t="269885" x="2317750" y="2438400"/>
          <p14:tracePt t="269900" x="2266950" y="2406650"/>
          <p14:tracePt t="269912" x="2216150" y="2355850"/>
          <p14:tracePt t="269929" x="2152650" y="2292350"/>
          <p14:tracePt t="269945" x="2082800" y="2254250"/>
          <p14:tracePt t="269962" x="1981200" y="2216150"/>
          <p14:tracePt t="269982" x="1892300" y="2190750"/>
          <p14:tracePt t="269996" x="1835150" y="2190750"/>
          <p14:tracePt t="270014" x="1790700" y="2190750"/>
          <p14:tracePt t="270020" x="1778000" y="2190750"/>
          <p14:tracePt t="270029" x="1758950" y="2190750"/>
          <p14:tracePt t="270047" x="1727200" y="2190750"/>
          <p14:tracePt t="270062" x="1701800" y="2190750"/>
          <p14:tracePt t="270081" x="1663700" y="2203450"/>
          <p14:tracePt t="270097" x="1625600" y="2209800"/>
          <p14:tracePt t="270112" x="1612900" y="2228850"/>
          <p14:tracePt t="270129" x="1600200" y="2235200"/>
          <p14:tracePt t="270147" x="1581150" y="2247900"/>
          <p14:tracePt t="270162" x="1574800" y="2254250"/>
          <p14:tracePt t="270180" x="1562100" y="2266950"/>
          <p14:tracePt t="270200" x="1555750" y="2279650"/>
          <p14:tracePt t="270296" x="1568450" y="2279650"/>
          <p14:tracePt t="270309" x="1593850" y="2279650"/>
          <p14:tracePt t="270315" x="1631950" y="2279650"/>
          <p14:tracePt t="270331" x="1739900" y="2279650"/>
          <p14:tracePt t="270348" x="1898650" y="2273300"/>
          <p14:tracePt t="270363" x="2063750" y="2260600"/>
          <p14:tracePt t="270380" x="2235200" y="2266950"/>
          <p14:tracePt t="270398" x="2362200" y="2273300"/>
          <p14:tracePt t="270413" x="2457450" y="2266950"/>
          <p14:tracePt t="270417" x="2489200" y="2266950"/>
          <p14:tracePt t="270430" x="2508250" y="2266950"/>
          <p14:tracePt t="270489" x="2495550" y="2266950"/>
          <p14:tracePt t="270497" x="2470150" y="2266950"/>
          <p14:tracePt t="270515" x="2381250" y="2286000"/>
          <p14:tracePt t="270531" x="2266950" y="2286000"/>
          <p14:tracePt t="270546" x="2120900" y="2286000"/>
          <p14:tracePt t="270563" x="1962150" y="2254250"/>
          <p14:tracePt t="270581" x="1860550" y="2235200"/>
          <p14:tracePt t="270595" x="1797050" y="2222500"/>
          <p14:tracePt t="270612" x="1784350" y="2209800"/>
          <p14:tracePt t="270688" x="1803400" y="2203450"/>
          <p14:tracePt t="270702" x="1828800" y="2197100"/>
          <p14:tracePt t="270708" x="1885950" y="2197100"/>
          <p14:tracePt t="270713" x="1936750" y="2197100"/>
          <p14:tracePt t="270732" x="2038350" y="2203450"/>
          <p14:tracePt t="270745" x="2127250" y="2228850"/>
          <p14:tracePt t="270765" x="2197100" y="2260600"/>
          <p14:tracePt t="270779" x="2292350" y="2292350"/>
          <p14:tracePt t="270796" x="2336800" y="2311400"/>
          <p14:tracePt t="270812" x="2374900" y="2324100"/>
          <p14:tracePt t="270829" x="2381250" y="2324100"/>
          <p14:tracePt t="270914" x="2368550" y="2324100"/>
          <p14:tracePt t="270921" x="2330450" y="2324100"/>
          <p14:tracePt t="270932" x="2286000" y="2330450"/>
          <p14:tracePt t="270945" x="2184400" y="2330450"/>
          <p14:tracePt t="270962" x="2089150" y="2330450"/>
          <p14:tracePt t="270979" x="2006600" y="2336800"/>
          <p14:tracePt t="270996" x="1962150" y="2336800"/>
          <p14:tracePt t="271048" x="2051050" y="2336800"/>
          <p14:tracePt t="271062" x="2133600" y="2343150"/>
          <p14:tracePt t="271083" x="2438400" y="2336800"/>
          <p14:tracePt t="271096" x="2571750" y="2330450"/>
          <p14:tracePt t="271112" x="2990850" y="2343150"/>
          <p14:tracePt t="271129" x="3200400" y="2413000"/>
          <p14:tracePt t="271145" x="3435350" y="2495550"/>
          <p14:tracePt t="271162" x="3657600" y="2590800"/>
          <p14:tracePt t="271179" x="3879850" y="2705100"/>
          <p14:tracePt t="271195" x="4064000" y="2794000"/>
          <p14:tracePt t="271212" x="4121150" y="2844800"/>
          <p14:tracePt t="271229" x="4178300" y="2876550"/>
          <p14:tracePt t="271247" x="4203700" y="2901950"/>
          <p14:tracePt t="271264" x="4210050" y="2901950"/>
          <p14:tracePt t="271402" x="4210050" y="2908300"/>
          <p14:tracePt t="271424" x="4216400" y="2908300"/>
          <p14:tracePt t="271466" x="4222750" y="2908300"/>
          <p14:tracePt t="272553" x="4241800" y="2908300"/>
          <p14:tracePt t="272564" x="4254500" y="2908300"/>
          <p14:tracePt t="272582" x="4286250" y="2908300"/>
          <p14:tracePt t="272596" x="4311650" y="2908300"/>
          <p14:tracePt t="272613" x="4330700" y="2908300"/>
          <p14:tracePt t="272777" x="4330700" y="2914650"/>
          <p14:tracePt t="272796" x="4324350" y="2921000"/>
          <p14:tracePt t="272812" x="4318000" y="2927350"/>
          <p14:tracePt t="272845" x="4318000" y="2933700"/>
          <p14:tracePt t="272904" x="4324350" y="2933700"/>
          <p14:tracePt t="272994" x="4318000" y="2933700"/>
          <p14:tracePt t="273001" x="4298950" y="2933700"/>
          <p14:tracePt t="273015" x="4273550" y="2933700"/>
          <p14:tracePt t="273029" x="4235450" y="2933700"/>
          <p14:tracePt t="273049" x="4197350" y="2940050"/>
          <p14:tracePt t="273062" x="4191000" y="2940050"/>
          <p14:tracePt t="273079" x="4178300" y="2940050"/>
          <p14:tracePt t="273096" x="4171950" y="2940050"/>
          <p14:tracePt t="273112" x="4165600" y="2933700"/>
          <p14:tracePt t="273162" x="4159250" y="2933700"/>
          <p14:tracePt t="273179" x="4152900" y="2933700"/>
          <p14:tracePt t="273271" x="4152900" y="2927350"/>
          <p14:tracePt t="273281" x="4184650" y="2914650"/>
          <p14:tracePt t="273290" x="4197350" y="2908300"/>
          <p14:tracePt t="273298" x="4229100" y="2895600"/>
          <p14:tracePt t="273312" x="4292600" y="2876550"/>
          <p14:tracePt t="273331" x="4343400" y="2863850"/>
          <p14:tracePt t="273347" x="4381500" y="2863850"/>
          <p14:tracePt t="273362" x="4406900" y="2863850"/>
          <p14:tracePt t="273379" x="4413250" y="2863850"/>
          <p14:tracePt t="273482" x="4406900" y="2863850"/>
          <p14:tracePt t="273490" x="4381500" y="2863850"/>
          <p14:tracePt t="273498" x="4362450" y="2863850"/>
          <p14:tracePt t="273514" x="4330700" y="2863850"/>
          <p14:tracePt t="273529" x="4279900" y="2870200"/>
          <p14:tracePt t="273546" x="4222750" y="2870200"/>
          <p14:tracePt t="273568" x="4152900" y="2876550"/>
          <p14:tracePt t="273581" x="4140200" y="2876550"/>
          <p14:tracePt t="273597" x="4127500" y="2876550"/>
          <p14:tracePt t="273613" x="4121150" y="2876550"/>
          <p14:tracePt t="273646" x="4114800" y="2876550"/>
          <p14:tracePt t="273648" x="4108450" y="2876550"/>
          <p14:tracePt t="273663" x="4095750" y="2876550"/>
          <p14:tracePt t="273680" x="4089400" y="2876550"/>
          <p14:tracePt t="273701" x="4083050" y="2876550"/>
          <p14:tracePt t="273749" x="4095750" y="2876550"/>
          <p14:tracePt t="273766" x="4146550" y="2889250"/>
          <p14:tracePt t="273774" x="4178300" y="2882900"/>
          <p14:tracePt t="273777" x="4235450" y="2882900"/>
          <p14:tracePt t="273796" x="4368800" y="2882900"/>
          <p14:tracePt t="273812" x="4514850" y="2870200"/>
          <p14:tracePt t="273830" x="4648200" y="2870200"/>
          <p14:tracePt t="273846" x="4699000" y="2870200"/>
          <p14:tracePt t="273863" x="4711700" y="2870200"/>
          <p14:tracePt t="273898" x="4660900" y="2870200"/>
          <p14:tracePt t="273912" x="4584700" y="2870200"/>
          <p14:tracePt t="273929" x="4508500" y="2882900"/>
          <p14:tracePt t="273946" x="4419600" y="2889250"/>
          <p14:tracePt t="273963" x="4343400" y="2895600"/>
          <p14:tracePt t="273979" x="4298950" y="2908300"/>
          <p14:tracePt t="273996" x="4267200" y="2914650"/>
          <p14:tracePt t="274015" x="4254500" y="2914650"/>
          <p14:tracePt t="274031" x="4248150" y="2914650"/>
          <p14:tracePt t="274081" x="4286250" y="2914650"/>
          <p14:tracePt t="274097" x="4349750" y="2914650"/>
          <p14:tracePt t="274112" x="4445000" y="2921000"/>
          <p14:tracePt t="274129" x="4540250" y="2921000"/>
          <p14:tracePt t="274145" x="4616450" y="2908300"/>
          <p14:tracePt t="274162" x="4660900" y="2908300"/>
          <p14:tracePt t="274179" x="4667250" y="2908300"/>
          <p14:tracePt t="274197" x="4673600" y="2908300"/>
          <p14:tracePt t="274229" x="4629150" y="2908300"/>
          <p14:tracePt t="274247" x="4552950" y="2914650"/>
          <p14:tracePt t="274266" x="4470400" y="2914650"/>
          <p14:tracePt t="274279" x="4457700" y="2908300"/>
          <p14:tracePt t="274312" x="4464050" y="2908300"/>
          <p14:tracePt t="274331" x="4508500" y="2895600"/>
          <p14:tracePt t="274345" x="4527550" y="2889250"/>
          <p14:tracePt t="274362" x="4533900" y="2882900"/>
          <p14:tracePt t="274418" x="4527550" y="2876550"/>
          <p14:tracePt t="274429" x="4508500" y="2876550"/>
          <p14:tracePt t="274445" x="4451350" y="2876550"/>
          <p14:tracePt t="274462" x="4394200" y="2876550"/>
          <p14:tracePt t="274483" x="4324350" y="2876550"/>
          <p14:tracePt t="274497" x="4305300" y="2876550"/>
          <p14:tracePt t="274515" x="4305300" y="2870200"/>
          <p14:tracePt t="274529" x="4318000" y="2863850"/>
          <p14:tracePt t="274547" x="4375150" y="2863850"/>
          <p14:tracePt t="274562" x="4457700" y="2857500"/>
          <p14:tracePt t="274579" x="4546600" y="2857500"/>
          <p14:tracePt t="274595" x="4660900" y="2863850"/>
          <p14:tracePt t="274612" x="4762500" y="2863850"/>
          <p14:tracePt t="274629" x="4845050" y="2876550"/>
          <p14:tracePt t="274646" x="4902200" y="2889250"/>
          <p14:tracePt t="274662" x="4965700" y="2882900"/>
          <p14:tracePt t="274679" x="5003800" y="2876550"/>
          <p14:tracePt t="274683" x="5022850" y="2876550"/>
          <p14:tracePt t="274696" x="5029200" y="2876550"/>
          <p14:tracePt t="274715" x="5035550" y="2876550"/>
          <p14:tracePt t="274800" x="5029200" y="2876550"/>
          <p14:tracePt t="274817" x="5029200" y="2882900"/>
          <p14:tracePt t="274864" x="5035550" y="2882900"/>
          <p14:tracePt t="274873" x="5060950" y="2882900"/>
          <p14:tracePt t="274884" x="5080000" y="2882900"/>
          <p14:tracePt t="274889" x="5118100" y="2882900"/>
          <p14:tracePt t="274896" x="5137150" y="2882900"/>
          <p14:tracePt t="274912" x="5194300" y="2882900"/>
          <p14:tracePt t="274929" x="5238750" y="2882900"/>
          <p14:tracePt t="274946" x="5289550" y="2882900"/>
          <p14:tracePt t="274962" x="5327650" y="2882900"/>
          <p14:tracePt t="274979" x="5359400" y="2882900"/>
          <p14:tracePt t="275029" x="5314950" y="2882900"/>
          <p14:tracePt t="275046" x="5257800" y="2882900"/>
          <p14:tracePt t="275063" x="5194300" y="2882900"/>
          <p14:tracePt t="275081" x="5048250" y="2832100"/>
          <p14:tracePt t="275096" x="4883150" y="2774950"/>
          <p14:tracePt t="275112" x="4686300" y="2705100"/>
          <p14:tracePt t="275129" x="4489450" y="2641600"/>
          <p14:tracePt t="275145" x="4368800" y="2584450"/>
          <p14:tracePt t="275162" x="4337050" y="2559050"/>
          <p14:tracePt t="275179" x="4318000" y="2527300"/>
          <p14:tracePt t="275200" x="4311650" y="2501900"/>
          <p14:tracePt t="275212" x="4311650" y="2482850"/>
          <p14:tracePt t="275234" x="4324350" y="2457450"/>
          <p14:tracePt t="275245" x="4330700" y="2444750"/>
          <p14:tracePt t="275266" x="4330700" y="2406650"/>
          <p14:tracePt t="275280" x="4311650" y="2374900"/>
          <p14:tracePt t="275296" x="4298950" y="2355850"/>
          <p14:tracePt t="275312" x="4292600" y="2336800"/>
          <p14:tracePt t="275331" x="4286250" y="2317750"/>
          <p14:tracePt t="275346" x="4279900" y="2298700"/>
          <p14:tracePt t="275362" x="4279900" y="2254250"/>
          <p14:tracePt t="275379" x="4279900" y="2228850"/>
          <p14:tracePt t="275395" x="4279900" y="2203450"/>
          <p14:tracePt t="275412" x="4279900" y="2184400"/>
          <p14:tracePt t="275429" x="4279900" y="2171700"/>
          <p14:tracePt t="275446" x="4279900" y="2165350"/>
          <p14:tracePt t="275462" x="4279900" y="2152650"/>
          <p14:tracePt t="275467" x="4286250" y="2152650"/>
          <p14:tracePt t="275472" x="4286250" y="2146300"/>
          <p14:tracePt t="275496" x="4318000" y="2146300"/>
          <p14:tracePt t="275514" x="4445000" y="2133600"/>
          <p14:tracePt t="275529" x="4546600" y="2146300"/>
          <p14:tracePt t="275546" x="4622800" y="2159000"/>
          <p14:tracePt t="275562" x="4654550" y="2159000"/>
          <p14:tracePt t="275596" x="4648200" y="2165350"/>
          <p14:tracePt t="275612" x="4616450" y="2178050"/>
          <p14:tracePt t="275629" x="4514850" y="2216150"/>
          <p14:tracePt t="275645" x="4413250" y="2241550"/>
          <p14:tracePt t="275651" x="4381500" y="2254250"/>
          <p14:tracePt t="275662" x="4349750" y="2260600"/>
          <p14:tracePt t="275679" x="4311650" y="2266950"/>
          <p14:tracePt t="275700" x="4324350" y="2273300"/>
          <p14:tracePt t="275712" x="4387850" y="2286000"/>
          <p14:tracePt t="275729" x="4495800" y="2311400"/>
          <p14:tracePt t="275748" x="4641850" y="2330450"/>
          <p14:tracePt t="275767" x="4787900" y="2374900"/>
          <p14:tracePt t="275779" x="4902200" y="2451100"/>
          <p14:tracePt t="275796" x="5029200" y="2552700"/>
          <p14:tracePt t="275812" x="5156200" y="2673350"/>
          <p14:tracePt t="275832" x="5264150" y="2787650"/>
          <p14:tracePt t="275845" x="5359400" y="2876550"/>
          <p14:tracePt t="275862" x="5410200" y="2921000"/>
          <p14:tracePt t="275879" x="5435600" y="2952750"/>
          <p14:tracePt t="275888" x="5435600" y="2959100"/>
          <p14:tracePt t="275901" x="5422900" y="2978150"/>
          <p14:tracePt t="275912" x="5391150" y="2984500"/>
          <p14:tracePt t="275929" x="5365750" y="2997200"/>
          <p14:tracePt t="275945" x="5353050" y="3003550"/>
          <p14:tracePt t="275962" x="5340350" y="3003550"/>
          <p14:tracePt t="275979" x="5321300" y="3003550"/>
          <p14:tracePt t="275996" x="5308600" y="3003550"/>
          <p14:tracePt t="276014" x="5295900" y="3003550"/>
          <p14:tracePt t="276019" x="5276850" y="3003550"/>
          <p14:tracePt t="276029" x="5257800" y="3003550"/>
          <p14:tracePt t="276046" x="5213350" y="3003550"/>
          <p14:tracePt t="276062" x="5175250" y="3003550"/>
          <p14:tracePt t="276079" x="5124450" y="3003550"/>
          <p14:tracePt t="276095" x="5099050" y="3003550"/>
          <p14:tracePt t="276112" x="5073650" y="3003550"/>
          <p14:tracePt t="276162" x="5073650" y="2997200"/>
          <p14:tracePt t="276179" x="5054600" y="2990850"/>
          <p14:tracePt t="276198" x="5048250" y="2984500"/>
          <p14:tracePt t="276289" x="5048250" y="2978150"/>
          <p14:tracePt t="276297" x="5041900" y="2978150"/>
          <p14:tracePt t="276304" x="5041900" y="2971800"/>
          <p14:tracePt t="276377" x="5041900" y="2965450"/>
          <p14:tracePt t="276398" x="5035550" y="2965450"/>
          <p14:tracePt t="276412" x="5029200" y="2965450"/>
          <p14:tracePt t="276441" x="5022850" y="2959100"/>
          <p14:tracePt t="276481" x="5016500" y="2952750"/>
          <p14:tracePt t="276498" x="5010150" y="2952750"/>
          <p14:tracePt t="276520" x="5003800" y="2952750"/>
          <p14:tracePt t="276527" x="4997450" y="2952750"/>
          <p14:tracePt t="276609" x="4997450" y="2946400"/>
          <p14:tracePt t="276833" x="5003800" y="2946400"/>
          <p14:tracePt t="277141" x="5010150" y="2946400"/>
          <p14:tracePt t="277153" x="5016500" y="2946400"/>
          <p14:tracePt t="277162" x="5029200" y="2946400"/>
          <p14:tracePt t="277179" x="5060950" y="2946400"/>
          <p14:tracePt t="277199" x="5124450" y="2940050"/>
          <p14:tracePt t="277212" x="5207000" y="2933700"/>
          <p14:tracePt t="277229" x="5270500" y="2933700"/>
          <p14:tracePt t="277246" x="5327650" y="2933700"/>
          <p14:tracePt t="277264" x="5403850" y="2940050"/>
          <p14:tracePt t="277279" x="5429250" y="2940050"/>
          <p14:tracePt t="277295" x="5454650" y="2940050"/>
          <p14:tracePt t="277425" x="5448300" y="2946400"/>
          <p14:tracePt t="277436" x="5435600" y="2946400"/>
          <p14:tracePt t="277445" x="5435600" y="2952750"/>
          <p14:tracePt t="277454" x="5429250" y="2959100"/>
          <p14:tracePt t="277457" x="5422900" y="2971800"/>
          <p14:tracePt t="277480" x="5391150" y="2984500"/>
          <p14:tracePt t="277501" x="5372100" y="2984500"/>
          <p14:tracePt t="277515" x="5359400" y="2990850"/>
          <p14:tracePt t="277532" x="5353050" y="3009900"/>
          <p14:tracePt t="277546" x="5327650" y="3016250"/>
          <p14:tracePt t="277562" x="5295900" y="3016250"/>
          <p14:tracePt t="277579" x="5270500" y="3022600"/>
          <p14:tracePt t="277595" x="5251450" y="3022600"/>
          <p14:tracePt t="277612" x="5232400" y="3022600"/>
          <p14:tracePt t="277629" x="5213350" y="3022600"/>
          <p14:tracePt t="277645" x="5200650" y="3022600"/>
          <p14:tracePt t="277662" x="5194300" y="3022600"/>
          <p14:tracePt t="277679" x="5181600" y="3022600"/>
          <p14:tracePt t="277683" x="5175250" y="3016250"/>
          <p14:tracePt t="277698" x="5156200" y="3009900"/>
          <p14:tracePt t="277716" x="5143500" y="3003550"/>
          <p14:tracePt t="277729" x="5118100" y="2990850"/>
          <p14:tracePt t="277746" x="5086350" y="2978150"/>
          <p14:tracePt t="277766" x="5073650" y="2978150"/>
          <p14:tracePt t="277778" x="5073650" y="2971800"/>
          <p14:tracePt t="277832" x="5080000" y="2971800"/>
          <p14:tracePt t="277841" x="5086350" y="2965450"/>
          <p14:tracePt t="277849" x="5092700" y="2965450"/>
          <p14:tracePt t="277862" x="5105400" y="2965450"/>
          <p14:tracePt t="277879" x="5156200" y="2965450"/>
          <p14:tracePt t="277897" x="5264150" y="2965450"/>
          <p14:tracePt t="277912" x="5346700" y="2965450"/>
          <p14:tracePt t="277929" x="5435600" y="2971800"/>
          <p14:tracePt t="277946" x="5505450" y="2978150"/>
          <p14:tracePt t="277963" x="5556250" y="2978150"/>
          <p14:tracePt t="277979" x="5568950" y="2978150"/>
          <p14:tracePt t="277995" x="5575300" y="2978150"/>
          <p14:tracePt t="278029" x="5562600" y="2978150"/>
          <p14:tracePt t="278046" x="5518150" y="2978150"/>
          <p14:tracePt t="278064" x="5397500" y="2978150"/>
          <p14:tracePt t="278081" x="5314950" y="2990850"/>
          <p14:tracePt t="278096" x="5219700" y="2990850"/>
          <p14:tracePt t="278112" x="5162550" y="2984500"/>
          <p14:tracePt t="278129" x="5149850" y="2984500"/>
          <p14:tracePt t="278162" x="5175250" y="2984500"/>
          <p14:tracePt t="278179" x="5232400" y="2984500"/>
          <p14:tracePt t="278196" x="5295900" y="2984500"/>
          <p14:tracePt t="278212" x="5359400" y="2984500"/>
          <p14:tracePt t="278230" x="5384800" y="2984500"/>
          <p14:tracePt t="278246" x="5416550" y="2984500"/>
          <p14:tracePt t="278266" x="5473700" y="2997200"/>
          <p14:tracePt t="278279" x="5499100" y="3003550"/>
          <p14:tracePt t="278296" x="5518150" y="3016250"/>
          <p14:tracePt t="278316" x="5518150" y="3022600"/>
          <p14:tracePt t="278517" x="5518150" y="3028950"/>
          <p14:tracePt t="278528" x="5518150" y="3022600"/>
          <p14:tracePt t="278548" x="5530850" y="3016250"/>
          <p14:tracePt t="278563" x="5549900" y="3009900"/>
          <p14:tracePt t="278581" x="5556250" y="3003550"/>
          <p14:tracePt t="278786" x="5556250" y="2990850"/>
          <p14:tracePt t="278792" x="5549900" y="2984500"/>
          <p14:tracePt t="278811" x="5549900" y="2978150"/>
          <p14:tracePt t="278834" x="5549900" y="2971800"/>
          <p14:tracePt t="278865" x="5562600" y="2971800"/>
          <p14:tracePt t="278873" x="5594350" y="2971800"/>
          <p14:tracePt t="278882" x="5626100" y="2971800"/>
          <p14:tracePt t="278895" x="5676900" y="2965450"/>
          <p14:tracePt t="278912" x="5848350" y="2959100"/>
          <p14:tracePt t="278929" x="5937250" y="2946400"/>
          <p14:tracePt t="278946" x="6013450" y="2946400"/>
          <p14:tracePt t="278962" x="6038850" y="2940050"/>
          <p14:tracePt t="279029" x="6038850" y="2933700"/>
          <p14:tracePt t="279036" x="6038850" y="2927350"/>
          <p14:tracePt t="279046" x="6038850" y="2914650"/>
          <p14:tracePt t="279063" x="6038850" y="2895600"/>
          <p14:tracePt t="279081" x="6026150" y="2876550"/>
          <p14:tracePt t="279113" x="6007100" y="2851150"/>
          <p14:tracePt t="279129" x="5988050" y="2819400"/>
          <p14:tracePt t="279140" x="5981700" y="2800350"/>
          <p14:tracePt t="279150" x="5975350" y="2787650"/>
          <p14:tracePt t="279162" x="5969000" y="2768600"/>
          <p14:tracePt t="279168" x="5956300" y="2762250"/>
          <p14:tracePt t="279179" x="5949950" y="2755900"/>
          <p14:tracePt t="279199" x="5949950" y="2749550"/>
          <p14:tracePt t="279215" x="5949950" y="2743200"/>
          <p14:tracePt t="279325" x="5956300" y="2743200"/>
          <p14:tracePt t="280188" x="5956300" y="2736850"/>
          <p14:tracePt t="280193" x="5975350" y="2724150"/>
          <p14:tracePt t="280204" x="5994400" y="2711450"/>
          <p14:tracePt t="280212" x="6032500" y="2705100"/>
          <p14:tracePt t="280234" x="6146800" y="2667000"/>
          <p14:tracePt t="280249" x="6216650" y="2641600"/>
          <p14:tracePt t="280265" x="6286500" y="2622550"/>
          <p14:tracePt t="280283" x="6369050" y="2603500"/>
          <p14:tracePt t="280296" x="6438900" y="2597150"/>
          <p14:tracePt t="280312" x="6496050" y="2590800"/>
          <p14:tracePt t="280332" x="6540500" y="2590800"/>
          <p14:tracePt t="280346" x="6546850" y="2590800"/>
          <p14:tracePt t="280362" x="6553200" y="2590800"/>
          <p14:tracePt t="280608" x="6540500" y="2590800"/>
          <p14:tracePt t="280629" x="6502400" y="2590800"/>
          <p14:tracePt t="280645" x="6432550" y="2590800"/>
          <p14:tracePt t="280662" x="6330950" y="2609850"/>
          <p14:tracePt t="280679" x="6210300" y="2622550"/>
          <p14:tracePt t="280684" x="6140450" y="2628900"/>
          <p14:tracePt t="280699" x="6032500" y="2641600"/>
          <p14:tracePt t="280715" x="5937250" y="2647950"/>
          <p14:tracePt t="280729" x="5854700" y="2647950"/>
          <p14:tracePt t="280746" x="5803900" y="2647950"/>
          <p14:tracePt t="280764" x="5778500" y="2647950"/>
          <p14:tracePt t="280780" x="5778500" y="2641600"/>
          <p14:tracePt t="280865" x="5772150" y="2641600"/>
          <p14:tracePt t="280968" x="5759450" y="2641600"/>
          <p14:tracePt t="280978" x="5753100" y="2641600"/>
          <p14:tracePt t="280985" x="5734050" y="2641600"/>
          <p14:tracePt t="280999" x="5715000" y="2641600"/>
          <p14:tracePt t="281014" x="5664200" y="2641600"/>
          <p14:tracePt t="281017" x="5645150" y="2641600"/>
          <p14:tracePt t="281030" x="5619750" y="2641600"/>
          <p14:tracePt t="281046" x="5588000" y="2641600"/>
          <p14:tracePt t="281063" x="5568950" y="2641600"/>
          <p14:tracePt t="281079" x="5562600" y="2635250"/>
          <p14:tracePt t="281144" x="5562600" y="2628900"/>
          <p14:tracePt t="281339" x="5562600" y="2622550"/>
          <p14:tracePt t="281346" x="5562600" y="2616200"/>
          <p14:tracePt t="281362" x="5562600" y="2603500"/>
          <p14:tracePt t="281379" x="5562600" y="2590800"/>
          <p14:tracePt t="281395" x="5562600" y="2565400"/>
          <p14:tracePt t="281412" x="5562600" y="2527300"/>
          <p14:tracePt t="281429" x="5562600" y="2489200"/>
          <p14:tracePt t="281446" x="5562600" y="2476500"/>
          <p14:tracePt t="281463" x="5568950" y="2470150"/>
          <p14:tracePt t="281633" x="5581650" y="2470150"/>
          <p14:tracePt t="281647" x="5594350" y="2470150"/>
          <p14:tracePt t="281658" x="5632450" y="2470150"/>
          <p14:tracePt t="281666" x="5657850" y="2470150"/>
          <p14:tracePt t="281679" x="5676900" y="2470150"/>
          <p14:tracePt t="281700" x="5759450" y="2470150"/>
          <p14:tracePt t="281715" x="5810250" y="2470150"/>
          <p14:tracePt t="281731" x="5854700" y="2470150"/>
          <p14:tracePt t="281748" x="5886450" y="2470150"/>
          <p14:tracePt t="281764" x="5899150" y="2470150"/>
          <p14:tracePt t="281981" x="5899150" y="2482850"/>
          <p14:tracePt t="281988" x="5899150" y="2501900"/>
          <p14:tracePt t="281995" x="5899150" y="2514600"/>
          <p14:tracePt t="282014" x="5899150" y="2546350"/>
          <p14:tracePt t="282029" x="5892800" y="2571750"/>
          <p14:tracePt t="282046" x="5886450" y="2590800"/>
          <p14:tracePt t="282063" x="5880100" y="2603500"/>
          <p14:tracePt t="282082" x="5873750" y="2622550"/>
          <p14:tracePt t="282208" x="5867400" y="2622550"/>
          <p14:tracePt t="282229" x="5822950" y="2622550"/>
          <p14:tracePt t="282246" x="5772150" y="2622550"/>
          <p14:tracePt t="282264" x="5715000" y="2622550"/>
          <p14:tracePt t="282279" x="5657850" y="2622550"/>
          <p14:tracePt t="282296" x="5607050" y="2622550"/>
          <p14:tracePt t="282300" x="5588000" y="2622550"/>
          <p14:tracePt t="282312" x="5549900" y="2622550"/>
          <p14:tracePt t="282331" x="5524500" y="2622550"/>
          <p14:tracePt t="282346" x="5505450" y="2628900"/>
          <p14:tracePt t="282362" x="5499100" y="2635250"/>
          <p14:tracePt t="282379" x="5492750" y="2635250"/>
          <p14:tracePt t="282396" x="5486400" y="2635250"/>
          <p14:tracePt t="282412" x="5486400" y="2641600"/>
          <p14:tracePt t="282497" x="5486400" y="2635250"/>
          <p14:tracePt t="282505" x="5480050" y="2628900"/>
          <p14:tracePt t="282519" x="5480050" y="2616200"/>
          <p14:tracePt t="282529" x="5480050" y="2603500"/>
          <p14:tracePt t="282546" x="5480050" y="2584450"/>
          <p14:tracePt t="282563" x="5480050" y="2565400"/>
          <p14:tracePt t="282579" x="5480050" y="2533650"/>
          <p14:tracePt t="282596" x="5480050" y="2520950"/>
          <p14:tracePt t="282612" x="5473700" y="2501900"/>
          <p14:tracePt t="282629" x="5473700" y="2489200"/>
          <p14:tracePt t="282663" x="5473700" y="2482850"/>
          <p14:tracePt t="282679" x="5467350" y="2482850"/>
          <p14:tracePt t="282768" x="5492750" y="2482850"/>
          <p14:tracePt t="282780" x="5524500" y="2482850"/>
          <p14:tracePt t="282786" x="5549900" y="2476500"/>
          <p14:tracePt t="282795" x="5600700" y="2476500"/>
          <p14:tracePt t="282812" x="5695950" y="2470150"/>
          <p14:tracePt t="282831" x="5810250" y="2470150"/>
          <p14:tracePt t="282846" x="5892800" y="2470150"/>
          <p14:tracePt t="282862" x="5930900" y="2476500"/>
          <p14:tracePt t="282879" x="5943600" y="2476500"/>
          <p14:tracePt t="282882" x="5949950" y="2476500"/>
          <p14:tracePt t="283065" x="5949950" y="2489200"/>
          <p14:tracePt t="283079" x="5949950" y="2501900"/>
          <p14:tracePt t="283086" x="5949950" y="2514600"/>
          <p14:tracePt t="283096" x="5949950" y="2552700"/>
          <p14:tracePt t="283112" x="5949950" y="2590800"/>
          <p14:tracePt t="283129" x="5930900" y="2628900"/>
          <p14:tracePt t="283145" x="5924550" y="2654300"/>
          <p14:tracePt t="283164" x="5911850" y="2673350"/>
          <p14:tracePt t="283179" x="5911850" y="2679700"/>
          <p14:tracePt t="283196" x="5911850" y="2692400"/>
          <p14:tracePt t="283284" x="5899150" y="2692400"/>
          <p14:tracePt t="283296" x="5886450" y="2692400"/>
          <p14:tracePt t="283304" x="5861050" y="2692400"/>
          <p14:tracePt t="283313" x="5842000" y="2692400"/>
          <p14:tracePt t="283332" x="5772150" y="2692400"/>
          <p14:tracePt t="283346" x="5695950" y="2692400"/>
          <p14:tracePt t="283364" x="5619750" y="2686050"/>
          <p14:tracePt t="283379" x="5568950" y="2692400"/>
          <p14:tracePt t="283398" x="5556250" y="2692400"/>
          <p14:tracePt t="283956" x="5562600" y="2692400"/>
          <p14:tracePt t="283978" x="5568950" y="2692400"/>
          <p14:tracePt t="283999" x="5568950" y="2686050"/>
          <p14:tracePt t="284014" x="5581650" y="2679700"/>
          <p14:tracePt t="284021" x="5588000" y="2679700"/>
          <p14:tracePt t="284029" x="5594350" y="2673350"/>
          <p14:tracePt t="284046" x="5607050" y="2673350"/>
          <p14:tracePt t="284062" x="5607050" y="2667000"/>
          <p14:tracePt t="284581" x="5619750" y="2667000"/>
          <p14:tracePt t="284586" x="5632450" y="2667000"/>
          <p14:tracePt t="284596" x="5638800" y="2667000"/>
          <p14:tracePt t="284612" x="5670550" y="2667000"/>
          <p14:tracePt t="284629" x="5708650" y="2667000"/>
          <p14:tracePt t="284646" x="5715000" y="2692400"/>
          <p14:tracePt t="284663" x="5740400" y="2717800"/>
          <p14:tracePt t="284679" x="5772150" y="2736850"/>
          <p14:tracePt t="284696" x="5803900" y="2762250"/>
          <p14:tracePt t="284713" x="5829300" y="2800350"/>
          <p14:tracePt t="284729" x="5842000" y="2819400"/>
          <p14:tracePt t="284750" x="5842000" y="2832100"/>
          <p14:tracePt t="284765" x="5842000" y="2838450"/>
          <p14:tracePt t="284830" x="5842000" y="2844800"/>
          <p14:tracePt t="284841" x="5835650" y="2851150"/>
          <p14:tracePt t="284849" x="5835650" y="2857500"/>
          <p14:tracePt t="284862" x="5835650" y="2863850"/>
          <p14:tracePt t="284879" x="5835650" y="2870200"/>
          <p14:tracePt t="284929" x="5842000" y="2870200"/>
          <p14:tracePt t="284977" x="5835650" y="2844800"/>
          <p14:tracePt t="284997" x="5822950" y="2794000"/>
          <p14:tracePt t="285015" x="5797550" y="2730500"/>
          <p14:tracePt t="285029" x="5759450" y="2679700"/>
          <p14:tracePt t="285046" x="5695950" y="2641600"/>
          <p14:tracePt t="285062" x="5664200" y="2622550"/>
          <p14:tracePt t="285081" x="5651500" y="2590800"/>
          <p14:tracePt t="285096" x="5651500" y="2578100"/>
          <p14:tracePt t="285112" x="5651500" y="2559050"/>
          <p14:tracePt t="285129" x="5657850" y="2559050"/>
          <p14:tracePt t="285146" x="5664200" y="2552700"/>
          <p14:tracePt t="285162" x="5676900" y="2552700"/>
          <p14:tracePt t="285179" x="5695950" y="2552700"/>
          <p14:tracePt t="285196" x="5715000" y="2552700"/>
          <p14:tracePt t="285215" x="5721350" y="2546350"/>
          <p14:tracePt t="285264" x="5727700" y="2546350"/>
          <p14:tracePt t="285285" x="5734050" y="2546350"/>
          <p14:tracePt t="285453" x="5727700" y="2546350"/>
          <p14:tracePt t="285553" x="5727700" y="2540000"/>
          <p14:tracePt t="285561" x="5746750" y="2540000"/>
          <p14:tracePt t="285581" x="5835650" y="2527300"/>
          <p14:tracePt t="285596" x="5930900" y="2501900"/>
          <p14:tracePt t="285612" x="6007100" y="2489200"/>
          <p14:tracePt t="285629" x="6083300" y="2489200"/>
          <p14:tracePt t="285645" x="6096000" y="2489200"/>
          <p14:tracePt t="285662" x="6102350" y="2489200"/>
          <p14:tracePt t="285679" x="6070600" y="2489200"/>
          <p14:tracePt t="285686" x="6064250" y="2489200"/>
          <p14:tracePt t="285688" x="6032500" y="2489200"/>
          <p14:tracePt t="285697" x="6000750" y="2489200"/>
          <p14:tracePt t="285712" x="5943600" y="2489200"/>
          <p14:tracePt t="285731" x="5854700" y="2489200"/>
          <p14:tracePt t="285748" x="5784850" y="2482850"/>
          <p14:tracePt t="285765" x="5689600" y="2482850"/>
          <p14:tracePt t="285779" x="5626100" y="2482850"/>
          <p14:tracePt t="285796" x="5594350" y="2476500"/>
          <p14:tracePt t="285812" x="5575300" y="2476500"/>
          <p14:tracePt t="285830" x="5568950" y="2476500"/>
          <p14:tracePt t="285928" x="5581650" y="2476500"/>
          <p14:tracePt t="285937" x="5594350" y="2476500"/>
          <p14:tracePt t="285946" x="5613400" y="2476500"/>
          <p14:tracePt t="285963" x="5645150" y="2476500"/>
          <p14:tracePt t="285979" x="5676900" y="2476500"/>
          <p14:tracePt t="285996" x="5734050" y="2476500"/>
          <p14:tracePt t="286014" x="5784850" y="2476500"/>
          <p14:tracePt t="286020" x="5816600" y="2476500"/>
          <p14:tracePt t="286029" x="5848350" y="2476500"/>
          <p14:tracePt t="286048" x="5956300" y="2476500"/>
          <p14:tracePt t="286062" x="5994400" y="2476500"/>
          <p14:tracePt t="286081" x="6096000" y="2482850"/>
          <p14:tracePt t="286096" x="6127750" y="2482850"/>
          <p14:tracePt t="286113" x="6191250" y="2482850"/>
          <p14:tracePt t="286129" x="6197600" y="2482850"/>
          <p14:tracePt t="286322" x="6184900" y="2489200"/>
          <p14:tracePt t="286331" x="6159500" y="2495550"/>
          <p14:tracePt t="286346" x="6089650" y="2501900"/>
          <p14:tracePt t="286363" x="6000750" y="2514600"/>
          <p14:tracePt t="286379" x="5911850" y="2527300"/>
          <p14:tracePt t="286396" x="5816600" y="2533650"/>
          <p14:tracePt t="286412" x="5715000" y="2546350"/>
          <p14:tracePt t="286429" x="5626100" y="2546350"/>
          <p14:tracePt t="286445" x="5581650" y="2546350"/>
          <p14:tracePt t="286462" x="5556250" y="2546350"/>
          <p14:tracePt t="286496" x="5549900" y="2546350"/>
          <p14:tracePt t="286529" x="5543550" y="2546350"/>
          <p14:tracePt t="286547" x="5530850" y="2546350"/>
          <p14:tracePt t="286563" x="5518150" y="2546350"/>
          <p14:tracePt t="286648" x="5511800" y="2546350"/>
          <p14:tracePt t="286670" x="5505450" y="2546350"/>
          <p14:tracePt t="286674" x="5505450" y="2552700"/>
          <p14:tracePt t="286684" x="5499100" y="2552700"/>
          <p14:tracePt t="286700" x="5492750" y="2559050"/>
          <p14:tracePt t="286716" x="5467350" y="2565400"/>
          <p14:tracePt t="286731" x="5454650" y="2571750"/>
          <p14:tracePt t="286746" x="5441950" y="2578100"/>
          <p14:tracePt t="286766" x="5422900" y="2584450"/>
          <p14:tracePt t="286779" x="5410200" y="2584450"/>
          <p14:tracePt t="286797" x="5403850" y="2584450"/>
          <p14:tracePt t="286812" x="5384800" y="2584450"/>
          <p14:tracePt t="286830" x="5372100" y="2584450"/>
          <p14:tracePt t="287170" x="5372100" y="2578100"/>
          <p14:tracePt t="287178" x="5372100" y="2571750"/>
          <p14:tracePt t="287205" x="5372100" y="2565400"/>
          <p14:tracePt t="287212" x="5372100" y="2559050"/>
          <p14:tracePt t="287234" x="5372100" y="2552700"/>
          <p14:tracePt t="287246" x="5384800" y="2546350"/>
          <p14:tracePt t="287264" x="5403850" y="2540000"/>
          <p14:tracePt t="287279" x="5441950" y="2540000"/>
          <p14:tracePt t="287297" x="5499100" y="2533650"/>
          <p14:tracePt t="287312" x="5549900" y="2527300"/>
          <p14:tracePt t="287331" x="5607050" y="2514600"/>
          <p14:tracePt t="287346" x="5626100" y="2501900"/>
          <p14:tracePt t="287363" x="5632450" y="2501900"/>
          <p14:tracePt t="287488" x="5626100" y="2501900"/>
          <p14:tracePt t="287499" x="5613400" y="2501900"/>
          <p14:tracePt t="287505" x="5607050" y="2501900"/>
          <p14:tracePt t="287522" x="5575300" y="2501900"/>
          <p14:tracePt t="287529" x="5562600" y="2501900"/>
          <p14:tracePt t="287546" x="5518150" y="2527300"/>
          <p14:tracePt t="287562" x="5480050" y="2552700"/>
          <p14:tracePt t="287579" x="5448300" y="2578100"/>
          <p14:tracePt t="287596" x="5422900" y="2584450"/>
          <p14:tracePt t="287612" x="5403850" y="2603500"/>
          <p14:tracePt t="287629" x="5397500" y="2603500"/>
          <p14:tracePt t="287662" x="5397500" y="2609850"/>
          <p14:tracePt t="287873" x="5403850" y="2609850"/>
          <p14:tracePt t="287893" x="5410200" y="2609850"/>
          <p14:tracePt t="287929" x="5422900" y="2603500"/>
          <p14:tracePt t="287946" x="5429250" y="2597150"/>
          <p14:tracePt t="287962" x="5435600" y="2597150"/>
          <p14:tracePt t="288985" x="5429250" y="2597150"/>
          <p14:tracePt t="288994" x="5397500" y="2609850"/>
          <p14:tracePt t="289001" x="5365750" y="2622550"/>
          <p14:tracePt t="289016" x="5327650" y="2635250"/>
          <p14:tracePt t="289030" x="5270500" y="2654300"/>
          <p14:tracePt t="289047" x="5232400" y="2667000"/>
          <p14:tracePt t="289062" x="5187950" y="2679700"/>
          <p14:tracePt t="289082" x="5149850" y="2679700"/>
          <p14:tracePt t="289095" x="5143500" y="2679700"/>
          <p14:tracePt t="289112" x="5143500" y="2654300"/>
          <p14:tracePt t="289129" x="5143500" y="2628900"/>
          <p14:tracePt t="289145" x="5143500" y="2578100"/>
          <p14:tracePt t="289162" x="5143500" y="2514600"/>
          <p14:tracePt t="289179" x="5168900" y="2482850"/>
          <p14:tracePt t="289196" x="5207000" y="2451100"/>
          <p14:tracePt t="289212" x="5257800" y="2425700"/>
          <p14:tracePt t="289229" x="5321300" y="2400300"/>
          <p14:tracePt t="289246" x="5384800" y="2387600"/>
          <p14:tracePt t="289265" x="5448300" y="2381250"/>
          <p14:tracePt t="289279" x="5505450" y="2374900"/>
          <p14:tracePt t="289296" x="5575300" y="2368550"/>
          <p14:tracePt t="289297" x="5600700" y="2387600"/>
          <p14:tracePt t="289312" x="5645150" y="2419350"/>
          <p14:tracePt t="289331" x="5657850" y="2463800"/>
          <p14:tracePt t="289346" x="5657850" y="2508250"/>
          <p14:tracePt t="289363" x="5651500" y="2571750"/>
          <p14:tracePt t="289379" x="5581650" y="2635250"/>
          <p14:tracePt t="289395" x="5492750" y="2673350"/>
          <p14:tracePt t="289413" x="5410200" y="2698750"/>
          <p14:tracePt t="289429" x="5365750" y="2711450"/>
          <p14:tracePt t="289446" x="5346700" y="2717800"/>
          <p14:tracePt t="289499" x="5359400" y="2717800"/>
          <p14:tracePt t="289516" x="5429250" y="2717800"/>
          <p14:tracePt t="289529" x="5473700" y="2705100"/>
          <p14:tracePt t="289549" x="5549900" y="2724150"/>
          <p14:tracePt t="289563" x="5607050" y="2743200"/>
          <p14:tracePt t="289581" x="5657850" y="2768600"/>
          <p14:tracePt t="289596" x="5695950" y="2800350"/>
          <p14:tracePt t="289613" x="5746750" y="2851150"/>
          <p14:tracePt t="289629" x="5759450" y="2863850"/>
          <p14:tracePt t="289646" x="5759450" y="2870200"/>
          <p14:tracePt t="289679" x="5759450" y="2876550"/>
          <p14:tracePt t="289696" x="5765800" y="2876550"/>
          <p14:tracePt t="289714" x="5772150" y="2876550"/>
          <p14:tracePt t="289729" x="5778500" y="2876550"/>
          <p14:tracePt t="289779" x="5803900" y="2876550"/>
          <p14:tracePt t="289796" x="5829300" y="2882900"/>
          <p14:tracePt t="289812" x="5873750" y="2901950"/>
          <p14:tracePt t="289831" x="5892800" y="2908300"/>
          <p14:tracePt t="289846" x="5899150" y="2908300"/>
          <p14:tracePt t="289895" x="5899150" y="2914650"/>
          <p14:tracePt t="290519" x="5892800" y="2914650"/>
          <p14:tracePt t="290528" x="5867400" y="2914650"/>
          <p14:tracePt t="290546" x="5835650" y="2914650"/>
          <p14:tracePt t="290617" x="5842000" y="2927350"/>
          <p14:tracePt t="290626" x="5842000" y="2933700"/>
          <p14:tracePt t="290633" x="5842000" y="2940050"/>
          <p14:tracePt t="290645" x="5848350" y="2940050"/>
          <p14:tracePt t="290662" x="5848350" y="2946400"/>
          <p14:tracePt t="290679" x="5861050" y="2959100"/>
          <p14:tracePt t="290700" x="5880100" y="2959100"/>
          <p14:tracePt t="290706" x="5899150" y="2959100"/>
          <p14:tracePt t="290713" x="5905500" y="2959100"/>
          <p14:tracePt t="290729" x="5924550" y="2959100"/>
          <p14:tracePt t="290748" x="5943600" y="2965450"/>
          <p14:tracePt t="290767" x="5981700" y="2971800"/>
          <p14:tracePt t="290779" x="6026150" y="2971800"/>
          <p14:tracePt t="290795" x="6083300" y="2971800"/>
          <p14:tracePt t="290812" x="6146800" y="2971800"/>
          <p14:tracePt t="290830" x="6229350" y="2978150"/>
          <p14:tracePt t="290846" x="6305550" y="2984500"/>
          <p14:tracePt t="290862" x="6388100" y="2984500"/>
          <p14:tracePt t="290879" x="6457950" y="2990850"/>
          <p14:tracePt t="290886" x="6489700" y="2990850"/>
          <p14:tracePt t="290905" x="6540500" y="2990850"/>
          <p14:tracePt t="290912" x="6546850" y="2990850"/>
          <p14:tracePt t="290962" x="6559550" y="2990850"/>
          <p14:tracePt t="290982" x="6572250" y="2990850"/>
          <p14:tracePt t="290996" x="6584950" y="2990850"/>
          <p14:tracePt t="291015" x="6610350" y="2990850"/>
          <p14:tracePt t="291029" x="6642100" y="2990850"/>
          <p14:tracePt t="291047" x="6686550" y="2990850"/>
          <p14:tracePt t="291062" x="6705600" y="2990850"/>
          <p14:tracePt t="291064" x="6718300" y="2990850"/>
          <p14:tracePt t="291079" x="6737350" y="2990850"/>
          <p14:tracePt t="291081" x="6750050" y="2990850"/>
          <p14:tracePt t="291096" x="6788150" y="2990850"/>
          <p14:tracePt t="291112" x="6813550" y="2990850"/>
          <p14:tracePt t="291129" x="6832600" y="2990850"/>
          <p14:tracePt t="291146" x="6851650" y="2990850"/>
          <p14:tracePt t="291163" x="6877050" y="2990850"/>
          <p14:tracePt t="291179" x="6889750" y="2990850"/>
          <p14:tracePt t="291196" x="6915150" y="2990850"/>
          <p14:tracePt t="291214" x="6940550" y="2990850"/>
          <p14:tracePt t="291229" x="6978650" y="2990850"/>
          <p14:tracePt t="291246" x="7023100" y="2990850"/>
          <p14:tracePt t="291266" x="7073900" y="2990850"/>
          <p14:tracePt t="291280" x="7105650" y="2990850"/>
          <p14:tracePt t="291296" x="7124700" y="2990850"/>
          <p14:tracePt t="291312" x="7169150" y="2990850"/>
          <p14:tracePt t="291331" x="7213600" y="2990850"/>
          <p14:tracePt t="291346" x="7258050" y="2990850"/>
          <p14:tracePt t="291362" x="7302500" y="2990850"/>
          <p14:tracePt t="291379" x="7353300" y="2990850"/>
          <p14:tracePt t="291395" x="7397750" y="2990850"/>
          <p14:tracePt t="291412" x="7448550" y="2990850"/>
          <p14:tracePt t="291429" x="7499350" y="2990850"/>
          <p14:tracePt t="291446" x="7524750" y="2990850"/>
          <p14:tracePt t="291454" x="7537450" y="2990850"/>
          <p14:tracePt t="291459" x="7543800" y="2990850"/>
          <p14:tracePt t="291464" x="7550150" y="2990850"/>
          <p14:tracePt t="291482" x="7556500" y="2990850"/>
          <p14:tracePt t="291498" x="7575550" y="2990850"/>
          <p14:tracePt t="291517" x="7594600" y="2984500"/>
          <p14:tracePt t="291530" x="7613650" y="2978150"/>
          <p14:tracePt t="291546" x="7620000" y="2971800"/>
          <p14:tracePt t="291580" x="7626350" y="2965450"/>
          <p14:tracePt t="291595" x="7632700" y="2965450"/>
          <p14:tracePt t="291629" x="7639050" y="2959100"/>
          <p14:tracePt t="292810" x="7620000" y="2959100"/>
          <p14:tracePt t="292816" x="7607300" y="2959100"/>
          <p14:tracePt t="292831" x="7594600" y="2959100"/>
          <p14:tracePt t="292846" x="7556500" y="2959100"/>
          <p14:tracePt t="292862" x="7512050" y="2959100"/>
          <p14:tracePt t="292879" x="7467600" y="2959100"/>
          <p14:tracePt t="292891" x="7416800" y="2959100"/>
          <p14:tracePt t="292903" x="7397750" y="2959100"/>
          <p14:tracePt t="292913" x="7353300" y="2959100"/>
          <p14:tracePt t="292929" x="7315200" y="2959100"/>
          <p14:tracePt t="292949" x="7270750" y="2959100"/>
          <p14:tracePt t="292962" x="7213600" y="2959100"/>
          <p14:tracePt t="292980" x="7162800" y="2959100"/>
          <p14:tracePt t="292998" x="7080250" y="2959100"/>
          <p14:tracePt t="293014" x="6985000" y="2959100"/>
          <p14:tracePt t="293018" x="6940550" y="2959100"/>
          <p14:tracePt t="293029" x="6902450" y="2971800"/>
          <p14:tracePt t="293046" x="6832600" y="2971800"/>
          <p14:tracePt t="293064" x="6762750" y="2978150"/>
          <p14:tracePt t="293079" x="6686550" y="2978150"/>
          <p14:tracePt t="293096" x="6604000" y="2990850"/>
          <p14:tracePt t="293112" x="6438900" y="2997200"/>
          <p14:tracePt t="293130" x="6350000" y="3009900"/>
          <p14:tracePt t="293145" x="6267450" y="3003550"/>
          <p14:tracePt t="293162" x="6184900" y="3003550"/>
          <p14:tracePt t="293179" x="6096000" y="3003550"/>
          <p14:tracePt t="293199" x="6000750" y="3003550"/>
          <p14:tracePt t="293212" x="5899150" y="3003550"/>
          <p14:tracePt t="293231" x="5765800" y="3003550"/>
          <p14:tracePt t="293246" x="5619750" y="3003550"/>
          <p14:tracePt t="293265" x="5403850" y="3003550"/>
          <p14:tracePt t="293280" x="5327650" y="3003550"/>
          <p14:tracePt t="293297" x="5124450" y="2997200"/>
          <p14:tracePt t="293313" x="5003800" y="2997200"/>
          <p14:tracePt t="293332" x="4889500" y="2997200"/>
          <p14:tracePt t="293346" x="4768850" y="2997200"/>
          <p14:tracePt t="293363" x="4673600" y="2990850"/>
          <p14:tracePt t="293379" x="4572000" y="2990850"/>
          <p14:tracePt t="293396" x="4470400" y="3003550"/>
          <p14:tracePt t="293413" x="4368800" y="3003550"/>
          <p14:tracePt t="293432" x="4279900" y="3003550"/>
          <p14:tracePt t="293451" x="4114800" y="2990850"/>
          <p14:tracePt t="293466" x="4000500" y="2990850"/>
          <p14:tracePt t="293482" x="3892550" y="2984500"/>
          <p14:tracePt t="293496" x="3835400" y="2984500"/>
          <p14:tracePt t="293517" x="3663950" y="2984500"/>
          <p14:tracePt t="293529" x="3562350" y="2984500"/>
          <p14:tracePt t="293546" x="3454400" y="2984500"/>
          <p14:tracePt t="293563" x="3352800" y="2984500"/>
          <p14:tracePt t="293579" x="3244850" y="2984500"/>
          <p14:tracePt t="293596" x="3162300" y="2990850"/>
          <p14:tracePt t="293613" x="3073400" y="2990850"/>
          <p14:tracePt t="293633" x="2927350" y="2990850"/>
          <p14:tracePt t="293646" x="2882900" y="2990850"/>
          <p14:tracePt t="293663" x="2800350" y="2990850"/>
          <p14:tracePt t="293682" x="2679700" y="2990850"/>
          <p14:tracePt t="293696" x="2635250" y="2990850"/>
          <p14:tracePt t="293712" x="2508250" y="2997200"/>
          <p14:tracePt t="293730" x="2432050" y="2997200"/>
          <p14:tracePt t="293749" x="2362200" y="2984500"/>
          <p14:tracePt t="293764" x="2305050" y="2984500"/>
          <p14:tracePt t="293779" x="2241550" y="2984500"/>
          <p14:tracePt t="293796" x="2171700" y="2990850"/>
          <p14:tracePt t="293812" x="2076450" y="3009900"/>
          <p14:tracePt t="293831" x="1993900" y="3009900"/>
          <p14:tracePt t="293833" x="1962150" y="3009900"/>
          <p14:tracePt t="293846" x="1930400" y="3009900"/>
          <p14:tracePt t="293862" x="1885950" y="3009900"/>
          <p14:tracePt t="293879" x="1822450" y="3009900"/>
          <p14:tracePt t="293882" x="1790700" y="3009900"/>
          <p14:tracePt t="293896" x="1765300" y="3009900"/>
          <p14:tracePt t="293912" x="1714500" y="3009900"/>
          <p14:tracePt t="294049" x="1720850" y="3009900"/>
          <p14:tracePt t="294065" x="1727200" y="3009900"/>
          <p14:tracePt t="294082" x="1733550" y="3009900"/>
          <p14:tracePt t="294395" x="1746250" y="3009900"/>
          <p14:tracePt t="294403" x="1758950" y="3009900"/>
          <p14:tracePt t="294412" x="1765300" y="3003550"/>
          <p14:tracePt t="294429" x="1797050" y="2997200"/>
          <p14:tracePt t="294446" x="1816100" y="2997200"/>
          <p14:tracePt t="294457" x="1841500" y="2990850"/>
          <p14:tracePt t="294470" x="1854200" y="2990850"/>
          <p14:tracePt t="294479" x="1873250" y="2990850"/>
          <p14:tracePt t="294498" x="1955800" y="2990850"/>
          <p14:tracePt t="294517" x="2006600" y="2990850"/>
          <p14:tracePt t="294529" x="2057400" y="2990850"/>
          <p14:tracePt t="294546" x="2095500" y="2984500"/>
          <p14:tracePt t="294563" x="2120900" y="2990850"/>
          <p14:tracePt t="294581" x="2139950" y="2984500"/>
          <p14:tracePt t="294596" x="2165350" y="2984500"/>
          <p14:tracePt t="294612" x="2216150" y="2984500"/>
          <p14:tracePt t="294629" x="2273300" y="2971800"/>
          <p14:tracePt t="294646" x="2349500" y="2940050"/>
          <p14:tracePt t="294662" x="2413000" y="2946400"/>
          <p14:tracePt t="294684" x="2476500" y="2946400"/>
          <p14:tracePt t="294688" x="2540000" y="2946400"/>
          <p14:tracePt t="294699" x="2578100" y="2946400"/>
          <p14:tracePt t="294712" x="2673350" y="2946400"/>
          <p14:tracePt t="294732" x="2787650" y="2933700"/>
          <p14:tracePt t="294749" x="2895600" y="2933700"/>
          <p14:tracePt t="294764" x="3016250" y="2921000"/>
          <p14:tracePt t="294779" x="3136900" y="2921000"/>
          <p14:tracePt t="294796" x="3276600" y="2921000"/>
          <p14:tracePt t="294812" x="3422650" y="2914650"/>
          <p14:tracePt t="294829" x="3594100" y="2908300"/>
          <p14:tracePt t="294846" x="3759200" y="2908300"/>
          <p14:tracePt t="294862" x="3879850" y="2908300"/>
          <p14:tracePt t="294879" x="3968750" y="2895600"/>
          <p14:tracePt t="294882" x="4013200" y="2889250"/>
          <p14:tracePt t="294902" x="4102100" y="2882900"/>
          <p14:tracePt t="294913" x="4203700" y="2882900"/>
          <p14:tracePt t="294929" x="4330700" y="2876550"/>
          <p14:tracePt t="294950" x="4483100" y="2857500"/>
          <p14:tracePt t="294965" x="4654550" y="2857500"/>
          <p14:tracePt t="294979" x="4857750" y="2844800"/>
          <p14:tracePt t="294996" x="5099050" y="2851150"/>
          <p14:tracePt t="295014" x="5365750" y="2844800"/>
          <p14:tracePt t="295029" x="5607050" y="2838450"/>
          <p14:tracePt t="295033" x="5708650" y="2838450"/>
          <p14:tracePt t="295048" x="5848350" y="2832100"/>
          <p14:tracePt t="295063" x="5880100" y="2832100"/>
          <p14:tracePt t="295082" x="5829300" y="2819400"/>
          <p14:tracePt t="295096" x="5765800" y="2819400"/>
          <p14:tracePt t="295112" x="5530850" y="2819400"/>
          <p14:tracePt t="295129" x="5314950" y="2794000"/>
          <p14:tracePt t="295146" x="5060950" y="2749550"/>
          <p14:tracePt t="295163" x="4800600" y="2692400"/>
          <p14:tracePt t="295179" x="4540250" y="2635250"/>
          <p14:tracePt t="295196" x="4318000" y="2584450"/>
          <p14:tracePt t="295213" x="4127500" y="2540000"/>
          <p14:tracePt t="295229" x="3994150" y="2508250"/>
          <p14:tracePt t="295248" x="3829050" y="2476500"/>
          <p14:tracePt t="295265" x="3746500" y="2476500"/>
          <p14:tracePt t="295279" x="3702050" y="2470150"/>
          <p14:tracePt t="295296" x="3632200" y="2444750"/>
          <p14:tracePt t="295312" x="3530600" y="2432050"/>
          <p14:tracePt t="295329" x="3486150" y="2419350"/>
          <p14:tracePt t="295346" x="3422650" y="2406650"/>
          <p14:tracePt t="295362" x="3365500" y="2406650"/>
          <p14:tracePt t="295379" x="3308350" y="2406650"/>
          <p14:tracePt t="295396" x="3270250" y="2400300"/>
          <p14:tracePt t="295412" x="3225800" y="2413000"/>
          <p14:tracePt t="295429" x="3175000" y="2425700"/>
          <p14:tracePt t="295450" x="3067050" y="2457450"/>
          <p14:tracePt t="295464" x="2971800" y="2463800"/>
          <p14:tracePt t="295482" x="2851150" y="2463800"/>
          <p14:tracePt t="295496" x="2794000" y="2463800"/>
          <p14:tracePt t="295516" x="2616200" y="2444750"/>
          <p14:tracePt t="295529" x="2514600" y="2419350"/>
          <p14:tracePt t="295546" x="2406650" y="2413000"/>
          <p14:tracePt t="295563" x="2292350" y="2400300"/>
          <p14:tracePt t="295580" x="2203450" y="2393950"/>
          <p14:tracePt t="295596" x="2139950" y="2387600"/>
          <p14:tracePt t="295613" x="2082800" y="2387600"/>
          <p14:tracePt t="295629" x="2032000" y="2387600"/>
          <p14:tracePt t="295645" x="1981200" y="2387600"/>
          <p14:tracePt t="295662" x="1930400" y="2387600"/>
          <p14:tracePt t="295679" x="1885950" y="2387600"/>
          <p14:tracePt t="295685" x="1854200" y="2387600"/>
          <p14:tracePt t="295696" x="1835150" y="2387600"/>
          <p14:tracePt t="295715" x="1720850" y="2387600"/>
          <p14:tracePt t="295729" x="1631950" y="2406650"/>
          <p14:tracePt t="295746" x="1543050" y="2413000"/>
          <p14:tracePt t="295765" x="1466850" y="2393950"/>
          <p14:tracePt t="295781" x="1390650" y="2368550"/>
          <p14:tracePt t="295796" x="1339850" y="2349500"/>
          <p14:tracePt t="295812" x="1308100" y="2336800"/>
          <p14:tracePt t="295831" x="1295400" y="2336800"/>
          <p14:tracePt t="295863" x="1295400" y="2330450"/>
          <p14:tracePt t="295896" x="1295400" y="2324100"/>
          <p14:tracePt t="295912" x="1295400" y="2311400"/>
          <p14:tracePt t="295929" x="1295400" y="2292350"/>
          <p14:tracePt t="295946" x="1295400" y="2279650"/>
          <p14:tracePt t="295962" x="1295400" y="2260600"/>
          <p14:tracePt t="295979" x="1295400" y="2235200"/>
          <p14:tracePt t="295998" x="1295400" y="2209800"/>
          <p14:tracePt t="296015" x="1295400" y="2184400"/>
          <p14:tracePt t="296021" x="1301750" y="2178050"/>
          <p14:tracePt t="296029" x="1308100" y="2171700"/>
          <p14:tracePt t="296046" x="1320800" y="2159000"/>
          <p14:tracePt t="296063" x="1339850" y="2139950"/>
          <p14:tracePt t="296080" x="1384300" y="2114550"/>
          <p14:tracePt t="296096" x="1390650" y="2108200"/>
          <p14:tracePt t="296112" x="1403350" y="2101850"/>
          <p14:tracePt t="296129" x="1409700" y="2101850"/>
          <p14:tracePt t="296146" x="1416050" y="2101850"/>
          <p14:tracePt t="296163" x="1428750" y="2101850"/>
          <p14:tracePt t="296184" x="1447800" y="2101850"/>
          <p14:tracePt t="296196" x="1479550" y="2101850"/>
          <p14:tracePt t="296212" x="1504950" y="2101850"/>
          <p14:tracePt t="296230" x="1524000" y="2101850"/>
          <p14:tracePt t="296246" x="1530350" y="2101850"/>
          <p14:tracePt t="296265" x="1530350" y="2095500"/>
          <p14:tracePt t="296505" x="1543050" y="2095500"/>
          <p14:tracePt t="296520" x="1555750" y="2095500"/>
          <p14:tracePt t="296529" x="1587500" y="2095500"/>
          <p14:tracePt t="296546" x="1606550" y="2095500"/>
          <p14:tracePt t="296563" x="1625600" y="2095500"/>
          <p14:tracePt t="296581" x="1644650" y="2095500"/>
          <p14:tracePt t="296596" x="1663700" y="2095500"/>
          <p14:tracePt t="296612" x="1676400" y="2095500"/>
          <p14:tracePt t="296629" x="1689100" y="2095500"/>
          <p14:tracePt t="296646" x="1708150" y="2095500"/>
          <p14:tracePt t="296663" x="1739900" y="2108200"/>
          <p14:tracePt t="296680" x="1784350" y="2108200"/>
          <p14:tracePt t="296700" x="1822450" y="2114550"/>
          <p14:tracePt t="296712" x="1854200" y="2114550"/>
          <p14:tracePt t="296732" x="1879600" y="2114550"/>
          <p14:tracePt t="296751" x="1917700" y="2114550"/>
          <p14:tracePt t="296767" x="1930400" y="2114550"/>
          <p14:tracePt t="296779" x="1974850" y="2114550"/>
          <p14:tracePt t="296796" x="2025650" y="2114550"/>
          <p14:tracePt t="296813" x="2089150" y="2114550"/>
          <p14:tracePt t="296833" x="2159000" y="2114550"/>
          <p14:tracePt t="296846" x="2228850" y="2114550"/>
          <p14:tracePt t="296863" x="2317750" y="2114550"/>
          <p14:tracePt t="296881" x="2476500" y="2114550"/>
          <p14:tracePt t="296907" x="2628900" y="2108200"/>
          <p14:tracePt t="296914" x="2660650" y="2101850"/>
          <p14:tracePt t="296934" x="2781300" y="2101850"/>
          <p14:tracePt t="296950" x="2895600" y="2108200"/>
          <p14:tracePt t="296960" x="2965450" y="2108200"/>
          <p14:tracePt t="296963" x="3028950" y="2108200"/>
          <p14:tracePt t="296982" x="3136900" y="2114550"/>
          <p14:tracePt t="296996" x="3238500" y="2120900"/>
          <p14:tracePt t="297018" x="3321050" y="2120900"/>
          <p14:tracePt t="297030" x="3416300" y="2120900"/>
          <p14:tracePt t="297047" x="3505200" y="2120900"/>
          <p14:tracePt t="297064" x="3657600" y="2120900"/>
          <p14:tracePt t="297080" x="3765550" y="2120900"/>
          <p14:tracePt t="297096" x="3816350" y="2120900"/>
          <p14:tracePt t="297113" x="3930650" y="2120900"/>
          <p14:tracePt t="297129" x="4095750" y="2120900"/>
          <p14:tracePt t="297146" x="4222750" y="2120900"/>
          <p14:tracePt t="297162" x="4356100" y="2120900"/>
          <p14:tracePt t="297179" x="4495800" y="2114550"/>
          <p14:tracePt t="297196" x="4641850" y="2108200"/>
          <p14:tracePt t="297214" x="4806950" y="2101850"/>
          <p14:tracePt t="297229" x="4946650" y="2114550"/>
          <p14:tracePt t="297234" x="5003800" y="2120900"/>
          <p14:tracePt t="297246" x="5080000" y="2120900"/>
          <p14:tracePt t="297265" x="5232400" y="2120900"/>
          <p14:tracePt t="297270" x="5308600" y="2120900"/>
          <p14:tracePt t="297280" x="5461000" y="2108200"/>
          <p14:tracePt t="297296" x="5543550" y="2108200"/>
          <p14:tracePt t="297312" x="5740400" y="2108200"/>
          <p14:tracePt t="297329" x="5835650" y="2101850"/>
          <p14:tracePt t="297346" x="5949950" y="2101850"/>
          <p14:tracePt t="297362" x="6076950" y="2101850"/>
          <p14:tracePt t="297379" x="6216650" y="2101850"/>
          <p14:tracePt t="297396" x="6362700" y="2101850"/>
          <p14:tracePt t="297413" x="6527800" y="2095500"/>
          <p14:tracePt t="297429" x="6680200" y="2095500"/>
          <p14:tracePt t="297450" x="6902450" y="2089150"/>
          <p14:tracePt t="297462" x="6972300" y="2089150"/>
          <p14:tracePt t="297481" x="7169150" y="2089150"/>
          <p14:tracePt t="297497" x="7296150" y="2089150"/>
          <p14:tracePt t="297516" x="7410450" y="2082800"/>
          <p14:tracePt t="297530" x="7467600" y="2082800"/>
          <p14:tracePt t="297546" x="7473950" y="2076450"/>
          <p14:tracePt t="297563" x="7480300" y="2076450"/>
          <p14:tracePt t="297657" x="7480300" y="2089150"/>
          <p14:tracePt t="297667" x="7461250" y="2120900"/>
          <p14:tracePt t="297679" x="7435850" y="2159000"/>
          <p14:tracePt t="297701" x="7353300" y="2286000"/>
          <p14:tracePt t="297706" x="7321550" y="2330450"/>
          <p14:tracePt t="297712" x="7289800" y="2374900"/>
          <p14:tracePt t="297731" x="7232650" y="2444750"/>
          <p14:tracePt t="297746" x="7175500" y="2501900"/>
          <p14:tracePt t="297766" x="7099300" y="2546350"/>
          <p14:tracePt t="297774" x="7061200" y="2571750"/>
          <p14:tracePt t="297777" x="7023100" y="2578100"/>
          <p14:tracePt t="297796" x="6915150" y="2603500"/>
          <p14:tracePt t="297812" x="6762750" y="2609850"/>
          <p14:tracePt t="297832" x="6546850" y="2609850"/>
          <p14:tracePt t="297846" x="6311900" y="2609850"/>
          <p14:tracePt t="297862" x="6064250" y="2603500"/>
          <p14:tracePt t="297879" x="5791200" y="2603500"/>
          <p14:tracePt t="297883" x="5676900" y="2603500"/>
          <p14:tracePt t="297896" x="5543550" y="2609850"/>
          <p14:tracePt t="297913" x="5092700" y="2616200"/>
          <p14:tracePt t="297929" x="4806950" y="2616200"/>
          <p14:tracePt t="297946" x="4521200" y="2590800"/>
          <p14:tracePt t="297966" x="4292600" y="2571750"/>
          <p14:tracePt t="297979" x="4070350" y="2571750"/>
          <p14:tracePt t="297997" x="3892550" y="2565400"/>
          <p14:tracePt t="298014" x="3759200" y="2565400"/>
          <p14:tracePt t="298018" x="3702050" y="2565400"/>
          <p14:tracePt t="298029" x="3689350" y="2559050"/>
          <p14:tracePt t="298046" x="3657600" y="2559050"/>
          <p14:tracePt t="298063" x="3657600" y="2552700"/>
          <p14:tracePt t="298097" x="3689350" y="2552700"/>
          <p14:tracePt t="298112" x="3765550" y="2552700"/>
          <p14:tracePt t="298129" x="3841750" y="2546350"/>
          <p14:tracePt t="298145" x="3930650" y="2514600"/>
          <p14:tracePt t="298162" x="4057650" y="2495550"/>
          <p14:tracePt t="298179" x="4216400" y="2489200"/>
          <p14:tracePt t="298196" x="4356100" y="2489200"/>
          <p14:tracePt t="298213" x="4470400" y="2489200"/>
          <p14:tracePt t="298229" x="4565650" y="2476500"/>
          <p14:tracePt t="298249" x="4749800" y="2482850"/>
          <p14:tracePt t="298264" x="4864100" y="2482850"/>
          <p14:tracePt t="298282" x="4972050" y="2482850"/>
          <p14:tracePt t="298296" x="5016500" y="2482850"/>
          <p14:tracePt t="298313" x="5156200" y="2495550"/>
          <p14:tracePt t="298329" x="5219700" y="2495550"/>
          <p14:tracePt t="298346" x="5270500" y="2501900"/>
          <p14:tracePt t="298362" x="5295900" y="2501900"/>
          <p14:tracePt t="298379" x="5302250" y="2501900"/>
          <p14:tracePt t="298429" x="5308600" y="2501900"/>
          <p14:tracePt t="298449" x="5327650" y="2501900"/>
          <p14:tracePt t="298462" x="5346700" y="2501900"/>
          <p14:tracePt t="298482" x="5391150" y="2508250"/>
          <p14:tracePt t="298496" x="5435600" y="2546350"/>
          <p14:tracePt t="298514" x="5480050" y="2597150"/>
          <p14:tracePt t="298531" x="5530850" y="2660650"/>
          <p14:tracePt t="298546" x="5549900" y="2711450"/>
          <p14:tracePt t="298563" x="5575300" y="2743200"/>
          <p14:tracePt t="298581" x="5581650" y="2768600"/>
          <p14:tracePt t="298596" x="5581650" y="2794000"/>
          <p14:tracePt t="298612" x="5575300" y="2806700"/>
          <p14:tracePt t="298629" x="5568950" y="2813050"/>
          <p14:tracePt t="298817" x="5581650" y="2819400"/>
          <p14:tracePt t="298831" x="5588000" y="2819400"/>
          <p14:tracePt t="298836" x="5607050" y="2825750"/>
          <p14:tracePt t="298846" x="5619750" y="2825750"/>
          <p14:tracePt t="298862" x="5651500" y="2825750"/>
          <p14:tracePt t="298879" x="5702300" y="2825750"/>
          <p14:tracePt t="298883" x="5727700" y="2825750"/>
          <p14:tracePt t="298898" x="5765800" y="2825750"/>
          <p14:tracePt t="298912" x="5829300" y="2832100"/>
          <p14:tracePt t="298929" x="5899150" y="2851150"/>
          <p14:tracePt t="298946" x="5943600" y="2863850"/>
          <p14:tracePt t="298962" x="5994400" y="2882900"/>
          <p14:tracePt t="298979" x="6013450" y="2882900"/>
          <p14:tracePt t="298999" x="6026150" y="2882900"/>
          <p14:tracePt t="299015" x="6032500" y="2882900"/>
          <p14:tracePt t="299020" x="6038850" y="2882900"/>
          <p14:tracePt t="299030" x="6045200" y="2882900"/>
          <p14:tracePt t="299048" x="6057900" y="2882900"/>
          <p14:tracePt t="299066" x="6102350" y="2882900"/>
          <p14:tracePt t="299079" x="6121400" y="2882900"/>
          <p14:tracePt t="299096" x="6184900" y="2882900"/>
          <p14:tracePt t="299098" x="6216650" y="2882900"/>
          <p14:tracePt t="299112" x="6299200" y="2901950"/>
          <p14:tracePt t="299129" x="6394450" y="2927350"/>
          <p14:tracePt t="299146" x="6496050" y="2952750"/>
          <p14:tracePt t="299162" x="6584950" y="2959100"/>
          <p14:tracePt t="299183" x="6661150" y="2959100"/>
          <p14:tracePt t="299196" x="6724650" y="2959100"/>
          <p14:tracePt t="299212" x="6781800" y="2971800"/>
          <p14:tracePt t="299232" x="6889750" y="2971800"/>
          <p14:tracePt t="299246" x="6927850" y="2971800"/>
          <p14:tracePt t="299264" x="7035800" y="2971800"/>
          <p14:tracePt t="299279" x="7080250" y="2971800"/>
          <p14:tracePt t="299296" x="7162800" y="2971800"/>
          <p14:tracePt t="299312" x="7302500" y="2971800"/>
          <p14:tracePt t="299329" x="7397750" y="2971800"/>
          <p14:tracePt t="299346" x="7473950" y="2971800"/>
          <p14:tracePt t="299362" x="7543800" y="2971800"/>
          <p14:tracePt t="299379" x="7594600" y="2971800"/>
          <p14:tracePt t="299396" x="7632700" y="2971800"/>
          <p14:tracePt t="299412" x="7670800" y="2965450"/>
          <p14:tracePt t="299429" x="7689850" y="2959100"/>
          <p14:tracePt t="299446" x="7702550" y="2952750"/>
          <p14:tracePt t="299466" x="7715250" y="2946400"/>
          <p14:tracePt t="299520" x="7702550" y="2946400"/>
          <p14:tracePt t="299530" x="7670800" y="2946400"/>
          <p14:tracePt t="299547" x="7607300" y="2946400"/>
          <p14:tracePt t="299563" x="7512050" y="2946400"/>
          <p14:tracePt t="299582" x="7410450" y="2946400"/>
          <p14:tracePt t="299596" x="7315200" y="2946400"/>
          <p14:tracePt t="299612" x="7232650" y="2946400"/>
          <p14:tracePt t="299629" x="7188200" y="2946400"/>
          <p14:tracePt t="299662" x="7194550" y="2946400"/>
          <p14:tracePt t="299679" x="7232650" y="2946400"/>
          <p14:tracePt t="299700" x="7372350" y="2927350"/>
          <p14:tracePt t="299712" x="7473950" y="2927350"/>
          <p14:tracePt t="299729" x="7543800" y="2921000"/>
          <p14:tracePt t="299746" x="7562850" y="2914650"/>
          <p14:tracePt t="299779" x="7543800" y="2914650"/>
          <p14:tracePt t="299796" x="7486650" y="2921000"/>
          <p14:tracePt t="299814" x="7448550" y="2921000"/>
          <p14:tracePt t="299832" x="7448550" y="2927350"/>
          <p14:tracePt t="299863" x="7454900" y="2927350"/>
          <p14:tracePt t="299879" x="7493000" y="2908300"/>
          <p14:tracePt t="299891" x="7531100" y="2901950"/>
          <p14:tracePt t="299902" x="7543800" y="2895600"/>
          <p14:tracePt t="299912" x="7550150" y="2889250"/>
          <p14:tracePt t="299964" x="7531100" y="2895600"/>
          <p14:tracePt t="299980" x="7499350" y="2895600"/>
          <p14:tracePt t="299997" x="7473950" y="2895600"/>
          <p14:tracePt t="300016" x="7454900" y="2895600"/>
          <p14:tracePt t="300029" x="7442200" y="2895600"/>
          <p14:tracePt t="300257" x="7429500" y="2895600"/>
          <p14:tracePt t="300277" x="7391400" y="2895600"/>
          <p14:tracePt t="300288" x="7334250" y="2901950"/>
          <p14:tracePt t="300297" x="7308850" y="2908300"/>
          <p14:tracePt t="300313" x="7137400" y="2927350"/>
          <p14:tracePt t="300332" x="6877050" y="2933700"/>
          <p14:tracePt t="300346" x="6584950" y="2933700"/>
          <p14:tracePt t="300362" x="6261100" y="2933700"/>
          <p14:tracePt t="300379" x="5943600" y="2933700"/>
          <p14:tracePt t="300396" x="5600700" y="2921000"/>
          <p14:tracePt t="300413" x="5232400" y="2940050"/>
          <p14:tracePt t="300430" x="4845050" y="2921000"/>
          <p14:tracePt t="300446" x="4527550" y="2914650"/>
          <p14:tracePt t="300465" x="4133850" y="2921000"/>
          <p14:tracePt t="300479" x="4038600" y="2921000"/>
          <p14:tracePt t="300499" x="3873500" y="2901950"/>
          <p14:tracePt t="300700" x="3822700" y="2901950"/>
          <p14:tracePt t="300706" x="3714750" y="2901950"/>
          <p14:tracePt t="300714" x="3581400" y="2895600"/>
          <p14:tracePt t="300733" x="3295650" y="2889250"/>
          <p14:tracePt t="300746" x="3009900" y="2889250"/>
          <p14:tracePt t="300764" x="2743200" y="2889250"/>
          <p14:tracePt t="300779" x="2552700" y="2889250"/>
          <p14:tracePt t="300796" x="2432050" y="2889250"/>
          <p14:tracePt t="300812" x="2343150" y="2895600"/>
          <p14:tracePt t="300829" x="2260600" y="2901950"/>
          <p14:tracePt t="300846" x="2228850" y="2908300"/>
          <p14:tracePt t="300863" x="2190750" y="2908300"/>
          <p14:tracePt t="300879" x="2152650" y="2914650"/>
          <p14:tracePt t="300892" x="2101850" y="2921000"/>
          <p14:tracePt t="300905" x="2025650" y="2921000"/>
          <p14:tracePt t="300913" x="1987550" y="2921000"/>
          <p14:tracePt t="300929" x="1898650" y="2921000"/>
          <p14:tracePt t="300946" x="1835150" y="2921000"/>
          <p14:tracePt t="300966" x="1784350" y="2927350"/>
          <p14:tracePt t="300979" x="1746250" y="2927350"/>
          <p14:tracePt t="300996" x="1733550" y="2927350"/>
          <p14:tracePt t="301016" x="1727200" y="2927350"/>
          <p14:tracePt t="301274" x="1720850" y="2927350"/>
          <p14:tracePt t="301285" x="1708150" y="2927350"/>
          <p14:tracePt t="301290" x="1695450" y="2927350"/>
          <p14:tracePt t="301296" x="1682750" y="2927350"/>
          <p14:tracePt t="301312" x="1663700" y="2921000"/>
          <p14:tracePt t="301331" x="1651000" y="2914650"/>
          <p14:tracePt t="301456" x="1651000" y="2908300"/>
          <p14:tracePt t="301747" x="1651000" y="2914650"/>
          <p14:tracePt t="301765" x="1651000" y="2921000"/>
          <p14:tracePt t="301809" x="1651000" y="2927350"/>
          <p14:tracePt t="301831" x="1651000" y="2946400"/>
          <p14:tracePt t="301846" x="1644650" y="2952750"/>
          <p14:tracePt t="301862" x="1644650" y="2965450"/>
          <p14:tracePt t="301879" x="1644650" y="2984500"/>
          <p14:tracePt t="301883" x="1644650" y="2997200"/>
          <p14:tracePt t="301904" x="1644650" y="3009900"/>
          <p14:tracePt t="301912" x="1644650" y="3016250"/>
          <p14:tracePt t="301929" x="1644650" y="3022600"/>
          <p14:tracePt t="302000" x="1644650" y="3035300"/>
          <p14:tracePt t="302016" x="1644650" y="3041650"/>
          <p14:tracePt t="302023" x="1644650" y="3048000"/>
          <p14:tracePt t="302033" x="1657350" y="3054350"/>
          <p14:tracePt t="302048" x="1663700" y="3060700"/>
          <p14:tracePt t="302112" x="1676400" y="3067050"/>
          <p14:tracePt t="302123" x="1682750" y="3067050"/>
          <p14:tracePt t="302129" x="1689100" y="3073400"/>
          <p14:tracePt t="302146" x="1695450" y="3073400"/>
          <p14:tracePt t="302179" x="1701800" y="3073400"/>
          <p14:tracePt t="302196" x="1714500" y="3079750"/>
          <p14:tracePt t="302212" x="1739900" y="3079750"/>
          <p14:tracePt t="302232" x="1765300" y="3092450"/>
          <p14:tracePt t="302246" x="1778000" y="3092450"/>
          <p14:tracePt t="302265" x="1797050" y="3092450"/>
          <p14:tracePt t="302279" x="1803400" y="3092450"/>
          <p14:tracePt t="302301" x="1822450" y="3092450"/>
          <p14:tracePt t="302313" x="1841500" y="3092450"/>
          <p14:tracePt t="302331" x="1873250" y="3092450"/>
          <p14:tracePt t="302346" x="1885950" y="3092450"/>
          <p14:tracePt t="302362" x="1898650" y="3092450"/>
          <p14:tracePt t="302381" x="1898650" y="3086100"/>
          <p14:tracePt t="302510" x="1892300" y="3086100"/>
          <p14:tracePt t="302518" x="1885950" y="3086100"/>
          <p14:tracePt t="302530" x="1879600" y="3105150"/>
          <p14:tracePt t="302547" x="1873250" y="3117850"/>
          <p14:tracePt t="302563" x="1866900" y="3124200"/>
          <p14:tracePt t="302582" x="1854200" y="3143250"/>
          <p14:tracePt t="302596" x="1841500" y="3149600"/>
          <p14:tracePt t="302612" x="1803400" y="3155950"/>
          <p14:tracePt t="302629" x="1771650" y="3155950"/>
          <p14:tracePt t="302646" x="1752600" y="3155950"/>
          <p14:tracePt t="302663" x="1739900" y="3155950"/>
          <p14:tracePt t="302700" x="1739900" y="3117850"/>
          <p14:tracePt t="302712" x="1739900" y="3098800"/>
          <p14:tracePt t="302729" x="1752600" y="3073400"/>
          <p14:tracePt t="302748" x="1771650" y="3054350"/>
          <p14:tracePt t="302764" x="1847850" y="3035300"/>
          <p14:tracePt t="302781" x="1917700" y="3009900"/>
          <p14:tracePt t="302796" x="2000250" y="3009900"/>
          <p14:tracePt t="302813" x="2057400" y="3009900"/>
          <p14:tracePt t="302831" x="2101850" y="3009900"/>
          <p14:tracePt t="302846" x="2127250" y="3022600"/>
          <p14:tracePt t="302849" x="2139950" y="3028950"/>
          <p14:tracePt t="302863" x="2146300" y="3035300"/>
          <p14:tracePt t="302879" x="2152650" y="3048000"/>
          <p14:tracePt t="302887" x="2159000" y="3054350"/>
          <p14:tracePt t="302897" x="2159000" y="3060700"/>
          <p14:tracePt t="302912" x="2146300" y="3079750"/>
          <p14:tracePt t="302929" x="2127250" y="3105150"/>
          <p14:tracePt t="302946" x="2101850" y="3117850"/>
          <p14:tracePt t="302966" x="2070100" y="3130550"/>
          <p14:tracePt t="302980" x="2051050" y="3143250"/>
          <p14:tracePt t="302996" x="2038350" y="3143250"/>
          <p14:tracePt t="303015" x="2025650" y="3143250"/>
          <p14:tracePt t="303029" x="2012950" y="3143250"/>
          <p14:tracePt t="303128" x="2006600" y="3143250"/>
          <p14:tracePt t="303142" x="2000250" y="3143250"/>
          <p14:tracePt t="303162" x="1993900" y="3143250"/>
          <p14:tracePt t="303179" x="1981200" y="3136900"/>
          <p14:tracePt t="303196" x="1943100" y="3117850"/>
          <p14:tracePt t="303214" x="1892300" y="3098800"/>
          <p14:tracePt t="303229" x="1854200" y="3086100"/>
          <p14:tracePt t="303246" x="1835150" y="3079750"/>
          <p14:tracePt t="303305" x="1835150" y="3067050"/>
          <p14:tracePt t="303313" x="1835150" y="3060700"/>
          <p14:tracePt t="303331" x="1835150" y="3054350"/>
          <p14:tracePt t="303347" x="1835150" y="3041650"/>
          <p14:tracePt t="303363" x="1828800" y="3041650"/>
          <p14:tracePt t="303379" x="1822450" y="3041650"/>
          <p14:tracePt t="303396" x="1809750" y="3035300"/>
          <p14:tracePt t="303413" x="1790700" y="3022600"/>
          <p14:tracePt t="303430" x="1771650" y="3003550"/>
          <p14:tracePt t="303451" x="1733550" y="2990850"/>
          <p14:tracePt t="303464" x="1708150" y="2984500"/>
          <p14:tracePt t="303482" x="1682750" y="2984500"/>
          <p14:tracePt t="303497" x="1663700" y="2984500"/>
          <p14:tracePt t="303515" x="1644650" y="2984500"/>
          <p14:tracePt t="303530" x="1638300" y="2984500"/>
          <p14:tracePt t="303563" x="1625600" y="2984500"/>
          <p14:tracePt t="303583" x="1606550" y="2990850"/>
          <p14:tracePt t="303596" x="1574800" y="2997200"/>
          <p14:tracePt t="303613" x="1555750" y="2997200"/>
          <p14:tracePt t="303646" x="1549400" y="2997200"/>
          <p14:tracePt t="303679" x="1543050" y="2997200"/>
          <p14:tracePt t="303696" x="1536700" y="2997200"/>
          <p14:tracePt t="303703" x="1530350" y="2997200"/>
          <p14:tracePt t="303720" x="1524000" y="2997200"/>
          <p14:tracePt t="303833" x="1530350" y="2997200"/>
          <p14:tracePt t="303841" x="1549400" y="2997200"/>
          <p14:tracePt t="303848" x="1562100" y="2997200"/>
          <p14:tracePt t="303862" x="1581150" y="2997200"/>
          <p14:tracePt t="303879" x="1638300" y="2997200"/>
          <p14:tracePt t="303882" x="1670050" y="2997200"/>
          <p14:tracePt t="303896" x="1701800" y="2997200"/>
          <p14:tracePt t="303913" x="1835150" y="2990850"/>
          <p14:tracePt t="303929" x="1885950" y="2978150"/>
          <p14:tracePt t="303946" x="1936750" y="2978150"/>
          <p14:tracePt t="303965" x="1962150" y="2978150"/>
          <p14:tracePt t="303979" x="1968500" y="2978150"/>
          <p14:tracePt t="304000" x="1987550" y="2978150"/>
          <p14:tracePt t="304015" x="2000250" y="2978150"/>
          <p14:tracePt t="304033" x="2057400" y="2978150"/>
          <p14:tracePt t="304046" x="2070100" y="2978150"/>
          <p14:tracePt t="304063" x="2095500" y="2978150"/>
          <p14:tracePt t="304065" x="2108200" y="2978150"/>
          <p14:tracePt t="304273" x="2114550" y="2978150"/>
          <p14:tracePt t="304280" x="2120900" y="2978150"/>
          <p14:tracePt t="304313" x="2133600" y="2978150"/>
          <p14:tracePt t="304331" x="2133600" y="2971800"/>
          <p14:tracePt t="304363" x="2133600" y="2952750"/>
          <p14:tracePt t="304379" x="2139950" y="2940050"/>
          <p14:tracePt t="304396" x="2139950" y="2933700"/>
          <p14:tracePt t="304413" x="2133600" y="2921000"/>
          <p14:tracePt t="304429" x="2133600" y="2908300"/>
          <p14:tracePt t="304446" x="2133600" y="2889250"/>
          <p14:tracePt t="304466" x="2133600" y="2876550"/>
          <p14:tracePt t="304480" x="2133600" y="2870200"/>
          <p14:tracePt t="304497" x="2127250" y="2863850"/>
          <p14:tracePt t="304516" x="2127250" y="2857500"/>
          <p14:tracePt t="304529" x="2114550" y="2838450"/>
          <p14:tracePt t="304546" x="2101850" y="2825750"/>
          <p14:tracePt t="304601" x="2101850" y="2813050"/>
          <p14:tracePt t="304612" x="2095500" y="2813050"/>
          <p14:tracePt t="304629" x="2095500" y="2800350"/>
          <p14:tracePt t="304646" x="2076450" y="2800350"/>
          <p14:tracePt t="304679" x="2076450" y="2787650"/>
          <p14:tracePt t="304697" x="2133600" y="2787650"/>
          <p14:tracePt t="304716" x="2178050" y="2787650"/>
          <p14:tracePt t="304733" x="2222500" y="2781300"/>
          <p14:tracePt t="304746" x="2254250" y="2781300"/>
          <p14:tracePt t="304765" x="2273300" y="2781300"/>
          <p14:tracePt t="304905" x="2279650" y="2781300"/>
          <p14:tracePt t="304941" x="2266950" y="2781300"/>
          <p14:tracePt t="304950" x="2254250" y="2781300"/>
          <p14:tracePt t="304957" x="2241550" y="2787650"/>
          <p14:tracePt t="304960" x="2228850" y="2794000"/>
          <p14:tracePt t="304979" x="2203450" y="2800350"/>
          <p14:tracePt t="305033" x="2197100" y="2800350"/>
          <p14:tracePt t="305046" x="2190750" y="2800350"/>
          <p14:tracePt t="305062" x="2190750" y="2774950"/>
          <p14:tracePt t="305080" x="2184400" y="2749550"/>
          <p14:tracePt t="305096" x="2184400" y="2743200"/>
          <p14:tracePt t="305113" x="2197100" y="2717800"/>
          <p14:tracePt t="305129" x="2228850" y="2705100"/>
          <p14:tracePt t="305146" x="2254250" y="2686050"/>
          <p14:tracePt t="305162" x="2298700" y="2686050"/>
          <p14:tracePt t="305179" x="2324100" y="2686050"/>
          <p14:tracePt t="305196" x="2349500" y="2686050"/>
          <p14:tracePt t="305212" x="2374900" y="2686050"/>
          <p14:tracePt t="305231" x="2400300" y="2705100"/>
          <p14:tracePt t="305246" x="2413000" y="2724150"/>
          <p14:tracePt t="305266" x="2419350" y="2749550"/>
          <p14:tracePt t="305282" x="2419350" y="2768600"/>
          <p14:tracePt t="305289" x="2419350" y="2781300"/>
          <p14:tracePt t="305312" x="2374900" y="2806700"/>
          <p14:tracePt t="305332" x="2336800" y="2819400"/>
          <p14:tracePt t="305346" x="2317750" y="2832100"/>
          <p14:tracePt t="305363" x="2292350" y="2832100"/>
          <p14:tracePt t="305379" x="2286000" y="2832100"/>
          <p14:tracePt t="305434" x="2273300" y="2832100"/>
          <p14:tracePt t="305465" x="2266950" y="2819400"/>
          <p14:tracePt t="305519" x="2260600" y="2806700"/>
          <p14:tracePt t="305859" x="2260600" y="2794000"/>
          <p14:tracePt t="305865" x="2260600" y="2787650"/>
          <p14:tracePt t="306034" x="2260600" y="2813050"/>
          <p14:tracePt t="306043" x="2247900" y="2838450"/>
          <p14:tracePt t="306048" x="2235200" y="2876550"/>
          <p14:tracePt t="306063" x="2222500" y="2908300"/>
          <p14:tracePt t="306082" x="2178050" y="2990850"/>
          <p14:tracePt t="306096" x="2159000" y="3009900"/>
          <p14:tracePt t="306112" x="2101850" y="3048000"/>
          <p14:tracePt t="306129" x="2082800" y="3067050"/>
          <p14:tracePt t="306146" x="2051050" y="3086100"/>
          <p14:tracePt t="306163" x="2006600" y="3098800"/>
          <p14:tracePt t="306179" x="1974850" y="3117850"/>
          <p14:tracePt t="306196" x="1930400" y="3124200"/>
          <p14:tracePt t="306215" x="1905000" y="3136900"/>
          <p14:tracePt t="306229" x="1892300" y="3143250"/>
          <p14:tracePt t="306246" x="1879600" y="3143250"/>
          <p14:tracePt t="306265" x="1860550" y="3143250"/>
          <p14:tracePt t="306283" x="1854200" y="3143250"/>
          <p14:tracePt t="306601" x="1854200" y="3149600"/>
          <p14:tracePt t="306609" x="1885950" y="3155950"/>
          <p14:tracePt t="306630" x="1949450" y="3155950"/>
          <p14:tracePt t="306646" x="2019300" y="3155950"/>
          <p14:tracePt t="306663" x="2095500" y="3162300"/>
          <p14:tracePt t="306681" x="2171700" y="3181350"/>
          <p14:tracePt t="306701" x="2209800" y="3181350"/>
          <p14:tracePt t="306714" x="2216150" y="3181350"/>
          <p14:tracePt t="308730" x="2209800" y="3181350"/>
          <p14:tracePt t="308737" x="2184400" y="3181350"/>
          <p14:tracePt t="308748" x="2152650" y="3181350"/>
          <p14:tracePt t="308765" x="2108200" y="3181350"/>
          <p14:tracePt t="308779" x="2076450" y="3181350"/>
          <p14:tracePt t="308796" x="2051050" y="3181350"/>
          <p14:tracePt t="308813" x="2019300" y="3181350"/>
          <p14:tracePt t="308833" x="1987550" y="3181350"/>
          <p14:tracePt t="308845" x="1981200" y="3181350"/>
          <p14:tracePt t="308879" x="1974850" y="3181350"/>
          <p14:tracePt t="309144" x="1968500" y="3181350"/>
          <p14:tracePt t="309377" x="1962150" y="3181350"/>
          <p14:tracePt t="309489" x="1968500" y="3181350"/>
          <p14:tracePt t="309499" x="1987550" y="3181350"/>
          <p14:tracePt t="309517" x="2032000" y="3181350"/>
          <p14:tracePt t="309530" x="2076450" y="3175000"/>
          <p14:tracePt t="309547" x="2076450" y="3162300"/>
          <p14:tracePt t="309563" x="2101850" y="3162300"/>
          <p14:tracePt t="309580" x="2120900" y="3162300"/>
          <p14:tracePt t="309597" x="2133600" y="3162300"/>
          <p14:tracePt t="309666" x="2146300" y="3162300"/>
          <p14:tracePt t="309674" x="2165350" y="3162300"/>
          <p14:tracePt t="309685" x="2184400" y="3162300"/>
          <p14:tracePt t="309696" x="2190750" y="3162300"/>
          <p14:tracePt t="309713" x="2222500" y="3162300"/>
          <p14:tracePt t="309732" x="2222500" y="3155950"/>
          <p14:tracePt t="309913" x="2216150" y="3155950"/>
          <p14:tracePt t="309922" x="2209800" y="3155950"/>
          <p14:tracePt t="309930" x="2197100" y="3155950"/>
          <p14:tracePt t="309950" x="2184400" y="3155950"/>
          <p14:tracePt t="309958" x="2178050" y="3155950"/>
          <p14:tracePt t="309965" x="2165350" y="3155950"/>
          <p14:tracePt t="309979" x="2139950" y="3149600"/>
          <p14:tracePt t="309999" x="2133600" y="3143250"/>
          <p14:tracePt t="310015" x="2127250" y="3136900"/>
          <p14:tracePt t="310062" x="2127250" y="3130550"/>
          <p14:tracePt t="310083" x="2108200" y="3117850"/>
          <p14:tracePt t="310097" x="2108200" y="3111500"/>
          <p14:tracePt t="310113" x="2089150" y="3111500"/>
          <p14:tracePt t="310130" x="2076450" y="3105150"/>
          <p14:tracePt t="310146" x="2057400" y="3105150"/>
          <p14:tracePt t="310163" x="2025650" y="3105150"/>
          <p14:tracePt t="310180" x="1993900" y="3105150"/>
          <p14:tracePt t="310201" x="1962150" y="3105150"/>
          <p14:tracePt t="310212" x="1924050" y="3105150"/>
          <p14:tracePt t="310232" x="1905000" y="3105150"/>
          <p14:tracePt t="310246" x="1898650" y="3105150"/>
          <p14:tracePt t="310296" x="1898650" y="3111500"/>
          <p14:tracePt t="310313" x="1898650" y="3117850"/>
          <p14:tracePt t="310331" x="1905000" y="3130550"/>
          <p14:tracePt t="310346" x="1911350" y="3136900"/>
          <p14:tracePt t="310363" x="1924050" y="3143250"/>
          <p14:tracePt t="310396" x="1917700" y="3149600"/>
          <p14:tracePt t="310413" x="1911350" y="3155950"/>
          <p14:tracePt t="310429" x="1898650" y="3155950"/>
          <p14:tracePt t="310449" x="1892300" y="3155950"/>
          <p14:tracePt t="310482" x="1879600" y="3155950"/>
          <p14:tracePt t="310496" x="1873250" y="3155950"/>
          <p14:tracePt t="310515" x="1860550" y="3143250"/>
          <p14:tracePt t="310530" x="1854200" y="3130550"/>
          <p14:tracePt t="310547" x="1854200" y="3105150"/>
          <p14:tracePt t="310563" x="1854200" y="3086100"/>
          <p14:tracePt t="310581" x="1854200" y="3073400"/>
          <p14:tracePt t="310597" x="1854200" y="3054350"/>
          <p14:tracePt t="310613" x="1854200" y="3035300"/>
          <p14:tracePt t="310629" x="1898650" y="3022600"/>
          <p14:tracePt t="310646" x="1962150" y="2997200"/>
          <p14:tracePt t="310663" x="2038350" y="2978150"/>
          <p14:tracePt t="310679" x="2127250" y="2965450"/>
          <p14:tracePt t="310683" x="2165350" y="2959100"/>
          <p14:tracePt t="310696" x="2203450" y="2959100"/>
          <p14:tracePt t="310716" x="2273300" y="2978150"/>
          <p14:tracePt t="310729" x="2286000" y="2990850"/>
          <p14:tracePt t="310746" x="2286000" y="3009900"/>
          <p14:tracePt t="310766" x="2286000" y="3035300"/>
          <p14:tracePt t="310772" x="2286000" y="3048000"/>
          <p14:tracePt t="310779" x="2286000" y="3067050"/>
          <p14:tracePt t="310797" x="2286000" y="3098800"/>
          <p14:tracePt t="310813" x="2286000" y="3117850"/>
          <p14:tracePt t="310863" x="2286000" y="3124200"/>
          <p14:tracePt t="310879" x="2266950" y="3130550"/>
          <p14:tracePt t="310893" x="2203450" y="3136900"/>
          <p14:tracePt t="310904" x="2178050" y="3143250"/>
          <p14:tracePt t="310913" x="2127250" y="3149600"/>
          <p14:tracePt t="310929" x="2095500" y="3149600"/>
          <p14:tracePt t="310946" x="2057400" y="3149600"/>
          <p14:tracePt t="310967" x="2032000" y="3149600"/>
          <p14:tracePt t="310979" x="2012950" y="3149600"/>
          <p14:tracePt t="310996" x="2006600" y="3149600"/>
          <p14:tracePt t="311272" x="1993900" y="3149600"/>
          <p14:tracePt t="311283" x="1962150" y="3149600"/>
          <p14:tracePt t="311288" x="1930400" y="3149600"/>
          <p14:tracePt t="311297" x="1892300" y="3149600"/>
          <p14:tracePt t="311313" x="1803400" y="3149600"/>
          <p14:tracePt t="311329" x="1720850" y="3168650"/>
          <p14:tracePt t="311346" x="1625600" y="3181350"/>
          <p14:tracePt t="311363" x="1504950" y="3200400"/>
          <p14:tracePt t="311379" x="1384300" y="3206750"/>
          <p14:tracePt t="311396" x="1282700" y="3206750"/>
          <p14:tracePt t="311413" x="1200150" y="3206750"/>
          <p14:tracePt t="311429" x="1143000" y="3213100"/>
          <p14:tracePt t="311438" x="1130300" y="3213100"/>
          <p14:tracePt t="311452" x="1117600" y="3219450"/>
          <p14:tracePt t="311466" x="1111250" y="3219450"/>
          <p14:tracePt t="311496" x="1111250" y="3225800"/>
          <p14:tracePt t="311516" x="1111250" y="3251200"/>
          <p14:tracePt t="311529" x="1085850" y="3257550"/>
          <p14:tracePt t="311547" x="1066800" y="3270250"/>
          <p14:tracePt t="311562" x="1047750" y="3276600"/>
          <p14:tracePt t="311582" x="1016000" y="3282950"/>
          <p14:tracePt t="311596" x="996950" y="3289300"/>
          <p14:tracePt t="311613" x="984250" y="3295650"/>
          <p14:tracePt t="311897" x="984250" y="3289300"/>
          <p14:tracePt t="311905" x="984250" y="3282950"/>
          <p14:tracePt t="312248" x="996950" y="3276600"/>
          <p14:tracePt t="312260" x="1009650" y="3276600"/>
          <p14:tracePt t="312270" x="1028700" y="3276600"/>
          <p14:tracePt t="312279" x="1035050" y="3270250"/>
          <p14:tracePt t="312300" x="1060450" y="3263900"/>
          <p14:tracePt t="313177" x="1060450" y="3257550"/>
          <p14:tracePt t="313426" x="1047750" y="3257550"/>
          <p14:tracePt t="313438" x="1016000" y="3257550"/>
          <p14:tracePt t="313450" x="939800" y="3257550"/>
          <p14:tracePt t="313462" x="908050" y="3257550"/>
          <p14:tracePt t="313481" x="774700" y="3257550"/>
          <p14:tracePt t="313496" x="723900" y="3257550"/>
          <p14:tracePt t="313518" x="577850" y="3263900"/>
          <p14:tracePt t="313530" x="520700" y="3263900"/>
          <p14:tracePt t="313539" x="514350" y="3263900"/>
          <p14:tracePt t="313731" x="514350" y="3270250"/>
          <p14:tracePt t="313737" x="514350" y="3295650"/>
          <p14:tracePt t="313747" x="514350" y="3327400"/>
          <p14:tracePt t="313766" x="514350" y="3397250"/>
          <p14:tracePt t="313779" x="514350" y="3454400"/>
          <p14:tracePt t="313796" x="514350" y="3511550"/>
          <p14:tracePt t="313812" x="514350" y="3562350"/>
          <p14:tracePt t="313832" x="514350" y="3594100"/>
          <p14:tracePt t="313846" x="514350" y="3600450"/>
          <p14:tracePt t="313961" x="533400" y="3600450"/>
          <p14:tracePt t="313979" x="584200" y="3600450"/>
          <p14:tracePt t="313996" x="647700" y="3619500"/>
          <p14:tracePt t="314014" x="736600" y="3638550"/>
          <p14:tracePt t="314018" x="793750" y="3651250"/>
          <p14:tracePt t="314029" x="825500" y="3657600"/>
          <p14:tracePt t="314046" x="914400" y="3651250"/>
          <p14:tracePt t="314064" x="965200" y="3651250"/>
          <p14:tracePt t="314080" x="971550" y="3651250"/>
          <p14:tracePt t="314152" x="977900" y="3644900"/>
          <p14:tracePt t="314161" x="977900" y="3625850"/>
          <p14:tracePt t="314180" x="977900" y="3600450"/>
          <p14:tracePt t="314199" x="984250" y="3575050"/>
          <p14:tracePt t="314206" x="990600" y="3562350"/>
          <p14:tracePt t="314208" x="990600" y="3543300"/>
          <p14:tracePt t="314231" x="990600" y="3498850"/>
          <p14:tracePt t="314246" x="996950" y="3448050"/>
          <p14:tracePt t="314264" x="996950" y="3397250"/>
          <p14:tracePt t="314283" x="996950" y="3365500"/>
          <p14:tracePt t="314296" x="996950" y="3352800"/>
          <p14:tracePt t="314313" x="1003300" y="3333750"/>
          <p14:tracePt t="314329" x="1016000" y="3321050"/>
          <p14:tracePt t="314537" x="1016000" y="3314700"/>
          <p14:tracePt t="314554" x="1016000" y="3308350"/>
          <p14:tracePt t="314561" x="1016000" y="3302000"/>
          <p14:tracePt t="314617" x="1022350" y="3302000"/>
          <p14:tracePt t="314818" x="1022350" y="3308350"/>
          <p14:tracePt t="314833" x="1022350" y="3314700"/>
          <p14:tracePt t="315093" x="1022350" y="3308350"/>
          <p14:tracePt t="315097" x="1022350" y="3302000"/>
          <p14:tracePt t="315114" x="1016000" y="3302000"/>
          <p14:tracePt t="315129" x="1009650" y="3295650"/>
          <p14:tracePt t="315193" x="1003300" y="3295650"/>
          <p14:tracePt t="315205" x="996950" y="3282950"/>
          <p14:tracePt t="315215" x="996950" y="3276600"/>
          <p14:tracePt t="315230" x="990600" y="3270250"/>
          <p14:tracePt t="315246" x="984250" y="3270250"/>
          <p14:tracePt t="315305" x="984250" y="3257550"/>
          <p14:tracePt t="315313" x="984250" y="3251200"/>
          <p14:tracePt t="315330" x="984250" y="3219450"/>
          <p14:tracePt t="315346" x="977900" y="3194050"/>
          <p14:tracePt t="315362" x="977900" y="3175000"/>
          <p14:tracePt t="315380" x="977900" y="3149600"/>
          <p14:tracePt t="315396" x="965200" y="3111500"/>
          <p14:tracePt t="315413" x="952500" y="3073400"/>
          <p14:tracePt t="315429" x="933450" y="3048000"/>
          <p14:tracePt t="315446" x="908050" y="3041650"/>
          <p14:tracePt t="315456" x="882650" y="3028950"/>
          <p14:tracePt t="315459" x="869950" y="3028950"/>
          <p14:tracePt t="315465" x="857250" y="3022600"/>
          <p14:tracePt t="315499" x="838200" y="2997200"/>
          <p14:tracePt t="315514" x="819150" y="2984500"/>
          <p14:tracePt t="315531" x="806450" y="2971800"/>
          <p14:tracePt t="315546" x="800100" y="2965450"/>
          <p14:tracePt t="315929" x="806450" y="2965450"/>
          <p14:tracePt t="315936" x="812800" y="2965450"/>
          <p14:tracePt t="315946" x="819150" y="2965450"/>
          <p14:tracePt t="315965" x="825500" y="2971800"/>
          <p14:tracePt t="315980" x="831850" y="3003550"/>
          <p14:tracePt t="315996" x="857250" y="3035300"/>
          <p14:tracePt t="316015" x="869950" y="3060700"/>
          <p14:tracePt t="316029" x="882650" y="3079750"/>
          <p14:tracePt t="316046" x="882650" y="3098800"/>
          <p14:tracePt t="316063" x="882650" y="3124200"/>
          <p14:tracePt t="316067" x="882650" y="3130550"/>
          <p14:tracePt t="316081" x="882650" y="3143250"/>
          <p14:tracePt t="316097" x="882650" y="3155950"/>
          <p14:tracePt t="319001" x="889000" y="3155950"/>
          <p14:tracePt t="319015" x="939800" y="3155950"/>
          <p14:tracePt t="319021" x="1003300" y="3143250"/>
          <p14:tracePt t="319029" x="1085850" y="3130550"/>
          <p14:tracePt t="319046" x="1295400" y="3105150"/>
          <p14:tracePt t="319063" x="1511300" y="3073400"/>
          <p14:tracePt t="319080" x="1841500" y="3054350"/>
          <p14:tracePt t="319096" x="1949450" y="3054350"/>
          <p14:tracePt t="319113" x="2184400" y="3054350"/>
          <p14:tracePt t="319129" x="2298700" y="3054350"/>
          <p14:tracePt t="319146" x="2368550" y="3054350"/>
          <p14:tracePt t="319163" x="2413000" y="3054350"/>
          <p14:tracePt t="319179" x="2419350" y="3054350"/>
          <p14:tracePt t="319269" x="2425700" y="3054350"/>
          <p14:tracePt t="319273" x="2432050" y="3054350"/>
          <p14:tracePt t="319283" x="2444750" y="3054350"/>
          <p14:tracePt t="319297" x="2470150" y="3048000"/>
          <p14:tracePt t="319312" x="2495550" y="3041650"/>
          <p14:tracePt t="319331" x="2501900" y="3035300"/>
          <p14:tracePt t="319363" x="2508250" y="3035300"/>
          <p14:tracePt t="319379" x="2514600" y="3035300"/>
          <p14:tracePt t="319399" x="2540000" y="3022600"/>
          <p14:tracePt t="319402" x="2552700" y="3022600"/>
          <p14:tracePt t="319413" x="2578100" y="3022600"/>
          <p14:tracePt t="319430" x="2590800" y="3016250"/>
          <p14:tracePt t="319446" x="2597150" y="3009900"/>
          <p14:tracePt t="319464" x="2603500" y="3009900"/>
          <p14:tracePt t="320517" x="2597150" y="3009900"/>
          <p14:tracePt t="320522" x="2584450" y="3009900"/>
          <p14:tracePt t="320529" x="2571750" y="3022600"/>
          <p14:tracePt t="320547" x="2559050" y="3035300"/>
          <p14:tracePt t="320563" x="2527300" y="3048000"/>
          <p14:tracePt t="320579" x="2501900" y="3067050"/>
          <p14:tracePt t="320596" x="2482850" y="3079750"/>
          <p14:tracePt t="320613" x="2470150" y="3079750"/>
          <p14:tracePt t="320832" x="2470150" y="3086100"/>
          <p14:tracePt t="320841" x="2463800" y="3086100"/>
          <p14:tracePt t="320848" x="2463800" y="3092450"/>
          <p14:tracePt t="320863" x="2457450" y="3098800"/>
          <p14:tracePt t="320879" x="2432050" y="3111500"/>
          <p14:tracePt t="320887" x="2419350" y="3111500"/>
          <p14:tracePt t="320903" x="2381250" y="3117850"/>
          <p14:tracePt t="320906" x="2362200" y="3130550"/>
          <p14:tracePt t="320913" x="2343150" y="3136900"/>
          <p14:tracePt t="320933" x="2298700" y="3136900"/>
          <p14:tracePt t="320946" x="2254250" y="3136900"/>
          <p14:tracePt t="320962" x="2216150" y="3136900"/>
          <p14:tracePt t="320984" x="2178050" y="3136900"/>
          <p14:tracePt t="320996" x="2133600" y="3143250"/>
          <p14:tracePt t="321015" x="2076450" y="3143250"/>
          <p14:tracePt t="321021" x="2057400" y="3143250"/>
          <p14:tracePt t="321029" x="2038350" y="3143250"/>
          <p14:tracePt t="321046" x="1993900" y="3143250"/>
          <p14:tracePt t="321066" x="1955800" y="3130550"/>
          <p14:tracePt t="321371" x="1955800" y="3124200"/>
          <p14:tracePt t="321377" x="1955800" y="3117850"/>
          <p14:tracePt t="321397" x="1987550" y="3111500"/>
          <p14:tracePt t="321413" x="2032000" y="3098800"/>
          <p14:tracePt t="321430" x="2101850" y="3098800"/>
          <p14:tracePt t="321450" x="2165350" y="3079750"/>
          <p14:tracePt t="321462" x="2184400" y="3073400"/>
          <p14:tracePt t="321479" x="2203450" y="3067050"/>
          <p14:tracePt t="321499" x="2203450" y="3048000"/>
          <p14:tracePt t="321515" x="2203450" y="3035300"/>
          <p14:tracePt t="321529" x="2197100" y="3022600"/>
          <p14:tracePt t="321546" x="2197100" y="3016250"/>
          <p14:tracePt t="321649" x="2190750" y="3016250"/>
          <p14:tracePt t="321657" x="2178050" y="3016250"/>
          <p14:tracePt t="321664" x="2171700" y="3016250"/>
          <p14:tracePt t="321680" x="2152650" y="3016250"/>
          <p14:tracePt t="321701" x="2089150" y="3016250"/>
          <p14:tracePt t="321707" x="2057400" y="3016250"/>
          <p14:tracePt t="321714" x="2025650" y="3016250"/>
          <p14:tracePt t="321733" x="1968500" y="3035300"/>
          <p14:tracePt t="321746" x="1911350" y="3054350"/>
          <p14:tracePt t="321765" x="1854200" y="3067050"/>
          <p14:tracePt t="321779" x="1797050" y="3086100"/>
          <p14:tracePt t="321797" x="1758950" y="3098800"/>
          <p14:tracePt t="321813" x="1714500" y="3117850"/>
          <p14:tracePt t="321831" x="1682750" y="3130550"/>
          <p14:tracePt t="321846" x="1644650" y="3136900"/>
          <p14:tracePt t="321863" x="1612900" y="3136900"/>
          <p14:tracePt t="321879" x="1593850" y="3136900"/>
          <p14:tracePt t="321896" x="1555750" y="3136900"/>
          <p14:tracePt t="321900" x="1524000" y="3136900"/>
          <p14:tracePt t="321912" x="1460500" y="3136900"/>
          <p14:tracePt t="321929" x="1409700" y="3143250"/>
          <p14:tracePt t="321949" x="1365250" y="3143250"/>
          <p14:tracePt t="321964" x="1346200" y="3143250"/>
          <p14:tracePt t="321979" x="1327150" y="3143250"/>
          <p14:tracePt t="321996" x="1320800" y="3143250"/>
          <p14:tracePt t="322015" x="1314450" y="3149600"/>
          <p14:tracePt t="322019" x="1308100" y="3149600"/>
          <p14:tracePt t="322033" x="1301750" y="3149600"/>
          <p14:tracePt t="322046" x="1289050" y="3149600"/>
          <p14:tracePt t="322063" x="1270000" y="3149600"/>
          <p14:tracePt t="322065" x="1250950" y="3149600"/>
          <p14:tracePt t="322080" x="1219200" y="3162300"/>
          <p14:tracePt t="322097" x="1181100" y="3162300"/>
          <p14:tracePt t="322113" x="1143000" y="3162300"/>
          <p14:tracePt t="322131" x="1111250" y="3162300"/>
          <p14:tracePt t="322146" x="1079500" y="3162300"/>
          <p14:tracePt t="322163" x="1054100" y="3162300"/>
          <p14:tracePt t="322180" x="1041400" y="3162300"/>
          <p14:tracePt t="322196" x="1035050" y="3162300"/>
          <p14:tracePt t="322229" x="1028700" y="3162300"/>
          <p14:tracePt t="322246" x="1028700" y="3168650"/>
          <p14:tracePt t="322342" x="1035050" y="3168650"/>
          <p14:tracePt t="322347" x="1047750" y="3175000"/>
          <p14:tracePt t="322363" x="1073150" y="3181350"/>
          <p14:tracePt t="322379" x="1085850" y="3187700"/>
          <p14:tracePt t="322457" x="1092200" y="3187700"/>
          <p14:tracePt t="322482" x="1098550" y="3187700"/>
          <p14:tracePt t="322489" x="1104900" y="3187700"/>
          <p14:tracePt t="322505" x="1111250" y="3187700"/>
          <p14:tracePt t="322519" x="1117600" y="3187700"/>
          <p14:tracePt t="322529" x="1136650" y="3187700"/>
          <p14:tracePt t="322546" x="1174750" y="3187700"/>
          <p14:tracePt t="322563" x="1219200" y="3187700"/>
          <p14:tracePt t="322579" x="1257300" y="3187700"/>
          <p14:tracePt t="322598" x="1282700" y="3187700"/>
          <p14:tracePt t="322614" x="1295400" y="3187700"/>
          <p14:tracePt t="322715" x="1295400" y="3181350"/>
          <p14:tracePt t="322746" x="1289050" y="3175000"/>
          <p14:tracePt t="322753" x="1282700" y="3175000"/>
          <p14:tracePt t="322769" x="1276350" y="3175000"/>
          <p14:tracePt t="322779" x="1250950" y="3162300"/>
          <p14:tracePt t="322796" x="1231900" y="3155950"/>
          <p14:tracePt t="322813" x="1225550" y="3155950"/>
          <p14:tracePt t="322829" x="1206500" y="3149600"/>
          <p14:tracePt t="322846" x="1187450" y="3149600"/>
          <p14:tracePt t="322863" x="1168400" y="3143250"/>
          <p14:tracePt t="322879" x="1155700" y="3136900"/>
          <p14:tracePt t="322891" x="1136650" y="3130550"/>
          <p14:tracePt t="322904" x="1123950" y="3124200"/>
          <p14:tracePt t="322938" x="1117600" y="3124200"/>
          <p14:tracePt t="322945" x="1111250" y="3124200"/>
          <p14:tracePt t="322961" x="1111250" y="3117850"/>
          <p14:tracePt t="322968" x="1104900" y="3117850"/>
          <p14:tracePt t="323079" x="1104900" y="3124200"/>
          <p14:tracePt t="323091" x="1104900" y="3143250"/>
          <p14:tracePt t="323099" x="1104900" y="3162300"/>
          <p14:tracePt t="323113" x="1104900" y="3200400"/>
          <p14:tracePt t="323129" x="1098550" y="3244850"/>
          <p14:tracePt t="323146" x="1092200" y="3282950"/>
          <p14:tracePt t="323163" x="1079500" y="3302000"/>
          <p14:tracePt t="323186" x="1079500" y="3321050"/>
          <p14:tracePt t="323200" x="1066800" y="3340100"/>
          <p14:tracePt t="323213" x="1066800" y="3352800"/>
          <p14:tracePt t="323233" x="1060450" y="3352800"/>
          <p14:tracePt t="323333" x="1073150" y="3352800"/>
          <p14:tracePt t="323338" x="1073150" y="3359150"/>
          <p14:tracePt t="323346" x="1092200" y="3371850"/>
          <p14:tracePt t="323363" x="1117600" y="3378200"/>
          <p14:tracePt t="323380" x="1181100" y="3397250"/>
          <p14:tracePt t="323397" x="1238250" y="3416300"/>
          <p14:tracePt t="323413" x="1276350" y="3435350"/>
          <p14:tracePt t="323430" x="1301750" y="3441700"/>
          <p14:tracePt t="323455" x="1308100" y="3441700"/>
          <p14:tracePt t="323600" x="1308100" y="3429000"/>
          <p14:tracePt t="323609" x="1308100" y="3416300"/>
          <p14:tracePt t="323616" x="1308100" y="3397250"/>
          <p14:tracePt t="323629" x="1320800" y="3371850"/>
          <p14:tracePt t="323646" x="1333500" y="3340100"/>
          <p14:tracePt t="323651" x="1339850" y="3314700"/>
          <p14:tracePt t="323663" x="1346200" y="3295650"/>
          <p14:tracePt t="323679" x="1352550" y="3270250"/>
          <p14:tracePt t="323684" x="1358900" y="3251200"/>
          <p14:tracePt t="323712" x="1365250" y="3244850"/>
          <p14:tracePt t="323730" x="1365250" y="3232150"/>
          <p14:tracePt t="323748" x="1365250" y="3206750"/>
          <p14:tracePt t="323765" x="1365250" y="3194050"/>
          <p14:tracePt t="323779" x="1358900" y="3194050"/>
          <p14:tracePt t="323796" x="1339850" y="3175000"/>
          <p14:tracePt t="323813" x="1320800" y="3175000"/>
          <p14:tracePt t="323832" x="1289050" y="3175000"/>
          <p14:tracePt t="323846" x="1257300" y="3175000"/>
          <p14:tracePt t="323863" x="1212850" y="3175000"/>
          <p14:tracePt t="323866" x="1193800" y="3175000"/>
          <p14:tracePt t="323887" x="1155700" y="3175000"/>
          <p14:tracePt t="323897" x="1143000" y="3175000"/>
          <p14:tracePt t="323913" x="1136650" y="3175000"/>
          <p14:tracePt t="323984" x="1130300" y="3162300"/>
          <p14:tracePt t="323994" x="1130300" y="3149600"/>
          <p14:tracePt t="324000" x="1117600" y="3143250"/>
          <p14:tracePt t="324015" x="1104900" y="3124200"/>
          <p14:tracePt t="324019" x="1098550" y="3111500"/>
          <p14:tracePt t="324029" x="1085850" y="3092450"/>
          <p14:tracePt t="324046" x="1060450" y="3054350"/>
          <p14:tracePt t="324063" x="1047750" y="3028950"/>
          <p14:tracePt t="324083" x="1035050" y="2990850"/>
          <p14:tracePt t="324098" x="1035050" y="2984500"/>
          <p14:tracePt t="324114" x="1035050" y="2978150"/>
          <p14:tracePt t="324162" x="1035050" y="2971800"/>
          <p14:tracePt t="324273" x="1041400" y="2978150"/>
          <p14:tracePt t="324281" x="1054100" y="2990850"/>
          <p14:tracePt t="324296" x="1066800" y="3003550"/>
          <p14:tracePt t="324313" x="1092200" y="3048000"/>
          <p14:tracePt t="324331" x="1117600" y="3079750"/>
          <p14:tracePt t="324346" x="1130300" y="3111500"/>
          <p14:tracePt t="324363" x="1143000" y="3149600"/>
          <p14:tracePt t="324379" x="1149350" y="3194050"/>
          <p14:tracePt t="324396" x="1149350" y="3232150"/>
          <p14:tracePt t="324413" x="1149350" y="3244850"/>
          <p14:tracePt t="324506" x="1155700" y="3238500"/>
          <p14:tracePt t="324519" x="1155700" y="3232150"/>
          <p14:tracePt t="324520" x="1155700" y="3219450"/>
          <p14:tracePt t="324529" x="1162050" y="3213100"/>
          <p14:tracePt t="324546" x="1174750" y="3187700"/>
          <p14:tracePt t="324563" x="1187450" y="3162300"/>
          <p14:tracePt t="324579" x="1206500" y="3143250"/>
          <p14:tracePt t="324597" x="1244600" y="3124200"/>
          <p14:tracePt t="324613" x="1289050" y="3105150"/>
          <p14:tracePt t="324630" x="1327150" y="3086100"/>
          <p14:tracePt t="324646" x="1371600" y="3073400"/>
          <p14:tracePt t="324664" x="1397000" y="3054350"/>
          <p14:tracePt t="324679" x="1435100" y="3041650"/>
          <p14:tracePt t="324699" x="1466850" y="3016250"/>
          <p14:tracePt t="324706" x="1473200" y="3016250"/>
          <p14:tracePt t="324733" x="1473200" y="3009900"/>
          <p14:tracePt t="324747" x="1473200" y="3003550"/>
          <p14:tracePt t="324765" x="1498600" y="2984500"/>
          <p14:tracePt t="324779" x="1524000" y="2971800"/>
          <p14:tracePt t="324796" x="1536700" y="2965450"/>
          <p14:tracePt t="324913" x="1530350" y="2965450"/>
          <p14:tracePt t="324920" x="1517650" y="2959100"/>
          <p14:tracePt t="324929" x="1511300" y="2959100"/>
          <p14:tracePt t="324965" x="1504950" y="2952750"/>
          <p14:tracePt t="325021" x="1498600" y="2952750"/>
          <p14:tracePt t="325080" x="1504950" y="2952750"/>
          <p14:tracePt t="325121" x="1536700" y="2952750"/>
          <p14:tracePt t="325129" x="1568450" y="2952750"/>
          <p14:tracePt t="325146" x="1651000" y="2952750"/>
          <p14:tracePt t="325163" x="1784350" y="2952750"/>
          <p14:tracePt t="325180" x="1917700" y="2946400"/>
          <p14:tracePt t="325196" x="2019300" y="2946400"/>
          <p14:tracePt t="325213" x="2070100" y="2946400"/>
          <p14:tracePt t="325230" x="2082800" y="2946400"/>
          <p14:tracePt t="325315" x="2082800" y="2952750"/>
          <p14:tracePt t="325325" x="2070100" y="2952750"/>
          <p14:tracePt t="325331" x="2070100" y="2965450"/>
          <p14:tracePt t="325346" x="2044700" y="2984500"/>
          <p14:tracePt t="325363" x="2025650" y="2990850"/>
          <p14:tracePt t="325380" x="2025650" y="2997200"/>
          <p14:tracePt t="325413" x="2019300" y="2997200"/>
          <p14:tracePt t="325429" x="1993900" y="3003550"/>
          <p14:tracePt t="325450" x="1968500" y="3016250"/>
          <p14:tracePt t="325463" x="1955800" y="3016250"/>
          <p14:tracePt t="325484" x="1943100" y="3016250"/>
          <p14:tracePt t="325517" x="1936750" y="3022600"/>
          <p14:tracePt t="325672" x="1936750" y="3035300"/>
          <p14:tracePt t="325683" x="1936750" y="3048000"/>
          <p14:tracePt t="325689" x="1936750" y="3067050"/>
          <p14:tracePt t="325707" x="1936750" y="3105150"/>
          <p14:tracePt t="325716" x="1936750" y="3111500"/>
          <p14:tracePt t="325729" x="1936750" y="3124200"/>
          <p14:tracePt t="325746" x="1930400" y="3130550"/>
          <p14:tracePt t="325765" x="1924050" y="3136900"/>
          <p14:tracePt t="325781" x="1905000" y="3136900"/>
          <p14:tracePt t="325796" x="1860550" y="3136900"/>
          <p14:tracePt t="325813" x="1809750" y="3143250"/>
          <p14:tracePt t="325832" x="1771650" y="3149600"/>
          <p14:tracePt t="325846" x="1720850" y="3155950"/>
          <p14:tracePt t="325863" x="1676400" y="3162300"/>
          <p14:tracePt t="325865" x="1651000" y="3162300"/>
          <p14:tracePt t="325879" x="1638300" y="3162300"/>
          <p14:tracePt t="325896" x="1625600" y="3162300"/>
          <p14:tracePt t="325913" x="1619250" y="3162300"/>
          <p14:tracePt t="325968" x="1612900" y="3162300"/>
          <p14:tracePt t="325979" x="1612900" y="3168650"/>
          <p14:tracePt t="325997" x="1581150" y="3175000"/>
          <p14:tracePt t="326016" x="1562100" y="3181350"/>
          <p14:tracePt t="326029" x="1549400" y="3187700"/>
          <p14:tracePt t="326046" x="1524000" y="3187700"/>
          <p14:tracePt t="326063" x="1504950" y="3200400"/>
          <p14:tracePt t="326083" x="1454150" y="3206750"/>
          <p14:tracePt t="326099" x="1416050" y="3206750"/>
          <p14:tracePt t="326114" x="1377950" y="3206750"/>
          <p14:tracePt t="326129" x="1352550" y="3213100"/>
          <p14:tracePt t="326146" x="1327150" y="3213100"/>
          <p14:tracePt t="326163" x="1308100" y="3213100"/>
          <p14:tracePt t="326179" x="1282700" y="3213100"/>
          <p14:tracePt t="326196" x="1257300" y="3213100"/>
          <p14:tracePt t="326212" x="1231900" y="3213100"/>
          <p14:tracePt t="326232" x="1206500" y="3213100"/>
          <p14:tracePt t="326280" x="1200150" y="3219450"/>
          <p14:tracePt t="326296" x="1187450" y="3219450"/>
          <p14:tracePt t="326313" x="1168400" y="3232150"/>
          <p14:tracePt t="326346" x="1155700" y="3232150"/>
          <p14:tracePt t="326362" x="1136650" y="3244850"/>
          <p14:tracePt t="326379" x="1111250" y="3257550"/>
          <p14:tracePt t="326396" x="1092200" y="3276600"/>
          <p14:tracePt t="326413" x="1066800" y="3289300"/>
          <p14:tracePt t="326429" x="1047750" y="3302000"/>
          <p14:tracePt t="326446" x="1047750" y="3314700"/>
          <p14:tracePt t="326504" x="1041400" y="3314700"/>
          <p14:tracePt t="326552" x="1041400" y="3295650"/>
          <p14:tracePt t="326561" x="1041400" y="3270250"/>
          <p14:tracePt t="326583" x="1047750" y="3232150"/>
          <p14:tracePt t="326597" x="1047750" y="3219450"/>
          <p14:tracePt t="326613" x="1047750" y="3213100"/>
          <p14:tracePt t="326683" x="1047750" y="3219450"/>
          <p14:tracePt t="326689" x="1047750" y="3232150"/>
          <p14:tracePt t="326704" x="1047750" y="3238500"/>
          <p14:tracePt t="326715" x="1047750" y="3244850"/>
          <p14:tracePt t="329920" x="1047750" y="3238500"/>
          <p14:tracePt t="329934" x="1047750" y="3232150"/>
          <p14:tracePt t="329940" x="1073150" y="3206750"/>
          <p14:tracePt t="329946" x="1130300" y="3194050"/>
          <p14:tracePt t="329965" x="1250950" y="3136900"/>
          <p14:tracePt t="329980" x="1390650" y="3060700"/>
          <p14:tracePt t="329998" x="1568450" y="3022600"/>
          <p14:tracePt t="330015" x="1708150" y="2978150"/>
          <p14:tracePt t="330032" x="1765300" y="2959100"/>
          <p14:tracePt t="330216" x="1746250" y="2959100"/>
          <p14:tracePt t="330225" x="1739900" y="2959100"/>
          <p14:tracePt t="330232" x="1720850" y="2959100"/>
          <p14:tracePt t="330246" x="1701800" y="2959100"/>
          <p14:tracePt t="330266" x="1651000" y="2959100"/>
          <p14:tracePt t="330279" x="1644650" y="2959100"/>
          <p14:tracePt t="330296" x="1625600" y="2959100"/>
          <p14:tracePt t="330312" x="1581150" y="2959100"/>
          <p14:tracePt t="330331" x="1536700" y="2959100"/>
          <p14:tracePt t="330346" x="1498600" y="2959100"/>
          <p14:tracePt t="330363" x="1473200" y="2959100"/>
          <p14:tracePt t="330379" x="1466850" y="2959100"/>
          <p14:tracePt t="330413" x="1466850" y="2952750"/>
          <p14:tracePt t="330430" x="1473200" y="2952750"/>
          <p14:tracePt t="330450" x="1492250" y="2952750"/>
          <p14:tracePt t="330463" x="1504950" y="2952750"/>
          <p14:tracePt t="330482" x="1574800" y="2952750"/>
          <p14:tracePt t="330496" x="1657350" y="2952750"/>
          <p14:tracePt t="330515" x="1746250" y="2946400"/>
          <p14:tracePt t="330529" x="1854200" y="2946400"/>
          <p14:tracePt t="330546" x="1949450" y="2946400"/>
          <p14:tracePt t="330565" x="2025650" y="2946400"/>
          <p14:tracePt t="330580" x="2057400" y="2946400"/>
          <p14:tracePt t="330596" x="2063750" y="2946400"/>
          <p14:tracePt t="330649" x="2051050" y="2946400"/>
          <p14:tracePt t="330663" x="2032000" y="2946400"/>
          <p14:tracePt t="330680" x="1968500" y="2952750"/>
          <p14:tracePt t="330697" x="1866900" y="2959100"/>
          <p14:tracePt t="330713" x="1670050" y="2971800"/>
          <p14:tracePt t="330733" x="1549400" y="2978150"/>
          <p14:tracePt t="330746" x="1454150" y="2978150"/>
          <p14:tracePt t="330765" x="1435100" y="2978150"/>
          <p14:tracePt t="330894" x="1473200" y="2978150"/>
          <p14:tracePt t="330901" x="1530350" y="2978150"/>
          <p14:tracePt t="330914" x="1631950" y="2965450"/>
          <p14:tracePt t="330930" x="1746250" y="2946400"/>
          <p14:tracePt t="330951" x="1854200" y="2946400"/>
          <p14:tracePt t="330964" x="1943100" y="2940050"/>
          <p14:tracePt t="330980" x="1974850" y="2940050"/>
          <p14:tracePt t="330996" x="1987550" y="2940050"/>
          <p14:tracePt t="331049" x="1987550" y="2946400"/>
          <p14:tracePt t="331063" x="1949450" y="2946400"/>
          <p14:tracePt t="331080" x="1822450" y="2952750"/>
          <p14:tracePt t="331096" x="1708150" y="2959100"/>
          <p14:tracePt t="331113" x="1606550" y="2959100"/>
          <p14:tracePt t="331129" x="1511300" y="2959100"/>
          <p14:tracePt t="331146" x="1473200" y="2959100"/>
          <p14:tracePt t="331163" x="1454150" y="2959100"/>
          <p14:tracePt t="331213" x="1479550" y="2959100"/>
          <p14:tracePt t="331229" x="1524000" y="2959100"/>
          <p14:tracePt t="331246" x="1612900" y="2959100"/>
          <p14:tracePt t="331265" x="1746250" y="2959100"/>
          <p14:tracePt t="331284" x="1822450" y="2971800"/>
          <p14:tracePt t="331296" x="1866900" y="2978150"/>
          <p14:tracePt t="331313" x="1917700" y="2984500"/>
          <p14:tracePt t="331329" x="1924050" y="2984500"/>
          <p14:tracePt t="331362" x="1917700" y="2984500"/>
          <p14:tracePt t="331379" x="1860550" y="2984500"/>
          <p14:tracePt t="331396" x="1784350" y="2984500"/>
          <p14:tracePt t="331413" x="1720850" y="2978150"/>
          <p14:tracePt t="331430" x="1638300" y="2959100"/>
          <p14:tracePt t="331446" x="1587500" y="2952750"/>
          <p14:tracePt t="331462" x="1568450" y="2946400"/>
          <p14:tracePt t="331515" x="1638300" y="2940050"/>
          <p14:tracePt t="331529" x="1714500" y="2914650"/>
          <p14:tracePt t="331546" x="1803400" y="2921000"/>
          <p14:tracePt t="331564" x="1911350" y="2908300"/>
          <p14:tracePt t="331582" x="2000250" y="2889250"/>
          <p14:tracePt t="331586" x="2012950" y="2882900"/>
          <p14:tracePt t="331625" x="2012950" y="2876550"/>
          <p14:tracePt t="331633" x="2012950" y="2857500"/>
          <p14:tracePt t="331650" x="2012950" y="2825750"/>
          <p14:tracePt t="331663" x="2012950" y="2813050"/>
          <p14:tracePt t="331680" x="2006600" y="2768600"/>
          <p14:tracePt t="331684" x="2006600" y="2755900"/>
          <p14:tracePt t="331696" x="2006600" y="2736850"/>
          <p14:tracePt t="331713" x="1987550" y="2711450"/>
          <p14:tracePt t="331793" x="1981200" y="2711450"/>
          <p14:tracePt t="331802" x="1962150" y="2730500"/>
          <p14:tracePt t="331813" x="1936750" y="2749550"/>
          <p14:tracePt t="331833" x="1873250" y="2800350"/>
          <p14:tracePt t="331846" x="1778000" y="2851150"/>
          <p14:tracePt t="331863" x="1663700" y="2908300"/>
          <p14:tracePt t="331880" x="1562100" y="2978150"/>
          <p14:tracePt t="331883" x="1524000" y="3003550"/>
          <p14:tracePt t="331896" x="1498600" y="3022600"/>
          <p14:tracePt t="331913" x="1447800" y="3048000"/>
          <p14:tracePt t="331930" x="1435100" y="3054350"/>
          <p14:tracePt t="331985" x="1435100" y="3041650"/>
          <p14:tracePt t="331997" x="1435100" y="3016250"/>
          <p14:tracePt t="332015" x="1435100" y="2971800"/>
          <p14:tracePt t="332031" x="1435100" y="2908300"/>
          <p14:tracePt t="332046" x="1435100" y="2851150"/>
          <p14:tracePt t="332065" x="1435100" y="2794000"/>
          <p14:tracePt t="332082" x="1435100" y="2762250"/>
          <p14:tracePt t="332097" x="1435100" y="2730500"/>
          <p14:tracePt t="332113" x="1441450" y="2711450"/>
          <p14:tracePt t="332130" x="1447800" y="2705100"/>
          <p14:tracePt t="332162" x="1454150" y="2705100"/>
          <p14:tracePt t="332208" x="1479550" y="2730500"/>
          <p14:tracePt t="332217" x="1530350" y="2755900"/>
          <p14:tracePt t="332233" x="1600200" y="2832100"/>
          <p14:tracePt t="332246" x="1663700" y="2882900"/>
          <p14:tracePt t="332266" x="1828800" y="3035300"/>
          <p14:tracePt t="332281" x="1911350" y="3105150"/>
          <p14:tracePt t="332296" x="1955800" y="3143250"/>
          <p14:tracePt t="332333" x="1962150" y="3143250"/>
          <p14:tracePt t="332379" x="1968500" y="3143250"/>
          <p14:tracePt t="332455" x="1981200" y="3149600"/>
          <p14:tracePt t="332459" x="1993900" y="3155950"/>
          <p14:tracePt t="332467" x="2012950" y="3168650"/>
          <p14:tracePt t="332479" x="2025650" y="3175000"/>
          <p14:tracePt t="332496" x="2063750" y="3194050"/>
          <p14:tracePt t="332569" x="2057400" y="3194050"/>
          <p14:tracePt t="332584" x="2025650" y="3206750"/>
          <p14:tracePt t="332591" x="2006600" y="3206750"/>
          <p14:tracePt t="332594" x="1993900" y="3175000"/>
          <p14:tracePt t="332613" x="1987550" y="3168650"/>
          <p14:tracePt t="332629" x="1987550" y="3162300"/>
          <p14:tracePt t="332646" x="2063750" y="3149600"/>
          <p14:tracePt t="332663" x="2184400" y="3149600"/>
          <p14:tracePt t="332680" x="2355850" y="3143250"/>
          <p14:tracePt t="332701" x="2527300" y="3092450"/>
          <p14:tracePt t="332712" x="2584450" y="3079750"/>
          <p14:tracePt t="332715" x="2641600" y="3067050"/>
          <p14:tracePt t="332730" x="2705100" y="3060700"/>
          <p14:tracePt t="332746" x="2730500" y="3060700"/>
          <p14:tracePt t="332796" x="2730500" y="3054350"/>
          <p14:tracePt t="332980" x="2717800" y="3054350"/>
          <p14:tracePt t="332988" x="2698750" y="3054350"/>
          <p14:tracePt t="332996" x="2679700" y="3054350"/>
          <p14:tracePt t="333015" x="2635250" y="3060700"/>
          <p14:tracePt t="333029" x="2584450" y="3041650"/>
          <p14:tracePt t="333046" x="2533650" y="3060700"/>
          <p14:tracePt t="333063" x="2463800" y="3060700"/>
          <p14:tracePt t="333065" x="2432050" y="3073400"/>
          <p14:tracePt t="333082" x="2374900" y="3092450"/>
          <p14:tracePt t="333096" x="2336800" y="3092450"/>
          <p14:tracePt t="333113" x="2247900" y="3098800"/>
          <p14:tracePt t="333129" x="2203450" y="3098800"/>
          <p14:tracePt t="333146" x="2171700" y="3098800"/>
          <p14:tracePt t="333163" x="2171700" y="3105150"/>
          <p14:tracePt t="333262" x="2165350" y="3105150"/>
          <p14:tracePt t="333338" x="2152650" y="3105150"/>
          <p14:tracePt t="333344" x="2133600" y="3098800"/>
          <p14:tracePt t="333364" x="2108200" y="3086100"/>
          <p14:tracePt t="333380" x="2089150" y="3054350"/>
          <p14:tracePt t="333396" x="2057400" y="2997200"/>
          <p14:tracePt t="333414" x="2019300" y="2946400"/>
          <p14:tracePt t="333430" x="2012950" y="2914650"/>
          <p14:tracePt t="333450" x="2019300" y="2863850"/>
          <p14:tracePt t="333463" x="2057400" y="2838450"/>
          <p14:tracePt t="333480" x="2171700" y="2813050"/>
          <p14:tracePt t="333484" x="2228850" y="2794000"/>
          <p14:tracePt t="333500" x="2349500" y="2781300"/>
          <p14:tracePt t="333516" x="2444750" y="2806700"/>
          <p14:tracePt t="333530" x="2514600" y="2838450"/>
          <p14:tracePt t="333546" x="2514600" y="2876550"/>
          <p14:tracePt t="333563" x="2489200" y="2933700"/>
          <p14:tracePt t="333580" x="2419350" y="2997200"/>
          <p14:tracePt t="333597" x="2324100" y="3060700"/>
          <p14:tracePt t="333613" x="2266950" y="3092450"/>
          <p14:tracePt t="333630" x="2266950" y="3098800"/>
          <p14:tracePt t="333688" x="2260600" y="3098800"/>
          <p14:tracePt t="333781" x="2260600" y="3105150"/>
          <p14:tracePt t="333785" x="2266950" y="3111500"/>
          <p14:tracePt t="333796" x="2273300" y="3117850"/>
          <p14:tracePt t="333813" x="2279650" y="3130550"/>
          <p14:tracePt t="333833" x="2279650" y="3143250"/>
          <p14:tracePt t="333846" x="2279650" y="3175000"/>
          <p14:tracePt t="333863" x="2279650" y="3200400"/>
          <p14:tracePt t="333880" x="2260600" y="3206750"/>
          <p14:tracePt t="333883" x="2254250" y="3213100"/>
          <p14:tracePt t="333899" x="2241550" y="3213100"/>
          <p14:tracePt t="333913" x="2228850" y="3213100"/>
          <p14:tracePt t="334114" x="2235200" y="3213100"/>
          <p14:tracePt t="334122" x="2247900" y="3200400"/>
          <p14:tracePt t="334130" x="2260600" y="3194050"/>
          <p14:tracePt t="334146" x="2292350" y="3194050"/>
          <p14:tracePt t="334163" x="2324100" y="3181350"/>
          <p14:tracePt t="334179" x="2355850" y="3168650"/>
          <p14:tracePt t="334201" x="2374900" y="3162300"/>
          <p14:tracePt t="334213" x="2387600" y="3155950"/>
          <p14:tracePt t="334270" x="2393950" y="3155950"/>
          <p14:tracePt t="334279" x="2413000" y="3162300"/>
          <p14:tracePt t="334296" x="2451100" y="3175000"/>
          <p14:tracePt t="334316" x="2489200" y="3175000"/>
          <p14:tracePt t="334331" x="2508250" y="3175000"/>
          <p14:tracePt t="334379" x="2514600" y="3175000"/>
          <p14:tracePt t="334396" x="2552700" y="3175000"/>
          <p14:tracePt t="334413" x="2590800" y="3175000"/>
          <p14:tracePt t="334430" x="2609850" y="3175000"/>
          <p14:tracePt t="334450" x="2628900" y="3181350"/>
          <p14:tracePt t="334569" x="2635250" y="3181350"/>
          <p14:tracePt t="334600" x="2641600" y="3181350"/>
          <p14:tracePt t="334683" x="2635250" y="3181350"/>
          <p14:tracePt t="334834" x="2622550" y="3181350"/>
          <p14:tracePt t="334841" x="2616200" y="3181350"/>
          <p14:tracePt t="334921" x="2609850" y="3181350"/>
          <p14:tracePt t="334929" x="2590800" y="3181350"/>
          <p14:tracePt t="334936" x="2584450" y="3181350"/>
          <p14:tracePt t="334946" x="2571750" y="3181350"/>
          <p14:tracePt t="334963" x="2552700" y="3181350"/>
          <p14:tracePt t="334997" x="2546350" y="3181350"/>
          <p14:tracePt t="335361" x="2552700" y="3181350"/>
          <p14:tracePt t="335371" x="2565400" y="3181350"/>
          <p14:tracePt t="335379" x="2584450" y="3181350"/>
          <p14:tracePt t="335396" x="2622550" y="3175000"/>
          <p14:tracePt t="335413" x="2667000" y="3175000"/>
          <p14:tracePt t="335429" x="2698750" y="3168650"/>
          <p14:tracePt t="335450" x="2762250" y="3168650"/>
          <p14:tracePt t="335464" x="2781300" y="3168650"/>
          <p14:tracePt t="335480" x="2825750" y="3168650"/>
          <p14:tracePt t="335496" x="2901950" y="3162300"/>
          <p14:tracePt t="335515" x="2959100" y="3162300"/>
          <p14:tracePt t="335531" x="3016250" y="3162300"/>
          <p14:tracePt t="335546" x="3054350" y="3162300"/>
          <p14:tracePt t="335563" x="3086100" y="3162300"/>
          <p14:tracePt t="335582" x="3105150" y="3162300"/>
          <p14:tracePt t="335683" x="3117850" y="3162300"/>
          <p14:tracePt t="335690" x="3130550" y="3162300"/>
          <p14:tracePt t="335704" x="3149600" y="3162300"/>
          <p14:tracePt t="335713" x="3175000" y="3162300"/>
          <p14:tracePt t="335729" x="3200400" y="3162300"/>
          <p14:tracePt t="335748" x="3238500" y="3162300"/>
          <p14:tracePt t="335766" x="3282950" y="3162300"/>
          <p14:tracePt t="335780" x="3308350" y="3162300"/>
          <p14:tracePt t="335796" x="3321050" y="3162300"/>
          <p14:tracePt t="335954" x="3327400" y="3162300"/>
          <p14:tracePt t="335963" x="3340100" y="3162300"/>
          <p14:tracePt t="335969" x="3365500" y="3162300"/>
          <p14:tracePt t="335982" x="3397250" y="3162300"/>
          <p14:tracePt t="335996" x="3448050" y="3162300"/>
          <p14:tracePt t="336015" x="3486150" y="3162300"/>
          <p14:tracePt t="336029" x="3498850" y="3162300"/>
          <p14:tracePt t="336047" x="3517900" y="3162300"/>
          <p14:tracePt t="336063" x="3530600" y="3155950"/>
          <p14:tracePt t="336068" x="3536950" y="3155950"/>
          <p14:tracePt t="336083" x="3549650" y="3162300"/>
          <p14:tracePt t="336097" x="3562350" y="3168650"/>
          <p14:tracePt t="336113" x="3581400" y="3168650"/>
          <p14:tracePt t="336130" x="3606800" y="3168650"/>
          <p14:tracePt t="336148" x="3644900" y="3168650"/>
          <p14:tracePt t="336165" x="3676650" y="3168650"/>
          <p14:tracePt t="336181" x="3702050" y="3168650"/>
          <p14:tracePt t="336184" x="3714750" y="3168650"/>
          <p14:tracePt t="336196" x="3721100" y="3168650"/>
          <p14:tracePt t="336215" x="3746500" y="3168650"/>
          <p14:tracePt t="336229" x="3765550" y="3168650"/>
          <p14:tracePt t="336236" x="3771900" y="3168650"/>
          <p14:tracePt t="336246" x="3778250" y="3168650"/>
          <p14:tracePt t="336265" x="3790950" y="3168650"/>
          <p14:tracePt t="336313" x="3810000" y="3168650"/>
          <p14:tracePt t="336331" x="3854450" y="3168650"/>
          <p14:tracePt t="336346" x="3905250" y="3168650"/>
          <p14:tracePt t="336363" x="3956050" y="3168650"/>
          <p14:tracePt t="336380" x="3994150" y="3168650"/>
          <p14:tracePt t="336396" x="4025900" y="3168650"/>
          <p14:tracePt t="336413" x="4051300" y="3168650"/>
          <p14:tracePt t="336430" x="4064000" y="3168650"/>
          <p14:tracePt t="336520" x="4076700" y="3168650"/>
          <p14:tracePt t="336528" x="4095750" y="3168650"/>
          <p14:tracePt t="336546" x="4108450" y="3168650"/>
          <p14:tracePt t="336564" x="4114800" y="3168650"/>
          <p14:tracePt t="337794" x="4108450" y="3168650"/>
          <p14:tracePt t="337800" x="4095750" y="3175000"/>
          <p14:tracePt t="337813" x="4089400" y="3175000"/>
          <p14:tracePt t="337829" x="4076700" y="3175000"/>
          <p14:tracePt t="337977" x="4076700" y="3181350"/>
          <p14:tracePt t="342282" x="4051300" y="3181350"/>
          <p14:tracePt t="342292" x="4025900" y="3181350"/>
          <p14:tracePt t="342299" x="3994150" y="3194050"/>
          <p14:tracePt t="342313" x="3917950" y="3187700"/>
          <p14:tracePt t="342329" x="3860800" y="3187700"/>
          <p14:tracePt t="342346" x="3778250" y="3194050"/>
          <p14:tracePt t="342363" x="3689350" y="3200400"/>
          <p14:tracePt t="342379" x="3606800" y="3200400"/>
          <p14:tracePt t="342396" x="3530600" y="3200400"/>
          <p14:tracePt t="342413" x="3441700" y="3194050"/>
          <p14:tracePt t="342429" x="3352800" y="3181350"/>
          <p14:tracePt t="342450" x="3194050" y="3175000"/>
          <p14:tracePt t="342463" x="3143250" y="3175000"/>
          <p14:tracePt t="342479" x="3048000" y="3155950"/>
          <p14:tracePt t="342482" x="3009900" y="3149600"/>
          <p14:tracePt t="342497" x="2901950" y="3149600"/>
          <p14:tracePt t="342515" x="2800350" y="3143250"/>
          <p14:tracePt t="342530" x="2717800" y="3149600"/>
          <p14:tracePt t="342546" x="2641600" y="3149600"/>
          <p14:tracePt t="342565" x="2590800" y="3149600"/>
          <p14:tracePt t="342581" x="2559050" y="3155950"/>
          <p14:tracePt t="342597" x="2546350" y="3162300"/>
          <p14:tracePt t="342630" x="2533650" y="3162300"/>
          <p14:tracePt t="342646" x="2508250" y="3162300"/>
          <p14:tracePt t="342663" x="2476500" y="3162300"/>
          <p14:tracePt t="342682" x="2451100" y="3162300"/>
          <p14:tracePt t="342696" x="2444750" y="3162300"/>
          <p14:tracePt t="342713" x="2438400" y="3162300"/>
          <p14:tracePt t="342733" x="2432050" y="3162300"/>
          <p14:tracePt t="343482" x="2438400" y="3162300"/>
          <p14:tracePt t="343489" x="2451100" y="3162300"/>
          <p14:tracePt t="343498" x="2470150" y="3162300"/>
          <p14:tracePt t="343516" x="2489200" y="3162300"/>
          <p14:tracePt t="343529" x="2495550" y="3162300"/>
          <p14:tracePt t="343546" x="2501900" y="3162300"/>
          <p14:tracePt t="343617" x="2514600" y="3162300"/>
          <p14:tracePt t="343625" x="2527300" y="3162300"/>
          <p14:tracePt t="343649" x="2584450" y="3162300"/>
          <p14:tracePt t="343663" x="2597150" y="3162300"/>
          <p14:tracePt t="343680" x="2622550" y="3162300"/>
          <p14:tracePt t="343700" x="2628900" y="3162300"/>
          <p14:tracePt t="343746" x="2635250" y="3162300"/>
          <p14:tracePt t="343800" x="2641600" y="3162300"/>
          <p14:tracePt t="343810" x="2647950" y="3162300"/>
          <p14:tracePt t="343816" x="2654300" y="3162300"/>
          <p14:tracePt t="343831" x="2660650" y="3162300"/>
          <p14:tracePt t="343846" x="2686050" y="3162300"/>
          <p14:tracePt t="343863" x="2717800" y="3162300"/>
          <p14:tracePt t="343880" x="2749550" y="3162300"/>
          <p14:tracePt t="343891" x="2781300" y="3155950"/>
          <p14:tracePt t="343906" x="2813050" y="3155950"/>
          <p14:tracePt t="343913" x="2819400" y="3155950"/>
          <p14:tracePt t="343930" x="2844800" y="3143250"/>
          <p14:tracePt t="343946" x="2876550" y="3143250"/>
          <p14:tracePt t="343963" x="2914650" y="3143250"/>
          <p14:tracePt t="343980" x="2952750" y="3143250"/>
          <p14:tracePt t="343996" x="3003550" y="3143250"/>
          <p14:tracePt t="344015" x="3054350" y="3143250"/>
          <p14:tracePt t="344031" x="3111500" y="3143250"/>
          <p14:tracePt t="344046" x="3162300" y="3143250"/>
          <p14:tracePt t="344063" x="3206750" y="3136900"/>
          <p14:tracePt t="344082" x="3289300" y="3136900"/>
          <p14:tracePt t="344096" x="3352800" y="3136900"/>
          <p14:tracePt t="344114" x="3416300" y="3130550"/>
          <p14:tracePt t="344129" x="3492500" y="3124200"/>
          <p14:tracePt t="344146" x="3581400" y="3124200"/>
          <p14:tracePt t="344163" x="3638550" y="3117850"/>
          <p14:tracePt t="344180" x="3670300" y="3117850"/>
          <p14:tracePt t="344553" x="3651250" y="3117850"/>
          <p14:tracePt t="344561" x="3625850" y="3117850"/>
          <p14:tracePt t="344568" x="3594100" y="3117850"/>
          <p14:tracePt t="344585" x="3562350" y="3117850"/>
          <p14:tracePt t="344597" x="3479800" y="3130550"/>
          <p14:tracePt t="344614" x="3397250" y="3143250"/>
          <p14:tracePt t="344630" x="3276600" y="3149600"/>
          <p14:tracePt t="344646" x="3162300" y="3149600"/>
          <p14:tracePt t="344663" x="3073400" y="3149600"/>
          <p14:tracePt t="344680" x="2959100" y="3149600"/>
          <p14:tracePt t="344701" x="2908300" y="3149600"/>
          <p14:tracePt t="344713" x="2857500" y="3155950"/>
          <p14:tracePt t="344730" x="2806700" y="3168650"/>
          <p14:tracePt t="344750" x="2768600" y="3168650"/>
          <p14:tracePt t="344765" x="2717800" y="3168650"/>
          <p14:tracePt t="344780" x="2667000" y="3168650"/>
          <p14:tracePt t="344796" x="2616200" y="3168650"/>
          <p14:tracePt t="344813" x="2559050" y="3168650"/>
          <p14:tracePt t="344833" x="2514600" y="3168650"/>
          <p14:tracePt t="344846" x="2489200" y="3168650"/>
          <p14:tracePt t="344880" x="2482850" y="3168650"/>
          <p14:tracePt t="345028" x="2476500" y="3175000"/>
          <p14:tracePt t="345046" x="2470150" y="3175000"/>
          <p14:tracePt t="345063" x="2463800" y="3175000"/>
          <p14:tracePt t="345552" x="2457450" y="3168650"/>
          <p14:tracePt t="345608" x="2470150" y="3168650"/>
          <p14:tracePt t="345616" x="2476500" y="3168650"/>
          <p14:tracePt t="345629" x="2482850" y="3168650"/>
          <p14:tracePt t="345646" x="2489200" y="3168650"/>
          <p14:tracePt t="345648" x="2489200" y="3162300"/>
          <p14:tracePt t="345663" x="2495550" y="3162300"/>
          <p14:tracePt t="345682" x="2508250" y="3155950"/>
          <p14:tracePt t="345732" x="2527300" y="3149600"/>
          <p14:tracePt t="345747" x="2546350" y="3149600"/>
          <p14:tracePt t="345765" x="2559050" y="3149600"/>
          <p14:tracePt t="345779" x="2565400" y="3143250"/>
          <p14:tracePt t="345813" x="2571750" y="3143250"/>
          <p14:tracePt t="345833" x="2590800" y="3143250"/>
          <p14:tracePt t="345846" x="2622550" y="3143250"/>
          <p14:tracePt t="345863" x="2647950" y="3143250"/>
          <p14:tracePt t="345879" x="2660650" y="3136900"/>
          <p14:tracePt t="346171" x="2667000" y="3136900"/>
          <p14:tracePt t="346176" x="2673350" y="3136900"/>
          <p14:tracePt t="346184" x="2686050" y="3136900"/>
          <p14:tracePt t="346196" x="2705100" y="3136900"/>
          <p14:tracePt t="346213" x="2743200" y="3136900"/>
          <p14:tracePt t="346230" x="2781300" y="3136900"/>
          <p14:tracePt t="346246" x="2819400" y="3136900"/>
          <p14:tracePt t="346248" x="2832100" y="3136900"/>
          <p14:tracePt t="346266" x="2863850" y="3136900"/>
          <p14:tracePt t="346280" x="2882900" y="3136900"/>
          <p14:tracePt t="346296" x="2908300" y="3136900"/>
          <p14:tracePt t="346313" x="2959100" y="3136900"/>
          <p14:tracePt t="346333" x="2978150" y="3136900"/>
          <p14:tracePt t="346346" x="3003550" y="3136900"/>
          <p14:tracePt t="346363" x="3028950" y="3136900"/>
          <p14:tracePt t="346380" x="3067050" y="3136900"/>
          <p14:tracePt t="346396" x="3117850" y="3136900"/>
          <p14:tracePt t="346413" x="3168650" y="3136900"/>
          <p14:tracePt t="346434" x="3263900" y="3136900"/>
          <p14:tracePt t="346450" x="3321050" y="3136900"/>
          <p14:tracePt t="346463" x="3352800" y="3136900"/>
          <p14:tracePt t="346482" x="3429000" y="3136900"/>
          <p14:tracePt t="346496" x="3479800" y="3136900"/>
          <p14:tracePt t="346515" x="3530600" y="3136900"/>
          <p14:tracePt t="346530" x="3587750" y="3136900"/>
          <p14:tracePt t="346546" x="3663950" y="3136900"/>
          <p14:tracePt t="346563" x="3727450" y="3136900"/>
          <p14:tracePt t="346582" x="3765550" y="3136900"/>
          <p14:tracePt t="346597" x="3784600" y="3136900"/>
          <p14:tracePt t="346613" x="3790950" y="3136900"/>
          <p14:tracePt t="346630" x="3810000" y="3136900"/>
          <p14:tracePt t="346683" x="3816350" y="3136900"/>
          <p14:tracePt t="346782" x="3790950" y="3136900"/>
          <p14:tracePt t="346787" x="3784600" y="3136900"/>
          <p14:tracePt t="346796" x="3759200" y="3136900"/>
          <p14:tracePt t="346813" x="3702050" y="3136900"/>
          <p14:tracePt t="346831" x="3644900" y="3136900"/>
          <p14:tracePt t="346833" x="3613150" y="3136900"/>
          <p14:tracePt t="346846" x="3587750" y="3136900"/>
          <p14:tracePt t="346863" x="3530600" y="3124200"/>
          <p14:tracePt t="346880" x="3479800" y="3124200"/>
          <p14:tracePt t="346902" x="3384550" y="3124200"/>
          <p14:tracePt t="346913" x="3327400" y="3111500"/>
          <p14:tracePt t="346930" x="3276600" y="3105150"/>
          <p14:tracePt t="346950" x="3244850" y="3105150"/>
          <p14:tracePt t="346958" x="3238500" y="3105150"/>
          <p14:tracePt t="346961" x="3225800" y="3105150"/>
          <p14:tracePt t="346980" x="3206750" y="3105150"/>
          <p14:tracePt t="346996" x="3175000" y="3105150"/>
          <p14:tracePt t="347015" x="3136900" y="3105150"/>
          <p14:tracePt t="347029" x="3111500" y="3105150"/>
          <p14:tracePt t="347046" x="3067050" y="3105150"/>
          <p14:tracePt t="347064" x="3035300" y="3105150"/>
          <p14:tracePt t="347082" x="3028950" y="3105150"/>
          <p14:tracePt t="347849" x="3022600" y="3105150"/>
          <p14:tracePt t="347865" x="3016250" y="3105150"/>
          <p14:tracePt t="347891" x="3003550" y="3105150"/>
          <p14:tracePt t="347913" x="3003550" y="3111500"/>
          <p14:tracePt t="347946" x="2997200" y="3111500"/>
          <p14:tracePt t="347953" x="2990850" y="3111500"/>
          <p14:tracePt t="347963" x="2984500" y="3111500"/>
          <p14:tracePt t="347981" x="2965450" y="3111500"/>
          <p14:tracePt t="347996" x="2933700" y="3111500"/>
          <p14:tracePt t="348015" x="2901950" y="3111500"/>
          <p14:tracePt t="348030" x="2870200" y="3124200"/>
          <p14:tracePt t="348046" x="2844800" y="3124200"/>
          <p14:tracePt t="348065" x="2825750" y="3124200"/>
          <p14:tracePt t="349001" x="2825750" y="3130550"/>
          <p14:tracePt t="349014" x="2813050" y="3130550"/>
          <p14:tracePt t="349021" x="2800350" y="3136900"/>
          <p14:tracePt t="349029" x="2794000" y="3136900"/>
          <p14:tracePt t="349046" x="2781300" y="3136900"/>
          <p14:tracePt t="349063" x="2762250" y="3143250"/>
          <p14:tracePt t="349066" x="2755900" y="3149600"/>
          <p14:tracePt t="349083" x="2730500" y="3155950"/>
          <p14:tracePt t="349097" x="2711450" y="3162300"/>
          <p14:tracePt t="349113" x="2698750" y="3168650"/>
          <p14:tracePt t="349130" x="2673350" y="3175000"/>
          <p14:tracePt t="349146" x="2647950" y="3181350"/>
          <p14:tracePt t="349163" x="2616200" y="3181350"/>
          <p14:tracePt t="349180" x="2590800" y="3181350"/>
          <p14:tracePt t="349201" x="2571750" y="3181350"/>
          <p14:tracePt t="349273" x="2565400" y="3181350"/>
          <p14:tracePt t="349285" x="2559050" y="3181350"/>
          <p14:tracePt t="349296" x="2552700" y="3181350"/>
          <p14:tracePt t="349482" x="2552700" y="3187700"/>
          <p14:tracePt t="349529" x="2552700" y="3181350"/>
          <p14:tracePt t="349594" x="2565400" y="3181350"/>
          <p14:tracePt t="349600" x="2565400" y="3175000"/>
          <p14:tracePt t="349613" x="2571750" y="3175000"/>
          <p14:tracePt t="349629" x="2597150" y="3168650"/>
          <p14:tracePt t="349646" x="2641600" y="3162300"/>
          <p14:tracePt t="349663" x="2698750" y="3162300"/>
          <p14:tracePt t="349680" x="2762250" y="3162300"/>
          <p14:tracePt t="349696" x="2863850" y="3162300"/>
          <p14:tracePt t="349715" x="2908300" y="3155950"/>
          <p14:tracePt t="349730" x="2965450" y="3155950"/>
          <p14:tracePt t="349746" x="3028950" y="3155950"/>
          <p14:tracePt t="349765" x="3079750" y="3155950"/>
          <p14:tracePt t="349780" x="3111500" y="3155950"/>
          <p14:tracePt t="349796" x="3136900" y="3155950"/>
          <p14:tracePt t="349814" x="3162300" y="3155950"/>
          <p14:tracePt t="349832" x="3200400" y="3149600"/>
          <p14:tracePt t="349847" x="3232150" y="3149600"/>
          <p14:tracePt t="349863" x="3263900" y="3149600"/>
          <p14:tracePt t="349881" x="3308350" y="3149600"/>
          <p14:tracePt t="349889" x="3321050" y="3149600"/>
          <p14:tracePt t="349906" x="3340100" y="3149600"/>
          <p14:tracePt t="349913" x="3352800" y="3149600"/>
          <p14:tracePt t="349933" x="3384550" y="3149600"/>
          <p14:tracePt t="349946" x="3422650" y="3149600"/>
          <p14:tracePt t="349963" x="3473450" y="3149600"/>
          <p14:tracePt t="349980" x="3486150" y="3143250"/>
          <p14:tracePt t="350000" x="3498850" y="3143250"/>
          <p14:tracePt t="350208" x="3511550" y="3136900"/>
          <p14:tracePt t="350216" x="3517900" y="3130550"/>
          <p14:tracePt t="350228" x="3524250" y="3130550"/>
          <p14:tracePt t="350234" x="3549650" y="3130550"/>
          <p14:tracePt t="350246" x="3575050" y="3130550"/>
          <p14:tracePt t="350265" x="3644900" y="3130550"/>
          <p14:tracePt t="350280" x="3676650" y="3130550"/>
          <p14:tracePt t="350297" x="3740150" y="3130550"/>
          <p14:tracePt t="350313" x="3784600" y="3130550"/>
          <p14:tracePt t="350329" x="3822700" y="3130550"/>
          <p14:tracePt t="350346" x="3860800" y="3130550"/>
          <p14:tracePt t="350363" x="3892550" y="3130550"/>
          <p14:tracePt t="350380" x="3930650" y="3130550"/>
          <p14:tracePt t="350396" x="3956050" y="3130550"/>
          <p14:tracePt t="350413" x="3987800" y="3130550"/>
          <p14:tracePt t="350430" x="4006850" y="3130550"/>
          <p14:tracePt t="350446" x="4032250" y="3130550"/>
          <p14:tracePt t="350456" x="4044950" y="3130550"/>
          <p14:tracePt t="350460" x="4070350" y="3124200"/>
          <p14:tracePt t="350466" x="4083050" y="3124200"/>
          <p14:tracePt t="350480" x="4108450" y="3124200"/>
          <p14:tracePt t="350497" x="4178300" y="3124200"/>
          <p14:tracePt t="350515" x="4229100" y="3124200"/>
          <p14:tracePt t="350532" x="4292600" y="3124200"/>
          <p14:tracePt t="350547" x="4368800" y="3117850"/>
          <p14:tracePt t="350563" x="4451350" y="3117850"/>
          <p14:tracePt t="350580" x="4514850" y="3117850"/>
          <p14:tracePt t="350597" x="4578350" y="3117850"/>
          <p14:tracePt t="350613" x="4622800" y="3117850"/>
          <p14:tracePt t="350629" x="4648200" y="3117850"/>
          <p14:tracePt t="350646" x="4667250" y="3117850"/>
          <p14:tracePt t="350663" x="4692650" y="3117850"/>
          <p14:tracePt t="350680" x="4718050" y="3117850"/>
          <p14:tracePt t="350701" x="4768850" y="3117850"/>
          <p14:tracePt t="350713" x="4794250" y="3117850"/>
          <p14:tracePt t="350729" x="4800600" y="3117850"/>
          <p14:tracePt t="350747" x="4819650" y="3117850"/>
          <p14:tracePt t="350766" x="4851400" y="3117850"/>
          <p14:tracePt t="350777" x="4895850" y="3117850"/>
          <p14:tracePt t="350784" x="4914900" y="3117850"/>
          <p14:tracePt t="350796" x="4940300" y="3117850"/>
          <p14:tracePt t="350814" x="4953000" y="3117850"/>
          <p14:tracePt t="351209" x="4959350" y="3117850"/>
          <p14:tracePt t="352296" x="4965700" y="3117850"/>
          <p14:tracePt t="352307" x="4984750" y="3117850"/>
          <p14:tracePt t="352313" x="4997450" y="3117850"/>
          <p14:tracePt t="352330" x="5035550" y="3117850"/>
          <p14:tracePt t="352346" x="5080000" y="3117850"/>
          <p14:tracePt t="352363" x="5111750" y="3117850"/>
          <p14:tracePt t="352380" x="5130800" y="3117850"/>
          <p14:tracePt t="352456" x="5143500" y="3117850"/>
          <p14:tracePt t="352465" x="5162550" y="3117850"/>
          <p14:tracePt t="352473" x="5181600" y="3117850"/>
          <p14:tracePt t="352482" x="5194300" y="3117850"/>
          <p14:tracePt t="352496" x="5219700" y="3117850"/>
          <p14:tracePt t="352515" x="5245100" y="3117850"/>
          <p14:tracePt t="352529" x="5264150" y="3117850"/>
          <p14:tracePt t="352547" x="5283200" y="3117850"/>
          <p14:tracePt t="352564" x="5321300" y="3117850"/>
          <p14:tracePt t="352580" x="5365750" y="3117850"/>
          <p14:tracePt t="352597" x="5429250" y="3117850"/>
          <p14:tracePt t="352613" x="5492750" y="3117850"/>
          <p14:tracePt t="352630" x="5568950" y="3117850"/>
          <p14:tracePt t="352646" x="5613400" y="3117850"/>
          <p14:tracePt t="352663" x="5626100" y="3117850"/>
          <p14:tracePt t="352866" x="5626100" y="3124200"/>
          <p14:tracePt t="352882" x="5626100" y="3130550"/>
          <p14:tracePt t="352913" x="5626100" y="3136900"/>
          <p14:tracePt t="352922" x="5626100" y="3143250"/>
          <p14:tracePt t="352936" x="5613400" y="3149600"/>
          <p14:tracePt t="352950" x="5607050" y="3149600"/>
          <p14:tracePt t="352963" x="5581650" y="3155950"/>
          <p14:tracePt t="352980" x="5575300" y="3162300"/>
          <p14:tracePt t="353031" x="5562600" y="3162300"/>
          <p14:tracePt t="353046" x="5556250" y="3162300"/>
          <p14:tracePt t="353636" x="5549900" y="3162300"/>
          <p14:tracePt t="353715" x="5562600" y="3162300"/>
          <p14:tracePt t="353722" x="5581650" y="3162300"/>
          <p14:tracePt t="353730" x="5607050" y="3162300"/>
          <p14:tracePt t="353747" x="5657850" y="3162300"/>
          <p14:tracePt t="353766" x="5715000" y="3162300"/>
          <p14:tracePt t="353780" x="5791200" y="3162300"/>
          <p14:tracePt t="353797" x="5854700" y="3162300"/>
          <p14:tracePt t="353813" x="5924550" y="3168650"/>
          <p14:tracePt t="353829" x="5994400" y="3175000"/>
          <p14:tracePt t="353846" x="6057900" y="3187700"/>
          <p14:tracePt t="353863" x="6102350" y="3187700"/>
          <p14:tracePt t="353865" x="6115050" y="3187700"/>
          <p14:tracePt t="353880" x="6127750" y="3187700"/>
          <p14:tracePt t="353894" x="6140450" y="3187700"/>
          <p14:tracePt t="354049" x="6146800" y="3187700"/>
          <p14:tracePt t="354338" x="6134100" y="3187700"/>
          <p14:tracePt t="354345" x="6108700" y="3187700"/>
          <p14:tracePt t="354363" x="6051550" y="3187700"/>
          <p14:tracePt t="354380" x="5975350" y="3187700"/>
          <p14:tracePt t="354396" x="5886450" y="3187700"/>
          <p14:tracePt t="354413" x="5772150" y="3187700"/>
          <p14:tracePt t="354430" x="5645150" y="3187700"/>
          <p14:tracePt t="354447" x="5511800" y="3187700"/>
          <p14:tracePt t="354466" x="5334000" y="3194050"/>
          <p14:tracePt t="354480" x="5283200" y="3194050"/>
          <p14:tracePt t="354498" x="5143500" y="3200400"/>
          <p14:tracePt t="354515" x="5054600" y="3200400"/>
          <p14:tracePt t="354530" x="4953000" y="3200400"/>
          <p14:tracePt t="354546" x="4857750" y="3194050"/>
          <p14:tracePt t="354563" x="4768850" y="3194050"/>
          <p14:tracePt t="354582" x="4699000" y="3194050"/>
          <p14:tracePt t="354597" x="4635500" y="3194050"/>
          <p14:tracePt t="354613" x="4591050" y="3200400"/>
          <p14:tracePt t="354630" x="4572000" y="3194050"/>
          <p14:tracePt t="354680" x="4584700" y="3194050"/>
          <p14:tracePt t="354732" x="4591050" y="3194050"/>
          <p14:tracePt t="354746" x="4603750" y="3194050"/>
          <p14:tracePt t="354766" x="4616450" y="3194050"/>
          <p14:tracePt t="354778" x="4622800" y="3187700"/>
          <p14:tracePt t="354786" x="4629150" y="3187700"/>
          <p14:tracePt t="354832" x="4629150" y="3181350"/>
          <p14:tracePt t="355025" x="4622800" y="3181350"/>
          <p14:tracePt t="355033" x="4616450" y="3181350"/>
          <p14:tracePt t="355048" x="4610100" y="3181350"/>
          <p14:tracePt t="355063" x="4597400" y="3181350"/>
          <p14:tracePt t="355080" x="4552950" y="3181350"/>
          <p14:tracePt t="355097" x="4502150" y="3181350"/>
          <p14:tracePt t="355113" x="4464050" y="3181350"/>
          <p14:tracePt t="355130" x="4438650" y="3181350"/>
          <p14:tracePt t="355146" x="4413250" y="3181350"/>
          <p14:tracePt t="355163" x="4387850" y="3181350"/>
          <p14:tracePt t="355180" x="4349750" y="3181350"/>
          <p14:tracePt t="355201" x="4311650" y="3181350"/>
          <p14:tracePt t="355213" x="4286250" y="3181350"/>
          <p14:tracePt t="355231" x="4260850" y="3181350"/>
          <p14:tracePt t="355246" x="4235450" y="3181350"/>
          <p14:tracePt t="355248" x="4229100" y="3181350"/>
          <p14:tracePt t="355266" x="4203700" y="3181350"/>
          <p14:tracePt t="355280" x="4184650" y="3181350"/>
          <p14:tracePt t="355296" x="4102100" y="3181350"/>
          <p14:tracePt t="355313" x="4032250" y="3181350"/>
          <p14:tracePt t="355332" x="3949700" y="3181350"/>
          <p14:tracePt t="355346" x="3886200" y="3187700"/>
          <p14:tracePt t="355363" x="3810000" y="3187700"/>
          <p14:tracePt t="355380" x="3727450" y="3194050"/>
          <p14:tracePt t="355396" x="3644900" y="3194050"/>
          <p14:tracePt t="355413" x="3556000" y="3187700"/>
          <p14:tracePt t="355435" x="3429000" y="3175000"/>
          <p14:tracePt t="355446" x="3384550" y="3162300"/>
          <p14:tracePt t="355455" x="3352800" y="3155950"/>
          <p14:tracePt t="355459" x="3327400" y="3149600"/>
          <p14:tracePt t="355482" x="3270250" y="3149600"/>
          <p14:tracePt t="355496" x="3225800" y="3149600"/>
          <p14:tracePt t="355516" x="3187700" y="3149600"/>
          <p14:tracePt t="355529" x="3130550" y="3149600"/>
          <p14:tracePt t="355546" x="3054350" y="3149600"/>
          <p14:tracePt t="355563" x="2978150" y="3149600"/>
          <p14:tracePt t="355580" x="2889250" y="3149600"/>
          <p14:tracePt t="355597" x="2806700" y="3155950"/>
          <p14:tracePt t="355615" x="2730500" y="3155950"/>
          <p14:tracePt t="355630" x="2667000" y="3175000"/>
          <p14:tracePt t="355646" x="2603500" y="3181350"/>
          <p14:tracePt t="355663" x="2565400" y="3175000"/>
          <p14:tracePt t="355680" x="2514600" y="3181350"/>
          <p14:tracePt t="355701" x="2470150" y="3181350"/>
          <p14:tracePt t="355715" x="2457450" y="3181350"/>
          <p14:tracePt t="355730" x="2438400" y="3181350"/>
          <p14:tracePt t="355747" x="2413000" y="3181350"/>
          <p14:tracePt t="355765" x="2381250" y="3181350"/>
          <p14:tracePt t="355780" x="2349500" y="3181350"/>
          <p14:tracePt t="355796" x="2324100" y="3181350"/>
          <p14:tracePt t="355813" x="2305050" y="3181350"/>
          <p14:tracePt t="355829" x="2286000" y="3181350"/>
          <p14:tracePt t="356000" x="2286000" y="3175000"/>
          <p14:tracePt t="356391" x="2298700" y="3175000"/>
          <p14:tracePt t="356396" x="2305050" y="3175000"/>
          <p14:tracePt t="356413" x="2311400" y="3175000"/>
          <p14:tracePt t="356489" x="2317750" y="3175000"/>
          <p14:tracePt t="356498" x="2336800" y="3181350"/>
          <p14:tracePt t="356517" x="2374900" y="3181350"/>
          <p14:tracePt t="356529" x="2425700" y="3181350"/>
          <p14:tracePt t="356536" x="2451100" y="3181350"/>
          <p14:tracePt t="356547" x="2476500" y="3187700"/>
          <p14:tracePt t="356563" x="2527300" y="3187700"/>
          <p14:tracePt t="356580" x="2609850" y="3187700"/>
          <p14:tracePt t="356597" x="2679700" y="3194050"/>
          <p14:tracePt t="356613" x="2749550" y="3187700"/>
          <p14:tracePt t="356631" x="2794000" y="3168650"/>
          <p14:tracePt t="356646" x="2844800" y="3162300"/>
          <p14:tracePt t="356664" x="2870200" y="3155950"/>
          <p14:tracePt t="356681" x="2895600" y="3155950"/>
          <p14:tracePt t="356701" x="2940050" y="3155950"/>
          <p14:tracePt t="356713" x="3003550" y="3149600"/>
          <p14:tracePt t="356735" x="3048000" y="3149600"/>
          <p14:tracePt t="356746" x="3092450" y="3149600"/>
          <p14:tracePt t="356765" x="3155950" y="3143250"/>
          <p14:tracePt t="356780" x="3206750" y="3143250"/>
          <p14:tracePt t="356796" x="3251200" y="3143250"/>
          <p14:tracePt t="356815" x="3289300" y="3143250"/>
          <p14:tracePt t="356829" x="3308350" y="3136900"/>
          <p14:tracePt t="356846" x="3321050" y="3130550"/>
          <p14:tracePt t="356863" x="3346450" y="3130550"/>
          <p14:tracePt t="356867" x="3352800" y="3130550"/>
          <p14:tracePt t="356880" x="3371850" y="3130550"/>
          <p14:tracePt t="356896" x="3409950" y="3130550"/>
          <p14:tracePt t="356913" x="3454400" y="3130550"/>
          <p14:tracePt t="356934" x="3517900" y="3130550"/>
          <p14:tracePt t="356946" x="3575050" y="3124200"/>
          <p14:tracePt t="356954" x="3606800" y="3117850"/>
          <p14:tracePt t="356967" x="3638550" y="3117850"/>
          <p14:tracePt t="356985" x="3746500" y="3124200"/>
          <p14:tracePt t="356996" x="3784600" y="3124200"/>
          <p14:tracePt t="357016" x="3873500" y="3124200"/>
          <p14:tracePt t="357030" x="3975100" y="3130550"/>
          <p14:tracePt t="357047" x="4089400" y="3136900"/>
          <p14:tracePt t="357064" x="4235450" y="3143250"/>
          <p14:tracePt t="357083" x="4324350" y="3143250"/>
          <p14:tracePt t="357097" x="4400550" y="3143250"/>
          <p14:tracePt t="357113" x="4502150" y="3143250"/>
          <p14:tracePt t="357130" x="4616450" y="3149600"/>
          <p14:tracePt t="357146" x="4743450" y="3155950"/>
          <p14:tracePt t="357163" x="4857750" y="3155950"/>
          <p14:tracePt t="357180" x="4927600" y="3155950"/>
          <p14:tracePt t="357196" x="4972050" y="3155950"/>
          <p14:tracePt t="357214" x="4991100" y="3155950"/>
          <p14:tracePt t="357230" x="5010150" y="3155950"/>
          <p14:tracePt t="357246" x="5041900" y="3155950"/>
          <p14:tracePt t="357265" x="5080000" y="3155950"/>
          <p14:tracePt t="357280" x="5099050" y="3155950"/>
          <p14:tracePt t="357296" x="5105400" y="3155950"/>
          <p14:tracePt t="357313" x="5130800" y="3155950"/>
          <p14:tracePt t="357331" x="5156200" y="3155950"/>
          <p14:tracePt t="357346" x="5200650" y="3155950"/>
          <p14:tracePt t="357363" x="5251450" y="3155950"/>
          <p14:tracePt t="357380" x="5321300" y="3155950"/>
          <p14:tracePt t="357400" x="5372100" y="3155950"/>
          <p14:tracePt t="357414" x="5397500" y="3155950"/>
          <p14:tracePt t="357430" x="5403850" y="3155950"/>
          <p14:tracePt t="357480" x="5429250" y="3155950"/>
          <p14:tracePt t="357498" x="5441950" y="3155950"/>
          <p14:tracePt t="357515" x="5454650" y="3155950"/>
          <p14:tracePt t="357546" x="5473700" y="3155950"/>
          <p14:tracePt t="357563" x="5511800" y="3155950"/>
          <p14:tracePt t="357582" x="5562600" y="3155950"/>
          <p14:tracePt t="357597" x="5619750" y="3155950"/>
          <p14:tracePt t="357613" x="5670550" y="3155950"/>
          <p14:tracePt t="357630" x="5702300" y="3155950"/>
          <p14:tracePt t="357646" x="5721350" y="3155950"/>
          <p14:tracePt t="357663" x="5727700" y="3155950"/>
          <p14:tracePt t="357703" x="5734050" y="3155950"/>
          <p14:tracePt t="357713" x="5746750" y="3155950"/>
          <p14:tracePt t="357732" x="5753100" y="3155950"/>
          <p14:tracePt t="358123" x="5759450" y="3155950"/>
          <p14:tracePt t="358132" x="5772150" y="3155950"/>
          <p14:tracePt t="358150" x="5791200" y="3155950"/>
          <p14:tracePt t="358163" x="5810250" y="3155950"/>
          <p14:tracePt t="358169" x="5829300" y="3155950"/>
          <p14:tracePt t="358180" x="5842000" y="3155950"/>
          <p14:tracePt t="358196" x="5886450" y="3155950"/>
          <p14:tracePt t="358213" x="5918200" y="3155950"/>
          <p14:tracePt t="358230" x="5930900" y="3155950"/>
          <p14:tracePt t="358369" x="5930900" y="3149600"/>
          <p14:tracePt t="359778" x="5918200" y="3149600"/>
          <p14:tracePt t="359796" x="5886450" y="3149600"/>
          <p14:tracePt t="359815" x="5861050" y="3149600"/>
          <p14:tracePt t="359832" x="5835650" y="3149600"/>
          <p14:tracePt t="359847" x="5816600" y="3149600"/>
          <p14:tracePt t="359865" x="5778500" y="3149600"/>
          <p14:tracePt t="359881" x="5753100" y="3149600"/>
          <p14:tracePt t="359897" x="5721350" y="3149600"/>
          <p14:tracePt t="359914" x="5689600" y="3149600"/>
          <p14:tracePt t="359934" x="5670550" y="3149600"/>
          <p14:tracePt t="359946" x="5651500" y="3149600"/>
          <p14:tracePt t="359963" x="5626100" y="3149600"/>
          <p14:tracePt t="359982" x="5594350" y="3149600"/>
          <p14:tracePt t="359997" x="5556250" y="3155950"/>
          <p14:tracePt t="360015" x="5518150" y="3162300"/>
          <p14:tracePt t="360030" x="5480050" y="3162300"/>
          <p14:tracePt t="360047" x="5448300" y="3162300"/>
          <p14:tracePt t="360064" x="5410200" y="3162300"/>
          <p14:tracePt t="360067" x="5384800" y="3162300"/>
          <p14:tracePt t="360083" x="5321300" y="3162300"/>
          <p14:tracePt t="360096" x="5238750" y="3168650"/>
          <p14:tracePt t="360113" x="5162550" y="3162300"/>
          <p14:tracePt t="360130" x="5080000" y="3162300"/>
          <p14:tracePt t="360147" x="5003800" y="3162300"/>
          <p14:tracePt t="360163" x="4927600" y="3162300"/>
          <p14:tracePt t="360180" x="4851400" y="3162300"/>
          <p14:tracePt t="360201" x="4787900" y="3162300"/>
          <p14:tracePt t="360218" x="4692650" y="3168650"/>
          <p14:tracePt t="360230" x="4660900" y="3168650"/>
          <p14:tracePt t="360246" x="4603750" y="3168650"/>
          <p14:tracePt t="360248" x="4584700" y="3168650"/>
          <p14:tracePt t="360266" x="4527550" y="3168650"/>
          <p14:tracePt t="360282" x="4451350" y="3168650"/>
          <p14:tracePt t="360297" x="4368800" y="3162300"/>
          <p14:tracePt t="360313" x="4298950" y="3168650"/>
          <p14:tracePt t="360332" x="4222750" y="3168650"/>
          <p14:tracePt t="360346" x="4152900" y="3168650"/>
          <p14:tracePt t="360363" x="4083050" y="3168650"/>
          <p14:tracePt t="360380" x="4013200" y="3181350"/>
          <p14:tracePt t="360398" x="3949700" y="3181350"/>
          <p14:tracePt t="360413" x="3905250" y="3187700"/>
          <p14:tracePt t="360430" x="3879850" y="3187700"/>
          <p14:tracePt t="360449" x="3835400" y="3187700"/>
          <p14:tracePt t="360463" x="3822700" y="3187700"/>
          <p14:tracePt t="360480" x="3759200" y="3187700"/>
          <p14:tracePt t="360498" x="3702050" y="3187700"/>
          <p14:tracePt t="360516" x="3632200" y="3187700"/>
          <p14:tracePt t="360531" x="3575050" y="3187700"/>
          <p14:tracePt t="360547" x="3517900" y="3194050"/>
          <p14:tracePt t="360564" x="3460750" y="3194050"/>
          <p14:tracePt t="360582" x="3390900" y="3187700"/>
          <p14:tracePt t="360596" x="3308350" y="3181350"/>
          <p14:tracePt t="360613" x="3232150" y="3181350"/>
          <p14:tracePt t="360630" x="3175000" y="3181350"/>
          <p14:tracePt t="360646" x="3098800" y="3181350"/>
          <p14:tracePt t="360663" x="3016250" y="3175000"/>
          <p14:tracePt t="360683" x="2889250" y="3175000"/>
          <p14:tracePt t="360699" x="2819400" y="3181350"/>
          <p14:tracePt t="360714" x="2755900" y="3187700"/>
          <p14:tracePt t="360732" x="2654300" y="3187700"/>
          <p14:tracePt t="360747" x="2571750" y="3187700"/>
          <p14:tracePt t="360765" x="2508250" y="3194050"/>
          <p14:tracePt t="360779" x="2457450" y="3194050"/>
          <p14:tracePt t="360797" x="2419350" y="3194050"/>
          <p14:tracePt t="360813" x="2406650" y="3194050"/>
          <p14:tracePt t="360831" x="2400300" y="3194050"/>
          <p14:tracePt t="360969" x="2393950" y="3194050"/>
          <p14:tracePt t="360977" x="2381250" y="3194050"/>
          <p14:tracePt t="360984" x="2362200" y="3194050"/>
          <p14:tracePt t="360996" x="2349500" y="3194050"/>
          <p14:tracePt t="361016" x="2324100" y="3194050"/>
          <p14:tracePt t="361030" x="2317750" y="3194050"/>
          <p14:tracePt t="361047" x="2305050" y="3194050"/>
          <p14:tracePt t="361080" x="2286000" y="3194050"/>
          <p14:tracePt t="361096" x="2273300" y="3194050"/>
          <p14:tracePt t="361113" x="2254250" y="3194050"/>
          <p14:tracePt t="361130" x="2228850" y="3194050"/>
          <p14:tracePt t="361146" x="2197100" y="3194050"/>
          <p14:tracePt t="361163" x="2152650" y="3194050"/>
          <p14:tracePt t="361180" x="2114550" y="3194050"/>
          <p14:tracePt t="361196" x="2070100" y="3194050"/>
          <p14:tracePt t="361213" x="2025650" y="3194050"/>
          <p14:tracePt t="361230" x="1993900" y="3194050"/>
          <p14:tracePt t="361248" x="1936750" y="3194050"/>
          <p14:tracePt t="361265" x="1911350" y="3194050"/>
          <p14:tracePt t="361283" x="1892300" y="3194050"/>
          <p14:tracePt t="361582" x="1898650" y="3194050"/>
          <p14:tracePt t="361588" x="1905000" y="3194050"/>
          <p14:tracePt t="361597" x="1911350" y="3194050"/>
          <p14:tracePt t="361613" x="1917700" y="3194050"/>
          <p14:tracePt t="361737" x="1930400" y="3194050"/>
          <p14:tracePt t="361746" x="1974850" y="3194050"/>
          <p14:tracePt t="361752" x="2006600" y="3194050"/>
          <p14:tracePt t="361765" x="2032000" y="3194050"/>
          <p14:tracePt t="361780" x="2095500" y="3194050"/>
          <p14:tracePt t="361797" x="2146300" y="3194050"/>
          <p14:tracePt t="361813" x="2184400" y="3194050"/>
          <p14:tracePt t="361830" x="2222500" y="3194050"/>
          <p14:tracePt t="361832" x="2235200" y="3194050"/>
          <p14:tracePt t="361846" x="2254250" y="3194050"/>
          <p14:tracePt t="361863" x="2286000" y="3194050"/>
          <p14:tracePt t="361880" x="2317750" y="3194050"/>
          <p14:tracePt t="361887" x="2324100" y="3194050"/>
          <p14:tracePt t="361905" x="2336800" y="3194050"/>
          <p14:tracePt t="361932" x="2349500" y="3194050"/>
          <p14:tracePt t="361938" x="2355850" y="3194050"/>
          <p14:tracePt t="361949" x="2368550" y="3194050"/>
          <p14:tracePt t="361963" x="2400300" y="3194050"/>
          <p14:tracePt t="361980" x="2425700" y="3194050"/>
          <p14:tracePt t="361996" x="2444750" y="3194050"/>
          <p14:tracePt t="362015" x="2457450" y="3194050"/>
          <p14:tracePt t="362144" x="2463800" y="3194050"/>
          <p14:tracePt t="362164" x="2482850" y="3194050"/>
          <p14:tracePt t="362180" x="2501900" y="3194050"/>
          <p14:tracePt t="362197" x="2514600" y="3194050"/>
          <p14:tracePt t="362213" x="2520950" y="3194050"/>
          <p14:tracePt t="362234" x="2540000" y="3194050"/>
          <p14:tracePt t="362246" x="2552700" y="3194050"/>
          <p14:tracePt t="362266" x="2616200" y="3194050"/>
          <p14:tracePt t="362272" x="2628900" y="3194050"/>
          <p14:tracePt t="362296" x="2641600" y="3194050"/>
          <p14:tracePt t="362361" x="2647950" y="3194050"/>
          <p14:tracePt t="362380" x="2698750" y="3194050"/>
          <p14:tracePt t="362396" x="2743200" y="3194050"/>
          <p14:tracePt t="362413" x="2781300" y="3194050"/>
          <p14:tracePt t="362430" x="2794000" y="3194050"/>
          <p14:tracePt t="362434" x="2806700" y="3194050"/>
          <p14:tracePt t="362489" x="2813050" y="3194050"/>
          <p14:tracePt t="362499" x="2832100" y="3194050"/>
          <p14:tracePt t="362515" x="2876550" y="3194050"/>
          <p14:tracePt t="362533" x="2933700" y="3194050"/>
          <p14:tracePt t="362546" x="3022600" y="3194050"/>
          <p14:tracePt t="362563" x="3130550" y="3194050"/>
          <p14:tracePt t="362580" x="3219450" y="3194050"/>
          <p14:tracePt t="362597" x="3289300" y="3194050"/>
          <p14:tracePt t="362613" x="3365500" y="3194050"/>
          <p14:tracePt t="362630" x="3448050" y="3194050"/>
          <p14:tracePt t="362646" x="3556000" y="3194050"/>
          <p14:tracePt t="362653" x="3613150" y="3194050"/>
          <p14:tracePt t="362663" x="3670300" y="3194050"/>
          <p14:tracePt t="362680" x="3784600" y="3194050"/>
          <p14:tracePt t="362701" x="3930650" y="3155950"/>
          <p14:tracePt t="362713" x="4019550" y="3130550"/>
          <p14:tracePt t="362730" x="4057650" y="3124200"/>
          <p14:tracePt t="362747" x="4057650" y="3117850"/>
          <p14:tracePt t="362819" x="4057650" y="3111500"/>
          <p14:tracePt t="362831" x="4057650" y="3105150"/>
          <p14:tracePt t="362858" x="4057650" y="3098800"/>
          <p14:tracePt t="362873" x="4076700" y="3092450"/>
          <p14:tracePt t="362891" x="4140200" y="3079750"/>
          <p14:tracePt t="362897" x="4178300" y="3073400"/>
          <p14:tracePt t="362913" x="4260850" y="3048000"/>
          <p14:tracePt t="362930" x="4318000" y="3028950"/>
          <p14:tracePt t="362950" x="4349750" y="3022600"/>
          <p14:tracePt t="362958" x="4349750" y="3016250"/>
          <p14:tracePt t="362969" x="4349750" y="3009900"/>
          <p14:tracePt t="362982" x="4349750" y="3003550"/>
          <p14:tracePt t="362998" x="4368800" y="2978150"/>
          <p14:tracePt t="363015" x="4406900" y="2946400"/>
          <p14:tracePt t="363030" x="4451350" y="2927350"/>
          <p14:tracePt t="363046" x="4495800" y="2908300"/>
          <p14:tracePt t="363063" x="4533900" y="2889250"/>
          <p14:tracePt t="363070" x="4565650" y="2876550"/>
          <p14:tracePt t="363076" x="4591050" y="2870200"/>
          <p14:tracePt t="363082" x="4616450" y="2851150"/>
          <p14:tracePt t="363097" x="4648200" y="2832100"/>
          <p14:tracePt t="363113" x="4667250" y="2819400"/>
          <p14:tracePt t="363131" x="4673600" y="2806700"/>
          <p14:tracePt t="363147" x="4673600" y="2794000"/>
          <p14:tracePt t="363164" x="4686300" y="2781300"/>
          <p14:tracePt t="363183" x="4705350" y="2768600"/>
          <p14:tracePt t="363200" x="4718050" y="2762250"/>
          <p14:tracePt t="363217" x="4724400" y="2749550"/>
          <p14:tracePt t="363230" x="4724400" y="2743200"/>
          <p14:tracePt t="363248" x="4730750" y="2736850"/>
          <p14:tracePt t="363273" x="4730750" y="2724150"/>
          <p14:tracePt t="363286" x="4737100" y="2717800"/>
          <p14:tracePt t="363297" x="4743450" y="2692400"/>
          <p14:tracePt t="363313" x="4749800" y="2667000"/>
          <p14:tracePt t="363332" x="4749800" y="2654300"/>
          <p14:tracePt t="363346" x="4762500" y="2635250"/>
          <p14:tracePt t="363363" x="4775200" y="2616200"/>
          <p14:tracePt t="363381" x="4781550" y="2597150"/>
          <p14:tracePt t="363397" x="4794250" y="2584450"/>
          <p14:tracePt t="363413" x="4806950" y="2578100"/>
          <p14:tracePt t="363435" x="4838700" y="2559050"/>
          <p14:tracePt t="363451" x="4889500" y="2540000"/>
          <p14:tracePt t="363467" x="4933950" y="2533650"/>
          <p14:tracePt t="363481" x="4972050" y="2527300"/>
          <p14:tracePt t="363497" x="4997450" y="2520950"/>
          <p14:tracePt t="363515" x="5022850" y="2520950"/>
          <p14:tracePt t="363530" x="5035550" y="2520950"/>
          <p14:tracePt t="363547" x="5048250" y="2520950"/>
          <p14:tracePt t="363563" x="5067300" y="2527300"/>
          <p14:tracePt t="363582" x="5092700" y="2540000"/>
          <p14:tracePt t="363597" x="5099050" y="2559050"/>
          <p14:tracePt t="363613" x="5111750" y="2584450"/>
          <p14:tracePt t="363630" x="5111750" y="2609850"/>
          <p14:tracePt t="363646" x="5111750" y="2641600"/>
          <p14:tracePt t="363663" x="5099050" y="2679700"/>
          <p14:tracePt t="363684" x="5060950" y="2711450"/>
          <p14:tracePt t="363696" x="5022850" y="2724150"/>
          <p14:tracePt t="363713" x="4984750" y="2743200"/>
          <p14:tracePt t="363733" x="4933950" y="2755900"/>
          <p14:tracePt t="363749" x="4902200" y="2768600"/>
          <p14:tracePt t="363765" x="4889500" y="2781300"/>
          <p14:tracePt t="363780" x="4857750" y="2781300"/>
          <p14:tracePt t="363797" x="4857750" y="2787650"/>
          <p14:tracePt t="363846" x="4851400" y="2781300"/>
          <p14:tracePt t="363863" x="4845050" y="2774950"/>
          <p14:tracePt t="363880" x="4838700" y="2762250"/>
          <p14:tracePt t="363882" x="4832350" y="2755900"/>
          <p14:tracePt t="363897" x="4826000" y="2743200"/>
          <p14:tracePt t="363913" x="4819650" y="2736850"/>
          <p14:tracePt t="363930" x="4813300" y="2730500"/>
          <p14:tracePt t="363950" x="4813300" y="2724150"/>
          <p14:tracePt t="363958" x="4806950" y="2717800"/>
          <p14:tracePt t="363980" x="4806950" y="2705100"/>
          <p14:tracePt t="363996" x="4806950" y="2698750"/>
          <p14:tracePt t="364082" x="4813300" y="2692400"/>
          <p14:tracePt t="364097" x="4819650" y="2692400"/>
          <p14:tracePt t="364124" x="4826000" y="2686050"/>
          <p14:tracePt t="364141" x="4832350" y="2686050"/>
          <p14:tracePt t="364146" x="4838700" y="2686050"/>
          <p14:tracePt t="364163" x="4845050" y="2679700"/>
          <p14:tracePt t="364248" x="4845050" y="2686050"/>
          <p14:tracePt t="364260" x="4864100" y="2705100"/>
          <p14:tracePt t="364270" x="4870450" y="2711450"/>
          <p14:tracePt t="364282" x="4883150" y="2724150"/>
          <p14:tracePt t="364296" x="4883150" y="2730500"/>
          <p14:tracePt t="364333" x="4895850" y="2730500"/>
          <p14:tracePt t="364346" x="4921250" y="2730500"/>
          <p14:tracePt t="364363" x="4940300" y="2730500"/>
          <p14:tracePt t="364379" x="4953000" y="2730500"/>
          <p14:tracePt t="364396" x="4959350" y="2730500"/>
          <p14:tracePt t="364413" x="4972050" y="2724150"/>
          <p14:tracePt t="364433" x="4991100" y="2717800"/>
          <p14:tracePt t="364446" x="5016500" y="2711450"/>
          <p14:tracePt t="364463" x="5035550" y="2698750"/>
          <p14:tracePt t="364464" x="5041900" y="2692400"/>
          <p14:tracePt t="364624" x="5035550" y="2692400"/>
          <p14:tracePt t="364673" x="5029200" y="2692400"/>
          <p14:tracePt t="364801" x="5022850" y="2692400"/>
          <p14:tracePt t="365027" x="5022850" y="2686050"/>
          <p14:tracePt t="365060" x="5022850" y="2679700"/>
          <p14:tracePt t="365083" x="5022850" y="2667000"/>
          <p14:tracePt t="365097" x="5029200" y="2660650"/>
          <p14:tracePt t="365114" x="5035550" y="2647950"/>
          <p14:tracePt t="365130" x="5041900" y="2635250"/>
          <p14:tracePt t="365146" x="5041900" y="2622550"/>
          <p14:tracePt t="365163" x="5048250" y="2609850"/>
          <p14:tracePt t="365185" x="5054600" y="2597150"/>
          <p14:tracePt t="365196" x="5060950" y="2584450"/>
          <p14:tracePt t="365213" x="5073650" y="2565400"/>
          <p14:tracePt t="365231" x="5099050" y="2552700"/>
          <p14:tracePt t="365246" x="5124450" y="2540000"/>
          <p14:tracePt t="365265" x="5162550" y="2527300"/>
          <p14:tracePt t="365280" x="5175250" y="2520950"/>
          <p14:tracePt t="365296" x="5207000" y="2501900"/>
          <p14:tracePt t="365313" x="5251450" y="2482850"/>
          <p14:tracePt t="365330" x="5295900" y="2463800"/>
          <p14:tracePt t="365346" x="5340350" y="2463800"/>
          <p14:tracePt t="365363" x="5391150" y="2451100"/>
          <p14:tracePt t="365380" x="5448300" y="2451100"/>
          <p14:tracePt t="365396" x="5499100" y="2444750"/>
          <p14:tracePt t="365413" x="5549900" y="2444750"/>
          <p14:tracePt t="365432" x="5581650" y="2444750"/>
          <p14:tracePt t="365447" x="5594350" y="2444750"/>
          <p14:tracePt t="365480" x="5600700" y="2444750"/>
          <p14:tracePt t="365800" x="5588000" y="2444750"/>
          <p14:tracePt t="365811" x="5543550" y="2457450"/>
          <p14:tracePt t="365817" x="5486400" y="2476500"/>
          <p14:tracePt t="365832" x="5422900" y="2501900"/>
          <p14:tracePt t="365846" x="5302250" y="2552700"/>
          <p14:tracePt t="365863" x="5168900" y="2622550"/>
          <p14:tracePt t="365880" x="4997450" y="2711450"/>
          <p14:tracePt t="365892" x="4800600" y="2781300"/>
          <p14:tracePt t="365900" x="4718050" y="2819400"/>
          <p14:tracePt t="365909" x="4641850" y="2851150"/>
          <p14:tracePt t="365918" x="4565650" y="2876550"/>
          <p14:tracePt t="365930" x="4438650" y="2914650"/>
          <p14:tracePt t="365950" x="4343400" y="2940050"/>
          <p14:tracePt t="365963" x="4273550" y="2965450"/>
          <p14:tracePt t="365980" x="4210050" y="2984500"/>
          <p14:tracePt t="365996" x="4152900" y="3009900"/>
          <p14:tracePt t="366015" x="4102100" y="3028950"/>
          <p14:tracePt t="366030" x="4064000" y="3041650"/>
          <p14:tracePt t="366046" x="4032250" y="3048000"/>
          <p14:tracePt t="366063" x="3994150" y="3067050"/>
          <p14:tracePt t="366082" x="3949700" y="3086100"/>
          <p14:tracePt t="366097" x="3905250" y="3098800"/>
          <p14:tracePt t="366113" x="3886200" y="3111500"/>
          <p14:tracePt t="366130" x="3873500" y="3111500"/>
          <p14:tracePt t="366163" x="3873500" y="3117850"/>
          <p14:tracePt t="366225" x="3867150" y="3117850"/>
          <p14:tracePt t="366297" x="3860800" y="3117850"/>
          <p14:tracePt t="366305" x="3822700" y="3117850"/>
          <p14:tracePt t="366313" x="3778250" y="3124200"/>
          <p14:tracePt t="366330" x="3695700" y="3136900"/>
          <p14:tracePt t="366347" x="3594100" y="3136900"/>
          <p14:tracePt t="366364" x="3505200" y="3136900"/>
          <p14:tracePt t="366380" x="3403600" y="3136900"/>
          <p14:tracePt t="366397" x="3308350" y="3136900"/>
          <p14:tracePt t="366414" x="3175000" y="3136900"/>
          <p14:tracePt t="366430" x="3060700" y="3130550"/>
          <p14:tracePt t="366435" x="2997200" y="3130550"/>
          <p14:tracePt t="366451" x="2870200" y="3130550"/>
          <p14:tracePt t="366464" x="2774950" y="3136900"/>
          <p14:tracePt t="366480" x="2730500" y="3130550"/>
          <p14:tracePt t="366498" x="2609850" y="3130550"/>
          <p14:tracePt t="366516" x="2552700" y="3130550"/>
          <p14:tracePt t="366530" x="2495550" y="3130550"/>
          <p14:tracePt t="366547" x="2444750" y="3130550"/>
          <p14:tracePt t="366565" x="2387600" y="3130550"/>
          <p14:tracePt t="366582" x="2330450" y="3124200"/>
          <p14:tracePt t="366597" x="2286000" y="3124200"/>
          <p14:tracePt t="366613" x="2235200" y="3124200"/>
          <p14:tracePt t="366630" x="2190750" y="3124200"/>
          <p14:tracePt t="366652" x="2133600" y="3124200"/>
          <p14:tracePt t="366659" x="2108200" y="3124200"/>
          <p14:tracePt t="366666" x="2082800" y="3117850"/>
          <p14:tracePt t="366680" x="2044700" y="3117850"/>
          <p14:tracePt t="366702" x="2012950" y="3117850"/>
          <p14:tracePt t="366712" x="2006600" y="3117850"/>
          <p14:tracePt t="366715" x="1993900" y="3117850"/>
          <p14:tracePt t="366905" x="2000250" y="3117850"/>
          <p14:tracePt t="366913" x="2012950" y="3117850"/>
          <p14:tracePt t="366920" x="2032000" y="3117850"/>
          <p14:tracePt t="366930" x="2044700" y="3117850"/>
          <p14:tracePt t="366947" x="2089150" y="3117850"/>
          <p14:tracePt t="366966" x="2133600" y="3117850"/>
          <p14:tracePt t="366980" x="2178050" y="3117850"/>
          <p14:tracePt t="366998" x="2222500" y="3117850"/>
          <p14:tracePt t="367016" x="2260600" y="3117850"/>
          <p14:tracePt t="367021" x="2279650" y="3117850"/>
          <p14:tracePt t="367030" x="2298700" y="3117850"/>
          <p14:tracePt t="367048" x="2387600" y="3117850"/>
          <p14:tracePt t="367065" x="2476500" y="3117850"/>
          <p14:tracePt t="367082" x="2590800" y="3117850"/>
          <p14:tracePt t="367099" x="2692400" y="3124200"/>
          <p14:tracePt t="367114" x="2787650" y="3124200"/>
          <p14:tracePt t="367130" x="2863850" y="3124200"/>
          <p14:tracePt t="367146" x="2933700" y="3130550"/>
          <p14:tracePt t="367164" x="3016250" y="3130550"/>
          <p14:tracePt t="367180" x="3098800" y="3143250"/>
          <p14:tracePt t="367201" x="3200400" y="3149600"/>
          <p14:tracePt t="367213" x="3321050" y="3149600"/>
          <p14:tracePt t="367230" x="3448050" y="3149600"/>
          <p14:tracePt t="367249" x="3651250" y="3149600"/>
          <p14:tracePt t="367266" x="3797300" y="3155950"/>
          <p14:tracePt t="367280" x="3860800" y="3155950"/>
          <p14:tracePt t="367296" x="4032250" y="3155950"/>
          <p14:tracePt t="367313" x="4114800" y="3155950"/>
          <p14:tracePt t="367329" x="4203700" y="3155950"/>
          <p14:tracePt t="367346" x="4267200" y="3155950"/>
          <p14:tracePt t="367363" x="4298950" y="3155950"/>
          <p14:tracePt t="367380" x="4305300" y="3155950"/>
          <p14:tracePt t="367435" x="4298950" y="3155950"/>
          <p14:tracePt t="367451" x="4279900" y="3155950"/>
          <p14:tracePt t="367463" x="4260850" y="3155950"/>
          <p14:tracePt t="367481" x="4159250" y="3155950"/>
          <p14:tracePt t="367497" x="4019550" y="3155950"/>
          <p14:tracePt t="367517" x="3829050" y="3155950"/>
          <p14:tracePt t="367531" x="3632200" y="3149600"/>
          <p14:tracePt t="367547" x="3429000" y="3155950"/>
          <p14:tracePt t="367563" x="3232150" y="3155950"/>
          <p14:tracePt t="367582" x="3041650" y="3149600"/>
          <p14:tracePt t="367597" x="2851150" y="3136900"/>
          <p14:tracePt t="367613" x="2679700" y="3130550"/>
          <p14:tracePt t="367629" x="2546350" y="3136900"/>
          <p14:tracePt t="367646" x="2406650" y="3136900"/>
          <p14:tracePt t="367663" x="2279650" y="3136900"/>
          <p14:tracePt t="367680" x="2171700" y="3136900"/>
          <p14:tracePt t="367697" x="2082800" y="3136900"/>
          <p14:tracePt t="367713" x="2070100" y="3136900"/>
          <p14:tracePt t="367730" x="2063750" y="3143250"/>
          <p14:tracePt t="367747" x="2051050" y="3143250"/>
          <p14:tracePt t="367765" x="2044700" y="3143250"/>
          <p14:tracePt t="367782" x="2032000" y="3149600"/>
          <p14:tracePt t="367796" x="2006600" y="3149600"/>
          <p14:tracePt t="367813" x="1993900" y="3149600"/>
          <p14:tracePt t="367830" x="1968500" y="3149600"/>
          <p14:tracePt t="367847" x="1955800" y="3149600"/>
          <p14:tracePt t="367879" x="1949450" y="3149600"/>
          <p14:tracePt t="367945" x="1943100" y="3149600"/>
          <p14:tracePt t="367955" x="1924050" y="3149600"/>
          <p14:tracePt t="367964" x="1898650" y="3149600"/>
          <p14:tracePt t="367980" x="1860550" y="3155950"/>
          <p14:tracePt t="367996" x="1809750" y="3155950"/>
          <p14:tracePt t="368016" x="1758950" y="3155950"/>
          <p14:tracePt t="368030" x="1733550" y="3162300"/>
          <p14:tracePt t="368046" x="1720850" y="3162300"/>
          <p14:tracePt t="368308" x="1727200" y="3162300"/>
          <p14:tracePt t="368314" x="1739900" y="3162300"/>
          <p14:tracePt t="368332" x="1746250" y="3168650"/>
          <p14:tracePt t="368347" x="1752600" y="3168650"/>
          <p14:tracePt t="368419" x="1758950" y="3168650"/>
          <p14:tracePt t="368425" x="1778000" y="3168650"/>
          <p14:tracePt t="368440" x="1784350" y="3168650"/>
          <p14:tracePt t="368472" x="1790700" y="3168650"/>
          <p14:tracePt t="368481" x="1797050" y="3168650"/>
          <p14:tracePt t="368505" x="1803400" y="3168650"/>
          <p14:tracePt t="368528" x="1809750" y="3168650"/>
          <p14:tracePt t="368546" x="1828800" y="3168650"/>
          <p14:tracePt t="368563" x="1854200" y="3168650"/>
          <p14:tracePt t="368583" x="1879600" y="3168650"/>
          <p14:tracePt t="368597" x="1898650" y="3168650"/>
          <p14:tracePt t="368630" x="1905000" y="3168650"/>
          <p14:tracePt t="368646" x="1917700" y="3168650"/>
          <p14:tracePt t="368663" x="1943100" y="3168650"/>
          <p14:tracePt t="368666" x="1962150" y="3168650"/>
          <p14:tracePt t="368680" x="1981200" y="3168650"/>
          <p14:tracePt t="368696" x="2038350" y="3168650"/>
          <p14:tracePt t="368713" x="2076450" y="3168650"/>
          <p14:tracePt t="368730" x="2101850" y="3168650"/>
          <p14:tracePt t="368747" x="2120900" y="3168650"/>
          <p14:tracePt t="368767" x="2146300" y="3168650"/>
          <p14:tracePt t="368780" x="2178050" y="3168650"/>
          <p14:tracePt t="368796" x="2222500" y="3168650"/>
          <p14:tracePt t="368813" x="2273300" y="3168650"/>
          <p14:tracePt t="368832" x="2343150" y="3168650"/>
          <p14:tracePt t="368846" x="2362200" y="3168650"/>
          <p14:tracePt t="368863" x="2406650" y="3168650"/>
          <p14:tracePt t="368880" x="2463800" y="3168650"/>
          <p14:tracePt t="368899" x="2571750" y="3168650"/>
          <p14:tracePt t="368913" x="2647950" y="3168650"/>
          <p14:tracePt t="368930" x="2724150" y="3168650"/>
          <p14:tracePt t="368947" x="2794000" y="3175000"/>
          <p14:tracePt t="368966" x="2857500" y="3175000"/>
          <p14:tracePt t="368980" x="2927350" y="3175000"/>
          <p14:tracePt t="368996" x="2978150" y="3175000"/>
          <p14:tracePt t="369016" x="3035300" y="3175000"/>
          <p14:tracePt t="369030" x="3086100" y="3175000"/>
          <p14:tracePt t="369047" x="3155950" y="3175000"/>
          <p14:tracePt t="369067" x="3238500" y="3175000"/>
          <p14:tracePt t="369077" x="3257550" y="3175000"/>
          <p14:tracePt t="369088" x="3314700" y="3175000"/>
          <p14:tracePt t="369097" x="3346450" y="3175000"/>
          <p14:tracePt t="369114" x="3416300" y="3175000"/>
          <p14:tracePt t="369130" x="3473450" y="3175000"/>
          <p14:tracePt t="369146" x="3524250" y="3175000"/>
          <p14:tracePt t="369163" x="3568700" y="3175000"/>
          <p14:tracePt t="369180" x="3613150" y="3175000"/>
          <p14:tracePt t="369202" x="3651250" y="3175000"/>
          <p14:tracePt t="369213" x="3746500" y="3175000"/>
          <p14:tracePt t="369230" x="3848100" y="3175000"/>
          <p14:tracePt t="369247" x="3937000" y="3175000"/>
          <p14:tracePt t="369265" x="4032250" y="3181350"/>
          <p14:tracePt t="369280" x="4044950" y="3181350"/>
          <p14:tracePt t="369296" x="4089400" y="3187700"/>
          <p14:tracePt t="369313" x="4102100" y="3187700"/>
          <p14:tracePt t="369332" x="4140200" y="3187700"/>
          <p14:tracePt t="369346" x="4184650" y="3187700"/>
          <p14:tracePt t="369363" x="4235450" y="3187700"/>
          <p14:tracePt t="369380" x="4298950" y="3187700"/>
          <p14:tracePt t="369396" x="4368800" y="3187700"/>
          <p14:tracePt t="369413" x="4432300" y="3187700"/>
          <p14:tracePt t="369430" x="4495800" y="3187700"/>
          <p14:tracePt t="369450" x="4584700" y="3187700"/>
          <p14:tracePt t="369463" x="4610100" y="3187700"/>
          <p14:tracePt t="369480" x="4660900" y="3187700"/>
          <p14:tracePt t="369483" x="4686300" y="3187700"/>
          <p14:tracePt t="369498" x="4737100" y="3187700"/>
          <p14:tracePt t="369517" x="4787900" y="3187700"/>
          <p14:tracePt t="369530" x="4819650" y="3181350"/>
          <p14:tracePt t="369546" x="4870450" y="3181350"/>
          <p14:tracePt t="369563" x="4921250" y="3175000"/>
          <p14:tracePt t="369585" x="4978400" y="3175000"/>
          <p14:tracePt t="369597" x="5016500" y="3175000"/>
          <p14:tracePt t="369613" x="5067300" y="3175000"/>
          <p14:tracePt t="369630" x="5130800" y="3175000"/>
          <p14:tracePt t="369646" x="5194300" y="3175000"/>
          <p14:tracePt t="369664" x="5264150" y="3175000"/>
          <p14:tracePt t="369683" x="5314950" y="3175000"/>
          <p14:tracePt t="369700" x="5372100" y="3175000"/>
          <p14:tracePt t="369713" x="5429250" y="3175000"/>
          <p14:tracePt t="369732" x="5473700" y="3175000"/>
          <p14:tracePt t="369747" x="5511800" y="3175000"/>
          <p14:tracePt t="369767" x="5537200" y="3175000"/>
          <p14:tracePt t="369780" x="5556250" y="3175000"/>
          <p14:tracePt t="369797" x="5581650" y="3175000"/>
          <p14:tracePt t="369813" x="5613400" y="3175000"/>
          <p14:tracePt t="369831" x="5657850" y="3181350"/>
          <p14:tracePt t="369847" x="5689600" y="3181350"/>
          <p14:tracePt t="369864" x="5721350" y="3181350"/>
          <p14:tracePt t="369881" x="5734050" y="3181350"/>
          <p14:tracePt t="369906" x="5746750" y="3181350"/>
          <p14:tracePt t="369913" x="5753100" y="3181350"/>
          <p14:tracePt t="369934" x="5784850" y="3181350"/>
          <p14:tracePt t="369946" x="5829300" y="3181350"/>
          <p14:tracePt t="369953" x="5848350" y="3181350"/>
          <p14:tracePt t="369969" x="5873750" y="3181350"/>
          <p14:tracePt t="369980" x="5886450" y="3181350"/>
          <p14:tracePt t="369985" x="5892800" y="3181350"/>
          <p14:tracePt t="370017" x="5899150" y="3181350"/>
          <p14:tracePt t="370030" x="5911850" y="3181350"/>
          <p14:tracePt t="370047" x="5924550" y="3181350"/>
          <p14:tracePt t="370141" x="5930900" y="3181350"/>
          <p14:tracePt t="370409" x="5911850" y="3181350"/>
          <p14:tracePt t="370418" x="5899150" y="3181350"/>
          <p14:tracePt t="370430" x="5873750" y="3181350"/>
          <p14:tracePt t="370451" x="5759450" y="3181350"/>
          <p14:tracePt t="370463" x="5715000" y="3181350"/>
          <p14:tracePt t="370480" x="5619750" y="3181350"/>
          <p14:tracePt t="370481" x="5562600" y="3181350"/>
          <p14:tracePt t="370497" x="5461000" y="3181350"/>
          <p14:tracePt t="370516" x="5346700" y="3181350"/>
          <p14:tracePt t="370530" x="5213350" y="3181350"/>
          <p14:tracePt t="370550" x="5080000" y="3181350"/>
          <p14:tracePt t="370564" x="4946650" y="3187700"/>
          <p14:tracePt t="370580" x="4813300" y="3200400"/>
          <p14:tracePt t="370598" x="4648200" y="3200400"/>
          <p14:tracePt t="370613" x="4470400" y="3200400"/>
          <p14:tracePt t="370616" x="4375150" y="3200400"/>
          <p14:tracePt t="370631" x="4267200" y="3200400"/>
          <p14:tracePt t="370646" x="4083050" y="3200400"/>
          <p14:tracePt t="370665" x="3790950" y="3200400"/>
          <p14:tracePt t="370680" x="3625850" y="3213100"/>
          <p14:tracePt t="370698" x="3505200" y="3213100"/>
          <p14:tracePt t="370715" x="3390900" y="3206750"/>
          <p14:tracePt t="370730" x="3314700" y="3206750"/>
          <p14:tracePt t="370746" x="3289300" y="3206750"/>
          <p14:tracePt t="370780" x="3282950" y="3206750"/>
          <p14:tracePt t="370830" x="3276600" y="3206750"/>
          <p14:tracePt t="370857" x="3270250" y="3206750"/>
          <p14:tracePt t="370876" x="3263900" y="3206750"/>
          <p14:tracePt t="370904" x="3257550" y="3206750"/>
          <p14:tracePt t="370914" x="3244850" y="3206750"/>
          <p14:tracePt t="370930" x="3225800" y="3206750"/>
          <p14:tracePt t="370951" x="3219450" y="3206750"/>
          <p14:tracePt t="370981" x="3219450" y="3200400"/>
          <p14:tracePt t="370984" x="3232150" y="3187700"/>
          <p14:tracePt t="370997" x="3238500" y="3175000"/>
          <p14:tracePt t="371832" x="3232150" y="3175000"/>
          <p14:tracePt t="371842" x="3238500" y="3181350"/>
          <p14:tracePt t="371905" x="3232150" y="3181350"/>
          <p14:tracePt t="371914" x="3225800" y="3181350"/>
          <p14:tracePt t="371920" x="3225800" y="3187700"/>
          <p14:tracePt t="371933" x="3213100" y="3187700"/>
          <p14:tracePt t="371946" x="3206750" y="3194050"/>
          <p14:tracePt t="371965" x="3194050" y="3194050"/>
          <p14:tracePt t="371982" x="3175000" y="3194050"/>
          <p14:tracePt t="371997" x="3162300" y="3200400"/>
          <p14:tracePt t="372017" x="3149600" y="3200400"/>
          <p14:tracePt t="372027" x="3143250" y="3200400"/>
          <p14:tracePt t="372033" x="3136900" y="3200400"/>
          <p14:tracePt t="372063" x="3136900" y="3206750"/>
          <p14:tracePt t="372089" x="3130550" y="3206750"/>
          <p14:tracePt t="372114" x="3124200" y="3206750"/>
          <p14:tracePt t="372141" x="3117850" y="3206750"/>
          <p14:tracePt t="372153" x="3117850" y="3213100"/>
          <p14:tracePt t="372208" x="3111500" y="3213100"/>
          <p14:tracePt t="372235" x="3105150" y="3213100"/>
          <p14:tracePt t="372357" x="3105150" y="3219450"/>
          <p14:tracePt t="372360" x="3098800" y="3219450"/>
          <p14:tracePt t="372391" x="3092450" y="3219450"/>
          <p14:tracePt t="372795" x="3086100" y="3219450"/>
          <p14:tracePt t="372802" x="3073400" y="3219450"/>
          <p14:tracePt t="372813" x="3067050" y="3219450"/>
          <p14:tracePt t="372830" x="3041650" y="3219450"/>
          <p14:tracePt t="372846" x="3009900" y="3219450"/>
          <p14:tracePt t="372863" x="2978150" y="3219450"/>
          <p14:tracePt t="372867" x="2959100" y="3225800"/>
          <p14:tracePt t="372880" x="2933700" y="3225800"/>
          <p14:tracePt t="372892" x="2882900" y="3225800"/>
          <p14:tracePt t="372904" x="2832100" y="3232150"/>
          <p14:tracePt t="372913" x="2806700" y="3232150"/>
          <p14:tracePt t="372930" x="2768600" y="3232150"/>
          <p14:tracePt t="372950" x="2724150" y="3232150"/>
          <p14:tracePt t="372958" x="2705100" y="3232150"/>
          <p14:tracePt t="372965" x="2679700" y="3232150"/>
          <p14:tracePt t="372984" x="2635250" y="3238500"/>
          <p14:tracePt t="372998" x="2590800" y="3244850"/>
          <p14:tracePt t="373016" x="2559050" y="3244850"/>
          <p14:tracePt t="373018" x="2533650" y="3244850"/>
          <p14:tracePt t="373030" x="2514600" y="3244850"/>
          <p14:tracePt t="373047" x="2476500" y="3244850"/>
          <p14:tracePt t="373063" x="2419350" y="3251200"/>
          <p14:tracePt t="373083" x="2330450" y="3251200"/>
          <p14:tracePt t="373098" x="2260600" y="3251200"/>
          <p14:tracePt t="373114" x="2184400" y="3257550"/>
          <p14:tracePt t="373130" x="2101850" y="3270250"/>
          <p14:tracePt t="373147" x="1993900" y="3270250"/>
          <p14:tracePt t="373164" x="1905000" y="3270250"/>
          <p14:tracePt t="373185" x="1847850" y="3282950"/>
          <p14:tracePt t="373201" x="1784350" y="3289300"/>
          <p14:tracePt t="373214" x="1765300" y="3289300"/>
          <p14:tracePt t="373230" x="1746250" y="3289300"/>
          <p14:tracePt t="373249" x="1695450" y="3289300"/>
          <p14:tracePt t="373265" x="1657350" y="3295650"/>
          <p14:tracePt t="373284" x="1638300" y="3295650"/>
          <p14:tracePt t="373301" x="1606550" y="3295650"/>
          <p14:tracePt t="373313" x="1574800" y="3295650"/>
          <p14:tracePt t="373332" x="1543050" y="3302000"/>
          <p14:tracePt t="373347" x="1504950" y="3302000"/>
          <p14:tracePt t="373364" x="1454150" y="3308350"/>
          <p14:tracePt t="373380" x="1409700" y="3308350"/>
          <p14:tracePt t="373396" x="1390650" y="3321050"/>
          <p14:tracePt t="373413" x="1358900" y="3321050"/>
          <p14:tracePt t="373429" x="1352550" y="3321050"/>
          <p14:tracePt t="373446" x="1346200" y="3327400"/>
          <p14:tracePt t="373463" x="1346200" y="3333750"/>
          <p14:tracePt t="373482" x="1333500" y="3359150"/>
          <p14:tracePt t="373496" x="1327150" y="3371850"/>
          <p14:tracePt t="373515" x="1308100" y="3378200"/>
          <p14:tracePt t="373530" x="1295400" y="3397250"/>
          <p14:tracePt t="373548" x="1282700" y="3416300"/>
          <p14:tracePt t="373563" x="1282700" y="3441700"/>
          <p14:tracePt t="373583" x="1282700" y="3473450"/>
          <p14:tracePt t="373597" x="1282700" y="3498850"/>
          <p14:tracePt t="373614" x="1301750" y="3517900"/>
          <p14:tracePt t="373630" x="1327150" y="3530600"/>
          <p14:tracePt t="373638" x="1327150" y="3536950"/>
          <p14:tracePt t="373642" x="1333500" y="3536950"/>
          <p14:tracePt t="373664" x="1365250" y="3543300"/>
          <p14:tracePt t="373680" x="1371600" y="3543300"/>
          <p14:tracePt t="373696" x="1390650" y="3543300"/>
          <p14:tracePt t="373716" x="1409700" y="3543300"/>
          <p14:tracePt t="373730" x="1473200" y="3543300"/>
          <p14:tracePt t="373746" x="1524000" y="3543300"/>
          <p14:tracePt t="373765" x="1568450" y="3543300"/>
          <p14:tracePt t="373780" x="1600200" y="3543300"/>
          <p14:tracePt t="373802" x="1625600" y="3524250"/>
          <p14:tracePt t="373813" x="1631950" y="3517900"/>
          <p14:tracePt t="373832" x="1657350" y="3486150"/>
          <p14:tracePt t="373846" x="1663700" y="3467100"/>
          <p14:tracePt t="373863" x="1670050" y="3429000"/>
          <p14:tracePt t="373866" x="1670050" y="3409950"/>
          <p14:tracePt t="373880" x="1670050" y="3397250"/>
          <p14:tracePt t="373890" x="1676400" y="3384550"/>
          <p14:tracePt t="373908" x="1676400" y="3365500"/>
          <p14:tracePt t="373914" x="1682750" y="3365500"/>
          <p14:tracePt t="373930" x="1682750" y="3352800"/>
          <p14:tracePt t="373950" x="1670050" y="3340100"/>
          <p14:tracePt t="373963" x="1651000" y="3327400"/>
          <p14:tracePt t="373980" x="1631950" y="3308350"/>
          <p14:tracePt t="373997" x="1606550" y="3295650"/>
          <p14:tracePt t="374015" x="1587500" y="3282950"/>
          <p14:tracePt t="374031" x="1568450" y="3276600"/>
          <p14:tracePt t="374046" x="1555750" y="3276600"/>
          <p14:tracePt t="374065" x="1543050" y="3270250"/>
          <p14:tracePt t="374082" x="1511300" y="3270250"/>
          <p14:tracePt t="374098" x="1485900" y="3270250"/>
          <p14:tracePt t="374114" x="1460500" y="3270250"/>
          <p14:tracePt t="374130" x="1441450" y="3270250"/>
          <p14:tracePt t="374146" x="1428750" y="3270250"/>
          <p14:tracePt t="374163" x="1409700" y="3270250"/>
          <p14:tracePt t="374701" x="1428750" y="3270250"/>
          <p14:tracePt t="374707" x="1447800" y="3270250"/>
          <p14:tracePt t="374715" x="1473200" y="3270250"/>
          <p14:tracePt t="374730" x="1511300" y="3270250"/>
          <p14:tracePt t="374750" x="1562100" y="3270250"/>
          <p14:tracePt t="374765" x="1619250" y="3263900"/>
          <p14:tracePt t="374780" x="1663700" y="3257550"/>
          <p14:tracePt t="374796" x="1714500" y="3244850"/>
          <p14:tracePt t="374815" x="1758950" y="3244850"/>
          <p14:tracePt t="374831" x="1809750" y="3238500"/>
          <p14:tracePt t="374846" x="1828800" y="3232150"/>
          <p14:tracePt t="374863" x="1847850" y="3232150"/>
          <p14:tracePt t="374868" x="1854200" y="3225800"/>
          <p14:tracePt t="374880" x="1866900" y="3225800"/>
          <p14:tracePt t="374893" x="1911350" y="3206750"/>
          <p14:tracePt t="374903" x="1949450" y="3194050"/>
          <p14:tracePt t="374904" x="1962150" y="3187700"/>
          <p14:tracePt t="374913" x="2006600" y="3181350"/>
          <p14:tracePt t="374930" x="2070100" y="3181350"/>
          <p14:tracePt t="374950" x="2120900" y="3162300"/>
          <p14:tracePt t="374957" x="2127250" y="3162300"/>
          <p14:tracePt t="374963" x="2133600" y="3162300"/>
          <p14:tracePt t="374982" x="2146300" y="3155950"/>
          <p14:tracePt t="375015" x="2165350" y="3155950"/>
          <p14:tracePt t="375030" x="2197100" y="3155950"/>
          <p14:tracePt t="375047" x="2266950" y="3136900"/>
          <p14:tracePt t="375063" x="2317750" y="3086100"/>
          <p14:tracePt t="375068" x="2336800" y="3067050"/>
          <p14:tracePt t="375080" x="2406650" y="3067050"/>
          <p14:tracePt t="375097" x="2451100" y="3067050"/>
          <p14:tracePt t="375114" x="2489200" y="3067050"/>
          <p14:tracePt t="375130" x="2520950" y="3073400"/>
          <p14:tracePt t="375146" x="2540000" y="3073400"/>
          <p14:tracePt t="375164" x="2552700" y="3073400"/>
          <p14:tracePt t="376049" x="2552700" y="3079750"/>
          <p14:tracePt t="376345" x="2546350" y="3079750"/>
          <p14:tracePt t="378177" x="2533650" y="3079750"/>
          <p14:tracePt t="378197" x="2489200" y="3098800"/>
          <p14:tracePt t="378213" x="2419350" y="3124200"/>
          <p14:tracePt t="378230" x="2330450" y="3143250"/>
          <p14:tracePt t="378247" x="2260600" y="3181350"/>
          <p14:tracePt t="378267" x="2120900" y="3238500"/>
          <p14:tracePt t="378282" x="2006600" y="3270250"/>
          <p14:tracePt t="378297" x="1866900" y="3295650"/>
          <p14:tracePt t="378313" x="1733550" y="3327400"/>
          <p14:tracePt t="378333" x="1631950" y="3365500"/>
          <p14:tracePt t="378347" x="1536700" y="3397250"/>
          <p14:tracePt t="378363" x="1447800" y="3429000"/>
          <p14:tracePt t="378380" x="1365250" y="3454400"/>
          <p14:tracePt t="378398" x="1320800" y="3467100"/>
          <p14:tracePt t="378414" x="1301750" y="3479800"/>
          <p14:tracePt t="378417" x="1295400" y="3479800"/>
          <p14:tracePt t="378430" x="1282700" y="3479800"/>
          <p14:tracePt t="378450" x="1270000" y="3479800"/>
          <p14:tracePt t="378464" x="1257300" y="3479800"/>
          <p14:tracePt t="378480" x="1250950" y="3479800"/>
          <p14:tracePt t="378499" x="1238250" y="3479800"/>
          <p14:tracePt t="378516" x="1225550" y="3479800"/>
          <p14:tracePt t="382689" x="1289050" y="3448050"/>
          <p14:tracePt t="382703" x="1339850" y="3422650"/>
          <p14:tracePt t="382707" x="1390650" y="3384550"/>
          <p14:tracePt t="382714" x="1447800" y="3359150"/>
          <p14:tracePt t="382730" x="1555750" y="3308350"/>
          <p14:tracePt t="382747" x="1657350" y="3251200"/>
          <p14:tracePt t="382766" x="1746250" y="3219450"/>
          <p14:tracePt t="382781" x="1809750" y="3206750"/>
          <p14:tracePt t="382797" x="1860550" y="3194050"/>
          <p14:tracePt t="382813" x="1879600" y="3162300"/>
          <p14:tracePt t="382832" x="1924050" y="3149600"/>
          <p14:tracePt t="382847" x="1955800" y="3136900"/>
          <p14:tracePt t="382863" x="1987550" y="3130550"/>
          <p14:tracePt t="382880" x="2019300" y="3117850"/>
          <p14:tracePt t="382896" x="2063750" y="3105150"/>
          <p14:tracePt t="382913" x="2070100" y="3105150"/>
          <p14:tracePt t="382950" x="2070100" y="3098800"/>
          <p14:tracePt t="382967" x="2089150" y="3092450"/>
          <p14:tracePt t="382980" x="2114550" y="3079750"/>
          <p14:tracePt t="382999" x="2114550" y="3073400"/>
          <p14:tracePt t="383152" x="2114550" y="3079750"/>
          <p14:tracePt t="383168" x="2114550" y="3086100"/>
          <p14:tracePt t="383184" x="2101850" y="3098800"/>
          <p14:tracePt t="383197" x="2063750" y="3136900"/>
          <p14:tracePt t="383206" x="2044700" y="3149600"/>
          <p14:tracePt t="383210" x="2019300" y="3168650"/>
          <p14:tracePt t="383217" x="1993900" y="3194050"/>
          <p14:tracePt t="383234" x="1962150" y="3232150"/>
          <p14:tracePt t="383250" x="1917700" y="3251200"/>
          <p14:tracePt t="383266" x="1879600" y="3276600"/>
          <p14:tracePt t="383282" x="1841500" y="3289300"/>
          <p14:tracePt t="383297" x="1816100" y="3302000"/>
          <p14:tracePt t="383313" x="1778000" y="3308350"/>
          <p14:tracePt t="383332" x="1758950" y="3314700"/>
          <p14:tracePt t="383347" x="1746250" y="3314700"/>
          <p14:tracePt t="383380" x="1739900" y="3314700"/>
          <p14:tracePt t="383396" x="1733550" y="3321050"/>
          <p14:tracePt t="383413" x="1727200" y="3327400"/>
          <p14:tracePt t="384129" x="1720850" y="3327400"/>
          <p14:tracePt t="384142" x="1720850" y="3314700"/>
          <p14:tracePt t="384150" x="1701800" y="3314700"/>
          <p14:tracePt t="384164" x="1682750" y="3302000"/>
          <p14:tracePt t="384180" x="1676400" y="3302000"/>
          <p14:tracePt t="384230" x="1676400" y="3295650"/>
          <p14:tracePt t="384247" x="1676400" y="3282950"/>
          <p14:tracePt t="384265" x="1676400" y="3276600"/>
          <p14:tracePt t="384313" x="1682750" y="3276600"/>
          <p14:tracePt t="384332" x="1695450" y="3270250"/>
          <p14:tracePt t="384347" x="1714500" y="3251200"/>
          <p14:tracePt t="384363" x="1733550" y="3232150"/>
          <p14:tracePt t="384380" x="1752600" y="3206750"/>
          <p14:tracePt t="384397" x="1771650" y="3194050"/>
          <p14:tracePt t="384414" x="1778000" y="3187700"/>
          <p14:tracePt t="384430" x="1784350" y="3181350"/>
          <p14:tracePt t="384449" x="1816100" y="3162300"/>
          <p14:tracePt t="384467" x="1854200" y="3155950"/>
          <p14:tracePt t="384481" x="1860550" y="3143250"/>
          <p14:tracePt t="384496" x="1892300" y="3124200"/>
          <p14:tracePt t="384516" x="1898650" y="3124200"/>
          <p14:tracePt t="384961" x="1892300" y="3124200"/>
          <p14:tracePt t="384980" x="1879600" y="3124200"/>
          <p14:tracePt t="384996" x="1866900" y="3136900"/>
          <p14:tracePt t="385016" x="1854200" y="3136900"/>
          <p14:tracePt t="385030" x="1854200" y="3143250"/>
          <p14:tracePt t="385267" x="1860550" y="3143250"/>
          <p14:tracePt t="385274" x="1866900" y="3143250"/>
          <p14:tracePt t="385282" x="1879600" y="3143250"/>
          <p14:tracePt t="385296" x="1892300" y="3143250"/>
          <p14:tracePt t="385313" x="1905000" y="3143250"/>
          <p14:tracePt t="385330" x="1924050" y="3143250"/>
          <p14:tracePt t="385347" x="1949450" y="3143250"/>
          <p14:tracePt t="385363" x="1974850" y="3143250"/>
          <p14:tracePt t="385380" x="1993900" y="3143250"/>
          <p14:tracePt t="385413" x="2000250" y="3143250"/>
          <p14:tracePt t="385489" x="2019300" y="3143250"/>
          <p14:tracePt t="385497" x="2032000" y="3143250"/>
          <p14:tracePt t="385517" x="2070100" y="3143250"/>
          <p14:tracePt t="385530" x="2108200" y="3143250"/>
          <p14:tracePt t="385547" x="2146300" y="3143250"/>
          <p14:tracePt t="385563" x="2190750" y="3143250"/>
          <p14:tracePt t="385583" x="2235200" y="3143250"/>
          <p14:tracePt t="385597" x="2266950" y="3143250"/>
          <p14:tracePt t="385614" x="2305050" y="3136900"/>
          <p14:tracePt t="385630" x="2336800" y="3130550"/>
          <p14:tracePt t="385646" x="2368550" y="3117850"/>
          <p14:tracePt t="385663" x="2413000" y="3117850"/>
          <p14:tracePt t="385680" x="2457450" y="3111500"/>
          <p14:tracePt t="385683" x="2476500" y="3111500"/>
          <p14:tracePt t="385701" x="2514600" y="3111500"/>
          <p14:tracePt t="385713" x="2552700" y="3111500"/>
          <p14:tracePt t="385730" x="2590800" y="3111500"/>
          <p14:tracePt t="385747" x="2622550" y="3111500"/>
          <p14:tracePt t="385765" x="2654300" y="3111500"/>
          <p14:tracePt t="385781" x="2692400" y="3111500"/>
          <p14:tracePt t="385797" x="2743200" y="3111500"/>
          <p14:tracePt t="385813" x="2800350" y="3111500"/>
          <p14:tracePt t="385830" x="2870200" y="3111500"/>
          <p14:tracePt t="385847" x="2946400" y="3111500"/>
          <p14:tracePt t="385865" x="3041650" y="3111500"/>
          <p14:tracePt t="385880" x="3079750" y="3111500"/>
          <p14:tracePt t="385893" x="3155950" y="3117850"/>
          <p14:tracePt t="385904" x="3238500" y="3117850"/>
          <p14:tracePt t="385913" x="3276600" y="3117850"/>
          <p14:tracePt t="385930" x="3352800" y="3117850"/>
          <p14:tracePt t="385951" x="3435350" y="3117850"/>
          <p14:tracePt t="385957" x="3479800" y="3117850"/>
          <p14:tracePt t="385963" x="3524250" y="3117850"/>
          <p14:tracePt t="385980" x="3606800" y="3117850"/>
          <p14:tracePt t="385996" x="3708400" y="3117850"/>
          <p14:tracePt t="386015" x="3803650" y="3117850"/>
          <p14:tracePt t="386030" x="3898900" y="3117850"/>
          <p14:tracePt t="386046" x="3981450" y="3117850"/>
          <p14:tracePt t="386048" x="4019550" y="3117850"/>
          <p14:tracePt t="386063" x="4057650" y="3117850"/>
          <p14:tracePt t="386080" x="4178300" y="3117850"/>
          <p14:tracePt t="386097" x="4273550" y="3117850"/>
          <p14:tracePt t="386114" x="4349750" y="3111500"/>
          <p14:tracePt t="386130" x="4445000" y="3111500"/>
          <p14:tracePt t="386147" x="4527550" y="3111500"/>
          <p14:tracePt t="386163" x="4629150" y="3111500"/>
          <p14:tracePt t="386180" x="4749800" y="3111500"/>
          <p14:tracePt t="386200" x="4864100" y="3111500"/>
          <p14:tracePt t="386214" x="4965700" y="3105150"/>
          <p14:tracePt t="386235" x="5067300" y="3105150"/>
          <p14:tracePt t="386247" x="5086350" y="3105150"/>
          <p14:tracePt t="386265" x="5105400" y="3105150"/>
          <p14:tracePt t="386376" x="5099050" y="3105150"/>
          <p14:tracePt t="386391" x="5048250" y="3105150"/>
          <p14:tracePt t="386403" x="4908550" y="3117850"/>
          <p14:tracePt t="386417" x="4819650" y="3117850"/>
          <p14:tracePt t="386432" x="4451350" y="3124200"/>
          <p14:tracePt t="386449" x="4318000" y="3124200"/>
          <p14:tracePt t="386466" x="3917950" y="3124200"/>
          <p14:tracePt t="386480" x="3797300" y="3124200"/>
          <p14:tracePt t="386497" x="3492500" y="3143250"/>
          <p14:tracePt t="386517" x="3340100" y="3149600"/>
          <p14:tracePt t="386524" x="3257550" y="3155950"/>
          <p14:tracePt t="386531" x="3175000" y="3155950"/>
          <p14:tracePt t="386547" x="3035300" y="3168650"/>
          <p14:tracePt t="386566" x="2889250" y="3162300"/>
          <p14:tracePt t="386581" x="2762250" y="3162300"/>
          <p14:tracePt t="386597" x="2628900" y="3162300"/>
          <p14:tracePt t="386614" x="2540000" y="3168650"/>
          <p14:tracePt t="386630" x="2432050" y="3168650"/>
          <p14:tracePt t="386647" x="2324100" y="3168650"/>
          <p14:tracePt t="386652" x="2273300" y="3162300"/>
          <p14:tracePt t="386663" x="2222500" y="3155950"/>
          <p14:tracePt t="386680" x="2127250" y="3149600"/>
          <p14:tracePt t="386684" x="2095500" y="3149600"/>
          <p14:tracePt t="386700" x="2051050" y="3149600"/>
          <p14:tracePt t="386713" x="2044700" y="3149600"/>
          <p14:tracePt t="386865" x="2051050" y="3149600"/>
          <p14:tracePt t="386873" x="2057400" y="3143250"/>
          <p14:tracePt t="386891" x="2070100" y="3136900"/>
          <p14:tracePt t="386901" x="2089150" y="3130550"/>
          <p14:tracePt t="386913" x="2120900" y="3117850"/>
          <p14:tracePt t="386936" x="2178050" y="3105150"/>
          <p14:tracePt t="386947" x="2241550" y="3098800"/>
          <p14:tracePt t="386963" x="2298700" y="3092450"/>
          <p14:tracePt t="386982" x="2349500" y="3098800"/>
          <p14:tracePt t="386997" x="2368550" y="3105150"/>
          <p14:tracePt t="387005" x="2381250" y="3111500"/>
          <p14:tracePt t="387017" x="2387600" y="3111500"/>
          <p14:tracePt t="387030" x="2406650" y="3111500"/>
          <p14:tracePt t="387047" x="2438400" y="3111500"/>
          <p14:tracePt t="387065" x="2514600" y="3111500"/>
          <p14:tracePt t="387083" x="2571750" y="3111500"/>
          <p14:tracePt t="387097" x="2609850" y="3111500"/>
          <p14:tracePt t="387113" x="2673350" y="3117850"/>
          <p14:tracePt t="387130" x="2717800" y="3117850"/>
          <p14:tracePt t="387147" x="2781300" y="3117850"/>
          <p14:tracePt t="387163" x="2857500" y="3117850"/>
          <p14:tracePt t="387180" x="2940050" y="3117850"/>
          <p14:tracePt t="387197" x="3003550" y="3117850"/>
          <p14:tracePt t="387213" x="3048000" y="3117850"/>
          <p14:tracePt t="387230" x="3086100" y="3117850"/>
          <p14:tracePt t="387247" x="3117850" y="3124200"/>
          <p14:tracePt t="387266" x="3213100" y="3130550"/>
          <p14:tracePt t="387280" x="3257550" y="3130550"/>
          <p14:tracePt t="387297" x="3327400" y="3130550"/>
          <p14:tracePt t="387313" x="3441700" y="3136900"/>
          <p14:tracePt t="387330" x="3530600" y="3136900"/>
          <p14:tracePt t="387347" x="3619500" y="3130550"/>
          <p14:tracePt t="387363" x="3727450" y="3124200"/>
          <p14:tracePt t="387380" x="3841750" y="3130550"/>
          <p14:tracePt t="387397" x="3975100" y="3130550"/>
          <p14:tracePt t="387413" x="4108450" y="3130550"/>
          <p14:tracePt t="387430" x="4222750" y="3130550"/>
          <p14:tracePt t="387452" x="4425950" y="3130550"/>
          <p14:tracePt t="387458" x="4489450" y="3130550"/>
          <p14:tracePt t="387464" x="4559300" y="3130550"/>
          <p14:tracePt t="387480" x="4622800" y="3130550"/>
          <p14:tracePt t="387497" x="4813300" y="3124200"/>
          <p14:tracePt t="387516" x="4927600" y="3124200"/>
          <p14:tracePt t="387531" x="4997450" y="3111500"/>
          <p14:tracePt t="387546" x="5010150" y="3111500"/>
          <p14:tracePt t="387584" x="4978400" y="3111500"/>
          <p14:tracePt t="387588" x="4933950" y="3111500"/>
          <p14:tracePt t="387597" x="4870450" y="3111500"/>
          <p14:tracePt t="387614" x="4705350" y="3124200"/>
          <p14:tracePt t="387630" x="4489450" y="3124200"/>
          <p14:tracePt t="387647" x="4241800" y="3124200"/>
          <p14:tracePt t="387650" x="4095750" y="3130550"/>
          <p14:tracePt t="387663" x="3962400" y="3130550"/>
          <p14:tracePt t="387683" x="3492500" y="3143250"/>
          <p14:tracePt t="387696" x="3206750" y="3149600"/>
          <p14:tracePt t="387713" x="2952750" y="3155950"/>
          <p14:tracePt t="387731" x="2679700" y="3155950"/>
          <p14:tracePt t="387749" x="2432050" y="3168650"/>
          <p14:tracePt t="387766" x="2216150" y="3168650"/>
          <p14:tracePt t="387772" x="2108200" y="3162300"/>
          <p14:tracePt t="387780" x="2025650" y="3168650"/>
          <p14:tracePt t="387797" x="1892300" y="3181350"/>
          <p14:tracePt t="387814" x="1790700" y="3181350"/>
          <p14:tracePt t="387831" x="1746250" y="3187700"/>
          <p14:tracePt t="387847" x="1720850" y="3194050"/>
          <p14:tracePt t="387863" x="1689100" y="3206750"/>
          <p14:tracePt t="387870" x="1663700" y="3213100"/>
          <p14:tracePt t="387880" x="1638300" y="3225800"/>
          <p14:tracePt t="387888" x="1612900" y="3232150"/>
          <p14:tracePt t="387898" x="1562100" y="3244850"/>
          <p14:tracePt t="387913" x="1511300" y="3257550"/>
          <p14:tracePt t="387930" x="1460500" y="3257550"/>
          <p14:tracePt t="387949" x="1416050" y="3257550"/>
          <p14:tracePt t="387964" x="1390650" y="3257550"/>
          <p14:tracePt t="388090" x="1384300" y="3257550"/>
          <p14:tracePt t="388098" x="1371600" y="3257550"/>
          <p14:tracePt t="388106" x="1352550" y="3257550"/>
          <p14:tracePt t="388113" x="1314450" y="3257550"/>
          <p14:tracePt t="388130" x="1225550" y="3263900"/>
          <p14:tracePt t="388146" x="1130300" y="3263900"/>
          <p14:tracePt t="388163" x="1041400" y="3251200"/>
          <p14:tracePt t="388180" x="952500" y="3225800"/>
          <p14:tracePt t="388202" x="876300" y="3206750"/>
          <p14:tracePt t="388215" x="831850" y="3187700"/>
          <p14:tracePt t="388230" x="800100" y="3181350"/>
          <p14:tracePt t="388248" x="800100" y="3175000"/>
          <p14:tracePt t="388370" x="800100" y="3194050"/>
          <p14:tracePt t="388377" x="800100" y="3225800"/>
          <p14:tracePt t="388397" x="787400" y="3276600"/>
          <p14:tracePt t="388413" x="781050" y="3321050"/>
          <p14:tracePt t="388430" x="762000" y="3352800"/>
          <p14:tracePt t="388451" x="749300" y="3397250"/>
          <p14:tracePt t="388463" x="749300" y="3409950"/>
          <p14:tracePt t="388483" x="749300" y="3416300"/>
          <p14:tracePt t="388546" x="762000" y="3416300"/>
          <p14:tracePt t="388554" x="774700" y="3416300"/>
          <p14:tracePt t="388564" x="800100" y="3416300"/>
          <p14:tracePt t="388582" x="857250" y="3416300"/>
          <p14:tracePt t="388584" x="882650" y="3416300"/>
          <p14:tracePt t="388597" x="927100" y="3416300"/>
          <p14:tracePt t="388614" x="1047750" y="3416300"/>
          <p14:tracePt t="388630" x="1187450" y="3416300"/>
          <p14:tracePt t="388646" x="1314450" y="3416300"/>
          <p14:tracePt t="388663" x="1416050" y="3454400"/>
          <p14:tracePt t="388680" x="1530350" y="3479800"/>
          <p14:tracePt t="388684" x="1574800" y="3486150"/>
          <p14:tracePt t="388701" x="1631950" y="3498850"/>
          <p14:tracePt t="388716" x="1651000" y="3505200"/>
          <p14:tracePt t="388835" x="1651000" y="3498850"/>
          <p14:tracePt t="388840" x="1651000" y="3460750"/>
          <p14:tracePt t="388849" x="1651000" y="3441700"/>
          <p14:tracePt t="388863" x="1651000" y="3429000"/>
          <p14:tracePt t="388880" x="1651000" y="3403600"/>
          <p14:tracePt t="388884" x="1651000" y="3390900"/>
          <p14:tracePt t="388904" x="1651000" y="3359150"/>
          <p14:tracePt t="388913" x="1651000" y="3352800"/>
          <p14:tracePt t="388930" x="1651000" y="3340100"/>
          <p14:tracePt t="388950" x="1651000" y="3333750"/>
          <p14:tracePt t="388958" x="1651000" y="3327400"/>
          <p14:tracePt t="388961" x="1644650" y="3327400"/>
          <p14:tracePt t="389106" x="1638300" y="3327400"/>
          <p14:tracePt t="389114" x="1612900" y="3327400"/>
          <p14:tracePt t="389123" x="1581150" y="3327400"/>
          <p14:tracePt t="389131" x="1543050" y="3327400"/>
          <p14:tracePt t="389146" x="1447800" y="3327400"/>
          <p14:tracePt t="389163" x="1333500" y="3327400"/>
          <p14:tracePt t="389180" x="1238250" y="3327400"/>
          <p14:tracePt t="389199" x="1155700" y="3327400"/>
          <p14:tracePt t="389213" x="1092200" y="3346450"/>
          <p14:tracePt t="389235" x="1009650" y="3346450"/>
          <p14:tracePt t="389247" x="990600" y="3346450"/>
          <p14:tracePt t="389265" x="977900" y="3346450"/>
          <p14:tracePt t="389441" x="971550" y="3346450"/>
          <p14:tracePt t="389454" x="965200" y="3346450"/>
          <p14:tracePt t="389489" x="958850" y="3346450"/>
          <p14:tracePt t="389518" x="952500" y="3346450"/>
          <p14:tracePt t="389530" x="952500" y="3352800"/>
          <p14:tracePt t="389832" x="952500" y="3346450"/>
          <p14:tracePt t="389844" x="946150" y="3346450"/>
          <p14:tracePt t="389961" x="939800" y="3346450"/>
          <p14:tracePt t="390562" x="946150" y="3352800"/>
          <p14:tracePt t="390986" x="939800" y="3352800"/>
          <p14:tracePt t="391000" x="933450" y="3352800"/>
          <p14:tracePt t="391016" x="914400" y="3352800"/>
          <p14:tracePt t="391023" x="901700" y="3352800"/>
          <p14:tracePt t="391030" x="882650" y="3352800"/>
          <p14:tracePt t="391047" x="838200" y="3352800"/>
          <p14:tracePt t="391063" x="800100" y="3352800"/>
          <p14:tracePt t="391065" x="787400" y="3352800"/>
          <p14:tracePt t="391284" x="793750" y="3365500"/>
          <p14:tracePt t="391294" x="806450" y="3378200"/>
          <p14:tracePt t="391299" x="819150" y="3397250"/>
          <p14:tracePt t="391313" x="869950" y="3435350"/>
          <p14:tracePt t="391331" x="914400" y="3460750"/>
          <p14:tracePt t="391347" x="952500" y="3479800"/>
          <p14:tracePt t="391363" x="996950" y="3486150"/>
          <p14:tracePt t="391380" x="1060450" y="3492500"/>
          <p14:tracePt t="391396" x="1130300" y="3479800"/>
          <p14:tracePt t="391417" x="1212850" y="3460750"/>
          <p14:tracePt t="391435" x="1219200" y="3454400"/>
          <p14:tracePt t="391499" x="1231900" y="3454400"/>
          <p14:tracePt t="391504" x="1238250" y="3454400"/>
          <p14:tracePt t="391522" x="1257300" y="3441700"/>
          <p14:tracePt t="391530" x="1263650" y="3435350"/>
          <p14:tracePt t="391547" x="1282700" y="3435350"/>
          <p14:tracePt t="391563" x="1282700" y="3429000"/>
          <p14:tracePt t="391657" x="1282700" y="3422650"/>
          <p14:tracePt t="391669" x="1289050" y="3416300"/>
          <p14:tracePt t="391673" x="1308100" y="3409950"/>
          <p14:tracePt t="391699" x="1327150" y="3403600"/>
          <p14:tracePt t="391810" x="1327150" y="3397250"/>
          <p14:tracePt t="391816" x="1333500" y="3390900"/>
          <p14:tracePt t="391832" x="1333500" y="3371850"/>
          <p14:tracePt t="391847" x="1333500" y="3365500"/>
          <p14:tracePt t="391863" x="1333500" y="3359150"/>
          <p14:tracePt t="391880" x="1333500" y="3346450"/>
          <p14:tracePt t="391887" x="1333500" y="3340100"/>
          <p14:tracePt t="391906" x="1320800" y="3314700"/>
          <p14:tracePt t="391913" x="1308100" y="3314700"/>
          <p14:tracePt t="391930" x="1295400" y="3308350"/>
          <p14:tracePt t="391947" x="1282700" y="3302000"/>
          <p14:tracePt t="391964" x="1270000" y="3302000"/>
          <p14:tracePt t="391980" x="1244600" y="3302000"/>
          <p14:tracePt t="391996" x="1212850" y="3302000"/>
          <p14:tracePt t="392015" x="1200150" y="3302000"/>
          <p14:tracePt t="392047" x="1193800" y="3302000"/>
          <p14:tracePt t="392082" x="1187450" y="3302000"/>
          <p14:tracePt t="392098" x="1149350" y="3295650"/>
          <p14:tracePt t="392114" x="1117600" y="3282950"/>
          <p14:tracePt t="392130" x="1092200" y="3282950"/>
          <p14:tracePt t="392146" x="1047750" y="3282950"/>
          <p14:tracePt t="392168" x="996950" y="3282950"/>
          <p14:tracePt t="392180" x="952500" y="3282950"/>
          <p14:tracePt t="392197" x="901700" y="3282950"/>
          <p14:tracePt t="392213" x="863600" y="3282950"/>
          <p14:tracePt t="392233" x="857250" y="3282950"/>
          <p14:tracePt t="392308" x="850900" y="3282950"/>
          <p14:tracePt t="392484" x="863600" y="3282950"/>
          <p14:tracePt t="392489" x="876300" y="3282950"/>
          <p14:tracePt t="392498" x="895350" y="3282950"/>
          <p14:tracePt t="392515" x="952500" y="3282950"/>
          <p14:tracePt t="392530" x="990600" y="3263900"/>
          <p14:tracePt t="392547" x="1035050" y="3257550"/>
          <p14:tracePt t="392563" x="1079500" y="3251200"/>
          <p14:tracePt t="392583" x="1092200" y="3244850"/>
          <p14:tracePt t="392585" x="1098550" y="3244850"/>
          <p14:tracePt t="392625" x="1104900" y="3244850"/>
          <p14:tracePt t="392632" x="1111250" y="3244850"/>
          <p14:tracePt t="392641" x="1130300" y="3244850"/>
          <p14:tracePt t="392664" x="1155700" y="3238500"/>
          <p14:tracePt t="392680" x="1155700" y="3232150"/>
          <p14:tracePt t="392697" x="1168400" y="3232150"/>
          <p14:tracePt t="392730" x="1174750" y="3232150"/>
          <p14:tracePt t="392746" x="1193800" y="3232150"/>
          <p14:tracePt t="392780" x="1200150" y="3232150"/>
          <p14:tracePt t="392796" x="1200150" y="3225800"/>
          <p14:tracePt t="392840" x="1206500" y="3225800"/>
          <p14:tracePt t="392850" x="1212850" y="3225800"/>
          <p14:tracePt t="392863" x="1225550" y="3225800"/>
          <p14:tracePt t="392880" x="1244600" y="3225800"/>
          <p14:tracePt t="392898" x="1257300" y="3225800"/>
          <p14:tracePt t="392906" x="1263650" y="3225800"/>
          <p14:tracePt t="393000" x="1270000" y="3225800"/>
          <p14:tracePt t="393014" x="1276350" y="3225800"/>
          <p14:tracePt t="393022" x="1282700" y="3225800"/>
          <p14:tracePt t="393030" x="1301750" y="3232150"/>
          <p14:tracePt t="393049" x="1320800" y="3238500"/>
          <p14:tracePt t="393064" x="1327150" y="3244850"/>
          <p14:tracePt t="393129" x="1327150" y="3251200"/>
          <p14:tracePt t="393234" x="1327150" y="3257550"/>
          <p14:tracePt t="393241" x="1327150" y="3263900"/>
          <p14:tracePt t="393257" x="1333500" y="3263900"/>
          <p14:tracePt t="393283" x="1333500" y="3270250"/>
          <p14:tracePt t="393297" x="1327150" y="3270250"/>
          <p14:tracePt t="393313" x="1327150" y="3282950"/>
          <p14:tracePt t="393376" x="1327150" y="3289300"/>
          <p14:tracePt t="393390" x="1327150" y="3295650"/>
          <p14:tracePt t="393401" x="1327150" y="3302000"/>
          <p14:tracePt t="393413" x="1327150" y="3321050"/>
          <p14:tracePt t="393417" x="1346200" y="3321050"/>
          <p14:tracePt t="393433" x="1371600" y="3327400"/>
          <p14:tracePt t="393447" x="1390650" y="3333750"/>
          <p14:tracePt t="393463" x="1403350" y="3333750"/>
          <p14:tracePt t="393480" x="1454150" y="3333750"/>
          <p14:tracePt t="393499" x="1562100" y="3333750"/>
          <p14:tracePt t="393518" x="1644650" y="3314700"/>
          <p14:tracePt t="393526" x="1695450" y="3308350"/>
          <p14:tracePt t="393527" x="1746250" y="3295650"/>
          <p14:tracePt t="393546" x="1809750" y="3263900"/>
          <p14:tracePt t="393564" x="1911350" y="3232150"/>
          <p14:tracePt t="393581" x="1993900" y="3206750"/>
          <p14:tracePt t="393598" x="2082800" y="3175000"/>
          <p14:tracePt t="393613" x="2159000" y="3149600"/>
          <p14:tracePt t="393630" x="2216150" y="3136900"/>
          <p14:tracePt t="393647" x="2228850" y="3130550"/>
          <p14:tracePt t="393700" x="2235200" y="3130550"/>
          <p14:tracePt t="393832" x="2222500" y="3130550"/>
          <p14:tracePt t="393849" x="2216150" y="3130550"/>
          <p14:tracePt t="393863" x="2209800" y="3130550"/>
          <p14:tracePt t="393880" x="2171700" y="3130550"/>
          <p14:tracePt t="393893" x="2127250" y="3130550"/>
          <p14:tracePt t="393900" x="2095500" y="3130550"/>
          <p14:tracePt t="393910" x="2063750" y="3130550"/>
          <p14:tracePt t="393919" x="2038350" y="3130550"/>
          <p14:tracePt t="393934" x="1974850" y="3130550"/>
          <p14:tracePt t="393947" x="1936750" y="3130550"/>
          <p14:tracePt t="393964" x="1924050" y="3130550"/>
          <p14:tracePt t="393980" x="1911350" y="3130550"/>
          <p14:tracePt t="393997" x="1905000" y="3130550"/>
          <p14:tracePt t="394017" x="1892300" y="3130550"/>
          <p14:tracePt t="394193" x="1911350" y="3130550"/>
          <p14:tracePt t="394204" x="1924050" y="3130550"/>
          <p14:tracePt t="394213" x="1943100" y="3130550"/>
          <p14:tracePt t="394230" x="1974850" y="3130550"/>
          <p14:tracePt t="394246" x="2012950" y="3130550"/>
          <p14:tracePt t="394248" x="2019300" y="3117850"/>
          <p14:tracePt t="394266" x="2063750" y="3117850"/>
          <p14:tracePt t="394281" x="2082800" y="3117850"/>
          <p14:tracePt t="394296" x="2159000" y="3117850"/>
          <p14:tracePt t="394316" x="2209800" y="3117850"/>
          <p14:tracePt t="394330" x="2273300" y="3117850"/>
          <p14:tracePt t="394347" x="2343150" y="3124200"/>
          <p14:tracePt t="394363" x="2400300" y="3136900"/>
          <p14:tracePt t="394380" x="2470150" y="3136900"/>
          <p14:tracePt t="394397" x="2552700" y="3155950"/>
          <p14:tracePt t="394414" x="2635250" y="3162300"/>
          <p14:tracePt t="394436" x="2768600" y="3162300"/>
          <p14:tracePt t="394447" x="2813050" y="3155950"/>
          <p14:tracePt t="394455" x="2863850" y="3155950"/>
          <p14:tracePt t="394459" x="2914650" y="3155950"/>
          <p14:tracePt t="394465" x="2965450" y="3155950"/>
          <p14:tracePt t="394484" x="3067050" y="3155950"/>
          <p14:tracePt t="394497" x="3175000" y="3155950"/>
          <p14:tracePt t="394516" x="3282950" y="3155950"/>
          <p14:tracePt t="394530" x="3397250" y="3155950"/>
          <p14:tracePt t="394547" x="3498850" y="3155950"/>
          <p14:tracePt t="394564" x="3606800" y="3155950"/>
          <p14:tracePt t="394582" x="3702050" y="3155950"/>
          <p14:tracePt t="394598" x="3784600" y="3155950"/>
          <p14:tracePt t="394614" x="3841750" y="3155950"/>
          <p14:tracePt t="394630" x="3898900" y="3155950"/>
          <p14:tracePt t="394632" x="3937000" y="3155950"/>
          <p14:tracePt t="394646" x="3975100" y="3155950"/>
          <p14:tracePt t="394663" x="4044950" y="3155950"/>
          <p14:tracePt t="394680" x="4127500" y="3149600"/>
          <p14:tracePt t="394684" x="4165600" y="3149600"/>
          <p14:tracePt t="394699" x="4248150" y="3149600"/>
          <p14:tracePt t="394718" x="4330700" y="3149600"/>
          <p14:tracePt t="394730" x="4406900" y="3149600"/>
          <p14:tracePt t="394747" x="4489450" y="3149600"/>
          <p14:tracePt t="394767" x="4565650" y="3149600"/>
          <p14:tracePt t="394780" x="4641850" y="3149600"/>
          <p14:tracePt t="394797" x="4699000" y="3149600"/>
          <p14:tracePt t="394813" x="4762500" y="3143250"/>
          <p14:tracePt t="394832" x="4845050" y="3143250"/>
          <p14:tracePt t="394847" x="4876800" y="3143250"/>
          <p14:tracePt t="394863" x="4927600" y="3143250"/>
          <p14:tracePt t="394869" x="4953000" y="3143250"/>
          <p14:tracePt t="394880" x="4978400" y="3143250"/>
          <p14:tracePt t="394894" x="5022850" y="3143250"/>
          <p14:tracePt t="394907" x="5060950" y="3143250"/>
          <p14:tracePt t="394918" x="5080000" y="3143250"/>
          <p14:tracePt t="394930" x="5099050" y="3143250"/>
          <p14:tracePt t="395161" x="5099050" y="3136900"/>
          <p14:tracePt t="395949" x="5092700" y="3136900"/>
          <p14:tracePt t="395960" x="5080000" y="3136900"/>
          <p14:tracePt t="395972" x="5054600" y="3136900"/>
          <p14:tracePt t="395984" x="5029200" y="3136900"/>
          <p14:tracePt t="395997" x="5022850" y="3136900"/>
          <p14:tracePt t="396017" x="5010150" y="3136900"/>
          <p14:tracePt t="396030" x="5003800" y="3136900"/>
          <p14:tracePt t="396258" x="4991100" y="3136900"/>
          <p14:tracePt t="396268" x="4972050" y="3136900"/>
          <p14:tracePt t="396282" x="4927600" y="3136900"/>
          <p14:tracePt t="396297" x="4864100" y="3136900"/>
          <p14:tracePt t="396314" x="4775200" y="3136900"/>
          <p14:tracePt t="396331" x="4660900" y="3149600"/>
          <p14:tracePt t="396347" x="4559300" y="3149600"/>
          <p14:tracePt t="396364" x="4464050" y="3149600"/>
          <p14:tracePt t="396381" x="4368800" y="3149600"/>
          <p14:tracePt t="396397" x="4273550" y="3143250"/>
          <p14:tracePt t="396414" x="4159250" y="3143250"/>
          <p14:tracePt t="396434" x="3968750" y="3143250"/>
          <p14:tracePt t="396447" x="3911600" y="3136900"/>
          <p14:tracePt t="396457" x="3790950" y="3143250"/>
          <p14:tracePt t="396466" x="3727450" y="3143250"/>
          <p14:tracePt t="396480" x="3600450" y="3143250"/>
          <p14:tracePt t="396497" x="3479800" y="3149600"/>
          <p14:tracePt t="396516" x="3371850" y="3162300"/>
          <p14:tracePt t="396532" x="3225800" y="3168650"/>
          <p14:tracePt t="396548" x="3111500" y="3181350"/>
          <p14:tracePt t="396564" x="2952750" y="3181350"/>
          <p14:tracePt t="396582" x="2787650" y="3181350"/>
          <p14:tracePt t="396585" x="2698750" y="3181350"/>
          <p14:tracePt t="396597" x="2635250" y="3187700"/>
          <p14:tracePt t="396614" x="2501900" y="3187700"/>
          <p14:tracePt t="396631" x="2374900" y="3181350"/>
          <p14:tracePt t="396639" x="2311400" y="3187700"/>
          <p14:tracePt t="396646" x="2266950" y="3194050"/>
          <p14:tracePt t="396665" x="2165350" y="3200400"/>
          <p14:tracePt t="396684" x="2159000" y="3200400"/>
          <p14:tracePt t="397129" x="2152650" y="3200400"/>
          <p14:tracePt t="397141" x="2139950" y="3200400"/>
          <p14:tracePt t="397146" x="2133600" y="3200400"/>
          <p14:tracePt t="397163" x="2108200" y="3200400"/>
          <p14:tracePt t="397180" x="2095500" y="3200400"/>
          <p14:tracePt t="397197" x="2070100" y="3200400"/>
          <p14:tracePt t="397213" x="2038350" y="3200400"/>
          <p14:tracePt t="397216" x="2019300" y="3200400"/>
          <p14:tracePt t="397230" x="1993900" y="3200400"/>
          <p14:tracePt t="397247" x="1930400" y="3200400"/>
          <p14:tracePt t="397248" x="1917700" y="3200400"/>
          <p14:tracePt t="397266" x="1873250" y="3200400"/>
          <p14:tracePt t="397280" x="1841500" y="3200400"/>
          <p14:tracePt t="397297" x="1778000" y="3187700"/>
          <p14:tracePt t="397313" x="1752600" y="3187700"/>
          <p14:tracePt t="397331" x="1746250" y="3187700"/>
          <p14:tracePt t="397730" x="1752600" y="3187700"/>
          <p14:tracePt t="397737" x="1771650" y="3187700"/>
          <p14:tracePt t="397747" x="1778000" y="3187700"/>
          <p14:tracePt t="397765" x="1803400" y="3187700"/>
          <p14:tracePt t="397780" x="1866900" y="3187700"/>
          <p14:tracePt t="397797" x="1936750" y="3187700"/>
          <p14:tracePt t="397813" x="1993900" y="3187700"/>
          <p14:tracePt t="397831" x="2051050" y="3187700"/>
          <p14:tracePt t="397847" x="2095500" y="3187700"/>
          <p14:tracePt t="397864" x="2139950" y="3187700"/>
          <p14:tracePt t="397868" x="2165350" y="3187700"/>
          <p14:tracePt t="397880" x="2197100" y="3187700"/>
          <p14:tracePt t="397895" x="2273300" y="3187700"/>
          <p14:tracePt t="397907" x="2355850" y="3187700"/>
          <p14:tracePt t="397914" x="2400300" y="3187700"/>
          <p14:tracePt t="397930" x="2470150" y="3187700"/>
          <p14:tracePt t="397951" x="2527300" y="3194050"/>
          <p14:tracePt t="397966" x="2609850" y="3200400"/>
          <p14:tracePt t="397980" x="2679700" y="3200400"/>
          <p14:tracePt t="397999" x="2762250" y="3200400"/>
          <p14:tracePt t="398017" x="2825750" y="3200400"/>
          <p14:tracePt t="398030" x="2895600" y="3200400"/>
          <p14:tracePt t="398046" x="2997200" y="3206750"/>
          <p14:tracePt t="398064" x="3136900" y="3213100"/>
          <p14:tracePt t="398081" x="3238500" y="3213100"/>
          <p14:tracePt t="398097" x="3346450" y="3213100"/>
          <p14:tracePt t="398114" x="3454400" y="3213100"/>
          <p14:tracePt t="398130" x="3556000" y="3213100"/>
          <p14:tracePt t="398147" x="3651250" y="3213100"/>
          <p14:tracePt t="398163" x="3746500" y="3213100"/>
          <p14:tracePt t="398185" x="3892550" y="3213100"/>
          <p14:tracePt t="398197" x="3943350" y="3206750"/>
          <p14:tracePt t="398214" x="4032250" y="3194050"/>
          <p14:tracePt t="398216" x="4070350" y="3194050"/>
          <p14:tracePt t="398233" x="4133850" y="3187700"/>
          <p14:tracePt t="398250" x="4191000" y="3187700"/>
          <p14:tracePt t="398266" x="4241800" y="3187700"/>
          <p14:tracePt t="398280" x="4298950" y="3187700"/>
          <p14:tracePt t="398297" x="4343400" y="3187700"/>
          <p14:tracePt t="398314" x="4381500" y="3187700"/>
          <p14:tracePt t="398332" x="4432300" y="3187700"/>
          <p14:tracePt t="398347" x="4476750" y="3187700"/>
          <p14:tracePt t="398365" x="4521200" y="3187700"/>
          <p14:tracePt t="398380" x="4565650" y="3187700"/>
          <p14:tracePt t="398396" x="4635500" y="3187700"/>
          <p14:tracePt t="398419" x="4743450" y="3187700"/>
          <p14:tracePt t="398430" x="4775200" y="3187700"/>
          <p14:tracePt t="398451" x="4864100" y="3187700"/>
          <p14:tracePt t="398463" x="4883150" y="3187700"/>
          <p14:tracePt t="398480" x="4914900" y="3187700"/>
          <p14:tracePt t="398481" x="4921250" y="3187700"/>
          <p14:tracePt t="398497" x="4940300" y="3187700"/>
          <p14:tracePt t="398515" x="4965700" y="3187700"/>
          <p14:tracePt t="398530" x="4978400" y="3187700"/>
          <p14:tracePt t="398549" x="4984750" y="3187700"/>
          <p14:tracePt t="398597" x="4997450" y="3181350"/>
          <p14:tracePt t="398614" x="5029200" y="3175000"/>
          <p14:tracePt t="398630" x="5060950" y="3162300"/>
          <p14:tracePt t="398647" x="5092700" y="3155950"/>
          <p14:tracePt t="398663" x="5099050" y="3149600"/>
          <p14:tracePt t="398748" x="5105400" y="3149600"/>
          <p14:tracePt t="398768" x="5111750" y="3149600"/>
          <p14:tracePt t="398913" x="5118100" y="3149600"/>
          <p14:tracePt t="398921" x="5130800" y="3149600"/>
          <p14:tracePt t="398930" x="5143500" y="3149600"/>
          <p14:tracePt t="398950" x="5181600" y="3149600"/>
          <p14:tracePt t="398960" x="5207000" y="3149600"/>
          <p14:tracePt t="398961" x="5226050" y="3149600"/>
          <p14:tracePt t="398984" x="5302250" y="3149600"/>
          <p14:tracePt t="398998" x="5384800" y="3149600"/>
          <p14:tracePt t="399018" x="5499100" y="3149600"/>
          <p14:tracePt t="399032" x="5556250" y="3143250"/>
          <p14:tracePt t="399048" x="5594350" y="3136900"/>
          <p14:tracePt t="399063" x="5600700" y="3136900"/>
          <p14:tracePt t="399080" x="5607050" y="3136900"/>
          <p14:tracePt t="399097" x="5613400" y="3136900"/>
          <p14:tracePt t="399169" x="5626100" y="3136900"/>
          <p14:tracePt t="399178" x="5645150" y="3136900"/>
          <p14:tracePt t="399186" x="5664200" y="3130550"/>
          <p14:tracePt t="399201" x="5683250" y="3130550"/>
          <p14:tracePt t="399215" x="5695950" y="3130550"/>
          <p14:tracePt t="399266" x="5708650" y="3130550"/>
          <p14:tracePt t="399280" x="5746750" y="3130550"/>
          <p14:tracePt t="399297" x="5803900" y="3130550"/>
          <p14:tracePt t="399314" x="5842000" y="3130550"/>
          <p14:tracePt t="399330" x="5867400" y="3130550"/>
          <p14:tracePt t="399347" x="5873750" y="3130550"/>
          <p14:tracePt t="399380" x="5880100" y="3130550"/>
          <p14:tracePt t="399396" x="5886450" y="3130550"/>
          <p14:tracePt t="399433" x="5892800" y="3130550"/>
          <p14:tracePt t="399449" x="5899150" y="3130550"/>
          <p14:tracePt t="399463" x="5905500" y="3130550"/>
          <p14:tracePt t="399480" x="5918200" y="3130550"/>
          <p14:tracePt t="399532" x="5918200" y="3143250"/>
          <p14:tracePt t="399547" x="5892800" y="3155950"/>
          <p14:tracePt t="399564" x="5842000" y="3168650"/>
          <p14:tracePt t="399583" x="5784850" y="3175000"/>
          <p14:tracePt t="399597" x="5727700" y="3175000"/>
          <p14:tracePt t="399614" x="5664200" y="3175000"/>
          <p14:tracePt t="399631" x="5613400" y="3175000"/>
          <p14:tracePt t="399647" x="5562600" y="3175000"/>
          <p14:tracePt t="399665" x="5524500" y="3175000"/>
          <p14:tracePt t="399684" x="5505450" y="3175000"/>
          <p14:tracePt t="399699" x="5486400" y="3175000"/>
          <p14:tracePt t="399715" x="5461000" y="3155950"/>
          <p14:tracePt t="399732" x="5441950" y="3136900"/>
          <p14:tracePt t="399747" x="5429250" y="3111500"/>
          <p14:tracePt t="399766" x="5429250" y="3092450"/>
          <p14:tracePt t="399780" x="5422900" y="3054350"/>
          <p14:tracePt t="399798" x="5422900" y="3028950"/>
          <p14:tracePt t="399814" x="5441950" y="2978150"/>
          <p14:tracePt t="399830" x="5467350" y="2933700"/>
          <p14:tracePt t="399847" x="5511800" y="2901950"/>
          <p14:tracePt t="399864" x="5588000" y="2876550"/>
          <p14:tracePt t="399882" x="5638800" y="2870200"/>
          <p14:tracePt t="399897" x="5689600" y="2857500"/>
          <p14:tracePt t="399914" x="5753100" y="2851150"/>
          <p14:tracePt t="399930" x="5822950" y="2851150"/>
          <p14:tracePt t="399951" x="5880100" y="2851150"/>
          <p14:tracePt t="399964" x="5930900" y="2851150"/>
          <p14:tracePt t="399980" x="5988050" y="2851150"/>
          <p14:tracePt t="399998" x="6019800" y="2863850"/>
          <p14:tracePt t="400016" x="6051550" y="2882900"/>
          <p14:tracePt t="400021" x="6070600" y="2895600"/>
          <p14:tracePt t="400030" x="6083300" y="2908300"/>
          <p14:tracePt t="400047" x="6102350" y="2927350"/>
          <p14:tracePt t="400065" x="6115050" y="2965450"/>
          <p14:tracePt t="400081" x="6121400" y="3003550"/>
          <p14:tracePt t="400098" x="6121400" y="3041650"/>
          <p14:tracePt t="400114" x="6121400" y="3079750"/>
          <p14:tracePt t="400130" x="6102350" y="3117850"/>
          <p14:tracePt t="400147" x="6076950" y="3149600"/>
          <p14:tracePt t="400163" x="6038850" y="3168650"/>
          <p14:tracePt t="400180" x="6000750" y="3181350"/>
          <p14:tracePt t="400200" x="5956300" y="3200400"/>
          <p14:tracePt t="400213" x="5905500" y="3200400"/>
          <p14:tracePt t="400230" x="5867400" y="3200400"/>
          <p14:tracePt t="400247" x="5822950" y="3200400"/>
          <p14:tracePt t="400248" x="5810250" y="3200400"/>
          <p14:tracePt t="400265" x="5778500" y="3200400"/>
          <p14:tracePt t="400280" x="5765800" y="3200400"/>
          <p14:tracePt t="400296" x="5734050" y="3200400"/>
          <p14:tracePt t="400313" x="5715000" y="3187700"/>
          <p14:tracePt t="400330" x="5683250" y="3175000"/>
          <p14:tracePt t="400347" x="5651500" y="3162300"/>
          <p14:tracePt t="400364" x="5619750" y="3143250"/>
          <p14:tracePt t="400380" x="5588000" y="3136900"/>
          <p14:tracePt t="400397" x="5568950" y="3117850"/>
          <p14:tracePt t="400402" x="5562600" y="3111500"/>
          <p14:tracePt t="400413" x="5556250" y="3092450"/>
          <p14:tracePt t="400435" x="5537200" y="3048000"/>
          <p14:tracePt t="400449" x="5530850" y="3028950"/>
          <p14:tracePt t="400464" x="5530850" y="3016250"/>
          <p14:tracePt t="400480" x="5524500" y="3009900"/>
          <p14:tracePt t="400497" x="5543550" y="2978150"/>
          <p14:tracePt t="400517" x="5575300" y="2965450"/>
          <p14:tracePt t="400530" x="5613400" y="2952750"/>
          <p14:tracePt t="400547" x="5645150" y="2952750"/>
          <p14:tracePt t="400583" x="5645150" y="2965450"/>
          <p14:tracePt t="400585" x="5645150" y="2984500"/>
          <p14:tracePt t="400597" x="5607050" y="3003550"/>
          <p14:tracePt t="400613" x="5492750" y="3060700"/>
          <p14:tracePt t="400630" x="5334000" y="3111500"/>
          <p14:tracePt t="400647" x="5156200" y="3168650"/>
          <p14:tracePt t="400648" x="5060950" y="3200400"/>
          <p14:tracePt t="400664" x="4927600" y="3206750"/>
          <p14:tracePt t="400680" x="4425950" y="3213100"/>
          <p14:tracePt t="400698" x="4051300" y="3219450"/>
          <p14:tracePt t="400714" x="3702050" y="3225800"/>
          <p14:tracePt t="400730" x="3409950" y="3225800"/>
          <p14:tracePt t="400747" x="3187700" y="3225800"/>
          <p14:tracePt t="400765" x="2978150" y="3225800"/>
          <p14:tracePt t="400780" x="2819400" y="3225800"/>
          <p14:tracePt t="400797" x="2686050" y="3232150"/>
          <p14:tracePt t="400813" x="2622550" y="3238500"/>
          <p14:tracePt t="400830" x="2571750" y="3238500"/>
          <p14:tracePt t="400847" x="2540000" y="3238500"/>
          <p14:tracePt t="400864" x="2501900" y="3238500"/>
          <p14:tracePt t="400866" x="2482850" y="3238500"/>
          <p14:tracePt t="400880" x="2451100" y="3238500"/>
          <p14:tracePt t="400891" x="2406650" y="3238500"/>
          <p14:tracePt t="400898" x="2374900" y="3238500"/>
          <p14:tracePt t="400913" x="2298700" y="3238500"/>
          <p14:tracePt t="400930" x="2247900" y="3244850"/>
          <p14:tracePt t="400951" x="2203450" y="3244850"/>
          <p14:tracePt t="400963" x="2159000" y="3244850"/>
          <p14:tracePt t="400980" x="2120900" y="3244850"/>
          <p14:tracePt t="400997" x="2082800" y="3244850"/>
          <p14:tracePt t="401017" x="2057400" y="3244850"/>
          <p14:tracePt t="401030" x="2032000" y="3244850"/>
          <p14:tracePt t="401047" x="2006600" y="3244850"/>
          <p14:tracePt t="401065" x="1962150" y="3244850"/>
          <p14:tracePt t="401083" x="1930400" y="3244850"/>
          <p14:tracePt t="401097" x="1911350" y="3244850"/>
          <p14:tracePt t="401113" x="1905000" y="3244850"/>
          <p14:tracePt t="401325" x="1905000" y="3238500"/>
          <p14:tracePt t="401340" x="1905000" y="3232150"/>
          <p14:tracePt t="401393" x="1905000" y="3225800"/>
          <p14:tracePt t="401403" x="1905000" y="3219450"/>
          <p14:tracePt t="401413" x="1905000" y="3213100"/>
          <p14:tracePt t="401430" x="1905000" y="3200400"/>
          <p14:tracePt t="401446" x="1905000" y="3194050"/>
          <p14:tracePt t="401480" x="1911350" y="3181350"/>
          <p14:tracePt t="401497" x="1911350" y="3168650"/>
          <p14:tracePt t="401516" x="1917700" y="3168650"/>
          <p14:tracePt t="401600" x="1924050" y="3162300"/>
          <p14:tracePt t="401609" x="1943100" y="3162300"/>
          <p14:tracePt t="401616" x="1955800" y="3155950"/>
          <p14:tracePt t="401630" x="1974850" y="3155950"/>
          <p14:tracePt t="401647" x="2006600" y="3155950"/>
          <p14:tracePt t="401648" x="2025650" y="3155950"/>
          <p14:tracePt t="401663" x="2051050" y="3155950"/>
          <p14:tracePt t="401680" x="2114550" y="3149600"/>
          <p14:tracePt t="401684" x="2146300" y="3149600"/>
          <p14:tracePt t="401702" x="2216150" y="3149600"/>
          <p14:tracePt t="401713" x="2279650" y="3143250"/>
          <p14:tracePt t="401730" x="2317750" y="3143250"/>
          <p14:tracePt t="401746" x="2336800" y="3149600"/>
          <p14:tracePt t="401765" x="2355850" y="3149600"/>
          <p14:tracePt t="401780" x="2381250" y="3155950"/>
          <p14:tracePt t="401797" x="2425700" y="3155950"/>
          <p14:tracePt t="401813" x="2495550" y="3162300"/>
          <p14:tracePt t="401832" x="2597150" y="3162300"/>
          <p14:tracePt t="401847" x="2616200" y="3162300"/>
          <p14:tracePt t="401863" x="2654300" y="3155950"/>
          <p14:tracePt t="401880" x="2686050" y="3168650"/>
          <p14:tracePt t="401888" x="2692400" y="3168650"/>
          <p14:tracePt t="401899" x="2705100" y="3168650"/>
          <p14:tracePt t="401914" x="2730500" y="3168650"/>
          <p14:tracePt t="401930" x="2755900" y="3168650"/>
          <p14:tracePt t="402371" x="2762250" y="3168650"/>
          <p14:tracePt t="403034" x="2762250" y="3175000"/>
          <p14:tracePt t="403047" x="2755900" y="3175000"/>
          <p14:tracePt t="403064" x="2730500" y="3175000"/>
          <p14:tracePt t="403080" x="2692400" y="3175000"/>
          <p14:tracePt t="403097" x="2628900" y="3181350"/>
          <p14:tracePt t="403114" x="2565400" y="3194050"/>
          <p14:tracePt t="403131" x="2476500" y="3194050"/>
          <p14:tracePt t="403147" x="2413000" y="3200400"/>
          <p14:tracePt t="403164" x="2349500" y="3200400"/>
          <p14:tracePt t="403184" x="2260600" y="3206750"/>
          <p14:tracePt t="403201" x="2216150" y="3206750"/>
          <p14:tracePt t="403215" x="2133600" y="3206750"/>
          <p14:tracePt t="403230" x="2070100" y="3206750"/>
          <p14:tracePt t="403248" x="1949450" y="3206750"/>
          <p14:tracePt t="403266" x="1892300" y="3206750"/>
          <p14:tracePt t="403285" x="1841500" y="3206750"/>
          <p14:tracePt t="403297" x="1803400" y="3206750"/>
          <p14:tracePt t="403314" x="1765300" y="3206750"/>
          <p14:tracePt t="403331" x="1758950" y="3206750"/>
          <p14:tracePt t="403370" x="1752600" y="3206750"/>
          <p14:tracePt t="403393" x="1746250" y="3206750"/>
          <p14:tracePt t="403465" x="1752600" y="3206750"/>
          <p14:tracePt t="403474" x="1778000" y="3206750"/>
          <p14:tracePt t="403483" x="1803400" y="3200400"/>
          <p14:tracePt t="403497" x="1892300" y="3194050"/>
          <p14:tracePt t="403517" x="2019300" y="3187700"/>
          <p14:tracePt t="403531" x="2165350" y="3162300"/>
          <p14:tracePt t="403547" x="2311400" y="3149600"/>
          <p14:tracePt t="403564" x="2413000" y="3130550"/>
          <p14:tracePt t="403580" x="2470150" y="3124200"/>
          <p14:tracePt t="403598" x="2540000" y="3124200"/>
          <p14:tracePt t="403614" x="2622550" y="3124200"/>
          <p14:tracePt t="403630" x="2692400" y="3117850"/>
          <p14:tracePt t="403647" x="2749550" y="3117850"/>
          <p14:tracePt t="403653" x="2768600" y="3117850"/>
          <p14:tracePt t="403663" x="2787650" y="3117850"/>
          <p14:tracePt t="403680" x="2806700" y="3117850"/>
          <p14:tracePt t="403730" x="2819400" y="3117850"/>
          <p14:tracePt t="403747" x="2851150" y="3117850"/>
          <p14:tracePt t="403765" x="2876550" y="3117850"/>
          <p14:tracePt t="403783" x="2889250" y="3117850"/>
          <p14:tracePt t="403860" x="2895600" y="3117850"/>
          <p14:tracePt t="403865" x="2901950" y="3117850"/>
          <p14:tracePt t="403880" x="2914650" y="3117850"/>
          <p14:tracePt t="403897" x="2940050" y="3117850"/>
          <p14:tracePt t="403961" x="2940050" y="3124200"/>
          <p14:tracePt t="403980" x="2921000" y="3124200"/>
          <p14:tracePt t="403997" x="2870200" y="3124200"/>
          <p14:tracePt t="404016" x="2806700" y="3136900"/>
          <p14:tracePt t="404030" x="2717800" y="3136900"/>
          <p14:tracePt t="404047" x="2622550" y="3136900"/>
          <p14:tracePt t="404049" x="2559050" y="3136900"/>
          <p14:tracePt t="404064" x="2457450" y="3130550"/>
          <p14:tracePt t="404081" x="2374900" y="3130550"/>
          <p14:tracePt t="404098" x="2298700" y="3130550"/>
          <p14:tracePt t="404113" x="2247900" y="3130550"/>
          <p14:tracePt t="404130" x="2197100" y="3130550"/>
          <p14:tracePt t="404147" x="2146300" y="3130550"/>
          <p14:tracePt t="404163" x="2108200" y="3130550"/>
          <p14:tracePt t="404179" x="2101850" y="3130550"/>
          <p14:tracePt t="404201" x="2095500" y="3130550"/>
          <p14:tracePt t="404234" x="2063750" y="3130550"/>
          <p14:tracePt t="404247" x="2038350" y="3130550"/>
          <p14:tracePt t="404268" x="1962150" y="3130550"/>
          <p14:tracePt t="404276" x="1930400" y="3130550"/>
          <p14:tracePt t="404290" x="1898650" y="3130550"/>
          <p14:tracePt t="404300" x="1809750" y="3130550"/>
          <p14:tracePt t="404314" x="1708150" y="3130550"/>
          <p14:tracePt t="404330" x="1587500" y="3130550"/>
          <p14:tracePt t="404347" x="1504950" y="3136900"/>
          <p14:tracePt t="404363" x="1460500" y="3136900"/>
          <p14:tracePt t="404380" x="1435100" y="3136900"/>
          <p14:tracePt t="404397" x="1422400" y="3136900"/>
          <p14:tracePt t="404450" x="1390650" y="3143250"/>
          <p14:tracePt t="404466" x="1358900" y="3155950"/>
          <p14:tracePt t="404480" x="1320800" y="3168650"/>
          <p14:tracePt t="404497" x="1282700" y="3181350"/>
          <p14:tracePt t="404517" x="1219200" y="3194050"/>
          <p14:tracePt t="404530" x="1123950" y="3194050"/>
          <p14:tracePt t="404547" x="1035050" y="3206750"/>
          <p14:tracePt t="404564" x="933450" y="3219450"/>
          <p14:tracePt t="404580" x="850900" y="3238500"/>
          <p14:tracePt t="404597" x="819150" y="3251200"/>
          <p14:tracePt t="404613" x="800100" y="3251200"/>
          <p14:tracePt t="404630" x="800100" y="3257550"/>
          <p14:tracePt t="404793" x="793750" y="3257550"/>
          <p14:tracePt t="404801" x="781050" y="3257550"/>
          <p14:tracePt t="404813" x="768350" y="3257550"/>
          <p14:tracePt t="404830" x="736600" y="3251200"/>
          <p14:tracePt t="404832" x="717550" y="3244850"/>
          <p14:tracePt t="404847" x="698500" y="3244850"/>
          <p14:tracePt t="404864" x="635000" y="3232150"/>
          <p14:tracePt t="404869" x="596900" y="3232150"/>
          <p14:tracePt t="404881" x="552450" y="3225800"/>
          <p14:tracePt t="404897" x="431800" y="3219450"/>
          <p14:tracePt t="404914" x="368300" y="3219450"/>
          <p14:tracePt t="404935" x="336550" y="3219450"/>
          <p14:tracePt t="404947" x="317500" y="3219450"/>
          <p14:tracePt t="405065" x="317500" y="3225800"/>
          <p14:tracePt t="405079" x="317500" y="3244850"/>
          <p14:tracePt t="405085" x="317500" y="3251200"/>
          <p14:tracePt t="405098" x="317500" y="3295650"/>
          <p14:tracePt t="405113" x="317500" y="3346450"/>
          <p14:tracePt t="405132" x="317500" y="3397250"/>
          <p14:tracePt t="405147" x="317500" y="3454400"/>
          <p14:tracePt t="405164" x="317500" y="3486150"/>
          <p14:tracePt t="405180" x="317500" y="3505200"/>
          <p14:tracePt t="405200" x="317500" y="3511550"/>
          <p14:tracePt t="405216" x="317500" y="3517900"/>
          <p14:tracePt t="405285" x="330200" y="3517900"/>
          <p14:tracePt t="405290" x="349250" y="3517900"/>
          <p14:tracePt t="405297" x="361950" y="3517900"/>
          <p14:tracePt t="405313" x="393700" y="3511550"/>
          <p14:tracePt t="405330" x="469900" y="3511550"/>
          <p14:tracePt t="405347" x="565150" y="3530600"/>
          <p14:tracePt t="405364" x="654050" y="3549650"/>
          <p14:tracePt t="405380" x="723900" y="3575050"/>
          <p14:tracePt t="405397" x="755650" y="3587750"/>
          <p14:tracePt t="405414" x="762000" y="3587750"/>
          <p14:tracePt t="405496" x="762000" y="3575050"/>
          <p14:tracePt t="405505" x="762000" y="3562350"/>
          <p14:tracePt t="405520" x="774700" y="3549650"/>
          <p14:tracePt t="405530" x="787400" y="3511550"/>
          <p14:tracePt t="405547" x="793750" y="3473450"/>
          <p14:tracePt t="405564" x="793750" y="3441700"/>
          <p14:tracePt t="405582" x="793750" y="3416300"/>
          <p14:tracePt t="405597" x="793750" y="3390900"/>
          <p14:tracePt t="405614" x="787400" y="3371850"/>
          <p14:tracePt t="405630" x="781050" y="3352800"/>
          <p14:tracePt t="405638" x="781050" y="3346450"/>
          <p14:tracePt t="405642" x="781050" y="3340100"/>
          <p14:tracePt t="405664" x="774700" y="3333750"/>
          <p14:tracePt t="405680" x="774700" y="3314700"/>
          <p14:tracePt t="405699" x="762000" y="3314700"/>
          <p14:tracePt t="405716" x="742950" y="3308350"/>
          <p14:tracePt t="405732" x="730250" y="3308350"/>
          <p14:tracePt t="405750" x="692150" y="3308350"/>
          <p14:tracePt t="405765" x="641350" y="3308350"/>
          <p14:tracePt t="405780" x="596900" y="3308350"/>
          <p14:tracePt t="405797" x="539750" y="3308350"/>
          <p14:tracePt t="405816" x="463550" y="3289300"/>
          <p14:tracePt t="405830" x="425450" y="3289300"/>
          <p14:tracePt t="405847" x="374650" y="3289300"/>
          <p14:tracePt t="405865" x="349250" y="3289300"/>
          <p14:tracePt t="405880" x="349250" y="3282950"/>
          <p14:tracePt t="406014" x="349250" y="3289300"/>
          <p14:tracePt t="406021" x="349250" y="3314700"/>
          <p14:tracePt t="406030" x="342900" y="3333750"/>
          <p14:tracePt t="406047" x="342900" y="3384550"/>
          <p14:tracePt t="406063" x="342900" y="3422650"/>
          <p14:tracePt t="406081" x="342900" y="3448050"/>
          <p14:tracePt t="406097" x="342900" y="3454400"/>
          <p14:tracePt t="406161" x="342900" y="3448050"/>
          <p14:tracePt t="406185" x="342900" y="3441700"/>
          <p14:tracePt t="406362" x="368300" y="3454400"/>
          <p14:tracePt t="406381" x="444500" y="3479800"/>
          <p14:tracePt t="406397" x="527050" y="3505200"/>
          <p14:tracePt t="406414" x="590550" y="3536950"/>
          <p14:tracePt t="406435" x="685800" y="3568700"/>
          <p14:tracePt t="406447" x="698500" y="3568700"/>
          <p14:tracePt t="406463" x="704850" y="3568700"/>
          <p14:tracePt t="406501" x="711200" y="3568700"/>
          <p14:tracePt t="406516" x="736600" y="3536950"/>
          <p14:tracePt t="406530" x="768350" y="3486150"/>
          <p14:tracePt t="406547" x="793750" y="3435350"/>
          <p14:tracePt t="406564" x="812800" y="3403600"/>
          <p14:tracePt t="406581" x="819150" y="3371850"/>
          <p14:tracePt t="406598" x="819150" y="3352800"/>
          <p14:tracePt t="406614" x="819150" y="3333750"/>
          <p14:tracePt t="406630" x="819150" y="3327400"/>
          <p14:tracePt t="406647" x="806450" y="3314700"/>
          <p14:tracePt t="406651" x="806450" y="3308350"/>
          <p14:tracePt t="406668" x="787400" y="3289300"/>
          <p14:tracePt t="406680" x="774700" y="3276600"/>
          <p14:tracePt t="406701" x="749300" y="3263900"/>
          <p14:tracePt t="406713" x="717550" y="3251200"/>
          <p14:tracePt t="406731" x="673100" y="3244850"/>
          <p14:tracePt t="406747" x="622300" y="3238500"/>
          <p14:tracePt t="406765" x="577850" y="3232150"/>
          <p14:tracePt t="406780" x="520700" y="3232150"/>
          <p14:tracePt t="406798" x="469900" y="3232150"/>
          <p14:tracePt t="406813" x="431800" y="3225800"/>
          <p14:tracePt t="406830" x="368300" y="3225800"/>
          <p14:tracePt t="406848" x="323850" y="3225800"/>
          <p14:tracePt t="406865" x="266700" y="3225800"/>
          <p14:tracePt t="406880" x="260350" y="3225800"/>
          <p14:tracePt t="406977" x="273050" y="3225800"/>
          <p14:tracePt t="406985" x="285750" y="3225800"/>
          <p14:tracePt t="406998" x="292100" y="3225800"/>
          <p14:tracePt t="407016" x="304800" y="3251200"/>
          <p14:tracePt t="407030" x="323850" y="3302000"/>
          <p14:tracePt t="407047" x="336550" y="3371850"/>
          <p14:tracePt t="407064" x="336550" y="3460750"/>
          <p14:tracePt t="407080" x="336550" y="3486150"/>
          <p14:tracePt t="407097" x="323850" y="3524250"/>
          <p14:tracePt t="407114" x="323850" y="3530600"/>
          <p14:tracePt t="407164" x="323850" y="3536950"/>
          <p14:tracePt t="407234" x="323850" y="3543300"/>
          <p14:tracePt t="407242" x="349250" y="3549650"/>
          <p14:tracePt t="407250" x="381000" y="3568700"/>
          <p14:tracePt t="407267" x="450850" y="3594100"/>
          <p14:tracePt t="407283" x="514350" y="3619500"/>
          <p14:tracePt t="407297" x="622300" y="3651250"/>
          <p14:tracePt t="407317" x="736600" y="3657600"/>
          <p14:tracePt t="407330" x="825500" y="3670300"/>
          <p14:tracePt t="407347" x="889000" y="3683000"/>
          <p14:tracePt t="407364" x="920750" y="3683000"/>
          <p14:tracePt t="407397" x="927100" y="3683000"/>
          <p14:tracePt t="407418" x="927100" y="3676650"/>
          <p14:tracePt t="407430" x="927100" y="3657600"/>
          <p14:tracePt t="407451" x="927100" y="3606800"/>
          <p14:tracePt t="407457" x="927100" y="3587750"/>
          <p14:tracePt t="407464" x="933450" y="3568700"/>
          <p14:tracePt t="407480" x="939800" y="3536950"/>
          <p14:tracePt t="407497" x="952500" y="3505200"/>
          <p14:tracePt t="407517" x="965200" y="3467100"/>
          <p14:tracePt t="407530" x="971550" y="3435350"/>
          <p14:tracePt t="407547" x="977900" y="3416300"/>
          <p14:tracePt t="407564" x="984250" y="3397250"/>
          <p14:tracePt t="407582" x="984250" y="3371850"/>
          <p14:tracePt t="407597" x="984250" y="3333750"/>
          <p14:tracePt t="407614" x="965200" y="3302000"/>
          <p14:tracePt t="407631" x="958850" y="3295650"/>
          <p14:tracePt t="407680" x="958850" y="3289300"/>
          <p14:tracePt t="407715" x="946150" y="3289300"/>
          <p14:tracePt t="407721" x="920750" y="3289300"/>
          <p14:tracePt t="407730" x="895350" y="3289300"/>
          <p14:tracePt t="407747" x="831850" y="3289300"/>
          <p14:tracePt t="407765" x="742950" y="3289300"/>
          <p14:tracePt t="407781" x="654050" y="3289300"/>
          <p14:tracePt t="407797" x="584200" y="3289300"/>
          <p14:tracePt t="407814" x="539750" y="3289300"/>
          <p14:tracePt t="407830" x="520700" y="3289300"/>
          <p14:tracePt t="407847" x="514350" y="3289300"/>
          <p14:tracePt t="407863" x="508000" y="3289300"/>
          <p14:tracePt t="408129" x="508000" y="3308350"/>
          <p14:tracePt t="408139" x="508000" y="3327400"/>
          <p14:tracePt t="408148" x="508000" y="3346450"/>
          <p14:tracePt t="408163" x="508000" y="3384550"/>
          <p14:tracePt t="408180" x="508000" y="3416300"/>
          <p14:tracePt t="408201" x="463550" y="3479800"/>
          <p14:tracePt t="408213" x="457200" y="3505200"/>
          <p14:tracePt t="408230" x="444500" y="3543300"/>
          <p14:tracePt t="408247" x="431800" y="3575050"/>
          <p14:tracePt t="408250" x="431800" y="3587750"/>
          <p14:tracePt t="408265" x="431800" y="3600450"/>
          <p14:tracePt t="408284" x="431800" y="3606800"/>
          <p14:tracePt t="408356" x="438150" y="3606800"/>
          <p14:tracePt t="408369" x="444500" y="3606800"/>
          <p14:tracePt t="408378" x="457200" y="3606800"/>
          <p14:tracePt t="408388" x="463550" y="3606800"/>
          <p14:tracePt t="408397" x="476250" y="3606800"/>
          <p14:tracePt t="408414" x="533400" y="3606800"/>
          <p14:tracePt t="408430" x="622300" y="3613150"/>
          <p14:tracePt t="408435" x="673100" y="3613150"/>
          <p14:tracePt t="408449" x="781050" y="3619500"/>
          <p14:tracePt t="408463" x="838200" y="3625850"/>
          <p14:tracePt t="408480" x="933450" y="3651250"/>
          <p14:tracePt t="408497" x="1047750" y="3708400"/>
          <p14:tracePt t="408516" x="1079500" y="3714750"/>
          <p14:tracePt t="408530" x="1085850" y="3714750"/>
          <p14:tracePt t="408580" x="1092200" y="3714750"/>
          <p14:tracePt t="408597" x="1092200" y="3708400"/>
          <p14:tracePt t="408614" x="1104900" y="3663950"/>
          <p14:tracePt t="408618" x="1104900" y="3632200"/>
          <p14:tracePt t="408632" x="1111250" y="3587750"/>
          <p14:tracePt t="408650" x="1123950" y="3543300"/>
          <p14:tracePt t="408664" x="1123950" y="3524250"/>
          <p14:tracePt t="408680" x="1123950" y="3467100"/>
          <p14:tracePt t="408699" x="1123950" y="3429000"/>
          <p14:tracePt t="408714" x="1123950" y="3397250"/>
          <p14:tracePt t="408733" x="1123950" y="3365500"/>
          <p14:tracePt t="408749" x="1123950" y="3346450"/>
          <p14:tracePt t="408765" x="1123950" y="3327400"/>
          <p14:tracePt t="408780" x="1123950" y="3308350"/>
          <p14:tracePt t="408797" x="1130300" y="3302000"/>
          <p14:tracePt t="408814" x="1130300" y="3295650"/>
          <p14:tracePt t="408864" x="1123950" y="3295650"/>
          <p14:tracePt t="408880" x="1079500" y="3289300"/>
          <p14:tracePt t="408891" x="1009650" y="3276600"/>
          <p14:tracePt t="408898" x="977900" y="3276600"/>
          <p14:tracePt t="408913" x="895350" y="3276600"/>
          <p14:tracePt t="408930" x="812800" y="3270250"/>
          <p14:tracePt t="408950" x="749300" y="3263900"/>
          <p14:tracePt t="408965" x="698500" y="3270250"/>
          <p14:tracePt t="408980" x="666750" y="3270250"/>
          <p14:tracePt t="408997" x="635000" y="3270250"/>
          <p14:tracePt t="409016" x="615950" y="3270250"/>
          <p14:tracePt t="409030" x="596900" y="3270250"/>
          <p14:tracePt t="409047" x="590550" y="3270250"/>
          <p14:tracePt t="409242" x="590550" y="3282950"/>
          <p14:tracePt t="409250" x="590550" y="3302000"/>
          <p14:tracePt t="409266" x="590550" y="3352800"/>
          <p14:tracePt t="409280" x="590550" y="3422650"/>
          <p14:tracePt t="409297" x="590550" y="3492500"/>
          <p14:tracePt t="409313" x="565150" y="3556000"/>
          <p14:tracePt t="409330" x="552450" y="3594100"/>
          <p14:tracePt t="409347" x="546100" y="3613150"/>
          <p14:tracePt t="409363" x="546100" y="3619500"/>
          <p14:tracePt t="409454" x="552450" y="3619500"/>
          <p14:tracePt t="409458" x="577850" y="3619500"/>
          <p14:tracePt t="409467" x="603250" y="3619500"/>
          <p14:tracePt t="409481" x="679450" y="3644900"/>
          <p14:tracePt t="409497" x="768350" y="3651250"/>
          <p14:tracePt t="409518" x="857250" y="3657600"/>
          <p14:tracePt t="409528" x="939800" y="3663950"/>
          <p14:tracePt t="409549" x="1009650" y="3651250"/>
          <p14:tracePt t="409564" x="1054100" y="3651250"/>
          <p14:tracePt t="409584" x="1073150" y="3651250"/>
          <p14:tracePt t="409646" x="1073150" y="3644900"/>
          <p14:tracePt t="409654" x="1073150" y="3632200"/>
          <p14:tracePt t="409668" x="1085850" y="3575050"/>
          <p14:tracePt t="409682" x="1098550" y="3511550"/>
          <p14:tracePt t="409697" x="1111250" y="3454400"/>
          <p14:tracePt t="409714" x="1117600" y="3409950"/>
          <p14:tracePt t="409730" x="1123950" y="3378200"/>
          <p14:tracePt t="409749" x="1123950" y="3352800"/>
          <p14:tracePt t="409766" x="1123950" y="3333750"/>
          <p14:tracePt t="409780" x="1123950" y="3321050"/>
          <p14:tracePt t="409800" x="1123950" y="3302000"/>
          <p14:tracePt t="409814" x="1123950" y="3276600"/>
          <p14:tracePt t="409834" x="1117600" y="3257550"/>
          <p14:tracePt t="409896" x="1111250" y="3257550"/>
          <p14:tracePt t="409905" x="1104900" y="3257550"/>
          <p14:tracePt t="409915" x="1098550" y="3251200"/>
          <p14:tracePt t="409930" x="1073150" y="3251200"/>
          <p14:tracePt t="409951" x="1016000" y="3251200"/>
          <p14:tracePt t="409959" x="984250" y="3251200"/>
          <p14:tracePt t="409964" x="946150" y="3251200"/>
          <p14:tracePt t="409970" x="908050" y="3251200"/>
          <p14:tracePt t="409980" x="876300" y="3251200"/>
          <p14:tracePt t="409997" x="812800" y="3251200"/>
          <p14:tracePt t="410017" x="793750" y="3251200"/>
          <p14:tracePt t="410257" x="787400" y="3257550"/>
          <p14:tracePt t="410269" x="781050" y="3263900"/>
          <p14:tracePt t="410280" x="768350" y="3276600"/>
          <p14:tracePt t="410297" x="762000" y="3295650"/>
          <p14:tracePt t="410314" x="755650" y="3308350"/>
          <p14:tracePt t="410333" x="749300" y="3314700"/>
          <p14:tracePt t="410347" x="736600" y="3321050"/>
          <p14:tracePt t="410363" x="723900" y="3333750"/>
          <p14:tracePt t="410380" x="711200" y="3340100"/>
          <p14:tracePt t="410397" x="704850" y="3340100"/>
          <p14:tracePt t="410737" x="711200" y="3340100"/>
          <p14:tracePt t="410747" x="711200" y="3333750"/>
          <p14:tracePt t="410752" x="717550" y="3327400"/>
          <p14:tracePt t="410766" x="717550" y="3321050"/>
          <p14:tracePt t="410772" x="717550" y="3314700"/>
          <p14:tracePt t="410793" x="723900" y="3314700"/>
          <p14:tracePt t="411032" x="723900" y="3308350"/>
          <p14:tracePt t="412121" x="723900" y="3302000"/>
          <p14:tracePt t="412129" x="723900" y="3289300"/>
          <p14:tracePt t="412144" x="723900" y="3282950"/>
          <p14:tracePt t="412153" x="736600" y="3263900"/>
          <p14:tracePt t="412162" x="736600" y="3251200"/>
          <p14:tracePt t="412168" x="742950" y="3244850"/>
          <p14:tracePt t="412180" x="749300" y="3238500"/>
          <p14:tracePt t="412201" x="749300" y="3232150"/>
          <p14:tracePt t="412280" x="749300" y="3244850"/>
          <p14:tracePt t="412289" x="749300" y="3270250"/>
          <p14:tracePt t="412297" x="749300" y="3295650"/>
          <p14:tracePt t="412314" x="742950" y="3321050"/>
          <p14:tracePt t="412330" x="742950" y="3327400"/>
          <p14:tracePt t="412392" x="742950" y="3321050"/>
          <p14:tracePt t="412399" x="742950" y="3308350"/>
          <p14:tracePt t="412414" x="768350" y="3282950"/>
          <p14:tracePt t="412418" x="787400" y="3270250"/>
          <p14:tracePt t="412430" x="793750" y="3251200"/>
          <p14:tracePt t="412447" x="831850" y="3232150"/>
          <p14:tracePt t="412454" x="838200" y="3232150"/>
          <p14:tracePt t="412463" x="850900" y="3232150"/>
          <p14:tracePt t="412483" x="857250" y="3225800"/>
          <p14:tracePt t="412499" x="857250" y="3238500"/>
          <p14:tracePt t="412518" x="857250" y="3276600"/>
          <p14:tracePt t="412530" x="857250" y="3295650"/>
          <p14:tracePt t="412549" x="876300" y="3314700"/>
          <p14:tracePt t="412564" x="882650" y="3327400"/>
          <p14:tracePt t="412580" x="895350" y="3333750"/>
          <p14:tracePt t="412634" x="895350" y="3340100"/>
          <p14:tracePt t="412683" x="889000" y="3340100"/>
          <p14:tracePt t="412703" x="882650" y="3340100"/>
          <p14:tracePt t="412718" x="869950" y="3327400"/>
          <p14:tracePt t="412730" x="869950" y="3314700"/>
          <p14:tracePt t="412747" x="869950" y="3308350"/>
          <p14:tracePt t="412797" x="863600" y="3314700"/>
          <p14:tracePt t="412814" x="825500" y="3340100"/>
          <p14:tracePt t="412830" x="762000" y="3359150"/>
          <p14:tracePt t="412848" x="654050" y="3384550"/>
          <p14:tracePt t="412864" x="615950" y="3384550"/>
          <p14:tracePt t="412881" x="603250" y="3384550"/>
          <p14:tracePt t="412897" x="596900" y="3384550"/>
          <p14:tracePt t="412914" x="596900" y="3359150"/>
          <p14:tracePt t="412933" x="596900" y="3321050"/>
          <p14:tracePt t="412952" x="603250" y="3276600"/>
          <p14:tracePt t="412963" x="622300" y="3238500"/>
          <p14:tracePt t="412980" x="628650" y="3206750"/>
          <p14:tracePt t="413000" x="679450" y="3175000"/>
          <p14:tracePt t="413016" x="774700" y="3149600"/>
          <p14:tracePt t="413034" x="920750" y="3124200"/>
          <p14:tracePt t="413047" x="952500" y="3117850"/>
          <p14:tracePt t="413065" x="1041400" y="3136900"/>
          <p14:tracePt t="413081" x="1085850" y="3168650"/>
          <p14:tracePt t="413097" x="1123950" y="3206750"/>
          <p14:tracePt t="413114" x="1162050" y="3257550"/>
          <p14:tracePt t="413133" x="1187450" y="3295650"/>
          <p14:tracePt t="413147" x="1200150" y="3333750"/>
          <p14:tracePt t="413164" x="1206500" y="3371850"/>
          <p14:tracePt t="413186" x="1206500" y="3403600"/>
          <p14:tracePt t="413197" x="1181100" y="3448050"/>
          <p14:tracePt t="413214" x="1149350" y="3492500"/>
          <p14:tracePt t="413216" x="1130300" y="3505200"/>
          <p14:tracePt t="413230" x="1111250" y="3505200"/>
          <p14:tracePt t="413247" x="1060450" y="3536950"/>
          <p14:tracePt t="413267" x="977900" y="3556000"/>
          <p14:tracePt t="413280" x="927100" y="3562350"/>
          <p14:tracePt t="413297" x="882650" y="3562350"/>
          <p14:tracePt t="413314" x="838200" y="3562350"/>
          <p14:tracePt t="413330" x="800100" y="3562350"/>
          <p14:tracePt t="413347" x="755650" y="3562350"/>
          <p14:tracePt t="413363" x="717550" y="3562350"/>
          <p14:tracePt t="413380" x="692150" y="3549650"/>
          <p14:tracePt t="413397" x="666750" y="3517900"/>
          <p14:tracePt t="413418" x="641350" y="3473450"/>
          <p14:tracePt t="413430" x="628650" y="3441700"/>
          <p14:tracePt t="413450" x="628650" y="3403600"/>
          <p14:tracePt t="413463" x="628650" y="3384550"/>
          <p14:tracePt t="413481" x="641350" y="3333750"/>
          <p14:tracePt t="413484" x="654050" y="3302000"/>
          <p14:tracePt t="413497" x="685800" y="3251200"/>
          <p14:tracePt t="413516" x="730250" y="3232150"/>
          <p14:tracePt t="413530" x="768350" y="3213100"/>
          <p14:tracePt t="413547" x="812800" y="3200400"/>
          <p14:tracePt t="413563" x="863600" y="3194050"/>
          <p14:tracePt t="413580" x="920750" y="3187700"/>
          <p14:tracePt t="413597" x="977900" y="3187700"/>
          <p14:tracePt t="413614" x="996950" y="3187700"/>
          <p14:tracePt t="413631" x="1003300" y="3200400"/>
          <p14:tracePt t="413648" x="1003300" y="3244850"/>
          <p14:tracePt t="413664" x="1003300" y="3263900"/>
          <p14:tracePt t="413680" x="1003300" y="3295650"/>
          <p14:tracePt t="413702" x="1003300" y="3308350"/>
          <p14:tracePt t="413816" x="1028700" y="3308350"/>
          <p14:tracePt t="413828" x="1047750" y="3302000"/>
          <p14:tracePt t="413832" x="1066800" y="3289300"/>
          <p14:tracePt t="413847" x="1092200" y="3282950"/>
          <p14:tracePt t="413864" x="1206500" y="3257550"/>
          <p14:tracePt t="413880" x="1276350" y="3238500"/>
          <p14:tracePt t="413891" x="1314450" y="3238500"/>
          <p14:tracePt t="413903" x="1339850" y="3238500"/>
          <p14:tracePt t="413914" x="1365250" y="3238500"/>
          <p14:tracePt t="413934" x="1377950" y="3238500"/>
          <p14:tracePt t="414114" x="1358900" y="3238500"/>
          <p14:tracePt t="414124" x="1339850" y="3238500"/>
          <p14:tracePt t="414131" x="1327150" y="3238500"/>
          <p14:tracePt t="414147" x="1282700" y="3251200"/>
          <p14:tracePt t="414164" x="1250950" y="3270250"/>
          <p14:tracePt t="414180" x="1181100" y="3270250"/>
          <p14:tracePt t="414200" x="1092200" y="3270250"/>
          <p14:tracePt t="414216" x="1022350" y="3270250"/>
          <p14:tracePt t="414230" x="977900" y="3270250"/>
          <p14:tracePt t="414247" x="946150" y="3270250"/>
          <p14:tracePt t="414250" x="939800" y="3270250"/>
          <p14:tracePt t="414328" x="933450" y="3270250"/>
          <p14:tracePt t="414347" x="927100" y="3270250"/>
          <p14:tracePt t="414377" x="920750" y="3263900"/>
          <p14:tracePt t="414410" x="920750" y="3251200"/>
          <p14:tracePt t="414419" x="920750" y="3238500"/>
          <p14:tracePt t="414430" x="920750" y="3232150"/>
          <p14:tracePt t="414450" x="939800" y="3200400"/>
          <p14:tracePt t="414464" x="946150" y="3187700"/>
          <p14:tracePt t="414480" x="984250" y="3155950"/>
          <p14:tracePt t="414497" x="1003300" y="3149600"/>
          <p14:tracePt t="414563" x="1003300" y="3155950"/>
          <p14:tracePt t="414570" x="1009650" y="3175000"/>
          <p14:tracePt t="414580" x="1009650" y="3187700"/>
          <p14:tracePt t="414597" x="1009650" y="3194050"/>
          <p14:tracePt t="414614" x="1009650" y="3200400"/>
          <p14:tracePt t="414631" x="1009650" y="3206750"/>
          <p14:tracePt t="414637" x="1009650" y="3213100"/>
          <p14:tracePt t="414664" x="958850" y="3232150"/>
          <p14:tracePt t="414680" x="927100" y="3238500"/>
          <p14:tracePt t="414700" x="920750" y="3238500"/>
          <p14:tracePt t="414714" x="920750" y="3244850"/>
          <p14:tracePt t="414747" x="914400" y="3244850"/>
          <p14:tracePt t="414786" x="914400" y="3238500"/>
          <p14:tracePt t="414797" x="914400" y="3232150"/>
          <p14:tracePt t="414814" x="914400" y="3213100"/>
          <p14:tracePt t="414833" x="914400" y="3175000"/>
          <p14:tracePt t="414847" x="927100" y="3162300"/>
          <p14:tracePt t="414864" x="971550" y="3143250"/>
          <p14:tracePt t="414881" x="1035050" y="3124200"/>
          <p14:tracePt t="414891" x="1098550" y="3098800"/>
          <p14:tracePt t="414905" x="1181100" y="3092450"/>
          <p14:tracePt t="414914" x="1212850" y="3092450"/>
          <p14:tracePt t="414930" x="1244600" y="3092450"/>
          <p14:tracePt t="414950" x="1257300" y="3092450"/>
          <p14:tracePt t="414965" x="1257300" y="3117850"/>
          <p14:tracePt t="414980" x="1257300" y="3130550"/>
          <p14:tracePt t="414997" x="1257300" y="3143250"/>
          <p14:tracePt t="415161" x="1231900" y="3143250"/>
          <p14:tracePt t="415180" x="1168400" y="3143250"/>
          <p14:tracePt t="415200" x="1092200" y="3143250"/>
          <p14:tracePt t="415213" x="1009650" y="3143250"/>
          <p14:tracePt t="415230" x="946150" y="3143250"/>
          <p14:tracePt t="415247" x="927100" y="3143250"/>
          <p14:tracePt t="415266" x="920750" y="3143250"/>
          <p14:tracePt t="415580" x="908050" y="3143250"/>
          <p14:tracePt t="415585" x="901700" y="3143250"/>
          <p14:tracePt t="415597" x="895350" y="3143250"/>
          <p14:tracePt t="415614" x="869950" y="3143250"/>
          <p14:tracePt t="415634" x="831850" y="3143250"/>
          <p14:tracePt t="415648" x="787400" y="3136900"/>
          <p14:tracePt t="415665" x="762000" y="3124200"/>
          <p14:tracePt t="415680" x="742950" y="3117850"/>
          <p14:tracePt t="415737" x="742950" y="3111500"/>
          <p14:tracePt t="415748" x="730250" y="3105150"/>
          <p14:tracePt t="415766" x="711200" y="3105150"/>
          <p14:tracePt t="415772" x="704850" y="3098800"/>
          <p14:tracePt t="415780" x="698500" y="3098800"/>
          <p14:tracePt t="415797" x="692150" y="3098800"/>
          <p14:tracePt t="415893" x="692150" y="3092450"/>
          <p14:tracePt t="416155" x="704850" y="3092450"/>
          <p14:tracePt t="416162" x="742950" y="3086100"/>
          <p14:tracePt t="416169" x="774700" y="3067050"/>
          <p14:tracePt t="416185" x="819150" y="3060700"/>
          <p14:tracePt t="416201" x="895350" y="3060700"/>
          <p14:tracePt t="416216" x="1047750" y="3079750"/>
          <p14:tracePt t="416232" x="1130300" y="3105150"/>
          <p14:tracePt t="416247" x="1162050" y="3124200"/>
          <p14:tracePt t="416267" x="1225550" y="3149600"/>
          <p14:tracePt t="416281" x="1231900" y="3155950"/>
          <p14:tracePt t="416356" x="1250950" y="3155950"/>
          <p14:tracePt t="416362" x="1270000" y="3155950"/>
          <p14:tracePt t="416372" x="1301750" y="3155950"/>
          <p14:tracePt t="416381" x="1333500" y="3155950"/>
          <p14:tracePt t="416397" x="1390650" y="3155950"/>
          <p14:tracePt t="416419" x="1511300" y="3155950"/>
          <p14:tracePt t="416430" x="1562100" y="3143250"/>
          <p14:tracePt t="416451" x="1771650" y="3143250"/>
          <p14:tracePt t="416457" x="1816100" y="3143250"/>
          <p14:tracePt t="416465" x="1860550" y="3143250"/>
          <p14:tracePt t="416481" x="1905000" y="3143250"/>
          <p14:tracePt t="416501" x="1917700" y="3143250"/>
          <p14:tracePt t="416593" x="1924050" y="3143250"/>
          <p14:tracePt t="416606" x="1930400" y="3143250"/>
          <p14:tracePt t="416614" x="1949450" y="3143250"/>
          <p14:tracePt t="416631" x="1974850" y="3143250"/>
          <p14:tracePt t="416639" x="1993900" y="3143250"/>
          <p14:tracePt t="416644" x="2012950" y="3143250"/>
          <p14:tracePt t="416654" x="2025650" y="3143250"/>
          <p14:tracePt t="416664" x="2032000" y="3143250"/>
          <p14:tracePt t="416995" x="2044700" y="3143250"/>
          <p14:tracePt t="417001" x="2057400" y="3143250"/>
          <p14:tracePt t="417017" x="2082800" y="3143250"/>
          <p14:tracePt t="417030" x="2127250" y="3143250"/>
          <p14:tracePt t="417047" x="2133600" y="3143250"/>
          <p14:tracePt t="417672" x="2114550" y="3143250"/>
          <p14:tracePt t="417685" x="2108200" y="3143250"/>
          <p14:tracePt t="417703" x="2101850" y="3143250"/>
          <p14:tracePt t="417714" x="2089150" y="3149600"/>
          <p14:tracePt t="417731" x="2063750" y="3168650"/>
          <p14:tracePt t="417747" x="2051050" y="3187700"/>
          <p14:tracePt t="417768" x="2044700" y="3194050"/>
          <p14:tracePt t="417814" x="2025650" y="3194050"/>
          <p14:tracePt t="417834" x="1943100" y="3194050"/>
          <p14:tracePt t="417847" x="1917700" y="3200400"/>
          <p14:tracePt t="417864" x="1860550" y="3200400"/>
          <p14:tracePt t="417880" x="1822450" y="3200400"/>
          <p14:tracePt t="417890" x="1803400" y="3206750"/>
          <p14:tracePt t="417897" x="1797050" y="3206750"/>
          <p14:tracePt t="417913" x="1784350" y="3206750"/>
          <p14:tracePt t="417930" x="1778000" y="3206750"/>
          <p14:tracePt t="417950" x="1778000" y="3200400"/>
          <p14:tracePt t="417964" x="1771650" y="3181350"/>
          <p14:tracePt t="417980" x="1758950" y="3168650"/>
          <p14:tracePt t="417998" x="1752600" y="3155950"/>
          <p14:tracePt t="418015" x="1739900" y="3143250"/>
          <p14:tracePt t="418065" x="1739900" y="3124200"/>
          <p14:tracePt t="418078" x="1739900" y="3111500"/>
          <p14:tracePt t="418084" x="1739900" y="3098800"/>
          <p14:tracePt t="418097" x="1739900" y="3073400"/>
          <p14:tracePt t="418114" x="1739900" y="3048000"/>
          <p14:tracePt t="418131" x="1739900" y="3035300"/>
          <p14:tracePt t="418148" x="1739900" y="3016250"/>
          <p14:tracePt t="418164" x="1771650" y="2997200"/>
          <p14:tracePt t="418180" x="1790700" y="2978150"/>
          <p14:tracePt t="418201" x="1797050" y="2965450"/>
          <p14:tracePt t="418213" x="1809750" y="2952750"/>
          <p14:tracePt t="418230" x="1828800" y="2952750"/>
          <p14:tracePt t="418252" x="1866900" y="2952750"/>
          <p14:tracePt t="418265" x="1898650" y="2952750"/>
          <p14:tracePt t="418285" x="1943100" y="2952750"/>
          <p14:tracePt t="418297" x="1993900" y="2952750"/>
          <p14:tracePt t="418314" x="2044700" y="2952750"/>
          <p14:tracePt t="418332" x="2076450" y="2952750"/>
          <p14:tracePt t="418347" x="2101850" y="2952750"/>
          <p14:tracePt t="418380" x="2114550" y="2952750"/>
          <p14:tracePt t="418397" x="2139950" y="2959100"/>
          <p14:tracePt t="418416" x="2184400" y="2971800"/>
          <p14:tracePt t="418430" x="2203450" y="2971800"/>
          <p14:tracePt t="418452" x="2216150" y="2978150"/>
          <p14:tracePt t="418488" x="2222500" y="2984500"/>
          <p14:tracePt t="418505" x="2222500" y="2990850"/>
          <p14:tracePt t="418523" x="2235200" y="2997200"/>
          <p14:tracePt t="418549" x="2235200" y="3003550"/>
          <p14:tracePt t="418580" x="2235200" y="3016250"/>
          <p14:tracePt t="418597" x="2235200" y="3022600"/>
          <p14:tracePt t="418631" x="2235200" y="3028950"/>
          <p14:tracePt t="418664" x="2241550" y="3028950"/>
          <p14:tracePt t="418688" x="2241550" y="3035300"/>
          <p14:tracePt t="418699" x="2241550" y="3054350"/>
          <p14:tracePt t="418716" x="2241550" y="3060700"/>
          <p14:tracePt t="418737" x="2241550" y="3067050"/>
          <p14:tracePt t="418785" x="2235200" y="3073400"/>
          <p14:tracePt t="418793" x="2235200" y="3086100"/>
          <p14:tracePt t="418814" x="2235200" y="3098800"/>
          <p14:tracePt t="418830" x="2228850" y="3105150"/>
          <p14:tracePt t="418847" x="2228850" y="3111500"/>
          <p14:tracePt t="418880" x="2222500" y="3117850"/>
          <p14:tracePt t="418921" x="2222500" y="3124200"/>
          <p14:tracePt t="418930" x="2222500" y="3130550"/>
          <p14:tracePt t="418963" x="2222500" y="3136900"/>
          <p14:tracePt t="419079" x="2216150" y="3143250"/>
          <p14:tracePt t="419083" x="2209800" y="3149600"/>
          <p14:tracePt t="419097" x="2209800" y="3155950"/>
          <p14:tracePt t="419345" x="2203450" y="3155950"/>
          <p14:tracePt t="419364" x="2190750" y="3155950"/>
          <p14:tracePt t="419849" x="2184400" y="3155950"/>
          <p14:tracePt t="419858" x="2165350" y="3155950"/>
          <p14:tracePt t="419866" x="2159000" y="3162300"/>
          <p14:tracePt t="419880" x="2127250" y="3168650"/>
          <p14:tracePt t="419900" x="2108200" y="3168650"/>
          <p14:tracePt t="419905" x="2101850" y="3175000"/>
          <p14:tracePt t="420456" x="2095500" y="3175000"/>
          <p14:tracePt t="420466" x="2089150" y="3175000"/>
          <p14:tracePt t="420474" x="2076450" y="3175000"/>
          <p14:tracePt t="420482" x="2057400" y="3175000"/>
          <p14:tracePt t="420498" x="2038350" y="3181350"/>
          <p14:tracePt t="420516" x="2025650" y="3187700"/>
          <p14:tracePt t="420530" x="2012950" y="3187700"/>
          <p14:tracePt t="420547" x="2000250" y="3187700"/>
          <p14:tracePt t="420564" x="1993900" y="3187700"/>
          <p14:tracePt t="420580" x="1987550" y="3187700"/>
          <p14:tracePt t="420597" x="1974850" y="3187700"/>
          <p14:tracePt t="420614" x="1955800" y="3187700"/>
          <p14:tracePt t="420631" x="1924050" y="3187700"/>
          <p14:tracePt t="420650" x="1905000" y="3187700"/>
          <p14:tracePt t="420666" x="1898650" y="3187700"/>
          <p14:tracePt t="420721" x="1898650" y="3175000"/>
          <p14:tracePt t="420734" x="1898650" y="3162300"/>
          <p14:tracePt t="420747" x="1898650" y="3136900"/>
          <p14:tracePt t="420766" x="1898650" y="3117850"/>
          <p14:tracePt t="420780" x="1905000" y="3086100"/>
          <p14:tracePt t="420797" x="1968500" y="3060700"/>
          <p14:tracePt t="420814" x="2044700" y="3048000"/>
          <p14:tracePt t="420834" x="2146300" y="3035300"/>
          <p14:tracePt t="420847" x="2165350" y="3035300"/>
          <p14:tracePt t="420864" x="2197100" y="3035300"/>
          <p14:tracePt t="420897" x="2203450" y="3035300"/>
          <p14:tracePt t="420930" x="2203450" y="3060700"/>
          <p14:tracePt t="420947" x="2203450" y="3098800"/>
          <p14:tracePt t="420966" x="2203450" y="3130550"/>
          <p14:tracePt t="420981" x="2197100" y="3143250"/>
          <p14:tracePt t="420997" x="2184400" y="3149600"/>
          <p14:tracePt t="421016" x="2165350" y="3162300"/>
          <p14:tracePt t="421030" x="2146300" y="3168650"/>
          <p14:tracePt t="421047" x="2120900" y="3175000"/>
          <p14:tracePt t="421064" x="2114550" y="3181350"/>
          <p14:tracePt t="421080" x="2108200" y="3181350"/>
          <p14:tracePt t="421096" x="2101850" y="3181350"/>
          <p14:tracePt t="421131" x="2101850" y="3175000"/>
          <p14:tracePt t="421205" x="2095500" y="3175000"/>
          <p14:tracePt t="421209" x="2076450" y="3175000"/>
          <p14:tracePt t="421216" x="2057400" y="3175000"/>
          <p14:tracePt t="421230" x="2025650" y="3181350"/>
          <p14:tracePt t="421247" x="1968500" y="3187700"/>
          <p14:tracePt t="421250" x="1936750" y="3200400"/>
          <p14:tracePt t="421266" x="1847850" y="3232150"/>
          <p14:tracePt t="421280" x="1790700" y="3244850"/>
          <p14:tracePt t="421297" x="1657350" y="3295650"/>
          <p14:tracePt t="421315" x="1555750" y="3327400"/>
          <p14:tracePt t="421331" x="1466850" y="3352800"/>
          <p14:tracePt t="421347" x="1377950" y="3365500"/>
          <p14:tracePt t="421364" x="1308100" y="3371850"/>
          <p14:tracePt t="421380" x="1257300" y="3384550"/>
          <p14:tracePt t="421397" x="1238250" y="3397250"/>
          <p14:tracePt t="422025" x="1238250" y="3390900"/>
          <p14:tracePt t="422033" x="1238250" y="3384550"/>
          <p14:tracePt t="422047" x="1250950" y="3371850"/>
          <p14:tracePt t="422065" x="1333500" y="3346450"/>
          <p14:tracePt t="422080" x="1397000" y="3327400"/>
          <p14:tracePt t="422097" x="1454150" y="3308350"/>
          <p14:tracePt t="422113" x="1511300" y="3289300"/>
          <p14:tracePt t="422131" x="1568450" y="3263900"/>
          <p14:tracePt t="422148" x="1606550" y="3251200"/>
          <p14:tracePt t="422164" x="1612900" y="3251200"/>
          <p14:tracePt t="422201" x="1619250" y="3251200"/>
          <p14:tracePt t="422233" x="1619250" y="3244850"/>
          <p14:tracePt t="422241" x="1619250" y="3238500"/>
          <p14:tracePt t="422249" x="1619250" y="3232150"/>
          <p14:tracePt t="422266" x="1631950" y="3232150"/>
          <p14:tracePt t="422280" x="1638300" y="3232150"/>
          <p14:tracePt t="422520" x="1644650" y="3232150"/>
          <p14:tracePt t="422529" x="1651000" y="3232150"/>
          <p14:tracePt t="422539" x="1670050" y="3219450"/>
          <p14:tracePt t="422547" x="1689100" y="3219450"/>
          <p14:tracePt t="422564" x="1720850" y="3206750"/>
          <p14:tracePt t="422580" x="1746250" y="3206750"/>
          <p14:tracePt t="422597" x="1752600" y="3206750"/>
          <p14:tracePt t="422702" x="1758950" y="3206750"/>
          <p14:tracePt t="422865" x="1758950" y="3200400"/>
          <p14:tracePt t="422873" x="1758950" y="3194050"/>
          <p14:tracePt t="423766" x="1765300" y="3194050"/>
          <p14:tracePt t="423773" x="1784350" y="3194050"/>
          <p14:tracePt t="423780" x="1803400" y="3194050"/>
          <p14:tracePt t="423797" x="1841500" y="3181350"/>
          <p14:tracePt t="423814" x="1898650" y="3175000"/>
          <p14:tracePt t="423830" x="1936750" y="3162300"/>
          <p14:tracePt t="423847" x="1993900" y="3143250"/>
          <p14:tracePt t="423864" x="2032000" y="3136900"/>
          <p14:tracePt t="423880" x="2044700" y="3136900"/>
          <p14:tracePt t="423985" x="2038350" y="3136900"/>
          <p14:tracePt t="423996" x="2025650" y="3136900"/>
          <p14:tracePt t="424002" x="2012950" y="3136900"/>
          <p14:tracePt t="424018" x="1987550" y="3149600"/>
          <p14:tracePt t="424030" x="1968500" y="3155950"/>
          <p14:tracePt t="424049" x="1905000" y="3175000"/>
          <p14:tracePt t="424064" x="1885950" y="3181350"/>
          <p14:tracePt t="424080" x="1803400" y="3194050"/>
          <p14:tracePt t="424097" x="1752600" y="3213100"/>
          <p14:tracePt t="424114" x="1695450" y="3225800"/>
          <p14:tracePt t="424131" x="1619250" y="3244850"/>
          <p14:tracePt t="424148" x="1543050" y="3257550"/>
          <p14:tracePt t="424167" x="1473200" y="3276600"/>
          <p14:tracePt t="424180" x="1422400" y="3276600"/>
          <p14:tracePt t="424199" x="1377950" y="3276600"/>
          <p14:tracePt t="424214" x="1327150" y="3276600"/>
          <p14:tracePt t="424231" x="1276350" y="3276600"/>
          <p14:tracePt t="424247" x="1257300" y="3282950"/>
          <p14:tracePt t="424248" x="1231900" y="3282950"/>
          <p14:tracePt t="424266" x="1181100" y="3282950"/>
          <p14:tracePt t="424283" x="1143000" y="3282950"/>
          <p14:tracePt t="424297" x="1111250" y="3282950"/>
          <p14:tracePt t="424314" x="1085850" y="3282950"/>
          <p14:tracePt t="424330" x="1054100" y="3282950"/>
          <p14:tracePt t="424347" x="1047750" y="3282950"/>
          <p14:tracePt t="424436" x="1041400" y="3282950"/>
          <p14:tracePt t="424466" x="1035050" y="3302000"/>
          <p14:tracePt t="424473" x="1022350" y="3321050"/>
          <p14:tracePt t="424485" x="1009650" y="3346450"/>
          <p14:tracePt t="424498" x="996950" y="3390900"/>
          <p14:tracePt t="424517" x="965200" y="3441700"/>
          <p14:tracePt t="424530" x="946150" y="3498850"/>
          <p14:tracePt t="424547" x="933450" y="3543300"/>
          <p14:tracePt t="424564" x="920750" y="3575050"/>
          <p14:tracePt t="424583" x="914400" y="3600450"/>
          <p14:tracePt t="424585" x="914400" y="3619500"/>
          <p14:tracePt t="424597" x="914400" y="3632200"/>
          <p14:tracePt t="424614" x="908050" y="3644900"/>
          <p14:tracePt t="424631" x="908050" y="3663950"/>
          <p14:tracePt t="424651" x="939800" y="3689350"/>
          <p14:tracePt t="424664" x="958850" y="3695700"/>
          <p14:tracePt t="424684" x="1054100" y="3721100"/>
          <p14:tracePt t="424701" x="1123950" y="3727450"/>
          <p14:tracePt t="424714" x="1206500" y="3733800"/>
          <p14:tracePt t="424730" x="1295400" y="3733800"/>
          <p14:tracePt t="424747" x="1352550" y="3733800"/>
          <p14:tracePt t="424767" x="1397000" y="3733800"/>
          <p14:tracePt t="424780" x="1422400" y="3733800"/>
          <p14:tracePt t="424800" x="1435100" y="3733800"/>
          <p14:tracePt t="424814" x="1447800" y="3727450"/>
          <p14:tracePt t="424830" x="1460500" y="3714750"/>
          <p14:tracePt t="424847" x="1460500" y="3695700"/>
          <p14:tracePt t="424864" x="1473200" y="3651250"/>
          <p14:tracePt t="424880" x="1479550" y="3606800"/>
          <p14:tracePt t="424897" x="1504950" y="3543300"/>
          <p14:tracePt t="424914" x="1511300" y="3505200"/>
          <p14:tracePt t="424930" x="1492250" y="3473450"/>
          <p14:tracePt t="424952" x="1466850" y="3441700"/>
          <p14:tracePt t="424964" x="1422400" y="3409950"/>
          <p14:tracePt t="424981" x="1365250" y="3371850"/>
          <p14:tracePt t="424999" x="1308100" y="3340100"/>
          <p14:tracePt t="425016" x="1263650" y="3321050"/>
          <p14:tracePt t="425030" x="1219200" y="3308350"/>
          <p14:tracePt t="425047" x="1187450" y="3295650"/>
          <p14:tracePt t="425064" x="1149350" y="3295650"/>
          <p14:tracePt t="425066" x="1136650" y="3289300"/>
          <p14:tracePt t="425080" x="1098550" y="3289300"/>
          <p14:tracePt t="425097" x="1066800" y="3289300"/>
          <p14:tracePt t="425114" x="1047750" y="3289300"/>
          <p14:tracePt t="425132" x="1035050" y="3289300"/>
          <p14:tracePt t="426732" x="1035050" y="3282950"/>
          <p14:tracePt t="426737" x="1035050" y="3276600"/>
          <p14:tracePt t="426750" x="1035050" y="3270250"/>
          <p14:tracePt t="426766" x="1060450" y="3251200"/>
          <p14:tracePt t="426780" x="1123950" y="3232150"/>
          <p14:tracePt t="426797" x="1212850" y="3200400"/>
          <p14:tracePt t="426817" x="1327150" y="3187700"/>
          <p14:tracePt t="426833" x="1492250" y="3168650"/>
          <p14:tracePt t="426847" x="1549400" y="3162300"/>
          <p14:tracePt t="426865" x="1663700" y="3130550"/>
          <p14:tracePt t="426880" x="1758950" y="3105150"/>
          <p14:tracePt t="426897" x="1847850" y="3079750"/>
          <p14:tracePt t="426914" x="1879600" y="3060700"/>
          <p14:tracePt t="426931" x="1885950" y="3060700"/>
          <p14:tracePt t="426949" x="1892300" y="3060700"/>
          <p14:tracePt t="426968" x="1905000" y="3060700"/>
          <p14:tracePt t="426981" x="1943100" y="3054350"/>
          <p14:tracePt t="426997" x="2000250" y="3041650"/>
          <p14:tracePt t="427016" x="2082800" y="3041650"/>
          <p14:tracePt t="427030" x="2203450" y="3041650"/>
          <p14:tracePt t="427047" x="2349500" y="3041650"/>
          <p14:tracePt t="427050" x="2432050" y="3041650"/>
          <p14:tracePt t="427064" x="2546350" y="3048000"/>
          <p14:tracePt t="427080" x="2870200" y="3067050"/>
          <p14:tracePt t="427097" x="3079750" y="3060700"/>
          <p14:tracePt t="427114" x="3295650" y="3048000"/>
          <p14:tracePt t="427131" x="3492500" y="3048000"/>
          <p14:tracePt t="427148" x="3676650" y="3048000"/>
          <p14:tracePt t="427164" x="3841750" y="3048000"/>
          <p14:tracePt t="427180" x="3975100" y="3048000"/>
          <p14:tracePt t="427200" x="4089400" y="3041650"/>
          <p14:tracePt t="427214" x="4165600" y="3060700"/>
          <p14:tracePt t="427232" x="4191000" y="3067050"/>
          <p14:tracePt t="427326" x="4197350" y="3067050"/>
          <p14:tracePt t="427332" x="4216400" y="3067050"/>
          <p14:tracePt t="427347" x="4222750" y="3067050"/>
          <p14:tracePt t="427363" x="4229100" y="3067050"/>
          <p14:tracePt t="427380" x="4248150" y="3067050"/>
          <p14:tracePt t="427397" x="4286250" y="3067050"/>
          <p14:tracePt t="427414" x="4337050" y="3067050"/>
          <p14:tracePt t="427430" x="4394200" y="3067050"/>
          <p14:tracePt t="427438" x="4425950" y="3067050"/>
          <p14:tracePt t="427451" x="4476750" y="3067050"/>
          <p14:tracePt t="427464" x="4495800" y="3067050"/>
          <p14:tracePt t="427483" x="4521200" y="3067050"/>
          <p14:tracePt t="427497" x="4527550" y="3067050"/>
          <p14:tracePt t="427516" x="4546600" y="3067050"/>
          <p14:tracePt t="427530" x="4578350" y="3067050"/>
          <p14:tracePt t="427547" x="4616450" y="3067050"/>
          <p14:tracePt t="427564" x="4648200" y="3067050"/>
          <p14:tracePt t="427583" x="4711700" y="3067050"/>
          <p14:tracePt t="427597" x="4787900" y="3067050"/>
          <p14:tracePt t="427614" x="4895850" y="3067050"/>
          <p14:tracePt t="427632" x="5099050" y="3067050"/>
          <p14:tracePt t="427647" x="5156200" y="3067050"/>
          <p14:tracePt t="427665" x="5295900" y="3067050"/>
          <p14:tracePt t="427680" x="5346700" y="3067050"/>
          <p14:tracePt t="427701" x="5384800" y="3060700"/>
          <p14:tracePt t="427716" x="5403850" y="3060700"/>
          <p14:tracePt t="427730" x="5410200" y="3060700"/>
          <p14:tracePt t="427849" x="5416550" y="3060700"/>
          <p14:tracePt t="427857" x="5429250" y="3060700"/>
          <p14:tracePt t="427866" x="5435600" y="3060700"/>
          <p14:tracePt t="427880" x="5492750" y="3060700"/>
          <p14:tracePt t="427891" x="5530850" y="3060700"/>
          <p14:tracePt t="427898" x="5588000" y="3060700"/>
          <p14:tracePt t="427914" x="5689600" y="3067050"/>
          <p14:tracePt t="427930" x="5765800" y="3067050"/>
          <p14:tracePt t="427950" x="5810250" y="3067050"/>
          <p14:tracePt t="427957" x="5822950" y="3073400"/>
          <p14:tracePt t="427964" x="5822950" y="3079750"/>
          <p14:tracePt t="427980" x="5822950" y="3092450"/>
          <p14:tracePt t="427997" x="5791200" y="3105150"/>
          <p14:tracePt t="428017" x="5772150" y="3117850"/>
          <p14:tracePt t="428030" x="5753100" y="3124200"/>
          <p14:tracePt t="428047" x="5740400" y="3124200"/>
          <p14:tracePt t="428050" x="5734050" y="3124200"/>
          <p14:tracePt t="428064" x="5721350" y="3124200"/>
          <p14:tracePt t="428081" x="5695950" y="3124200"/>
          <p14:tracePt t="428097" x="5676900" y="3124200"/>
          <p14:tracePt t="428114" x="5651500" y="3124200"/>
          <p14:tracePt t="428131" x="5607050" y="3124200"/>
          <p14:tracePt t="428149" x="5556250" y="3124200"/>
          <p14:tracePt t="428166" x="5505450" y="3124200"/>
          <p14:tracePt t="428180" x="5486400" y="3124200"/>
          <p14:tracePt t="428186" x="5473700" y="3124200"/>
          <p14:tracePt t="428199" x="5467350" y="3124200"/>
          <p14:tracePt t="428214" x="5461000" y="3124200"/>
          <p14:tracePt t="428234" x="5454650" y="3124200"/>
          <p14:tracePt t="428267" x="5435600" y="3124200"/>
          <p14:tracePt t="428283" x="5429250" y="3124200"/>
          <p14:tracePt t="428297" x="5410200" y="3124200"/>
          <p14:tracePt t="428314" x="5397500" y="3124200"/>
          <p14:tracePt t="428330" x="5372100" y="3124200"/>
          <p14:tracePt t="428347" x="5346700" y="3124200"/>
          <p14:tracePt t="428364" x="5340350" y="3124200"/>
          <p14:tracePt t="428738" x="5346700" y="3124200"/>
          <p14:tracePt t="428747" x="5365750" y="3124200"/>
          <p14:tracePt t="428765" x="5422900" y="3124200"/>
          <p14:tracePt t="428785" x="5549900" y="3124200"/>
          <p14:tracePt t="428797" x="5594350" y="3124200"/>
          <p14:tracePt t="428814" x="5676900" y="3124200"/>
          <p14:tracePt t="428830" x="5746750" y="3124200"/>
          <p14:tracePt t="428847" x="5778500" y="3124200"/>
          <p14:tracePt t="428864" x="5784850" y="3124200"/>
          <p14:tracePt t="428880" x="5791200" y="3124200"/>
          <p14:tracePt t="429145" x="5778500" y="3124200"/>
          <p14:tracePt t="429155" x="5734050" y="3124200"/>
          <p14:tracePt t="429169" x="5708650" y="3124200"/>
          <p14:tracePt t="429171" x="5683250" y="3124200"/>
          <p14:tracePt t="429180" x="5651500" y="3117850"/>
          <p14:tracePt t="429202" x="5588000" y="3105150"/>
          <p14:tracePt t="429213" x="5568950" y="3098800"/>
          <p14:tracePt t="429230" x="5530850" y="3086100"/>
          <p14:tracePt t="429247" x="5518150" y="3073400"/>
          <p14:tracePt t="429253" x="5511800" y="3067050"/>
          <p14:tracePt t="429266" x="5499100" y="3054350"/>
          <p14:tracePt t="429284" x="5499100" y="3048000"/>
          <p14:tracePt t="429297" x="5499100" y="3041650"/>
          <p14:tracePt t="429314" x="5499100" y="3028950"/>
          <p14:tracePt t="429365" x="5518150" y="3028950"/>
          <p14:tracePt t="429380" x="5556250" y="3028950"/>
          <p14:tracePt t="429397" x="5588000" y="3028950"/>
          <p14:tracePt t="429414" x="5607050" y="3041650"/>
          <p14:tracePt t="429435" x="5613400" y="3073400"/>
          <p14:tracePt t="429450" x="5613400" y="3092450"/>
          <p14:tracePt t="429464" x="5607050" y="3105150"/>
          <p14:tracePt t="429480" x="5600700" y="3111500"/>
          <p14:tracePt t="429499" x="5600700" y="3117850"/>
          <p14:tracePt t="429516" x="5607050" y="3124200"/>
          <p14:tracePt t="429531" x="5619750" y="3136900"/>
          <p14:tracePt t="429547" x="5632450" y="3149600"/>
          <p14:tracePt t="429564" x="5638800" y="3162300"/>
          <p14:tracePt t="429581" x="5645150" y="3168650"/>
          <p14:tracePt t="429631" x="5638800" y="3181350"/>
          <p14:tracePt t="429649" x="5492750" y="3187700"/>
          <p14:tracePt t="429666" x="5359400" y="3187700"/>
          <p14:tracePt t="429680" x="5200650" y="3187700"/>
          <p14:tracePt t="429701" x="5022850" y="3187700"/>
          <p14:tracePt t="429713" x="4845050" y="3194050"/>
          <p14:tracePt t="429732" x="4648200" y="3194050"/>
          <p14:tracePt t="429748" x="4464050" y="3162300"/>
          <p14:tracePt t="429767" x="4286250" y="3155950"/>
          <p14:tracePt t="429775" x="4210050" y="3155950"/>
          <p14:tracePt t="429778" x="4146550" y="3149600"/>
          <p14:tracePt t="429797" x="4013200" y="3136900"/>
          <p14:tracePt t="429814" x="3892550" y="3136900"/>
          <p14:tracePt t="429830" x="3797300" y="3136900"/>
          <p14:tracePt t="429833" x="3752850" y="3136900"/>
          <p14:tracePt t="429847" x="3708400" y="3136900"/>
          <p14:tracePt t="429864" x="3638550" y="3136900"/>
          <p14:tracePt t="429880" x="3549650" y="3130550"/>
          <p14:tracePt t="429891" x="3530600" y="3130550"/>
          <p14:tracePt t="429897" x="3505200" y="3130550"/>
          <p14:tracePt t="429914" x="3473450" y="3130550"/>
          <p14:tracePt t="429930" x="3448050" y="3130550"/>
          <p14:tracePt t="429951" x="3416300" y="3130550"/>
          <p14:tracePt t="429963" x="3390900" y="3130550"/>
          <p14:tracePt t="429980" x="3378200" y="3130550"/>
          <p14:tracePt t="430098" x="3371850" y="3130550"/>
          <p14:tracePt t="430109" x="3352800" y="3130550"/>
          <p14:tracePt t="430114" x="3321050" y="3130550"/>
          <p14:tracePt t="430131" x="3251200" y="3130550"/>
          <p14:tracePt t="430138" x="3213100" y="3136900"/>
          <p14:tracePt t="430148" x="3155950" y="3136900"/>
          <p14:tracePt t="430164" x="2997200" y="3136900"/>
          <p14:tracePt t="430180" x="2787650" y="3136900"/>
          <p14:tracePt t="430201" x="2482850" y="3130550"/>
          <p14:tracePt t="430213" x="2406650" y="3130550"/>
          <p14:tracePt t="430231" x="2286000" y="3130550"/>
          <p14:tracePt t="430247" x="2203450" y="3130550"/>
          <p14:tracePt t="430249" x="2184400" y="3130550"/>
          <p14:tracePt t="430266" x="2165350" y="3130550"/>
          <p14:tracePt t="430419" x="2165350" y="3124200"/>
          <p14:tracePt t="430426" x="2165350" y="3105150"/>
          <p14:tracePt t="430437" x="2165350" y="3086100"/>
          <p14:tracePt t="430440" x="2171700" y="3067050"/>
          <p14:tracePt t="430466" x="2171700" y="3016250"/>
          <p14:tracePt t="430482" x="2165350" y="2997200"/>
          <p14:tracePt t="430497" x="2159000" y="2990850"/>
          <p14:tracePt t="430532" x="2159000" y="2984500"/>
          <p14:tracePt t="430547" x="2159000" y="2971800"/>
          <p14:tracePt t="430564" x="2159000" y="2959100"/>
          <p14:tracePt t="430581" x="2203450" y="2946400"/>
          <p14:tracePt t="430598" x="2266950" y="2940050"/>
          <p14:tracePt t="430614" x="2387600" y="2927350"/>
          <p14:tracePt t="430631" x="2514600" y="2914650"/>
          <p14:tracePt t="430647" x="2641600" y="2908300"/>
          <p14:tracePt t="430668" x="2870200" y="2895600"/>
          <p14:tracePt t="430680" x="3041650" y="2882900"/>
          <p14:tracePt t="430700" x="3238500" y="2876550"/>
          <p14:tracePt t="430716" x="3422650" y="2876550"/>
          <p14:tracePt t="430730" x="3594100" y="2870200"/>
          <p14:tracePt t="430747" x="3695700" y="2863850"/>
          <p14:tracePt t="430766" x="3759200" y="2863850"/>
          <p14:tracePt t="430782" x="3790950" y="2863850"/>
          <p14:tracePt t="430797" x="3803650" y="2863850"/>
          <p14:tracePt t="430893" x="3810000" y="2863850"/>
          <p14:tracePt t="430914" x="3810000" y="2889250"/>
          <p14:tracePt t="430930" x="3803650" y="2921000"/>
          <p14:tracePt t="430951" x="3778250" y="2959100"/>
          <p14:tracePt t="430963" x="3759200" y="2978150"/>
          <p14:tracePt t="430981" x="3759200" y="2990850"/>
          <p14:tracePt t="430997" x="3752850" y="2997200"/>
          <p14:tracePt t="431016" x="3746500" y="3003550"/>
          <p14:tracePt t="431031" x="3740150" y="3009900"/>
          <p14:tracePt t="431232" x="3733800" y="3009900"/>
          <p14:tracePt t="431409" x="3733800" y="3003550"/>
          <p14:tracePt t="431517" x="3733800" y="3009900"/>
          <p14:tracePt t="431522" x="3733800" y="3022600"/>
          <p14:tracePt t="431530" x="3702050" y="3022600"/>
          <p14:tracePt t="431547" x="3670300" y="3035300"/>
          <p14:tracePt t="431564" x="3632200" y="3048000"/>
          <p14:tracePt t="431582" x="3600450" y="3060700"/>
          <p14:tracePt t="431597" x="3568700" y="3067050"/>
          <p14:tracePt t="431614" x="3562350" y="3073400"/>
          <p14:tracePt t="431631" x="3543300" y="3073400"/>
          <p14:tracePt t="431649" x="3517900" y="3086100"/>
          <p14:tracePt t="431664" x="3511550" y="3086100"/>
          <p14:tracePt t="431680" x="3492500" y="3092450"/>
          <p14:tracePt t="431700" x="3486150" y="3098800"/>
          <p14:tracePt t="431714" x="3473450" y="3098800"/>
          <p14:tracePt t="432521" x="3460750" y="3098800"/>
          <p14:tracePt t="432529" x="3429000" y="3098800"/>
          <p14:tracePt t="432536" x="3397250" y="3098800"/>
          <p14:tracePt t="432547" x="3371850" y="3098800"/>
          <p14:tracePt t="432564" x="3314700" y="3105150"/>
          <p14:tracePt t="432581" x="3251200" y="3111500"/>
          <p14:tracePt t="432597" x="3187700" y="3111500"/>
          <p14:tracePt t="432614" x="3149600" y="3117850"/>
          <p14:tracePt t="432631" x="3105150" y="3130550"/>
          <p14:tracePt t="432649" x="3060700" y="3143250"/>
          <p14:tracePt t="432664" x="3060700" y="3149600"/>
          <p14:tracePt t="432770" x="3105150" y="3149600"/>
          <p14:tracePt t="432779" x="3124200" y="3149600"/>
          <p14:tracePt t="432785" x="3149600" y="3143250"/>
          <p14:tracePt t="432797" x="3162300" y="3143250"/>
          <p14:tracePt t="432815" x="3187700" y="3136900"/>
          <p14:tracePt t="432830" x="3194050" y="3136900"/>
          <p14:tracePt t="432882" x="3206750" y="3136900"/>
          <p14:tracePt t="432897" x="3238500" y="3136900"/>
          <p14:tracePt t="432914" x="3263900" y="3130550"/>
          <p14:tracePt t="432935" x="3276600" y="3130550"/>
          <p14:tracePt t="432964" x="3295650" y="3130550"/>
          <p14:tracePt t="432982" x="3333750" y="3130550"/>
          <p14:tracePt t="432997" x="3397250" y="3130550"/>
          <p14:tracePt t="433016" x="3467100" y="3124200"/>
          <p14:tracePt t="433031" x="3543300" y="3124200"/>
          <p14:tracePt t="433048" x="3733800" y="3124200"/>
          <p14:tracePt t="433066" x="3886200" y="3117850"/>
          <p14:tracePt t="433081" x="4006850" y="3111500"/>
          <p14:tracePt t="433097" x="4146550" y="3111500"/>
          <p14:tracePt t="433114" x="4273550" y="3105150"/>
          <p14:tracePt t="433131" x="4413250" y="3105150"/>
          <p14:tracePt t="433150" x="4552950" y="3105150"/>
          <p14:tracePt t="433164" x="4679950" y="3105150"/>
          <p14:tracePt t="433180" x="4787900" y="3105150"/>
          <p14:tracePt t="433201" x="4927600" y="3105150"/>
          <p14:tracePt t="433213" x="4965700" y="3105150"/>
          <p14:tracePt t="433231" x="5010150" y="3098800"/>
          <p14:tracePt t="433248" x="5048250" y="3098800"/>
          <p14:tracePt t="433265" x="5086350" y="3098800"/>
          <p14:tracePt t="433282" x="5130800" y="3098800"/>
          <p14:tracePt t="433297" x="5181600" y="3098800"/>
          <p14:tracePt t="433314" x="5232400" y="3098800"/>
          <p14:tracePt t="433330" x="5251450" y="3098800"/>
          <p14:tracePt t="433347" x="5257800" y="3098800"/>
          <p14:tracePt t="433363" x="5264150" y="3098800"/>
          <p14:tracePt t="433380" x="5276850" y="3098800"/>
          <p14:tracePt t="433397" x="5308600" y="3098800"/>
          <p14:tracePt t="433414" x="5365750" y="3098800"/>
          <p14:tracePt t="433435" x="5410200" y="3098800"/>
          <p14:tracePt t="433449" x="5416550" y="3098800"/>
          <p14:tracePt t="433572" x="5416550" y="3086100"/>
          <p14:tracePt t="433582" x="5416550" y="3073400"/>
          <p14:tracePt t="433586" x="5416550" y="3060700"/>
          <p14:tracePt t="433598" x="5416550" y="3048000"/>
          <p14:tracePt t="433614" x="5416550" y="3028950"/>
          <p14:tracePt t="433631" x="5416550" y="2997200"/>
          <p14:tracePt t="433633" x="5416550" y="2978150"/>
          <p14:tracePt t="433647" x="5416550" y="2965450"/>
          <p14:tracePt t="433664" x="5416550" y="2946400"/>
          <p14:tracePt t="433716" x="5416550" y="2940050"/>
          <p14:tracePt t="433731" x="5422900" y="2940050"/>
          <p14:tracePt t="433747" x="5429250" y="2933700"/>
          <p14:tracePt t="433766" x="5467350" y="2952750"/>
          <p14:tracePt t="433773" x="5499100" y="2978150"/>
          <p14:tracePt t="433780" x="5549900" y="3009900"/>
          <p14:tracePt t="433797" x="5657850" y="3086100"/>
          <p14:tracePt t="433814" x="5734050" y="3162300"/>
          <p14:tracePt t="433833" x="5803900" y="3238500"/>
          <p14:tracePt t="433847" x="5822950" y="3251200"/>
          <p14:tracePt t="433864" x="5829300" y="3257550"/>
          <p14:tracePt t="433897" x="5835650" y="3257550"/>
          <p14:tracePt t="433914" x="5822950" y="3238500"/>
          <p14:tracePt t="433931" x="5778500" y="3194050"/>
          <p14:tracePt t="433950" x="5727700" y="3130550"/>
          <p14:tracePt t="433964" x="5657850" y="3060700"/>
          <p14:tracePt t="433980" x="5581650" y="2984500"/>
          <p14:tracePt t="433997" x="5511800" y="2933700"/>
          <p14:tracePt t="434016" x="5473700" y="2895600"/>
          <p14:tracePt t="434032" x="5461000" y="2882900"/>
          <p14:tracePt t="434080" x="5473700" y="2882900"/>
          <p14:tracePt t="434098" x="5537200" y="2927350"/>
          <p14:tracePt t="434115" x="5619750" y="3009900"/>
          <p14:tracePt t="434131" x="5708650" y="3098800"/>
          <p14:tracePt t="434147" x="5784850" y="3181350"/>
          <p14:tracePt t="434164" x="5816600" y="3213100"/>
          <p14:tracePt t="434184" x="5816600" y="3219450"/>
          <p14:tracePt t="434242" x="5816600" y="3200400"/>
          <p14:tracePt t="434249" x="5797550" y="3175000"/>
          <p14:tracePt t="434268" x="5772150" y="3117850"/>
          <p14:tracePt t="434282" x="5753100" y="3073400"/>
          <p14:tracePt t="434297" x="5746750" y="3054350"/>
          <p14:tracePt t="434314" x="5740400" y="3048000"/>
          <p14:tracePt t="434347" x="5734050" y="3048000"/>
          <p14:tracePt t="434364" x="5727700" y="3086100"/>
          <p14:tracePt t="434381" x="5727700" y="3130550"/>
          <p14:tracePt t="434397" x="5708650" y="3175000"/>
          <p14:tracePt t="434414" x="5683250" y="3225800"/>
          <p14:tracePt t="434431" x="5626100" y="3257550"/>
          <p14:tracePt t="434451" x="5511800" y="3314700"/>
          <p14:tracePt t="434464" x="5467350" y="3333750"/>
          <p14:tracePt t="434480" x="5308600" y="3371850"/>
          <p14:tracePt t="434497" x="5194300" y="3371850"/>
          <p14:tracePt t="434516" x="5080000" y="3371850"/>
          <p14:tracePt t="434536" x="4972050" y="3371850"/>
          <p14:tracePt t="434547" x="4870450" y="3371850"/>
          <p14:tracePt t="434564" x="4781550" y="3371850"/>
          <p14:tracePt t="434581" x="4711700" y="3371850"/>
          <p14:tracePt t="434597" x="4667250" y="3371850"/>
          <p14:tracePt t="434615" x="4635500" y="3371850"/>
          <p14:tracePt t="434630" x="4616450" y="3371850"/>
          <p14:tracePt t="434633" x="4610100" y="3371850"/>
          <p14:tracePt t="434647" x="4597400" y="3371850"/>
          <p14:tracePt t="434664" x="4578350" y="3371850"/>
          <p14:tracePt t="434680" x="4546600" y="3371850"/>
          <p14:tracePt t="434700" x="4508500" y="3371850"/>
          <p14:tracePt t="434714" x="4464050" y="3371850"/>
          <p14:tracePt t="434731" x="4432300" y="3371850"/>
          <p14:tracePt t="434747" x="4387850" y="3371850"/>
          <p14:tracePt t="434766" x="4330700" y="3371850"/>
          <p14:tracePt t="434781" x="4273550" y="3371850"/>
          <p14:tracePt t="434797" x="4222750" y="3371850"/>
          <p14:tracePt t="434814" x="4159250" y="3371850"/>
          <p14:tracePt t="434830" x="4089400" y="3371850"/>
          <p14:tracePt t="434847" x="4006850" y="3371850"/>
          <p14:tracePt t="434864" x="3930650" y="3378200"/>
          <p14:tracePt t="434880" x="3803650" y="3378200"/>
          <p14:tracePt t="434899" x="3714750" y="3378200"/>
          <p14:tracePt t="434908" x="3676650" y="3384550"/>
          <p14:tracePt t="434914" x="3625850" y="3384550"/>
          <p14:tracePt t="434934" x="3511550" y="3384550"/>
          <p14:tracePt t="434950" x="3409950" y="3397250"/>
          <p14:tracePt t="434955" x="3371850" y="3397250"/>
          <p14:tracePt t="434963" x="3327400" y="3397250"/>
          <p14:tracePt t="434984" x="3257550" y="3397250"/>
          <p14:tracePt t="434997" x="3232150" y="3397250"/>
          <p14:tracePt t="435016" x="3168650" y="3397250"/>
          <p14:tracePt t="435030" x="3105150" y="3397250"/>
          <p14:tracePt t="435047" x="3035300" y="3390900"/>
          <p14:tracePt t="435064" x="2984500" y="3371850"/>
          <p14:tracePt t="435080" x="2965450" y="3365500"/>
          <p14:tracePt t="435098" x="2946400" y="3365500"/>
          <p14:tracePt t="435115" x="2927350" y="3359150"/>
          <p14:tracePt t="435130" x="2921000" y="3359150"/>
          <p14:tracePt t="435209" x="2914650" y="3352800"/>
          <p14:tracePt t="435267" x="2940050" y="3352800"/>
          <p14:tracePt t="435273" x="2978150" y="3352800"/>
          <p14:tracePt t="435283" x="3035300" y="3352800"/>
          <p14:tracePt t="435297" x="3213100" y="3346450"/>
          <p14:tracePt t="435314" x="3467100" y="3346450"/>
          <p14:tracePt t="435330" x="3740150" y="3346450"/>
          <p14:tracePt t="435347" x="4013200" y="3346450"/>
          <p14:tracePt t="435364" x="4273550" y="3340100"/>
          <p14:tracePt t="435381" x="4546600" y="3340100"/>
          <p14:tracePt t="435397" x="4800600" y="3340100"/>
          <p14:tracePt t="435414" x="5010150" y="3340100"/>
          <p14:tracePt t="435435" x="5276850" y="3340100"/>
          <p14:tracePt t="435451" x="5410200" y="3333750"/>
          <p14:tracePt t="435464" x="5467350" y="3333750"/>
          <p14:tracePt t="435480" x="5562600" y="3321050"/>
          <p14:tracePt t="435497" x="5568950" y="3314700"/>
          <p14:tracePt t="435531" x="5575300" y="3314700"/>
          <p14:tracePt t="435547" x="5594350" y="3314700"/>
          <p14:tracePt t="435564" x="5651500" y="3314700"/>
          <p14:tracePt t="435581" x="5721350" y="3314700"/>
          <p14:tracePt t="435598" x="5765800" y="3302000"/>
          <p14:tracePt t="435615" x="5784850" y="3289300"/>
          <p14:tracePt t="435642" x="5791200" y="3289300"/>
          <p14:tracePt t="435673" x="5797550" y="3289300"/>
          <p14:tracePt t="435685" x="5803900" y="3282950"/>
          <p14:tracePt t="435689" x="5816600" y="3276600"/>
          <p14:tracePt t="435697" x="5829300" y="3270250"/>
          <p14:tracePt t="435715" x="5842000" y="3257550"/>
          <p14:tracePt t="435732" x="5848350" y="3251200"/>
          <p14:tracePt t="435766" x="5861050" y="3251200"/>
          <p14:tracePt t="435780" x="5880100" y="3244850"/>
          <p14:tracePt t="435797" x="5905500" y="3232150"/>
          <p14:tracePt t="435814" x="5937250" y="3225800"/>
          <p14:tracePt t="435831" x="5949950" y="3213100"/>
          <p14:tracePt t="435847" x="5956300" y="3213100"/>
          <p14:tracePt t="435864" x="5956300" y="3206750"/>
          <p14:tracePt t="435881" x="5962650" y="3206750"/>
          <p14:tracePt t="435891" x="5962650" y="3200400"/>
          <p14:tracePt t="435899" x="5969000" y="3200400"/>
          <p14:tracePt t="435918" x="5975350" y="3194050"/>
          <p14:tracePt t="435930" x="5988050" y="3187700"/>
          <p14:tracePt t="435950" x="5994400" y="3187700"/>
          <p14:tracePt t="435964" x="6000750" y="3187700"/>
          <p14:tracePt t="435981" x="6007100" y="3187700"/>
          <p14:tracePt t="436016" x="6007100" y="3181350"/>
          <p14:tracePt t="436030" x="6026150" y="3181350"/>
          <p14:tracePt t="436050" x="6064250" y="3168650"/>
          <p14:tracePt t="436064" x="6076950" y="3168650"/>
          <p14:tracePt t="436081" x="6102350" y="3155950"/>
          <p14:tracePt t="436098" x="6134100" y="3149600"/>
          <p14:tracePt t="436115" x="6159500" y="3136900"/>
          <p14:tracePt t="436131" x="6216650" y="3117850"/>
          <p14:tracePt t="436147" x="6286500" y="3098800"/>
          <p14:tracePt t="436169" x="6369050" y="3079750"/>
          <p14:tracePt t="436181" x="6394450" y="3079750"/>
          <p14:tracePt t="436200" x="6407150" y="3067050"/>
          <p14:tracePt t="436213" x="6413500" y="3067050"/>
          <p14:tracePt t="436366" x="6419850" y="3067050"/>
          <p14:tracePt t="436372" x="6426200" y="3067050"/>
          <p14:tracePt t="436381" x="6438900" y="3067050"/>
          <p14:tracePt t="436397" x="6457950" y="3067050"/>
          <p14:tracePt t="436418" x="6483350" y="3079750"/>
          <p14:tracePt t="436430" x="6489700" y="3079750"/>
          <p14:tracePt t="436450" x="6496050" y="3086100"/>
          <p14:tracePt t="436464" x="6502400" y="3086100"/>
          <p14:tracePt t="436668" x="6502400" y="3092450"/>
          <p14:tracePt t="436674" x="6502400" y="3098800"/>
          <p14:tracePt t="436706" x="6496050" y="3098800"/>
          <p14:tracePt t="436720" x="6496050" y="3105150"/>
          <p14:tracePt t="436730" x="6489700" y="3105150"/>
          <p14:tracePt t="436752" x="6483350" y="3105150"/>
          <p14:tracePt t="436766" x="6470650" y="3105150"/>
          <p14:tracePt t="436773" x="6457950" y="3105150"/>
          <p14:tracePt t="436780" x="6445250" y="3111500"/>
          <p14:tracePt t="436797" x="6407150" y="3117850"/>
          <p14:tracePt t="436814" x="6381750" y="3117850"/>
          <p14:tracePt t="436830" x="6356350" y="3117850"/>
          <p14:tracePt t="436847" x="6343650" y="3117850"/>
          <p14:tracePt t="436864" x="6318250" y="3117850"/>
          <p14:tracePt t="436866" x="6299200" y="3117850"/>
          <p14:tracePt t="436880" x="6254750" y="3117850"/>
          <p14:tracePt t="436897" x="6203950" y="3117850"/>
          <p14:tracePt t="436918" x="6134100" y="3117850"/>
          <p14:tracePt t="436932" x="6064250" y="3117850"/>
          <p14:tracePt t="436952" x="5981700" y="3117850"/>
          <p14:tracePt t="436966" x="5867400" y="3117850"/>
          <p14:tracePt t="436981" x="5734050" y="3117850"/>
          <p14:tracePt t="436997" x="5581650" y="3117850"/>
          <p14:tracePt t="437016" x="5429250" y="3117850"/>
          <p14:tracePt t="437031" x="5321300" y="3124200"/>
          <p14:tracePt t="437047" x="5238750" y="3124200"/>
          <p14:tracePt t="437049" x="5207000" y="3124200"/>
          <p14:tracePt t="437064" x="5181600" y="3124200"/>
          <p14:tracePt t="437083" x="5111750" y="3124200"/>
          <p14:tracePt t="437097" x="5073650" y="3124200"/>
          <p14:tracePt t="437115" x="5035550" y="3124200"/>
          <p14:tracePt t="437131" x="4984750" y="3124200"/>
          <p14:tracePt t="437148" x="4927600" y="3124200"/>
          <p14:tracePt t="437164" x="4870450" y="3124200"/>
          <p14:tracePt t="437183" x="4826000" y="3124200"/>
          <p14:tracePt t="437202" x="4781550" y="3124200"/>
          <p14:tracePt t="437215" x="4756150" y="3124200"/>
          <p14:tracePt t="437231" x="4724400" y="3124200"/>
          <p14:tracePt t="437247" x="4699000" y="3124200"/>
          <p14:tracePt t="437267" x="4679950" y="3124200"/>
          <p14:tracePt t="437281" x="4667250" y="3124200"/>
          <p14:tracePt t="437297" x="4660900" y="3124200"/>
          <p14:tracePt t="437331" x="4654550" y="3124200"/>
          <p14:tracePt t="437347" x="4648200" y="3124200"/>
          <p14:tracePt t="437380" x="4641850" y="3124200"/>
          <p14:tracePt t="437496" x="4641850" y="3117850"/>
          <p14:tracePt t="437505" x="4641850" y="3111500"/>
          <p14:tracePt t="437521" x="4641850" y="3105150"/>
          <p14:tracePt t="437547" x="4641850" y="3098800"/>
          <p14:tracePt t="437564" x="4641850" y="3092450"/>
          <p14:tracePt t="437581" x="4641850" y="3073400"/>
          <p14:tracePt t="437598" x="4641850" y="3048000"/>
          <p14:tracePt t="437614" x="4641850" y="3028950"/>
          <p14:tracePt t="437631" x="4641850" y="3003550"/>
          <p14:tracePt t="437647" x="4641850" y="2978150"/>
          <p14:tracePt t="437664" x="4660900" y="2959100"/>
          <p14:tracePt t="437680" x="4679950" y="2901950"/>
          <p14:tracePt t="437699" x="4705350" y="2876550"/>
          <p14:tracePt t="437714" x="4737100" y="2844800"/>
          <p14:tracePt t="437730" x="4787900" y="2832100"/>
          <p14:tracePt t="437747" x="4851400" y="2819400"/>
          <p14:tracePt t="437766" x="4933950" y="2819400"/>
          <p14:tracePt t="437784" x="5022850" y="2819400"/>
          <p14:tracePt t="437797" x="5118100" y="2819400"/>
          <p14:tracePt t="437814" x="5207000" y="2819400"/>
          <p14:tracePt t="437830" x="5270500" y="2819400"/>
          <p14:tracePt t="437833" x="5302250" y="2819400"/>
          <p14:tracePt t="437847" x="5327650" y="2819400"/>
          <p14:tracePt t="437864" x="5353050" y="2844800"/>
          <p14:tracePt t="437881" x="5353050" y="2882900"/>
          <p14:tracePt t="437900" x="5353050" y="2914650"/>
          <p14:tracePt t="437914" x="5353050" y="2933700"/>
          <p14:tracePt t="437933" x="5346700" y="2965450"/>
          <p14:tracePt t="437950" x="5314950" y="2997200"/>
          <p14:tracePt t="437964" x="5264150" y="3028950"/>
          <p14:tracePt t="437981" x="5200650" y="3054350"/>
          <p14:tracePt t="437997" x="5143500" y="3067050"/>
          <p14:tracePt t="438016" x="5099050" y="3073400"/>
          <p14:tracePt t="438030" x="5086350" y="3079750"/>
          <p14:tracePt t="438047" x="5060950" y="3079750"/>
          <p14:tracePt t="438064" x="5041900" y="3079750"/>
          <p14:tracePt t="438082" x="5003800" y="3079750"/>
          <p14:tracePt t="438098" x="4978400" y="3067050"/>
          <p14:tracePt t="438114" x="4953000" y="3054350"/>
          <p14:tracePt t="438131" x="4921250" y="3035300"/>
          <p14:tracePt t="438147" x="4908550" y="3022600"/>
          <p14:tracePt t="438168" x="4895850" y="3009900"/>
          <p14:tracePt t="438180" x="4895850" y="2997200"/>
          <p14:tracePt t="438201" x="4883150" y="2952750"/>
          <p14:tracePt t="438216" x="4883150" y="2921000"/>
          <p14:tracePt t="438247" x="4889500" y="2908300"/>
          <p14:tracePt t="438268" x="4921250" y="2876550"/>
          <p14:tracePt t="438280" x="4933950" y="2857500"/>
          <p14:tracePt t="438297" x="4959350" y="2844800"/>
          <p14:tracePt t="438314" x="4972050" y="2838450"/>
          <p14:tracePt t="438330" x="4984750" y="2825750"/>
          <p14:tracePt t="438347" x="5003800" y="2825750"/>
          <p14:tracePt t="438364" x="5029200" y="2819400"/>
          <p14:tracePt t="438380" x="5054600" y="2819400"/>
          <p14:tracePt t="438402" x="5092700" y="2819400"/>
          <p14:tracePt t="438414" x="5111750" y="2819400"/>
          <p14:tracePt t="438430" x="5162550" y="2819400"/>
          <p14:tracePt t="438452" x="5289550" y="2819400"/>
          <p14:tracePt t="438457" x="5353050" y="2819400"/>
          <p14:tracePt t="438481" x="5473700" y="2819400"/>
          <p14:tracePt t="438497" x="5670550" y="2819400"/>
          <p14:tracePt t="438515" x="5829300" y="2844800"/>
          <p14:tracePt t="438530" x="6007100" y="2857500"/>
          <p14:tracePt t="438547" x="6159500" y="2857500"/>
          <p14:tracePt t="438564" x="6273800" y="2863850"/>
          <p14:tracePt t="438580" x="6337300" y="2863850"/>
          <p14:tracePt t="438598" x="6343650" y="2863850"/>
          <p14:tracePt t="438632" x="6350000" y="2863850"/>
          <p14:tracePt t="438647" x="6356350" y="2863850"/>
          <p14:tracePt t="438665" x="6375400" y="2870200"/>
          <p14:tracePt t="438681" x="6381750" y="2876550"/>
          <p14:tracePt t="438700" x="6394450" y="2882900"/>
          <p14:tracePt t="438714" x="6407150" y="2901950"/>
          <p14:tracePt t="438730" x="6426200" y="2927350"/>
          <p14:tracePt t="438747" x="6457950" y="2946400"/>
          <p14:tracePt t="438768" x="6470650" y="2952750"/>
          <p14:tracePt t="438780" x="6477000" y="2965450"/>
          <p14:tracePt t="438797" x="6477000" y="2984500"/>
          <p14:tracePt t="438814" x="6477000" y="3003550"/>
          <p14:tracePt t="438833" x="6483350" y="3028950"/>
          <p14:tracePt t="438883" x="6483350" y="3035300"/>
          <p14:tracePt t="438898" x="6483350" y="3048000"/>
          <p14:tracePt t="438933" x="6483350" y="3054350"/>
          <p14:tracePt t="439113" x="6477000" y="3054350"/>
          <p14:tracePt t="439131" x="6470650" y="3054350"/>
          <p14:tracePt t="439186" x="6464300" y="3054350"/>
          <p14:tracePt t="439203" x="6457950" y="3054350"/>
          <p14:tracePt t="439216" x="6451600" y="3054350"/>
          <p14:tracePt t="439248" x="6438900" y="3054350"/>
          <p14:tracePt t="439285" x="6432550" y="3054350"/>
          <p14:tracePt t="439690" x="6426200" y="3054350"/>
          <p14:tracePt t="439733" x="6419850" y="3054350"/>
          <p14:tracePt t="439747" x="6407150" y="3054350"/>
          <p14:tracePt t="439753" x="6400800" y="3054350"/>
          <p14:tracePt t="439767" x="6388100" y="3054350"/>
          <p14:tracePt t="439780" x="6362700" y="3054350"/>
          <p14:tracePt t="439797" x="6337300" y="3054350"/>
          <p14:tracePt t="439814" x="6318250" y="3054350"/>
          <p14:tracePt t="439830" x="6292850" y="3054350"/>
          <p14:tracePt t="439847" x="6261100" y="3054350"/>
          <p14:tracePt t="439864" x="6235700" y="3060700"/>
          <p14:tracePt t="439868" x="6229350" y="3067050"/>
          <p14:tracePt t="439880" x="6210300" y="3073400"/>
          <p14:tracePt t="439892" x="6197600" y="3073400"/>
          <p14:tracePt t="439904" x="6172200" y="3079750"/>
          <p14:tracePt t="439914" x="6159500" y="3086100"/>
          <p14:tracePt t="439932" x="6121400" y="3092450"/>
          <p14:tracePt t="439951" x="6076950" y="3092450"/>
          <p14:tracePt t="439964" x="6038850" y="3098800"/>
          <p14:tracePt t="439981" x="6007100" y="3105150"/>
          <p14:tracePt t="439997" x="5988050" y="3105150"/>
          <p14:tracePt t="440016" x="5969000" y="3105150"/>
          <p14:tracePt t="440030" x="5956300" y="3105150"/>
          <p14:tracePt t="440047" x="5937250" y="3111500"/>
          <p14:tracePt t="440049" x="5930900" y="3111500"/>
          <p14:tracePt t="440064" x="5930900" y="3117850"/>
          <p14:tracePt t="440080" x="5924550" y="3117850"/>
          <p14:tracePt t="440144" x="5918200" y="3117850"/>
          <p14:tracePt t="440164" x="5905500" y="3124200"/>
          <p14:tracePt t="440181" x="5892800" y="3130550"/>
          <p14:tracePt t="440200" x="5886450" y="3130550"/>
          <p14:tracePt t="441636" x="5892800" y="3130550"/>
          <p14:tracePt t="441645" x="5905500" y="3130550"/>
          <p14:tracePt t="441664" x="5911850" y="3130550"/>
          <p14:tracePt t="441685" x="5924550" y="3130550"/>
          <p14:tracePt t="441795" x="5924550" y="3136900"/>
          <p14:tracePt t="441801" x="5930900" y="3143250"/>
          <p14:tracePt t="441832" x="5937250" y="3143250"/>
          <p14:tracePt t="442293" x="5937250" y="3136900"/>
          <p14:tracePt t="442299" x="5937250" y="3130550"/>
          <p14:tracePt t="442331" x="5937250" y="3117850"/>
          <p14:tracePt t="442456" x="5930900" y="3117850"/>
          <p14:tracePt t="442473" x="5924550" y="3117850"/>
          <p14:tracePt t="442482" x="5911850" y="3117850"/>
          <p14:tracePt t="442488" x="5905500" y="3117850"/>
          <p14:tracePt t="442498" x="5892800" y="3117850"/>
          <p14:tracePt t="442518" x="5873750" y="3117850"/>
          <p14:tracePt t="442531" x="5867400" y="3117850"/>
          <p14:tracePt t="442564" x="5861050" y="3117850"/>
          <p14:tracePt t="442638" x="5861050" y="3111500"/>
          <p14:tracePt t="442673" x="5861050" y="3105150"/>
          <p14:tracePt t="442683" x="5854700" y="3105150"/>
          <p14:tracePt t="442766" x="5854700" y="3098800"/>
          <p14:tracePt t="442772" x="5861050" y="3092450"/>
          <p14:tracePt t="442781" x="5873750" y="3092450"/>
          <p14:tracePt t="442798" x="5880100" y="3086100"/>
          <p14:tracePt t="442814" x="5899150" y="3086100"/>
          <p14:tracePt t="442833" x="5899150" y="3079750"/>
          <p14:tracePt t="442848" x="5918200" y="3079750"/>
          <p14:tracePt t="442864" x="5943600" y="3067050"/>
          <p14:tracePt t="442881" x="5969000" y="3067050"/>
          <p14:tracePt t="442898" x="5981700" y="3060700"/>
          <p14:tracePt t="442918" x="6000750" y="3048000"/>
          <p14:tracePt t="442935" x="6013450" y="3048000"/>
          <p14:tracePt t="442952" x="6038850" y="3048000"/>
          <p14:tracePt t="442964" x="6089650" y="3048000"/>
          <p14:tracePt t="442981" x="6134100" y="3048000"/>
          <p14:tracePt t="442999" x="6172200" y="3041650"/>
          <p14:tracePt t="443017" x="6197600" y="3028950"/>
          <p14:tracePt t="443031" x="6216650" y="3028950"/>
          <p14:tracePt t="443047" x="6216650" y="3022600"/>
          <p14:tracePt t="443049" x="6223000" y="3022600"/>
          <p14:tracePt t="443064" x="6235700" y="3022600"/>
          <p14:tracePt t="443080" x="6261100" y="3022600"/>
          <p14:tracePt t="443097" x="6299200" y="3022600"/>
          <p14:tracePt t="443115" x="6318250" y="3022600"/>
          <p14:tracePt t="443131" x="6324600" y="3022600"/>
          <p14:tracePt t="443164" x="6330950" y="3022600"/>
          <p14:tracePt t="443192" x="6343650" y="3035300"/>
          <p14:tracePt t="443203" x="6362700" y="3035300"/>
          <p14:tracePt t="443214" x="6381750" y="3041650"/>
          <p14:tracePt t="443233" x="6400800" y="3048000"/>
          <p14:tracePt t="443334" x="6407150" y="3048000"/>
          <p14:tracePt t="443402" x="6413500" y="3041650"/>
          <p14:tracePt t="443409" x="6419850" y="3035300"/>
          <p14:tracePt t="443419" x="6426200" y="3022600"/>
          <p14:tracePt t="443430" x="6432550" y="3016250"/>
          <p14:tracePt t="443452" x="6451600" y="2978150"/>
          <p14:tracePt t="443465" x="6451600" y="2959100"/>
          <p14:tracePt t="443480" x="6451600" y="2946400"/>
          <p14:tracePt t="443497" x="6451600" y="2914650"/>
          <p14:tracePt t="443516" x="6432550" y="2889250"/>
          <p14:tracePt t="443530" x="6394450" y="2844800"/>
          <p14:tracePt t="443549" x="6362700" y="2813050"/>
          <p14:tracePt t="443564" x="6318250" y="2794000"/>
          <p14:tracePt t="443580" x="6292850" y="2787650"/>
          <p14:tracePt t="443597" x="6261100" y="2787650"/>
          <p14:tracePt t="443615" x="6216650" y="2787650"/>
          <p14:tracePt t="443617" x="6197600" y="2787650"/>
          <p14:tracePt t="443634" x="6172200" y="2787650"/>
          <p14:tracePt t="443649" x="6127750" y="2800350"/>
          <p14:tracePt t="443668" x="6083300" y="2819400"/>
          <p14:tracePt t="443681" x="6026150" y="2838450"/>
          <p14:tracePt t="443700" x="5962650" y="2863850"/>
          <p14:tracePt t="443714" x="5911850" y="2901950"/>
          <p14:tracePt t="443730" x="5886450" y="2933700"/>
          <p14:tracePt t="443747" x="5880100" y="2952750"/>
          <p14:tracePt t="443766" x="5880100" y="2965450"/>
          <p14:tracePt t="443781" x="5880100" y="2978150"/>
          <p14:tracePt t="443797" x="5880100" y="2990850"/>
          <p14:tracePt t="443857" x="5880100" y="2984500"/>
          <p14:tracePt t="443866" x="5880100" y="2971800"/>
          <p14:tracePt t="443881" x="5867400" y="2959100"/>
          <p14:tracePt t="443897" x="5842000" y="2940050"/>
          <p14:tracePt t="443916" x="5829300" y="2933700"/>
          <p14:tracePt t="443934" x="5822950" y="2933700"/>
          <p14:tracePt t="443963" x="5816600" y="2933700"/>
          <p14:tracePt t="443984" x="5816600" y="2946400"/>
          <p14:tracePt t="443997" x="5848350" y="2965450"/>
          <p14:tracePt t="444016" x="5905500" y="2990850"/>
          <p14:tracePt t="444031" x="5969000" y="3009900"/>
          <p14:tracePt t="444047" x="6045200" y="3022600"/>
          <p14:tracePt t="444064" x="6127750" y="3054350"/>
          <p14:tracePt t="444082" x="6223000" y="3079750"/>
          <p14:tracePt t="444097" x="6248400" y="3079750"/>
          <p14:tracePt t="444187" x="6254750" y="3079750"/>
          <p14:tracePt t="444193" x="6261100" y="3079750"/>
          <p14:tracePt t="444204" x="6267450" y="3079750"/>
          <p14:tracePt t="444272" x="6267450" y="3086100"/>
          <p14:tracePt t="444292" x="6280150" y="3086100"/>
          <p14:tracePt t="444296" x="6280150" y="3092450"/>
          <p14:tracePt t="444314" x="6286500" y="3092450"/>
          <p14:tracePt t="444330" x="6299200" y="3092450"/>
          <p14:tracePt t="444347" x="6299200" y="3098800"/>
          <p14:tracePt t="444380" x="6311900" y="3098800"/>
          <p14:tracePt t="444397" x="6330950" y="3105150"/>
          <p14:tracePt t="444414" x="6356350" y="3117850"/>
          <p14:tracePt t="444431" x="6375400" y="3124200"/>
          <p14:tracePt t="444481" x="6388100" y="3124200"/>
          <p14:tracePt t="444497" x="6400800" y="3130550"/>
          <p14:tracePt t="444518" x="6419850" y="3130550"/>
          <p14:tracePt t="444530" x="6432550" y="3130550"/>
          <p14:tracePt t="444547" x="6438900" y="3130550"/>
          <p14:tracePt t="444563" x="6445250" y="3130550"/>
          <p14:tracePt t="444580" x="6451600" y="3117850"/>
          <p14:tracePt t="444597" x="6451600" y="3092450"/>
          <p14:tracePt t="444614" x="6457950" y="3086100"/>
          <p14:tracePt t="444631" x="6464300" y="3073400"/>
          <p14:tracePt t="444638" x="6464300" y="3067050"/>
          <p14:tracePt t="444648" x="6470650" y="3054350"/>
          <p14:tracePt t="444664" x="6477000" y="3048000"/>
          <p14:tracePt t="444680" x="6477000" y="3035300"/>
          <p14:tracePt t="444714" x="6483350" y="3035300"/>
          <p14:tracePt t="444747" x="6483350" y="3028950"/>
          <p14:tracePt t="444780" x="6483350" y="3022600"/>
          <p14:tracePt t="444797" x="6477000" y="3016250"/>
          <p14:tracePt t="444815" x="6477000" y="3003550"/>
          <p14:tracePt t="444830" x="6477000" y="2997200"/>
          <p14:tracePt t="444847" x="6477000" y="2990850"/>
          <p14:tracePt t="444864" x="6477000" y="2978150"/>
          <p14:tracePt t="444880" x="6477000" y="2971800"/>
          <p14:tracePt t="444892" x="6477000" y="2965450"/>
          <p14:tracePt t="444898" x="6477000" y="2959100"/>
          <p14:tracePt t="444914" x="6477000" y="2946400"/>
          <p14:tracePt t="444930" x="6477000" y="2933700"/>
          <p14:tracePt t="444952" x="6477000" y="2921000"/>
          <p14:tracePt t="444964" x="6477000" y="2908300"/>
          <p14:tracePt t="444980" x="6477000" y="2901950"/>
          <p14:tracePt t="444997" x="6470650" y="2895600"/>
          <p14:tracePt t="445217" x="6477000" y="2895600"/>
          <p14:tracePt t="445241" x="6483350" y="2889250"/>
          <p14:tracePt t="445266" x="6489700" y="2882900"/>
          <p14:tracePt t="445280" x="6502400" y="2882900"/>
          <p14:tracePt t="445297" x="6502400" y="2876550"/>
          <p14:tracePt t="445377" x="6502400" y="2895600"/>
          <p14:tracePt t="445397" x="6502400" y="2921000"/>
          <p14:tracePt t="445414" x="6502400" y="2940050"/>
          <p14:tracePt t="445431" x="6502400" y="2952750"/>
          <p14:tracePt t="445437" x="6502400" y="2959100"/>
          <p14:tracePt t="445450" x="6502400" y="2971800"/>
          <p14:tracePt t="445463" x="6502400" y="2978150"/>
          <p14:tracePt t="445483" x="6502400" y="2997200"/>
          <p14:tracePt t="445501" x="6502400" y="3003550"/>
          <p14:tracePt t="445594" x="6502400" y="2984500"/>
          <p14:tracePt t="445614" x="6502400" y="2952750"/>
          <p14:tracePt t="445631" x="6477000" y="2921000"/>
          <p14:tracePt t="445648" x="6438900" y="2889250"/>
          <p14:tracePt t="445665" x="6407150" y="2876550"/>
          <p14:tracePt t="445681" x="6369050" y="2870200"/>
          <p14:tracePt t="445701" x="6337300" y="2870200"/>
          <p14:tracePt t="445714" x="6305550" y="2870200"/>
          <p14:tracePt t="445731" x="6273800" y="2870200"/>
          <p14:tracePt t="445747" x="6242050" y="2870200"/>
          <p14:tracePt t="445766" x="6203950" y="2889250"/>
          <p14:tracePt t="445781" x="6159500" y="2908300"/>
          <p14:tracePt t="445797" x="6121400" y="2927350"/>
          <p14:tracePt t="445814" x="6102350" y="2959100"/>
          <p14:tracePt t="445830" x="6083300" y="2997200"/>
          <p14:tracePt t="445848" x="6070600" y="3028950"/>
          <p14:tracePt t="445864" x="6064250" y="3054350"/>
          <p14:tracePt t="445868" x="6064250" y="3060700"/>
          <p14:tracePt t="445880" x="6064250" y="3079750"/>
          <p14:tracePt t="445902" x="6064250" y="3086100"/>
          <p14:tracePt t="445914" x="6064250" y="3092450"/>
          <p14:tracePt t="445964" x="6057900" y="3073400"/>
          <p14:tracePt t="445981" x="6032500" y="3060700"/>
          <p14:tracePt t="445986" x="6019800" y="3054350"/>
          <p14:tracePt t="445997" x="6007100" y="3048000"/>
          <p14:tracePt t="446016" x="6000750" y="3048000"/>
          <p14:tracePt t="446091" x="6007100" y="3048000"/>
          <p14:tracePt t="446099" x="6026150" y="3054350"/>
          <p14:tracePt t="446107" x="6032500" y="3054350"/>
          <p14:tracePt t="446114" x="6045200" y="3054350"/>
          <p14:tracePt t="446131" x="6083300" y="3054350"/>
          <p14:tracePt t="446147" x="6127750" y="3054350"/>
          <p14:tracePt t="446168" x="6184900" y="3054350"/>
          <p14:tracePt t="446186" x="6235700" y="3054350"/>
          <p14:tracePt t="446201" x="6261100" y="3054350"/>
          <p14:tracePt t="446214" x="6318250" y="3054350"/>
          <p14:tracePt t="446232" x="6350000" y="3054350"/>
          <p14:tracePt t="446252" x="6350000" y="3060700"/>
          <p14:tracePt t="446305" x="6356350" y="3060700"/>
          <p14:tracePt t="446314" x="6356350" y="3067050"/>
          <p14:tracePt t="446334" x="6369050" y="3079750"/>
          <p14:tracePt t="446348" x="6388100" y="3098800"/>
          <p14:tracePt t="446364" x="6413500" y="3124200"/>
          <p14:tracePt t="446381" x="6445250" y="3136900"/>
          <p14:tracePt t="446398" x="6470650" y="3143250"/>
          <p14:tracePt t="446417" x="6489700" y="3149600"/>
          <p14:tracePt t="446480" x="6489700" y="3155950"/>
          <p14:tracePt t="446552" x="6483350" y="3155950"/>
          <p14:tracePt t="446560" x="6470650" y="3155950"/>
          <p14:tracePt t="446580" x="6445250" y="3155950"/>
          <p14:tracePt t="446597" x="6400800" y="3155950"/>
          <p14:tracePt t="446614" x="6356350" y="3155950"/>
          <p14:tracePt t="446631" x="6330950" y="3155950"/>
          <p14:tracePt t="446648" x="6330950" y="3136900"/>
          <p14:tracePt t="446873" x="6330950" y="3149600"/>
          <p14:tracePt t="446882" x="6343650" y="3168650"/>
          <p14:tracePt t="446896" x="6343650" y="3181350"/>
          <p14:tracePt t="446914" x="6356350" y="3187700"/>
          <p14:tracePt t="446931" x="6388100" y="3187700"/>
          <p14:tracePt t="446950" x="6426200" y="3187700"/>
          <p14:tracePt t="446964" x="6445250" y="3187700"/>
          <p14:tracePt t="446981" x="6457950" y="3187700"/>
          <p14:tracePt t="447001" x="6464300" y="3187700"/>
          <p14:tracePt t="447097" x="6464300" y="3181350"/>
          <p14:tracePt t="447129" x="6464300" y="3175000"/>
          <p14:tracePt t="447169" x="6470650" y="3175000"/>
          <p14:tracePt t="447178" x="6470650" y="3168650"/>
          <p14:tracePt t="447235" x="6464300" y="3162300"/>
          <p14:tracePt t="447289" x="6464300" y="3155950"/>
          <p14:tracePt t="447562" x="6457950" y="3155950"/>
          <p14:tracePt t="448217" x="6470650" y="3155950"/>
          <p14:tracePt t="448225" x="6496050" y="3155950"/>
          <p14:tracePt t="448232" x="6515100" y="3155950"/>
          <p14:tracePt t="448247" x="6534150" y="3155950"/>
          <p14:tracePt t="448266" x="6591300" y="3149600"/>
          <p14:tracePt t="448283" x="6616700" y="3149600"/>
          <p14:tracePt t="448297" x="6642100" y="3149600"/>
          <p14:tracePt t="448314" x="6661150" y="3149600"/>
          <p14:tracePt t="448330" x="6705600" y="3149600"/>
          <p14:tracePt t="448347" x="6750050" y="3149600"/>
          <p14:tracePt t="448364" x="6775450" y="3149600"/>
          <p14:tracePt t="448381" x="6813550" y="3149600"/>
          <p14:tracePt t="448399" x="6845300" y="3149600"/>
          <p14:tracePt t="448404" x="6858000" y="3149600"/>
          <p14:tracePt t="448414" x="6870700" y="3149600"/>
          <p14:tracePt t="448433" x="6908800" y="3149600"/>
          <p14:tracePt t="448451" x="6934200" y="3149600"/>
          <p14:tracePt t="448464" x="6946900" y="3149600"/>
          <p14:tracePt t="448481" x="6985000" y="3149600"/>
          <p14:tracePt t="448497" x="7010400" y="3149600"/>
          <p14:tracePt t="448517" x="7054850" y="3149600"/>
          <p14:tracePt t="448531" x="7099300" y="3149600"/>
          <p14:tracePt t="448547" x="7137400" y="3149600"/>
          <p14:tracePt t="448564" x="7181850" y="3149600"/>
          <p14:tracePt t="448580" x="7219950" y="3149600"/>
          <p14:tracePt t="448597" x="7239000" y="3149600"/>
          <p14:tracePt t="448614" x="7251700" y="3149600"/>
          <p14:tracePt t="448682" x="7264400" y="3149600"/>
          <p14:tracePt t="448690" x="7277100" y="3149600"/>
          <p14:tracePt t="448708" x="7296150" y="3149600"/>
          <p14:tracePt t="448716" x="7308850" y="3149600"/>
          <p14:tracePt t="448730" x="7327900" y="3149600"/>
          <p14:tracePt t="448747" x="7340600" y="3149600"/>
          <p14:tracePt t="448766" x="7346950" y="3149600"/>
          <p14:tracePt t="448780" x="7359650" y="3149600"/>
          <p14:tracePt t="448797" x="7378700" y="3149600"/>
          <p14:tracePt t="448815" x="7391400" y="3149600"/>
          <p14:tracePt t="448830" x="7416800" y="3149600"/>
          <p14:tracePt t="448847" x="7435850" y="3149600"/>
          <p14:tracePt t="448864" x="7454900" y="3149600"/>
          <p14:tracePt t="448868" x="7467600" y="3149600"/>
          <p14:tracePt t="448881" x="7493000" y="3149600"/>
          <p14:tracePt t="448891" x="7512050" y="3149600"/>
          <p14:tracePt t="448901" x="7518400" y="3149600"/>
          <p14:tracePt t="448914" x="7543800" y="3149600"/>
          <p14:tracePt t="448931" x="7569200" y="3149600"/>
          <p14:tracePt t="448951" x="7594600" y="3149600"/>
          <p14:tracePt t="448964" x="7607300" y="3149600"/>
          <p14:tracePt t="448981" x="7620000" y="3149600"/>
          <p14:tracePt t="448997" x="7626350" y="3149600"/>
          <p14:tracePt t="449016" x="7639050" y="3149600"/>
          <p14:tracePt t="449033" x="7677150" y="3149600"/>
          <p14:tracePt t="449047" x="7683500" y="3149600"/>
          <p14:tracePt t="449064" x="7702550" y="3149600"/>
          <p14:tracePt t="449066" x="7708900" y="3149600"/>
          <p14:tracePt t="449081" x="7721600" y="3149600"/>
          <p14:tracePt t="449097" x="7734300" y="3149600"/>
          <p14:tracePt t="449115" x="7740650" y="3149600"/>
          <p14:tracePt t="449132" x="7747000" y="3149600"/>
          <p14:tracePt t="449250" x="7727950" y="3149600"/>
          <p14:tracePt t="449258" x="7715250" y="3149600"/>
          <p14:tracePt t="449267" x="7689850" y="3149600"/>
          <p14:tracePt t="449280" x="7645400" y="3149600"/>
          <p14:tracePt t="449297" x="7600950" y="3149600"/>
          <p14:tracePt t="449314" x="7562850" y="3149600"/>
          <p14:tracePt t="449331" x="7537450" y="3149600"/>
          <p14:tracePt t="449347" x="7518400" y="3149600"/>
          <p14:tracePt t="449364" x="7505700" y="3149600"/>
          <p14:tracePt t="449381" x="7499350" y="3149600"/>
          <p14:tracePt t="449398" x="7493000" y="3149600"/>
          <p14:tracePt t="449893" x="7467600" y="3149600"/>
          <p14:tracePt t="449898" x="7429500" y="3149600"/>
          <p14:tracePt t="449914" x="7327900" y="3175000"/>
          <p14:tracePt t="449936" x="7181850" y="3175000"/>
          <p14:tracePt t="449952" x="6997700" y="3181350"/>
          <p14:tracePt t="449964" x="6807200" y="3181350"/>
          <p14:tracePt t="449982" x="6635750" y="3181350"/>
          <p14:tracePt t="449997" x="6470650" y="3181350"/>
          <p14:tracePt t="450016" x="6305550" y="3181350"/>
          <p14:tracePt t="450031" x="6203950" y="3181350"/>
          <p14:tracePt t="450047" x="6134100" y="3181350"/>
          <p14:tracePt t="450049" x="6115050" y="3181350"/>
          <p14:tracePt t="450064" x="6102350" y="3181350"/>
          <p14:tracePt t="450080" x="6102350" y="3187700"/>
          <p14:tracePt t="450098" x="6102350" y="3194050"/>
          <p14:tracePt t="450115" x="6153150" y="3194050"/>
          <p14:tracePt t="450273" x="6146800" y="3200400"/>
          <p14:tracePt t="450281" x="6102350" y="3225800"/>
          <p14:tracePt t="450297" x="6045200" y="3232150"/>
          <p14:tracePt t="450314" x="5911850" y="3232150"/>
          <p14:tracePt t="450330" x="5734050" y="3238500"/>
          <p14:tracePt t="450347" x="5530850" y="3238500"/>
          <p14:tracePt t="450364" x="5327650" y="3238500"/>
          <p14:tracePt t="450380" x="5111750" y="3238500"/>
          <p14:tracePt t="450397" x="4921250" y="3238500"/>
          <p14:tracePt t="450415" x="4718050" y="3238500"/>
          <p14:tracePt t="450431" x="4514850" y="3238500"/>
          <p14:tracePt t="450451" x="4229100" y="3232150"/>
          <p14:tracePt t="450464" x="4133850" y="3225800"/>
          <p14:tracePt t="450481" x="3873500" y="3219450"/>
          <p14:tracePt t="450497" x="3708400" y="3219450"/>
          <p14:tracePt t="450517" x="3543300" y="3219450"/>
          <p14:tracePt t="450530" x="3409950" y="3219450"/>
          <p14:tracePt t="450547" x="3314700" y="3206750"/>
          <p14:tracePt t="450564" x="3213100" y="3194050"/>
          <p14:tracePt t="450583" x="3124200" y="3187700"/>
          <p14:tracePt t="450585" x="3092450" y="3187700"/>
          <p14:tracePt t="450598" x="3073400" y="3187700"/>
          <p14:tracePt t="450615" x="3041650" y="3187700"/>
          <p14:tracePt t="450647" x="3035300" y="3187700"/>
          <p14:tracePt t="450715" x="3016250" y="3187700"/>
          <p14:tracePt t="450722" x="3003550" y="3187700"/>
          <p14:tracePt t="450733" x="2971800" y="3187700"/>
          <p14:tracePt t="450750" x="2921000" y="3187700"/>
          <p14:tracePt t="450767" x="2870200" y="3187700"/>
          <p14:tracePt t="450780" x="2832100" y="3187700"/>
          <p14:tracePt t="450797" x="2819400" y="3187700"/>
          <p14:tracePt t="450929" x="2806700" y="3187700"/>
          <p14:tracePt t="450952" x="2781300" y="3175000"/>
          <p14:tracePt t="450964" x="2730500" y="3162300"/>
          <p14:tracePt t="450980" x="2692400" y="3149600"/>
          <p14:tracePt t="450997" x="2667000" y="3143250"/>
          <p14:tracePt t="451016" x="2654300" y="3130550"/>
          <p14:tracePt t="451153" x="2647950" y="3130550"/>
          <p14:tracePt t="451233" x="2641600" y="3130550"/>
          <p14:tracePt t="451241" x="2635250" y="3130550"/>
          <p14:tracePt t="451249" x="2622550" y="3130550"/>
          <p14:tracePt t="451267" x="2584450" y="3130550"/>
          <p14:tracePt t="451281" x="2540000" y="3130550"/>
          <p14:tracePt t="451297" x="2495550" y="3136900"/>
          <p14:tracePt t="451314" x="2470150" y="3136900"/>
          <p14:tracePt t="451334" x="2457450" y="3136900"/>
          <p14:tracePt t="451391" x="2451100" y="3136900"/>
          <p14:tracePt t="451402" x="2438400" y="3136900"/>
          <p14:tracePt t="451414" x="2438400" y="3117850"/>
          <p14:tracePt t="451431" x="2413000" y="3092450"/>
          <p14:tracePt t="451452" x="2387600" y="3073400"/>
          <p14:tracePt t="451457" x="2387600" y="3067050"/>
          <p14:tracePt t="451465" x="2381250" y="3067050"/>
          <p14:tracePt t="451481" x="2381250" y="3054350"/>
          <p14:tracePt t="451498" x="2368550" y="3048000"/>
          <p14:tracePt t="451519" x="2368550" y="3035300"/>
          <p14:tracePt t="451527" x="2362200" y="3035300"/>
          <p14:tracePt t="451619" x="2362200" y="3028950"/>
          <p14:tracePt t="451626" x="2362200" y="3016250"/>
          <p14:tracePt t="451639" x="2374900" y="3009900"/>
          <p14:tracePt t="451649" x="2438400" y="2984500"/>
          <p14:tracePt t="451669" x="2501900" y="2965450"/>
          <p14:tracePt t="451681" x="2590800" y="2952750"/>
          <p14:tracePt t="451701" x="2692400" y="2946400"/>
          <p14:tracePt t="451714" x="2794000" y="2927350"/>
          <p14:tracePt t="451731" x="2901950" y="2927350"/>
          <p14:tracePt t="451749" x="3028950" y="2927350"/>
          <p14:tracePt t="451766" x="3162300" y="2940050"/>
          <p14:tracePt t="451782" x="3302000" y="2940050"/>
          <p14:tracePt t="451797" x="3416300" y="2940050"/>
          <p14:tracePt t="451814" x="3517900" y="2940050"/>
          <p14:tracePt t="451830" x="3587750" y="2940050"/>
          <p14:tracePt t="451832" x="3632200" y="2940050"/>
          <p14:tracePt t="451848" x="3663950" y="2940050"/>
          <p14:tracePt t="451864" x="3740150" y="2940050"/>
          <p14:tracePt t="451881" x="3873500" y="2933700"/>
          <p14:tracePt t="451903" x="3981450" y="2933700"/>
          <p14:tracePt t="451915" x="4089400" y="2933700"/>
          <p14:tracePt t="451931" x="4210050" y="2933700"/>
          <p14:tracePt t="451949" x="4311650" y="2933700"/>
          <p14:tracePt t="451964" x="4400550" y="2933700"/>
          <p14:tracePt t="451981" x="4476750" y="2933700"/>
          <p14:tracePt t="451999" x="4527550" y="2933700"/>
          <p14:tracePt t="452016" x="4572000" y="2933700"/>
          <p14:tracePt t="452034" x="4584700" y="2933700"/>
          <p14:tracePt t="452161" x="4591050" y="2933700"/>
          <p14:tracePt t="452181" x="4591050" y="2952750"/>
          <p14:tracePt t="452202" x="4559300" y="3035300"/>
          <p14:tracePt t="452214" x="4540250" y="3060700"/>
          <p14:tracePt t="452232" x="4502150" y="3098800"/>
          <p14:tracePt t="452247" x="4476750" y="3130550"/>
          <p14:tracePt t="452267" x="4457700" y="3149600"/>
          <p14:tracePt t="452297" x="4451350" y="3149600"/>
          <p14:tracePt t="452314" x="4425950" y="3149600"/>
          <p14:tracePt t="452333" x="4375150" y="3149600"/>
          <p14:tracePt t="452347" x="4298950" y="3149600"/>
          <p14:tracePt t="452364" x="4203700" y="3149600"/>
          <p14:tracePt t="452381" x="4076700" y="3149600"/>
          <p14:tracePt t="452397" x="3930650" y="3149600"/>
          <p14:tracePt t="452414" x="3790950" y="3155950"/>
          <p14:tracePt t="452431" x="3625850" y="3155950"/>
          <p14:tracePt t="452437" x="3549650" y="3155950"/>
          <p14:tracePt t="452451" x="3390900" y="3155950"/>
          <p14:tracePt t="452464" x="3251200" y="3175000"/>
          <p14:tracePt t="452481" x="3073400" y="3175000"/>
          <p14:tracePt t="452498" x="2914650" y="3168650"/>
          <p14:tracePt t="452516" x="2768600" y="3168650"/>
          <p14:tracePt t="452531" x="2667000" y="3168650"/>
          <p14:tracePt t="452547" x="2584450" y="3168650"/>
          <p14:tracePt t="452564" x="2527300" y="3162300"/>
          <p14:tracePt t="452580" x="2501900" y="3162300"/>
          <p14:tracePt t="452597" x="2470150" y="3162300"/>
          <p14:tracePt t="452614" x="2444750" y="3162300"/>
          <p14:tracePt t="452631" x="2444750" y="3155950"/>
          <p14:tracePt t="452648" x="2432050" y="3155950"/>
          <p14:tracePt t="452665" x="2425700" y="3143250"/>
          <p14:tracePt t="452681" x="2368550" y="3143250"/>
          <p14:tracePt t="452701" x="2330450" y="3143250"/>
          <p14:tracePt t="452717" x="2286000" y="3149600"/>
          <p14:tracePt t="452731" x="2279650" y="3149600"/>
          <p14:tracePt t="452819" x="2286000" y="3149600"/>
          <p14:tracePt t="452835" x="2330450" y="3194050"/>
          <p14:tracePt t="452844" x="2349500" y="3213100"/>
          <p14:tracePt t="452849" x="2374900" y="3238500"/>
          <p14:tracePt t="452866" x="2425700" y="3276600"/>
          <p14:tracePt t="452881" x="2457450" y="3308350"/>
          <p14:tracePt t="452890" x="2470150" y="3321050"/>
          <p14:tracePt t="452902" x="2470150" y="3327400"/>
          <p14:tracePt t="452914" x="2476500" y="3333750"/>
          <p14:tracePt t="452951" x="2514600" y="3333750"/>
          <p14:tracePt t="452964" x="2571750" y="3333750"/>
          <p14:tracePt t="452981" x="2635250" y="3333750"/>
          <p14:tracePt t="452997" x="2679700" y="3327400"/>
          <p14:tracePt t="453018" x="2692400" y="3321050"/>
          <p14:tracePt t="453066" x="2692400" y="3314700"/>
          <p14:tracePt t="453081" x="2698750" y="3308350"/>
          <p14:tracePt t="453097" x="2705100" y="3302000"/>
          <p14:tracePt t="453114" x="2717800" y="3289300"/>
          <p14:tracePt t="453305" x="2711450" y="3289300"/>
          <p14:tracePt t="453326" x="2705100" y="3289300"/>
          <p14:tracePt t="453377" x="2705100" y="3282950"/>
          <p14:tracePt t="453404" x="2698750" y="3282950"/>
          <p14:tracePt t="453409" x="2692400" y="3282950"/>
          <p14:tracePt t="453443" x="2686050" y="3282950"/>
          <p14:tracePt t="453720" x="2698750" y="3282950"/>
          <p14:tracePt t="453736" x="2705100" y="3282950"/>
          <p14:tracePt t="453746" x="2711450" y="3282950"/>
          <p14:tracePt t="453766" x="2717800" y="3282950"/>
          <p14:tracePt t="453849" x="2724150" y="3282950"/>
          <p14:tracePt t="453858" x="2730500" y="3276600"/>
          <p14:tracePt t="453869" x="2743200" y="3263900"/>
          <p14:tracePt t="453880" x="2768600" y="3232150"/>
          <p14:tracePt t="453890" x="2787650" y="3213100"/>
          <p14:tracePt t="453900" x="2800350" y="3194050"/>
          <p14:tracePt t="453907" x="2806700" y="3175000"/>
          <p14:tracePt t="453919" x="2832100" y="3155950"/>
          <p14:tracePt t="453931" x="2895600" y="3117850"/>
          <p14:tracePt t="453951" x="2971800" y="3079750"/>
          <p14:tracePt t="453964" x="3086100" y="3022600"/>
          <p14:tracePt t="453981" x="3200400" y="2978150"/>
          <p14:tracePt t="453997" x="3359150" y="2933700"/>
          <p14:tracePt t="454017" x="3581400" y="2870200"/>
          <p14:tracePt t="454034" x="3740150" y="2844800"/>
          <p14:tracePt t="454048" x="3879850" y="2794000"/>
          <p14:tracePt t="454064" x="3956050" y="2768600"/>
          <p14:tracePt t="454080" x="4241800" y="2686050"/>
          <p14:tracePt t="454098" x="4451350" y="2635250"/>
          <p14:tracePt t="454114" x="4648200" y="2584450"/>
          <p14:tracePt t="454132" x="4838700" y="2552700"/>
          <p14:tracePt t="454147" x="5010150" y="2514600"/>
          <p14:tracePt t="454166" x="5168900" y="2495550"/>
          <p14:tracePt t="454181" x="5340350" y="2482850"/>
          <p14:tracePt t="454201" x="5594350" y="2419350"/>
          <p14:tracePt t="454214" x="5670550" y="2393950"/>
          <p14:tracePt t="454231" x="5791200" y="2362200"/>
          <p14:tracePt t="454247" x="5873750" y="2343150"/>
          <p14:tracePt t="454250" x="5918200" y="2330450"/>
          <p14:tracePt t="454266" x="6007100" y="2317750"/>
          <p14:tracePt t="454284" x="6108700" y="2311400"/>
          <p14:tracePt t="454297" x="6223000" y="2311400"/>
          <p14:tracePt t="454314" x="6318250" y="2305050"/>
          <p14:tracePt t="454330" x="6407150" y="2305050"/>
          <p14:tracePt t="454347" x="6464300" y="2298700"/>
          <p14:tracePt t="454364" x="6502400" y="2298700"/>
          <p14:tracePt t="454381" x="6546850" y="2298700"/>
          <p14:tracePt t="454397" x="6604000" y="2298700"/>
          <p14:tracePt t="454414" x="6686550" y="2298700"/>
          <p14:tracePt t="454435" x="6813550" y="2298700"/>
          <p14:tracePt t="454449" x="6858000" y="2298700"/>
          <p14:tracePt t="454464" x="6870700" y="2298700"/>
          <p14:tracePt t="454714" x="6877050" y="2298700"/>
          <p14:tracePt t="454746" x="6870700" y="2298700"/>
          <p14:tracePt t="454753" x="6864350" y="2298700"/>
          <p14:tracePt t="454773" x="6858000" y="2298700"/>
          <p14:tracePt t="454781" x="6845300" y="2298700"/>
          <p14:tracePt t="454797" x="6826250" y="2305050"/>
          <p14:tracePt t="454814" x="6794500" y="2317750"/>
          <p14:tracePt t="454831" x="6769100" y="2324100"/>
          <p14:tracePt t="454833" x="6762750" y="2324100"/>
          <p14:tracePt t="454847" x="6750050" y="2324100"/>
          <p14:tracePt t="454864" x="6737350" y="2324100"/>
          <p14:tracePt t="454881" x="6718300" y="2324100"/>
          <p14:tracePt t="454903" x="6699250" y="2324100"/>
          <p14:tracePt t="454914" x="6680200" y="2324100"/>
          <p14:tracePt t="454931" x="6661150" y="2324100"/>
          <p14:tracePt t="454950" x="6654800" y="2324100"/>
          <p14:tracePt t="455046" x="6648450" y="2324100"/>
          <p14:tracePt t="455067" x="6642100" y="2324100"/>
          <p14:tracePt t="455091" x="6642100" y="2317750"/>
          <p14:tracePt t="455097" x="6642100" y="2311400"/>
          <p14:tracePt t="455114" x="6635750" y="2305050"/>
          <p14:tracePt t="455132" x="6635750" y="2298700"/>
          <p14:tracePt t="455147" x="6635750" y="2292350"/>
          <p14:tracePt t="455167" x="6635750" y="2279650"/>
          <p14:tracePt t="455181" x="6635750" y="2273300"/>
          <p14:tracePt t="455202" x="6635750" y="2254250"/>
          <p14:tracePt t="455214" x="6635750" y="2247900"/>
          <p14:tracePt t="455232" x="6635750" y="2241550"/>
          <p14:tracePt t="455265" x="6635750" y="2228850"/>
          <p14:tracePt t="455280" x="6635750" y="2216150"/>
          <p14:tracePt t="455299" x="6642100" y="2197100"/>
          <p14:tracePt t="455314" x="6642100" y="2184400"/>
          <p14:tracePt t="455330" x="6642100" y="2171700"/>
          <p14:tracePt t="455348" x="6642100" y="2159000"/>
          <p14:tracePt t="455364" x="6654800" y="2146300"/>
          <p14:tracePt t="455381" x="6654800" y="2133600"/>
          <p14:tracePt t="455397" x="6661150" y="2114550"/>
          <p14:tracePt t="455420" x="6673850" y="2089150"/>
          <p14:tracePt t="455430" x="6680200" y="2082800"/>
          <p14:tracePt t="455450" x="6692900" y="2063750"/>
          <p14:tracePt t="455465" x="6705600" y="2057400"/>
          <p14:tracePt t="455481" x="6724650" y="2051050"/>
          <p14:tracePt t="455497" x="6743700" y="2044700"/>
          <p14:tracePt t="455516" x="6769100" y="2038350"/>
          <p14:tracePt t="455531" x="6794500" y="2032000"/>
          <p14:tracePt t="455547" x="6813550" y="2032000"/>
          <p14:tracePt t="455564" x="6838950" y="2025650"/>
          <p14:tracePt t="455580" x="6864350" y="2025650"/>
          <p14:tracePt t="455597" x="6877050" y="2025650"/>
          <p14:tracePt t="455614" x="6889750" y="2025650"/>
          <p14:tracePt t="455648" x="6908800" y="2025650"/>
          <p14:tracePt t="455665" x="6927850" y="2025650"/>
          <p14:tracePt t="455681" x="6959600" y="2025650"/>
          <p14:tracePt t="455700" x="6991350" y="2025650"/>
          <p14:tracePt t="455715" x="7010400" y="2025650"/>
          <p14:tracePt t="455731" x="7029450" y="2025650"/>
          <p14:tracePt t="455749" x="7035800" y="2025650"/>
          <p14:tracePt t="455766" x="7054850" y="2044700"/>
          <p14:tracePt t="455781" x="7073900" y="2057400"/>
          <p14:tracePt t="455797" x="7092950" y="2070100"/>
          <p14:tracePt t="455814" x="7112000" y="2076450"/>
          <p14:tracePt t="455830" x="7118350" y="2082800"/>
          <p14:tracePt t="455847" x="7124700" y="2089150"/>
          <p14:tracePt t="455864" x="7137400" y="2095500"/>
          <p14:tracePt t="455866" x="7143750" y="2101850"/>
          <p14:tracePt t="455880" x="7150100" y="2108200"/>
          <p14:tracePt t="455889" x="7162800" y="2120900"/>
          <p14:tracePt t="455897" x="7169150" y="2127250"/>
          <p14:tracePt t="455914" x="7169150" y="2139950"/>
          <p14:tracePt t="455932" x="7175500" y="2139950"/>
          <p14:tracePt t="455950" x="7181850" y="2159000"/>
          <p14:tracePt t="455964" x="7188200" y="2165350"/>
          <p14:tracePt t="455981" x="7194550" y="2171700"/>
          <p14:tracePt t="455997" x="7194550" y="2178050"/>
          <p14:tracePt t="456017" x="7194550" y="2190750"/>
          <p14:tracePt t="456031" x="7200900" y="2203450"/>
          <p14:tracePt t="456049" x="7200900" y="2222500"/>
          <p14:tracePt t="456066" x="7200900" y="2241550"/>
          <p14:tracePt t="456081" x="7200900" y="2273300"/>
          <p14:tracePt t="456098" x="7200900" y="2292350"/>
          <p14:tracePt t="456115" x="7188200" y="2305050"/>
          <p14:tracePt t="456165" x="7181850" y="2305050"/>
          <p14:tracePt t="456183" x="7162800" y="2317750"/>
          <p14:tracePt t="456197" x="7137400" y="2324100"/>
          <p14:tracePt t="456206" x="7124700" y="2324100"/>
          <p14:tracePt t="456217" x="7080250" y="2324100"/>
          <p14:tracePt t="456231" x="7054850" y="2324100"/>
          <p14:tracePt t="456233" x="7029450" y="2324100"/>
          <p14:tracePt t="456247" x="7004050" y="2324100"/>
          <p14:tracePt t="456266" x="6877050" y="2330450"/>
          <p14:tracePt t="456286" x="6750050" y="2330450"/>
          <p14:tracePt t="456298" x="6572250" y="2330450"/>
          <p14:tracePt t="456314" x="6350000" y="2362200"/>
          <p14:tracePt t="456334" x="6127750" y="2413000"/>
          <p14:tracePt t="456348" x="5943600" y="2444750"/>
          <p14:tracePt t="456364" x="5772150" y="2495550"/>
          <p14:tracePt t="456380" x="5607050" y="2546350"/>
          <p14:tracePt t="456397" x="5461000" y="2609850"/>
          <p14:tracePt t="456414" x="5308600" y="2667000"/>
          <p14:tracePt t="456431" x="5156200" y="2724150"/>
          <p14:tracePt t="456434" x="5080000" y="2749550"/>
          <p14:tracePt t="456449" x="4946650" y="2806700"/>
          <p14:tracePt t="456465" x="4857750" y="2851150"/>
          <p14:tracePt t="456481" x="4756150" y="2882900"/>
          <p14:tracePt t="456499" x="4648200" y="2914650"/>
          <p14:tracePt t="456516" x="4546600" y="2946400"/>
          <p14:tracePt t="456532" x="4438650" y="2965450"/>
          <p14:tracePt t="456547" x="4330700" y="2984500"/>
          <p14:tracePt t="456564" x="4241800" y="3016250"/>
          <p14:tracePt t="456580" x="4140200" y="3041650"/>
          <p14:tracePt t="456597" x="4051300" y="3079750"/>
          <p14:tracePt t="456615" x="3943350" y="3117850"/>
          <p14:tracePt t="456633" x="3790950" y="3162300"/>
          <p14:tracePt t="456647" x="3746500" y="3181350"/>
          <p14:tracePt t="456666" x="3619500" y="3225800"/>
          <p14:tracePt t="456681" x="3549650" y="3244850"/>
          <p14:tracePt t="456700" x="3473450" y="3257550"/>
          <p14:tracePt t="456714" x="3390900" y="3282950"/>
          <p14:tracePt t="456731" x="3321050" y="3308350"/>
          <p14:tracePt t="456747" x="3257550" y="3321050"/>
          <p14:tracePt t="456766" x="3219450" y="3321050"/>
          <p14:tracePt t="456781" x="3187700" y="3321050"/>
          <p14:tracePt t="456797" x="3149600" y="3321050"/>
          <p14:tracePt t="456814" x="3086100" y="3321050"/>
          <p14:tracePt t="456830" x="3016250" y="3314700"/>
          <p14:tracePt t="456848" x="2946400" y="3314700"/>
          <p14:tracePt t="456864" x="2914650" y="3321050"/>
          <p14:tracePt t="456881" x="2882900" y="3327400"/>
          <p14:tracePt t="456893" x="2876550" y="3333750"/>
          <p14:tracePt t="456905" x="2870200" y="3333750"/>
          <p14:tracePt t="456918" x="2863850" y="3333750"/>
          <p14:tracePt t="456985" x="2857500" y="3333750"/>
          <p14:tracePt t="456994" x="2838450" y="3333750"/>
          <p14:tracePt t="457000" x="2813050" y="3333750"/>
          <p14:tracePt t="457016" x="2781300" y="3333750"/>
          <p14:tracePt t="457031" x="2730500" y="3333750"/>
          <p14:tracePt t="457047" x="2698750" y="3333750"/>
          <p14:tracePt t="457050" x="2686050" y="3333750"/>
          <p14:tracePt t="457248" x="2686050" y="3327400"/>
          <p14:tracePt t="457257" x="2686050" y="3321050"/>
          <p14:tracePt t="457272" x="2686050" y="3314700"/>
          <p14:tracePt t="457283" x="2692400" y="3314700"/>
          <p14:tracePt t="457297" x="2698750" y="3308350"/>
          <p14:tracePt t="457455" x="2717800" y="3308350"/>
          <p14:tracePt t="457460" x="2749550" y="3308350"/>
          <p14:tracePt t="457466" x="2781300" y="3308350"/>
          <p14:tracePt t="457483" x="2838450" y="3308350"/>
          <p14:tracePt t="457497" x="2889250" y="3314700"/>
          <p14:tracePt t="457518" x="2952750" y="3327400"/>
          <p14:tracePt t="457526" x="2997200" y="3327400"/>
          <p14:tracePt t="457528" x="3035300" y="3327400"/>
          <p14:tracePt t="457547" x="3111500" y="3327400"/>
          <p14:tracePt t="457564" x="3175000" y="3340100"/>
          <p14:tracePt t="457582" x="3206750" y="3340100"/>
          <p14:tracePt t="457598" x="3244850" y="3340100"/>
          <p14:tracePt t="457615" x="3276600" y="3340100"/>
          <p14:tracePt t="457631" x="3302000" y="3327400"/>
          <p14:tracePt t="457649" x="3352800" y="3327400"/>
          <p14:tracePt t="457668" x="3371850" y="3321050"/>
          <p14:tracePt t="457681" x="3378200" y="3321050"/>
          <p14:tracePt t="458021" x="3390900" y="3321050"/>
          <p14:tracePt t="458026" x="3403600" y="3321050"/>
          <p14:tracePt t="458033" x="3409950" y="3321050"/>
          <p14:tracePt t="458047" x="3416300" y="3321050"/>
          <p14:tracePt t="458064" x="3422650" y="3321050"/>
          <p14:tracePt t="458097" x="3429000" y="3321050"/>
          <p14:tracePt t="458177" x="3435350" y="3321050"/>
          <p14:tracePt t="458268" x="3441700" y="3321050"/>
          <p14:tracePt t="458277" x="3448050" y="3321050"/>
          <p14:tracePt t="458297" x="3454400" y="3321050"/>
          <p14:tracePt t="458315" x="3460750" y="3321050"/>
          <p14:tracePt t="458330" x="3473450" y="3321050"/>
          <p14:tracePt t="458347" x="3498850" y="3321050"/>
          <p14:tracePt t="458364" x="3511550" y="3321050"/>
          <p14:tracePt t="458381" x="3517900" y="3321050"/>
          <p14:tracePt t="458633" x="3524250" y="3321050"/>
          <p14:tracePt t="458646" x="3530600" y="3321050"/>
          <p14:tracePt t="458667" x="3543300" y="3321050"/>
          <p14:tracePt t="458681" x="3549650" y="3321050"/>
          <p14:tracePt t="458701" x="3556000" y="3321050"/>
          <p14:tracePt t="458731" x="3562350" y="3321050"/>
          <p14:tracePt t="458780" x="3568700" y="3321050"/>
          <p14:tracePt t="459170" x="3568700" y="3327400"/>
          <p14:tracePt t="459204" x="3575050" y="3327400"/>
          <p14:tracePt t="459209" x="3581400" y="3327400"/>
          <p14:tracePt t="459241" x="3587750" y="3327400"/>
          <p14:tracePt t="459250" x="3594100" y="3327400"/>
          <p14:tracePt t="459499" x="3587750" y="3327400"/>
          <p14:tracePt t="459536" x="3581400" y="3327400"/>
          <p14:tracePt t="459560" x="3575050" y="3327400"/>
          <p14:tracePt t="459581" x="3556000" y="3327400"/>
          <p14:tracePt t="459598" x="3543300" y="3327400"/>
          <p14:tracePt t="459615" x="3530600" y="3327400"/>
          <p14:tracePt t="459631" x="3517900" y="3327400"/>
          <p14:tracePt t="459650" x="3498850" y="3327400"/>
          <p14:tracePt t="459686" x="3486150" y="3321050"/>
          <p14:tracePt t="459700" x="3473450" y="3314700"/>
          <p14:tracePt t="459731" x="3467100" y="3308350"/>
          <p14:tracePt t="459766" x="3467100" y="3302000"/>
          <p14:tracePt t="459771" x="3460750" y="3295650"/>
          <p14:tracePt t="459781" x="3460750" y="3289300"/>
          <p14:tracePt t="459797" x="3454400" y="3289300"/>
          <p14:tracePt t="459814" x="3454400" y="3282950"/>
          <p14:tracePt t="459847" x="3454400" y="3276600"/>
          <p14:tracePt t="459864" x="3454400" y="3263900"/>
          <p14:tracePt t="459881" x="3454400" y="3244850"/>
          <p14:tracePt t="459890" x="3454400" y="3238500"/>
          <p14:tracePt t="459914" x="3454400" y="3225800"/>
          <p14:tracePt t="459931" x="3460750" y="3219450"/>
          <p14:tracePt t="459965" x="3473450" y="3219450"/>
          <p14:tracePt t="459981" x="3492500" y="3219450"/>
          <p14:tracePt t="459997" x="3505200" y="3213100"/>
          <p14:tracePt t="460016" x="3511550" y="3213100"/>
          <p14:tracePt t="460031" x="3517900" y="3206750"/>
          <p14:tracePt t="460047" x="3530600" y="3200400"/>
          <p14:tracePt t="460064" x="3543300" y="3200400"/>
          <p14:tracePt t="460081" x="3568700" y="3187700"/>
          <p14:tracePt t="460097" x="3581400" y="3187700"/>
          <p14:tracePt t="460131" x="3594100" y="3187700"/>
          <p14:tracePt t="460147" x="3613150" y="3187700"/>
          <p14:tracePt t="460168" x="3651250" y="3187700"/>
          <p14:tracePt t="460181" x="3657600" y="3187700"/>
          <p14:tracePt t="460200" x="3676650" y="3187700"/>
          <p14:tracePt t="460214" x="3695700" y="3187700"/>
          <p14:tracePt t="460231" x="3714750" y="3187700"/>
          <p14:tracePt t="460247" x="3721100" y="3194050"/>
          <p14:tracePt t="460266" x="3740150" y="3200400"/>
          <p14:tracePt t="460283" x="3765550" y="3206750"/>
          <p14:tracePt t="460297" x="3784600" y="3219450"/>
          <p14:tracePt t="460314" x="3803650" y="3225800"/>
          <p14:tracePt t="460331" x="3810000" y="3232150"/>
          <p14:tracePt t="460347" x="3816350" y="3244850"/>
          <p14:tracePt t="460364" x="3816350" y="3257550"/>
          <p14:tracePt t="460381" x="3816350" y="3276600"/>
          <p14:tracePt t="460397" x="3797300" y="3282950"/>
          <p14:tracePt t="460414" x="3759200" y="3295650"/>
          <p14:tracePt t="460434" x="3721100" y="3314700"/>
          <p14:tracePt t="460452" x="3689350" y="3321050"/>
          <p14:tracePt t="460464" x="3683000" y="3321050"/>
          <p14:tracePt t="460480" x="3670300" y="3327400"/>
          <p14:tracePt t="460498" x="3670300" y="3333750"/>
          <p14:tracePt t="460517" x="3663950" y="3333750"/>
          <p14:tracePt t="460530" x="3644900" y="3333750"/>
          <p14:tracePt t="460547" x="3632200" y="3333750"/>
          <p14:tracePt t="460564" x="3619500" y="3333750"/>
          <p14:tracePt t="460580" x="3613150" y="3333750"/>
          <p14:tracePt t="460801" x="3619500" y="3333750"/>
          <p14:tracePt t="460811" x="3638550" y="3333750"/>
          <p14:tracePt t="460816" x="3651250" y="3333750"/>
          <p14:tracePt t="460830" x="3670300" y="3333750"/>
          <p14:tracePt t="460847" x="3702050" y="3333750"/>
          <p14:tracePt t="460864" x="3721100" y="3333750"/>
          <p14:tracePt t="460868" x="3733800" y="3333750"/>
          <p14:tracePt t="460881" x="3740150" y="3333750"/>
          <p14:tracePt t="460904" x="3746500" y="3333750"/>
          <p14:tracePt t="460985" x="3740150" y="3333750"/>
          <p14:tracePt t="461020" x="3733800" y="3333750"/>
          <p14:tracePt t="461080" x="3727450" y="3333750"/>
          <p14:tracePt t="461108" x="3721100" y="3333750"/>
          <p14:tracePt t="461122" x="3708400" y="3333750"/>
          <p14:tracePt t="461130" x="3708400" y="3340100"/>
          <p14:tracePt t="461138" x="3689350" y="3340100"/>
          <p14:tracePt t="461148" x="3663950" y="3340100"/>
          <p14:tracePt t="461164" x="3600450" y="3340100"/>
          <p14:tracePt t="461185" x="3460750" y="3352800"/>
          <p14:tracePt t="461199" x="3422650" y="3352800"/>
          <p14:tracePt t="461216" x="3346450" y="3352800"/>
          <p14:tracePt t="461230" x="3333750" y="3352800"/>
          <p14:tracePt t="461247" x="3321050" y="3352800"/>
          <p14:tracePt t="461281" x="3314700" y="3346450"/>
          <p14:tracePt t="461297" x="3314700" y="3340100"/>
          <p14:tracePt t="461314" x="3302000" y="3333750"/>
          <p14:tracePt t="461330" x="3295650" y="3333750"/>
          <p14:tracePt t="461348" x="3289300" y="3327400"/>
          <p14:tracePt t="461364" x="3282950" y="3327400"/>
          <p14:tracePt t="461397" x="3276600" y="3327400"/>
          <p14:tracePt t="461605" x="3289300" y="3327400"/>
          <p14:tracePt t="461609" x="3314700" y="3327400"/>
          <p14:tracePt t="461616" x="3346450" y="3314700"/>
          <p14:tracePt t="461631" x="3409950" y="3295650"/>
          <p14:tracePt t="461648" x="3644900" y="3251200"/>
          <p14:tracePt t="461666" x="3829050" y="3187700"/>
          <p14:tracePt t="461683" x="4025900" y="3149600"/>
          <p14:tracePt t="461700" x="4229100" y="3117850"/>
          <p14:tracePt t="461714" x="4464050" y="3092450"/>
          <p14:tracePt t="461731" x="4737100" y="3035300"/>
          <p14:tracePt t="461749" x="5041900" y="2959100"/>
          <p14:tracePt t="461767" x="5365750" y="2876550"/>
          <p14:tracePt t="461781" x="5651500" y="2787650"/>
          <p14:tracePt t="461797" x="5918200" y="2717800"/>
          <p14:tracePt t="461814" x="6159500" y="2635250"/>
          <p14:tracePt t="461830" x="6343650" y="2578100"/>
          <p14:tracePt t="461832" x="6400800" y="2559050"/>
          <p14:tracePt t="461847" x="6432550" y="2546350"/>
          <p14:tracePt t="461864" x="6457950" y="2533650"/>
          <p14:tracePt t="461945" x="6464300" y="2533650"/>
          <p14:tracePt t="461980" x="6464300" y="2527300"/>
          <p14:tracePt t="461994" x="6464300" y="2514600"/>
          <p14:tracePt t="462000" x="6489700" y="2514600"/>
          <p14:tracePt t="462016" x="6502400" y="2508250"/>
          <p14:tracePt t="462030" x="6534150" y="2482850"/>
          <p14:tracePt t="462048" x="6565900" y="2476500"/>
          <p14:tracePt t="462064" x="6565900" y="2470150"/>
          <p14:tracePt t="462081" x="6565900" y="2463800"/>
          <p14:tracePt t="462097" x="6572250" y="2444750"/>
          <p14:tracePt t="462114" x="6591300" y="2425700"/>
          <p14:tracePt t="462131" x="6629400" y="2400300"/>
          <p14:tracePt t="462148" x="6661150" y="2393950"/>
          <p14:tracePt t="462167" x="6686550" y="2393950"/>
          <p14:tracePt t="462181" x="6699250" y="2393950"/>
          <p14:tracePt t="462200" x="6705600" y="2393950"/>
          <p14:tracePt t="462231" x="6724650" y="2393950"/>
          <p14:tracePt t="462249" x="6750050" y="2393950"/>
          <p14:tracePt t="462266" x="6781800" y="2393950"/>
          <p14:tracePt t="462281" x="6826250" y="2393950"/>
          <p14:tracePt t="462297" x="6896100" y="2393950"/>
          <p14:tracePt t="462314" x="6972300" y="2393950"/>
          <p14:tracePt t="462332" x="7035800" y="2381250"/>
          <p14:tracePt t="462347" x="7061200" y="2374900"/>
          <p14:tracePt t="462397" x="7029450" y="2374900"/>
          <p14:tracePt t="462414" x="6978650" y="2374900"/>
          <p14:tracePt t="462433" x="6915150" y="2374900"/>
          <p14:tracePt t="462451" x="6851650" y="2374900"/>
          <p14:tracePt t="462464" x="6819900" y="2374900"/>
          <p14:tracePt t="462481" x="6750050" y="2374900"/>
          <p14:tracePt t="462497" x="6743700" y="2374900"/>
          <p14:tracePt t="462547" x="6750050" y="2374900"/>
          <p14:tracePt t="462567" x="6788150" y="2374900"/>
          <p14:tracePt t="462580" x="6832600" y="2374900"/>
          <p14:tracePt t="462597" x="6902450" y="2374900"/>
          <p14:tracePt t="462614" x="6972300" y="2368550"/>
          <p14:tracePt t="462631" x="7010400" y="2349500"/>
          <p14:tracePt t="462639" x="7023100" y="2343150"/>
          <p14:tracePt t="462648" x="7029450" y="2336800"/>
          <p14:tracePt t="462685" x="7010400" y="2336800"/>
          <p14:tracePt t="462702" x="6889750" y="2362200"/>
          <p14:tracePt t="462710" x="6794500" y="2374900"/>
          <p14:tracePt t="462717" x="6686550" y="2400300"/>
          <p14:tracePt t="462732" x="6426200" y="2463800"/>
          <p14:tracePt t="462748" x="6127750" y="2578100"/>
          <p14:tracePt t="462766" x="5797550" y="2717800"/>
          <p14:tracePt t="462770" x="5651500" y="2806700"/>
          <p14:tracePt t="462782" x="5511800" y="2889250"/>
          <p14:tracePt t="462798" x="5257800" y="3048000"/>
          <p14:tracePt t="462814" x="5067300" y="3162300"/>
          <p14:tracePt t="462831" x="4914900" y="3263900"/>
          <p14:tracePt t="462832" x="4851400" y="3302000"/>
          <p14:tracePt t="462848" x="4768850" y="3359150"/>
          <p14:tracePt t="462866" x="4730750" y="3384550"/>
          <p14:tracePt t="462883" x="4718050" y="3403600"/>
          <p14:tracePt t="462905" x="4679950" y="3422650"/>
          <p14:tracePt t="462920" x="4667250" y="3429000"/>
          <p14:tracePt t="462931" x="4584700" y="3441700"/>
          <p14:tracePt t="462953" x="4483100" y="3448050"/>
          <p14:tracePt t="462964" x="4368800" y="3454400"/>
          <p14:tracePt t="462985" x="4222750" y="3448050"/>
          <p14:tracePt t="462997" x="4178300" y="3448050"/>
          <p14:tracePt t="463016" x="4108450" y="3448050"/>
          <p14:tracePt t="463032" x="4032250" y="3448050"/>
          <p14:tracePt t="463049" x="4013200" y="3448050"/>
          <p14:tracePt t="463288" x="4013200" y="3441700"/>
          <p14:tracePt t="463298" x="4013200" y="3435350"/>
          <p14:tracePt t="463306" x="4006850" y="3435350"/>
          <p14:tracePt t="463314" x="4000500" y="3422650"/>
          <p14:tracePt t="463330" x="3994150" y="3409950"/>
          <p14:tracePt t="463348" x="3981450" y="3403600"/>
          <p14:tracePt t="463364" x="3975100" y="3403600"/>
          <p14:tracePt t="463381" x="3968750" y="3397250"/>
          <p14:tracePt t="463569" x="3962400" y="3397250"/>
          <p14:tracePt t="463582" x="3949700" y="3390900"/>
          <p14:tracePt t="463587" x="3937000" y="3384550"/>
          <p14:tracePt t="463597" x="3924300" y="3384550"/>
          <p14:tracePt t="463614" x="3905250" y="3359150"/>
          <p14:tracePt t="463631" x="3879850" y="3333750"/>
          <p14:tracePt t="463640" x="3860800" y="3321050"/>
          <p14:tracePt t="463644" x="3841750" y="3314700"/>
          <p14:tracePt t="463650" x="3829050" y="3302000"/>
          <p14:tracePt t="463669" x="3816350" y="3289300"/>
          <p14:tracePt t="463681" x="3810000" y="3282950"/>
          <p14:tracePt t="463701" x="3810000" y="3257550"/>
          <p14:tracePt t="463714" x="3822700" y="3213100"/>
          <p14:tracePt t="463731" x="3854450" y="3162300"/>
          <p14:tracePt t="463747" x="3905250" y="3124200"/>
          <p14:tracePt t="463766" x="3968750" y="3086100"/>
          <p14:tracePt t="463785" x="4044950" y="3054350"/>
          <p14:tracePt t="463788" x="4083050" y="3035300"/>
          <p14:tracePt t="463797" x="4114800" y="3028950"/>
          <p14:tracePt t="463814" x="4184650" y="3028950"/>
          <p14:tracePt t="463831" x="4254500" y="3022600"/>
          <p14:tracePt t="463834" x="4286250" y="3022600"/>
          <p14:tracePt t="463847" x="4318000" y="3022600"/>
          <p14:tracePt t="463864" x="4362450" y="3022600"/>
          <p14:tracePt t="463881" x="4387850" y="3054350"/>
          <p14:tracePt t="463894" x="4400550" y="3073400"/>
          <p14:tracePt t="463906" x="4413250" y="3117850"/>
          <p14:tracePt t="463914" x="4419600" y="3130550"/>
          <p14:tracePt t="463931" x="4425950" y="3168650"/>
          <p14:tracePt t="463951" x="4432300" y="3187700"/>
          <p14:tracePt t="463964" x="4425950" y="3225800"/>
          <p14:tracePt t="463983" x="4387850" y="3251200"/>
          <p14:tracePt t="463999" x="4349750" y="3276600"/>
          <p14:tracePt t="464002" x="4330700" y="3289300"/>
          <p14:tracePt t="464017" x="4267200" y="3302000"/>
          <p14:tracePt t="464031" x="4254500" y="3302000"/>
          <p14:tracePt t="464047" x="4222750" y="3314700"/>
          <p14:tracePt t="464064" x="4197350" y="3321050"/>
          <p14:tracePt t="464083" x="4165600" y="3327400"/>
          <p14:tracePt t="464097" x="4152900" y="3327400"/>
          <p14:tracePt t="464114" x="4146550" y="3327400"/>
          <p14:tracePt t="464147" x="4140200" y="3327400"/>
          <p14:tracePt t="464748" x="4133850" y="3327400"/>
          <p14:tracePt t="464754" x="4127500" y="3327400"/>
          <p14:tracePt t="464849" x="4121150" y="3327400"/>
          <p14:tracePt t="464858" x="4114800" y="3327400"/>
          <p14:tracePt t="464870" x="4108450" y="3327400"/>
          <p14:tracePt t="464881" x="4095750" y="3327400"/>
          <p14:tracePt t="464897" x="4076700" y="3327400"/>
          <p14:tracePt t="464914" x="4057650" y="3327400"/>
          <p14:tracePt t="464934" x="4032250" y="3321050"/>
          <p14:tracePt t="464953" x="4006850" y="3321050"/>
          <p14:tracePt t="464959" x="3994150" y="3302000"/>
          <p14:tracePt t="464967" x="3981450" y="3289300"/>
          <p14:tracePt t="464981" x="3943350" y="3276600"/>
          <p14:tracePt t="464997" x="3911600" y="3257550"/>
          <p14:tracePt t="465016" x="3867150" y="3219450"/>
          <p14:tracePt t="465031" x="3854450" y="3194050"/>
          <p14:tracePt t="465048" x="3848100" y="3155950"/>
          <p14:tracePt t="465065" x="3848100" y="3143250"/>
          <p14:tracePt t="465080" x="3886200" y="3079750"/>
          <p14:tracePt t="465098" x="3924300" y="3048000"/>
          <p14:tracePt t="465114" x="3981450" y="3035300"/>
          <p14:tracePt t="465132" x="4032250" y="3016250"/>
          <p14:tracePt t="465148" x="4089400" y="3016250"/>
          <p14:tracePt t="465170" x="4210050" y="2990850"/>
          <p14:tracePt t="465181" x="4254500" y="2990850"/>
          <p14:tracePt t="465201" x="4318000" y="2990850"/>
          <p14:tracePt t="465214" x="4349750" y="3003550"/>
          <p14:tracePt t="465231" x="4381500" y="3035300"/>
          <p14:tracePt t="465251" x="4400550" y="3092450"/>
          <p14:tracePt t="465267" x="4400550" y="3143250"/>
          <p14:tracePt t="465285" x="4400550" y="3187700"/>
          <p14:tracePt t="465297" x="4362450" y="3213100"/>
          <p14:tracePt t="465314" x="4318000" y="3225800"/>
          <p14:tracePt t="465331" x="4260850" y="3232150"/>
          <p14:tracePt t="465347" x="4197350" y="3232150"/>
          <p14:tracePt t="465364" x="4140200" y="3232150"/>
          <p14:tracePt t="465381" x="4089400" y="3232150"/>
          <p14:tracePt t="465397" x="4038600" y="3232150"/>
          <p14:tracePt t="465414" x="4006850" y="3213100"/>
          <p14:tracePt t="465431" x="3981450" y="3187700"/>
          <p14:tracePt t="465451" x="3975100" y="3136900"/>
          <p14:tracePt t="465464" x="3975100" y="3111500"/>
          <p14:tracePt t="465481" x="4013200" y="3035300"/>
          <p14:tracePt t="465499" x="4044950" y="2990850"/>
          <p14:tracePt t="465516" x="4102100" y="2959100"/>
          <p14:tracePt t="465531" x="4191000" y="2940050"/>
          <p14:tracePt t="465547" x="4273550" y="2927350"/>
          <p14:tracePt t="465564" x="4356100" y="2927350"/>
          <p14:tracePt t="465583" x="4387850" y="2927350"/>
          <p14:tracePt t="465585" x="4406900" y="2927350"/>
          <p14:tracePt t="465597" x="4413250" y="2946400"/>
          <p14:tracePt t="465614" x="4445000" y="3003550"/>
          <p14:tracePt t="465631" x="4445000" y="3073400"/>
          <p14:tracePt t="465639" x="4445000" y="3111500"/>
          <p14:tracePt t="465643" x="4445000" y="3149600"/>
          <p14:tracePt t="465667" x="4445000" y="3225800"/>
          <p14:tracePt t="465681" x="4406900" y="3244850"/>
          <p14:tracePt t="465701" x="4362450" y="3257550"/>
          <p14:tracePt t="465717" x="4305300" y="3270250"/>
          <p14:tracePt t="465731" x="4260850" y="3276600"/>
          <p14:tracePt t="465747" x="4216400" y="3276600"/>
          <p14:tracePt t="465767" x="4178300" y="3276600"/>
          <p14:tracePt t="465773" x="4171950" y="3276600"/>
          <p14:tracePt t="465784" x="4165600" y="3276600"/>
          <p14:tracePt t="465849" x="4171950" y="3270250"/>
          <p14:tracePt t="465921" x="4171950" y="3276600"/>
          <p14:tracePt t="465930" x="4159250" y="3282950"/>
          <p14:tracePt t="465950" x="4133850" y="3295650"/>
          <p14:tracePt t="465965" x="4114800" y="3314700"/>
          <p14:tracePt t="465980" x="4089400" y="3327400"/>
          <p14:tracePt t="466003" x="4057650" y="3340100"/>
          <p14:tracePt t="466018" x="4038600" y="3340100"/>
          <p14:tracePt t="466048" x="4032250" y="3346450"/>
          <p14:tracePt t="466142" x="4019550" y="3340100"/>
          <p14:tracePt t="466148" x="4019550" y="3333750"/>
          <p14:tracePt t="466167" x="4000500" y="3327400"/>
          <p14:tracePt t="466181" x="3987800" y="3314700"/>
          <p14:tracePt t="466204" x="3987800" y="3308350"/>
          <p14:tracePt t="466214" x="3981450" y="3308350"/>
          <p14:tracePt t="466234" x="3981450" y="3295650"/>
          <p14:tracePt t="466248" x="3981450" y="3289300"/>
          <p14:tracePt t="466267" x="3981450" y="3276600"/>
          <p14:tracePt t="466315" x="3994150" y="3270250"/>
          <p14:tracePt t="466331" x="4006850" y="3270250"/>
          <p14:tracePt t="466348" x="4013200" y="3263900"/>
          <p14:tracePt t="466364" x="4019550" y="3263900"/>
          <p14:tracePt t="466481" x="4013200" y="3263900"/>
          <p14:tracePt t="466489" x="4006850" y="3263900"/>
          <p14:tracePt t="466505" x="3994150" y="3263900"/>
          <p14:tracePt t="466519" x="3994150" y="3276600"/>
          <p14:tracePt t="466530" x="3994150" y="3289300"/>
          <p14:tracePt t="466548" x="3987800" y="3295650"/>
          <p14:tracePt t="466564" x="3981450" y="3302000"/>
          <p14:tracePt t="466580" x="3975100" y="3308350"/>
          <p14:tracePt t="466597" x="3962400" y="3314700"/>
          <p14:tracePt t="466614" x="3962400" y="3321050"/>
          <p14:tracePt t="466631" x="3956050" y="3327400"/>
          <p14:tracePt t="466651" x="3943350" y="3327400"/>
          <p14:tracePt t="466681" x="3937000" y="3327400"/>
          <p14:tracePt t="466714" x="3930650" y="3327400"/>
          <p14:tracePt t="466732" x="3924300" y="3327400"/>
          <p14:tracePt t="466748" x="3911600" y="3327400"/>
          <p14:tracePt t="466766" x="3898900" y="3302000"/>
          <p14:tracePt t="466781" x="3898900" y="3282950"/>
          <p14:tracePt t="466797" x="3892550" y="3270250"/>
          <p14:tracePt t="466814" x="3892550" y="3257550"/>
          <p14:tracePt t="466830" x="3892550" y="3244850"/>
          <p14:tracePt t="466848" x="3892550" y="3238500"/>
          <p14:tracePt t="466866" x="3917950" y="3225800"/>
          <p14:tracePt t="466881" x="3937000" y="3219450"/>
          <p14:tracePt t="466936" x="3943350" y="3213100"/>
          <p14:tracePt t="466945" x="3949700" y="3200400"/>
          <p14:tracePt t="466954" x="3962400" y="3194050"/>
          <p14:tracePt t="466965" x="3968750" y="3187700"/>
          <p14:tracePt t="466981" x="3987800" y="3187700"/>
          <p14:tracePt t="466998" x="4025900" y="3187700"/>
          <p14:tracePt t="467017" x="4057650" y="3181350"/>
          <p14:tracePt t="467031" x="4083050" y="3181350"/>
          <p14:tracePt t="467047" x="4108450" y="3200400"/>
          <p14:tracePt t="467064" x="4127500" y="3213100"/>
          <p14:tracePt t="467080" x="4140200" y="3244850"/>
          <p14:tracePt t="467098" x="4140200" y="3263900"/>
          <p14:tracePt t="467114" x="4140200" y="3276600"/>
          <p14:tracePt t="467131" x="4140200" y="3282950"/>
          <p14:tracePt t="467147" x="4133850" y="3289300"/>
          <p14:tracePt t="467165" x="4121150" y="3295650"/>
          <p14:tracePt t="467186" x="4095750" y="3302000"/>
          <p14:tracePt t="467202" x="4083050" y="3308350"/>
          <p14:tracePt t="467214" x="4070350" y="3308350"/>
          <p14:tracePt t="467235" x="4064000" y="3314700"/>
          <p14:tracePt t="467267" x="4051300" y="3314700"/>
          <p14:tracePt t="467425" x="4038600" y="3314700"/>
          <p14:tracePt t="467436" x="4025900" y="3314700"/>
          <p14:tracePt t="467452" x="3994150" y="3314700"/>
          <p14:tracePt t="467464" x="3956050" y="3314700"/>
          <p14:tracePt t="467481" x="3917950" y="3314700"/>
          <p14:tracePt t="467500" x="3886200" y="3314700"/>
          <p14:tracePt t="467516" x="3873500" y="3321050"/>
          <p14:tracePt t="467564" x="3867150" y="3321050"/>
          <p14:tracePt t="467729" x="3873500" y="3321050"/>
          <p14:tracePt t="467747" x="3886200" y="3321050"/>
          <p14:tracePt t="467766" x="3892550" y="3321050"/>
          <p14:tracePt t="467781" x="3898900" y="3321050"/>
          <p14:tracePt t="467797" x="3911600" y="3308350"/>
          <p14:tracePt t="467814" x="3930650" y="3302000"/>
          <p14:tracePt t="467830" x="3962400" y="3295650"/>
          <p14:tracePt t="467848" x="3994150" y="3282950"/>
          <p14:tracePt t="467864" x="4032250" y="3270250"/>
          <p14:tracePt t="467881" x="4064000" y="3263900"/>
          <p14:tracePt t="467936" x="4070350" y="3263900"/>
          <p14:tracePt t="467951" x="4083050" y="3263900"/>
          <p14:tracePt t="467963" x="4102100" y="3263900"/>
          <p14:tracePt t="467970" x="4108450" y="3263900"/>
          <p14:tracePt t="467981" x="4114800" y="3263900"/>
          <p14:tracePt t="467999" x="4121150" y="3263900"/>
          <p14:tracePt t="468177" x="4121150" y="3257550"/>
          <p14:tracePt t="468194" x="4121150" y="3251200"/>
          <p14:tracePt t="468206" x="4127500" y="3251200"/>
          <p14:tracePt t="468214" x="4127500" y="3244850"/>
          <p14:tracePt t="468231" x="4140200" y="3244850"/>
          <p14:tracePt t="468253" x="4165600" y="3238500"/>
          <p14:tracePt t="468266" x="4184650" y="3232150"/>
          <p14:tracePt t="468505" x="4184650" y="3225800"/>
          <p14:tracePt t="468521" x="4184650" y="3219450"/>
          <p14:tracePt t="468531" x="4184650" y="3213100"/>
          <p14:tracePt t="468547" x="4184650" y="3200400"/>
          <p14:tracePt t="468565" x="4178300" y="3187700"/>
          <p14:tracePt t="468581" x="4152900" y="3168650"/>
          <p14:tracePt t="468597" x="4127500" y="3149600"/>
          <p14:tracePt t="468615" x="4102100" y="3143250"/>
          <p14:tracePt t="468631" x="4070350" y="3143250"/>
          <p14:tracePt t="468648" x="4032250" y="3130550"/>
          <p14:tracePt t="468669" x="3981450" y="3111500"/>
          <p14:tracePt t="468684" x="3943350" y="3105150"/>
          <p14:tracePt t="468700" x="3924300" y="3098800"/>
          <p14:tracePt t="468714" x="3898900" y="3098800"/>
          <p14:tracePt t="468730" x="3873500" y="3098800"/>
          <p14:tracePt t="468750" x="3848100" y="3098800"/>
          <p14:tracePt t="468766" x="3816350" y="3098800"/>
          <p14:tracePt t="468781" x="3790950" y="3098800"/>
          <p14:tracePt t="468797" x="3771900" y="3098800"/>
          <p14:tracePt t="468814" x="3759200" y="3098800"/>
          <p14:tracePt t="468830" x="3740150" y="3098800"/>
          <p14:tracePt t="468847" x="3721100" y="3098800"/>
          <p14:tracePt t="468864" x="3714750" y="3098800"/>
          <p14:tracePt t="468881" x="3702050" y="3105150"/>
          <p14:tracePt t="468895" x="3695700" y="3117850"/>
          <p14:tracePt t="468907" x="3676650" y="3143250"/>
          <p14:tracePt t="468917" x="3670300" y="3143250"/>
          <p14:tracePt t="468931" x="3657600" y="3162300"/>
          <p14:tracePt t="468951" x="3657600" y="3181350"/>
          <p14:tracePt t="468966" x="3651250" y="3200400"/>
          <p14:tracePt t="468981" x="3644900" y="3206750"/>
          <p14:tracePt t="469000" x="3638550" y="3225800"/>
          <p14:tracePt t="469016" x="3638550" y="3232150"/>
          <p14:tracePt t="469031" x="3632200" y="3244850"/>
          <p14:tracePt t="469047" x="3632200" y="3257550"/>
          <p14:tracePt t="469064" x="3632200" y="3270250"/>
          <p14:tracePt t="469234" x="3632200" y="3257550"/>
          <p14:tracePt t="469242" x="3613150" y="3244850"/>
          <p14:tracePt t="469251" x="3613150" y="3225800"/>
          <p14:tracePt t="469267" x="3606800" y="3200400"/>
          <p14:tracePt t="469281" x="3568700" y="3175000"/>
          <p14:tracePt t="469298" x="3505200" y="3149600"/>
          <p14:tracePt t="469314" x="3422650" y="3124200"/>
          <p14:tracePt t="469331" x="3333750" y="3086100"/>
          <p14:tracePt t="469348" x="3270250" y="3086100"/>
          <p14:tracePt t="469364" x="3244850" y="3086100"/>
          <p14:tracePt t="469381" x="3219450" y="3086100"/>
          <p14:tracePt t="469398" x="3200400" y="3086100"/>
          <p14:tracePt t="469418" x="3181350" y="3086100"/>
          <p14:tracePt t="469433" x="3168650" y="3086100"/>
          <p14:tracePt t="469453" x="3149600" y="3092450"/>
          <p14:tracePt t="469465" x="3136900" y="3098800"/>
          <p14:tracePt t="469482" x="3111500" y="3105150"/>
          <p14:tracePt t="469498" x="3086100" y="3124200"/>
          <p14:tracePt t="469517" x="3060700" y="3130550"/>
          <p14:tracePt t="469532" x="3041650" y="3136900"/>
          <p14:tracePt t="469548" x="3035300" y="3143250"/>
          <p14:tracePt t="469581" x="3028950" y="3143250"/>
          <p14:tracePt t="469689" x="3035300" y="3143250"/>
          <p14:tracePt t="469703" x="3048000" y="3143250"/>
          <p14:tracePt t="469710" x="3054350" y="3143250"/>
          <p14:tracePt t="469717" x="3079750" y="3143250"/>
          <p14:tracePt t="469731" x="3149600" y="3143250"/>
          <p14:tracePt t="469748" x="3232150" y="3143250"/>
          <p14:tracePt t="469766" x="3308350" y="3149600"/>
          <p14:tracePt t="469771" x="3340100" y="3149600"/>
          <p14:tracePt t="469780" x="3365500" y="3155950"/>
          <p14:tracePt t="469797" x="3416300" y="3168650"/>
          <p14:tracePt t="469814" x="3473450" y="3181350"/>
          <p14:tracePt t="469830" x="3524250" y="3200400"/>
          <p14:tracePt t="469848" x="3543300" y="3213100"/>
          <p14:tracePt t="469865" x="3549650" y="3213100"/>
          <p14:tracePt t="469881" x="3549650" y="3219450"/>
          <p14:tracePt t="469891" x="3556000" y="3219450"/>
          <p14:tracePt t="469898" x="3562350" y="3232150"/>
          <p14:tracePt t="469914" x="3562350" y="3244850"/>
          <p14:tracePt t="469931" x="3575050" y="3263900"/>
          <p14:tracePt t="469952" x="3581400" y="3270250"/>
          <p14:tracePt t="469964" x="3587750" y="3270250"/>
          <p14:tracePt t="470017" x="3594100" y="3270250"/>
          <p14:tracePt t="470112" x="3600450" y="3270250"/>
          <p14:tracePt t="470134" x="3619500" y="3270250"/>
          <p14:tracePt t="470143" x="3638550" y="3270250"/>
          <p14:tracePt t="470149" x="3651250" y="3270250"/>
          <p14:tracePt t="470157" x="3676650" y="3270250"/>
          <p14:tracePt t="470164" x="3702050" y="3270250"/>
          <p14:tracePt t="470185" x="3778250" y="3276600"/>
          <p14:tracePt t="470202" x="3816350" y="3282950"/>
          <p14:tracePt t="470217" x="3835400" y="3282950"/>
          <p14:tracePt t="470272" x="3835400" y="3289300"/>
          <p14:tracePt t="470289" x="3829050" y="3295650"/>
          <p14:tracePt t="470297" x="3816350" y="3295650"/>
          <p14:tracePt t="470314" x="3797300" y="3295650"/>
          <p14:tracePt t="470331" x="3771900" y="3295650"/>
          <p14:tracePt t="470347" x="3752850" y="3289300"/>
          <p14:tracePt t="470364" x="3740150" y="3276600"/>
          <p14:tracePt t="470381" x="3727450" y="3257550"/>
          <p14:tracePt t="470397" x="3721100" y="3232150"/>
          <p14:tracePt t="470414" x="3714750" y="3213100"/>
          <p14:tracePt t="470431" x="3727450" y="3206750"/>
          <p14:tracePt t="470450" x="3790950" y="3168650"/>
          <p14:tracePt t="470464" x="3835400" y="3143250"/>
          <p14:tracePt t="470481" x="3905250" y="3124200"/>
          <p14:tracePt t="470497" x="4006850" y="3092450"/>
          <p14:tracePt t="470516" x="4108450" y="3067050"/>
          <p14:tracePt t="470531" x="4222750" y="3067050"/>
          <p14:tracePt t="470547" x="4349750" y="3067050"/>
          <p14:tracePt t="470564" x="4470400" y="3067050"/>
          <p14:tracePt t="470580" x="4559300" y="3073400"/>
          <p14:tracePt t="470597" x="4603750" y="3092450"/>
          <p14:tracePt t="470614" x="4610100" y="3098800"/>
          <p14:tracePt t="470631" x="4610100" y="3117850"/>
          <p14:tracePt t="470648" x="4572000" y="3168650"/>
          <p14:tracePt t="470666" x="4521200" y="3187700"/>
          <p14:tracePt t="470681" x="4457700" y="3219450"/>
          <p14:tracePt t="470701" x="4406900" y="3244850"/>
          <p14:tracePt t="470715" x="4349750" y="3282950"/>
          <p14:tracePt t="470731" x="4298950" y="3302000"/>
          <p14:tracePt t="470748" x="4254500" y="3321050"/>
          <p14:tracePt t="470766" x="4216400" y="3333750"/>
          <p14:tracePt t="470782" x="4184650" y="3340100"/>
          <p14:tracePt t="470797" x="4152900" y="3340100"/>
          <p14:tracePt t="470814" x="4140200" y="3340100"/>
          <p14:tracePt t="470831" x="4127500" y="3340100"/>
          <p14:tracePt t="470864" x="4121150" y="3340100"/>
          <p14:tracePt t="470945" x="4108450" y="3340100"/>
          <p14:tracePt t="470957" x="4089400" y="3340100"/>
          <p14:tracePt t="470964" x="4070350" y="3340100"/>
          <p14:tracePt t="470981" x="4019550" y="3340100"/>
          <p14:tracePt t="470999" x="3943350" y="3340100"/>
          <p14:tracePt t="471017" x="3867150" y="3346450"/>
          <p14:tracePt t="471031" x="3784600" y="3340100"/>
          <p14:tracePt t="471048" x="3721100" y="3340100"/>
          <p14:tracePt t="471064" x="3651250" y="3327400"/>
          <p14:tracePt t="471080" x="3625850" y="3308350"/>
          <p14:tracePt t="471097" x="3600450" y="3302000"/>
          <p14:tracePt t="471114" x="3581400" y="3295650"/>
          <p14:tracePt t="471131" x="3562350" y="3295650"/>
          <p14:tracePt t="471141" x="3556000" y="3295650"/>
          <p14:tracePt t="471169" x="3556000" y="3289300"/>
          <p14:tracePt t="471181" x="3549650" y="3289300"/>
          <p14:tracePt t="471201" x="3530600" y="3282950"/>
          <p14:tracePt t="471215" x="3505200" y="3276600"/>
          <p14:tracePt t="471231" x="3498850" y="3276600"/>
          <p14:tracePt t="471249" x="3486150" y="3276600"/>
          <p14:tracePt t="471297" x="3486150" y="3270250"/>
          <p14:tracePt t="471435" x="3498850" y="3270250"/>
          <p14:tracePt t="471440" x="3505200" y="3263900"/>
          <p14:tracePt t="471454" x="3511550" y="3257550"/>
          <p14:tracePt t="471457" x="3524250" y="3251200"/>
          <p14:tracePt t="471481" x="3562350" y="3238500"/>
          <p14:tracePt t="471499" x="3594100" y="3225800"/>
          <p14:tracePt t="471516" x="3638550" y="3206750"/>
          <p14:tracePt t="471531" x="3689350" y="3194050"/>
          <p14:tracePt t="471547" x="3721100" y="3181350"/>
          <p14:tracePt t="471565" x="3740150" y="3175000"/>
          <p14:tracePt t="471581" x="3765550" y="3168650"/>
          <p14:tracePt t="471597" x="3797300" y="3162300"/>
          <p14:tracePt t="471614" x="3835400" y="3149600"/>
          <p14:tracePt t="471632" x="3873500" y="3143250"/>
          <p14:tracePt t="471648" x="3886200" y="3143250"/>
          <p14:tracePt t="471667" x="3905250" y="3143250"/>
          <p14:tracePt t="471681" x="3930650" y="3143250"/>
          <p14:tracePt t="471701" x="3968750" y="3149600"/>
          <p14:tracePt t="471714" x="4013200" y="3155950"/>
          <p14:tracePt t="471730" x="4019550" y="3162300"/>
          <p14:tracePt t="471749" x="4025900" y="3168650"/>
          <p14:tracePt t="471766" x="4032250" y="3175000"/>
          <p14:tracePt t="471771" x="4038600" y="3181350"/>
          <p14:tracePt t="471781" x="4038600" y="3187700"/>
          <p14:tracePt t="471797" x="4044950" y="3200400"/>
          <p14:tracePt t="471814" x="4051300" y="3206750"/>
          <p14:tracePt t="471831" x="4051300" y="3219450"/>
          <p14:tracePt t="471848" x="4057650" y="3232150"/>
          <p14:tracePt t="471866" x="4057650" y="3244850"/>
          <p14:tracePt t="471881" x="4057650" y="3257550"/>
          <p14:tracePt t="471893" x="4057650" y="3263900"/>
          <p14:tracePt t="471986" x="4064000" y="3244850"/>
          <p14:tracePt t="471994" x="4089400" y="3238500"/>
          <p14:tracePt t="472000" x="4114800" y="3225800"/>
          <p14:tracePt t="472016" x="4140200" y="3213100"/>
          <p14:tracePt t="472031" x="4171950" y="3187700"/>
          <p14:tracePt t="472047" x="4216400" y="3162300"/>
          <p14:tracePt t="472050" x="4235450" y="3155950"/>
          <p14:tracePt t="472064" x="4254500" y="3149600"/>
          <p14:tracePt t="472081" x="4286250" y="3143250"/>
          <p14:tracePt t="472098" x="4318000" y="3143250"/>
          <p14:tracePt t="472114" x="4343400" y="3143250"/>
          <p14:tracePt t="472132" x="4362450" y="3143250"/>
          <p14:tracePt t="472152" x="4381500" y="3143250"/>
          <p14:tracePt t="472164" x="4394200" y="3155950"/>
          <p14:tracePt t="472183" x="4413250" y="3175000"/>
          <p14:tracePt t="472202" x="4425950" y="3219450"/>
          <p14:tracePt t="472214" x="4432300" y="3238500"/>
          <p14:tracePt t="472231" x="4445000" y="3263900"/>
          <p14:tracePt t="472248" x="4445000" y="3289300"/>
          <p14:tracePt t="472266" x="4445000" y="3295650"/>
          <p14:tracePt t="472436" x="4445000" y="3289300"/>
          <p14:tracePt t="472440" x="4445000" y="3282950"/>
          <p14:tracePt t="472454" x="4445000" y="3270250"/>
          <p14:tracePt t="472456" x="4445000" y="3263900"/>
          <p14:tracePt t="472481" x="4425950" y="3232150"/>
          <p14:tracePt t="472498" x="4419600" y="3213100"/>
          <p14:tracePt t="472517" x="4400550" y="3194050"/>
          <p14:tracePt t="472531" x="4362450" y="3187700"/>
          <p14:tracePt t="472547" x="4311650" y="3168650"/>
          <p14:tracePt t="472564" x="4260850" y="3149600"/>
          <p14:tracePt t="472581" x="4210050" y="3143250"/>
          <p14:tracePt t="472598" x="4171950" y="3136900"/>
          <p14:tracePt t="472614" x="4152900" y="3130550"/>
          <p14:tracePt t="472635" x="4127500" y="3130550"/>
          <p14:tracePt t="472650" x="4114800" y="3130550"/>
          <p14:tracePt t="472669" x="4095750" y="3149600"/>
          <p14:tracePt t="472682" x="4070350" y="3175000"/>
          <p14:tracePt t="472701" x="4038600" y="3194050"/>
          <p14:tracePt t="472709" x="4025900" y="3206750"/>
          <p14:tracePt t="472717" x="4019550" y="3225800"/>
          <p14:tracePt t="472732" x="4000500" y="3244850"/>
          <p14:tracePt t="472752" x="3981450" y="3257550"/>
          <p14:tracePt t="472766" x="3975100" y="3257550"/>
          <p14:tracePt t="472849" x="3968750" y="3257550"/>
          <p14:tracePt t="472856" x="3962400" y="3257550"/>
          <p14:tracePt t="472870" x="3943350" y="3257550"/>
          <p14:tracePt t="472881" x="3911600" y="3257550"/>
          <p14:tracePt t="472890" x="3892550" y="3251200"/>
          <p14:tracePt t="472898" x="3867150" y="3238500"/>
          <p14:tracePt t="472919" x="3816350" y="3232150"/>
          <p14:tracePt t="472931" x="3746500" y="3219450"/>
          <p14:tracePt t="472950" x="3683000" y="3213100"/>
          <p14:tracePt t="472965" x="3638550" y="3206750"/>
          <p14:tracePt t="472981" x="3613150" y="3206750"/>
          <p14:tracePt t="473017" x="3606800" y="3206750"/>
          <p14:tracePt t="473047" x="3594100" y="3219450"/>
          <p14:tracePt t="473064" x="3581400" y="3238500"/>
          <p14:tracePt t="473081" x="3568700" y="3257550"/>
          <p14:tracePt t="473097" x="3568700" y="3263900"/>
          <p14:tracePt t="473115" x="3556000" y="3263900"/>
          <p14:tracePt t="473208" x="3556000" y="3270250"/>
          <p14:tracePt t="473216" x="3549650" y="3276600"/>
          <p14:tracePt t="473234" x="3511550" y="3289300"/>
          <p14:tracePt t="473248" x="3492500" y="3302000"/>
          <p14:tracePt t="473268" x="3429000" y="3314700"/>
          <p14:tracePt t="473281" x="3384550" y="3321050"/>
          <p14:tracePt t="473297" x="3333750" y="3327400"/>
          <p14:tracePt t="473314" x="3282950" y="3333750"/>
          <p14:tracePt t="473330" x="3263900" y="3333750"/>
          <p14:tracePt t="473381" x="3257550" y="3333750"/>
          <p14:tracePt t="473435" x="3263900" y="3333750"/>
          <p14:tracePt t="473441" x="3270250" y="3333750"/>
          <p14:tracePt t="473457" x="3282950" y="3333750"/>
          <p14:tracePt t="473460" x="3289300" y="3333750"/>
          <p14:tracePt t="473469" x="3308350" y="3333750"/>
          <p14:tracePt t="473481" x="3365500" y="3333750"/>
          <p14:tracePt t="473500" x="3448050" y="3333750"/>
          <p14:tracePt t="473518" x="3549650" y="3333750"/>
          <p14:tracePt t="473531" x="3670300" y="3333750"/>
          <p14:tracePt t="473547" x="3797300" y="3333750"/>
          <p14:tracePt t="473564" x="3917950" y="3340100"/>
          <p14:tracePt t="473584" x="4019550" y="3346450"/>
          <p14:tracePt t="473597" x="4108450" y="3346450"/>
          <p14:tracePt t="473614" x="4184650" y="3346450"/>
          <p14:tracePt t="473631" x="4229100" y="3346450"/>
          <p14:tracePt t="473638" x="4241800" y="3346450"/>
          <p14:tracePt t="473648" x="4260850" y="3346450"/>
          <p14:tracePt t="473701" x="4267200" y="3346450"/>
          <p14:tracePt t="473747" x="4254500" y="3346450"/>
          <p14:tracePt t="473753" x="4222750" y="3346450"/>
          <p14:tracePt t="473767" x="4178300" y="3346450"/>
          <p14:tracePt t="473781" x="4051300" y="3346450"/>
          <p14:tracePt t="473797" x="3892550" y="3346450"/>
          <p14:tracePt t="473814" x="3759200" y="3352800"/>
          <p14:tracePt t="473831" x="3619500" y="3352800"/>
          <p14:tracePt t="473833" x="3549650" y="3359150"/>
          <p14:tracePt t="473847" x="3511550" y="3365500"/>
          <p14:tracePt t="473864" x="3429000" y="3365500"/>
          <p14:tracePt t="473869" x="3384550" y="3365500"/>
          <p14:tracePt t="473881" x="3321050" y="3365500"/>
          <p14:tracePt t="473892" x="3295650" y="3365500"/>
          <p14:tracePt t="473897" x="3263900" y="3359150"/>
          <p14:tracePt t="473914" x="3206750" y="3359150"/>
          <p14:tracePt t="473935" x="3155950" y="3359150"/>
          <p14:tracePt t="473950" x="3117850" y="3359150"/>
          <p14:tracePt t="473955" x="3098800" y="3359150"/>
          <p14:tracePt t="473964" x="3092450" y="3359150"/>
          <p14:tracePt t="473982" x="3073400" y="3359150"/>
          <p14:tracePt t="473997" x="3054350" y="3359150"/>
          <p14:tracePt t="474017" x="3028950" y="3359150"/>
          <p14:tracePt t="474031" x="3016250" y="3359150"/>
          <p14:tracePt t="474048" x="2990850" y="3359150"/>
          <p14:tracePt t="474064" x="2959100" y="3359150"/>
          <p14:tracePt t="474083" x="2940050" y="3359150"/>
          <p14:tracePt t="474097" x="2921000" y="3359150"/>
          <p14:tracePt t="474114" x="2914650" y="3359150"/>
          <p14:tracePt t="474132" x="2901950" y="3359150"/>
          <p14:tracePt t="474148" x="2895600" y="3359150"/>
          <p14:tracePt t="474168" x="2870200" y="3359150"/>
          <p14:tracePt t="474217" x="2863850" y="3359150"/>
          <p14:tracePt t="474234" x="2863850" y="3352800"/>
          <p14:tracePt t="474247" x="2863850" y="3346450"/>
          <p14:tracePt t="474266" x="2844800" y="3340100"/>
          <p14:tracePt t="474284" x="2838450" y="3340100"/>
          <p14:tracePt t="474393" x="2844800" y="3340100"/>
          <p14:tracePt t="474402" x="2857500" y="3340100"/>
          <p14:tracePt t="474414" x="2870200" y="3333750"/>
          <p14:tracePt t="474433" x="2959100" y="3327400"/>
          <p14:tracePt t="474450" x="3054350" y="3327400"/>
          <p14:tracePt t="474465" x="3155950" y="3333750"/>
          <p14:tracePt t="474481" x="3200400" y="3340100"/>
          <p14:tracePt t="474498" x="3340100" y="3340100"/>
          <p14:tracePt t="474516" x="3416300" y="3346450"/>
          <p14:tracePt t="474531" x="3492500" y="3346450"/>
          <p14:tracePt t="474547" x="3568700" y="3346450"/>
          <p14:tracePt t="474564" x="3606800" y="3346450"/>
          <p14:tracePt t="474581" x="3676650" y="3346450"/>
          <p14:tracePt t="474597" x="3746500" y="3346450"/>
          <p14:tracePt t="474614" x="3835400" y="3346450"/>
          <p14:tracePt t="474632" x="4000500" y="3346450"/>
          <p14:tracePt t="474649" x="4127500" y="3352800"/>
          <p14:tracePt t="474665" x="4254500" y="3352800"/>
          <p14:tracePt t="474685" x="4362450" y="3352800"/>
          <p14:tracePt t="474699" x="4476750" y="3352800"/>
          <p14:tracePt t="474716" x="4559300" y="3352800"/>
          <p14:tracePt t="474732" x="4635500" y="3346450"/>
          <p14:tracePt t="474747" x="4711700" y="3346450"/>
          <p14:tracePt t="474767" x="4800600" y="3346450"/>
          <p14:tracePt t="474770" x="4845050" y="3346450"/>
          <p14:tracePt t="474781" x="4895850" y="3340100"/>
          <p14:tracePt t="474798" x="4972050" y="3333750"/>
          <p14:tracePt t="474814" x="5060950" y="3327400"/>
          <p14:tracePt t="474831" x="5130800" y="3327400"/>
          <p14:tracePt t="474832" x="5168900" y="3327400"/>
          <p14:tracePt t="474847" x="5200650" y="3321050"/>
          <p14:tracePt t="474865" x="5257800" y="3314700"/>
          <p14:tracePt t="474870" x="5283200" y="3308350"/>
          <p14:tracePt t="474881" x="5340350" y="3295650"/>
          <p14:tracePt t="474894" x="5359400" y="3289300"/>
          <p14:tracePt t="474898" x="5378450" y="3289300"/>
          <p14:tracePt t="474914" x="5397500" y="3282950"/>
          <p14:tracePt t="474932" x="5410200" y="3276600"/>
          <p14:tracePt t="474947" x="5435600" y="3276600"/>
          <p14:tracePt t="474964" x="5473700" y="3276600"/>
          <p14:tracePt t="474981" x="5524500" y="3276600"/>
          <p14:tracePt t="474997" x="5594350" y="3276600"/>
          <p14:tracePt t="475016" x="5657850" y="3270250"/>
          <p14:tracePt t="475031" x="5721350" y="3270250"/>
          <p14:tracePt t="475047" x="5772150" y="3270250"/>
          <p14:tracePt t="475064" x="5816600" y="3270250"/>
          <p14:tracePt t="475082" x="5848350" y="3270250"/>
          <p14:tracePt t="475098" x="5867400" y="3270250"/>
          <p14:tracePt t="475114" x="5873750" y="3270250"/>
          <p14:tracePt t="475177" x="5873750" y="3263900"/>
          <p14:tracePt t="475193" x="5880100" y="3263900"/>
          <p14:tracePt t="475204" x="5886450" y="3257550"/>
          <p14:tracePt t="475231" x="5899150" y="3257550"/>
          <p14:tracePt t="475248" x="5918200" y="3257550"/>
          <p14:tracePt t="475267" x="5924550" y="3257550"/>
          <p14:tracePt t="475281" x="5937250" y="3257550"/>
          <p14:tracePt t="475297" x="5943600" y="3257550"/>
          <p14:tracePt t="475553" x="5949950" y="3257550"/>
          <p14:tracePt t="475754" x="5943600" y="3257550"/>
          <p14:tracePt t="475767" x="5937250" y="3257550"/>
          <p14:tracePt t="475778" x="5918200" y="3257550"/>
          <p14:tracePt t="475785" x="5905500" y="3263900"/>
          <p14:tracePt t="475798" x="5899150" y="3270250"/>
          <p14:tracePt t="475814" x="5861050" y="3282950"/>
          <p14:tracePt t="475831" x="5835650" y="3295650"/>
          <p14:tracePt t="475833" x="5822950" y="3295650"/>
          <p14:tracePt t="475848" x="5816600" y="3302000"/>
          <p14:tracePt t="475864" x="5810250" y="3302000"/>
          <p14:tracePt t="475881" x="5803900" y="3302000"/>
          <p14:tracePt t="476657" x="5797550" y="3302000"/>
          <p14:tracePt t="476667" x="5753100" y="3314700"/>
          <p14:tracePt t="476681" x="5626100" y="3340100"/>
          <p14:tracePt t="476701" x="5448300" y="3378200"/>
          <p14:tracePt t="476714" x="5232400" y="3409950"/>
          <p14:tracePt t="476731" x="4978400" y="3441700"/>
          <p14:tracePt t="476747" x="4699000" y="3467100"/>
          <p14:tracePt t="476766" x="4425950" y="3467100"/>
          <p14:tracePt t="476782" x="4146550" y="3467100"/>
          <p14:tracePt t="476798" x="3892550" y="3473450"/>
          <p14:tracePt t="476814" x="3689350" y="3486150"/>
          <p14:tracePt t="476833" x="3441700" y="3486150"/>
          <p14:tracePt t="476848" x="3384550" y="3486150"/>
          <p14:tracePt t="476864" x="3308350" y="3486150"/>
          <p14:tracePt t="476881" x="3244850" y="3486150"/>
          <p14:tracePt t="476897" x="3206750" y="3486150"/>
          <p14:tracePt t="476914" x="3136900" y="3486150"/>
          <p14:tracePt t="476933" x="3079750" y="3479800"/>
          <p14:tracePt t="476952" x="3022600" y="3479800"/>
          <p14:tracePt t="476964" x="2978150" y="3479800"/>
          <p14:tracePt t="476981" x="2933700" y="3473450"/>
          <p14:tracePt t="476998" x="2901950" y="3467100"/>
          <p14:tracePt t="477017" x="2876550" y="3454400"/>
          <p14:tracePt t="477031" x="2857500" y="3448050"/>
          <p14:tracePt t="477048" x="2819400" y="3448050"/>
          <p14:tracePt t="477064" x="2794000" y="3448050"/>
          <p14:tracePt t="477081" x="2705100" y="3448050"/>
          <p14:tracePt t="477098" x="2647950" y="3448050"/>
          <p14:tracePt t="477114" x="2616200" y="3448050"/>
          <p14:tracePt t="477131" x="2584450" y="3454400"/>
          <p14:tracePt t="477147" x="2565400" y="3460750"/>
          <p14:tracePt t="477169" x="2559050" y="3460750"/>
          <p14:tracePt t="477216" x="2546350" y="3467100"/>
          <p14:tracePt t="477231" x="2533650" y="3467100"/>
          <p14:tracePt t="477247" x="2514600" y="3479800"/>
          <p14:tracePt t="477250" x="2501900" y="3479800"/>
          <p14:tracePt t="477267" x="2482850" y="3492500"/>
          <p14:tracePt t="477281" x="2470150" y="3492500"/>
          <p14:tracePt t="477314" x="2470150" y="3498850"/>
          <p14:tracePt t="477331" x="2457450" y="3498850"/>
          <p14:tracePt t="477563" x="2457450" y="3486150"/>
          <p14:tracePt t="477581" x="2457450" y="3473450"/>
          <p14:tracePt t="477598" x="2457450" y="3467100"/>
          <p14:tracePt t="477896" x="2470150" y="3467100"/>
          <p14:tracePt t="477904" x="2482850" y="3467100"/>
          <p14:tracePt t="477919" x="2501900" y="3467100"/>
          <p14:tracePt t="477931" x="2546350" y="3467100"/>
          <p14:tracePt t="477950" x="2597150" y="3467100"/>
          <p14:tracePt t="477957" x="2628900" y="3467100"/>
          <p14:tracePt t="477964" x="2654300" y="3467100"/>
          <p14:tracePt t="477981" x="2698750" y="3467100"/>
          <p14:tracePt t="478002" x="2730500" y="3467100"/>
          <p14:tracePt t="478016" x="2768600" y="3467100"/>
          <p14:tracePt t="478034" x="2813050" y="3467100"/>
          <p14:tracePt t="478048" x="2838450" y="3467100"/>
          <p14:tracePt t="478064" x="2895600" y="3467100"/>
          <p14:tracePt t="478081" x="2933700" y="3467100"/>
          <p14:tracePt t="478098" x="2965450" y="3467100"/>
          <p14:tracePt t="478115" x="2990850" y="3467100"/>
          <p14:tracePt t="478132" x="2997200" y="3467100"/>
          <p14:tracePt t="478147" x="3009900" y="3467100"/>
          <p14:tracePt t="478164" x="3022600" y="3467100"/>
          <p14:tracePt t="478181" x="3041650" y="3467100"/>
          <p14:tracePt t="478201" x="3048000" y="3467100"/>
          <p14:tracePt t="478242" x="3054350" y="3467100"/>
          <p14:tracePt t="478249" x="3067050" y="3467100"/>
          <p14:tracePt t="478266" x="3086100" y="3467100"/>
          <p14:tracePt t="478282" x="3092450" y="3467100"/>
          <p14:tracePt t="478314" x="3098800" y="3467100"/>
          <p14:tracePt t="478364" x="3098800" y="3460750"/>
          <p14:tracePt t="478381" x="3130550" y="3422650"/>
          <p14:tracePt t="478397" x="3162300" y="3384550"/>
          <p14:tracePt t="478414" x="3194050" y="3352800"/>
          <p14:tracePt t="478435" x="3232150" y="3333750"/>
          <p14:tracePt t="478451" x="3263900" y="3321050"/>
          <p14:tracePt t="478464" x="3302000" y="3302000"/>
          <p14:tracePt t="478481" x="3352800" y="3282950"/>
          <p14:tracePt t="478499" x="3403600" y="3276600"/>
          <p14:tracePt t="478516" x="3441700" y="3270250"/>
          <p14:tracePt t="478531" x="3454400" y="3263900"/>
          <p14:tracePt t="478648" x="3448050" y="3263900"/>
          <p14:tracePt t="478691" x="3441700" y="3263900"/>
          <p14:tracePt t="478702" x="3429000" y="3263900"/>
          <p14:tracePt t="478706" x="3409950" y="3263900"/>
          <p14:tracePt t="478714" x="3397250" y="3263900"/>
          <p14:tracePt t="478732" x="3359150" y="3263900"/>
          <p14:tracePt t="478747" x="3321050" y="3263900"/>
          <p14:tracePt t="478766" x="3289300" y="3263900"/>
          <p14:tracePt t="478797" x="3282950" y="3263900"/>
          <p14:tracePt t="478814" x="3270250" y="3263900"/>
          <p14:tracePt t="478831" x="3251200" y="3263900"/>
          <p14:tracePt t="478847" x="3206750" y="3263900"/>
          <p14:tracePt t="478866" x="3098800" y="3257550"/>
          <p14:tracePt t="478881" x="3009900" y="3257550"/>
          <p14:tracePt t="478901" x="2927350" y="3244850"/>
          <p14:tracePt t="478914" x="2838450" y="3225800"/>
          <p14:tracePt t="478931" x="2743200" y="3194050"/>
          <p14:tracePt t="478952" x="2660650" y="3162300"/>
          <p14:tracePt t="478964" x="2578100" y="3136900"/>
          <p14:tracePt t="478981" x="2527300" y="3111500"/>
          <p14:tracePt t="478997" x="2482850" y="3092450"/>
          <p14:tracePt t="479016" x="2463800" y="3086100"/>
          <p14:tracePt t="479033" x="2451100" y="3073400"/>
          <p14:tracePt t="479241" x="2457450" y="3073400"/>
          <p14:tracePt t="479249" x="2482850" y="3073400"/>
          <p14:tracePt t="479266" x="2546350" y="3073400"/>
          <p14:tracePt t="479284" x="2616200" y="3086100"/>
          <p14:tracePt t="479298" x="2686050" y="3092450"/>
          <p14:tracePt t="479315" x="2743200" y="3098800"/>
          <p14:tracePt t="479331" x="2800350" y="3098800"/>
          <p14:tracePt t="479348" x="2863850" y="3105150"/>
          <p14:tracePt t="479365" x="2914650" y="3111500"/>
          <p14:tracePt t="479382" x="2946400" y="3111500"/>
          <p14:tracePt t="479398" x="2959100" y="3117850"/>
          <p14:tracePt t="479520" x="2965450" y="3117850"/>
          <p14:tracePt t="479530" x="2984500" y="3111500"/>
          <p14:tracePt t="479548" x="3054350" y="3105150"/>
          <p14:tracePt t="479565" x="3162300" y="3092450"/>
          <p14:tracePt t="479585" x="3333750" y="3092450"/>
          <p14:tracePt t="479597" x="3511550" y="3086100"/>
          <p14:tracePt t="479615" x="3676650" y="3086100"/>
          <p14:tracePt t="479634" x="3854450" y="3092450"/>
          <p14:tracePt t="479647" x="3898900" y="3086100"/>
          <p14:tracePt t="479664" x="3975100" y="3086100"/>
          <p14:tracePt t="479681" x="4032250" y="3079750"/>
          <p14:tracePt t="479703" x="4038600" y="3079750"/>
          <p14:tracePt t="479873" x="4032250" y="3086100"/>
          <p14:tracePt t="479888" x="4019550" y="3092450"/>
          <p14:tracePt t="479899" x="3975100" y="3111500"/>
          <p14:tracePt t="479915" x="3911600" y="3136900"/>
          <p14:tracePt t="479934" x="3848100" y="3181350"/>
          <p14:tracePt t="479951" x="3778250" y="3219450"/>
          <p14:tracePt t="479964" x="3714750" y="3251200"/>
          <p14:tracePt t="479981" x="3670300" y="3276600"/>
          <p14:tracePt t="479997" x="3651250" y="3289300"/>
          <p14:tracePt t="480016" x="3632200" y="3295650"/>
          <p14:tracePt t="480031" x="3619500" y="3295650"/>
          <p14:tracePt t="480047" x="3613150" y="3302000"/>
          <p14:tracePt t="480113" x="3606800" y="3302000"/>
          <p14:tracePt t="480121" x="3600450" y="3302000"/>
          <p14:tracePt t="480132" x="3594100" y="3302000"/>
          <p14:tracePt t="480148" x="3587750" y="3302000"/>
          <p14:tracePt t="480164" x="3575050" y="3302000"/>
          <p14:tracePt t="480181" x="3562350" y="3302000"/>
          <p14:tracePt t="480201" x="3543300" y="3302000"/>
          <p14:tracePt t="480215" x="3536950" y="3302000"/>
          <p14:tracePt t="480231" x="3524250" y="3302000"/>
          <p14:tracePt t="480247" x="3517900" y="3302000"/>
          <p14:tracePt t="480266" x="3498850" y="3302000"/>
          <p14:tracePt t="480282" x="3479800" y="3302000"/>
          <p14:tracePt t="480297" x="3460750" y="3302000"/>
          <p14:tracePt t="480314" x="3435350" y="3302000"/>
          <p14:tracePt t="480332" x="3416300" y="3302000"/>
          <p14:tracePt t="480348" x="3397250" y="3302000"/>
          <p14:tracePt t="480364" x="3384550" y="3302000"/>
          <p14:tracePt t="480381" x="3378200" y="3302000"/>
          <p14:tracePt t="480397" x="3371850" y="3302000"/>
          <p14:tracePt t="480431" x="3365500" y="3302000"/>
          <p14:tracePt t="480451" x="3359150" y="3302000"/>
          <p14:tracePt t="480465" x="3352800" y="3302000"/>
          <p14:tracePt t="480481" x="3346450" y="3302000"/>
          <p14:tracePt t="480537" x="3333750" y="3308350"/>
          <p14:tracePt t="480547" x="3327400" y="3308350"/>
          <p14:tracePt t="480564" x="3321050" y="3308350"/>
          <p14:tracePt t="480581" x="3314700" y="3308350"/>
          <p14:tracePt t="480598" x="3314700" y="3314700"/>
          <p14:tracePt t="480615" x="3302000" y="3321050"/>
          <p14:tracePt t="480618" x="3289300" y="3327400"/>
          <p14:tracePt t="480631" x="3270250" y="3333750"/>
          <p14:tracePt t="480649" x="3200400" y="3378200"/>
          <p14:tracePt t="480665" x="3181350" y="3390900"/>
          <p14:tracePt t="480682" x="3162300" y="3416300"/>
          <p14:tracePt t="480700" x="3155950" y="3416300"/>
          <p14:tracePt t="480715" x="3155950" y="3422650"/>
          <p14:tracePt t="480748" x="3155950" y="3429000"/>
          <p14:tracePt t="480801" x="3155950" y="3435350"/>
          <p14:tracePt t="480814" x="3168650" y="3441700"/>
          <p14:tracePt t="480831" x="3213100" y="3441700"/>
          <p14:tracePt t="480832" x="3238500" y="3448050"/>
          <p14:tracePt t="480848" x="3257550" y="3448050"/>
          <p14:tracePt t="480864" x="3333750" y="3448050"/>
          <p14:tracePt t="480881" x="3378200" y="3454400"/>
          <p14:tracePt t="480889" x="3397250" y="3454400"/>
          <p14:tracePt t="480905" x="3448050" y="3454400"/>
          <p14:tracePt t="480914" x="3473450" y="3454400"/>
          <p14:tracePt t="480934" x="3530600" y="3454400"/>
          <p14:tracePt t="480950" x="3600450" y="3454400"/>
          <p14:tracePt t="480958" x="3632200" y="3454400"/>
          <p14:tracePt t="480965" x="3657600" y="3454400"/>
          <p14:tracePt t="480981" x="3702050" y="3454400"/>
          <p14:tracePt t="480998" x="3733800" y="3454400"/>
          <p14:tracePt t="481018" x="3784600" y="3454400"/>
          <p14:tracePt t="481031" x="3803650" y="3454400"/>
          <p14:tracePt t="481048" x="3860800" y="3454400"/>
          <p14:tracePt t="481065" x="3905250" y="3454400"/>
          <p14:tracePt t="481083" x="3949700" y="3454400"/>
          <p14:tracePt t="481098" x="3987800" y="3454400"/>
          <p14:tracePt t="481115" x="4032250" y="3454400"/>
          <p14:tracePt t="481131" x="4057650" y="3454400"/>
          <p14:tracePt t="481147" x="4064000" y="3454400"/>
          <p14:tracePt t="481208" x="4064000" y="3448050"/>
          <p14:tracePt t="481547" x="4076700" y="3448050"/>
          <p14:tracePt t="481554" x="4089400" y="3448050"/>
          <p14:tracePt t="481564" x="4114800" y="3448050"/>
          <p14:tracePt t="481581" x="4165600" y="3448050"/>
          <p14:tracePt t="481600" x="4248150" y="3448050"/>
          <p14:tracePt t="481615" x="4349750" y="3448050"/>
          <p14:tracePt t="481632" x="4502150" y="3448050"/>
          <p14:tracePt t="481647" x="4533900" y="3454400"/>
          <p14:tracePt t="481664" x="4572000" y="3454400"/>
          <p14:tracePt t="481680" x="4578350" y="3454400"/>
          <p14:tracePt t="481950" x="4578350" y="3460750"/>
          <p14:tracePt t="482177" x="4572000" y="3460750"/>
          <p14:tracePt t="482185" x="4565650" y="3460750"/>
          <p14:tracePt t="482281" x="4559300" y="3460750"/>
          <p14:tracePt t="482306" x="4552950" y="3460750"/>
          <p14:tracePt t="482331" x="4546600" y="3460750"/>
          <p14:tracePt t="482345" x="4540250" y="3460750"/>
          <p14:tracePt t="482372" x="4527550" y="3460750"/>
          <p14:tracePt t="482381" x="4521200" y="3460750"/>
          <p14:tracePt t="482398" x="4502150" y="3460750"/>
          <p14:tracePt t="482419" x="4445000" y="3473450"/>
          <p14:tracePt t="482431" x="4425950" y="3479800"/>
          <p14:tracePt t="482451" x="4356100" y="3479800"/>
          <p14:tracePt t="482466" x="4311650" y="3479800"/>
          <p14:tracePt t="482481" x="4286250" y="3479800"/>
          <p14:tracePt t="482497" x="4279900" y="3479800"/>
          <p14:tracePt t="482608" x="4286250" y="3479800"/>
          <p14:tracePt t="482616" x="4311650" y="3479800"/>
          <p14:tracePt t="482632" x="4368800" y="3479800"/>
          <p14:tracePt t="482649" x="4464050" y="3479800"/>
          <p14:tracePt t="482669" x="4591050" y="3486150"/>
          <p14:tracePt t="482682" x="4711700" y="3486150"/>
          <p14:tracePt t="482701" x="4832350" y="3486150"/>
          <p14:tracePt t="482714" x="4908550" y="3486150"/>
          <p14:tracePt t="482733" x="4953000" y="3473450"/>
          <p14:tracePt t="482748" x="4972050" y="3467100"/>
          <p14:tracePt t="482768" x="4972050" y="3460750"/>
          <p14:tracePt t="482798" x="4914900" y="3460750"/>
          <p14:tracePt t="482815" x="4794250" y="3460750"/>
          <p14:tracePt t="482832" x="4552950" y="3467100"/>
          <p14:tracePt t="482849" x="4387850" y="3467100"/>
          <p14:tracePt t="482865" x="4241800" y="3467100"/>
          <p14:tracePt t="482881" x="4083050" y="3473450"/>
          <p14:tracePt t="482892" x="4006850" y="3473450"/>
          <p14:tracePt t="482904" x="3860800" y="3473450"/>
          <p14:tracePt t="482917" x="3790950" y="3473450"/>
          <p14:tracePt t="482934" x="3670300" y="3479800"/>
          <p14:tracePt t="482952" x="3606800" y="3460750"/>
          <p14:tracePt t="482964" x="3556000" y="3448050"/>
          <p14:tracePt t="482982" x="3524250" y="3435350"/>
          <p14:tracePt t="482997" x="3505200" y="3422650"/>
          <p14:tracePt t="483018" x="3486150" y="3397250"/>
          <p14:tracePt t="483031" x="3473450" y="3390900"/>
          <p14:tracePt t="483047" x="3454400" y="3378200"/>
          <p14:tracePt t="483049" x="3448050" y="3378200"/>
          <p14:tracePt t="483064" x="3429000" y="3359150"/>
          <p14:tracePt t="483081" x="3403600" y="3346450"/>
          <p14:tracePt t="483098" x="3371850" y="3327400"/>
          <p14:tracePt t="483115" x="3327400" y="3302000"/>
          <p14:tracePt t="483131" x="3251200" y="3276600"/>
          <p14:tracePt t="483148" x="3181350" y="3276600"/>
          <p14:tracePt t="483165" x="3130550" y="3289300"/>
          <p14:tracePt t="483181" x="3060700" y="3289300"/>
          <p14:tracePt t="483201" x="2978150" y="3289300"/>
          <p14:tracePt t="483214" x="2959100" y="3289300"/>
          <p14:tracePt t="483231" x="2921000" y="3282950"/>
          <p14:tracePt t="483248" x="2908300" y="3282950"/>
          <p14:tracePt t="483299" x="2908300" y="3276600"/>
          <p14:tracePt t="483314" x="2927350" y="3276600"/>
          <p14:tracePt t="483331" x="2940050" y="3270250"/>
          <p14:tracePt t="483347" x="2978150" y="3270250"/>
          <p14:tracePt t="483365" x="3022600" y="3263900"/>
          <p14:tracePt t="483381" x="3079750" y="3263900"/>
          <p14:tracePt t="483398" x="3155950" y="3263900"/>
          <p14:tracePt t="483414" x="3213100" y="3257550"/>
          <p14:tracePt t="483418" x="3232150" y="3257550"/>
          <p14:tracePt t="483431" x="3257550" y="3257550"/>
          <p14:tracePt t="483452" x="3302000" y="3257550"/>
          <p14:tracePt t="483464" x="3352800" y="3263900"/>
          <p14:tracePt t="483481" x="3409950" y="3276600"/>
          <p14:tracePt t="483497" x="3505200" y="3302000"/>
          <p14:tracePt t="483516" x="3606800" y="3302000"/>
          <p14:tracePt t="483531" x="3689350" y="3302000"/>
          <p14:tracePt t="483548" x="3746500" y="3308350"/>
          <p14:tracePt t="483564" x="3784600" y="3314700"/>
          <p14:tracePt t="483581" x="3790950" y="3314700"/>
          <p14:tracePt t="483597" x="3797300" y="3314700"/>
          <p14:tracePt t="483985" x="3797300" y="3321050"/>
          <p14:tracePt t="483995" x="3797300" y="3327400"/>
          <p14:tracePt t="484000" x="3778250" y="3340100"/>
          <p14:tracePt t="484016" x="3740150" y="3359150"/>
          <p14:tracePt t="484031" x="3733800" y="3365500"/>
          <p14:tracePt t="484048" x="3721100" y="3365500"/>
          <p14:tracePt t="484107" x="3721100" y="3371850"/>
          <p14:tracePt t="484187" x="3670300" y="3371850"/>
          <p14:tracePt t="484193" x="3600450" y="3371850"/>
          <p14:tracePt t="484207" x="3505200" y="3371850"/>
          <p14:tracePt t="484219" x="3276600" y="3371850"/>
          <p14:tracePt t="484231" x="3136900" y="3365500"/>
          <p14:tracePt t="484236" x="2997200" y="3359150"/>
          <p14:tracePt t="484248" x="2774950" y="3359150"/>
          <p14:tracePt t="484268" x="2628900" y="3359150"/>
          <p14:tracePt t="484281" x="2559050" y="3359150"/>
          <p14:tracePt t="484299" x="2559050" y="3352800"/>
          <p14:tracePt t="484314" x="2565400" y="3352800"/>
          <p14:tracePt t="484482" x="2552700" y="3352800"/>
          <p14:tracePt t="484489" x="2381250" y="3314700"/>
          <p14:tracePt t="484498" x="2165350" y="3282950"/>
          <p14:tracePt t="484516" x="1631950" y="3232150"/>
          <p14:tracePt t="484531" x="914400" y="3136900"/>
          <p14:tracePt t="484547" x="69850" y="3048000"/>
          <p14:tracePt t="484646" x="8729663" y="1841500"/>
          <p14:tracePt t="484654" x="8442325" y="1817688"/>
          <p14:tracePt t="484658" x="8210550" y="1809750"/>
          <p14:tracePt t="484672" x="7908925" y="1801813"/>
          <p14:tracePt t="484682" x="7885113" y="1809750"/>
          <p14:tracePt t="484688" x="7877175" y="1809750"/>
          <p14:tracePt t="484700" x="7893050" y="1825625"/>
          <p14:tracePt t="484817" x="7885113" y="1801813"/>
          <p14:tracePt t="484828" x="7693025" y="1746250"/>
          <p14:tracePt t="484833" x="7534275" y="1706563"/>
          <p14:tracePt t="484841" x="7310438" y="1690688"/>
          <p14:tracePt t="484850" x="7038975" y="1690688"/>
          <p14:tracePt t="484858" x="6696075" y="1690688"/>
          <p14:tracePt t="484865" x="6345238" y="1690688"/>
          <p14:tracePt t="484873" x="5962650" y="1674813"/>
          <p14:tracePt t="484893" x="5189538" y="1627188"/>
          <p14:tracePt t="484896" x="4814888" y="1611313"/>
          <p14:tracePt t="484905" x="4416425" y="1587500"/>
          <p14:tracePt t="484914" x="4025900" y="1538288"/>
          <p14:tracePt t="484920" x="3659188" y="1522413"/>
          <p14:tracePt t="484929" x="3324225" y="1498600"/>
          <p14:tracePt t="484937" x="2997200" y="1466850"/>
          <p14:tracePt t="484945" x="2717800" y="1435100"/>
          <p14:tracePt t="484956" x="2487613" y="1458913"/>
          <p14:tracePt t="484960" x="2255838" y="1427163"/>
          <p14:tracePt t="484968" x="2073275" y="1411288"/>
          <p14:tracePt t="484978" x="1873250" y="1411288"/>
          <p14:tracePt t="484984" x="1690688" y="1379538"/>
          <p14:tracePt t="484993" x="1522413" y="1339850"/>
          <p14:tracePt t="485001" x="1371600" y="1308100"/>
          <p14:tracePt t="485014" x="1211263" y="1244600"/>
          <p14:tracePt t="485019" x="1068388" y="1204913"/>
          <p14:tracePt t="485025" x="941388" y="1147763"/>
          <p14:tracePt t="485035" x="828675" y="1108075"/>
          <p14:tracePt t="485044" x="693738" y="1052513"/>
          <p14:tracePt t="485051" x="574675" y="1020763"/>
          <p14:tracePt t="485057" x="382588" y="965200"/>
          <p14:tracePt t="485068" x="192088" y="909638"/>
          <p14:tracePt t="485922" x="669925" y="461963"/>
          <p14:tracePt t="485929" x="1116013" y="574675"/>
          <p14:tracePt t="485939" x="1633538" y="717550"/>
          <p14:tracePt t="485944" x="2144713" y="844550"/>
          <p14:tracePt t="485954" x="2717800" y="981075"/>
          <p14:tracePt t="485961" x="3332163" y="1092200"/>
          <p14:tracePt t="485969" x="3898900" y="1212850"/>
          <p14:tracePt t="485980" x="4535488" y="1339850"/>
          <p14:tracePt t="485985" x="5141913" y="1443038"/>
          <p14:tracePt t="485996" x="5795963" y="1595438"/>
          <p14:tracePt t="486005" x="6410325" y="1746250"/>
          <p14:tracePt t="486012" x="7046913" y="1922463"/>
          <p14:tracePt t="486017" x="7645400" y="2089150"/>
          <p14:tracePt t="486025" x="8251825" y="2249488"/>
          <p14:tracePt t="486036" x="8880475" y="2408238"/>
          <p14:tracePt t="486345" x="317500" y="3009900"/>
          <p14:tracePt t="486358" x="482600" y="3016250"/>
          <p14:tracePt t="486375" x="812800" y="3028950"/>
          <p14:tracePt t="486392" x="1041400" y="3054350"/>
          <p14:tracePt t="486413" x="1244600" y="3079750"/>
          <p14:tracePt t="486418" x="1289050" y="3086100"/>
          <p14:tracePt t="486426" x="1346200" y="3092450"/>
          <p14:tracePt t="486441" x="1517650" y="3124200"/>
          <p14:tracePt t="486460" x="1720850" y="3130550"/>
          <p14:tracePt t="486477" x="1879600" y="3136900"/>
          <p14:tracePt t="486492" x="2006600" y="3168650"/>
          <p14:tracePt t="486508" x="2127250" y="3206750"/>
          <p14:tracePt t="486525" x="2298700" y="3263900"/>
          <p14:tracePt t="486541" x="2571750" y="3359150"/>
          <p14:tracePt t="486559" x="2851150" y="3454400"/>
          <p14:tracePt t="486575" x="3060700" y="3517900"/>
          <p14:tracePt t="486578" x="3117850" y="3530600"/>
          <p14:tracePt t="486592" x="3149600" y="3536950"/>
          <p14:tracePt t="486601" x="3187700" y="3536950"/>
          <p14:tracePt t="486604" x="3213100" y="3536950"/>
          <p14:tracePt t="486612" x="3244850" y="3536950"/>
          <p14:tracePt t="486625" x="3302000" y="3536950"/>
          <p14:tracePt t="486641" x="3384550" y="3543300"/>
          <p14:tracePt t="486660" x="3473450" y="3575050"/>
          <p14:tracePt t="486675" x="3549650" y="3600450"/>
          <p14:tracePt t="486691" x="3594100" y="3613150"/>
          <p14:tracePt t="486710" x="3606800" y="3632200"/>
          <p14:tracePt t="486728" x="3606800" y="3651250"/>
          <p14:tracePt t="486742" x="3581400" y="3651250"/>
          <p14:tracePt t="486940" x="3581400" y="3663950"/>
          <p14:tracePt t="486945" x="3632200" y="3683000"/>
          <p14:tracePt t="486962" x="3771900" y="3638550"/>
          <p14:tracePt t="486975" x="3879850" y="3619500"/>
          <p14:tracePt t="486991" x="4152900" y="3600450"/>
          <p14:tracePt t="487009" x="4616450" y="3619500"/>
          <p14:tracePt t="487025" x="4927600" y="3657600"/>
          <p14:tracePt t="487043" x="5175250" y="3670300"/>
          <p14:tracePt t="487059" x="5422900" y="3727450"/>
          <p14:tracePt t="487076" x="5568950" y="3727450"/>
          <p14:tracePt t="487092" x="5651500" y="3727450"/>
          <p14:tracePt t="487108" x="5689600" y="3727450"/>
          <p14:tracePt t="487164" x="5676900" y="3695700"/>
          <p14:tracePt t="487210" x="5676900" y="3689350"/>
          <p14:tracePt t="487229" x="5676900" y="3676650"/>
          <p14:tracePt t="487242" x="5676900" y="3670300"/>
          <p14:tracePt t="487259" x="5676900" y="3644900"/>
          <p14:tracePt t="487275" x="5676900" y="3638550"/>
          <p14:tracePt t="487352" x="5664200" y="3632200"/>
          <p14:tracePt t="487358" x="5651500" y="3619500"/>
          <p14:tracePt t="487379" x="5626100" y="3600450"/>
          <p14:tracePt t="487392" x="5619750" y="3594100"/>
          <p14:tracePt t="487412" x="5613400" y="3587750"/>
          <p14:tracePt t="487444" x="5613400" y="3581400"/>
          <p14:tracePt t="487458" x="5613400" y="3575050"/>
          <p14:tracePt t="487477" x="5613400" y="3568700"/>
          <p14:tracePt t="487675" x="5626100" y="3568700"/>
          <p14:tracePt t="487682" x="5645150" y="3568700"/>
          <p14:tracePt t="487694" x="5670550" y="3568700"/>
          <p14:tracePt t="487711" x="5715000" y="3568700"/>
          <p14:tracePt t="487726" x="5759450" y="3568700"/>
          <p14:tracePt t="487741" x="5791200" y="3568700"/>
          <p14:tracePt t="487758" x="5835650" y="3568700"/>
          <p14:tracePt t="487775" x="5899150" y="3568700"/>
          <p14:tracePt t="487792" x="5969000" y="3568700"/>
          <p14:tracePt t="487794" x="5988050" y="3568700"/>
          <p14:tracePt t="487809" x="6013450" y="3568700"/>
          <p14:tracePt t="487825" x="6083300" y="3568700"/>
          <p14:tracePt t="487841" x="6102350" y="3568700"/>
          <p14:tracePt t="487948" x="6102350" y="3562350"/>
          <p14:tracePt t="488041" x="6089650" y="3562350"/>
          <p14:tracePt t="488052" x="6064250" y="3562350"/>
          <p14:tracePt t="488059" x="6032500" y="3562350"/>
          <p14:tracePt t="488075" x="5962650" y="3568700"/>
          <p14:tracePt t="488091" x="5905500" y="3568700"/>
          <p14:tracePt t="488108" x="5854700" y="3568700"/>
          <p14:tracePt t="488125" x="5822950" y="3562350"/>
          <p14:tracePt t="488174" x="5816600" y="3562350"/>
          <p14:tracePt t="488209" x="5810250" y="3562350"/>
          <p14:tracePt t="488274" x="5797550" y="3562350"/>
          <p14:tracePt t="488286" x="5778500" y="3562350"/>
          <p14:tracePt t="488293" x="5772150" y="3562350"/>
          <p14:tracePt t="488309" x="5753100" y="3562350"/>
          <p14:tracePt t="488325" x="5740400" y="3556000"/>
          <p14:tracePt t="488342" x="5695950" y="3530600"/>
          <p14:tracePt t="488358" x="5664200" y="3524250"/>
          <p14:tracePt t="488377" x="5581650" y="3473450"/>
          <p14:tracePt t="488393" x="5486400" y="3448050"/>
          <p14:tracePt t="488410" x="5372100" y="3416300"/>
          <p14:tracePt t="488425" x="5276850" y="3378200"/>
          <p14:tracePt t="488441" x="5168900" y="3327400"/>
          <p14:tracePt t="488458" x="5092700" y="3295650"/>
          <p14:tracePt t="488477" x="4991100" y="3257550"/>
          <p14:tracePt t="488492" x="4902200" y="3232150"/>
          <p14:tracePt t="488508" x="4851400" y="3206750"/>
          <p14:tracePt t="488526" x="4845050" y="3200400"/>
          <p14:tracePt t="488575" x="4838700" y="3194050"/>
          <p14:tracePt t="488897" x="4832350" y="3194050"/>
          <p14:tracePt t="488909" x="4832350" y="3187700"/>
          <p14:tracePt t="488917" x="4851400" y="3187700"/>
          <p14:tracePt t="488925" x="4883150" y="3181350"/>
          <p14:tracePt t="488942" x="4927600" y="3162300"/>
          <p14:tracePt t="488946" x="4959350" y="3162300"/>
          <p14:tracePt t="488958" x="5003800" y="3162300"/>
          <p14:tracePt t="488977" x="5175250" y="3162300"/>
          <p14:tracePt t="488992" x="5232400" y="3155950"/>
          <p14:tracePt t="489009" x="5340350" y="3149600"/>
          <p14:tracePt t="489011" x="5391150" y="3149600"/>
          <p14:tracePt t="489025" x="5448300" y="3149600"/>
          <p14:tracePt t="489089" x="5461000" y="3143250"/>
          <p14:tracePt t="489101" x="5467350" y="3143250"/>
          <p14:tracePt t="489108" x="5486400" y="3136900"/>
          <p14:tracePt t="489125" x="5511800" y="3136900"/>
          <p14:tracePt t="489141" x="5530850" y="3136900"/>
          <p14:tracePt t="489218" x="5537200" y="3136900"/>
          <p14:tracePt t="489337" x="5556250" y="3149600"/>
          <p14:tracePt t="489350" x="5594350" y="3168650"/>
          <p14:tracePt t="489358" x="5626100" y="3200400"/>
          <p14:tracePt t="489380" x="5727700" y="3276600"/>
          <p14:tracePt t="489394" x="5803900" y="3327400"/>
          <p14:tracePt t="489413" x="5867400" y="3365500"/>
          <p14:tracePt t="489425" x="5930900" y="3409950"/>
          <p14:tracePt t="489442" x="5988050" y="3448050"/>
          <p14:tracePt t="489459" x="6045200" y="3479800"/>
          <p14:tracePt t="489477" x="6076950" y="3492500"/>
          <p14:tracePt t="489491" x="6083300" y="3498850"/>
          <p14:tracePt t="489681" x="6083300" y="3492500"/>
          <p14:tracePt t="489707" x="6076950" y="3492500"/>
          <p14:tracePt t="489755" x="6070600" y="3492500"/>
          <p14:tracePt t="489955" x="6070600" y="3486150"/>
          <p14:tracePt t="489963" x="6102350" y="3486150"/>
          <p14:tracePt t="489979" x="6184900" y="3486150"/>
          <p14:tracePt t="489991" x="6235700" y="3486150"/>
          <p14:tracePt t="490008" x="6362700" y="3479800"/>
          <p14:tracePt t="490025" x="6457950" y="3479800"/>
          <p14:tracePt t="490044" x="6534150" y="3479800"/>
          <p14:tracePt t="490059" x="6597650" y="3479800"/>
          <p14:tracePt t="490075" x="6661150" y="3473450"/>
          <p14:tracePt t="490092" x="6718300" y="3473450"/>
          <p14:tracePt t="490108" x="6762750" y="3473450"/>
          <p14:tracePt t="490125" x="6788150" y="3473450"/>
          <p14:tracePt t="490142" x="6807200" y="3473450"/>
          <p14:tracePt t="490163" x="6826250" y="3473450"/>
          <p14:tracePt t="490179" x="6851650" y="3473450"/>
          <p14:tracePt t="490195" x="6870700" y="3473450"/>
          <p14:tracePt t="490209" x="6877050" y="3473450"/>
          <p14:tracePt t="490227" x="6889750" y="3479800"/>
          <p14:tracePt t="490242" x="6915150" y="3479800"/>
          <p14:tracePt t="490258" x="6927850" y="3486150"/>
          <p14:tracePt t="490275" x="6959600" y="3492500"/>
          <p14:tracePt t="490295" x="6965950" y="3498850"/>
          <p14:tracePt t="490443" x="6965950" y="3505200"/>
          <p14:tracePt t="490459" x="6959600" y="3505200"/>
          <p14:tracePt t="490477" x="6953250" y="3505200"/>
          <p14:tracePt t="490491" x="6940550" y="3505200"/>
          <p14:tracePt t="490508" x="6896100" y="3505200"/>
          <p14:tracePt t="490525" x="6845300" y="3505200"/>
          <p14:tracePt t="490542" x="6813550" y="3505200"/>
          <p14:tracePt t="490559" x="6794500" y="3505200"/>
          <p14:tracePt t="490575" x="6775450" y="3505200"/>
          <p14:tracePt t="490577" x="6769100" y="3505200"/>
          <p14:tracePt t="490593" x="6750050" y="3505200"/>
          <p14:tracePt t="490608" x="6743700" y="3505200"/>
          <p14:tracePt t="490628" x="6680200" y="3505200"/>
          <p14:tracePt t="490645" x="6610350" y="3511550"/>
          <p14:tracePt t="490663" x="6546850" y="3511550"/>
          <p14:tracePt t="490670" x="6515100" y="3511550"/>
          <p14:tracePt t="490675" x="6483350" y="3511550"/>
          <p14:tracePt t="490692" x="6432550" y="3511550"/>
          <p14:tracePt t="490709" x="6356350" y="3511550"/>
          <p14:tracePt t="490727" x="6286500" y="3486150"/>
          <p14:tracePt t="490742" x="6210300" y="3473450"/>
          <p14:tracePt t="490762" x="6108700" y="3460750"/>
          <p14:tracePt t="490775" x="6089650" y="3460750"/>
          <p14:tracePt t="490794" x="6070600" y="3473450"/>
          <p14:tracePt t="490842" x="6070600" y="3479800"/>
          <p14:tracePt t="491025" x="6070600" y="3467100"/>
          <p14:tracePt t="491041" x="6064250" y="3460750"/>
          <p14:tracePt t="491048" x="6051550" y="3448050"/>
          <p14:tracePt t="491059" x="6051550" y="3441700"/>
          <p14:tracePt t="491076" x="6032500" y="3435350"/>
          <p14:tracePt t="491092" x="6026150" y="3435350"/>
          <p14:tracePt t="491108" x="6007100" y="3429000"/>
          <p14:tracePt t="491125" x="5988050" y="3416300"/>
          <p14:tracePt t="491142" x="5962650" y="3390900"/>
          <p14:tracePt t="491164" x="5943600" y="3359150"/>
          <p14:tracePt t="491177" x="5930900" y="3333750"/>
          <p14:tracePt t="491192" x="5918200" y="3321050"/>
          <p14:tracePt t="491208" x="5905500" y="3295650"/>
          <p14:tracePt t="491209" x="5892800" y="3289300"/>
          <p14:tracePt t="491227" x="5886450" y="3270250"/>
          <p14:tracePt t="491246" x="5886450" y="3257550"/>
          <p14:tracePt t="491258" x="5886450" y="3244850"/>
          <p14:tracePt t="491275" x="5886450" y="3225800"/>
          <p14:tracePt t="491291" x="5886450" y="3200400"/>
          <p14:tracePt t="491309" x="5886450" y="3168650"/>
          <p14:tracePt t="491325" x="5880100" y="3155950"/>
          <p14:tracePt t="491375" x="5873750" y="3155950"/>
          <p14:tracePt t="491398" x="5867400" y="3155950"/>
          <p14:tracePt t="491410" x="5822950" y="3149600"/>
          <p14:tracePt t="491425" x="5778500" y="3149600"/>
          <p14:tracePt t="491446" x="5695950" y="3149600"/>
          <p14:tracePt t="491458" x="5600700" y="3143250"/>
          <p14:tracePt t="491477" x="5518150" y="3136900"/>
          <p14:tracePt t="491491" x="5441950" y="3130550"/>
          <p14:tracePt t="491508" x="5378450" y="3117850"/>
          <p14:tracePt t="491525" x="5346700" y="3111500"/>
          <p14:tracePt t="491544" x="5321300" y="3111500"/>
          <p14:tracePt t="491576" x="5321300" y="3105150"/>
          <p14:tracePt t="491633" x="5314950" y="3105150"/>
          <p14:tracePt t="491643" x="5302250" y="3105150"/>
          <p14:tracePt t="491662" x="5276850" y="3105150"/>
          <p14:tracePt t="491675" x="5245100" y="3105150"/>
          <p14:tracePt t="491691" x="5213350" y="3105150"/>
          <p14:tracePt t="491741" x="5207000" y="3105150"/>
          <p14:tracePt t="492020" x="5207000" y="3111500"/>
          <p14:tracePt t="492039" x="5200650" y="3117850"/>
          <p14:tracePt t="492044" x="5175250" y="3124200"/>
          <p14:tracePt t="492060" x="5118100" y="3130550"/>
          <p14:tracePt t="492076" x="5067300" y="3130550"/>
          <p14:tracePt t="492092" x="5022850" y="3130550"/>
          <p14:tracePt t="492108" x="4972050" y="3136900"/>
          <p14:tracePt t="492126" x="4914900" y="3136900"/>
          <p14:tracePt t="492145" x="4813300" y="3136900"/>
          <p14:tracePt t="492163" x="4749800" y="3143250"/>
          <p14:tracePt t="492175" x="4724400" y="3143250"/>
          <p14:tracePt t="492192" x="4654550" y="3143250"/>
          <p14:tracePt t="492209" x="4635500" y="3143250"/>
          <p14:tracePt t="492227" x="4597400" y="3149600"/>
          <p14:tracePt t="492241" x="4591050" y="3155950"/>
          <p14:tracePt t="492259" x="4578350" y="3155950"/>
          <p14:tracePt t="492275" x="4552950" y="3175000"/>
          <p14:tracePt t="492291" x="4533900" y="3187700"/>
          <p14:tracePt t="492308" x="4514850" y="3194050"/>
          <p14:tracePt t="492325" x="4470400" y="3200400"/>
          <p14:tracePt t="492341" x="4425950" y="3213100"/>
          <p14:tracePt t="492358" x="4381500" y="3219450"/>
          <p14:tracePt t="492380" x="4318000" y="3225800"/>
          <p14:tracePt t="492392" x="4298950" y="3225800"/>
          <p14:tracePt t="492412" x="4235450" y="3232150"/>
          <p14:tracePt t="492425" x="4184650" y="3225800"/>
          <p14:tracePt t="492442" x="4133850" y="3194050"/>
          <p14:tracePt t="492458" x="4083050" y="3162300"/>
          <p14:tracePt t="492477" x="4057650" y="3136900"/>
          <p14:tracePt t="492492" x="4051300" y="3098800"/>
          <p14:tracePt t="492508" x="4051300" y="3060700"/>
          <p14:tracePt t="492525" x="4057650" y="3035300"/>
          <p14:tracePt t="492541" x="4102100" y="3009900"/>
          <p14:tracePt t="492559" x="4159250" y="2997200"/>
          <p14:tracePt t="492576" x="4235450" y="2984500"/>
          <p14:tracePt t="492593" x="4356100" y="2984500"/>
          <p14:tracePt t="492608" x="4387850" y="2984500"/>
          <p14:tracePt t="492625" x="4432300" y="2997200"/>
          <p14:tracePt t="492642" x="4445000" y="3009900"/>
          <p14:tracePt t="492662" x="4451350" y="3054350"/>
          <p14:tracePt t="492670" x="4451350" y="3067050"/>
          <p14:tracePt t="492673" x="4451350" y="3086100"/>
          <p14:tracePt t="492692" x="4451350" y="3111500"/>
          <p14:tracePt t="492708" x="4451350" y="3130550"/>
          <p14:tracePt t="492726" x="4451350" y="3143250"/>
          <p14:tracePt t="492742" x="4413250" y="3155950"/>
          <p14:tracePt t="492758" x="4368800" y="3162300"/>
          <p14:tracePt t="492775" x="4330700" y="3168650"/>
          <p14:tracePt t="492791" x="4305300" y="3175000"/>
          <p14:tracePt t="493492" x="4305300" y="3168650"/>
          <p14:tracePt t="493498" x="4305300" y="3162300"/>
          <p14:tracePt t="493509" x="4305300" y="3155950"/>
          <p14:tracePt t="493525" x="4318000" y="3136900"/>
          <p14:tracePt t="493545" x="4330700" y="3124200"/>
          <p14:tracePt t="493558" x="4330700" y="3117850"/>
          <p14:tracePt t="493592" x="4330700" y="3111500"/>
          <p14:tracePt t="493633" x="4343400" y="3111500"/>
          <p14:tracePt t="493645" x="4356100" y="3111500"/>
          <p14:tracePt t="493652" x="4362450" y="3111500"/>
          <p14:tracePt t="493666" x="4368800" y="3111500"/>
          <p14:tracePt t="493693" x="4375150" y="3111500"/>
          <p14:tracePt t="493777" x="4368800" y="3111500"/>
          <p14:tracePt t="493789" x="4362450" y="3111500"/>
          <p14:tracePt t="493794" x="4349750" y="3111500"/>
          <p14:tracePt t="493811" x="4337050" y="3124200"/>
          <p14:tracePt t="493825" x="4318000" y="3130550"/>
          <p14:tracePt t="493842" x="4254500" y="3149600"/>
          <p14:tracePt t="493863" x="4222750" y="3155950"/>
          <p14:tracePt t="493880" x="4191000" y="3155950"/>
          <p14:tracePt t="493892" x="4165600" y="3162300"/>
          <p14:tracePt t="493913" x="4140200" y="3162300"/>
          <p14:tracePt t="493929" x="4114800" y="3162300"/>
          <p14:tracePt t="493942" x="4102100" y="3162300"/>
          <p14:tracePt t="493959" x="4070350" y="3162300"/>
          <p14:tracePt t="493978" x="4019550" y="3162300"/>
          <p14:tracePt t="493993" x="3975100" y="3162300"/>
          <p14:tracePt t="494010" x="3937000" y="3155950"/>
          <p14:tracePt t="494025" x="3879850" y="3124200"/>
          <p14:tracePt t="494043" x="3835400" y="3111500"/>
          <p14:tracePt t="494059" x="3803650" y="3098800"/>
          <p14:tracePt t="494076" x="3784600" y="3092450"/>
          <p14:tracePt t="494093" x="3784600" y="3086100"/>
          <p14:tracePt t="494128" x="3784600" y="3079750"/>
          <p14:tracePt t="494142" x="3784600" y="3060700"/>
          <p14:tracePt t="494161" x="3803650" y="3048000"/>
          <p14:tracePt t="494175" x="3829050" y="3028950"/>
          <p14:tracePt t="494192" x="3854450" y="3009900"/>
          <p14:tracePt t="494208" x="3873500" y="2997200"/>
          <p14:tracePt t="494227" x="3905250" y="2990850"/>
          <p14:tracePt t="494247" x="3956050" y="2984500"/>
          <p14:tracePt t="494258" x="4038600" y="2984500"/>
          <p14:tracePt t="494275" x="4121150" y="2990850"/>
          <p14:tracePt t="494291" x="4210050" y="3009900"/>
          <p14:tracePt t="494308" x="4279900" y="3035300"/>
          <p14:tracePt t="494325" x="4324350" y="3028950"/>
          <p14:tracePt t="494342" x="4337050" y="3035300"/>
          <p14:tracePt t="494358" x="4337050" y="3054350"/>
          <p14:tracePt t="494375" x="4318000" y="3086100"/>
          <p14:tracePt t="494395" x="4286250" y="3149600"/>
          <p14:tracePt t="494412" x="4260850" y="3162300"/>
          <p14:tracePt t="494425" x="4229100" y="3175000"/>
          <p14:tracePt t="494444" x="4197350" y="3187700"/>
          <p14:tracePt t="494458" x="4152900" y="3194050"/>
          <p14:tracePt t="494477" x="4133850" y="3200400"/>
          <p14:tracePt t="494492" x="4102100" y="3200400"/>
          <p14:tracePt t="494541" x="4095750" y="3200400"/>
          <p14:tracePt t="494651" x="4102100" y="3200400"/>
          <p14:tracePt t="494923" x="4102100" y="3206750"/>
          <p14:tracePt t="495102" x="4102100" y="3200400"/>
          <p14:tracePt t="495266" x="4102100" y="3181350"/>
          <p14:tracePt t="495274" x="4102100" y="3162300"/>
          <p14:tracePt t="495295" x="4089400" y="3143250"/>
          <p14:tracePt t="495308" x="4089400" y="3124200"/>
          <p14:tracePt t="495325" x="4089400" y="3117850"/>
          <p14:tracePt t="495342" x="4089400" y="3098800"/>
          <p14:tracePt t="495358" x="4089400" y="3086100"/>
          <p14:tracePt t="495380" x="4089400" y="3073400"/>
          <p14:tracePt t="495391" x="4089400" y="3067050"/>
          <p14:tracePt t="495413" x="4121150" y="3028950"/>
          <p14:tracePt t="495420" x="4140200" y="3022600"/>
          <p14:tracePt t="495431" x="4165600" y="3016250"/>
          <p14:tracePt t="495442" x="4191000" y="3009900"/>
          <p14:tracePt t="495458" x="4197350" y="3003550"/>
          <p14:tracePt t="495492" x="4210050" y="3009900"/>
          <p14:tracePt t="495508" x="4235450" y="3022600"/>
          <p14:tracePt t="495525" x="4286250" y="3035300"/>
          <p14:tracePt t="495541" x="4343400" y="3054350"/>
          <p14:tracePt t="495559" x="4368800" y="3067050"/>
          <p14:tracePt t="495575" x="4368800" y="3073400"/>
          <p14:tracePt t="495593" x="4368800" y="3111500"/>
          <p14:tracePt t="495611" x="4362450" y="3130550"/>
          <p14:tracePt t="495625" x="4337050" y="3168650"/>
          <p14:tracePt t="495643" x="4311650" y="3213100"/>
          <p14:tracePt t="495662" x="4286250" y="3251200"/>
          <p14:tracePt t="495678" x="4273550" y="3257550"/>
          <p14:tracePt t="495708" x="4267200" y="3257550"/>
          <p14:tracePt t="498633" x="4267200" y="3263900"/>
          <p14:tracePt t="498728" x="4267200" y="3270250"/>
          <p14:tracePt t="498734" x="4267200" y="3282950"/>
          <p14:tracePt t="498741" x="4267200" y="3308350"/>
          <p14:tracePt t="498758" x="4273550" y="3359150"/>
          <p14:tracePt t="498775" x="4292600" y="3397250"/>
          <p14:tracePt t="498793" x="4292600" y="3403600"/>
          <p14:tracePt t="498809" x="4292600" y="3409950"/>
          <p14:tracePt t="498825" x="4222750" y="3486150"/>
          <p14:tracePt t="498842" x="4133850" y="3543300"/>
          <p14:tracePt t="498860" x="4051300" y="3568700"/>
          <p14:tracePt t="498875" x="4013200" y="3587750"/>
          <p14:tracePt t="498895" x="3968750" y="3594100"/>
          <p14:tracePt t="498913" x="3930650" y="3606800"/>
          <p14:tracePt t="498926" x="3879850" y="3619500"/>
          <p14:tracePt t="498941" x="3810000" y="3638550"/>
          <p14:tracePt t="498958" x="3746500" y="3651250"/>
          <p14:tracePt t="498977" x="3708400" y="3663950"/>
          <p14:tracePt t="498992" x="3683000" y="3663950"/>
          <p14:tracePt t="499009" x="3657600" y="3657600"/>
          <p14:tracePt t="499025" x="3644900" y="3657600"/>
          <p14:tracePt t="499042" x="3644900" y="3651250"/>
          <p14:tracePt t="499058" x="3625850" y="3651250"/>
          <p14:tracePt t="499075" x="3587750" y="3632200"/>
          <p14:tracePt t="499092" x="3524250" y="3613150"/>
          <p14:tracePt t="499109" x="3441700" y="3587750"/>
          <p14:tracePt t="499128" x="3378200" y="3556000"/>
          <p14:tracePt t="499142" x="3282950" y="3530600"/>
          <p14:tracePt t="499161" x="3213100" y="3511550"/>
          <p14:tracePt t="499175" x="3124200" y="3492500"/>
          <p14:tracePt t="499192" x="3054350" y="3467100"/>
          <p14:tracePt t="499196" x="3022600" y="3473450"/>
          <p14:tracePt t="499208" x="2997200" y="3473450"/>
          <p14:tracePt t="499227" x="2984500" y="3486150"/>
          <p14:tracePt t="499321" x="2965450" y="3486150"/>
          <p14:tracePt t="499330" x="2952750" y="3486150"/>
          <p14:tracePt t="499341" x="2933700" y="3486150"/>
          <p14:tracePt t="499358" x="2914650" y="3492500"/>
          <p14:tracePt t="499366" x="2895600" y="3492500"/>
          <p14:tracePt t="499375" x="2876550" y="3492500"/>
          <p14:tracePt t="499393" x="2825750" y="3492500"/>
          <p14:tracePt t="499413" x="2813050" y="3492500"/>
          <p14:tracePt t="501945" x="2800350" y="3492500"/>
          <p14:tracePt t="501960" x="2781300" y="3492500"/>
          <p14:tracePt t="502074" x="2774950" y="3492500"/>
          <p14:tracePt t="502105" x="2768600" y="3492500"/>
          <p14:tracePt t="502177" x="2762250" y="3492500"/>
          <p14:tracePt t="502185" x="2755900" y="3492500"/>
          <p14:tracePt t="502194" x="2743200" y="3492500"/>
          <p14:tracePt t="502208" x="2736850" y="3492500"/>
          <p14:tracePt t="502227" x="2730500" y="3486150"/>
          <p14:tracePt t="502663" x="2736850" y="3486150"/>
          <p14:tracePt t="502707" x="2755900" y="3486150"/>
          <p14:tracePt t="502727" x="2794000" y="3486150"/>
          <p14:tracePt t="502742" x="2806700" y="3486150"/>
          <p14:tracePt t="502792" x="2813050" y="3486150"/>
          <p14:tracePt t="502825" x="2813050" y="3492500"/>
          <p14:tracePt t="502881" x="2813050" y="3486150"/>
          <p14:tracePt t="502897" x="2838450" y="3486150"/>
          <p14:tracePt t="502908" x="2870200" y="3486150"/>
          <p14:tracePt t="502917" x="2889250" y="3479800"/>
          <p14:tracePt t="502927" x="2927350" y="3479800"/>
          <p14:tracePt t="502942" x="2959100" y="3467100"/>
          <p14:tracePt t="502958" x="3016250" y="3467100"/>
          <p14:tracePt t="502978" x="3073400" y="3486150"/>
          <p14:tracePt t="502992" x="3079750" y="3486150"/>
          <p14:tracePt t="503009" x="3086100" y="3492500"/>
          <p14:tracePt t="503257" x="3092450" y="3492500"/>
          <p14:tracePt t="503275" x="3149600" y="3492500"/>
          <p14:tracePt t="503291" x="3213100" y="3492500"/>
          <p14:tracePt t="503308" x="3257550" y="3492500"/>
          <p14:tracePt t="503325" x="3289300" y="3492500"/>
          <p14:tracePt t="503342" x="3333750" y="3486150"/>
          <p14:tracePt t="503360" x="3359150" y="3486150"/>
          <p14:tracePt t="503375" x="3371850" y="3486150"/>
          <p14:tracePt t="503395" x="3409950" y="3486150"/>
          <p14:tracePt t="503411" x="3441700" y="3486150"/>
          <p14:tracePt t="503425" x="3486150" y="3486150"/>
          <p14:tracePt t="503444" x="3524250" y="3486150"/>
          <p14:tracePt t="503459" x="3568700" y="3486150"/>
          <p14:tracePt t="503477" x="3606800" y="3486150"/>
          <p14:tracePt t="503492" x="3670300" y="3486150"/>
          <p14:tracePt t="503508" x="3733800" y="3486150"/>
          <p14:tracePt t="503525" x="3797300" y="3492500"/>
          <p14:tracePt t="503542" x="3848100" y="3486150"/>
          <p14:tracePt t="503559" x="3898900" y="3486150"/>
          <p14:tracePt t="503575" x="3975100" y="3486150"/>
          <p14:tracePt t="503593" x="4102100" y="3486150"/>
          <p14:tracePt t="503609" x="4191000" y="3486150"/>
          <p14:tracePt t="503630" x="4273550" y="3486150"/>
          <p14:tracePt t="503642" x="4381500" y="3479800"/>
          <p14:tracePt t="503661" x="4489450" y="3473450"/>
          <p14:tracePt t="503675" x="4572000" y="3473450"/>
          <p14:tracePt t="503692" x="4660900" y="3486150"/>
          <p14:tracePt t="503709" x="4756150" y="3498850"/>
          <p14:tracePt t="503728" x="4857750" y="3498850"/>
          <p14:tracePt t="503742" x="4959350" y="3492500"/>
          <p14:tracePt t="503759" x="5073650" y="3486150"/>
          <p14:tracePt t="503775" x="5194300" y="3473450"/>
          <p14:tracePt t="503791" x="5346700" y="3473450"/>
          <p14:tracePt t="503810" x="5575300" y="3473450"/>
          <p14:tracePt t="503825" x="5715000" y="3479800"/>
          <p14:tracePt t="503842" x="5867400" y="3479800"/>
          <p14:tracePt t="503858" x="6007100" y="3492500"/>
          <p14:tracePt t="503877" x="6115050" y="3505200"/>
          <p14:tracePt t="503892" x="6203950" y="3505200"/>
          <p14:tracePt t="503913" x="6311900" y="3505200"/>
          <p14:tracePt t="503925" x="6413500" y="3505200"/>
          <p14:tracePt t="503942" x="6521450" y="3498850"/>
          <p14:tracePt t="503958" x="6623050" y="3498850"/>
          <p14:tracePt t="503978" x="6756400" y="3492500"/>
          <p14:tracePt t="503993" x="6838950" y="3492500"/>
          <p14:tracePt t="504010" x="6915150" y="3492500"/>
          <p14:tracePt t="504026" x="6946900" y="3479800"/>
          <p14:tracePt t="504042" x="6978650" y="3479800"/>
          <p14:tracePt t="504059" x="7004050" y="3479800"/>
          <p14:tracePt t="504075" x="7010400" y="3479800"/>
          <p14:tracePt t="504118" x="7016750" y="3479800"/>
          <p14:tracePt t="504130" x="7048500" y="3479800"/>
          <p14:tracePt t="504141" x="7054850" y="3479800"/>
          <p14:tracePt t="504161" x="7061200" y="3479800"/>
          <p14:tracePt t="504241" x="7054850" y="3479800"/>
          <p14:tracePt t="504250" x="7029450" y="3479800"/>
          <p14:tracePt t="504258" x="7010400" y="3479800"/>
          <p14:tracePt t="504275" x="6959600" y="3479800"/>
          <p14:tracePt t="504293" x="6908800" y="3479800"/>
          <p14:tracePt t="504309" x="6883400" y="3479800"/>
          <p14:tracePt t="504325" x="6864350" y="3479800"/>
          <p14:tracePt t="504342" x="6845300" y="3479800"/>
          <p14:tracePt t="504359" x="6826250" y="3479800"/>
          <p14:tracePt t="504363" x="6819900" y="3479800"/>
          <p14:tracePt t="504380" x="6813550" y="3479800"/>
          <p14:tracePt t="504397" x="6800850" y="3479800"/>
          <p14:tracePt t="504411" x="6781800" y="3479800"/>
          <p14:tracePt t="504425" x="6769100" y="3479800"/>
          <p14:tracePt t="504442" x="6762750" y="3479800"/>
          <p14:tracePt t="504908" x="6756400" y="3479800"/>
          <p14:tracePt t="504920" x="6750050" y="3479800"/>
          <p14:tracePt t="504929" x="6737350" y="3486150"/>
          <p14:tracePt t="504945" x="6724650" y="3486150"/>
          <p14:tracePt t="504958" x="6711950" y="3492500"/>
          <p14:tracePt t="504977" x="6648450" y="3498850"/>
          <p14:tracePt t="504992" x="6635750" y="3498850"/>
          <p14:tracePt t="505009" x="6578600" y="3498850"/>
          <p14:tracePt t="505025" x="6559550" y="3505200"/>
          <p14:tracePt t="505044" x="6553200" y="3505200"/>
          <p14:tracePt t="505059" x="6540500" y="3505200"/>
          <p14:tracePt t="505075" x="6534150" y="3505200"/>
          <p14:tracePt t="505093" x="6527800" y="3492500"/>
          <p14:tracePt t="505109" x="6521450" y="3479800"/>
          <p14:tracePt t="505129" x="6521450" y="3454400"/>
          <p14:tracePt t="505142" x="6521450" y="3429000"/>
          <p14:tracePt t="505161" x="6540500" y="3397250"/>
          <p14:tracePt t="505176" x="6546850" y="3371850"/>
          <p14:tracePt t="505192" x="6553200" y="3346450"/>
          <p14:tracePt t="505208" x="6565900" y="3327400"/>
          <p14:tracePt t="505227" x="6565900" y="3308350"/>
          <p14:tracePt t="505242" x="6604000" y="3302000"/>
          <p14:tracePt t="505258" x="6635750" y="3289300"/>
          <p14:tracePt t="505275" x="6667500" y="3276600"/>
          <p14:tracePt t="505291" x="6692900" y="3263900"/>
          <p14:tracePt t="505308" x="6699250" y="3257550"/>
          <p14:tracePt t="505325" x="6705600" y="3257550"/>
          <p14:tracePt t="505342" x="6724650" y="3251200"/>
          <p14:tracePt t="505358" x="6781800" y="3251200"/>
          <p14:tracePt t="505362" x="6813550" y="3251200"/>
          <p14:tracePt t="505379" x="6877050" y="3276600"/>
          <p14:tracePt t="505392" x="6896100" y="3282950"/>
          <p14:tracePt t="505411" x="6934200" y="3302000"/>
          <p14:tracePt t="505425" x="6940550" y="3321050"/>
          <p14:tracePt t="505443" x="6946900" y="3340100"/>
          <p14:tracePt t="505458" x="6946900" y="3352800"/>
          <p14:tracePt t="505477" x="6959600" y="3371850"/>
          <p14:tracePt t="505494" x="6959600" y="3384550"/>
          <p14:tracePt t="505508" x="6959600" y="3403600"/>
          <p14:tracePt t="505525" x="6953250" y="3422650"/>
          <p14:tracePt t="505541" x="6946900" y="3435350"/>
          <p14:tracePt t="505559" x="6927850" y="3448050"/>
          <p14:tracePt t="505593" x="6921500" y="3448050"/>
          <p14:tracePt t="505609" x="6908800" y="3448050"/>
          <p14:tracePt t="505625" x="6889750" y="3454400"/>
          <p14:tracePt t="505646" x="6883400" y="3467100"/>
          <p14:tracePt t="505661" x="6877050" y="3479800"/>
          <p14:tracePt t="505675" x="6870700" y="3479800"/>
          <p14:tracePt t="505694" x="6864350" y="3479800"/>
          <p14:tracePt t="505727" x="6858000" y="3479800"/>
          <p14:tracePt t="505754" x="6851650" y="3479800"/>
          <p14:tracePt t="505761" x="6845300" y="3479800"/>
          <p14:tracePt t="505775" x="6832600" y="3479800"/>
          <p14:tracePt t="505792" x="6800850" y="3479800"/>
          <p14:tracePt t="505809" x="6743700" y="3479800"/>
          <p14:tracePt t="505825" x="6692900" y="3479800"/>
          <p14:tracePt t="505842" x="6642100" y="3479800"/>
          <p14:tracePt t="505852" x="6616700" y="3479800"/>
          <p14:tracePt t="505863" x="6597650" y="3479800"/>
          <p14:tracePt t="505878" x="6591300" y="3479800"/>
          <p14:tracePt t="505891" x="6591300" y="3473450"/>
          <p14:tracePt t="505912" x="6572250" y="3448050"/>
          <p14:tracePt t="505921" x="6572250" y="3435350"/>
          <p14:tracePt t="505928" x="6565900" y="3422650"/>
          <p14:tracePt t="505929" x="6565900" y="3409950"/>
          <p14:tracePt t="505937" x="6565900" y="3397250"/>
          <p14:tracePt t="505946" x="6565900" y="3378200"/>
          <p14:tracePt t="505958" x="6565900" y="3365500"/>
          <p14:tracePt t="505978" x="6565900" y="3327400"/>
          <p14:tracePt t="505992" x="6565900" y="3308350"/>
          <p14:tracePt t="506008" x="6578600" y="3282950"/>
          <p14:tracePt t="506010" x="6584950" y="3263900"/>
          <p14:tracePt t="506025" x="6629400" y="3244850"/>
          <p14:tracePt t="506042" x="6661150" y="3232150"/>
          <p14:tracePt t="506058" x="6705600" y="3225800"/>
          <p14:tracePt t="506075" x="6737350" y="3219450"/>
          <p14:tracePt t="506092" x="6750050" y="3219450"/>
          <p14:tracePt t="506109" x="6756400" y="3219450"/>
          <p14:tracePt t="506125" x="6769100" y="3219450"/>
          <p14:tracePt t="506141" x="6775450" y="3257550"/>
          <p14:tracePt t="506161" x="6781800" y="3295650"/>
          <p14:tracePt t="506175" x="6781800" y="3327400"/>
          <p14:tracePt t="506192" x="6781800" y="3359150"/>
          <p14:tracePt t="506208" x="6769100" y="3390900"/>
          <p14:tracePt t="506210" x="6762750" y="3397250"/>
          <p14:tracePt t="506227" x="6724650" y="3416300"/>
          <p14:tracePt t="506242" x="6692900" y="3429000"/>
          <p14:tracePt t="506258" x="6661150" y="3435350"/>
          <p14:tracePt t="506275" x="6654800" y="3435350"/>
          <p14:tracePt t="506308" x="6654800" y="3441700"/>
          <p14:tracePt t="506325" x="6648450" y="3441700"/>
          <p14:tracePt t="506379" x="6642100" y="3441700"/>
          <p14:tracePt t="506397" x="6642100" y="3435350"/>
          <p14:tracePt t="506481" x="6629400" y="3435350"/>
          <p14:tracePt t="506489" x="6616700" y="3435350"/>
          <p14:tracePt t="506497" x="6597650" y="3435350"/>
          <p14:tracePt t="506508" x="6584950" y="3435350"/>
          <p14:tracePt t="506525" x="6559550" y="3435350"/>
          <p14:tracePt t="506542" x="6502400" y="3435350"/>
          <p14:tracePt t="506558" x="6438900" y="3435350"/>
          <p14:tracePt t="506576" x="6375400" y="3409950"/>
          <p14:tracePt t="506593" x="6318250" y="3409950"/>
          <p14:tracePt t="506609" x="6299200" y="3409950"/>
          <p14:tracePt t="506625" x="6261100" y="3409950"/>
          <p14:tracePt t="506642" x="6216650" y="3409950"/>
          <p14:tracePt t="506663" x="6165850" y="3409950"/>
          <p14:tracePt t="506674" x="6096000" y="3409950"/>
          <p14:tracePt t="506682" x="6051550" y="3403600"/>
          <p14:tracePt t="506692" x="6013450" y="3390900"/>
          <p14:tracePt t="506708" x="5905500" y="3346450"/>
          <p14:tracePt t="506729" x="5772150" y="3308350"/>
          <p14:tracePt t="506742" x="5638800" y="3289300"/>
          <p14:tracePt t="506758" x="5511800" y="3263900"/>
          <p14:tracePt t="506775" x="5397500" y="3251200"/>
          <p14:tracePt t="506792" x="5264150" y="3225800"/>
          <p14:tracePt t="506809" x="5137150" y="3206750"/>
          <p14:tracePt t="506825" x="5054600" y="3194050"/>
          <p14:tracePt t="506842" x="4972050" y="3168650"/>
          <p14:tracePt t="506858" x="4959350" y="3155950"/>
          <p14:tracePt t="506879" x="4940300" y="3149600"/>
          <p14:tracePt t="506892" x="4921250" y="3143250"/>
          <p14:tracePt t="506911" x="4889500" y="3130550"/>
          <p14:tracePt t="506917" x="4870450" y="3117850"/>
          <p14:tracePt t="506925" x="4845050" y="3111500"/>
          <p14:tracePt t="506942" x="4813300" y="3086100"/>
          <p14:tracePt t="506958" x="4781550" y="3079750"/>
          <p14:tracePt t="506978" x="4775200" y="3073400"/>
          <p14:tracePt t="507212" x="4794250" y="3086100"/>
          <p14:tracePt t="507218" x="4826000" y="3111500"/>
          <p14:tracePt t="507231" x="4845050" y="3124200"/>
          <p14:tracePt t="507243" x="4933950" y="3187700"/>
          <p14:tracePt t="507259" x="5029200" y="3232150"/>
          <p14:tracePt t="507278" x="5111750" y="3276600"/>
          <p14:tracePt t="507292" x="5162550" y="3321050"/>
          <p14:tracePt t="507309" x="5232400" y="3365500"/>
          <p14:tracePt t="507325" x="5283200" y="3403600"/>
          <p14:tracePt t="507342" x="5295900" y="3409950"/>
          <p14:tracePt t="507445" x="5302250" y="3409950"/>
          <p14:tracePt t="507449" x="5308600" y="3403600"/>
          <p14:tracePt t="507459" x="5308600" y="3384550"/>
          <p14:tracePt t="507479" x="5346700" y="3327400"/>
          <p14:tracePt t="507488" x="5378450" y="3295650"/>
          <p14:tracePt t="507489" x="5429250" y="3257550"/>
          <p14:tracePt t="507508" x="5600700" y="3130550"/>
          <p14:tracePt t="507525" x="5772150" y="2940050"/>
          <p14:tracePt t="507542" x="5962650" y="2794000"/>
          <p14:tracePt t="507558" x="6191250" y="2717800"/>
          <p14:tracePt t="507575" x="6356350" y="2667000"/>
          <p14:tracePt t="507593" x="6470650" y="2616200"/>
          <p14:tracePt t="507609" x="6477000" y="2597150"/>
          <p14:tracePt t="507627" x="6483350" y="2584450"/>
          <p14:tracePt t="507642" x="6483350" y="2578100"/>
          <p14:tracePt t="507675" x="6489700" y="2578100"/>
          <p14:tracePt t="507771" x="6477000" y="2578100"/>
          <p14:tracePt t="507777" x="6470650" y="2578100"/>
          <p14:tracePt t="507808" x="6470650" y="2584450"/>
          <p14:tracePt t="507866" x="6457950" y="2590800"/>
          <p14:tracePt t="507875" x="6451600" y="2609850"/>
          <p14:tracePt t="507881" x="6426200" y="2622550"/>
          <p14:tracePt t="507896" x="6413500" y="2628900"/>
          <p14:tracePt t="507913" x="6381750" y="2654300"/>
          <p14:tracePt t="507925" x="6369050" y="2667000"/>
          <p14:tracePt t="507945" x="6362700" y="2686050"/>
          <p14:tracePt t="507958" x="6356350" y="2705100"/>
          <p14:tracePt t="507977" x="6305550" y="2774950"/>
          <p14:tracePt t="507992" x="6292850" y="2800350"/>
          <p14:tracePt t="508009" x="6267450" y="2857500"/>
          <p14:tracePt t="508011" x="6261100" y="2876550"/>
          <p14:tracePt t="508025" x="6242050" y="2895600"/>
          <p14:tracePt t="508041" x="6216650" y="2921000"/>
          <p14:tracePt t="508058" x="6191250" y="2952750"/>
          <p14:tracePt t="508075" x="6121400" y="2997200"/>
          <p14:tracePt t="508093" x="6051550" y="3035300"/>
          <p14:tracePt t="508108" x="6019800" y="3054350"/>
          <p14:tracePt t="508130" x="5988050" y="3067050"/>
          <p14:tracePt t="508142" x="5962650" y="3073400"/>
          <p14:tracePt t="508163" x="5918200" y="3086100"/>
          <p14:tracePt t="508175" x="5899150" y="3092450"/>
          <p14:tracePt t="508192" x="5854700" y="3098800"/>
          <p14:tracePt t="508208" x="5803900" y="3098800"/>
          <p14:tracePt t="508227" x="5734050" y="3105150"/>
          <p14:tracePt t="508244" x="5702300" y="3105150"/>
          <p14:tracePt t="508258" x="5651500" y="3105150"/>
          <p14:tracePt t="508275" x="5600700" y="3111500"/>
          <p14:tracePt t="508292" x="5556250" y="3117850"/>
          <p14:tracePt t="508309" x="5511800" y="3117850"/>
          <p14:tracePt t="508325" x="5461000" y="3117850"/>
          <p14:tracePt t="508342" x="5422900" y="3117850"/>
          <p14:tracePt t="508358" x="5365750" y="3117850"/>
          <p14:tracePt t="508365" x="5334000" y="3117850"/>
          <p14:tracePt t="508375" x="5308600" y="3117850"/>
          <p14:tracePt t="508392" x="5264150" y="3117850"/>
          <p14:tracePt t="508397" x="5245100" y="3117850"/>
          <p14:tracePt t="508411" x="5219700" y="3117850"/>
          <p14:tracePt t="508427" x="5181600" y="3117850"/>
          <p14:tracePt t="508442" x="5130800" y="3117850"/>
          <p14:tracePt t="508458" x="5086350" y="3117850"/>
          <p14:tracePt t="508477" x="5035550" y="3111500"/>
          <p14:tracePt t="508497" x="4965700" y="3111500"/>
          <p14:tracePt t="508508" x="4959350" y="3105150"/>
          <p14:tracePt t="508525" x="4940300" y="3098800"/>
          <p14:tracePt t="508541" x="4921250" y="3098800"/>
          <p14:tracePt t="508558" x="4921250" y="3092450"/>
          <p14:tracePt t="508593" x="4889500" y="3086100"/>
          <p14:tracePt t="508609" x="4870450" y="3067050"/>
          <p14:tracePt t="508627" x="4857750" y="3060700"/>
          <p14:tracePt t="508647" x="4857750" y="3035300"/>
          <p14:tracePt t="508660" x="4857750" y="3009900"/>
          <p14:tracePt t="508665" x="4857750" y="3003550"/>
          <p14:tracePt t="508675" x="4857750" y="2997200"/>
          <p14:tracePt t="508692" x="4857750" y="2984500"/>
          <p14:tracePt t="508708" x="4876800" y="2971800"/>
          <p14:tracePt t="508727" x="4927600" y="2971800"/>
          <p14:tracePt t="508730" x="4959350" y="2971800"/>
          <p14:tracePt t="508741" x="4972050" y="2971800"/>
          <p14:tracePt t="508758" x="5003800" y="2971800"/>
          <p14:tracePt t="508775" x="5022850" y="2971800"/>
          <p14:tracePt t="508809" x="5022850" y="2997200"/>
          <p14:tracePt t="508825" x="5022850" y="3003550"/>
          <p14:tracePt t="508908" x="5022850" y="3009900"/>
          <p14:tracePt t="509449" x="5048250" y="3009900"/>
          <p14:tracePt t="509458" x="5073650" y="3009900"/>
          <p14:tracePt t="509465" x="5124450" y="3028950"/>
          <p14:tracePt t="509478" x="5187950" y="3048000"/>
          <p14:tracePt t="509492" x="5365750" y="3105150"/>
          <p14:tracePt t="509508" x="5581650" y="3168650"/>
          <p14:tracePt t="509525" x="5791200" y="3232150"/>
          <p14:tracePt t="509542" x="5969000" y="3295650"/>
          <p14:tracePt t="509559" x="6134100" y="3346450"/>
          <p14:tracePt t="509575" x="6242050" y="3384550"/>
          <p14:tracePt t="509582" x="6292850" y="3390900"/>
          <p14:tracePt t="509593" x="6457950" y="3441700"/>
          <p14:tracePt t="509611" x="6565900" y="3467100"/>
          <p14:tracePt t="509630" x="6667500" y="3486150"/>
          <p14:tracePt t="509642" x="6756400" y="3498850"/>
          <p14:tracePt t="509661" x="6832600" y="3505200"/>
          <p14:tracePt t="509677" x="6896100" y="3505200"/>
          <p14:tracePt t="509692" x="6978650" y="3511550"/>
          <p14:tracePt t="509708" x="7061200" y="3530600"/>
          <p14:tracePt t="509727" x="7143750" y="3549650"/>
          <p14:tracePt t="509730" x="7162800" y="3549650"/>
          <p14:tracePt t="509742" x="7175500" y="3549650"/>
          <p14:tracePt t="509759" x="7188200" y="3549650"/>
          <p14:tracePt t="509857" x="7162800" y="3530600"/>
          <p14:tracePt t="509875" x="7099300" y="3492500"/>
          <p14:tracePt t="509893" x="7042150" y="3467100"/>
          <p14:tracePt t="509911" x="6985000" y="3422650"/>
          <p14:tracePt t="509918" x="6934200" y="3409950"/>
          <p14:tracePt t="509925" x="6870700" y="3384550"/>
          <p14:tracePt t="509942" x="6788150" y="3314700"/>
          <p14:tracePt t="509958" x="6667500" y="3263900"/>
          <p14:tracePt t="509977" x="6540500" y="3206750"/>
          <p14:tracePt t="509992" x="6534150" y="3187700"/>
          <p14:tracePt t="510008" x="6515100" y="3155950"/>
          <p14:tracePt t="510025" x="6470650" y="3124200"/>
          <p14:tracePt t="510041" x="6451600" y="3098800"/>
          <p14:tracePt t="510058" x="6451600" y="3060700"/>
          <p14:tracePt t="510075" x="6419850" y="3022600"/>
          <p14:tracePt t="510092" x="6413500" y="2984500"/>
          <p14:tracePt t="510109" x="6413500" y="2933700"/>
          <p14:tracePt t="510128" x="6413500" y="2863850"/>
          <p14:tracePt t="510148" x="6400800" y="2730500"/>
          <p14:tracePt t="510163" x="6394450" y="2673350"/>
          <p14:tracePt t="510175" x="6388100" y="2654300"/>
          <p14:tracePt t="510193" x="6388100" y="2616200"/>
          <p14:tracePt t="510208" x="6388100" y="2597150"/>
          <p14:tracePt t="510226" x="6394450" y="2540000"/>
          <p14:tracePt t="510241" x="6413500" y="2501900"/>
          <p14:tracePt t="510259" x="6432550" y="2470150"/>
          <p14:tracePt t="510275" x="6451600" y="2444750"/>
          <p14:tracePt t="510291" x="6457950" y="2438400"/>
          <p14:tracePt t="510357" x="6470650" y="2438400"/>
          <p14:tracePt t="510365" x="6477000" y="2432050"/>
          <p14:tracePt t="510375" x="6489700" y="2419350"/>
          <p14:tracePt t="510392" x="6502400" y="2419350"/>
          <p14:tracePt t="510395" x="6508750" y="2419350"/>
          <p14:tracePt t="510413" x="6521450" y="2413000"/>
          <p14:tracePt t="510425" x="6546850" y="2413000"/>
          <p14:tracePt t="510442" x="6565900" y="2406650"/>
          <p14:tracePt t="510461" x="6597650" y="2406650"/>
          <p14:tracePt t="510477" x="6635750" y="2400300"/>
          <p14:tracePt t="510494" x="6673850" y="2400300"/>
          <p14:tracePt t="510509" x="6705600" y="2400300"/>
          <p14:tracePt t="510526" x="6731000" y="2400300"/>
          <p14:tracePt t="510542" x="6743700" y="2400300"/>
          <p14:tracePt t="510627" x="6743700" y="2406650"/>
          <p14:tracePt t="510634" x="6737350" y="2406650"/>
          <p14:tracePt t="510649" x="6737350" y="2413000"/>
          <p14:tracePt t="510666" x="6737350" y="2419350"/>
          <p14:tracePt t="510696" x="6737350" y="2432050"/>
          <p14:tracePt t="510709" x="6737350" y="2438400"/>
          <p14:tracePt t="510727" x="6737350" y="2451100"/>
          <p14:tracePt t="510759" x="6737350" y="2457450"/>
          <p14:tracePt t="510776" x="6737350" y="2470150"/>
          <p14:tracePt t="510779" x="6737350" y="2476500"/>
          <p14:tracePt t="510793" x="6737350" y="2482850"/>
          <p14:tracePt t="510809" x="6737350" y="2495550"/>
          <p14:tracePt t="510826" x="6737350" y="2508250"/>
          <p14:tracePt t="510842" x="6737350" y="2520950"/>
          <p14:tracePt t="510850" x="6737350" y="2527300"/>
          <p14:tracePt t="510897" x="6731000" y="2527300"/>
          <p14:tracePt t="510929" x="6731000" y="2533650"/>
          <p14:tracePt t="510941" x="6731000" y="2540000"/>
          <p14:tracePt t="511121" x="6731000" y="2552700"/>
          <p14:tracePt t="511130" x="6724650" y="2578100"/>
          <p14:tracePt t="511142" x="6718300" y="2609850"/>
          <p14:tracePt t="511163" x="6667500" y="2743200"/>
          <p14:tracePt t="511176" x="6648450" y="2787650"/>
          <p14:tracePt t="511194" x="6584950" y="2921000"/>
          <p14:tracePt t="511208" x="6565900" y="2959100"/>
          <p14:tracePt t="511227" x="6508750" y="3048000"/>
          <p14:tracePt t="511245" x="6515100" y="3086100"/>
          <p14:tracePt t="511258" x="6489700" y="3098800"/>
          <p14:tracePt t="511275" x="6483350" y="3117850"/>
          <p14:tracePt t="511291" x="6483350" y="3130550"/>
          <p14:tracePt t="511308" x="6483350" y="3155950"/>
          <p14:tracePt t="511325" x="6483350" y="3194050"/>
          <p14:tracePt t="511342" x="6489700" y="3219450"/>
          <p14:tracePt t="511359" x="6508750" y="3244850"/>
          <p14:tracePt t="511375" x="6527800" y="3251200"/>
          <p14:tracePt t="511396" x="6527800" y="3257550"/>
          <p14:tracePt t="511434" x="6527800" y="3263900"/>
          <p14:tracePt t="511442" x="6527800" y="3276600"/>
          <p14:tracePt t="511489" x="6521450" y="3276600"/>
          <p14:tracePt t="511545" x="6515100" y="3276600"/>
          <p14:tracePt t="511597" x="6515100" y="3282950"/>
          <p14:tracePt t="511611" x="6521450" y="3282950"/>
          <p14:tracePt t="511682" x="6515100" y="3282950"/>
          <p14:tracePt t="511693" x="6496050" y="3282950"/>
          <p14:tracePt t="511698" x="6489700" y="3282950"/>
          <p14:tracePt t="511713" x="6483350" y="3282950"/>
          <p14:tracePt t="511727" x="6457950" y="3282950"/>
          <p14:tracePt t="511742" x="6426200" y="3282950"/>
          <p14:tracePt t="511758" x="6394450" y="3282950"/>
          <p14:tracePt t="511775" x="6343650" y="3270250"/>
          <p14:tracePt t="511794" x="6292850" y="3257550"/>
          <p14:tracePt t="511808" x="6261100" y="3257550"/>
          <p14:tracePt t="511825" x="6153150" y="3257550"/>
          <p14:tracePt t="511842" x="6064250" y="3244850"/>
          <p14:tracePt t="511853" x="6019800" y="3225800"/>
          <p14:tracePt t="511865" x="5918200" y="3200400"/>
          <p14:tracePt t="511875" x="5861050" y="3181350"/>
          <p14:tracePt t="511881" x="5797550" y="3168650"/>
          <p14:tracePt t="511892" x="5746750" y="3155950"/>
          <p14:tracePt t="511912" x="5632450" y="3136900"/>
          <p14:tracePt t="511925" x="5537200" y="3105150"/>
          <p14:tracePt t="511942" x="5435600" y="3079750"/>
          <p14:tracePt t="511958" x="5359400" y="3048000"/>
          <p14:tracePt t="511977" x="5283200" y="3022600"/>
          <p14:tracePt t="511992" x="5276850" y="3022600"/>
          <p14:tracePt t="512008" x="5270500" y="3028950"/>
          <p14:tracePt t="512058" x="5257800" y="3028950"/>
          <p14:tracePt t="512075" x="5257800" y="3035300"/>
          <p14:tracePt t="512092" x="5238750" y="3035300"/>
          <p14:tracePt t="512110" x="5232400" y="3041650"/>
          <p14:tracePt t="512125" x="5226050" y="3048000"/>
          <p14:tracePt t="512142" x="5207000" y="3048000"/>
          <p14:tracePt t="512161" x="5187950" y="3060700"/>
          <p14:tracePt t="512176" x="5137150" y="3060700"/>
          <p14:tracePt t="512192" x="5086350" y="3067050"/>
          <p14:tracePt t="512208" x="5048250" y="3067050"/>
          <p14:tracePt t="512211" x="5035550" y="3073400"/>
          <p14:tracePt t="512228" x="4984750" y="3086100"/>
          <p14:tracePt t="512243" x="4946650" y="3098800"/>
          <p14:tracePt t="512259" x="4889500" y="3098800"/>
          <p14:tracePt t="512275" x="4857750" y="3111500"/>
          <p14:tracePt t="512292" x="4819650" y="3124200"/>
          <p14:tracePt t="512308" x="4781550" y="3136900"/>
          <p14:tracePt t="512325" x="4749800" y="3143250"/>
          <p14:tracePt t="512342" x="4705350" y="3143250"/>
          <p14:tracePt t="512358" x="4679950" y="3143250"/>
          <p14:tracePt t="512375" x="4648200" y="3149600"/>
          <p14:tracePt t="512393" x="4597400" y="3143250"/>
          <p14:tracePt t="512411" x="4559300" y="3130550"/>
          <p14:tracePt t="512426" x="4508500" y="3117850"/>
          <p14:tracePt t="512442" x="4457700" y="3105150"/>
          <p14:tracePt t="512458" x="4368800" y="3073400"/>
          <p14:tracePt t="512477" x="4279900" y="3041650"/>
          <p14:tracePt t="512492" x="4210050" y="3016250"/>
          <p14:tracePt t="512508" x="4133850" y="2990850"/>
          <p14:tracePt t="512525" x="4102100" y="2978150"/>
          <p14:tracePt t="512542" x="4076700" y="2959100"/>
          <p14:tracePt t="512558" x="4070350" y="2946400"/>
          <p14:tracePt t="512575" x="4064000" y="2940050"/>
          <p14:tracePt t="512593" x="4064000" y="2927350"/>
          <p14:tracePt t="512609" x="4064000" y="2921000"/>
          <p14:tracePt t="512628" x="4051300" y="2901950"/>
          <p14:tracePt t="512642" x="4006850" y="2882900"/>
          <p14:tracePt t="512662" x="3962400" y="2863850"/>
          <p14:tracePt t="512675" x="3917950" y="2851150"/>
          <p14:tracePt t="512692" x="3892550" y="2844800"/>
          <p14:tracePt t="512708" x="3867150" y="2838450"/>
          <p14:tracePt t="512769" x="3867150" y="2832100"/>
          <p14:tracePt t="512793" x="3886200" y="2825750"/>
          <p14:tracePt t="512800" x="3892550" y="2819400"/>
          <p14:tracePt t="512808" x="3911600" y="2813050"/>
          <p14:tracePt t="512825" x="3975100" y="2800350"/>
          <p14:tracePt t="512842" x="4019550" y="2787650"/>
          <p14:tracePt t="512854" x="4051300" y="2781300"/>
          <p14:tracePt t="512869" x="4083050" y="2762250"/>
          <p14:tracePt t="512877" x="4108450" y="2749550"/>
          <p14:tracePt t="512892" x="4171950" y="2736850"/>
          <p14:tracePt t="512911" x="4260850" y="2724150"/>
          <p14:tracePt t="512919" x="4305300" y="2724150"/>
          <p14:tracePt t="512921" x="4343400" y="2717800"/>
          <p14:tracePt t="512929" x="4375150" y="2711450"/>
          <p14:tracePt t="512942" x="4406900" y="2711450"/>
          <p14:tracePt t="512958" x="4438650" y="2711450"/>
          <p14:tracePt t="512978" x="4451350" y="2698750"/>
          <p14:tracePt t="513050" x="4457700" y="2698750"/>
          <p14:tracePt t="513058" x="4457700" y="2705100"/>
          <p14:tracePt t="513153" x="4464050" y="2705100"/>
          <p14:tracePt t="513168" x="4476750" y="2692400"/>
          <p14:tracePt t="513175" x="4476750" y="2679700"/>
          <p14:tracePt t="513195" x="4508500" y="2641600"/>
          <p14:tracePt t="513210" x="4546600" y="2616200"/>
          <p14:tracePt t="513227" x="4597400" y="2597150"/>
          <p14:tracePt t="513242" x="4654550" y="2571750"/>
          <p14:tracePt t="513258" x="4730750" y="2559050"/>
          <p14:tracePt t="513275" x="4806950" y="2552700"/>
          <p14:tracePt t="513292" x="4870450" y="2552700"/>
          <p14:tracePt t="513309" x="4953000" y="2546350"/>
          <p14:tracePt t="513325" x="5035550" y="2565400"/>
          <p14:tracePt t="513342" x="5181600" y="2578100"/>
          <p14:tracePt t="513358" x="5340350" y="2584450"/>
          <p14:tracePt t="513380" x="5645150" y="2584450"/>
          <p14:tracePt t="513392" x="5765800" y="2590800"/>
          <p14:tracePt t="513411" x="6102350" y="2578100"/>
          <p14:tracePt t="513425" x="6280150" y="2571750"/>
          <p14:tracePt t="513442" x="6388100" y="2565400"/>
          <p14:tracePt t="513459" x="6502400" y="2540000"/>
          <p14:tracePt t="513477" x="6591300" y="2520950"/>
          <p14:tracePt t="513493" x="6680200" y="2520950"/>
          <p14:tracePt t="513508" x="6775450" y="2520950"/>
          <p14:tracePt t="513525" x="6858000" y="2508250"/>
          <p14:tracePt t="513542" x="6915150" y="2501900"/>
          <p14:tracePt t="513559" x="6953250" y="2489200"/>
          <p14:tracePt t="513576" x="6965950" y="2476500"/>
          <p14:tracePt t="513614" x="6972300" y="2476500"/>
          <p14:tracePt t="513761" x="6965950" y="2470150"/>
          <p14:tracePt t="513777" x="6959600" y="2470150"/>
          <p14:tracePt t="513917" x="6953250" y="2470150"/>
          <p14:tracePt t="513923" x="6940550" y="2470150"/>
          <p14:tracePt t="513929" x="6915150" y="2470150"/>
          <p14:tracePt t="513945" x="6883400" y="2470150"/>
          <p14:tracePt t="513959" x="6858000" y="2470150"/>
          <p14:tracePt t="513977" x="6826250" y="2470150"/>
          <p14:tracePt t="513981" x="6813550" y="2470150"/>
          <p14:tracePt t="513992" x="6794500" y="2470150"/>
          <p14:tracePt t="514009" x="6788150" y="2470150"/>
          <p14:tracePt t="514185" x="6788150" y="2482850"/>
          <p14:tracePt t="514193" x="6788150" y="2501900"/>
          <p14:tracePt t="514209" x="6762750" y="2527300"/>
          <p14:tracePt t="514227" x="6680200" y="2641600"/>
          <p14:tracePt t="514243" x="6565900" y="2724150"/>
          <p14:tracePt t="514258" x="6438900" y="2794000"/>
          <p14:tracePt t="514275" x="6305550" y="2863850"/>
          <p14:tracePt t="514292" x="6165850" y="2921000"/>
          <p14:tracePt t="514308" x="6019800" y="3009900"/>
          <p14:tracePt t="514325" x="5886450" y="3117850"/>
          <p14:tracePt t="514342" x="5791200" y="3219450"/>
          <p14:tracePt t="514358" x="5702300" y="3282950"/>
          <p14:tracePt t="514376" x="5657850" y="3314700"/>
          <p14:tracePt t="514379" x="5645150" y="3321050"/>
          <p14:tracePt t="514392" x="5632450" y="3321050"/>
          <p14:tracePt t="514412" x="5626100" y="3333750"/>
          <p14:tracePt t="514421" x="5619750" y="3340100"/>
          <p14:tracePt t="514426" x="5619750" y="3346450"/>
          <p14:tracePt t="515401" x="5626100" y="3346450"/>
          <p14:tracePt t="515417" x="5689600" y="3346450"/>
          <p14:tracePt t="515426" x="5727700" y="3346450"/>
          <p14:tracePt t="515445" x="5822950" y="3371850"/>
          <p14:tracePt t="515458" x="5930900" y="3403600"/>
          <p14:tracePt t="515478" x="6019800" y="3429000"/>
          <p14:tracePt t="515492" x="6102350" y="3467100"/>
          <p14:tracePt t="515508" x="6184900" y="3511550"/>
          <p14:tracePt t="515525" x="6292850" y="3556000"/>
          <p14:tracePt t="515542" x="6400800" y="3600450"/>
          <p14:tracePt t="515559" x="6540500" y="3638550"/>
          <p14:tracePt t="515576" x="6667500" y="3663950"/>
          <p14:tracePt t="515578" x="6737350" y="3670300"/>
          <p14:tracePt t="515596" x="6864350" y="3676650"/>
          <p14:tracePt t="515609" x="7004050" y="3676650"/>
          <p14:tracePt t="515625" x="7143750" y="3676650"/>
          <p14:tracePt t="515642" x="7289800" y="3689350"/>
          <p14:tracePt t="515662" x="7423150" y="3695700"/>
          <p14:tracePt t="515675" x="7531100" y="3695700"/>
          <p14:tracePt t="515692" x="7607300" y="3695700"/>
          <p14:tracePt t="515709" x="7664450" y="3695700"/>
          <p14:tracePt t="515727" x="7696200" y="3695700"/>
          <p14:tracePt t="515729" x="7702550" y="3689350"/>
          <p14:tracePt t="515742" x="7708900" y="3683000"/>
          <p14:tracePt t="515759" x="7721600" y="3683000"/>
          <p14:tracePt t="515775" x="7759700" y="3683000"/>
          <p14:tracePt t="515778" x="7785100" y="3683000"/>
          <p14:tracePt t="515792" x="7810500" y="3683000"/>
          <p14:tracePt t="515808" x="7867650" y="3683000"/>
          <p14:tracePt t="515825" x="7943850" y="3683000"/>
          <p14:tracePt t="515842" x="7969250" y="3683000"/>
          <p14:tracePt t="515858" x="7981950" y="3683000"/>
          <p14:tracePt t="515875" x="7988300" y="3676650"/>
          <p14:tracePt t="515892" x="8020050" y="3670300"/>
          <p14:tracePt t="515911" x="8058150" y="3663950"/>
          <p14:tracePt t="515925" x="8089900" y="3657600"/>
          <p14:tracePt t="515942" x="8115300" y="3644900"/>
          <p14:tracePt t="515958" x="8121650" y="3638550"/>
          <p14:tracePt t="515978" x="8128000" y="3638550"/>
          <p14:tracePt t="515991" x="8134350" y="3638550"/>
          <p14:tracePt t="516009" x="8159750" y="3638550"/>
          <p14:tracePt t="516011" x="8172450" y="3638550"/>
          <p14:tracePt t="516025" x="8185150" y="3638550"/>
          <p14:tracePt t="516042" x="8197850" y="3638550"/>
          <p14:tracePt t="516058" x="8210550" y="3638550"/>
          <p14:tracePt t="516137" x="8210550" y="3625850"/>
          <p14:tracePt t="516853" x="8204200" y="3625850"/>
          <p14:tracePt t="516860" x="8197850" y="3625850"/>
          <p14:tracePt t="516878" x="8191500" y="3625850"/>
          <p14:tracePt t="516896" x="8178800" y="3625850"/>
          <p14:tracePt t="516911" x="8172450" y="3625850"/>
          <p14:tracePt t="516958" x="8166100" y="3625850"/>
          <p14:tracePt t="516978" x="8153400" y="3625850"/>
          <p14:tracePt t="516992" x="8108950" y="3625850"/>
          <p14:tracePt t="517008" x="8077200" y="3625850"/>
          <p14:tracePt t="517010" x="8064500" y="3625850"/>
          <p14:tracePt t="517025" x="8045450" y="3625850"/>
          <p14:tracePt t="517042" x="8039100" y="3625850"/>
          <p14:tracePt t="517092" x="8032750" y="3625850"/>
          <p14:tracePt t="517109" x="8001000" y="3625850"/>
          <p14:tracePt t="517130" x="7937500" y="3625850"/>
          <p14:tracePt t="517142" x="7912100" y="3625850"/>
          <p14:tracePt t="517162" x="7854950" y="3625850"/>
          <p14:tracePt t="517175" x="7778750" y="3625850"/>
          <p14:tracePt t="517193" x="7683500" y="3625850"/>
          <p14:tracePt t="517208" x="7664450" y="3619500"/>
          <p14:tracePt t="517229" x="7600950" y="3619500"/>
          <p14:tracePt t="517247" x="7550150" y="3619500"/>
          <p14:tracePt t="517259" x="7499350" y="3619500"/>
          <p14:tracePt t="517275" x="7461250" y="3619500"/>
          <p14:tracePt t="517292" x="7435850" y="3625850"/>
          <p14:tracePt t="517309" x="7423150" y="3625850"/>
          <p14:tracePt t="517326" x="7404100" y="3625850"/>
          <p14:tracePt t="517342" x="7391400" y="3625850"/>
          <p14:tracePt t="517377" x="7378700" y="3625850"/>
          <p14:tracePt t="517392" x="7366000" y="3632200"/>
          <p14:tracePt t="517413" x="7289800" y="3651250"/>
          <p14:tracePt t="517419" x="7258050" y="3651250"/>
          <p14:tracePt t="517428" x="7226300" y="3651250"/>
          <p14:tracePt t="517442" x="7181850" y="3651250"/>
          <p14:tracePt t="517459" x="7112000" y="3651250"/>
          <p14:tracePt t="517478" x="7023100" y="3657600"/>
          <p14:tracePt t="517492" x="6953250" y="3676650"/>
          <p14:tracePt t="517508" x="6819900" y="3670300"/>
          <p14:tracePt t="517525" x="6673850" y="3683000"/>
          <p14:tracePt t="517542" x="6502400" y="3714750"/>
          <p14:tracePt t="517559" x="6273800" y="3733800"/>
          <p14:tracePt t="517576" x="6045200" y="3759200"/>
          <p14:tracePt t="517593" x="5721350" y="3759200"/>
          <p14:tracePt t="517609" x="5530850" y="3759200"/>
          <p14:tracePt t="517625" x="5353050" y="3771900"/>
          <p14:tracePt t="517644" x="5149850" y="3765550"/>
          <p14:tracePt t="517661" x="4953000" y="3765550"/>
          <p14:tracePt t="517675" x="4800600" y="3778250"/>
          <p14:tracePt t="517695" x="4660900" y="3784600"/>
          <p14:tracePt t="517710" x="4572000" y="3810000"/>
          <p14:tracePt t="517713" x="4521200" y="3810000"/>
          <p14:tracePt t="517729" x="4470400" y="3810000"/>
          <p14:tracePt t="517744" x="4375150" y="3835400"/>
          <p14:tracePt t="517759" x="4292600" y="3848100"/>
          <p14:tracePt t="517775" x="4216400" y="3860800"/>
          <p14:tracePt t="517793" x="4102100" y="3898900"/>
          <p14:tracePt t="517808" x="4064000" y="3898900"/>
          <p14:tracePt t="517825" x="3956050" y="3892550"/>
          <p14:tracePt t="517842" x="3879850" y="3898900"/>
          <p14:tracePt t="517853" x="3835400" y="3898900"/>
          <p14:tracePt t="517858" x="3790950" y="3898900"/>
          <p14:tracePt t="517879" x="3740150" y="3898900"/>
          <p14:tracePt t="517892" x="3727450" y="3898900"/>
          <p14:tracePt t="517955" x="3721100" y="3898900"/>
          <p14:tracePt t="517978" x="3689350" y="3886200"/>
          <p14:tracePt t="517992" x="3676650" y="3886200"/>
          <p14:tracePt t="518012" x="3606800" y="3860800"/>
          <p14:tracePt t="518025" x="3536950" y="3841750"/>
          <p14:tracePt t="518042" x="3486150" y="3822700"/>
          <p14:tracePt t="518059" x="3422650" y="3797300"/>
          <p14:tracePt t="518076" x="3378200" y="3797300"/>
          <p14:tracePt t="518093" x="3340100" y="3797300"/>
          <p14:tracePt t="518109" x="3308350" y="3797300"/>
          <p14:tracePt t="518125" x="3282950" y="3797300"/>
          <p14:tracePt t="518142" x="3276600" y="3797300"/>
          <p14:tracePt t="518178" x="3257550" y="3797300"/>
          <p14:tracePt t="518192" x="3244850" y="3797300"/>
          <p14:tracePt t="518208" x="3225800" y="3797300"/>
          <p14:tracePt t="518209" x="3219450" y="3797300"/>
          <p14:tracePt t="518227" x="3206750" y="3790950"/>
          <p14:tracePt t="518247" x="3187700" y="3790950"/>
          <p14:tracePt t="518258" x="3181350" y="3784600"/>
          <p14:tracePt t="518622" x="3175000" y="3784600"/>
          <p14:tracePt t="518631" x="3149600" y="3784600"/>
          <p14:tracePt t="518642" x="3117850" y="3765550"/>
          <p14:tracePt t="518661" x="3086100" y="3759200"/>
          <p14:tracePt t="518675" x="3054350" y="3752850"/>
          <p14:tracePt t="518692" x="3003550" y="3752850"/>
          <p14:tracePt t="518708" x="2946400" y="3746500"/>
          <p14:tracePt t="518727" x="2914650" y="3746500"/>
          <p14:tracePt t="518743" x="2895600" y="3746500"/>
          <p14:tracePt t="518758" x="2876550" y="3740150"/>
          <p14:tracePt t="518775" x="2857500" y="3733800"/>
          <p14:tracePt t="518792" x="2844800" y="3733800"/>
          <p14:tracePt t="518795" x="2838450" y="3733800"/>
          <p14:tracePt t="518809" x="2832100" y="3733800"/>
          <p14:tracePt t="518825" x="2794000" y="3727450"/>
          <p14:tracePt t="518842" x="2774950" y="3727450"/>
          <p14:tracePt t="518864" x="2749550" y="3727450"/>
          <p14:tracePt t="518868" x="2730500" y="3727450"/>
          <p14:tracePt t="518876" x="2711450" y="3727450"/>
          <p14:tracePt t="518892" x="2667000" y="3727450"/>
          <p14:tracePt t="518913" x="2628900" y="3721100"/>
          <p14:tracePt t="518925" x="2590800" y="3714750"/>
          <p14:tracePt t="518942" x="2559050" y="3714750"/>
          <p14:tracePt t="518958" x="2527300" y="3714750"/>
          <p14:tracePt t="518977" x="2482850" y="3714750"/>
          <p14:tracePt t="519008" x="2470150" y="3714750"/>
          <p14:tracePt t="519026" x="2444750" y="3714750"/>
          <p14:tracePt t="519242" x="2444750" y="3702050"/>
          <p14:tracePt t="521762" x="2444750" y="3695700"/>
          <p14:tracePt t="521855" x="2451100" y="3695700"/>
          <p14:tracePt t="521866" x="2451100" y="3689350"/>
          <p14:tracePt t="522019" x="2451100" y="3683000"/>
          <p14:tracePt t="522026" x="2463800" y="3676650"/>
          <p14:tracePt t="522042" x="2489200" y="3644900"/>
          <p14:tracePt t="522058" x="2514600" y="3632200"/>
          <p14:tracePt t="522076" x="2540000" y="3619500"/>
          <p14:tracePt t="522093" x="2552700" y="3619500"/>
          <p14:tracePt t="522109" x="2565400" y="3613150"/>
          <p14:tracePt t="522125" x="2584450" y="3613150"/>
          <p14:tracePt t="522147" x="2635250" y="3613150"/>
          <p14:tracePt t="522161" x="2654300" y="3613150"/>
          <p14:tracePt t="522175" x="2679700" y="3613150"/>
          <p14:tracePt t="522192" x="2717800" y="3613150"/>
          <p14:tracePt t="522193" x="2743200" y="3613150"/>
          <p14:tracePt t="522209" x="2755900" y="3613150"/>
          <p14:tracePt t="522228" x="2787650" y="3613150"/>
          <p14:tracePt t="522242" x="2794000" y="3613150"/>
          <p14:tracePt t="522258" x="2819400" y="3613150"/>
          <p14:tracePt t="522275" x="2844800" y="3613150"/>
          <p14:tracePt t="522292" x="2857500" y="3613150"/>
          <p14:tracePt t="522309" x="2863850" y="3613150"/>
          <p14:tracePt t="522325" x="2870200" y="3613150"/>
          <p14:tracePt t="522342" x="2895600" y="3613150"/>
          <p14:tracePt t="522358" x="2940050" y="3613150"/>
          <p14:tracePt t="522379" x="2997200" y="3613150"/>
          <p14:tracePt t="522392" x="3022600" y="3613150"/>
          <p14:tracePt t="522410" x="3060700" y="3613150"/>
          <p14:tracePt t="522416" x="3079750" y="3613150"/>
          <p14:tracePt t="522421" x="3092450" y="3613150"/>
          <p14:tracePt t="522428" x="3098800" y="3613150"/>
          <p14:tracePt t="522450" x="3105150" y="3613150"/>
          <p14:tracePt t="522506" x="3105150" y="3606800"/>
          <p14:tracePt t="522513" x="3105150" y="3594100"/>
          <p14:tracePt t="522542" x="3117850" y="3594100"/>
          <p14:tracePt t="522558" x="3130550" y="3594100"/>
          <p14:tracePt t="522575" x="3136900" y="3594100"/>
          <p14:tracePt t="523177" x="3143250" y="3594100"/>
          <p14:tracePt t="523186" x="3162300" y="3594100"/>
          <p14:tracePt t="523194" x="3187700" y="3594100"/>
          <p14:tracePt t="523208" x="3206750" y="3594100"/>
          <p14:tracePt t="523228" x="3346450" y="3594100"/>
          <p14:tracePt t="523245" x="3543300" y="3587750"/>
          <p14:tracePt t="523258" x="3784600" y="3568700"/>
          <p14:tracePt t="523275" x="4064000" y="3556000"/>
          <p14:tracePt t="523292" x="4349750" y="3549650"/>
          <p14:tracePt t="523309" x="4578350" y="3517900"/>
          <p14:tracePt t="523325" x="4813300" y="3511550"/>
          <p14:tracePt t="523342" x="5016500" y="3498850"/>
          <p14:tracePt t="523358" x="5181600" y="3498850"/>
          <p14:tracePt t="523375" x="5321300" y="3492500"/>
          <p14:tracePt t="523392" x="5448300" y="3492500"/>
          <p14:tracePt t="523397" x="5499100" y="3492500"/>
          <p14:tracePt t="523412" x="5588000" y="3492500"/>
          <p14:tracePt t="523425" x="5651500" y="3492500"/>
          <p14:tracePt t="523442" x="5695950" y="3492500"/>
          <p14:tracePt t="523458" x="5721350" y="3492500"/>
          <p14:tracePt t="523477" x="5740400" y="3492500"/>
          <p14:tracePt t="523494" x="5753100" y="3492500"/>
          <p14:tracePt t="523508" x="5772150" y="3492500"/>
          <p14:tracePt t="523525" x="5784850" y="3492500"/>
          <p14:tracePt t="523541" x="5791200" y="3492500"/>
          <p14:tracePt t="523559" x="5797550" y="3492500"/>
          <p14:tracePt t="523707" x="5791200" y="3492500"/>
          <p14:tracePt t="524253" x="5791200" y="3498850"/>
          <p14:tracePt t="524866" x="5797550" y="3498850"/>
          <p14:tracePt t="524878" x="5816600" y="3498850"/>
          <p14:tracePt t="524890" x="5861050" y="3498850"/>
          <p14:tracePt t="524900" x="5873750" y="3498850"/>
          <p14:tracePt t="524913" x="5892800" y="3498850"/>
          <p14:tracePt t="524921" x="5905500" y="3498850"/>
          <p14:tracePt t="524931" x="5937250" y="3498850"/>
          <p14:tracePt t="524942" x="5962650" y="3498850"/>
          <p14:tracePt t="524959" x="5988050" y="3498850"/>
          <p14:tracePt t="524977" x="6026150" y="3498850"/>
          <p14:tracePt t="524994" x="6064250" y="3498850"/>
          <p14:tracePt t="525008" x="6076950" y="3498850"/>
          <p14:tracePt t="525025" x="6140450" y="3498850"/>
          <p14:tracePt t="525042" x="6203950" y="3498850"/>
          <p14:tracePt t="525059" x="6248400" y="3498850"/>
          <p14:tracePt t="525075" x="6299200" y="3498850"/>
          <p14:tracePt t="525097" x="6343650" y="3498850"/>
          <p14:tracePt t="525109" x="6388100" y="3498850"/>
          <p14:tracePt t="525129" x="6477000" y="3498850"/>
          <p14:tracePt t="525146" x="6540500" y="3486150"/>
          <p14:tracePt t="525161" x="6572250" y="3486150"/>
          <p14:tracePt t="525175" x="6635750" y="3486150"/>
          <p14:tracePt t="525194" x="6711950" y="3492500"/>
          <p14:tracePt t="525211" x="6756400" y="3492500"/>
          <p14:tracePt t="525227" x="6788150" y="3492500"/>
          <p14:tracePt t="525242" x="6807200" y="3498850"/>
          <p14:tracePt t="525258" x="6819900" y="3498850"/>
          <p14:tracePt t="525275" x="6832600" y="3498850"/>
          <p14:tracePt t="525292" x="6851650" y="3498850"/>
          <p14:tracePt t="525309" x="6870700" y="3498850"/>
          <p14:tracePt t="525325" x="6870700" y="3505200"/>
          <p14:tracePt t="525342" x="6896100" y="3505200"/>
          <p14:tracePt t="525358" x="6908800" y="3505200"/>
          <p14:tracePt t="525375" x="6921500" y="3505200"/>
          <p14:tracePt t="527809" x="6921500" y="3498850"/>
          <p14:tracePt t="527817" x="6921500" y="3492500"/>
          <p14:tracePt t="527827" x="6921500" y="3486150"/>
          <p14:tracePt t="527856" x="6934200" y="3460750"/>
          <p14:tracePt t="527864" x="6940550" y="3454400"/>
          <p14:tracePt t="527865" x="6940550" y="3448050"/>
          <p14:tracePt t="527875" x="6946900" y="3441700"/>
          <p14:tracePt t="527892" x="6953250" y="3422650"/>
          <p14:tracePt t="527911" x="6953250" y="3409950"/>
          <p14:tracePt t="527925" x="6940550" y="3390900"/>
          <p14:tracePt t="527942" x="6934200" y="3378200"/>
          <p14:tracePt t="527959" x="6934200" y="3359150"/>
          <p14:tracePt t="527978" x="6927850" y="3346450"/>
          <p14:tracePt t="528008" x="6908800" y="3340100"/>
          <p14:tracePt t="528025" x="6870700" y="3321050"/>
          <p14:tracePt t="528042" x="6851650" y="3314700"/>
          <p14:tracePt t="528075" x="6845300" y="3314700"/>
          <p14:tracePt t="528109" x="6826250" y="3314700"/>
          <p14:tracePt t="528126" x="6800850" y="3340100"/>
          <p14:tracePt t="528148" x="6756400" y="3397250"/>
          <p14:tracePt t="528163" x="6718300" y="3441700"/>
          <p14:tracePt t="528176" x="6692900" y="3473450"/>
          <p14:tracePt t="528194" x="6692900" y="3492500"/>
          <p14:tracePt t="528209" x="6686550" y="3498850"/>
          <p14:tracePt t="528229" x="6686550" y="3505200"/>
          <p14:tracePt t="528287" x="6686550" y="3498850"/>
          <p14:tracePt t="528297" x="6686550" y="3473450"/>
          <p14:tracePt t="528310" x="6686550" y="3460750"/>
          <p14:tracePt t="528313" x="6686550" y="3435350"/>
          <p14:tracePt t="528325" x="6686550" y="3422650"/>
          <p14:tracePt t="528342" x="6705600" y="3384550"/>
          <p14:tracePt t="528358" x="6731000" y="3340100"/>
          <p14:tracePt t="528364" x="6750050" y="3321050"/>
          <p14:tracePt t="528380" x="6819900" y="3282950"/>
          <p14:tracePt t="528392" x="6851650" y="3270250"/>
          <p14:tracePt t="528412" x="7004050" y="3219450"/>
          <p14:tracePt t="528418" x="7054850" y="3200400"/>
          <p14:tracePt t="528426" x="7124700" y="3181350"/>
          <p14:tracePt t="528442" x="7251700" y="3149600"/>
          <p14:tracePt t="528462" x="7353300" y="3136900"/>
          <p14:tracePt t="528478" x="7461250" y="3136900"/>
          <p14:tracePt t="528492" x="7556500" y="3136900"/>
          <p14:tracePt t="528509" x="7645400" y="3149600"/>
          <p14:tracePt t="528525" x="7708900" y="3187700"/>
          <p14:tracePt t="528542" x="7772400" y="3232150"/>
          <p14:tracePt t="528559" x="7810500" y="3289300"/>
          <p14:tracePt t="528575" x="7842250" y="3352800"/>
          <p14:tracePt t="528592" x="7854950" y="3403600"/>
          <p14:tracePt t="528601" x="7854950" y="3429000"/>
          <p14:tracePt t="528605" x="7854950" y="3448050"/>
          <p14:tracePt t="528616" x="7854950" y="3473450"/>
          <p14:tracePt t="528626" x="7854950" y="3479800"/>
          <p14:tracePt t="528642" x="7848600" y="3486150"/>
          <p14:tracePt t="528714" x="7842250" y="3486150"/>
          <p14:tracePt t="528728" x="7835900" y="3479800"/>
          <p14:tracePt t="528742" x="7829550" y="3473450"/>
          <p14:tracePt t="528758" x="7816850" y="3454400"/>
          <p14:tracePt t="528775" x="7797800" y="3416300"/>
          <p14:tracePt t="528792" x="7766050" y="3371850"/>
          <p14:tracePt t="528795" x="7747000" y="3346450"/>
          <p14:tracePt t="528809" x="7727950" y="3321050"/>
          <p14:tracePt t="528825" x="7639050" y="3251200"/>
          <p14:tracePt t="528842" x="7569200" y="3219450"/>
          <p14:tracePt t="528860" x="7486650" y="3194050"/>
          <p14:tracePt t="528875" x="7404100" y="3194050"/>
          <p14:tracePt t="528896" x="7321550" y="3194050"/>
          <p14:tracePt t="528912" x="7245350" y="3194050"/>
          <p14:tracePt t="528925" x="7181850" y="3194050"/>
          <p14:tracePt t="528942" x="7124700" y="3194050"/>
          <p14:tracePt t="528959" x="7080250" y="3194050"/>
          <p14:tracePt t="528977" x="7023100" y="3213100"/>
          <p14:tracePt t="528992" x="7004050" y="3219450"/>
          <p14:tracePt t="529009" x="6965950" y="3244850"/>
          <p14:tracePt t="529025" x="6921500" y="3302000"/>
          <p14:tracePt t="529042" x="6902450" y="3346450"/>
          <p14:tracePt t="529058" x="6870700" y="3397250"/>
          <p14:tracePt t="529075" x="6838950" y="3454400"/>
          <p14:tracePt t="529092" x="6807200" y="3505200"/>
          <p14:tracePt t="529109" x="6788150" y="3536950"/>
          <p14:tracePt t="529131" x="6775450" y="3562350"/>
          <p14:tracePt t="529142" x="6775450" y="3568700"/>
          <p14:tracePt t="529217" x="6775450" y="3549650"/>
          <p14:tracePt t="529228" x="6775450" y="3536950"/>
          <p14:tracePt t="529233" x="6775450" y="3511550"/>
          <p14:tracePt t="529242" x="6775450" y="3492500"/>
          <p14:tracePt t="529258" x="6775450" y="3454400"/>
          <p14:tracePt t="529275" x="6781800" y="3409950"/>
          <p14:tracePt t="529292" x="6807200" y="3365500"/>
          <p14:tracePt t="529309" x="6858000" y="3333750"/>
          <p14:tracePt t="529325" x="6915150" y="3308350"/>
          <p14:tracePt t="529342" x="6997700" y="3276600"/>
          <p14:tracePt t="529363" x="7124700" y="3238500"/>
          <p14:tracePt t="529379" x="7226300" y="3238500"/>
          <p14:tracePt t="529392" x="7283450" y="3238500"/>
          <p14:tracePt t="529412" x="7448550" y="3244850"/>
          <p14:tracePt t="529419" x="7499350" y="3244850"/>
          <p14:tracePt t="529426" x="7556500" y="3251200"/>
          <p14:tracePt t="529442" x="7639050" y="3251200"/>
          <p14:tracePt t="529458" x="7708900" y="3251200"/>
          <p14:tracePt t="529477" x="7747000" y="3251200"/>
          <p14:tracePt t="529492" x="7772400" y="3257550"/>
          <p14:tracePt t="529509" x="7797800" y="3282950"/>
          <p14:tracePt t="529525" x="7804150" y="3308350"/>
          <p14:tracePt t="529542" x="7810500" y="3333750"/>
          <p14:tracePt t="529559" x="7823200" y="3371850"/>
          <p14:tracePt t="529575" x="7823200" y="3409950"/>
          <p14:tracePt t="529578" x="7823200" y="3422650"/>
          <p14:tracePt t="529592" x="7823200" y="3441700"/>
          <p14:tracePt t="529603" x="7823200" y="3467100"/>
          <p14:tracePt t="529610" x="7823200" y="3473450"/>
          <p14:tracePt t="529627" x="7823200" y="3479800"/>
          <p14:tracePt t="529771" x="7816850" y="3479800"/>
          <p14:tracePt t="529778" x="7810500" y="3473450"/>
          <p14:tracePt t="529795" x="7785100" y="3441700"/>
          <p14:tracePt t="529810" x="7753350" y="3416300"/>
          <p14:tracePt t="529825" x="7689850" y="3384550"/>
          <p14:tracePt t="529842" x="7639050" y="3359150"/>
          <p14:tracePt t="529855" x="7600950" y="3346450"/>
          <p14:tracePt t="529864" x="7562850" y="3333750"/>
          <p14:tracePt t="529875" x="7467600" y="3302000"/>
          <p14:tracePt t="529892" x="7340600" y="3270250"/>
          <p14:tracePt t="529911" x="7239000" y="3232150"/>
          <p14:tracePt t="529919" x="7200900" y="3225800"/>
          <p14:tracePt t="529921" x="7150100" y="3225800"/>
          <p14:tracePt t="529930" x="7105650" y="3225800"/>
          <p14:tracePt t="529942" x="7061200" y="3225800"/>
          <p14:tracePt t="529945" x="7016750" y="3225800"/>
          <p14:tracePt t="529959" x="6978650" y="3232150"/>
          <p14:tracePt t="529977" x="6896100" y="3244850"/>
          <p14:tracePt t="529994" x="6832600" y="3282950"/>
          <p14:tracePt t="530010" x="6781800" y="3333750"/>
          <p14:tracePt t="530025" x="6731000" y="3384550"/>
          <p14:tracePt t="530042" x="6680200" y="3441700"/>
          <p14:tracePt t="530058" x="6642100" y="3486150"/>
          <p14:tracePt t="530075" x="6623050" y="3505200"/>
          <p14:tracePt t="530092" x="6623050" y="3517900"/>
          <p14:tracePt t="530109" x="6616700" y="3517900"/>
          <p14:tracePt t="530161" x="6629400" y="3517900"/>
          <p14:tracePt t="530176" x="6673850" y="3498850"/>
          <p14:tracePt t="530196" x="6769100" y="3441700"/>
          <p14:tracePt t="530208" x="6813550" y="3429000"/>
          <p14:tracePt t="530228" x="7004050" y="3384550"/>
          <p14:tracePt t="530242" x="7150100" y="3352800"/>
          <p14:tracePt t="530259" x="7321550" y="3333750"/>
          <p14:tracePt t="530275" x="7486650" y="3340100"/>
          <p14:tracePt t="530292" x="7607300" y="3346450"/>
          <p14:tracePt t="530308" x="7689850" y="3359150"/>
          <p14:tracePt t="530325" x="7734300" y="3352800"/>
          <p14:tracePt t="530358" x="7734300" y="3365500"/>
          <p14:tracePt t="530376" x="7689850" y="3409950"/>
          <p14:tracePt t="530398" x="7499350" y="3498850"/>
          <p14:tracePt t="530412" x="7334250" y="3549650"/>
          <p14:tracePt t="530425" x="7156450" y="3600450"/>
          <p14:tracePt t="530444" x="6934200" y="3632200"/>
          <p14:tracePt t="530459" x="6654800" y="3632200"/>
          <p14:tracePt t="530477" x="6356350" y="3632200"/>
          <p14:tracePt t="530493" x="6076950" y="3632200"/>
          <p14:tracePt t="530509" x="5803900" y="3638550"/>
          <p14:tracePt t="530526" x="5562600" y="3657600"/>
          <p14:tracePt t="530543" x="5295900" y="3657600"/>
          <p14:tracePt t="530559" x="5041900" y="3657600"/>
          <p14:tracePt t="530576" x="4806950" y="3663950"/>
          <p14:tracePt t="530593" x="4527550" y="3651250"/>
          <p14:tracePt t="530609" x="4413250" y="3638550"/>
          <p14:tracePt t="530630" x="4311650" y="3625850"/>
          <p14:tracePt t="530642" x="4254500" y="3619500"/>
          <p14:tracePt t="530663" x="4222750" y="3619500"/>
          <p14:tracePt t="530693" x="4235450" y="3613150"/>
          <p14:tracePt t="530709" x="4248150" y="3587750"/>
          <p14:tracePt t="530728" x="4267200" y="3581400"/>
          <p14:tracePt t="530857" x="4267200" y="3587750"/>
          <p14:tracePt t="530864" x="4260850" y="3594100"/>
          <p14:tracePt t="530875" x="4241800" y="3600450"/>
          <p14:tracePt t="530892" x="4203700" y="3606800"/>
          <p14:tracePt t="530913" x="4140200" y="3587750"/>
          <p14:tracePt t="530925" x="4070350" y="3587750"/>
          <p14:tracePt t="530942" x="4038600" y="3587750"/>
          <p14:tracePt t="530958" x="4013200" y="3587750"/>
          <p14:tracePt t="530977" x="3987800" y="3600450"/>
          <p14:tracePt t="531009" x="3975100" y="3600450"/>
          <p14:tracePt t="531369" x="3968750" y="3600450"/>
          <p14:tracePt t="531866" x="3962400" y="3600450"/>
          <p14:tracePt t="531882" x="3956050" y="3600450"/>
          <p14:tracePt t="531987" x="3949700" y="3600450"/>
          <p14:tracePt t="531994" x="3937000" y="3606800"/>
          <p14:tracePt t="532009" x="3930650" y="3606800"/>
          <p14:tracePt t="532025" x="3930650" y="3613150"/>
          <p14:tracePt t="532101" x="3917950" y="3613150"/>
          <p14:tracePt t="532106" x="3898900" y="3613150"/>
          <p14:tracePt t="532129" x="3835400" y="3613150"/>
          <p14:tracePt t="532142" x="3822700" y="3613150"/>
          <p14:tracePt t="532163" x="3727450" y="3613150"/>
          <p14:tracePt t="532175" x="3702050" y="3613150"/>
          <p14:tracePt t="532196" x="3619500" y="3613150"/>
          <p14:tracePt t="532209" x="3594100" y="3613150"/>
          <p14:tracePt t="532227" x="3505200" y="3613150"/>
          <p14:tracePt t="532243" x="3429000" y="3613150"/>
          <p14:tracePt t="532259" x="3340100" y="3613150"/>
          <p14:tracePt t="532275" x="3282950" y="3613150"/>
          <p14:tracePt t="532292" x="3200400" y="3613150"/>
          <p14:tracePt t="532309" x="3136900" y="3613150"/>
          <p14:tracePt t="532325" x="3086100" y="3613150"/>
          <p14:tracePt t="532342" x="3022600" y="3613150"/>
          <p14:tracePt t="532353" x="2990850" y="3613150"/>
          <p14:tracePt t="532356" x="2946400" y="3613150"/>
          <p14:tracePt t="532364" x="2901950" y="3606800"/>
          <p14:tracePt t="532375" x="2857500" y="3606800"/>
          <p14:tracePt t="532392" x="2736850" y="3600450"/>
          <p14:tracePt t="532397" x="2679700" y="3606800"/>
          <p14:tracePt t="532411" x="2559050" y="3613150"/>
          <p14:tracePt t="532425" x="2438400" y="3613150"/>
          <p14:tracePt t="532444" x="2324100" y="3613150"/>
          <p14:tracePt t="532458" x="2178050" y="3587750"/>
          <p14:tracePt t="532477" x="2032000" y="3568700"/>
          <p14:tracePt t="532492" x="1917700" y="3556000"/>
          <p14:tracePt t="532508" x="1816100" y="3556000"/>
          <p14:tracePt t="532525" x="1708150" y="3556000"/>
          <p14:tracePt t="532542" x="1625600" y="3556000"/>
          <p14:tracePt t="532559" x="1549400" y="3562350"/>
          <p14:tracePt t="532575" x="1473200" y="3568700"/>
          <p14:tracePt t="532592" x="1403350" y="3575050"/>
          <p14:tracePt t="532599" x="1371600" y="3587750"/>
          <p14:tracePt t="532609" x="1282700" y="3594100"/>
          <p14:tracePt t="532630" x="1206500" y="3594100"/>
          <p14:tracePt t="532645" x="1136650" y="3594100"/>
          <p14:tracePt t="532663" x="1073150" y="3594100"/>
          <p14:tracePt t="532675" x="1028700" y="3594100"/>
          <p14:tracePt t="532692" x="984250" y="3594100"/>
          <p14:tracePt t="532709" x="958850" y="3594100"/>
          <p14:tracePt t="532727" x="933450" y="3594100"/>
          <p14:tracePt t="532874" x="927100" y="3594100"/>
          <p14:tracePt t="532897" x="927100" y="3562350"/>
          <p14:tracePt t="532911" x="920750" y="3530600"/>
          <p14:tracePt t="532926" x="920750" y="3460750"/>
          <p14:tracePt t="532942" x="914400" y="3371850"/>
          <p14:tracePt t="532959" x="908050" y="3289300"/>
          <p14:tracePt t="532961" x="895350" y="3244850"/>
          <p14:tracePt t="532978" x="876300" y="3149600"/>
          <p14:tracePt t="532992" x="889000" y="3105150"/>
          <p14:tracePt t="533009" x="895350" y="3003550"/>
          <p14:tracePt t="533011" x="895350" y="2959100"/>
          <p14:tracePt t="533025" x="895350" y="2851150"/>
          <p14:tracePt t="533042" x="895350" y="2749550"/>
          <p14:tracePt t="533059" x="908050" y="2654300"/>
          <p14:tracePt t="533075" x="933450" y="2565400"/>
          <p14:tracePt t="533092" x="927100" y="2489200"/>
          <p14:tracePt t="533109" x="946150" y="2438400"/>
          <p14:tracePt t="533128" x="958850" y="2400300"/>
          <p14:tracePt t="533145" x="977900" y="2349500"/>
          <p14:tracePt t="533162" x="990600" y="2317750"/>
          <p14:tracePt t="533175" x="990600" y="2305050"/>
          <p14:tracePt t="533192" x="990600" y="2292350"/>
          <p14:tracePt t="533197" x="996950" y="2273300"/>
          <p14:tracePt t="533209" x="1003300" y="2260600"/>
          <p14:tracePt t="533227" x="1022350" y="2228850"/>
          <p14:tracePt t="533249" x="1022350" y="2222500"/>
          <p14:tracePt t="533481" x="1022350" y="2228850"/>
          <p14:tracePt t="533490" x="1016000" y="2254250"/>
          <p14:tracePt t="533498" x="1016000" y="2286000"/>
          <p14:tracePt t="533509" x="1003300" y="2305050"/>
          <p14:tracePt t="533526" x="990600" y="2355850"/>
          <p14:tracePt t="533542" x="971550" y="2406650"/>
          <p14:tracePt t="533559" x="958850" y="2451100"/>
          <p14:tracePt t="533575" x="946150" y="2508250"/>
          <p14:tracePt t="533592" x="933450" y="2565400"/>
          <p14:tracePt t="533601" x="901700" y="2622550"/>
          <p14:tracePt t="533612" x="901700" y="2654300"/>
          <p14:tracePt t="533630" x="889000" y="2724150"/>
          <p14:tracePt t="533642" x="882650" y="2794000"/>
          <p14:tracePt t="533663" x="876300" y="2857500"/>
          <p14:tracePt t="533676" x="876300" y="2940050"/>
          <p14:tracePt t="533692" x="882650" y="3009900"/>
          <p14:tracePt t="533708" x="869950" y="3067050"/>
          <p14:tracePt t="533729" x="863600" y="3130550"/>
          <p14:tracePt t="533743" x="863600" y="3194050"/>
          <p14:tracePt t="533759" x="863600" y="3251200"/>
          <p14:tracePt t="533776" x="863600" y="3327400"/>
          <p14:tracePt t="533778" x="863600" y="3371850"/>
          <p14:tracePt t="533796" x="869950" y="3454400"/>
          <p14:tracePt t="533809" x="850900" y="3505200"/>
          <p14:tracePt t="533826" x="831850" y="3556000"/>
          <p14:tracePt t="533842" x="825500" y="3587750"/>
          <p14:tracePt t="533854" x="819150" y="3594100"/>
          <p14:tracePt t="533874" x="812800" y="3594100"/>
          <p14:tracePt t="534004" x="819150" y="3594100"/>
          <p14:tracePt t="534010" x="838200" y="3594100"/>
          <p14:tracePt t="534018" x="876300" y="3594100"/>
          <p14:tracePt t="534026" x="901700" y="3594100"/>
          <p14:tracePt t="534042" x="1009650" y="3594100"/>
          <p14:tracePt t="534059" x="1155700" y="3594100"/>
          <p14:tracePt t="534075" x="1339850" y="3600450"/>
          <p14:tracePt t="534092" x="1562100" y="3606800"/>
          <p14:tracePt t="534109" x="1797050" y="3619500"/>
          <p14:tracePt t="534126" x="1993900" y="3625850"/>
          <p14:tracePt t="534144" x="2178050" y="3657600"/>
          <p14:tracePt t="534161" x="2324100" y="3644900"/>
          <p14:tracePt t="534175" x="2457450" y="3644900"/>
          <p14:tracePt t="534192" x="2590800" y="3644900"/>
          <p14:tracePt t="534194" x="2647950" y="3644900"/>
          <p14:tracePt t="534209" x="2698750" y="3644900"/>
          <p14:tracePt t="534228" x="2774950" y="3644900"/>
          <p14:tracePt t="534297" x="2781300" y="3644900"/>
          <p14:tracePt t="534671" x="2774950" y="3644900"/>
          <p14:tracePt t="534678" x="2717800" y="3651250"/>
          <p14:tracePt t="534692" x="2552700" y="3702050"/>
          <p14:tracePt t="534709" x="2355850" y="3740150"/>
          <p14:tracePt t="534730" x="2070100" y="3746500"/>
          <p14:tracePt t="534742" x="1974850" y="3752850"/>
          <p14:tracePt t="534759" x="1860550" y="3746500"/>
          <p14:tracePt t="534775" x="1758950" y="3695700"/>
          <p14:tracePt t="534793" x="1631950" y="3644900"/>
          <p14:tracePt t="534809" x="1606550" y="3632200"/>
          <p14:tracePt t="534825" x="1587500" y="3619500"/>
          <p14:tracePt t="534961" x="1587500" y="3613150"/>
          <p14:tracePt t="535017" x="1587500" y="3606800"/>
          <p14:tracePt t="535039" x="1574800" y="3606800"/>
          <p14:tracePt t="535047" x="1562100" y="3606800"/>
          <p14:tracePt t="535059" x="1536700" y="3594100"/>
          <p14:tracePt t="535075" x="1511300" y="3581400"/>
          <p14:tracePt t="535092" x="1473200" y="3562350"/>
          <p14:tracePt t="535109" x="1422400" y="3549650"/>
          <p14:tracePt t="535128" x="1371600" y="3505200"/>
          <p14:tracePt t="535142" x="1327150" y="3460750"/>
          <p14:tracePt t="535162" x="1301750" y="3409950"/>
          <p14:tracePt t="535176" x="1276350" y="3346450"/>
          <p14:tracePt t="535192" x="1263650" y="3276600"/>
          <p14:tracePt t="535209" x="1270000" y="3206750"/>
          <p14:tracePt t="535228" x="1295400" y="3086100"/>
          <p14:tracePt t="535242" x="1282700" y="2997200"/>
          <p14:tracePt t="535259" x="1295400" y="2895600"/>
          <p14:tracePt t="535275" x="1301750" y="2825750"/>
          <p14:tracePt t="535292" x="1301750" y="2800350"/>
          <p14:tracePt t="535309" x="1301750" y="2774950"/>
          <p14:tracePt t="535325" x="1301750" y="2755900"/>
          <p14:tracePt t="535342" x="1301750" y="2749550"/>
          <p14:tracePt t="535359" x="1301750" y="2730500"/>
          <p14:tracePt t="535375" x="1301750" y="2724150"/>
          <p14:tracePt t="535497" x="1295400" y="2724150"/>
          <p14:tracePt t="535506" x="1295400" y="2730500"/>
          <p14:tracePt t="535525" x="1282700" y="2876550"/>
          <p14:tracePt t="535542" x="1257300" y="3067050"/>
          <p14:tracePt t="535559" x="1225550" y="3263900"/>
          <p14:tracePt t="535576" x="1212850" y="3403600"/>
          <p14:tracePt t="535577" x="1212850" y="3454400"/>
          <p14:tracePt t="535593" x="1212850" y="3543300"/>
          <p14:tracePt t="535609" x="1200150" y="3600450"/>
          <p14:tracePt t="535626" x="1193800" y="3625850"/>
          <p14:tracePt t="535643" x="1193800" y="3632200"/>
          <p14:tracePt t="535675" x="1200150" y="3638550"/>
          <p14:tracePt t="535692" x="1244600" y="3670300"/>
          <p14:tracePt t="535709" x="1308100" y="3727450"/>
          <p14:tracePt t="535728" x="1403350" y="3778250"/>
          <p14:tracePt t="535742" x="1498600" y="3822700"/>
          <p14:tracePt t="535759" x="1574800" y="3841750"/>
          <p14:tracePt t="535776" x="1682750" y="3835400"/>
          <p14:tracePt t="535792" x="1746250" y="3829050"/>
          <p14:tracePt t="535809" x="1758950" y="3822700"/>
          <p14:tracePt t="535842" x="1720850" y="3822700"/>
          <p14:tracePt t="535859" x="1670050" y="3822700"/>
          <p14:tracePt t="535878" x="1606550" y="3822700"/>
          <p14:tracePt t="535892" x="1511300" y="3841750"/>
          <p14:tracePt t="535909" x="1390650" y="3860800"/>
          <p14:tracePt t="535925" x="1270000" y="3879850"/>
          <p14:tracePt t="535942" x="1149350" y="3911600"/>
          <p14:tracePt t="535959" x="1092200" y="3930650"/>
          <p14:tracePt t="535978" x="1054100" y="3937000"/>
          <p14:tracePt t="535992" x="1054100" y="3943350"/>
          <p14:tracePt t="536009" x="1047750" y="3943350"/>
          <p14:tracePt t="536025" x="1041400" y="3949700"/>
          <p14:tracePt t="536042" x="1041400" y="3956050"/>
          <p14:tracePt t="536105" x="1035050" y="3956050"/>
          <p14:tracePt t="536114" x="1028700" y="3956050"/>
          <p14:tracePt t="536127" x="1022350" y="3956050"/>
          <p14:tracePt t="536142" x="1009650" y="3987800"/>
          <p14:tracePt t="536162" x="1003300" y="4006850"/>
          <p14:tracePt t="536176" x="1003300" y="4013200"/>
          <p14:tracePt t="536192" x="996950" y="4025900"/>
          <p14:tracePt t="536209" x="996950" y="4051300"/>
          <p14:tracePt t="536211" x="996950" y="4064000"/>
          <p14:tracePt t="536225" x="996950" y="4083050"/>
          <p14:tracePt t="536242" x="990600" y="4089400"/>
          <p14:tracePt t="536585" x="1022350" y="4083050"/>
          <p14:tracePt t="536598" x="1079500" y="4083050"/>
          <p14:tracePt t="536607" x="1123950" y="4076700"/>
          <p14:tracePt t="536628" x="1339850" y="4083050"/>
          <p14:tracePt t="536642" x="1498600" y="4089400"/>
          <p14:tracePt t="536661" x="1625600" y="4114800"/>
          <p14:tracePt t="536675" x="1689100" y="4121150"/>
          <p14:tracePt t="536692" x="1778000" y="4127500"/>
          <p14:tracePt t="536709" x="1873250" y="4140200"/>
          <p14:tracePt t="536727" x="1968500" y="4140200"/>
          <p14:tracePt t="536742" x="2044700" y="4133850"/>
          <p14:tracePt t="536759" x="2146300" y="4133850"/>
          <p14:tracePt t="536775" x="2241550" y="4146550"/>
          <p14:tracePt t="536792" x="2343150" y="4159250"/>
          <p14:tracePt t="536794" x="2393950" y="4171950"/>
          <p14:tracePt t="536809" x="2432050" y="4184650"/>
          <p14:tracePt t="536825" x="2533650" y="4191000"/>
          <p14:tracePt t="536842" x="2571750" y="4197350"/>
          <p14:tracePt t="537008" x="2571750" y="4191000"/>
          <p14:tracePt t="537040" x="2559050" y="4184650"/>
          <p14:tracePt t="537145" x="2552700" y="4184650"/>
          <p14:tracePt t="537153" x="2546350" y="4184650"/>
          <p14:tracePt t="537165" x="2527300" y="4165600"/>
          <p14:tracePt t="537176" x="2508250" y="4152900"/>
          <p14:tracePt t="537193" x="2444750" y="4108450"/>
          <p14:tracePt t="537210" x="2406650" y="4076700"/>
          <p14:tracePt t="537226" x="2387600" y="4051300"/>
          <p14:tracePt t="537242" x="2387600" y="4019550"/>
          <p14:tracePt t="537259" x="2387600" y="3981450"/>
          <p14:tracePt t="537276" x="2387600" y="3949700"/>
          <p14:tracePt t="537292" x="2387600" y="3930650"/>
          <p14:tracePt t="537309" x="2387600" y="3911600"/>
          <p14:tracePt t="537361" x="2387600" y="3898900"/>
          <p14:tracePt t="537378" x="2362200" y="3867150"/>
          <p14:tracePt t="537392" x="2355850" y="3860800"/>
          <p14:tracePt t="537412" x="2292350" y="3835400"/>
          <p14:tracePt t="537426" x="2222500" y="3829050"/>
          <p14:tracePt t="537442" x="2127250" y="3829050"/>
          <p14:tracePt t="537459" x="2006600" y="3816350"/>
          <p14:tracePt t="537476" x="1854200" y="3803650"/>
          <p14:tracePt t="537492" x="1733550" y="3810000"/>
          <p14:tracePt t="537509" x="1581150" y="3797300"/>
          <p14:tracePt t="537525" x="1460500" y="3784600"/>
          <p14:tracePt t="537542" x="1352550" y="3784600"/>
          <p14:tracePt t="537545" x="1301750" y="3778250"/>
          <p14:tracePt t="537559" x="1270000" y="3771900"/>
          <p14:tracePt t="537575" x="1225550" y="3771900"/>
          <p14:tracePt t="537593" x="1219200" y="3771900"/>
          <p14:tracePt t="537681" x="1212850" y="3778250"/>
          <p14:tracePt t="537689" x="1200150" y="3778250"/>
          <p14:tracePt t="537709" x="1162050" y="3797300"/>
          <p14:tracePt t="537728" x="1136650" y="3810000"/>
          <p14:tracePt t="537742" x="1098550" y="3829050"/>
          <p14:tracePt t="537759" x="1066800" y="3854450"/>
          <p14:tracePt t="537775" x="1054100" y="3892550"/>
          <p14:tracePt t="537792" x="1041400" y="3924300"/>
          <p14:tracePt t="537794" x="1035050" y="3937000"/>
          <p14:tracePt t="537809" x="1035050" y="3956050"/>
          <p14:tracePt t="537825" x="1035050" y="3987800"/>
          <p14:tracePt t="537842" x="1035050" y="4025900"/>
          <p14:tracePt t="537862" x="1041400" y="4051300"/>
          <p14:tracePt t="537875" x="1060450" y="4070350"/>
          <p14:tracePt t="537892" x="1066800" y="4070350"/>
          <p14:tracePt t="537911" x="1098550" y="4070350"/>
          <p14:tracePt t="537918" x="1143000" y="4064000"/>
          <p14:tracePt t="537925" x="1168400" y="4051300"/>
          <p14:tracePt t="537942" x="1263650" y="4019550"/>
          <p14:tracePt t="537959" x="1384300" y="4006850"/>
          <p14:tracePt t="537978" x="1568450" y="3975100"/>
          <p14:tracePt t="537992" x="1600200" y="3962400"/>
          <p14:tracePt t="538009" x="1625600" y="3943350"/>
          <p14:tracePt t="538025" x="1631950" y="3930650"/>
          <p14:tracePt t="538042" x="1644650" y="3924300"/>
          <p14:tracePt t="538058" x="1651000" y="3917950"/>
          <p14:tracePt t="538075" x="1676400" y="3892550"/>
          <p14:tracePt t="538092" x="1689100" y="3854450"/>
          <p14:tracePt t="538109" x="1689100" y="3810000"/>
          <p14:tracePt t="538130" x="1689100" y="3765550"/>
          <p14:tracePt t="538142" x="1689100" y="3695700"/>
          <p14:tracePt t="538163" x="1612900" y="3619500"/>
          <p14:tracePt t="538175" x="1581150" y="3600450"/>
          <p14:tracePt t="538192" x="1498600" y="3562350"/>
          <p14:tracePt t="538209" x="1397000" y="3524250"/>
          <p14:tracePt t="538228" x="1238250" y="3479800"/>
          <p14:tracePt t="538242" x="1143000" y="3486150"/>
          <p14:tracePt t="538259" x="1060450" y="3479800"/>
          <p14:tracePt t="538275" x="1003300" y="3498850"/>
          <p14:tracePt t="538292" x="946150" y="3524250"/>
          <p14:tracePt t="538309" x="889000" y="3562350"/>
          <p14:tracePt t="538325" x="825500" y="3606800"/>
          <p14:tracePt t="538342" x="774700" y="3676650"/>
          <p14:tracePt t="538359" x="723900" y="3740150"/>
          <p14:tracePt t="538375" x="704850" y="3771900"/>
          <p14:tracePt t="538392" x="698500" y="3778250"/>
          <p14:tracePt t="538411" x="698500" y="3784600"/>
          <p14:tracePt t="538465" x="698500" y="3759200"/>
          <p14:tracePt t="538479" x="711200" y="3733800"/>
          <p14:tracePt t="538493" x="711200" y="3676650"/>
          <p14:tracePt t="538509" x="711200" y="3651250"/>
          <p14:tracePt t="538525" x="704850" y="3644900"/>
          <p14:tracePt t="538542" x="692150" y="3644900"/>
          <p14:tracePt t="538559" x="641350" y="3644900"/>
          <p14:tracePt t="538575" x="584200" y="3689350"/>
          <p14:tracePt t="538592" x="552450" y="3733800"/>
          <p14:tracePt t="538609" x="527050" y="3797300"/>
          <p14:tracePt t="538627" x="520700" y="3810000"/>
          <p14:tracePt t="538644" x="520700" y="3816350"/>
          <p14:tracePt t="538661" x="520700" y="3822700"/>
          <p14:tracePt t="538692" x="527050" y="3822700"/>
          <p14:tracePt t="538710" x="546100" y="3822700"/>
          <p14:tracePt t="538729" x="571500" y="3816350"/>
          <p14:tracePt t="538742" x="596900" y="3816350"/>
          <p14:tracePt t="538759" x="609600" y="3810000"/>
          <p14:tracePt t="538775" x="615950" y="3810000"/>
          <p14:tracePt t="538986" x="609600" y="3810000"/>
          <p14:tracePt t="542726" x="622300" y="3803650"/>
          <p14:tracePt t="542735" x="628650" y="3797300"/>
          <p14:tracePt t="542744" x="660400" y="3790950"/>
          <p14:tracePt t="542759" x="711200" y="3778250"/>
          <p14:tracePt t="542776" x="755650" y="3759200"/>
          <p14:tracePt t="542792" x="800100" y="3752850"/>
          <p14:tracePt t="542809" x="889000" y="3746500"/>
          <p14:tracePt t="542825" x="984250" y="3733800"/>
          <p14:tracePt t="542842" x="1123950" y="3733800"/>
          <p14:tracePt t="542860" x="1282700" y="3727450"/>
          <p14:tracePt t="542875" x="1384300" y="3727450"/>
          <p14:tracePt t="542892" x="1485900" y="3752850"/>
          <p14:tracePt t="542912" x="1568450" y="3778250"/>
          <p14:tracePt t="542925" x="1606550" y="3778250"/>
          <p14:tracePt t="542942" x="1612900" y="3778250"/>
          <p14:tracePt t="542988" x="1619250" y="3784600"/>
          <p14:tracePt t="543066" x="1619250" y="3778250"/>
          <p14:tracePt t="543073" x="1619250" y="3771900"/>
          <p14:tracePt t="543093" x="1631950" y="3746500"/>
          <p14:tracePt t="543109" x="1638300" y="3740150"/>
          <p14:tracePt t="543125" x="1638300" y="3708400"/>
          <p14:tracePt t="543142" x="1644650" y="3676650"/>
          <p14:tracePt t="543160" x="1644650" y="3657600"/>
          <p14:tracePt t="543175" x="1644650" y="3632200"/>
          <p14:tracePt t="543192" x="1631950" y="3613150"/>
          <p14:tracePt t="543194" x="1612900" y="3606800"/>
          <p14:tracePt t="543209" x="1549400" y="3575050"/>
          <p14:tracePt t="543227" x="1479550" y="3549650"/>
          <p14:tracePt t="543242" x="1397000" y="3530600"/>
          <p14:tracePt t="543259" x="1333500" y="3517900"/>
          <p14:tracePt t="543275" x="1263650" y="3517900"/>
          <p14:tracePt t="543292" x="1200150" y="3511550"/>
          <p14:tracePt t="543309" x="1168400" y="3505200"/>
          <p14:tracePt t="543325" x="1123950" y="3505200"/>
          <p14:tracePt t="543342" x="1073150" y="3505200"/>
          <p14:tracePt t="543359" x="1003300" y="3505200"/>
          <p14:tracePt t="543375" x="952500" y="3505200"/>
          <p14:tracePt t="543392" x="895350" y="3536950"/>
          <p14:tracePt t="543397" x="857250" y="3556000"/>
          <p14:tracePt t="543411" x="787400" y="3575050"/>
          <p14:tracePt t="543425" x="736600" y="3594100"/>
          <p14:tracePt t="543442" x="717550" y="3613150"/>
          <p14:tracePt t="543459" x="711200" y="3613150"/>
          <p14:tracePt t="543476" x="704850" y="3632200"/>
          <p14:tracePt t="543492" x="698500" y="3644900"/>
          <p14:tracePt t="543509" x="692150" y="3651250"/>
          <p14:tracePt t="544450" x="692150" y="3657600"/>
          <p14:tracePt t="544498" x="685800" y="3657600"/>
          <p14:tracePt t="545292" x="698500" y="3657600"/>
          <p14:tracePt t="545303" x="717550" y="3657600"/>
          <p14:tracePt t="545311" x="762000" y="3657600"/>
          <p14:tracePt t="545325" x="857250" y="3638550"/>
          <p14:tracePt t="545342" x="990600" y="3613150"/>
          <p14:tracePt t="545359" x="1079500" y="3606800"/>
          <p14:tracePt t="545377" x="1263650" y="3594100"/>
          <p14:tracePt t="545394" x="1384300" y="3587750"/>
          <p14:tracePt t="545410" x="1492250" y="3587750"/>
          <p14:tracePt t="545428" x="1536700" y="3594100"/>
          <p14:tracePt t="545442" x="1562100" y="3594100"/>
          <p14:tracePt t="545460" x="1581150" y="3600450"/>
          <p14:tracePt t="545478" x="1587500" y="3600450"/>
          <p14:tracePt t="545761" x="1568450" y="3600450"/>
          <p14:tracePt t="545770" x="1549400" y="3600450"/>
          <p14:tracePt t="545777" x="1530350" y="3600450"/>
          <p14:tracePt t="545792" x="1511300" y="3600450"/>
          <p14:tracePt t="545809" x="1454150" y="3606800"/>
          <p14:tracePt t="545825" x="1416050" y="3632200"/>
          <p14:tracePt t="545842" x="1371600" y="3651250"/>
          <p14:tracePt t="545863" x="1327150" y="3657600"/>
          <p14:tracePt t="545875" x="1295400" y="3663950"/>
          <p14:tracePt t="545892" x="1257300" y="3670300"/>
          <p14:tracePt t="545911" x="1225550" y="3676650"/>
          <p14:tracePt t="545925" x="1187450" y="3676650"/>
          <p14:tracePt t="545942" x="1162050" y="3676650"/>
          <p14:tracePt t="545959" x="1149350" y="3683000"/>
          <p14:tracePt t="545979" x="1098550" y="3683000"/>
          <p14:tracePt t="545992" x="1073150" y="3657600"/>
          <p14:tracePt t="546009" x="1022350" y="3625850"/>
          <p14:tracePt t="546026" x="971550" y="3600450"/>
          <p14:tracePt t="546046" x="958850" y="3581400"/>
          <p14:tracePt t="546059" x="958850" y="3536950"/>
          <p14:tracePt t="546075" x="958850" y="3486150"/>
          <p14:tracePt t="546092" x="965200" y="3429000"/>
          <p14:tracePt t="546109" x="977900" y="3378200"/>
          <p14:tracePt t="546126" x="1003300" y="3352800"/>
          <p14:tracePt t="546144" x="1022350" y="3333750"/>
          <p14:tracePt t="546161" x="1066800" y="3308350"/>
          <p14:tracePt t="546175" x="1136650" y="3289300"/>
          <p14:tracePt t="546192" x="1225550" y="3282950"/>
          <p14:tracePt t="546193" x="1270000" y="3282950"/>
          <p14:tracePt t="546209" x="1308100" y="3282950"/>
          <p14:tracePt t="546226" x="1390650" y="3302000"/>
          <p14:tracePt t="546242" x="1422400" y="3327400"/>
          <p14:tracePt t="546259" x="1447800" y="3365500"/>
          <p14:tracePt t="546275" x="1466850" y="3416300"/>
          <p14:tracePt t="546292" x="1473200" y="3479800"/>
          <p14:tracePt t="546309" x="1473200" y="3530600"/>
          <p14:tracePt t="546325" x="1460500" y="3562350"/>
          <p14:tracePt t="546342" x="1447800" y="3587750"/>
          <p14:tracePt t="546359" x="1428750" y="3594100"/>
          <p14:tracePt t="546378" x="1403350" y="3625850"/>
          <p14:tracePt t="546392" x="1397000" y="3632200"/>
          <p14:tracePt t="546411" x="1371600" y="3657600"/>
          <p14:tracePt t="546419" x="1365250" y="3663950"/>
          <p14:tracePt t="546427" x="1352550" y="3670300"/>
          <p14:tracePt t="546442" x="1333500" y="3683000"/>
          <p14:tracePt t="546459" x="1327150" y="3689350"/>
          <p14:tracePt t="546889" x="1333500" y="3689350"/>
          <p14:tracePt t="548103" x="1333500" y="3683000"/>
          <p14:tracePt t="548113" x="1327150" y="3683000"/>
          <p14:tracePt t="548127" x="1327150" y="3670300"/>
          <p14:tracePt t="548142" x="1314450" y="3657600"/>
          <p14:tracePt t="548162" x="1301750" y="3644900"/>
          <p14:tracePt t="548175" x="1295400" y="3644900"/>
          <p14:tracePt t="548192" x="1289050" y="3638550"/>
          <p14:tracePt t="548385" x="1282700" y="3638550"/>
          <p14:tracePt t="548395" x="1276350" y="3644900"/>
          <p14:tracePt t="548412" x="1250950" y="3657600"/>
          <p14:tracePt t="548426" x="1219200" y="3676650"/>
          <p14:tracePt t="548442" x="1200150" y="3689350"/>
          <p14:tracePt t="548459" x="1168400" y="3695700"/>
          <p14:tracePt t="548478" x="1143000" y="3721100"/>
          <p14:tracePt t="548492" x="1104900" y="3733800"/>
          <p14:tracePt t="548509" x="1079500" y="3746500"/>
          <p14:tracePt t="548525" x="1066800" y="3752850"/>
          <p14:tracePt t="548542" x="1054100" y="3752850"/>
          <p14:tracePt t="548559" x="1035050" y="3765550"/>
          <p14:tracePt t="548575" x="1009650" y="3790950"/>
          <p14:tracePt t="548595" x="977900" y="3810000"/>
          <p14:tracePt t="548609" x="971550" y="3822700"/>
          <p14:tracePt t="548628" x="958850" y="3835400"/>
          <p14:tracePt t="548642" x="952500" y="3835400"/>
          <p14:tracePt t="548661" x="946150" y="3835400"/>
          <p14:tracePt t="548677" x="939800" y="3848100"/>
          <p14:tracePt t="548692" x="927100" y="3860800"/>
          <p14:tracePt t="548709" x="920750" y="3873500"/>
          <p14:tracePt t="548728" x="914400" y="3879850"/>
          <p14:tracePt t="548742" x="908050" y="3886200"/>
          <p14:tracePt t="548758" x="895350" y="3892550"/>
          <p14:tracePt t="548776" x="889000" y="3898900"/>
          <p14:tracePt t="548792" x="882650" y="3905250"/>
          <p14:tracePt t="548905" x="889000" y="3911600"/>
          <p14:tracePt t="548915" x="895350" y="3917950"/>
          <p14:tracePt t="548925" x="901700" y="3930650"/>
          <p14:tracePt t="548942" x="920750" y="3949700"/>
          <p14:tracePt t="548959" x="939800" y="3968750"/>
          <p14:tracePt t="548975" x="952500" y="3981450"/>
          <p14:tracePt t="548978" x="952500" y="3987800"/>
          <p14:tracePt t="548992" x="965200" y="4000500"/>
          <p14:tracePt t="549009" x="1003300" y="4013200"/>
          <p14:tracePt t="549025" x="1079500" y="4038600"/>
          <p14:tracePt t="549042" x="1149350" y="4057650"/>
          <p14:tracePt t="549059" x="1200150" y="4070350"/>
          <p14:tracePt t="549075" x="1231900" y="4083050"/>
          <p14:tracePt t="549093" x="1244600" y="4083050"/>
          <p14:tracePt t="549185" x="1244600" y="4089400"/>
          <p14:tracePt t="549193" x="1244600" y="4095750"/>
          <p14:tracePt t="549202" x="1263650" y="4102100"/>
          <p14:tracePt t="549210" x="1276350" y="4108450"/>
          <p14:tracePt t="549229" x="1295400" y="4114800"/>
          <p14:tracePt t="549242" x="1327150" y="4121150"/>
          <p14:tracePt t="549259" x="1358900" y="4140200"/>
          <p14:tracePt t="549275" x="1384300" y="4152900"/>
          <p14:tracePt t="549293" x="1390650" y="4165600"/>
          <p14:tracePt t="549794" x="1365250" y="4165600"/>
          <p14:tracePt t="549804" x="1339850" y="4165600"/>
          <p14:tracePt t="549810" x="1320800" y="4165600"/>
          <p14:tracePt t="549825" x="1289050" y="4165600"/>
          <p14:tracePt t="549842" x="1263650" y="4171950"/>
          <p14:tracePt t="549861" x="1244600" y="4171950"/>
          <p14:tracePt t="549875" x="1231900" y="4171950"/>
          <p14:tracePt t="549895" x="1225550" y="4171950"/>
          <p14:tracePt t="549974" x="1225550" y="4178300"/>
          <p14:tracePt t="549982" x="1212850" y="4184650"/>
          <p14:tracePt t="549993" x="1181100" y="4184650"/>
          <p14:tracePt t="550009" x="1155700" y="4184650"/>
          <p14:tracePt t="550026" x="1136650" y="4184650"/>
          <p14:tracePt t="550042" x="1123950" y="4184650"/>
          <p14:tracePt t="550059" x="1111250" y="4184650"/>
          <p14:tracePt t="550076" x="1098550" y="4184650"/>
          <p14:tracePt t="550093" x="1079500" y="4184650"/>
          <p14:tracePt t="550109" x="1060450" y="4184650"/>
          <p14:tracePt t="550129" x="1028700" y="4184650"/>
          <p14:tracePt t="550142" x="1016000" y="4178300"/>
          <p14:tracePt t="550161" x="996950" y="4152900"/>
          <p14:tracePt t="550176" x="977900" y="4140200"/>
          <p14:tracePt t="550193" x="958850" y="4114800"/>
          <p14:tracePt t="550209" x="939800" y="4095750"/>
          <p14:tracePt t="550228" x="939800" y="4076700"/>
          <p14:tracePt t="550242" x="933450" y="4044950"/>
          <p14:tracePt t="550259" x="933450" y="4006850"/>
          <p14:tracePt t="550276" x="933450" y="3975100"/>
          <p14:tracePt t="550292" x="933450" y="3949700"/>
          <p14:tracePt t="550309" x="933450" y="3937000"/>
          <p14:tracePt t="550326" x="939800" y="3917950"/>
          <p14:tracePt t="550343" x="939800" y="3898900"/>
          <p14:tracePt t="550359" x="952500" y="3879850"/>
          <p14:tracePt t="550377" x="958850" y="3867150"/>
          <p14:tracePt t="550392" x="971550" y="3854450"/>
          <p14:tracePt t="550412" x="996950" y="3835400"/>
          <p14:tracePt t="550425" x="1016000" y="3822700"/>
          <p14:tracePt t="550442" x="1028700" y="3810000"/>
          <p14:tracePt t="550459" x="1041400" y="3803650"/>
          <p14:tracePt t="550478" x="1054100" y="3797300"/>
          <p14:tracePt t="550493" x="1073150" y="3797300"/>
          <p14:tracePt t="550509" x="1092200" y="3790950"/>
          <p14:tracePt t="550526" x="1111250" y="3784600"/>
          <p14:tracePt t="550542" x="1136650" y="3771900"/>
          <p14:tracePt t="550559" x="1162050" y="3771900"/>
          <p14:tracePt t="550576" x="1187450" y="3771900"/>
          <p14:tracePt t="550577" x="1200150" y="3771900"/>
          <p14:tracePt t="550593" x="1212850" y="3771900"/>
          <p14:tracePt t="550609" x="1225550" y="3771900"/>
          <p14:tracePt t="550626" x="1238250" y="3771900"/>
          <p14:tracePt t="550643" x="1250950" y="3771900"/>
          <p14:tracePt t="550662" x="1257300" y="3771900"/>
          <p14:tracePt t="550754" x="1270000" y="3771900"/>
          <p14:tracePt t="550761" x="1289050" y="3771900"/>
          <p14:tracePt t="550775" x="1301750" y="3771900"/>
          <p14:tracePt t="550792" x="1320800" y="3778250"/>
          <p14:tracePt t="550809" x="1358900" y="3797300"/>
          <p14:tracePt t="550825" x="1384300" y="3810000"/>
          <p14:tracePt t="550842" x="1416050" y="3829050"/>
          <p14:tracePt t="550861" x="1435100" y="3841750"/>
          <p14:tracePt t="550877" x="1454150" y="3860800"/>
          <p14:tracePt t="550892" x="1460500" y="3867150"/>
          <p14:tracePt t="550911" x="1479550" y="3879850"/>
          <p14:tracePt t="550925" x="1498600" y="3892550"/>
          <p14:tracePt t="550942" x="1511300" y="3898900"/>
          <p14:tracePt t="550959" x="1524000" y="3924300"/>
          <p14:tracePt t="550978" x="1543050" y="3962400"/>
          <p14:tracePt t="550992" x="1549400" y="3968750"/>
          <p14:tracePt t="551009" x="1562100" y="3987800"/>
          <p14:tracePt t="551081" x="1562100" y="4000500"/>
          <p14:tracePt t="551089" x="1562100" y="4006850"/>
          <p14:tracePt t="551098" x="1568450" y="4013200"/>
          <p14:tracePt t="551110" x="1568450" y="4025900"/>
          <p14:tracePt t="551125" x="1568450" y="4032250"/>
          <p14:tracePt t="551142" x="1568450" y="4038600"/>
          <p14:tracePt t="551201" x="1568450" y="4051300"/>
          <p14:tracePt t="551209" x="1568450" y="4064000"/>
          <p14:tracePt t="551226" x="1568450" y="4070350"/>
          <p14:tracePt t="551369" x="1562100" y="4076700"/>
          <p14:tracePt t="551377" x="1555750" y="4095750"/>
          <p14:tracePt t="551394" x="1543050" y="4102100"/>
          <p14:tracePt t="551412" x="1543050" y="4108450"/>
          <p14:tracePt t="551569" x="1536700" y="4108450"/>
          <p14:tracePt t="551633" x="1536700" y="4114800"/>
          <p14:tracePt t="551641" x="1530350" y="4121150"/>
          <p14:tracePt t="551662" x="1511300" y="4127500"/>
          <p14:tracePt t="551675" x="1498600" y="4133850"/>
          <p14:tracePt t="551709" x="1498600" y="4140200"/>
          <p14:tracePt t="551728" x="1485900" y="4140200"/>
          <p14:tracePt t="551817" x="1466850" y="4146550"/>
          <p14:tracePt t="551825" x="1447800" y="4152900"/>
          <p14:tracePt t="551842" x="1422400" y="4165600"/>
          <p14:tracePt t="551864" x="1403350" y="4178300"/>
          <p14:tracePt t="551875" x="1377950" y="4178300"/>
          <p14:tracePt t="551892" x="1365250" y="4184650"/>
          <p14:tracePt t="551911" x="1333500" y="4191000"/>
          <p14:tracePt t="551926" x="1308100" y="4191000"/>
          <p14:tracePt t="551942" x="1295400" y="4197350"/>
          <p14:tracePt t="551959" x="1282700" y="4197350"/>
          <p14:tracePt t="551977" x="1263650" y="4197350"/>
          <p14:tracePt t="551992" x="1257300" y="4197350"/>
          <p14:tracePt t="552009" x="1257300" y="4203700"/>
          <p14:tracePt t="552299" x="1238250" y="4203700"/>
          <p14:tracePt t="552305" x="1200150" y="4203700"/>
          <p14:tracePt t="552316" x="1168400" y="4203700"/>
          <p14:tracePt t="552325" x="1136650" y="4203700"/>
          <p14:tracePt t="552342" x="1085850" y="4203700"/>
          <p14:tracePt t="552359" x="1047750" y="4203700"/>
          <p14:tracePt t="552361" x="1041400" y="4203700"/>
          <p14:tracePt t="552379" x="1022350" y="4197350"/>
          <p14:tracePt t="552434" x="1022350" y="4191000"/>
          <p14:tracePt t="552441" x="1009650" y="4171950"/>
          <p14:tracePt t="552450" x="990600" y="4152900"/>
          <p14:tracePt t="552459" x="977900" y="4140200"/>
          <p14:tracePt t="552479" x="952500" y="4114800"/>
          <p14:tracePt t="552482" x="939800" y="4095750"/>
          <p14:tracePt t="552492" x="933450" y="4083050"/>
          <p14:tracePt t="552509" x="914400" y="4051300"/>
          <p14:tracePt t="552525" x="908050" y="4038600"/>
          <p14:tracePt t="552542" x="895350" y="4000500"/>
          <p14:tracePt t="552559" x="895350" y="3975100"/>
          <p14:tracePt t="552575" x="920750" y="3930650"/>
          <p14:tracePt t="552578" x="933450" y="3892550"/>
          <p14:tracePt t="552594" x="971550" y="3848100"/>
          <p14:tracePt t="552611" x="990600" y="3810000"/>
          <p14:tracePt t="552625" x="1009650" y="3784600"/>
          <p14:tracePt t="552644" x="1028700" y="3752850"/>
          <p14:tracePt t="552663" x="1054100" y="3721100"/>
          <p14:tracePt t="552675" x="1079500" y="3708400"/>
          <p14:tracePt t="552682" x="1136650" y="3683000"/>
          <p14:tracePt t="552690" x="1168400" y="3676650"/>
          <p14:tracePt t="552710" x="1225550" y="3651250"/>
          <p14:tracePt t="552728" x="1263650" y="3632200"/>
          <p14:tracePt t="552742" x="1295400" y="3625850"/>
          <p14:tracePt t="552759" x="1320800" y="3619500"/>
          <p14:tracePt t="552775" x="1346200" y="3619500"/>
          <p14:tracePt t="552778" x="1371600" y="3619500"/>
          <p14:tracePt t="552796" x="1416050" y="3619500"/>
          <p14:tracePt t="552809" x="1435100" y="3613150"/>
          <p14:tracePt t="552842" x="1435100" y="3606800"/>
          <p14:tracePt t="552874" x="1441450" y="3606800"/>
          <p14:tracePt t="552881" x="1460500" y="3625850"/>
          <p14:tracePt t="552898" x="1479550" y="3632200"/>
          <p14:tracePt t="552912" x="1530350" y="3663950"/>
          <p14:tracePt t="552926" x="1574800" y="3689350"/>
          <p14:tracePt t="552943" x="1600200" y="3708400"/>
          <p14:tracePt t="552959" x="1612900" y="3733800"/>
          <p14:tracePt t="552978" x="1619250" y="3740150"/>
          <p14:tracePt t="552992" x="1625600" y="3752850"/>
          <p14:tracePt t="553009" x="1644650" y="3797300"/>
          <p14:tracePt t="553026" x="1651000" y="3822700"/>
          <p14:tracePt t="553045" x="1651000" y="3854450"/>
          <p14:tracePt t="553059" x="1651000" y="3886200"/>
          <p14:tracePt t="553075" x="1651000" y="3911600"/>
          <p14:tracePt t="553094" x="1651000" y="3937000"/>
          <p14:tracePt t="553106" x="1651000" y="3975100"/>
          <p14:tracePt t="553118" x="1651000" y="3994150"/>
          <p14:tracePt t="553125" x="1651000" y="4013200"/>
          <p14:tracePt t="553148" x="1638300" y="4057650"/>
          <p14:tracePt t="553163" x="1631950" y="4076700"/>
          <p14:tracePt t="553180" x="1625600" y="4095750"/>
          <p14:tracePt t="553192" x="1619250" y="4102100"/>
          <p14:tracePt t="553209" x="1600200" y="4133850"/>
          <p14:tracePt t="553229" x="1587500" y="4152900"/>
          <p14:tracePt t="553242" x="1574800" y="4171950"/>
          <p14:tracePt t="553259" x="1568450" y="4184650"/>
          <p14:tracePt t="553275" x="1549400" y="4197350"/>
          <p14:tracePt t="553292" x="1536700" y="4203700"/>
          <p14:tracePt t="553309" x="1517650" y="4216400"/>
          <p14:tracePt t="553325" x="1485900" y="4222750"/>
          <p14:tracePt t="553342" x="1454150" y="4235450"/>
          <p14:tracePt t="553363" x="1422400" y="4248150"/>
          <p14:tracePt t="553376" x="1409700" y="4248150"/>
          <p14:tracePt t="553393" x="1403350" y="4254500"/>
          <p14:tracePt t="553413" x="1371600" y="4254500"/>
          <p14:tracePt t="553427" x="1339850" y="4260850"/>
          <p14:tracePt t="553442" x="1320800" y="4273550"/>
          <p14:tracePt t="553459" x="1276350" y="4273550"/>
          <p14:tracePt t="553477" x="1225550" y="4273550"/>
          <p14:tracePt t="553492" x="1168400" y="4273550"/>
          <p14:tracePt t="553509" x="1117600" y="4273550"/>
          <p14:tracePt t="553525" x="1073150" y="4273550"/>
          <p14:tracePt t="553542" x="1047750" y="4273550"/>
          <p14:tracePt t="553559" x="1028700" y="4267200"/>
          <p14:tracePt t="553576" x="1016000" y="4254500"/>
          <p14:tracePt t="553579" x="1009650" y="4241800"/>
          <p14:tracePt t="553597" x="990600" y="4203700"/>
          <p14:tracePt t="553611" x="977900" y="4171950"/>
          <p14:tracePt t="553625" x="965200" y="4133850"/>
          <p14:tracePt t="553649" x="958850" y="4108450"/>
          <p14:tracePt t="553663" x="952500" y="4083050"/>
          <p14:tracePt t="553676" x="952500" y="4070350"/>
          <p14:tracePt t="553693" x="952500" y="4051300"/>
          <p14:tracePt t="553711" x="946150" y="4013200"/>
          <p14:tracePt t="553731" x="946150" y="3968750"/>
          <p14:tracePt t="553743" x="933450" y="3937000"/>
          <p14:tracePt t="553759" x="933450" y="3898900"/>
          <p14:tracePt t="553775" x="933450" y="3879850"/>
          <p14:tracePt t="553780" x="933450" y="3867150"/>
          <p14:tracePt t="553796" x="939800" y="3848100"/>
          <p14:tracePt t="553810" x="946150" y="3835400"/>
          <p14:tracePt t="553827" x="952500" y="3816350"/>
          <p14:tracePt t="553842" x="971550" y="3797300"/>
          <p14:tracePt t="553866" x="996950" y="3771900"/>
          <p14:tracePt t="553880" x="1009650" y="3765550"/>
          <p14:tracePt t="553895" x="1022350" y="3746500"/>
          <p14:tracePt t="553912" x="1060450" y="3727450"/>
          <p14:tracePt t="553928" x="1085850" y="3708400"/>
          <p14:tracePt t="553943" x="1123950" y="3689350"/>
          <p14:tracePt t="553959" x="1149350" y="3676650"/>
          <p14:tracePt t="553965" x="1168400" y="3676650"/>
          <p14:tracePt t="553978" x="1187450" y="3663950"/>
          <p14:tracePt t="553994" x="1219200" y="3657600"/>
          <p14:tracePt t="554009" x="1257300" y="3644900"/>
          <p14:tracePt t="554025" x="1289050" y="3632200"/>
          <p14:tracePt t="554042" x="1314450" y="3632200"/>
          <p14:tracePt t="554122" x="1327150" y="3632200"/>
          <p14:tracePt t="554129" x="1339850" y="3632200"/>
          <p14:tracePt t="554145" x="1371600" y="3632200"/>
          <p14:tracePt t="554161" x="1397000" y="3644900"/>
          <p14:tracePt t="554176" x="1409700" y="3651250"/>
          <p14:tracePt t="554196" x="1441450" y="3689350"/>
          <p14:tracePt t="554208" x="1473200" y="3721100"/>
          <p14:tracePt t="554226" x="1492250" y="3740150"/>
          <p14:tracePt t="554245" x="1504950" y="3765550"/>
          <p14:tracePt t="554259" x="1511300" y="3784600"/>
          <p14:tracePt t="554275" x="1524000" y="3810000"/>
          <p14:tracePt t="554292" x="1536700" y="3841750"/>
          <p14:tracePt t="554309" x="1543050" y="3860800"/>
          <p14:tracePt t="554325" x="1543050" y="3892550"/>
          <p14:tracePt t="554342" x="1549400" y="3917950"/>
          <p14:tracePt t="554351" x="1549400" y="3930650"/>
          <p14:tracePt t="554355" x="1549400" y="3937000"/>
          <p14:tracePt t="554376" x="1549400" y="3949700"/>
          <p14:tracePt t="554396" x="1549400" y="3968750"/>
          <p14:tracePt t="554413" x="1549400" y="3981450"/>
          <p14:tracePt t="554426" x="1549400" y="4000500"/>
          <p14:tracePt t="554442" x="1549400" y="4013200"/>
          <p14:tracePt t="554459" x="1549400" y="4025900"/>
          <p14:tracePt t="554478" x="1549400" y="4038600"/>
          <p14:tracePt t="554492" x="1536700" y="4051300"/>
          <p14:tracePt t="554509" x="1530350" y="4064000"/>
          <p14:tracePt t="554525" x="1524000" y="4083050"/>
          <p14:tracePt t="554543" x="1511300" y="4102100"/>
          <p14:tracePt t="554546" x="1492250" y="4114800"/>
          <p14:tracePt t="554559" x="1485900" y="4121150"/>
          <p14:tracePt t="554575" x="1460500" y="4133850"/>
          <p14:tracePt t="554592" x="1435100" y="4152900"/>
          <p14:tracePt t="554601" x="1428750" y="4152900"/>
          <p14:tracePt t="554610" x="1416050" y="4165600"/>
          <p14:tracePt t="554626" x="1409700" y="4171950"/>
          <p14:tracePt t="554646" x="1403350" y="4171950"/>
          <p14:tracePt t="554663" x="1384300" y="4171950"/>
          <p14:tracePt t="555004" x="1371600" y="4159250"/>
          <p14:tracePt t="555010" x="1371600" y="4152900"/>
          <p14:tracePt t="555025" x="1358900" y="4121150"/>
          <p14:tracePt t="555042" x="1339850" y="4089400"/>
          <p14:tracePt t="555059" x="1339850" y="4057650"/>
          <p14:tracePt t="555075" x="1352550" y="4013200"/>
          <p14:tracePt t="555092" x="1371600" y="3962400"/>
          <p14:tracePt t="555110" x="1397000" y="3911600"/>
          <p14:tracePt t="555128" x="1466850" y="3841750"/>
          <p14:tracePt t="555147" x="1530350" y="3803650"/>
          <p14:tracePt t="555161" x="1555750" y="3790950"/>
          <p14:tracePt t="555176" x="1644650" y="3759200"/>
          <p14:tracePt t="555193" x="1771650" y="3714750"/>
          <p14:tracePt t="555210" x="1828800" y="3695700"/>
          <p14:tracePt t="555227" x="1860550" y="3689350"/>
          <p14:tracePt t="555242" x="1879600" y="3683000"/>
          <p14:tracePt t="555259" x="1892300" y="3676650"/>
          <p14:tracePt t="555276" x="1905000" y="3670300"/>
          <p14:tracePt t="555292" x="1955800" y="3670300"/>
          <p14:tracePt t="555309" x="2019300" y="3670300"/>
          <p14:tracePt t="555325" x="2076450" y="3670300"/>
          <p14:tracePt t="555342" x="2120900" y="3670300"/>
          <p14:tracePt t="555359" x="2139950" y="3670300"/>
          <p14:tracePt t="555530" x="2139950" y="3663950"/>
          <p14:tracePt t="555541" x="2139950" y="3657600"/>
          <p14:tracePt t="555559" x="2139950" y="3651250"/>
          <p14:tracePt t="555603" x="2139950" y="3644900"/>
          <p14:tracePt t="555613" x="2146300" y="3632200"/>
          <p14:tracePt t="555633" x="2146300" y="3625850"/>
          <p14:tracePt t="555650" x="2152650" y="3625850"/>
          <p14:tracePt t="555677" x="2152650" y="3613150"/>
          <p14:tracePt t="555683" x="2152650" y="3606800"/>
          <p14:tracePt t="555692" x="2159000" y="3606800"/>
          <p14:tracePt t="555753" x="2159000" y="3600450"/>
          <p14:tracePt t="555793" x="2159000" y="3594100"/>
          <p14:tracePt t="555801" x="2159000" y="3581400"/>
          <p14:tracePt t="555855" x="2159000" y="3575050"/>
          <p14:tracePt t="555875" x="2159000" y="3568700"/>
          <p14:tracePt t="555896" x="2133600" y="3549650"/>
          <p14:tracePt t="555911" x="2120900" y="3543300"/>
          <p14:tracePt t="555919" x="2108200" y="3543300"/>
          <p14:tracePt t="555920" x="2089150" y="3536950"/>
          <p14:tracePt t="555943" x="2076450" y="3530600"/>
          <p14:tracePt t="555959" x="2070100" y="3524250"/>
          <p14:tracePt t="555961" x="2063750" y="3524250"/>
          <p14:tracePt t="555979" x="2051050" y="3524250"/>
          <p14:tracePt t="555993" x="2038350" y="3524250"/>
          <p14:tracePt t="556009" x="1993900" y="3524250"/>
          <p14:tracePt t="556027" x="1968500" y="3524250"/>
          <p14:tracePt t="556047" x="1930400" y="3524250"/>
          <p14:tracePt t="556054" x="1911350" y="3524250"/>
          <p14:tracePt t="556064" x="1885950" y="3524250"/>
          <p14:tracePt t="556069" x="1860550" y="3524250"/>
          <p14:tracePt t="556076" x="1841500" y="3524250"/>
          <p14:tracePt t="556092" x="1797050" y="3524250"/>
          <p14:tracePt t="556109" x="1765300" y="3524250"/>
          <p14:tracePt t="556129" x="1752600" y="3524250"/>
          <p14:tracePt t="556161" x="1695450" y="3549650"/>
          <p14:tracePt t="556176" x="1670050" y="3568700"/>
          <p14:tracePt t="556196" x="1581150" y="3638550"/>
          <p14:tracePt t="556209" x="1549400" y="3683000"/>
          <p14:tracePt t="556228" x="1524000" y="3695700"/>
          <p14:tracePt t="556242" x="1504950" y="3721100"/>
          <p14:tracePt t="556259" x="1473200" y="3752850"/>
          <p14:tracePt t="556275" x="1435100" y="3803650"/>
          <p14:tracePt t="556292" x="1409700" y="3835400"/>
          <p14:tracePt t="556309" x="1397000" y="3867150"/>
          <p14:tracePt t="556325" x="1390650" y="3873500"/>
          <p14:tracePt t="556342" x="1390650" y="3879850"/>
          <p14:tracePt t="556458" x="1384300" y="3879850"/>
          <p14:tracePt t="556465" x="1371600" y="3867150"/>
          <p14:tracePt t="556479" x="1365250" y="3848100"/>
          <p14:tracePt t="556492" x="1333500" y="3816350"/>
          <p14:tracePt t="556509" x="1314450" y="3784600"/>
          <p14:tracePt t="556526" x="1289050" y="3765550"/>
          <p14:tracePt t="556542" x="1295400" y="3771900"/>
          <p14:tracePt t="556559" x="1282700" y="3765550"/>
          <p14:tracePt t="556575" x="1257300" y="3746500"/>
          <p14:tracePt t="556592" x="1238250" y="3746500"/>
          <p14:tracePt t="556609" x="1181100" y="3740150"/>
          <p14:tracePt t="556628" x="1143000" y="3727450"/>
          <p14:tracePt t="556646" x="1104900" y="3714750"/>
          <p14:tracePt t="556663" x="1073150" y="3714750"/>
          <p14:tracePt t="556672" x="1060450" y="3714750"/>
          <p14:tracePt t="556674" x="1047750" y="3708400"/>
          <p14:tracePt t="556692" x="1022350" y="3708400"/>
          <p14:tracePt t="556709" x="1009650" y="3708400"/>
          <p14:tracePt t="556728" x="990600" y="3708400"/>
          <p14:tracePt t="556742" x="984250" y="3708400"/>
          <p14:tracePt t="556758" x="977900" y="3708400"/>
          <p14:tracePt t="556835" x="971550" y="3708400"/>
          <p14:tracePt t="556850" x="958850" y="3708400"/>
          <p14:tracePt t="556857" x="952500" y="3714750"/>
          <p14:tracePt t="556880" x="946150" y="3714750"/>
          <p14:tracePt t="556892" x="933450" y="3721100"/>
          <p14:tracePt t="556914" x="914400" y="3733800"/>
          <p14:tracePt t="556925" x="908050" y="3733800"/>
          <p14:tracePt t="556942" x="901700" y="3740150"/>
          <p14:tracePt t="556959" x="882650" y="3752850"/>
          <p14:tracePt t="556978" x="863600" y="3778250"/>
          <p14:tracePt t="556994" x="844550" y="3790950"/>
          <p14:tracePt t="557009" x="825500" y="3797300"/>
          <p14:tracePt t="557026" x="825500" y="3810000"/>
          <p14:tracePt t="557042" x="819150" y="3810000"/>
          <p14:tracePt t="557060" x="812800" y="3822700"/>
          <p14:tracePt t="557076" x="793750" y="3829050"/>
          <p14:tracePt t="557093" x="781050" y="3841750"/>
          <p14:tracePt t="557109" x="768350" y="3860800"/>
          <p14:tracePt t="557128" x="755650" y="3873500"/>
          <p14:tracePt t="557142" x="755650" y="3886200"/>
          <p14:tracePt t="557162" x="749300" y="3892550"/>
          <p14:tracePt t="557221" x="742950" y="3898900"/>
          <p14:tracePt t="557230" x="736600" y="3905250"/>
          <p14:tracePt t="557245" x="723900" y="3917950"/>
          <p14:tracePt t="557259" x="723900" y="3924300"/>
          <p14:tracePt t="557309" x="723900" y="3937000"/>
          <p14:tracePt t="557342" x="717550" y="3937000"/>
          <p14:tracePt t="557351" x="717550" y="3943350"/>
          <p14:tracePt t="557369" x="717550" y="3949700"/>
          <p14:tracePt t="557379" x="711200" y="3949700"/>
          <p14:tracePt t="557542" x="711200" y="3956050"/>
          <p14:tracePt t="557613" x="704850" y="3956050"/>
          <p14:tracePt t="557617" x="698500" y="3956050"/>
          <p14:tracePt t="557631" x="679450" y="3956050"/>
          <p14:tracePt t="557645" x="660400" y="3956050"/>
          <p14:tracePt t="557675" x="660400" y="3962400"/>
          <p14:tracePt t="557694" x="647700" y="3962400"/>
          <p14:tracePt t="557709" x="641350" y="3962400"/>
          <p14:tracePt t="557728" x="635000" y="3968750"/>
          <p14:tracePt t="557809" x="641350" y="3968750"/>
          <p14:tracePt t="558106" x="641350" y="3975100"/>
          <p14:tracePt t="558617" x="660400" y="3975100"/>
          <p14:tracePt t="558632" x="717550" y="3975100"/>
          <p14:tracePt t="558633" x="768350" y="3968750"/>
          <p14:tracePt t="558646" x="819150" y="3956050"/>
          <p14:tracePt t="558661" x="952500" y="3949700"/>
          <p14:tracePt t="558676" x="1111250" y="3917950"/>
          <p14:tracePt t="558692" x="1320800" y="3886200"/>
          <p14:tracePt t="558709" x="1549400" y="3841750"/>
          <p14:tracePt t="558729" x="1778000" y="3829050"/>
          <p14:tracePt t="558742" x="2019300" y="3822700"/>
          <p14:tracePt t="558759" x="2235200" y="3790950"/>
          <p14:tracePt t="558775" x="2419350" y="3721100"/>
          <p14:tracePt t="558779" x="2508250" y="3683000"/>
          <p14:tracePt t="558792" x="2603500" y="3651250"/>
          <p14:tracePt t="558809" x="2838450" y="3556000"/>
          <p14:tracePt t="558826" x="2895600" y="3517900"/>
          <p14:tracePt t="558842" x="2921000" y="3498850"/>
          <p14:tracePt t="558864" x="2940050" y="3435350"/>
          <p14:tracePt t="558876" x="2965450" y="3340100"/>
          <p14:tracePt t="558896" x="2997200" y="3251200"/>
          <p14:tracePt t="558913" x="3022600" y="3181350"/>
          <p14:tracePt t="558926" x="3028950" y="3143250"/>
          <p14:tracePt t="558943" x="3041650" y="3111500"/>
          <p14:tracePt t="558959" x="3041650" y="3092450"/>
          <p14:tracePt t="558979" x="3041650" y="3054350"/>
          <p14:tracePt t="558992" x="3041650" y="3035300"/>
          <p14:tracePt t="559009" x="3041650" y="2997200"/>
          <p14:tracePt t="559026" x="3041650" y="2946400"/>
          <p14:tracePt t="559045" x="3022600" y="2889250"/>
          <p14:tracePt t="559059" x="2997200" y="2857500"/>
          <p14:tracePt t="559076" x="2978150" y="2819400"/>
          <p14:tracePt t="559093" x="2978150" y="2749550"/>
          <p14:tracePt t="559109" x="2990850" y="2647950"/>
          <p14:tracePt t="559131" x="2990850" y="2508250"/>
          <p14:tracePt t="559142" x="2984500" y="2489200"/>
          <p14:tracePt t="559162" x="2971800" y="2451100"/>
          <p14:tracePt t="559175" x="2971800" y="2432050"/>
          <p14:tracePt t="559194" x="2971800" y="2362200"/>
          <p14:tracePt t="559209" x="2971800" y="2311400"/>
          <p14:tracePt t="559228" x="2971800" y="2286000"/>
          <p14:tracePt t="559286" x="2971800" y="2279650"/>
          <p14:tracePt t="559379" x="2971800" y="2286000"/>
          <p14:tracePt t="559386" x="2959100" y="2292350"/>
          <p14:tracePt t="559396" x="2940050" y="2292350"/>
          <p14:tracePt t="559411" x="2889250" y="2292350"/>
          <p14:tracePt t="559425" x="2813050" y="2292350"/>
          <p14:tracePt t="559442" x="2717800" y="2286000"/>
          <p14:tracePt t="559459" x="2616200" y="2279650"/>
          <p14:tracePt t="559477" x="2514600" y="2279650"/>
          <p14:tracePt t="559492" x="2419350" y="2279650"/>
          <p14:tracePt t="559509" x="2330450" y="2279650"/>
          <p14:tracePt t="559526" x="2266950" y="2279650"/>
          <p14:tracePt t="559542" x="2209800" y="2279650"/>
          <p14:tracePt t="559559" x="2159000" y="2279650"/>
          <p14:tracePt t="559576" x="2114550" y="2279650"/>
          <p14:tracePt t="559593" x="2012950" y="2286000"/>
          <p14:tracePt t="559609" x="1936750" y="2279650"/>
          <p14:tracePt t="559628" x="1866900" y="2273300"/>
          <p14:tracePt t="559645" x="1822450" y="2273300"/>
          <p14:tracePt t="559663" x="1797050" y="2273300"/>
          <p14:tracePt t="559671" x="1784350" y="2273300"/>
          <p14:tracePt t="559777" x="1778000" y="2273300"/>
          <p14:tracePt t="559791" x="1771650" y="2273300"/>
          <p14:tracePt t="559875" x="1778000" y="2273300"/>
          <p14:tracePt t="559882" x="1797050" y="2273300"/>
          <p14:tracePt t="559893" x="1822450" y="2279650"/>
          <p14:tracePt t="559911" x="1873250" y="2292350"/>
          <p14:tracePt t="559925" x="1936750" y="2317750"/>
          <p14:tracePt t="559943" x="2006600" y="2343150"/>
          <p14:tracePt t="559959" x="2108200" y="2362200"/>
          <p14:tracePt t="559961" x="2165350" y="2362200"/>
          <p14:tracePt t="559977" x="2286000" y="2362200"/>
          <p14:tracePt t="559993" x="2343150" y="2362200"/>
          <p14:tracePt t="560009" x="2489200" y="2381250"/>
          <p14:tracePt t="560026" x="2590800" y="2393950"/>
          <p14:tracePt t="560042" x="2679700" y="2393950"/>
          <p14:tracePt t="560059" x="2774950" y="2400300"/>
          <p14:tracePt t="560075" x="2876550" y="2400300"/>
          <p14:tracePt t="560093" x="2978150" y="2400300"/>
          <p14:tracePt t="560110" x="3079750" y="2400300"/>
          <p14:tracePt t="560127" x="3175000" y="2400300"/>
          <p14:tracePt t="560142" x="3270250" y="2400300"/>
          <p14:tracePt t="560163" x="3416300" y="2393950"/>
          <p14:tracePt t="560176" x="3460750" y="2393950"/>
          <p14:tracePt t="560193" x="3562350" y="2393950"/>
          <p14:tracePt t="560209" x="3727450" y="2400300"/>
          <p14:tracePt t="560228" x="3822700" y="2400300"/>
          <p14:tracePt t="560242" x="3905250" y="2413000"/>
          <p14:tracePt t="560259" x="4013200" y="2413000"/>
          <p14:tracePt t="560276" x="4114800" y="2419350"/>
          <p14:tracePt t="560295" x="4210050" y="2419350"/>
          <p14:tracePt t="560309" x="4337050" y="2419350"/>
          <p14:tracePt t="560326" x="4476750" y="2432050"/>
          <p14:tracePt t="560343" x="4597400" y="2432050"/>
          <p14:tracePt t="560358" x="4711700" y="2438400"/>
          <p14:tracePt t="560365" x="4775200" y="2444750"/>
          <p14:tracePt t="560372" x="4832350" y="2451100"/>
          <p14:tracePt t="560380" x="4876800" y="2457450"/>
          <p14:tracePt t="560396" x="4984750" y="2457450"/>
          <p14:tracePt t="560412" x="5086350" y="2457450"/>
          <p14:tracePt t="560426" x="5200650" y="2451100"/>
          <p14:tracePt t="560442" x="5314950" y="2438400"/>
          <p14:tracePt t="560459" x="5429250" y="2438400"/>
          <p14:tracePt t="560479" x="5530850" y="2444750"/>
          <p14:tracePt t="560493" x="5657850" y="2444750"/>
          <p14:tracePt t="560509" x="5772150" y="2451100"/>
          <p14:tracePt t="560526" x="5899150" y="2457450"/>
          <p14:tracePt t="560543" x="6026150" y="2457450"/>
          <p14:tracePt t="560559" x="6146800" y="2457450"/>
          <p14:tracePt t="560576" x="6254750" y="2438400"/>
          <p14:tracePt t="560578" x="6292850" y="2425700"/>
          <p14:tracePt t="560598" x="6413500" y="2419350"/>
          <p14:tracePt t="560616" x="6553200" y="2419350"/>
          <p14:tracePt t="560617" x="6623050" y="2413000"/>
          <p14:tracePt t="560625" x="6686550" y="2413000"/>
          <p14:tracePt t="560643" x="6800850" y="2393950"/>
          <p14:tracePt t="560664" x="6832600" y="2381250"/>
          <p14:tracePt t="560677" x="6838950" y="2381250"/>
          <p14:tracePt t="560740" x="6845300" y="2381250"/>
          <p14:tracePt t="560763" x="6877050" y="2381250"/>
          <p14:tracePt t="560776" x="6889750" y="2381250"/>
          <p14:tracePt t="560796" x="6921500" y="2381250"/>
          <p14:tracePt t="560809" x="6940550" y="2374900"/>
          <p14:tracePt t="560826" x="6953250" y="2374900"/>
          <p14:tracePt t="560874" x="6946900" y="2374900"/>
          <p14:tracePt t="560881" x="6934200" y="2374900"/>
          <p14:tracePt t="560892" x="6908800" y="2374900"/>
          <p14:tracePt t="560912" x="6877050" y="2374900"/>
          <p14:tracePt t="560926" x="6845300" y="2374900"/>
          <p14:tracePt t="560942" x="6819900" y="2362200"/>
          <p14:tracePt t="560959" x="6800850" y="2349500"/>
          <p14:tracePt t="560977" x="6781800" y="2273300"/>
          <p14:tracePt t="560993" x="6775450" y="2203450"/>
          <p14:tracePt t="561009" x="6762750" y="2139950"/>
          <p14:tracePt t="561026" x="6762750" y="2070100"/>
          <p14:tracePt t="561042" x="6762750" y="2012950"/>
          <p14:tracePt t="561059" x="6769100" y="1987550"/>
          <p14:tracePt t="561076" x="6775450" y="1974850"/>
          <p14:tracePt t="561092" x="6788150" y="1962150"/>
          <p14:tracePt t="561109" x="6807200" y="1943100"/>
          <p14:tracePt t="561127" x="6858000" y="1943100"/>
          <p14:tracePt t="561145" x="6908800" y="1936750"/>
          <p14:tracePt t="561148" x="6940550" y="1936750"/>
          <p14:tracePt t="561161" x="6965950" y="1936750"/>
          <p14:tracePt t="561175" x="7016750" y="1930400"/>
          <p14:tracePt t="561195" x="7073900" y="1930400"/>
          <p14:tracePt t="561211" x="7099300" y="1930400"/>
          <p14:tracePt t="561228" x="7137400" y="1936750"/>
          <p14:tracePt t="561242" x="7162800" y="1955800"/>
          <p14:tracePt t="561259" x="7194550" y="1974850"/>
          <p14:tracePt t="561275" x="7226300" y="2000250"/>
          <p14:tracePt t="561292" x="7270750" y="2019300"/>
          <p14:tracePt t="561309" x="7308850" y="2038350"/>
          <p14:tracePt t="561326" x="7327900" y="2057400"/>
          <p14:tracePt t="561342" x="7334250" y="2076450"/>
          <p14:tracePt t="561359" x="7346950" y="2101850"/>
          <p14:tracePt t="561376" x="7346950" y="2139950"/>
          <p14:tracePt t="561382" x="7359650" y="2165350"/>
          <p14:tracePt t="561393" x="7359650" y="2197100"/>
          <p14:tracePt t="561414" x="7366000" y="2286000"/>
          <p14:tracePt t="561425" x="7366000" y="2343150"/>
          <p14:tracePt t="561442" x="7353300" y="2393950"/>
          <p14:tracePt t="561459" x="7327900" y="2425700"/>
          <p14:tracePt t="561478" x="7296150" y="2444750"/>
          <p14:tracePt t="561492" x="7277100" y="2463800"/>
          <p14:tracePt t="561510" x="7258050" y="2470150"/>
          <p14:tracePt t="561526" x="7239000" y="2476500"/>
          <p14:tracePt t="561542" x="7219950" y="2482850"/>
          <p14:tracePt t="561559" x="7194550" y="2489200"/>
          <p14:tracePt t="561577" x="7150100" y="2501900"/>
          <p14:tracePt t="561593" x="7124700" y="2508250"/>
          <p14:tracePt t="561609" x="7086600" y="2508250"/>
          <p14:tracePt t="561626" x="7054850" y="2508250"/>
          <p14:tracePt t="561642" x="7029450" y="2508250"/>
          <p14:tracePt t="561662" x="7010400" y="2508250"/>
          <p14:tracePt t="561676" x="6985000" y="2508250"/>
          <p14:tracePt t="561696" x="6959600" y="2508250"/>
          <p14:tracePt t="561709" x="6927850" y="2508250"/>
          <p14:tracePt t="561728" x="6896100" y="2508250"/>
          <p14:tracePt t="561743" x="6858000" y="2508250"/>
          <p14:tracePt t="561759" x="6819900" y="2508250"/>
          <p14:tracePt t="561761" x="6807200" y="2508250"/>
          <p14:tracePt t="561776" x="6788150" y="2508250"/>
          <p14:tracePt t="561795" x="6750050" y="2508250"/>
          <p14:tracePt t="561809" x="6724650" y="2508250"/>
          <p14:tracePt t="561825" x="6686550" y="2508250"/>
          <p14:tracePt t="561842" x="6661150" y="2508250"/>
          <p14:tracePt t="561859" x="6648450" y="2501900"/>
          <p14:tracePt t="561876" x="6642100" y="2501900"/>
          <p14:tracePt t="561912" x="6642100" y="2495550"/>
          <p14:tracePt t="561941" x="6635750" y="2495550"/>
          <p14:tracePt t="561945" x="6610350" y="2495550"/>
          <p14:tracePt t="561959" x="6559550" y="2495550"/>
          <p14:tracePt t="561977" x="6343650" y="2622550"/>
          <p14:tracePt t="561992" x="6248400" y="2705100"/>
          <p14:tracePt t="562009" x="5810250" y="3060700"/>
          <p14:tracePt t="562025" x="5454650" y="3321050"/>
          <p14:tracePt t="562042" x="5181600" y="3568700"/>
          <p14:tracePt t="562059" x="4921250" y="3740150"/>
          <p14:tracePt t="562076" x="4679950" y="3860800"/>
          <p14:tracePt t="562093" x="4445000" y="3968750"/>
          <p14:tracePt t="562109" x="4273550" y="4057650"/>
          <p14:tracePt t="562131" x="4013200" y="4152900"/>
          <p14:tracePt t="562142" x="3949700" y="4191000"/>
          <p14:tracePt t="562161" x="3746500" y="4286250"/>
          <p14:tracePt t="562175" x="3676650" y="4318000"/>
          <p14:tracePt t="562194" x="3454400" y="4368800"/>
          <p14:tracePt t="562209" x="3257550" y="4381500"/>
          <p14:tracePt t="562227" x="3048000" y="4387850"/>
          <p14:tracePt t="562242" x="2882900" y="4381500"/>
          <p14:tracePt t="562259" x="2749550" y="4394200"/>
          <p14:tracePt t="562275" x="2616200" y="4387850"/>
          <p14:tracePt t="562292" x="2501900" y="4375150"/>
          <p14:tracePt t="562309" x="2413000" y="4368800"/>
          <p14:tracePt t="562326" x="2305050" y="4368800"/>
          <p14:tracePt t="562342" x="2203450" y="4368800"/>
          <p14:tracePt t="562350" x="2159000" y="4375150"/>
          <p14:tracePt t="562359" x="2120900" y="4375150"/>
          <p14:tracePt t="562376" x="2057400" y="4368800"/>
          <p14:tracePt t="562395" x="1987550" y="4343400"/>
          <p14:tracePt t="562411" x="1943100" y="4337050"/>
          <p14:tracePt t="562427" x="1885950" y="4324350"/>
          <p14:tracePt t="562442" x="1847850" y="4318000"/>
          <p14:tracePt t="562459" x="1828800" y="4318000"/>
          <p14:tracePt t="562479" x="1822450" y="4318000"/>
          <p14:tracePt t="562553" x="1822450" y="4311650"/>
          <p14:tracePt t="562570" x="1822450" y="4305300"/>
          <p14:tracePt t="562579" x="1822450" y="4292600"/>
          <p14:tracePt t="562596" x="1816100" y="4273550"/>
          <p14:tracePt t="562609" x="1816100" y="4254500"/>
          <p14:tracePt t="562627" x="1816100" y="4235450"/>
          <p14:tracePt t="562663" x="1816100" y="4229100"/>
          <p14:tracePt t="562709" x="1841500" y="4222750"/>
          <p14:tracePt t="562729" x="1866900" y="4203700"/>
          <p14:tracePt t="562743" x="1911350" y="4191000"/>
          <p14:tracePt t="562759" x="1955800" y="4178300"/>
          <p14:tracePt t="562776" x="2000250" y="4165600"/>
          <p14:tracePt t="562793" x="2032000" y="4159250"/>
          <p14:tracePt t="562809" x="2051050" y="4159250"/>
          <p14:tracePt t="562859" x="2057400" y="4159250"/>
          <p14:tracePt t="562879" x="2095500" y="4152900"/>
          <p14:tracePt t="562892" x="2159000" y="4146550"/>
          <p14:tracePt t="562914" x="2241550" y="4146550"/>
          <p14:tracePt t="562925" x="2311400" y="4140200"/>
          <p14:tracePt t="562947" x="2362200" y="4133850"/>
          <p14:tracePt t="562959" x="2368550" y="4133850"/>
          <p14:tracePt t="563010" x="2387600" y="4133850"/>
          <p14:tracePt t="563026" x="2463800" y="4133850"/>
          <p14:tracePt t="563042" x="2520950" y="4133850"/>
          <p14:tracePt t="563059" x="2559050" y="4133850"/>
          <p14:tracePt t="563076" x="2584450" y="4133850"/>
          <p14:tracePt t="563093" x="2590800" y="4133850"/>
          <p14:tracePt t="563426" x="2590800" y="4140200"/>
          <p14:tracePt t="563434" x="2603500" y="4140200"/>
          <p14:tracePt t="563442" x="2622550" y="4140200"/>
          <p14:tracePt t="563461" x="2667000" y="4140200"/>
          <p14:tracePt t="563478" x="2705100" y="4140200"/>
          <p14:tracePt t="563492" x="2755900" y="4140200"/>
          <p14:tracePt t="563512" x="2794000" y="4140200"/>
          <p14:tracePt t="563526" x="2832100" y="4140200"/>
          <p14:tracePt t="563542" x="2857500" y="4140200"/>
          <p14:tracePt t="563559" x="2876550" y="4140200"/>
          <p14:tracePt t="563576" x="2889250" y="4140200"/>
          <p14:tracePt t="563649" x="2895600" y="4140200"/>
          <p14:tracePt t="563664" x="2908300" y="4140200"/>
          <p14:tracePt t="563670" x="2933700" y="4140200"/>
          <p14:tracePt t="563678" x="2959100" y="4140200"/>
          <p14:tracePt t="563695" x="3022600" y="4140200"/>
          <p14:tracePt t="563709" x="3105150" y="4159250"/>
          <p14:tracePt t="563728" x="3200400" y="4165600"/>
          <p14:tracePt t="563744" x="3289300" y="4171950"/>
          <p14:tracePt t="563759" x="3346450" y="4178300"/>
          <p14:tracePt t="563776" x="3359150" y="4178300"/>
          <p14:tracePt t="563792" x="3365500" y="4178300"/>
          <p14:tracePt t="563856" x="3390900" y="4178300"/>
          <p14:tracePt t="563863" x="3409950" y="4178300"/>
          <p14:tracePt t="563864" x="3416300" y="4178300"/>
          <p14:tracePt t="563878" x="3422650" y="4178300"/>
          <p14:tracePt t="563892" x="3441700" y="4178300"/>
          <p14:tracePt t="563913" x="3467100" y="4178300"/>
          <p14:tracePt t="563927" x="3492500" y="4178300"/>
          <p14:tracePt t="563943" x="3536950" y="4178300"/>
          <p14:tracePt t="563959" x="3587750" y="4178300"/>
          <p14:tracePt t="563978" x="3644900" y="4178300"/>
          <p14:tracePt t="563993" x="3676650" y="4178300"/>
          <p14:tracePt t="564009" x="3689350" y="4178300"/>
          <p14:tracePt t="564026" x="3727450" y="4178300"/>
          <p14:tracePt t="564042" x="3740150" y="4178300"/>
          <p14:tracePt t="564059" x="3752850" y="4178300"/>
          <p14:tracePt t="564076" x="3759200" y="4178300"/>
          <p14:tracePt t="564874" x="3752850" y="4178300"/>
          <p14:tracePt t="564903" x="3625850" y="4184650"/>
          <p14:tracePt t="564915" x="3524250" y="4178300"/>
          <p14:tracePt t="564927" x="3473450" y="4165600"/>
          <p14:tracePt t="564929" x="3441700" y="4178300"/>
          <p14:tracePt t="564942" x="3390900" y="4184650"/>
          <p14:tracePt t="564962" x="3270250" y="4191000"/>
          <p14:tracePt t="564978" x="3225800" y="4178300"/>
          <p14:tracePt t="564993" x="3181350" y="4178300"/>
          <p14:tracePt t="565009" x="3149600" y="4178300"/>
          <p14:tracePt t="565026" x="3105150" y="4178300"/>
          <p14:tracePt t="565044" x="3054350" y="4178300"/>
          <p14:tracePt t="565059" x="3003550" y="4178300"/>
          <p14:tracePt t="565076" x="2959100" y="4178300"/>
          <p14:tracePt t="565092" x="2914650" y="4178300"/>
          <p14:tracePt t="565109" x="2870200" y="4178300"/>
          <p14:tracePt t="565130" x="2806700" y="4178300"/>
          <p14:tracePt t="565142" x="2743200" y="4178300"/>
          <p14:tracePt t="565164" x="2647950" y="4178300"/>
          <p14:tracePt t="565176" x="2616200" y="4178300"/>
          <p14:tracePt t="565192" x="2603500" y="4178300"/>
          <p14:tracePt t="565242" x="2597150" y="4178300"/>
          <p14:tracePt t="565259" x="2571750" y="4165600"/>
          <p14:tracePt t="565276" x="2540000" y="4140200"/>
          <p14:tracePt t="565292" x="2501900" y="4114800"/>
          <p14:tracePt t="565309" x="2463800" y="4095750"/>
          <p14:tracePt t="565326" x="2438400" y="4070350"/>
          <p14:tracePt t="565343" x="2432050" y="4051300"/>
          <p14:tracePt t="565359" x="2432050" y="4032250"/>
          <p14:tracePt t="565365" x="2432050" y="4019550"/>
          <p14:tracePt t="565375" x="2432050" y="4006850"/>
          <p14:tracePt t="565393" x="2432050" y="3981450"/>
          <p14:tracePt t="565414" x="2457450" y="3917950"/>
          <p14:tracePt t="565426" x="2482850" y="3873500"/>
          <p14:tracePt t="565443" x="2501900" y="3829050"/>
          <p14:tracePt t="565459" x="2559050" y="3790950"/>
          <p14:tracePt t="565478" x="2603500" y="3752850"/>
          <p14:tracePt t="565493" x="2647950" y="3733800"/>
          <p14:tracePt t="565509" x="2692400" y="3714750"/>
          <p14:tracePt t="565526" x="2749550" y="3702050"/>
          <p14:tracePt t="565542" x="2844800" y="3695700"/>
          <p14:tracePt t="565559" x="2933700" y="3683000"/>
          <p14:tracePt t="565576" x="3003550" y="3670300"/>
          <p14:tracePt t="565579" x="3041650" y="3670300"/>
          <p14:tracePt t="565597" x="3117850" y="3676650"/>
          <p14:tracePt t="565609" x="3168650" y="3695700"/>
          <p14:tracePt t="565628" x="3200400" y="3708400"/>
          <p14:tracePt t="565645" x="3206750" y="3714750"/>
          <p14:tracePt t="565662" x="3206750" y="3727450"/>
          <p14:tracePt t="565678" x="3213100" y="3752850"/>
          <p14:tracePt t="565693" x="3219450" y="3778250"/>
          <p14:tracePt t="565709" x="3225800" y="3810000"/>
          <p14:tracePt t="565727" x="3225800" y="3835400"/>
          <p14:tracePt t="565742" x="3225800" y="3854450"/>
          <p14:tracePt t="565759" x="3232150" y="3873500"/>
          <p14:tracePt t="566025" x="3263900" y="3860800"/>
          <p14:tracePt t="566040" x="3295650" y="3841750"/>
          <p14:tracePt t="566047" x="3327400" y="3829050"/>
          <p14:tracePt t="566059" x="3384550" y="3803650"/>
          <p14:tracePt t="566076" x="3467100" y="3778250"/>
          <p14:tracePt t="566092" x="3549650" y="3765550"/>
          <p14:tracePt t="566109" x="3619500" y="3765550"/>
          <p14:tracePt t="566128" x="3663950" y="3771900"/>
          <p14:tracePt t="566142" x="3689350" y="3771900"/>
          <p14:tracePt t="566164" x="3695700" y="3771900"/>
          <p14:tracePt t="566192" x="3702050" y="3771900"/>
          <p14:tracePt t="566209" x="3721100" y="3778250"/>
          <p14:tracePt t="566229" x="3727450" y="3778250"/>
          <p14:tracePt t="566414" x="3727450" y="3784600"/>
          <p14:tracePt t="566418" x="3721100" y="3784600"/>
          <p14:tracePt t="566443" x="3721100" y="3790950"/>
          <p14:tracePt t="566450" x="3708400" y="3790950"/>
          <p14:tracePt t="566459" x="3695700" y="3790950"/>
          <p14:tracePt t="566478" x="3676650" y="3797300"/>
          <p14:tracePt t="566492" x="3663950" y="3797300"/>
          <p14:tracePt t="566509" x="3657600" y="3797300"/>
          <p14:tracePt t="566561" x="3644900" y="3790950"/>
          <p14:tracePt t="566576" x="3632200" y="3790950"/>
          <p14:tracePt t="566593" x="3587750" y="3765550"/>
          <p14:tracePt t="566599" x="3556000" y="3759200"/>
          <p14:tracePt t="566609" x="3498850" y="3746500"/>
          <p14:tracePt t="566631" x="3429000" y="3733800"/>
          <p14:tracePt t="566642" x="3346450" y="3727450"/>
          <p14:tracePt t="566663" x="3282950" y="3727450"/>
          <p14:tracePt t="566675" x="3238500" y="3721100"/>
          <p14:tracePt t="566692" x="3219450" y="3721100"/>
          <p14:tracePt t="566709" x="3213100" y="3721100"/>
          <p14:tracePt t="566728" x="3200400" y="3733800"/>
          <p14:tracePt t="566742" x="3181350" y="3759200"/>
          <p14:tracePt t="566759" x="3143250" y="3778250"/>
          <p14:tracePt t="566776" x="3117850" y="3797300"/>
          <p14:tracePt t="566778" x="3117850" y="3810000"/>
          <p14:tracePt t="566793" x="3105150" y="3816350"/>
          <p14:tracePt t="566809" x="3086100" y="3829050"/>
          <p14:tracePt t="566842" x="3079750" y="3829050"/>
          <p14:tracePt t="567113" x="3086100" y="3829050"/>
          <p14:tracePt t="567122" x="3092450" y="3829050"/>
          <p14:tracePt t="567146" x="3117850" y="3797300"/>
          <p14:tracePt t="567163" x="3130550" y="3771900"/>
          <p14:tracePt t="567178" x="3168650" y="3752850"/>
          <p14:tracePt t="567194" x="3206750" y="3733800"/>
          <p14:tracePt t="567210" x="3244850" y="3727450"/>
          <p14:tracePt t="567229" x="3289300" y="3721100"/>
          <p14:tracePt t="567243" x="3340100" y="3721100"/>
          <p14:tracePt t="567260" x="3390900" y="3721100"/>
          <p14:tracePt t="567276" x="3416300" y="3721100"/>
          <p14:tracePt t="567293" x="3441700" y="3721100"/>
          <p14:tracePt t="567309" x="3454400" y="3733800"/>
          <p14:tracePt t="567326" x="3454400" y="3746500"/>
          <p14:tracePt t="567359" x="3454400" y="3752850"/>
          <p14:tracePt t="567380" x="3454400" y="3765550"/>
          <p14:tracePt t="567392" x="3454400" y="3771900"/>
          <p14:tracePt t="567633" x="3454400" y="3784600"/>
          <p14:tracePt t="567642" x="3454400" y="3790950"/>
          <p14:tracePt t="567662" x="3454400" y="3803650"/>
          <p14:tracePt t="567676" x="3454400" y="3816350"/>
          <p14:tracePt t="567693" x="3454400" y="3841750"/>
          <p14:tracePt t="567709" x="3454400" y="3860800"/>
          <p14:tracePt t="567727" x="3448050" y="3873500"/>
          <p14:tracePt t="567730" x="3448050" y="3879850"/>
          <p14:tracePt t="567917" x="3448050" y="3873500"/>
          <p14:tracePt t="567922" x="3448050" y="3867150"/>
          <p14:tracePt t="568067" x="3448050" y="3854450"/>
          <p14:tracePt t="568074" x="3448050" y="3841750"/>
          <p14:tracePt t="568093" x="3448050" y="3835400"/>
          <p14:tracePt t="568109" x="3448050" y="3810000"/>
          <p14:tracePt t="568130" x="3473450" y="3759200"/>
          <p14:tracePt t="568142" x="3479800" y="3733800"/>
          <p14:tracePt t="568163" x="3511550" y="3708400"/>
          <p14:tracePt t="568177" x="3549650" y="3695700"/>
          <p14:tracePt t="568194" x="3594100" y="3683000"/>
          <p14:tracePt t="568209" x="3683000" y="3670300"/>
          <p14:tracePt t="568227" x="3784600" y="3670300"/>
          <p14:tracePt t="568243" x="3886200" y="3670300"/>
          <p14:tracePt t="568259" x="3943350" y="3663950"/>
          <p14:tracePt t="568276" x="3968750" y="3663950"/>
          <p14:tracePt t="568326" x="3968750" y="3676650"/>
          <p14:tracePt t="568361" x="3968750" y="3683000"/>
          <p14:tracePt t="568458" x="3975100" y="3683000"/>
          <p14:tracePt t="568629" x="3975100" y="3689350"/>
          <p14:tracePt t="568810" x="4000500" y="3689350"/>
          <p14:tracePt t="568818" x="4013200" y="3689350"/>
          <p14:tracePt t="568829" x="4025900" y="3689350"/>
          <p14:tracePt t="568842" x="4038600" y="3689350"/>
          <p14:tracePt t="568905" x="4044950" y="3689350"/>
          <p14:tracePt t="568924" x="4064000" y="3689350"/>
          <p14:tracePt t="568934" x="4070350" y="3689350"/>
          <p14:tracePt t="568942" x="4076700" y="3689350"/>
          <p14:tracePt t="568960" x="4089400" y="3695700"/>
          <p14:tracePt t="568980" x="4102100" y="3702050"/>
          <p14:tracePt t="569068" x="4102100" y="3708400"/>
          <p14:tracePt t="569075" x="4102100" y="3714750"/>
          <p14:tracePt t="569093" x="4102100" y="3721100"/>
          <p14:tracePt t="569109" x="4102100" y="3740150"/>
          <p14:tracePt t="569126" x="4102100" y="3746500"/>
          <p14:tracePt t="569142" x="4095750" y="3752850"/>
          <p14:tracePt t="569162" x="4070350" y="3752850"/>
          <p14:tracePt t="569192" x="4064000" y="3752850"/>
          <p14:tracePt t="569209" x="4057650" y="3759200"/>
          <p14:tracePt t="569229" x="4032250" y="3771900"/>
          <p14:tracePt t="569242" x="4013200" y="3778250"/>
          <p14:tracePt t="569330" x="4000500" y="3778250"/>
          <p14:tracePt t="569339" x="3987800" y="3778250"/>
          <p14:tracePt t="569351" x="3968750" y="3771900"/>
          <p14:tracePt t="569359" x="3956050" y="3771900"/>
          <p14:tracePt t="569376" x="3924300" y="3746500"/>
          <p14:tracePt t="569379" x="3917950" y="3740150"/>
          <p14:tracePt t="569397" x="3911600" y="3721100"/>
          <p14:tracePt t="569412" x="3905250" y="3714750"/>
          <p14:tracePt t="569425" x="3905250" y="3708400"/>
          <p14:tracePt t="569442" x="3905250" y="3702050"/>
          <p14:tracePt t="569461" x="3911600" y="3689350"/>
          <p14:tracePt t="569478" x="3924300" y="3657600"/>
          <p14:tracePt t="569492" x="3943350" y="3632200"/>
          <p14:tracePt t="569509" x="3956050" y="3625850"/>
          <p14:tracePt t="569526" x="3968750" y="3613150"/>
          <p14:tracePt t="569543" x="3994150" y="3606800"/>
          <p14:tracePt t="569559" x="4025900" y="3594100"/>
          <p14:tracePt t="569562" x="4051300" y="3587750"/>
          <p14:tracePt t="569576" x="4076700" y="3581400"/>
          <p14:tracePt t="569595" x="4159250" y="3575050"/>
          <p14:tracePt t="569601" x="4191000" y="3575050"/>
          <p14:tracePt t="569610" x="4222750" y="3568700"/>
          <p14:tracePt t="569629" x="4267200" y="3568700"/>
          <p14:tracePt t="569642" x="4292600" y="3568700"/>
          <p14:tracePt t="569662" x="4305300" y="3594100"/>
          <p14:tracePt t="569675" x="4305300" y="3625850"/>
          <p14:tracePt t="569694" x="4311650" y="3676650"/>
          <p14:tracePt t="569709" x="4311650" y="3721100"/>
          <p14:tracePt t="569728" x="4305300" y="3752850"/>
          <p14:tracePt t="569742" x="4298950" y="3784600"/>
          <p14:tracePt t="569759" x="4279900" y="3803650"/>
          <p14:tracePt t="569776" x="4241800" y="3829050"/>
          <p14:tracePt t="569779" x="4222750" y="3829050"/>
          <p14:tracePt t="569792" x="4203700" y="3835400"/>
          <p14:tracePt t="569809" x="4178300" y="3841750"/>
          <p14:tracePt t="569826" x="4159250" y="3848100"/>
          <p14:tracePt t="569843" x="4140200" y="3848100"/>
          <p14:tracePt t="569866" x="4102100" y="3848100"/>
          <p14:tracePt t="569876" x="4095750" y="3848100"/>
          <p14:tracePt t="571003" x="4089400" y="3848100"/>
          <p14:tracePt t="574018" x="4070350" y="3848100"/>
          <p14:tracePt t="574025" x="4044950" y="3848100"/>
          <p14:tracePt t="574042" x="3994150" y="3854450"/>
          <p14:tracePt t="574059" x="3968750" y="3854450"/>
          <p14:tracePt t="574076" x="3937000" y="3860800"/>
          <p14:tracePt t="574093" x="3898900" y="3867150"/>
          <p14:tracePt t="574109" x="3879850" y="3873500"/>
          <p14:tracePt t="574350" x="3879850" y="3879850"/>
          <p14:tracePt t="575337" x="3873500" y="3873500"/>
          <p14:tracePt t="576067" x="3873500" y="3867150"/>
          <p14:tracePt t="576074" x="3879850" y="3867150"/>
          <p14:tracePt t="576081" x="3879850" y="3854450"/>
          <p14:tracePt t="576092" x="3892550" y="3841750"/>
          <p14:tracePt t="576109" x="3892550" y="3816350"/>
          <p14:tracePt t="576128" x="3911600" y="3784600"/>
          <p14:tracePt t="576147" x="3930650" y="3746500"/>
          <p14:tracePt t="576162" x="3949700" y="3733800"/>
          <p14:tracePt t="576176" x="3949700" y="3721100"/>
          <p14:tracePt t="576193" x="3975100" y="3702050"/>
          <p14:tracePt t="576210" x="3994150" y="3689350"/>
          <p14:tracePt t="576230" x="4006850" y="3683000"/>
          <p14:tracePt t="576242" x="4032250" y="3676650"/>
          <p14:tracePt t="576250" x="4044950" y="3670300"/>
          <p14:tracePt t="576259" x="4051300" y="3663950"/>
          <p14:tracePt t="576276" x="4070350" y="3663950"/>
          <p14:tracePt t="576292" x="4095750" y="3663950"/>
          <p14:tracePt t="576309" x="4108450" y="3663950"/>
          <p14:tracePt t="576326" x="4114800" y="3663950"/>
          <p14:tracePt t="576343" x="4121150" y="3663950"/>
          <p14:tracePt t="576393" x="4146550" y="3695700"/>
          <p14:tracePt t="576412" x="4152900" y="3708400"/>
          <p14:tracePt t="576425" x="4165600" y="3727450"/>
          <p14:tracePt t="576444" x="4165600" y="3752850"/>
          <p14:tracePt t="576459" x="4171950" y="3778250"/>
          <p14:tracePt t="576478" x="4171950" y="3810000"/>
          <p14:tracePt t="576492" x="4165600" y="3848100"/>
          <p14:tracePt t="576509" x="4146550" y="3873500"/>
          <p14:tracePt t="576526" x="4127500" y="3892550"/>
          <p14:tracePt t="576542" x="4121150" y="3917950"/>
          <p14:tracePt t="576559" x="4102100" y="3924300"/>
          <p14:tracePt t="576576" x="4095750" y="3930650"/>
          <p14:tracePt t="576609" x="4089400" y="3930650"/>
          <p14:tracePt t="576754" x="4083050" y="3930650"/>
          <p14:tracePt t="576761" x="4070350" y="3930650"/>
          <p14:tracePt t="576776" x="4051300" y="3930650"/>
          <p14:tracePt t="576792" x="4019550" y="3930650"/>
          <p14:tracePt t="576795" x="4000500" y="3930650"/>
          <p14:tracePt t="576810" x="3994150" y="3937000"/>
          <p14:tracePt t="576826" x="3987800" y="3937000"/>
          <p14:tracePt t="576926" x="3987800" y="3943350"/>
          <p14:tracePt t="577166" x="3975100" y="3943350"/>
          <p14:tracePt t="577169" x="3962400" y="3930650"/>
          <p14:tracePt t="577177" x="3949700" y="3930650"/>
          <p14:tracePt t="577197" x="3924300" y="3917950"/>
          <p14:tracePt t="577210" x="3911600" y="3905250"/>
          <p14:tracePt t="577229" x="3898900" y="3898900"/>
          <p14:tracePt t="577243" x="3892550" y="3898900"/>
          <p14:tracePt t="577259" x="3873500" y="3892550"/>
          <p14:tracePt t="577292" x="3867150" y="3892550"/>
          <p14:tracePt t="577355" x="3867150" y="3886200"/>
          <p14:tracePt t="577363" x="3867150" y="3879850"/>
          <p14:tracePt t="577376" x="3867150" y="3854450"/>
          <p14:tracePt t="577392" x="3867150" y="3848100"/>
          <p14:tracePt t="577413" x="3854450" y="3797300"/>
          <p14:tracePt t="577425" x="3848100" y="3752850"/>
          <p14:tracePt t="577442" x="3829050" y="3714750"/>
          <p14:tracePt t="577459" x="3810000" y="3689350"/>
          <p14:tracePt t="577478" x="3790950" y="3676650"/>
          <p14:tracePt t="577509" x="3784600" y="3676650"/>
          <p14:tracePt t="577526" x="3765550" y="3676650"/>
          <p14:tracePt t="577542" x="3733800" y="3676650"/>
          <p14:tracePt t="577560" x="3689350" y="3683000"/>
          <p14:tracePt t="577576" x="3657600" y="3689350"/>
          <p14:tracePt t="577580" x="3625850" y="3695700"/>
          <p14:tracePt t="577597" x="3581400" y="3708400"/>
          <p14:tracePt t="577609" x="3536950" y="3733800"/>
          <p14:tracePt t="577627" x="3486150" y="3746500"/>
          <p14:tracePt t="577647" x="3441700" y="3759200"/>
          <p14:tracePt t="577662" x="3409950" y="3765550"/>
          <p14:tracePt t="577667" x="3397250" y="3771900"/>
          <p14:tracePt t="577676" x="3384550" y="3778250"/>
          <p14:tracePt t="577692" x="3340100" y="3784600"/>
          <p14:tracePt t="577709" x="3295650" y="3797300"/>
          <p14:tracePt t="577730" x="3238500" y="3797300"/>
          <p14:tracePt t="577742" x="3175000" y="3803650"/>
          <p14:tracePt t="577759" x="3136900" y="3816350"/>
          <p14:tracePt t="577776" x="3079750" y="3829050"/>
          <p14:tracePt t="577779" x="3067050" y="3835400"/>
          <p14:tracePt t="577792" x="3060700" y="3841750"/>
          <p14:tracePt t="577809" x="3048000" y="3854450"/>
          <p14:tracePt t="577828" x="3041650" y="3867150"/>
          <p14:tracePt t="577842" x="3035300" y="3873500"/>
          <p14:tracePt t="577945" x="3035300" y="3867150"/>
          <p14:tracePt t="577954" x="3035300" y="3854450"/>
          <p14:tracePt t="577960" x="3035300" y="3835400"/>
          <p14:tracePt t="577979" x="3054350" y="3797300"/>
          <p14:tracePt t="577993" x="3086100" y="3771900"/>
          <p14:tracePt t="578009" x="3200400" y="3740150"/>
          <p14:tracePt t="578026" x="3295650" y="3714750"/>
          <p14:tracePt t="578042" x="3390900" y="3689350"/>
          <p14:tracePt t="578059" x="3505200" y="3689350"/>
          <p14:tracePt t="578076" x="3619500" y="3683000"/>
          <p14:tracePt t="578093" x="3733800" y="3683000"/>
          <p14:tracePt t="578113" x="3816350" y="3676650"/>
          <p14:tracePt t="578126" x="3898900" y="3708400"/>
          <p14:tracePt t="578144" x="3943350" y="3733800"/>
          <p14:tracePt t="578162" x="3962400" y="3771900"/>
          <p14:tracePt t="578176" x="3962400" y="3778250"/>
          <p14:tracePt t="578195" x="3962400" y="3822700"/>
          <p14:tracePt t="578209" x="3962400" y="3829050"/>
          <p14:tracePt t="578793" x="3962400" y="3822700"/>
          <p14:tracePt t="580138" x="3962400" y="3829050"/>
          <p14:tracePt t="580144" x="3962400" y="3835400"/>
          <p14:tracePt t="580161" x="3930650" y="3848100"/>
          <p14:tracePt t="580176" x="3911600" y="3854450"/>
          <p14:tracePt t="580194" x="3810000" y="3879850"/>
          <p14:tracePt t="580209" x="3752850" y="3886200"/>
          <p14:tracePt t="580227" x="3727450" y="3892550"/>
          <p14:tracePt t="580243" x="3702050" y="3898900"/>
          <p14:tracePt t="580259" x="3676650" y="3911600"/>
          <p14:tracePt t="580277" x="3638550" y="3917950"/>
          <p14:tracePt t="580292" x="3600450" y="3930650"/>
          <p14:tracePt t="580310" x="3562350" y="3943350"/>
          <p14:tracePt t="580326" x="3543300" y="3956050"/>
          <p14:tracePt t="580346" x="3517900" y="3962400"/>
          <p14:tracePt t="580362" x="3498850" y="3968750"/>
          <p14:tracePt t="580376" x="3492500" y="3968750"/>
          <p14:tracePt t="580395" x="3473450" y="3981450"/>
          <p14:tracePt t="580413" x="3448050" y="3987800"/>
          <p14:tracePt t="580426" x="3435350" y="3994150"/>
          <p14:tracePt t="580443" x="3416300" y="4000500"/>
          <p14:tracePt t="580459" x="3397250" y="4006850"/>
          <p14:tracePt t="580479" x="3384550" y="4013200"/>
          <p14:tracePt t="580486" x="3371850" y="4019550"/>
          <p14:tracePt t="580493" x="3365500" y="4025900"/>
          <p14:tracePt t="580509" x="3352800" y="4032250"/>
          <p14:tracePt t="580526" x="3340100" y="4032250"/>
          <p14:tracePt t="580543" x="3333750" y="4038600"/>
          <p14:tracePt t="580559" x="3327400" y="4038600"/>
          <p14:tracePt t="580576" x="3327400" y="4044950"/>
          <p14:tracePt t="580793" x="3321050" y="4044950"/>
          <p14:tracePt t="580802" x="3321050" y="4070350"/>
          <p14:tracePt t="580809" x="3295650" y="4076700"/>
          <p14:tracePt t="580826" x="3270250" y="4083050"/>
          <p14:tracePt t="580842" x="3244850" y="4095750"/>
          <p14:tracePt t="580859" x="3200400" y="4102100"/>
          <p14:tracePt t="580880" x="3162300" y="4114800"/>
          <p14:tracePt t="580892" x="3130550" y="4127500"/>
          <p14:tracePt t="580913" x="3117850" y="4127500"/>
          <p14:tracePt t="580925" x="3079750" y="4127500"/>
          <p14:tracePt t="580942" x="2997200" y="4146550"/>
          <p14:tracePt t="580962" x="2857500" y="4178300"/>
          <p14:tracePt t="580978" x="2781300" y="4191000"/>
          <p14:tracePt t="580992" x="2743200" y="4197350"/>
          <p14:tracePt t="581009" x="2679700" y="4203700"/>
          <p14:tracePt t="581026" x="2660650" y="4210050"/>
          <p14:tracePt t="581042" x="2654300" y="4210050"/>
          <p14:tracePt t="581129" x="2647950" y="4210050"/>
          <p14:tracePt t="581138" x="2641600" y="4210050"/>
          <p14:tracePt t="581145" x="2616200" y="4210050"/>
          <p14:tracePt t="581161" x="2578100" y="4210050"/>
          <p14:tracePt t="581177" x="2533650" y="4210050"/>
          <p14:tracePt t="581192" x="2527300" y="4210050"/>
          <p14:tracePt t="581290" x="2527300" y="4216400"/>
          <p14:tracePt t="581370" x="2520950" y="4216400"/>
          <p14:tracePt t="581443" x="2527300" y="4216400"/>
          <p14:tracePt t="581449" x="2533650" y="4216400"/>
          <p14:tracePt t="581459" x="2546350" y="4216400"/>
          <p14:tracePt t="581479" x="2590800" y="4216400"/>
          <p14:tracePt t="581487" x="2616200" y="4216400"/>
          <p14:tracePt t="581489" x="2641600" y="4216400"/>
          <p14:tracePt t="581509" x="2698750" y="4216400"/>
          <p14:tracePt t="581526" x="2762250" y="4216400"/>
          <p14:tracePt t="581545" x="2844800" y="4216400"/>
          <p14:tracePt t="581560" x="2876550" y="4216400"/>
          <p14:tracePt t="581577" x="2959100" y="4216400"/>
          <p14:tracePt t="581593" x="3016250" y="4216400"/>
          <p14:tracePt t="581611" x="3060700" y="4216400"/>
          <p14:tracePt t="581628" x="3098800" y="4216400"/>
          <p14:tracePt t="581643" x="3124200" y="4216400"/>
          <p14:tracePt t="581661" x="3143250" y="4216400"/>
          <p14:tracePt t="581676" x="3168650" y="4216400"/>
          <p14:tracePt t="581693" x="3206750" y="4216400"/>
          <p14:tracePt t="581709" x="3244850" y="4203700"/>
          <p14:tracePt t="581728" x="3302000" y="4197350"/>
          <p14:tracePt t="581743" x="3321050" y="4184650"/>
          <p14:tracePt t="581759" x="3352800" y="4184650"/>
          <p14:tracePt t="581776" x="3371850" y="4178300"/>
          <p14:tracePt t="581779" x="3378200" y="4178300"/>
          <p14:tracePt t="581792" x="3390900" y="4178300"/>
          <p14:tracePt t="581809" x="3409950" y="4178300"/>
          <p14:tracePt t="581826" x="3422650" y="4178300"/>
          <p14:tracePt t="581843" x="3441700" y="4178300"/>
          <p14:tracePt t="581897" x="3454400" y="4178300"/>
          <p14:tracePt t="581911" x="3479800" y="4178300"/>
          <p14:tracePt t="581927" x="3536950" y="4178300"/>
          <p14:tracePt t="581942" x="3600450" y="4178300"/>
          <p14:tracePt t="581945" x="3632200" y="4178300"/>
          <p14:tracePt t="581959" x="3663950" y="4178300"/>
          <p14:tracePt t="581978" x="3733800" y="4178300"/>
          <p14:tracePt t="581997" x="3746500" y="4178300"/>
          <p14:tracePt t="582026" x="3752850" y="4178300"/>
          <p14:tracePt t="582102" x="3765550" y="4178300"/>
          <p14:tracePt t="582107" x="3784600" y="4178300"/>
          <p14:tracePt t="582113" x="3803650" y="4178300"/>
          <p14:tracePt t="582126" x="3835400" y="4178300"/>
          <p14:tracePt t="582147" x="3930650" y="4184650"/>
          <p14:tracePt t="582163" x="3981450" y="4178300"/>
          <p14:tracePt t="582176" x="4006850" y="4178300"/>
          <p14:tracePt t="582195" x="4032250" y="4178300"/>
          <p14:tracePt t="582364" x="4025900" y="4178300"/>
          <p14:tracePt t="582381" x="4025900" y="4171950"/>
          <p14:tracePt t="582478" x="4032250" y="4165600"/>
          <p14:tracePt t="582484" x="4057650" y="4165600"/>
          <p14:tracePt t="582493" x="4070350" y="4165600"/>
          <p14:tracePt t="582509" x="4089400" y="4165600"/>
          <p14:tracePt t="582526" x="4095750" y="4165600"/>
          <p14:tracePt t="582575" x="4095750" y="4159250"/>
          <p14:tracePt t="582633" x="4095750" y="4165600"/>
          <p14:tracePt t="582668" x="4102100" y="4165600"/>
          <p14:tracePt t="582676" x="4121150" y="4165600"/>
          <p14:tracePt t="582682" x="4146550" y="4165600"/>
          <p14:tracePt t="582692" x="4165600" y="4165600"/>
          <p14:tracePt t="582709" x="4197350" y="4165600"/>
          <p14:tracePt t="582728" x="4210050" y="4165600"/>
          <p14:tracePt t="582897" x="4216400" y="4165600"/>
          <p14:tracePt t="582911" x="4229100" y="4159250"/>
          <p14:tracePt t="582917" x="4248150" y="4152900"/>
          <p14:tracePt t="582926" x="4260850" y="4146550"/>
          <p14:tracePt t="582942" x="4292600" y="4146550"/>
          <p14:tracePt t="582960" x="4318000" y="4146550"/>
          <p14:tracePt t="582977" x="4330700" y="4146550"/>
          <p14:tracePt t="583147" x="4343400" y="4146550"/>
          <p14:tracePt t="583154" x="4356100" y="4146550"/>
          <p14:tracePt t="583178" x="4362450" y="4146550"/>
          <p14:tracePt t="583317" x="4368800" y="4146550"/>
          <p14:tracePt t="583323" x="4387850" y="4140200"/>
          <p14:tracePt t="583329" x="4419600" y="4140200"/>
          <p14:tracePt t="583343" x="4457700" y="4140200"/>
          <p14:tracePt t="583359" x="4533900" y="4140200"/>
          <p14:tracePt t="583376" x="4597400" y="4140200"/>
          <p14:tracePt t="583395" x="4660900" y="4140200"/>
          <p14:tracePt t="583412" x="4679950" y="4140200"/>
          <p14:tracePt t="583546" x="4686300" y="4140200"/>
          <p14:tracePt t="583605" x="4692650" y="4140200"/>
          <p14:tracePt t="583610" x="4699000" y="4133850"/>
          <p14:tracePt t="583627" x="4724400" y="4121150"/>
          <p14:tracePt t="583646" x="4730750" y="4121150"/>
          <p14:tracePt t="583739" x="4730750" y="4114800"/>
          <p14:tracePt t="583746" x="4737100" y="4114800"/>
          <p14:tracePt t="585315" x="4737100" y="4133850"/>
          <p14:tracePt t="585322" x="4775200" y="4159250"/>
          <p14:tracePt t="585331" x="4813300" y="4171950"/>
          <p14:tracePt t="585342" x="4851400" y="4184650"/>
          <p14:tracePt t="585359" x="4902200" y="4222750"/>
          <p14:tracePt t="585380" x="4978400" y="4254500"/>
          <p14:tracePt t="585393" x="5010150" y="4260850"/>
          <p14:tracePt t="585413" x="5080000" y="4260850"/>
          <p14:tracePt t="585426" x="5105400" y="4260850"/>
          <p14:tracePt t="585443" x="5130800" y="4260850"/>
          <p14:tracePt t="585461" x="5162550" y="4254500"/>
          <p14:tracePt t="585478" x="5194300" y="4248150"/>
          <p14:tracePt t="585492" x="5226050" y="4241800"/>
          <p14:tracePt t="585509" x="5232400" y="4241800"/>
          <p14:tracePt t="585677" x="5226050" y="4241800"/>
          <p14:tracePt t="585684" x="5207000" y="4241800"/>
          <p14:tracePt t="585692" x="5181600" y="4241800"/>
          <p14:tracePt t="585709" x="5130800" y="4241800"/>
          <p14:tracePt t="585728" x="5067300" y="4241800"/>
          <p14:tracePt t="585745" x="4914900" y="4241800"/>
          <p14:tracePt t="585759" x="4864100" y="4241800"/>
          <p14:tracePt t="585776" x="4756150" y="4235450"/>
          <p14:tracePt t="585779" x="4705350" y="4235450"/>
          <p14:tracePt t="585792" x="4648200" y="4235450"/>
          <p14:tracePt t="585809" x="4502150" y="4235450"/>
          <p14:tracePt t="585826" x="4413250" y="4216400"/>
          <p14:tracePt t="585842" x="4337050" y="4222750"/>
          <p14:tracePt t="585862" x="4229100" y="4229100"/>
          <p14:tracePt t="585876" x="4127500" y="4235450"/>
          <p14:tracePt t="585895" x="4000500" y="4235450"/>
          <p14:tracePt t="585914" x="3829050" y="4241800"/>
          <p14:tracePt t="585926" x="3771900" y="4241800"/>
          <p14:tracePt t="585943" x="3676650" y="4241800"/>
          <p14:tracePt t="585960" x="3562350" y="4241800"/>
          <p14:tracePt t="585963" x="3511550" y="4241800"/>
          <p14:tracePt t="585977" x="3416300" y="4229100"/>
          <p14:tracePt t="585993" x="3333750" y="4222750"/>
          <p14:tracePt t="586009" x="3263900" y="4222750"/>
          <p14:tracePt t="586026" x="3200400" y="4197350"/>
          <p14:tracePt t="586042" x="3117850" y="4191000"/>
          <p14:tracePt t="586059" x="3028950" y="4178300"/>
          <p14:tracePt t="586076" x="2946400" y="4178300"/>
          <p14:tracePt t="586092" x="2882900" y="4171950"/>
          <p14:tracePt t="586109" x="2825750" y="4171950"/>
          <p14:tracePt t="586129" x="2736850" y="4171950"/>
          <p14:tracePt t="586142" x="2705100" y="4171950"/>
          <p14:tracePt t="586163" x="2609850" y="4171950"/>
          <p14:tracePt t="586176" x="2584450" y="4171950"/>
          <p14:tracePt t="586193" x="2533650" y="4171950"/>
          <p14:tracePt t="586197" x="2514600" y="4171950"/>
          <p14:tracePt t="586209" x="2476500" y="4171950"/>
          <p14:tracePt t="586228" x="2393950" y="4159250"/>
          <p14:tracePt t="586243" x="2298700" y="4152900"/>
          <p14:tracePt t="586259" x="2216150" y="4152900"/>
          <p14:tracePt t="586276" x="2133600" y="4152900"/>
          <p14:tracePt t="586294" x="2051050" y="4146550"/>
          <p14:tracePt t="586309" x="1974850" y="4146550"/>
          <p14:tracePt t="586326" x="1898650" y="4146550"/>
          <p14:tracePt t="586343" x="1828800" y="4133850"/>
          <p14:tracePt t="586360" x="1765300" y="4133850"/>
          <p14:tracePt t="586376" x="1727200" y="4127500"/>
          <p14:tracePt t="586393" x="1676400" y="4127500"/>
          <p14:tracePt t="586413" x="1638300" y="4127500"/>
          <p14:tracePt t="586426" x="1600200" y="4127500"/>
          <p14:tracePt t="586442" x="1549400" y="4127500"/>
          <p14:tracePt t="586459" x="1511300" y="4127500"/>
          <p14:tracePt t="586478" x="1479550" y="4127500"/>
          <p14:tracePt t="586492" x="1473200" y="4127500"/>
          <p14:tracePt t="586571" x="1466850" y="4127500"/>
          <p14:tracePt t="586578" x="1460500" y="4127500"/>
          <p14:tracePt t="586593" x="1447800" y="4127500"/>
          <p14:tracePt t="586609" x="1428750" y="4127500"/>
          <p14:tracePt t="586729" x="1422400" y="4127500"/>
          <p14:tracePt t="586745" x="1416050" y="4127500"/>
          <p14:tracePt t="586898" x="1428750" y="4127500"/>
          <p14:tracePt t="586908" x="1447800" y="4127500"/>
          <p14:tracePt t="586918" x="1473200" y="4127500"/>
          <p14:tracePt t="586926" x="1492250" y="4127500"/>
          <p14:tracePt t="586946" x="1543050" y="4127500"/>
          <p14:tracePt t="586959" x="1574800" y="4127500"/>
          <p14:tracePt t="586978" x="1708150" y="4127500"/>
          <p14:tracePt t="586993" x="1797050" y="4127500"/>
          <p14:tracePt t="587010" x="1866900" y="4127500"/>
          <p14:tracePt t="587026" x="1949450" y="4127500"/>
          <p14:tracePt t="587043" x="2044700" y="4127500"/>
          <p14:tracePt t="587060" x="2152650" y="4127500"/>
          <p14:tracePt t="587076" x="2241550" y="4121150"/>
          <p14:tracePt t="587093" x="2374900" y="4108450"/>
          <p14:tracePt t="587115" x="2495550" y="4102100"/>
          <p14:tracePt t="587126" x="2603500" y="4102100"/>
          <p14:tracePt t="587145" x="2755900" y="4114800"/>
          <p14:tracePt t="587161" x="2806700" y="4121150"/>
          <p14:tracePt t="587179" x="3009900" y="4133850"/>
          <p14:tracePt t="587192" x="3079750" y="4133850"/>
          <p14:tracePt t="587209" x="3263900" y="4127500"/>
          <p14:tracePt t="587229" x="3384550" y="4127500"/>
          <p14:tracePt t="587242" x="3505200" y="4121150"/>
          <p14:tracePt t="587259" x="3619500" y="4108450"/>
          <p14:tracePt t="587276" x="3759200" y="4114800"/>
          <p14:tracePt t="587292" x="3892550" y="4114800"/>
          <p14:tracePt t="587309" x="4051300" y="4127500"/>
          <p14:tracePt t="587326" x="4184650" y="4133850"/>
          <p14:tracePt t="587342" x="4292600" y="4114800"/>
          <p14:tracePt t="587359" x="4368800" y="4095750"/>
          <p14:tracePt t="587376" x="4502150" y="4108450"/>
          <p14:tracePt t="587381" x="4572000" y="4108450"/>
          <p14:tracePt t="587396" x="4673600" y="4102100"/>
          <p14:tracePt t="587411" x="4775200" y="4102100"/>
          <p14:tracePt t="587426" x="4838700" y="4102100"/>
          <p14:tracePt t="587442" x="4864100" y="4102100"/>
          <p14:tracePt t="587581" x="4851400" y="4102100"/>
          <p14:tracePt t="587587" x="4819650" y="4102100"/>
          <p14:tracePt t="587601" x="4794250" y="4102100"/>
          <p14:tracePt t="587610" x="4718050" y="4114800"/>
          <p14:tracePt t="587630" x="4610100" y="4133850"/>
          <p14:tracePt t="587642" x="4489450" y="4146550"/>
          <p14:tracePt t="587662" x="4362450" y="4165600"/>
          <p14:tracePt t="587676" x="4178300" y="4184650"/>
          <p14:tracePt t="587692" x="3937000" y="4210050"/>
          <p14:tracePt t="587709" x="3663950" y="4222750"/>
          <p14:tracePt t="587728" x="3403600" y="4229100"/>
          <p14:tracePt t="587742" x="3162300" y="4229100"/>
          <p14:tracePt t="587759" x="2965450" y="4229100"/>
          <p14:tracePt t="587776" x="2755900" y="4229100"/>
          <p14:tracePt t="587778" x="2647950" y="4229100"/>
          <p14:tracePt t="587792" x="2533650" y="4235450"/>
          <p14:tracePt t="587809" x="2254250" y="4248150"/>
          <p14:tracePt t="587826" x="2139950" y="4260850"/>
          <p14:tracePt t="587842" x="2038350" y="4267200"/>
          <p14:tracePt t="587851" x="2019300" y="4286250"/>
          <p14:tracePt t="587862" x="1987550" y="4292600"/>
          <p14:tracePt t="587876" x="1885950" y="4292600"/>
          <p14:tracePt t="587892" x="1771650" y="4305300"/>
          <p14:tracePt t="587913" x="1651000" y="4318000"/>
          <p14:tracePt t="587926" x="1530350" y="4318000"/>
          <p14:tracePt t="587943" x="1435100" y="4318000"/>
          <p14:tracePt t="587960" x="1377950" y="4324350"/>
          <p14:tracePt t="587978" x="1327150" y="4330700"/>
          <p14:tracePt t="588102" x="1327150" y="4337050"/>
          <p14:tracePt t="588186" x="1327150" y="4343400"/>
          <p14:tracePt t="588209" x="1327150" y="4349750"/>
          <p14:tracePt t="588228" x="1327150" y="4356100"/>
          <p14:tracePt t="588244" x="1327150" y="4362450"/>
          <p14:tracePt t="588251" x="1327150" y="4368800"/>
          <p14:tracePt t="588260" x="1339850" y="4375150"/>
          <p14:tracePt t="588276" x="1346200" y="4375150"/>
          <p14:tracePt t="588676" x="1352550" y="4375150"/>
          <p14:tracePt t="588682" x="1358900" y="4375150"/>
          <p14:tracePt t="588693" x="1377950" y="4375150"/>
          <p14:tracePt t="588709" x="1403350" y="4375150"/>
          <p14:tracePt t="588729" x="1422400" y="4381500"/>
          <p14:tracePt t="588743" x="1441450" y="4381500"/>
          <p14:tracePt t="588759" x="1466850" y="4381500"/>
          <p14:tracePt t="588761" x="1485900" y="4381500"/>
          <p14:tracePt t="588776" x="1504950" y="4381500"/>
          <p14:tracePt t="588793" x="1530350" y="4381500"/>
          <p14:tracePt t="588809" x="1549400" y="4387850"/>
          <p14:tracePt t="588924" x="1549400" y="4381500"/>
          <p14:tracePt t="588943" x="1562100" y="4381500"/>
          <p14:tracePt t="588961" x="1625600" y="4381500"/>
          <p14:tracePt t="588978" x="1657350" y="4381500"/>
          <p14:tracePt t="588993" x="1676400" y="4381500"/>
          <p14:tracePt t="589009" x="1720850" y="4381500"/>
          <p14:tracePt t="589026" x="1752600" y="4381500"/>
          <p14:tracePt t="589042" x="1778000" y="4381500"/>
          <p14:tracePt t="589059" x="1803400" y="4381500"/>
          <p14:tracePt t="589076" x="1828800" y="4381500"/>
          <p14:tracePt t="589093" x="1873250" y="4381500"/>
          <p14:tracePt t="589109" x="1917700" y="4381500"/>
          <p14:tracePt t="589129" x="1974850" y="4368800"/>
          <p14:tracePt t="589143" x="1993900" y="4368800"/>
          <p14:tracePt t="589162" x="1993900" y="4362450"/>
          <p14:tracePt t="589316" x="1993900" y="4356100"/>
          <p14:tracePt t="589351" x="1993900" y="4349750"/>
          <p14:tracePt t="589356" x="2000250" y="4337050"/>
          <p14:tracePt t="589365" x="2000250" y="4324350"/>
          <p14:tracePt t="589376" x="2006600" y="4298950"/>
          <p14:tracePt t="589397" x="2006600" y="4241800"/>
          <p14:tracePt t="589411" x="2006600" y="4216400"/>
          <p14:tracePt t="589426" x="2006600" y="4197350"/>
          <p14:tracePt t="589442" x="2006600" y="4191000"/>
          <p14:tracePt t="589586" x="1993900" y="4191000"/>
          <p14:tracePt t="589600" x="1974850" y="4191000"/>
          <p14:tracePt t="589605" x="1949450" y="4191000"/>
          <p14:tracePt t="589611" x="1911350" y="4191000"/>
          <p14:tracePt t="589628" x="1828800" y="4184650"/>
          <p14:tracePt t="589647" x="1746250" y="4178300"/>
          <p14:tracePt t="589663" x="1663700" y="4171950"/>
          <p14:tracePt t="589668" x="1625600" y="4171950"/>
          <p14:tracePt t="589676" x="1593850" y="4171950"/>
          <p14:tracePt t="589693" x="1530350" y="4171950"/>
          <p14:tracePt t="589709" x="1485900" y="4171950"/>
          <p14:tracePt t="589729" x="1460500" y="4171950"/>
          <p14:tracePt t="589742" x="1454150" y="4171950"/>
          <p14:tracePt t="589759" x="1441450" y="4171950"/>
          <p14:tracePt t="589776" x="1435100" y="4171950"/>
          <p14:tracePt t="590010" x="1435100" y="4184650"/>
          <p14:tracePt t="590021" x="1435100" y="4203700"/>
          <p14:tracePt t="590026" x="1435100" y="4216400"/>
          <p14:tracePt t="590042" x="1435100" y="4260850"/>
          <p14:tracePt t="590059" x="1435100" y="4292600"/>
          <p14:tracePt t="590076" x="1435100" y="4324350"/>
          <p14:tracePt t="590093" x="1435100" y="4337050"/>
          <p14:tracePt t="590154" x="1428750" y="4337050"/>
          <p14:tracePt t="590354" x="1435100" y="4343400"/>
          <p14:tracePt t="590369" x="1447800" y="4343400"/>
          <p14:tracePt t="590380" x="1460500" y="4343400"/>
          <p14:tracePt t="590395" x="1504950" y="4356100"/>
          <p14:tracePt t="590414" x="1543050" y="4362450"/>
          <p14:tracePt t="590422" x="1568450" y="4375150"/>
          <p14:tracePt t="590425" x="1581150" y="4375150"/>
          <p14:tracePt t="590443" x="1612900" y="4381500"/>
          <p14:tracePt t="590464" x="1644650" y="4394200"/>
          <p14:tracePt t="590478" x="1689100" y="4394200"/>
          <p14:tracePt t="590493" x="1739900" y="4394200"/>
          <p14:tracePt t="590509" x="1784350" y="4394200"/>
          <p14:tracePt t="590526" x="1822450" y="4394200"/>
          <p14:tracePt t="590542" x="1828800" y="4394200"/>
          <p14:tracePt t="590580" x="1828800" y="4387850"/>
          <p14:tracePt t="590642" x="1854200" y="4387850"/>
          <p14:tracePt t="590650" x="1866900" y="4387850"/>
          <p14:tracePt t="590664" x="1873250" y="4381500"/>
          <p14:tracePt t="590676" x="1879600" y="4381500"/>
          <p14:tracePt t="590693" x="1905000" y="4381500"/>
          <p14:tracePt t="590709" x="1930400" y="4381500"/>
          <p14:tracePt t="590728" x="1949450" y="4381500"/>
          <p14:tracePt t="590742" x="1955800" y="4381500"/>
          <p14:tracePt t="590759" x="1962150" y="4381500"/>
          <p14:tracePt t="590873" x="1962150" y="4375150"/>
          <p14:tracePt t="590882" x="1962150" y="4356100"/>
          <p14:tracePt t="590893" x="1962150" y="4343400"/>
          <p14:tracePt t="590913" x="1962150" y="4324350"/>
          <p14:tracePt t="590926" x="1968500" y="4292600"/>
          <p14:tracePt t="590945" x="1968500" y="4254500"/>
          <p14:tracePt t="590959" x="1968500" y="4248150"/>
          <p14:tracePt t="590978" x="1968500" y="4222750"/>
          <p14:tracePt t="590995" x="1968500" y="4216400"/>
          <p14:tracePt t="591009" x="1968500" y="4203700"/>
          <p14:tracePt t="591026" x="1962150" y="4191000"/>
          <p14:tracePt t="591044" x="1962150" y="4178300"/>
          <p14:tracePt t="591145" x="1955800" y="4178300"/>
          <p14:tracePt t="591155" x="1943100" y="4178300"/>
          <p14:tracePt t="591166" x="1924050" y="4178300"/>
          <p14:tracePt t="591176" x="1898650" y="4178300"/>
          <p14:tracePt t="591192" x="1854200" y="4178300"/>
          <p14:tracePt t="591209" x="1790700" y="4191000"/>
          <p14:tracePt t="591228" x="1739900" y="4191000"/>
          <p14:tracePt t="591243" x="1708150" y="4197350"/>
          <p14:tracePt t="591259" x="1689100" y="4197350"/>
          <p14:tracePt t="591276" x="1676400" y="4197350"/>
          <p14:tracePt t="591309" x="1651000" y="4197350"/>
          <p14:tracePt t="591326" x="1612900" y="4197350"/>
          <p14:tracePt t="591343" x="1581150" y="4197350"/>
          <p14:tracePt t="591359" x="1555750" y="4197350"/>
          <p14:tracePt t="591363" x="1549400" y="4197350"/>
          <p14:tracePt t="591375" x="1543050" y="4197350"/>
          <p14:tracePt t="591393" x="1536700" y="4197350"/>
          <p14:tracePt t="591478" x="1530350" y="4197350"/>
          <p14:tracePt t="591612" x="1530350" y="4216400"/>
          <p14:tracePt t="591619" x="1530350" y="4235450"/>
          <p14:tracePt t="591629" x="1530350" y="4254500"/>
          <p14:tracePt t="591642" x="1530350" y="4298950"/>
          <p14:tracePt t="591662" x="1530350" y="4324350"/>
          <p14:tracePt t="591676" x="1530350" y="4337050"/>
          <p14:tracePt t="591693" x="1517650" y="4343400"/>
          <p14:tracePt t="591842" x="1517650" y="4349750"/>
          <p14:tracePt t="591856" x="1536700" y="4349750"/>
          <p14:tracePt t="591864" x="1568450" y="4349750"/>
          <p14:tracePt t="591876" x="1631950" y="4349750"/>
          <p14:tracePt t="591894" x="1689100" y="4375150"/>
          <p14:tracePt t="591912" x="1746250" y="4362450"/>
          <p14:tracePt t="591926" x="1778000" y="4375150"/>
          <p14:tracePt t="591942" x="1797050" y="4381500"/>
          <p14:tracePt t="591978" x="1803400" y="4381500"/>
          <p14:tracePt t="592105" x="1809750" y="4381500"/>
          <p14:tracePt t="592113" x="1835150" y="4381500"/>
          <p14:tracePt t="592122" x="1854200" y="4381500"/>
          <p14:tracePt t="592143" x="1879600" y="4381500"/>
          <p14:tracePt t="592162" x="1892300" y="4381500"/>
          <p14:tracePt t="592202" x="1892300" y="4375150"/>
          <p14:tracePt t="592210" x="1898650" y="4362450"/>
          <p14:tracePt t="592218" x="1905000" y="4343400"/>
          <p14:tracePt t="592230" x="1905000" y="4330700"/>
          <p14:tracePt t="592244" x="1924050" y="4305300"/>
          <p14:tracePt t="592259" x="1930400" y="4273550"/>
          <p14:tracePt t="592276" x="1943100" y="4241800"/>
          <p14:tracePt t="592292" x="1949450" y="4229100"/>
          <p14:tracePt t="592309" x="1949450" y="4222750"/>
          <p14:tracePt t="592326" x="1949450" y="4210050"/>
          <p14:tracePt t="592343" x="1949450" y="4197350"/>
          <p14:tracePt t="592361" x="1949450" y="4184650"/>
          <p14:tracePt t="592376" x="1949450" y="4178300"/>
          <p14:tracePt t="592393" x="1949450" y="4171950"/>
          <p14:tracePt t="592415" x="1949450" y="4165600"/>
          <p14:tracePt t="592426" x="1924050" y="4165600"/>
          <p14:tracePt t="592444" x="1879600" y="4165600"/>
          <p14:tracePt t="592459" x="1809750" y="4165600"/>
          <p14:tracePt t="592478" x="1733550" y="4165600"/>
          <p14:tracePt t="592493" x="1663700" y="4165600"/>
          <p14:tracePt t="592509" x="1600200" y="4165600"/>
          <p14:tracePt t="592526" x="1555750" y="4165600"/>
          <p14:tracePt t="592542" x="1511300" y="4165600"/>
          <p14:tracePt t="592559" x="1485900" y="4165600"/>
          <p14:tracePt t="592576" x="1473200" y="4165600"/>
          <p14:tracePt t="592578" x="1466850" y="4165600"/>
          <p14:tracePt t="592593" x="1460500" y="4165600"/>
          <p14:tracePt t="592612" x="1447800" y="4165600"/>
          <p14:tracePt t="592626" x="1441450" y="4165600"/>
          <p14:tracePt t="592727" x="1428750" y="4165600"/>
          <p14:tracePt t="592740" x="1416050" y="4165600"/>
          <p14:tracePt t="592777" x="1416050" y="4171950"/>
          <p14:tracePt t="592809" x="1409700" y="4171950"/>
          <p14:tracePt t="592818" x="1403350" y="4178300"/>
          <p14:tracePt t="592826" x="1403350" y="4184650"/>
          <p14:tracePt t="592843" x="1397000" y="4203700"/>
          <p14:tracePt t="592850" x="1397000" y="4216400"/>
          <p14:tracePt t="592861" x="1397000" y="4229100"/>
          <p14:tracePt t="592879" x="1390650" y="4229100"/>
          <p14:tracePt t="592896" x="1390650" y="4235450"/>
          <p14:tracePt t="592911" x="1390650" y="4241800"/>
          <p14:tracePt t="592917" x="1390650" y="4248150"/>
          <p14:tracePt t="592926" x="1390650" y="4254500"/>
          <p14:tracePt t="592943" x="1390650" y="4267200"/>
          <p14:tracePt t="592977" x="1390650" y="4273550"/>
          <p14:tracePt t="593057" x="1390650" y="4279900"/>
          <p14:tracePt t="593066" x="1390650" y="4286250"/>
          <p14:tracePt t="593076" x="1390650" y="4292600"/>
          <p14:tracePt t="593098" x="1390650" y="4298950"/>
          <p14:tracePt t="593185" x="1397000" y="4298950"/>
          <p14:tracePt t="593194" x="1403350" y="4305300"/>
          <p14:tracePt t="593233" x="1409700" y="4305300"/>
          <p14:tracePt t="593243" x="1441450" y="4305300"/>
          <p14:tracePt t="593249" x="1466850" y="4305300"/>
          <p14:tracePt t="593259" x="1498600" y="4311650"/>
          <p14:tracePt t="593276" x="1536700" y="4318000"/>
          <p14:tracePt t="593293" x="1574800" y="4318000"/>
          <p14:tracePt t="593309" x="1619250" y="4318000"/>
          <p14:tracePt t="593326" x="1657350" y="4318000"/>
          <p14:tracePt t="593343" x="1689100" y="4318000"/>
          <p14:tracePt t="593359" x="1701800" y="4318000"/>
          <p14:tracePt t="593418" x="1714500" y="4324350"/>
          <p14:tracePt t="593426" x="1727200" y="4324350"/>
          <p14:tracePt t="593442" x="1778000" y="4324350"/>
          <p14:tracePt t="593459" x="1816100" y="4343400"/>
          <p14:tracePt t="593478" x="1873250" y="4343400"/>
          <p14:tracePt t="593492" x="1905000" y="4356100"/>
          <p14:tracePt t="593509" x="1955800" y="4362450"/>
          <p14:tracePt t="593526" x="1987550" y="4368800"/>
          <p14:tracePt t="593667" x="1993900" y="4368800"/>
          <p14:tracePt t="593681" x="1993900" y="4356100"/>
          <p14:tracePt t="593691" x="1993900" y="4343400"/>
          <p14:tracePt t="593711" x="1993900" y="4324350"/>
          <p14:tracePt t="593728" x="1993900" y="4305300"/>
          <p14:tracePt t="593743" x="1993900" y="4286250"/>
          <p14:tracePt t="593759" x="1993900" y="4254500"/>
          <p14:tracePt t="593777" x="1993900" y="4235450"/>
          <p14:tracePt t="593793" x="1993900" y="4229100"/>
          <p14:tracePt t="593811" x="1987550" y="4222750"/>
          <p14:tracePt t="593826" x="1981200" y="4216400"/>
          <p14:tracePt t="593876" x="1974850" y="4216400"/>
          <p14:tracePt t="593917" x="1968500" y="4216400"/>
          <p14:tracePt t="593921" x="1955800" y="4216400"/>
          <p14:tracePt t="593929" x="1930400" y="4216400"/>
          <p14:tracePt t="593942" x="1898650" y="4216400"/>
          <p14:tracePt t="593959" x="1847850" y="4216400"/>
          <p14:tracePt t="593978" x="1784350" y="4216400"/>
          <p14:tracePt t="593993" x="1765300" y="4216400"/>
          <p14:tracePt t="594009" x="1670050" y="4216400"/>
          <p14:tracePt t="594026" x="1638300" y="4216400"/>
          <p14:tracePt t="594042" x="1612900" y="4222750"/>
          <p14:tracePt t="594059" x="1593850" y="4222750"/>
          <p14:tracePt t="594076" x="1568450" y="4222750"/>
          <p14:tracePt t="594097" x="1524000" y="4222750"/>
          <p14:tracePt t="594110" x="1485900" y="4216400"/>
          <p14:tracePt t="594126" x="1441450" y="4203700"/>
          <p14:tracePt t="594147" x="1409700" y="4197350"/>
          <p14:tracePt t="594163" x="1390650" y="4191000"/>
          <p14:tracePt t="594251" x="1397000" y="4191000"/>
          <p14:tracePt t="594268" x="1403350" y="4191000"/>
          <p14:tracePt t="594274" x="1416050" y="4191000"/>
          <p14:tracePt t="594280" x="1422400" y="4203700"/>
          <p14:tracePt t="594295" x="1428750" y="4216400"/>
          <p14:tracePt t="594309" x="1447800" y="4254500"/>
          <p14:tracePt t="594326" x="1466850" y="4298950"/>
          <p14:tracePt t="594343" x="1473200" y="4356100"/>
          <p14:tracePt t="594355" x="1485900" y="4381500"/>
          <p14:tracePt t="594362" x="1485900" y="4387850"/>
          <p14:tracePt t="594396" x="1492250" y="4387850"/>
          <p14:tracePt t="594441" x="1485900" y="4387850"/>
          <p14:tracePt t="594490" x="1485900" y="4362450"/>
          <p14:tracePt t="594497" x="1485900" y="4330700"/>
          <p14:tracePt t="594509" x="1485900" y="4305300"/>
          <p14:tracePt t="594526" x="1485900" y="4241800"/>
          <p14:tracePt t="594542" x="1485900" y="4197350"/>
          <p14:tracePt t="594559" x="1485900" y="4159250"/>
          <p14:tracePt t="594577" x="1485900" y="4089400"/>
          <p14:tracePt t="594597" x="1473200" y="4044950"/>
          <p14:tracePt t="594615" x="1466850" y="4025900"/>
          <p14:tracePt t="594627" x="1466850" y="4013200"/>
          <p14:tracePt t="594643" x="1466850" y="4000500"/>
          <p14:tracePt t="594662" x="1466850" y="3975100"/>
          <p14:tracePt t="594676" x="1466850" y="3956050"/>
          <p14:tracePt t="594693" x="1473200" y="3943350"/>
          <p14:tracePt t="594709" x="1473200" y="3937000"/>
          <p14:tracePt t="594759" x="1473200" y="3949700"/>
          <p14:tracePt t="594776" x="1473200" y="4006850"/>
          <p14:tracePt t="594794" x="1454150" y="4083050"/>
          <p14:tracePt t="594809" x="1447800" y="4133850"/>
          <p14:tracePt t="594826" x="1435100" y="4159250"/>
          <p14:tracePt t="594842" x="1428750" y="4171950"/>
          <p14:tracePt t="594917" x="1428750" y="4159250"/>
          <p14:tracePt t="594990" x="1428750" y="4165600"/>
          <p14:tracePt t="594996" x="1428750" y="4171950"/>
          <p14:tracePt t="595009" x="1428750" y="4178300"/>
          <p14:tracePt t="595026" x="1428750" y="4184650"/>
          <p14:tracePt t="595059" x="1454150" y="4184650"/>
          <p14:tracePt t="595077" x="1492250" y="4184650"/>
          <p14:tracePt t="595096" x="1536700" y="4165600"/>
          <p14:tracePt t="595112" x="1593850" y="4133850"/>
          <p14:tracePt t="595130" x="1612900" y="4121150"/>
          <p14:tracePt t="595143" x="1625600" y="4114800"/>
          <p14:tracePt t="595233" x="1631950" y="4114800"/>
          <p14:tracePt t="595250" x="1631950" y="4121150"/>
          <p14:tracePt t="595258" x="1625600" y="4146550"/>
          <p14:tracePt t="595276" x="1600200" y="4197350"/>
          <p14:tracePt t="595293" x="1574800" y="4235450"/>
          <p14:tracePt t="595309" x="1536700" y="4254500"/>
          <p14:tracePt t="595326" x="1517650" y="4273550"/>
          <p14:tracePt t="595342" x="1511300" y="4273550"/>
          <p14:tracePt t="595378" x="1498600" y="4273550"/>
          <p14:tracePt t="595393" x="1492250" y="4273550"/>
          <p14:tracePt t="595412" x="1460500" y="4273550"/>
          <p14:tracePt t="595426" x="1454150" y="4273550"/>
          <p14:tracePt t="595442" x="1441450" y="4273550"/>
          <p14:tracePt t="595459" x="1435100" y="4273550"/>
          <p14:tracePt t="596145" x="1428750" y="4273550"/>
          <p14:tracePt t="598562" x="1435100" y="4260850"/>
          <p14:tracePt t="598570" x="1441450" y="4241800"/>
          <p14:tracePt t="598580" x="1441450" y="4229100"/>
          <p14:tracePt t="598597" x="1447800" y="4216400"/>
          <p14:tracePt t="598610" x="1447800" y="4191000"/>
          <p14:tracePt t="598626" x="1454150" y="4178300"/>
          <p14:tracePt t="598662" x="1454150" y="4165600"/>
          <p14:tracePt t="598693" x="1454150" y="4159250"/>
          <p14:tracePt t="598854" x="1454150" y="4152900"/>
          <p14:tracePt t="598861" x="1466850" y="4140200"/>
          <p14:tracePt t="598876" x="1473200" y="4108450"/>
          <p14:tracePt t="598893" x="1498600" y="4076700"/>
          <p14:tracePt t="598914" x="1524000" y="4025900"/>
          <p14:tracePt t="598928" x="1574800" y="3975100"/>
          <p14:tracePt t="598942" x="1651000" y="3898900"/>
          <p14:tracePt t="598960" x="1708150" y="3803650"/>
          <p14:tracePt t="598978" x="1809750" y="3702050"/>
          <p14:tracePt t="598993" x="1841500" y="3670300"/>
          <p14:tracePt t="599042" x="1841500" y="3663950"/>
          <p14:tracePt t="599065" x="1854200" y="3663950"/>
          <p14:tracePt t="599075" x="1860550" y="3657600"/>
          <p14:tracePt t="599093" x="1873250" y="3657600"/>
          <p14:tracePt t="599236" x="1873250" y="3663950"/>
          <p14:tracePt t="599242" x="1873250" y="3683000"/>
          <p14:tracePt t="599259" x="1911350" y="3702050"/>
          <p14:tracePt t="599276" x="1962150" y="3721100"/>
          <p14:tracePt t="599292" x="2051050" y="3721100"/>
          <p14:tracePt t="599310" x="2120900" y="3721100"/>
          <p14:tracePt t="599326" x="2139950" y="3721100"/>
          <p14:tracePt t="599342" x="2146300" y="3721100"/>
          <p14:tracePt t="599514" x="2133600" y="3721100"/>
          <p14:tracePt t="599522" x="2120900" y="3721100"/>
          <p14:tracePt t="599542" x="2082800" y="3740150"/>
          <p14:tracePt t="599559" x="2044700" y="3784600"/>
          <p14:tracePt t="599576" x="1968500" y="3816350"/>
          <p14:tracePt t="599594" x="1885950" y="3879850"/>
          <p14:tracePt t="599610" x="1841500" y="3930650"/>
          <p14:tracePt t="599626" x="1816100" y="3987800"/>
          <p14:tracePt t="599644" x="1803400" y="4025900"/>
          <p14:tracePt t="599664" x="1790700" y="4064000"/>
          <p14:tracePt t="599676" x="1771650" y="4102100"/>
          <p14:tracePt t="599693" x="1765300" y="4133850"/>
          <p14:tracePt t="599709" x="1758950" y="4152900"/>
          <p14:tracePt t="599728" x="1752600" y="4152900"/>
          <p14:tracePt t="599743" x="1752600" y="4159250"/>
          <p14:tracePt t="599776" x="1727200" y="4159250"/>
          <p14:tracePt t="599793" x="1695450" y="4127500"/>
          <p14:tracePt t="599809" x="1644650" y="4114800"/>
          <p14:tracePt t="599826" x="1612900" y="4114800"/>
          <p14:tracePt t="599843" x="1574800" y="4127500"/>
          <p14:tracePt t="599850" x="1562100" y="4140200"/>
          <p14:tracePt t="599865" x="1549400" y="4152900"/>
          <p14:tracePt t="599876" x="1530350" y="4165600"/>
          <p14:tracePt t="599945" x="1543050" y="4152900"/>
          <p14:tracePt t="599956" x="1549400" y="4127500"/>
          <p14:tracePt t="599961" x="1562100" y="4102100"/>
          <p14:tracePt t="599978" x="1600200" y="4051300"/>
          <p14:tracePt t="599993" x="1612900" y="4025900"/>
          <p14:tracePt t="600009" x="1651000" y="3968750"/>
          <p14:tracePt t="600026" x="1670050" y="3937000"/>
          <p14:tracePt t="600042" x="1676400" y="3911600"/>
          <p14:tracePt t="600059" x="1689100" y="3879850"/>
          <p14:tracePt t="600076" x="1695450" y="3867150"/>
          <p14:tracePt t="600165" x="1695450" y="3860800"/>
          <p14:tracePt t="600634" x="1695450" y="3854450"/>
          <p14:tracePt t="600738" x="1695450" y="3860800"/>
          <p14:tracePt t="600762" x="1695450" y="3867150"/>
          <p14:tracePt t="600961" x="1695450" y="3860800"/>
          <p14:tracePt t="600977" x="1695450" y="3848100"/>
          <p14:tracePt t="600989" x="1701800" y="3816350"/>
          <p14:tracePt t="601039" x="1708150" y="3816350"/>
          <p14:tracePt t="601131" x="1708150" y="3835400"/>
          <p14:tracePt t="601138" x="1708150" y="3848100"/>
          <p14:tracePt t="601146" x="1708150" y="3867150"/>
          <p14:tracePt t="601161" x="1708150" y="3886200"/>
          <p14:tracePt t="601176" x="1708150" y="3917950"/>
          <p14:tracePt t="601193" x="1708150" y="3937000"/>
          <p14:tracePt t="601209" x="1708150" y="3962400"/>
          <p14:tracePt t="601489" x="1708150" y="3956050"/>
          <p14:tracePt t="601509" x="1708150" y="3937000"/>
          <p14:tracePt t="601526" x="1708150" y="3911600"/>
          <p14:tracePt t="601542" x="1708150" y="3892550"/>
          <p14:tracePt t="601559" x="1708150" y="3873500"/>
          <p14:tracePt t="601576" x="1708150" y="3860800"/>
          <p14:tracePt t="601594" x="1708150" y="3848100"/>
          <p14:tracePt t="601609" x="1708150" y="3841750"/>
          <p14:tracePt t="601628" x="1714500" y="3829050"/>
          <p14:tracePt t="601647" x="1720850" y="3816350"/>
          <p14:tracePt t="601662" x="1720850" y="3790950"/>
          <p14:tracePt t="601666" x="1720850" y="3784600"/>
          <p14:tracePt t="601714" x="1727200" y="3784600"/>
          <p14:tracePt t="601728" x="1739900" y="3784600"/>
          <p14:tracePt t="601743" x="1765300" y="3765550"/>
          <p14:tracePt t="601759" x="1784350" y="3752850"/>
          <p14:tracePt t="601778" x="1822450" y="3733800"/>
          <p14:tracePt t="601792" x="1835150" y="3733800"/>
          <p14:tracePt t="601809" x="1860550" y="3733800"/>
          <p14:tracePt t="601826" x="1873250" y="3733800"/>
          <p14:tracePt t="601843" x="1879600" y="3752850"/>
          <p14:tracePt t="601849" x="1879600" y="3765550"/>
          <p14:tracePt t="601861" x="1892300" y="3784600"/>
          <p14:tracePt t="601880" x="1892300" y="3810000"/>
          <p14:tracePt t="601893" x="1879600" y="3816350"/>
          <p14:tracePt t="601912" x="1866900" y="3822700"/>
          <p14:tracePt t="601927" x="1854200" y="3829050"/>
          <p14:tracePt t="601943" x="1847850" y="3835400"/>
          <p14:tracePt t="602138" x="1847850" y="3841750"/>
          <p14:tracePt t="602153" x="1847850" y="3848100"/>
          <p14:tracePt t="602166" x="1847850" y="3860800"/>
          <p14:tracePt t="602177" x="1847850" y="3905250"/>
          <p14:tracePt t="602193" x="1854200" y="3924300"/>
          <p14:tracePt t="602209" x="1885950" y="3981450"/>
          <p14:tracePt t="602228" x="1905000" y="4013200"/>
          <p14:tracePt t="602246" x="1911350" y="4032250"/>
          <p14:tracePt t="602259" x="1917700" y="4032250"/>
          <p14:tracePt t="602530" x="1917700" y="4038600"/>
          <p14:tracePt t="602542" x="1917700" y="4044950"/>
          <p14:tracePt t="602546" x="1905000" y="4057650"/>
          <p14:tracePt t="602559" x="1885950" y="4076700"/>
          <p14:tracePt t="602576" x="1828800" y="4095750"/>
          <p14:tracePt t="602593" x="1797050" y="4121150"/>
          <p14:tracePt t="602601" x="1778000" y="4121150"/>
          <p14:tracePt t="602607" x="1758950" y="4127500"/>
          <p14:tracePt t="602613" x="1739900" y="4133850"/>
          <p14:tracePt t="602630" x="1695450" y="4152900"/>
          <p14:tracePt t="602643" x="1657350" y="4171950"/>
          <p14:tracePt t="602662" x="1612900" y="4191000"/>
          <p14:tracePt t="602676" x="1593850" y="4210050"/>
          <p14:tracePt t="602693" x="1587500" y="4222750"/>
          <p14:tracePt t="602710" x="1587500" y="4229100"/>
          <p14:tracePt t="602743" x="1587500" y="4235450"/>
          <p14:tracePt t="602762" x="1587500" y="4241800"/>
          <p14:tracePt t="602776" x="1587500" y="4254500"/>
          <p14:tracePt t="602793" x="1581150" y="4260850"/>
          <p14:tracePt t="602809" x="1555750" y="4273550"/>
          <p14:tracePt t="602826" x="1517650" y="4279900"/>
          <p14:tracePt t="602843" x="1479550" y="4292600"/>
          <p14:tracePt t="602864" x="1428750" y="4311650"/>
          <p14:tracePt t="602876" x="1397000" y="4330700"/>
          <p14:tracePt t="602892" x="1377950" y="4343400"/>
          <p14:tracePt t="602913" x="1371600" y="4356100"/>
          <p14:tracePt t="603129" x="1377950" y="4356100"/>
          <p14:tracePt t="603138" x="1384300" y="4356100"/>
          <p14:tracePt t="603146" x="1409700" y="4356100"/>
          <p14:tracePt t="603164" x="1454150" y="4356100"/>
          <p14:tracePt t="603176" x="1473200" y="4356100"/>
          <p14:tracePt t="603193" x="1504950" y="4356100"/>
          <p14:tracePt t="603214" x="1524000" y="4356100"/>
          <p14:tracePt t="603227" x="1555750" y="4356100"/>
          <p14:tracePt t="603242" x="1587500" y="4368800"/>
          <p14:tracePt t="603259" x="1612900" y="4381500"/>
          <p14:tracePt t="603276" x="1638300" y="4387850"/>
          <p14:tracePt t="603292" x="1657350" y="4394200"/>
          <p14:tracePt t="603310" x="1689100" y="4406900"/>
          <p14:tracePt t="603326" x="1695450" y="4406900"/>
          <p14:tracePt t="603342" x="1701800" y="4406900"/>
          <p14:tracePt t="603415" x="1708150" y="4406900"/>
          <p14:tracePt t="603498" x="1714500" y="4406900"/>
          <p14:tracePt t="603505" x="1727200" y="4406900"/>
          <p14:tracePt t="603514" x="1746250" y="4406900"/>
          <p14:tracePt t="603526" x="1752600" y="4406900"/>
          <p14:tracePt t="603543" x="1758950" y="4406900"/>
          <p14:tracePt t="603668" x="1765300" y="4406900"/>
          <p14:tracePt t="603682" x="1784350" y="4406900"/>
          <p14:tracePt t="603691" x="1803400" y="4406900"/>
          <p14:tracePt t="603697" x="1809750" y="4406900"/>
          <p14:tracePt t="603709" x="1822450" y="4406900"/>
          <p14:tracePt t="603728" x="1841500" y="4406900"/>
          <p14:tracePt t="603744" x="1860550" y="4406900"/>
          <p14:tracePt t="604201" x="1866900" y="4387850"/>
          <p14:tracePt t="604210" x="1866900" y="4381500"/>
          <p14:tracePt t="604228" x="1866900" y="4368800"/>
          <p14:tracePt t="604243" x="1873250" y="4343400"/>
          <p14:tracePt t="604259" x="1873250" y="4318000"/>
          <p14:tracePt t="604276" x="1873250" y="4298950"/>
          <p14:tracePt t="604293" x="1873250" y="4286250"/>
          <p14:tracePt t="604309" x="1873250" y="4279900"/>
          <p14:tracePt t="604449" x="1873250" y="4260850"/>
          <p14:tracePt t="604460" x="1860550" y="4248150"/>
          <p14:tracePt t="604465" x="1847850" y="4248150"/>
          <p14:tracePt t="604478" x="1835150" y="4241800"/>
          <p14:tracePt t="604493" x="1797050" y="4229100"/>
          <p14:tracePt t="604509" x="1765300" y="4222750"/>
          <p14:tracePt t="604526" x="1746250" y="4216400"/>
          <p14:tracePt t="604542" x="1720850" y="4216400"/>
          <p14:tracePt t="604562" x="1682750" y="4216400"/>
          <p14:tracePt t="604576" x="1663700" y="4216400"/>
          <p14:tracePt t="604593" x="1625600" y="4216400"/>
          <p14:tracePt t="604599" x="1612900" y="4216400"/>
          <p14:tracePt t="604610" x="1574800" y="4216400"/>
          <p14:tracePt t="604627" x="1549400" y="4216400"/>
          <p14:tracePt t="604649" x="1530350" y="4216400"/>
          <p14:tracePt t="604663" x="1511300" y="4216400"/>
          <p14:tracePt t="604671" x="1504950" y="4216400"/>
          <p14:tracePt t="604673" x="1498600" y="4216400"/>
          <p14:tracePt t="604693" x="1479550" y="4216400"/>
          <p14:tracePt t="604709" x="1454150" y="4216400"/>
          <p14:tracePt t="604727" x="1428750" y="4216400"/>
          <p14:tracePt t="604730" x="1422400" y="4216400"/>
          <p14:tracePt t="604742" x="1416050" y="4216400"/>
          <p14:tracePt t="604759" x="1403350" y="4216400"/>
          <p14:tracePt t="604776" x="1397000" y="4216400"/>
          <p14:tracePt t="604921" x="1397000" y="4229100"/>
          <p14:tracePt t="604929" x="1397000" y="4235450"/>
          <p14:tracePt t="604943" x="1397000" y="4254500"/>
          <p14:tracePt t="604959" x="1422400" y="4298950"/>
          <p14:tracePt t="604978" x="1435100" y="4343400"/>
          <p14:tracePt t="604993" x="1435100" y="4356100"/>
          <p14:tracePt t="605009" x="1435100" y="4381500"/>
          <p14:tracePt t="605026" x="1435100" y="4387850"/>
          <p14:tracePt t="605691" x="1447800" y="4387850"/>
          <p14:tracePt t="605698" x="1460500" y="4387850"/>
          <p14:tracePt t="605710" x="1473200" y="4387850"/>
          <p14:tracePt t="605729" x="1524000" y="4406900"/>
          <p14:tracePt t="605743" x="1587500" y="4419600"/>
          <p14:tracePt t="605760" x="1644650" y="4438650"/>
          <p14:tracePt t="605776" x="1695450" y="4451350"/>
          <p14:tracePt t="605793" x="1714500" y="4457700"/>
          <p14:tracePt t="605794" x="1727200" y="4457700"/>
          <p14:tracePt t="605809" x="1733550" y="4464050"/>
          <p14:tracePt t="605826" x="1739900" y="4464050"/>
          <p14:tracePt t="605923" x="1746250" y="4464050"/>
          <p14:tracePt t="605943" x="1797050" y="4464050"/>
          <p14:tracePt t="605959" x="1809750" y="4464050"/>
          <p14:tracePt t="606101" x="1809750" y="4451350"/>
          <p14:tracePt t="606169" x="1809750" y="4445000"/>
          <p14:tracePt t="606178" x="1809750" y="4425950"/>
          <p14:tracePt t="606186" x="1822450" y="4406900"/>
          <p14:tracePt t="606193" x="1822450" y="4394200"/>
          <p14:tracePt t="606209" x="1841500" y="4381500"/>
          <p14:tracePt t="606228" x="1841500" y="4362450"/>
          <p14:tracePt t="606243" x="1854200" y="4349750"/>
          <p14:tracePt t="606259" x="1860550" y="4330700"/>
          <p14:tracePt t="606292" x="1860550" y="4324350"/>
          <p14:tracePt t="606309" x="1860550" y="4318000"/>
          <p14:tracePt t="606326" x="1866900" y="4305300"/>
          <p14:tracePt t="606343" x="1873250" y="4292600"/>
          <p14:tracePt t="606359" x="1873250" y="4286250"/>
          <p14:tracePt t="606382" x="1873250" y="4279900"/>
          <p14:tracePt t="606411" x="1841500" y="4267200"/>
          <p14:tracePt t="606426" x="1816100" y="4260850"/>
          <p14:tracePt t="606444" x="1790700" y="4241800"/>
          <p14:tracePt t="606459" x="1752600" y="4241800"/>
          <p14:tracePt t="606478" x="1714500" y="4241800"/>
          <p14:tracePt t="606493" x="1670050" y="4235450"/>
          <p14:tracePt t="606509" x="1619250" y="4235450"/>
          <p14:tracePt t="606526" x="1587500" y="4235450"/>
          <p14:tracePt t="606543" x="1549400" y="4235450"/>
          <p14:tracePt t="606560" x="1517650" y="4235450"/>
          <p14:tracePt t="606576" x="1485900" y="4235450"/>
          <p14:tracePt t="606593" x="1466850" y="4235450"/>
          <p14:tracePt t="606600" x="1447800" y="4241800"/>
          <p14:tracePt t="606608" x="1409700" y="4254500"/>
          <p14:tracePt t="606626" x="1371600" y="4279900"/>
          <p14:tracePt t="606643" x="1333500" y="4298950"/>
          <p14:tracePt t="606664" x="1308100" y="4324350"/>
          <p14:tracePt t="606681" x="1282700" y="4343400"/>
          <p14:tracePt t="606737" x="1276350" y="4349750"/>
          <p14:tracePt t="606746" x="1276350" y="4356100"/>
          <p14:tracePt t="606776" x="1263650" y="4356100"/>
          <p14:tracePt t="606792" x="1238250" y="4349750"/>
          <p14:tracePt t="606809" x="1143000" y="4311650"/>
          <p14:tracePt t="606827" x="1047750" y="4286250"/>
          <p14:tracePt t="606844" x="971550" y="4279900"/>
          <p14:tracePt t="606862" x="933450" y="4286250"/>
          <p14:tracePt t="606877" x="895350" y="4292600"/>
          <p14:tracePt t="606897" x="857250" y="4292600"/>
          <p14:tracePt t="606912" x="844550" y="4292600"/>
          <p14:tracePt t="606927" x="838200" y="4298950"/>
          <p14:tracePt t="606943" x="819150" y="4305300"/>
          <p14:tracePt t="606945" x="806450" y="4305300"/>
          <p14:tracePt t="606960" x="787400" y="4311650"/>
          <p14:tracePt t="606979" x="736600" y="4324350"/>
          <p14:tracePt t="606994" x="692150" y="4330700"/>
          <p14:tracePt t="607010" x="660400" y="4349750"/>
          <p14:tracePt t="607027" x="641350" y="4356100"/>
          <p14:tracePt t="607043" x="635000" y="4356100"/>
          <p14:tracePt t="607060" x="635000" y="4362450"/>
          <p14:tracePt t="607169" x="635000" y="4356100"/>
          <p14:tracePt t="607186" x="635000" y="4349750"/>
          <p14:tracePt t="607194" x="635000" y="4343400"/>
          <p14:tracePt t="607205" x="635000" y="4337050"/>
          <p14:tracePt t="607210" x="635000" y="4330700"/>
          <p14:tracePt t="607228" x="660400" y="4318000"/>
          <p14:tracePt t="607243" x="685800" y="4305300"/>
          <p14:tracePt t="607259" x="711200" y="4286250"/>
          <p14:tracePt t="607276" x="755650" y="4267200"/>
          <p14:tracePt t="607293" x="825500" y="4260850"/>
          <p14:tracePt t="607310" x="895350" y="4241800"/>
          <p14:tracePt t="607326" x="990600" y="4248150"/>
          <p14:tracePt t="607343" x="1054100" y="4248150"/>
          <p14:tracePt t="607360" x="1104900" y="4254500"/>
          <p14:tracePt t="607364" x="1111250" y="4254500"/>
          <p14:tracePt t="607376" x="1123950" y="4260850"/>
          <p14:tracePt t="607412" x="1123950" y="4267200"/>
          <p14:tracePt t="607444" x="1123950" y="4286250"/>
          <p14:tracePt t="607459" x="1123950" y="4298950"/>
          <p14:tracePt t="607479" x="1123950" y="4305300"/>
          <p14:tracePt t="607484" x="1123950" y="4311650"/>
          <p14:tracePt t="608202" x="1130300" y="4311650"/>
          <p14:tracePt t="608210" x="1155700" y="4311650"/>
          <p14:tracePt t="608229" x="1212850" y="4311650"/>
          <p14:tracePt t="608243" x="1263650" y="4311650"/>
          <p14:tracePt t="608260" x="1289050" y="4311650"/>
          <p14:tracePt t="608276" x="1295400" y="4324350"/>
          <p14:tracePt t="608294" x="1295400" y="4330700"/>
          <p14:tracePt t="608310" x="1276350" y="4330700"/>
          <p14:tracePt t="608326" x="1263650" y="4330700"/>
          <p14:tracePt t="608343" x="1257300" y="4330700"/>
          <p14:tracePt t="608481" x="1257300" y="4337050"/>
          <p14:tracePt t="608489" x="1250950" y="4337050"/>
          <p14:tracePt t="608509" x="1238250" y="4324350"/>
          <p14:tracePt t="608526" x="1238250" y="4292600"/>
          <p14:tracePt t="608543" x="1282700" y="4267200"/>
          <p14:tracePt t="609251" x="1282700" y="4273550"/>
          <p14:tracePt t="609258" x="1282700" y="4279900"/>
          <p14:tracePt t="609277" x="1289050" y="4267200"/>
          <p14:tracePt t="609292" x="1295400" y="4267200"/>
          <p14:tracePt t="609309" x="1301750" y="4254500"/>
          <p14:tracePt t="609326" x="1327150" y="4235450"/>
          <p14:tracePt t="609343" x="1346200" y="4229100"/>
          <p14:tracePt t="609350" x="1352550" y="4229100"/>
          <p14:tracePt t="609362" x="1358900" y="4229100"/>
          <p14:tracePt t="609415" x="1365250" y="4229100"/>
          <p14:tracePt t="609458" x="1371600" y="4229100"/>
          <p14:tracePt t="609465" x="1390650" y="4229100"/>
          <p14:tracePt t="609484" x="1409700" y="4229100"/>
          <p14:tracePt t="609493" x="1416050" y="4229100"/>
          <p14:tracePt t="609708" x="1409700" y="4229100"/>
          <p14:tracePt t="611490" x="1409700" y="4241800"/>
          <p14:tracePt t="611497" x="1397000" y="4254500"/>
          <p14:tracePt t="611511" x="1397000" y="4273550"/>
          <p14:tracePt t="611526" x="1416050" y="4318000"/>
          <p14:tracePt t="611546" x="1435100" y="4349750"/>
          <p14:tracePt t="611771" x="1441450" y="4349750"/>
          <p14:tracePt t="611778" x="1441450" y="4343400"/>
          <p14:tracePt t="611819" x="1447800" y="4343400"/>
          <p14:tracePt t="611834" x="1447800" y="4337050"/>
          <p14:tracePt t="612010" x="1460500" y="4337050"/>
          <p14:tracePt t="612019" x="1485900" y="4337050"/>
          <p14:tracePt t="612027" x="1517650" y="4337050"/>
          <p14:tracePt t="612043" x="1625600" y="4337050"/>
          <p14:tracePt t="612059" x="1746250" y="4337050"/>
          <p14:tracePt t="612076" x="1866900" y="4337050"/>
          <p14:tracePt t="612093" x="1981200" y="4343400"/>
          <p14:tracePt t="612109" x="2057400" y="4343400"/>
          <p14:tracePt t="612126" x="2063750" y="4337050"/>
          <p14:tracePt t="612148" x="2063750" y="4330700"/>
          <p14:tracePt t="612162" x="2025650" y="4305300"/>
          <p14:tracePt t="612176" x="2006600" y="4298950"/>
          <p14:tracePt t="612193" x="1962150" y="4267200"/>
          <p14:tracePt t="612211" x="1924050" y="4241800"/>
          <p14:tracePt t="612227" x="1898650" y="4216400"/>
          <p14:tracePt t="612243" x="1892300" y="4197350"/>
          <p14:tracePt t="612264" x="1885950" y="4184650"/>
          <p14:tracePt t="612276" x="1879600" y="4171950"/>
          <p14:tracePt t="612297" x="1873250" y="4171950"/>
          <p14:tracePt t="612309" x="1847850" y="4171950"/>
          <p14:tracePt t="612326" x="1784350" y="4171950"/>
          <p14:tracePt t="612343" x="1733550" y="4165600"/>
          <p14:tracePt t="612352" x="1689100" y="4152900"/>
          <p14:tracePt t="612366" x="1600200" y="4140200"/>
          <p14:tracePt t="612369" x="1555750" y="4140200"/>
          <p14:tracePt t="612380" x="1517650" y="4146550"/>
          <p14:tracePt t="612393" x="1454150" y="4133850"/>
          <p14:tracePt t="612414" x="1409700" y="4127500"/>
          <p14:tracePt t="612426" x="1384300" y="4127500"/>
          <p14:tracePt t="612443" x="1358900" y="4121150"/>
          <p14:tracePt t="612465" x="1333500" y="4114800"/>
          <p14:tracePt t="612484" x="1301750" y="4121150"/>
          <p14:tracePt t="612493" x="1295400" y="4121150"/>
          <p14:tracePt t="612499" x="1295400" y="4127500"/>
          <p14:tracePt t="612553" x="1276350" y="4127500"/>
          <p14:tracePt t="612564" x="1263650" y="4127500"/>
          <p14:tracePt t="612569" x="1244600" y="4127500"/>
          <p14:tracePt t="612593" x="1225550" y="4127500"/>
          <p14:tracePt t="612613" x="1219200" y="4127500"/>
          <p14:tracePt t="612731" x="1231900" y="4127500"/>
          <p14:tracePt t="612739" x="1263650" y="4127500"/>
          <p14:tracePt t="612745" x="1295400" y="4146550"/>
          <p14:tracePt t="612760" x="1339850" y="4159250"/>
          <p14:tracePt t="612776" x="1416050" y="4191000"/>
          <p14:tracePt t="612793" x="1568450" y="4203700"/>
          <p14:tracePt t="612809" x="1708150" y="4203700"/>
          <p14:tracePt t="612826" x="1866900" y="4210050"/>
          <p14:tracePt t="612843" x="2012950" y="4197350"/>
          <p14:tracePt t="612868" x="2247900" y="4191000"/>
          <p14:tracePt t="612878" x="2317750" y="4184650"/>
          <p14:tracePt t="612896" x="2432050" y="4191000"/>
          <p14:tracePt t="612913" x="2546350" y="4191000"/>
          <p14:tracePt t="612926" x="2641600" y="4197350"/>
          <p14:tracePt t="612943" x="2717800" y="4197350"/>
          <p14:tracePt t="612959" x="2806700" y="4203700"/>
          <p14:tracePt t="612979" x="2940050" y="4222750"/>
          <p14:tracePt t="612993" x="3054350" y="4222750"/>
          <p14:tracePt t="613009" x="3200400" y="4222750"/>
          <p14:tracePt t="613026" x="3352800" y="4197350"/>
          <p14:tracePt t="613043" x="3498850" y="4197350"/>
          <p14:tracePt t="613059" x="3683000" y="4191000"/>
          <p14:tracePt t="613076" x="3873500" y="4184650"/>
          <p14:tracePt t="613093" x="4064000" y="4184650"/>
          <p14:tracePt t="613109" x="4222750" y="4178300"/>
          <p14:tracePt t="613128" x="4425950" y="4159250"/>
          <p14:tracePt t="613143" x="4610100" y="4140200"/>
          <p14:tracePt t="613162" x="4876800" y="4102100"/>
          <p14:tracePt t="613176" x="4914900" y="4089400"/>
          <p14:tracePt t="613194" x="5111750" y="4070350"/>
          <p14:tracePt t="613209" x="5213350" y="4064000"/>
          <p14:tracePt t="613228" x="5264150" y="4044950"/>
          <p14:tracePt t="613244" x="5314950" y="4044950"/>
          <p14:tracePt t="613293" x="5321300" y="4051300"/>
          <p14:tracePt t="613369" x="5283200" y="4051300"/>
          <p14:tracePt t="613377" x="5270500" y="4057650"/>
          <p14:tracePt t="613385" x="5238750" y="4064000"/>
          <p14:tracePt t="613396" x="5207000" y="4070350"/>
          <p14:tracePt t="613412" x="5143500" y="4076700"/>
          <p14:tracePt t="613427" x="5086350" y="4076700"/>
          <p14:tracePt t="613443" x="5035550" y="4089400"/>
          <p14:tracePt t="613460" x="5016500" y="4095750"/>
          <p14:tracePt t="613479" x="5010150" y="4095750"/>
          <p14:tracePt t="613529" x="5003800" y="4095750"/>
          <p14:tracePt t="613569" x="4972050" y="4108450"/>
          <p14:tracePt t="613580" x="4921250" y="4121150"/>
          <p14:tracePt t="613587" x="4851400" y="4127500"/>
          <p14:tracePt t="613600" x="4749800" y="4127500"/>
          <p14:tracePt t="613610" x="4546600" y="4140200"/>
          <p14:tracePt t="613626" x="4273550" y="4165600"/>
          <p14:tracePt t="613648" x="3905250" y="4197350"/>
          <p14:tracePt t="613662" x="3517900" y="4216400"/>
          <p14:tracePt t="613677" x="3162300" y="4229100"/>
          <p14:tracePt t="613697" x="2736850" y="4222750"/>
          <p14:tracePt t="613709" x="2635250" y="4222750"/>
          <p14:tracePt t="613729" x="2451100" y="4216400"/>
          <p14:tracePt t="613743" x="2311400" y="4216400"/>
          <p14:tracePt t="613763" x="2203450" y="4248150"/>
          <p14:tracePt t="613777" x="2178050" y="4254500"/>
          <p14:tracePt t="613793" x="2152650" y="4254500"/>
          <p14:tracePt t="613809" x="2108200" y="4254500"/>
          <p14:tracePt t="613826" x="2038350" y="4254500"/>
          <p14:tracePt t="613843" x="1962150" y="4260850"/>
          <p14:tracePt t="613862" x="1841500" y="4267200"/>
          <p14:tracePt t="613880" x="1733550" y="4273550"/>
          <p14:tracePt t="613893" x="1625600" y="4292600"/>
          <p14:tracePt t="613912" x="1524000" y="4292600"/>
          <p14:tracePt t="613926" x="1473200" y="4292600"/>
          <p14:tracePt t="613943" x="1454150" y="4292600"/>
          <p14:tracePt t="613962" x="1447800" y="4292600"/>
          <p14:tracePt t="614058" x="1441450" y="4292600"/>
          <p14:tracePt t="614076" x="1403350" y="4292600"/>
          <p14:tracePt t="614093" x="1377950" y="4298950"/>
          <p14:tracePt t="614112" x="1365250" y="4305300"/>
          <p14:tracePt t="614202" x="1371600" y="4311650"/>
          <p14:tracePt t="614210" x="1384300" y="4324350"/>
          <p14:tracePt t="614229" x="1409700" y="4330700"/>
          <p14:tracePt t="614245" x="1422400" y="4343400"/>
          <p14:tracePt t="614292" x="1422400" y="4349750"/>
          <p14:tracePt t="614310" x="1422400" y="4356100"/>
          <p14:tracePt t="614326" x="1428750" y="4368800"/>
          <p14:tracePt t="614343" x="1435100" y="4381500"/>
          <p14:tracePt t="614376" x="1435100" y="4394200"/>
          <p14:tracePt t="614413" x="1441450" y="4394200"/>
          <p14:tracePt t="614555" x="1447800" y="4394200"/>
          <p14:tracePt t="614561" x="1454150" y="4394200"/>
          <p14:tracePt t="614593" x="1460500" y="4394200"/>
          <p14:tracePt t="614628" x="1466850" y="4400550"/>
          <p14:tracePt t="614633" x="1473200" y="4400550"/>
          <p14:tracePt t="614643" x="1492250" y="4400550"/>
          <p14:tracePt t="614663" x="1524000" y="4400550"/>
          <p14:tracePt t="614671" x="1530350" y="4400550"/>
          <p14:tracePt t="614675" x="1536700" y="4400550"/>
          <p14:tracePt t="614693" x="1543050" y="4400550"/>
          <p14:tracePt t="614710" x="1555750" y="4400550"/>
          <p14:tracePt t="614729" x="1574800" y="4400550"/>
          <p14:tracePt t="614743" x="1606550" y="4400550"/>
          <p14:tracePt t="614759" x="1651000" y="4400550"/>
          <p14:tracePt t="614776" x="1676400" y="4400550"/>
          <p14:tracePt t="614779" x="1689100" y="4400550"/>
          <p14:tracePt t="614804" x="1695450" y="4400550"/>
          <p14:tracePt t="614818" x="1701800" y="4400550"/>
          <p14:tracePt t="614826" x="1708150" y="4400550"/>
          <p14:tracePt t="614854" x="1714500" y="4400550"/>
          <p14:tracePt t="614865" x="1727200" y="4400550"/>
          <p14:tracePt t="614876" x="1733550" y="4400550"/>
          <p14:tracePt t="614893" x="1746250" y="4400550"/>
          <p14:tracePt t="614914" x="1765300" y="4400550"/>
          <p14:tracePt t="614926" x="1784350" y="4400550"/>
          <p14:tracePt t="614943" x="1797050" y="4400550"/>
          <p14:tracePt t="614959" x="1809750" y="4400550"/>
          <p14:tracePt t="615025" x="1809750" y="4394200"/>
          <p14:tracePt t="615041" x="1816100" y="4394200"/>
          <p14:tracePt t="615051" x="1822450" y="4394200"/>
          <p14:tracePt t="615059" x="1841500" y="4394200"/>
          <p14:tracePt t="615076" x="1860550" y="4394200"/>
          <p14:tracePt t="615153" x="1873250" y="4394200"/>
          <p14:tracePt t="615167" x="1879600" y="4394200"/>
          <p14:tracePt t="615169" x="1885950" y="4394200"/>
          <p14:tracePt t="615193" x="1917700" y="4394200"/>
          <p14:tracePt t="615210" x="1949450" y="4394200"/>
          <p14:tracePt t="615229" x="1968500" y="4394200"/>
          <p14:tracePt t="615243" x="1981200" y="4394200"/>
          <p14:tracePt t="615276" x="1987550" y="4394200"/>
          <p14:tracePt t="615315" x="1993900" y="4394200"/>
          <p14:tracePt t="615326" x="2000250" y="4387850"/>
          <p14:tracePt t="615343" x="2006600" y="4362450"/>
          <p14:tracePt t="615359" x="2012950" y="4343400"/>
          <p14:tracePt t="615377" x="2019300" y="4330700"/>
          <p14:tracePt t="615383" x="2019300" y="4324350"/>
          <p14:tracePt t="615393" x="2019300" y="4318000"/>
          <p14:tracePt t="615413" x="2019300" y="4311650"/>
          <p14:tracePt t="615427" x="2019300" y="4305300"/>
          <p14:tracePt t="615443" x="2019300" y="4298950"/>
          <p14:tracePt t="615459" x="2019300" y="4292600"/>
          <p14:tracePt t="615479" x="2019300" y="4279900"/>
          <p14:tracePt t="615485" x="2012950" y="4279900"/>
          <p14:tracePt t="615493" x="1993900" y="4273550"/>
          <p14:tracePt t="615509" x="1974850" y="4267200"/>
          <p14:tracePt t="615526" x="1955800" y="4267200"/>
          <p14:tracePt t="615542" x="1943100" y="4260850"/>
          <p14:tracePt t="615559" x="1917700" y="4260850"/>
          <p14:tracePt t="615576" x="1892300" y="4260850"/>
          <p14:tracePt t="615593" x="1841500" y="4254500"/>
          <p14:tracePt t="615612" x="1809750" y="4248150"/>
          <p14:tracePt t="615626" x="1790700" y="4248150"/>
          <p14:tracePt t="615643" x="1765300" y="4248150"/>
          <p14:tracePt t="615662" x="1733550" y="4248150"/>
          <p14:tracePt t="615677" x="1701800" y="4248150"/>
          <p14:tracePt t="615693" x="1676400" y="4241800"/>
          <p14:tracePt t="615709" x="1663700" y="4235450"/>
          <p14:tracePt t="615759" x="1657350" y="4235450"/>
          <p14:tracePt t="615776" x="1651000" y="4235450"/>
          <p14:tracePt t="615794" x="1631950" y="4235450"/>
          <p14:tracePt t="615810" x="1619250" y="4235450"/>
          <p14:tracePt t="615826" x="1600200" y="4235450"/>
          <p14:tracePt t="615843" x="1574800" y="4235450"/>
          <p14:tracePt t="615864" x="1549400" y="4235450"/>
          <p14:tracePt t="615876" x="1524000" y="4235450"/>
          <p14:tracePt t="615898" x="1517650" y="4235450"/>
          <p14:tracePt t="615913" x="1511300" y="4235450"/>
          <p14:tracePt t="615926" x="1498600" y="4235450"/>
          <p14:tracePt t="615943" x="1473200" y="4241800"/>
          <p14:tracePt t="615961" x="1454150" y="4267200"/>
          <p14:tracePt t="615979" x="1447800" y="4286250"/>
          <p14:tracePt t="615993" x="1441450" y="4311650"/>
          <p14:tracePt t="616009" x="1441450" y="4337050"/>
          <p14:tracePt t="616026" x="1441450" y="4362450"/>
          <p14:tracePt t="616043" x="1441450" y="4381500"/>
          <p14:tracePt t="616059" x="1441450" y="4394200"/>
          <p14:tracePt t="616076" x="1447800" y="4406900"/>
          <p14:tracePt t="616093" x="1466850" y="4425950"/>
          <p14:tracePt t="616109" x="1479550" y="4445000"/>
          <p14:tracePt t="616129" x="1511300" y="4451350"/>
          <p14:tracePt t="616143" x="1549400" y="4451350"/>
          <p14:tracePt t="616163" x="1581150" y="4451350"/>
          <p14:tracePt t="616178" x="1593850" y="4451350"/>
          <p14:tracePt t="616193" x="1619250" y="4451350"/>
          <p14:tracePt t="616210" x="1644650" y="4451350"/>
          <p14:tracePt t="616228" x="1682750" y="4451350"/>
          <p14:tracePt t="616244" x="1727200" y="4451350"/>
          <p14:tracePt t="616259" x="1771650" y="4451350"/>
          <p14:tracePt t="616276" x="1809750" y="4451350"/>
          <p14:tracePt t="616292" x="1835150" y="4451350"/>
          <p14:tracePt t="616310" x="1860550" y="4451350"/>
          <p14:tracePt t="616326" x="1885950" y="4451350"/>
          <p14:tracePt t="616343" x="1917700" y="4451350"/>
          <p14:tracePt t="616359" x="1943100" y="4451350"/>
          <p14:tracePt t="616376" x="1962150" y="4451350"/>
          <p14:tracePt t="616393" x="1968500" y="4451350"/>
          <p14:tracePt t="616412" x="1981200" y="4438650"/>
          <p14:tracePt t="616426" x="1987550" y="4425950"/>
          <p14:tracePt t="616443" x="1993900" y="4419600"/>
          <p14:tracePt t="616459" x="1993900" y="4413250"/>
          <p14:tracePt t="616479" x="2000250" y="4413250"/>
          <p14:tracePt t="616482" x="2000250" y="4406900"/>
          <p14:tracePt t="616493" x="2000250" y="4400550"/>
          <p14:tracePt t="616509" x="2006600" y="4400550"/>
          <p14:tracePt t="616543" x="2006600" y="4394200"/>
          <p14:tracePt t="616560" x="2000250" y="4394200"/>
          <p14:tracePt t="616576" x="1993900" y="4387850"/>
          <p14:tracePt t="616593" x="1987550" y="4381500"/>
          <p14:tracePt t="616609" x="1981200" y="4375150"/>
          <p14:tracePt t="616665" x="1981200" y="4368800"/>
          <p14:tracePt t="616681" x="1981200" y="4362450"/>
          <p14:tracePt t="616691" x="1974850" y="4362450"/>
          <p14:tracePt t="616819" x="1974850" y="4356100"/>
          <p14:tracePt t="616921" x="1974850" y="4349750"/>
          <p14:tracePt t="616930" x="1981200" y="4343400"/>
          <p14:tracePt t="617333" x="1974850" y="4343400"/>
          <p14:tracePt t="617338" x="1968500" y="4343400"/>
          <p14:tracePt t="617359" x="1962150" y="4343400"/>
          <p14:tracePt t="617401" x="1955800" y="4343400"/>
          <p14:tracePt t="617416" x="1949450" y="4343400"/>
          <p14:tracePt t="617418" x="1936750" y="4343400"/>
          <p14:tracePt t="617426" x="1924050" y="4343400"/>
          <p14:tracePt t="617443" x="1898650" y="4343400"/>
          <p14:tracePt t="617459" x="1885950" y="4343400"/>
          <p14:tracePt t="617482" x="1866900" y="4343400"/>
          <p14:tracePt t="617492" x="1854200" y="4343400"/>
          <p14:tracePt t="617500" x="1841500" y="4343400"/>
          <p14:tracePt t="617510" x="1828800" y="4343400"/>
          <p14:tracePt t="617526" x="1784350" y="4343400"/>
          <p14:tracePt t="617544" x="1739900" y="4343400"/>
          <p14:tracePt t="617559" x="1708150" y="4343400"/>
          <p14:tracePt t="617576" x="1701800" y="4343400"/>
          <p14:tracePt t="617676" x="1720850" y="4343400"/>
          <p14:tracePt t="617681" x="1733550" y="4343400"/>
          <p14:tracePt t="617693" x="1752600" y="4343400"/>
          <p14:tracePt t="617712" x="1784350" y="4343400"/>
          <p14:tracePt t="617728" x="1803400" y="4343400"/>
          <p14:tracePt t="617743" x="1828800" y="4343400"/>
          <p14:tracePt t="617826" x="1828800" y="4349750"/>
          <p14:tracePt t="617833" x="1828800" y="4356100"/>
          <p14:tracePt t="617855" x="1809750" y="4356100"/>
          <p14:tracePt t="617862" x="1797050" y="4362450"/>
          <p14:tracePt t="617876" x="1778000" y="4362450"/>
          <p14:tracePt t="617893" x="1746250" y="4368800"/>
          <p14:tracePt t="617911" x="1695450" y="4368800"/>
          <p14:tracePt t="617926" x="1651000" y="4375150"/>
          <p14:tracePt t="617943" x="1625600" y="4375150"/>
          <p14:tracePt t="617959" x="1612900" y="4375150"/>
          <p14:tracePt t="618019" x="1606550" y="4362450"/>
          <p14:tracePt t="618026" x="1593850" y="4356100"/>
          <p14:tracePt t="618044" x="1574800" y="4343400"/>
          <p14:tracePt t="618059" x="1555750" y="4330700"/>
          <p14:tracePt t="618076" x="1543050" y="4318000"/>
          <p14:tracePt t="618093" x="1536700" y="4298950"/>
          <p14:tracePt t="618109" x="1536700" y="4273550"/>
          <p14:tracePt t="618126" x="1536700" y="4254500"/>
          <p14:tracePt t="618146" x="1543050" y="4241800"/>
          <p14:tracePt t="618164" x="1562100" y="4229100"/>
          <p14:tracePt t="618176" x="1587500" y="4222750"/>
          <p14:tracePt t="618193" x="1676400" y="4203700"/>
          <p14:tracePt t="618214" x="1733550" y="4191000"/>
          <p14:tracePt t="618228" x="1790700" y="4184650"/>
          <p14:tracePt t="618243" x="1835150" y="4191000"/>
          <p14:tracePt t="618259" x="1879600" y="4203700"/>
          <p14:tracePt t="618276" x="1911350" y="4203700"/>
          <p14:tracePt t="618292" x="1943100" y="4222750"/>
          <p14:tracePt t="618309" x="1968500" y="4254500"/>
          <p14:tracePt t="618326" x="1987550" y="4286250"/>
          <p14:tracePt t="618343" x="2006600" y="4311650"/>
          <p14:tracePt t="618349" x="2006600" y="4324350"/>
          <p14:tracePt t="618359" x="2012950" y="4337050"/>
          <p14:tracePt t="618378" x="2012950" y="4375150"/>
          <p14:tracePt t="618393" x="2012950" y="4387850"/>
          <p14:tracePt t="618413" x="2006600" y="4394200"/>
          <p14:tracePt t="618426" x="2000250" y="4400550"/>
          <p14:tracePt t="618443" x="1993900" y="4400550"/>
          <p14:tracePt t="618459" x="1987550" y="4400550"/>
          <p14:tracePt t="618510" x="1987550" y="4394200"/>
          <p14:tracePt t="618526" x="1981200" y="4381500"/>
          <p14:tracePt t="618542" x="1981200" y="4375150"/>
          <p14:tracePt t="618576" x="1981200" y="4368800"/>
          <p14:tracePt t="618606" x="1981200" y="4362450"/>
          <p14:tracePt t="618611" x="1981200" y="4356100"/>
          <p14:tracePt t="618626" x="2000250" y="4349750"/>
          <p14:tracePt t="618643" x="2025650" y="4343400"/>
          <p14:tracePt t="618662" x="2044700" y="4337050"/>
          <p14:tracePt t="618676" x="2063750" y="4324350"/>
          <p14:tracePt t="618694" x="2076450" y="4324350"/>
          <p14:tracePt t="618710" x="2076450" y="4298950"/>
          <p14:tracePt t="618728" x="2082800" y="4273550"/>
          <p14:tracePt t="618743" x="2095500" y="4260850"/>
          <p14:tracePt t="618759" x="2095500" y="4241800"/>
          <p14:tracePt t="618776" x="2101850" y="4222750"/>
          <p14:tracePt t="618793" x="2108200" y="4216400"/>
          <p14:tracePt t="618793" x="2108200" y="4210050"/>
          <p14:tracePt t="618809" x="2108200" y="4203700"/>
          <p14:tracePt t="618826" x="2101850" y="4203700"/>
          <p14:tracePt t="618843" x="2101850" y="4197350"/>
          <p14:tracePt t="618925" x="2101850" y="4210050"/>
          <p14:tracePt t="618930" x="2095500" y="4229100"/>
          <p14:tracePt t="618943" x="2082800" y="4248150"/>
          <p14:tracePt t="618959" x="2051050" y="4286250"/>
          <p14:tracePt t="618966" x="2051050" y="4311650"/>
          <p14:tracePt t="618977" x="2044700" y="4343400"/>
          <p14:tracePt t="618992" x="2044700" y="4349750"/>
          <p14:tracePt t="619010" x="2038350" y="4362450"/>
          <p14:tracePt t="619338" x="2025650" y="4368800"/>
          <p14:tracePt t="619353" x="2012950" y="4375150"/>
          <p14:tracePt t="619370" x="1987550" y="4381500"/>
          <p14:tracePt t="619393" x="1911350" y="4381500"/>
          <p14:tracePt t="619413" x="1866900" y="4381500"/>
          <p14:tracePt t="619426" x="1835150" y="4381500"/>
          <p14:tracePt t="619443" x="1809750" y="4381500"/>
          <p14:tracePt t="619460" x="1803400" y="4381500"/>
          <p14:tracePt t="619479" x="1803400" y="4375150"/>
          <p14:tracePt t="619510" x="1790700" y="4375150"/>
          <p14:tracePt t="619526" x="1765300" y="4375150"/>
          <p14:tracePt t="619543" x="1733550" y="4375150"/>
          <p14:tracePt t="619559" x="1701800" y="4375150"/>
          <p14:tracePt t="619576" x="1676400" y="4375150"/>
          <p14:tracePt t="619593" x="1657350" y="4375150"/>
          <p14:tracePt t="619609" x="1638300" y="4375150"/>
          <p14:tracePt t="619647" x="1631950" y="4375150"/>
          <p14:tracePt t="619662" x="1625600" y="4362450"/>
          <p14:tracePt t="619676" x="1606550" y="4343400"/>
          <p14:tracePt t="619692" x="1581150" y="4324350"/>
          <p14:tracePt t="619710" x="1562100" y="4305300"/>
          <p14:tracePt t="619729" x="1549400" y="4292600"/>
          <p14:tracePt t="619743" x="1536700" y="4273550"/>
          <p14:tracePt t="619759" x="1536700" y="4260850"/>
          <p14:tracePt t="619776" x="1536700" y="4241800"/>
          <p14:tracePt t="619793" x="1536700" y="4191000"/>
          <p14:tracePt t="619809" x="1536700" y="4165600"/>
          <p14:tracePt t="619826" x="1555750" y="4140200"/>
          <p14:tracePt t="619843" x="1568450" y="4127500"/>
          <p14:tracePt t="619859" x="1581150" y="4114800"/>
          <p14:tracePt t="619880" x="1587500" y="4108450"/>
          <p14:tracePt t="619893" x="1600200" y="4102100"/>
          <p14:tracePt t="619913" x="1638300" y="4102100"/>
          <p14:tracePt t="619929" x="1701800" y="4095750"/>
          <p14:tracePt t="619944" x="1720850" y="4095750"/>
          <p14:tracePt t="619960" x="1784350" y="4095750"/>
          <p14:tracePt t="619978" x="1879600" y="4102100"/>
          <p14:tracePt t="619993" x="1936750" y="4089400"/>
          <p14:tracePt t="620010" x="1981200" y="4089400"/>
          <p14:tracePt t="620026" x="2032000" y="4102100"/>
          <p14:tracePt t="620043" x="2070100" y="4121150"/>
          <p14:tracePt t="620059" x="2127250" y="4146550"/>
          <p14:tracePt t="620076" x="2171700" y="4165600"/>
          <p14:tracePt t="620093" x="2197100" y="4171950"/>
          <p14:tracePt t="620116" x="2222500" y="4197350"/>
          <p14:tracePt t="620126" x="2235200" y="4203700"/>
          <p14:tracePt t="620146" x="2241550" y="4210050"/>
          <p14:tracePt t="620161" x="2247900" y="4216400"/>
          <p14:tracePt t="620176" x="2247900" y="4222750"/>
          <p14:tracePt t="620194" x="2247900" y="4260850"/>
          <p14:tracePt t="620210" x="2247900" y="4298950"/>
          <p14:tracePt t="620229" x="2247900" y="4318000"/>
          <p14:tracePt t="620243" x="2228850" y="4349750"/>
          <p14:tracePt t="620260" x="2216150" y="4381500"/>
          <p14:tracePt t="620276" x="2197100" y="4406900"/>
          <p14:tracePt t="620293" x="2184400" y="4425950"/>
          <p14:tracePt t="620310" x="2171700" y="4438650"/>
          <p14:tracePt t="620327" x="2152650" y="4438650"/>
          <p14:tracePt t="620345" x="2127250" y="4445000"/>
          <p14:tracePt t="620350" x="2114550" y="4445000"/>
          <p14:tracePt t="620361" x="2095500" y="4451350"/>
          <p14:tracePt t="620377" x="2070100" y="4451350"/>
          <p14:tracePt t="620397" x="2025650" y="4457700"/>
          <p14:tracePt t="620412" x="2012950" y="4457700"/>
          <p14:tracePt t="620426" x="2006600" y="4464050"/>
          <p14:tracePt t="620444" x="1981200" y="4464050"/>
          <p14:tracePt t="620460" x="1949450" y="4464050"/>
          <p14:tracePt t="620480" x="1905000" y="4464050"/>
          <p14:tracePt t="620493" x="1866900" y="4464050"/>
          <p14:tracePt t="620510" x="1835150" y="4464050"/>
          <p14:tracePt t="620526" x="1822450" y="4464050"/>
          <p14:tracePt t="620543" x="1809750" y="4464050"/>
          <p14:tracePt t="620560" x="1784350" y="4464050"/>
          <p14:tracePt t="620563" x="1778000" y="4464050"/>
          <p14:tracePt t="620576" x="1765300" y="4457700"/>
          <p14:tracePt t="620593" x="1752600" y="4451350"/>
          <p14:tracePt t="620600" x="1739900" y="4445000"/>
          <p14:tracePt t="620606" x="1720850" y="4438650"/>
          <p14:tracePt t="620613" x="1701800" y="4438650"/>
          <p14:tracePt t="620630" x="1682750" y="4438650"/>
          <p14:tracePt t="620643" x="1663700" y="4438650"/>
          <p14:tracePt t="620665" x="1651000" y="4432300"/>
          <p14:tracePt t="620677" x="1638300" y="4425950"/>
          <p14:tracePt t="620693" x="1638300" y="4419600"/>
          <p14:tracePt t="620711" x="1625600" y="4413250"/>
          <p14:tracePt t="620729" x="1619250" y="4394200"/>
          <p14:tracePt t="620743" x="1612900" y="4375150"/>
          <p14:tracePt t="620759" x="1606550" y="4349750"/>
          <p14:tracePt t="620763" x="1600200" y="4337050"/>
          <p14:tracePt t="620776" x="1600200" y="4324350"/>
          <p14:tracePt t="620792" x="1600200" y="4298950"/>
          <p14:tracePt t="620810" x="1600200" y="4279900"/>
          <p14:tracePt t="620826" x="1600200" y="4254500"/>
          <p14:tracePt t="620843" x="1612900" y="4241800"/>
          <p14:tracePt t="620851" x="1625600" y="4235450"/>
          <p14:tracePt t="620863" x="1638300" y="4222750"/>
          <p14:tracePt t="620876" x="1663700" y="4210050"/>
          <p14:tracePt t="620893" x="1689100" y="4197350"/>
          <p14:tracePt t="620912" x="1733550" y="4184650"/>
          <p14:tracePt t="620926" x="1790700" y="4178300"/>
          <p14:tracePt t="620943" x="1828800" y="4152900"/>
          <p14:tracePt t="620959" x="1892300" y="4140200"/>
          <p14:tracePt t="620961" x="1911350" y="4127500"/>
          <p14:tracePt t="620976" x="1936750" y="4127500"/>
          <p14:tracePt t="620994" x="2000250" y="4127500"/>
          <p14:tracePt t="621010" x="2032000" y="4127500"/>
          <p14:tracePt t="621026" x="2063750" y="4127500"/>
          <p14:tracePt t="621044" x="2082800" y="4127500"/>
          <p14:tracePt t="621060" x="2089150" y="4133850"/>
          <p14:tracePt t="621076" x="2095500" y="4152900"/>
          <p14:tracePt t="621093" x="2108200" y="4184650"/>
          <p14:tracePt t="621109" x="2120900" y="4203700"/>
          <p14:tracePt t="621126" x="2127250" y="4222750"/>
          <p14:tracePt t="621147" x="2133600" y="4248150"/>
          <p14:tracePt t="621162" x="2133600" y="4273550"/>
          <p14:tracePt t="621177" x="2133600" y="4286250"/>
          <p14:tracePt t="621195" x="2127250" y="4305300"/>
          <p14:tracePt t="621210" x="2114550" y="4330700"/>
          <p14:tracePt t="621228" x="2108200" y="4349750"/>
          <p14:tracePt t="621244" x="2095500" y="4356100"/>
          <p14:tracePt t="621259" x="2089150" y="4368800"/>
          <p14:tracePt t="621276" x="2076450" y="4387850"/>
          <p14:tracePt t="621326" x="2063750" y="4387850"/>
          <p14:tracePt t="621343" x="2044700" y="4387850"/>
          <p14:tracePt t="621353" x="2038350" y="4387850"/>
          <p14:tracePt t="621358" x="2025650" y="4387850"/>
          <p14:tracePt t="621361" x="2012950" y="4387850"/>
          <p14:tracePt t="621380" x="1981200" y="4387850"/>
          <p14:tracePt t="621393" x="1962150" y="4394200"/>
          <p14:tracePt t="621411" x="1898650" y="4400550"/>
          <p14:tracePt t="621426" x="1841500" y="4400550"/>
          <p14:tracePt t="621444" x="1797050" y="4400550"/>
          <p14:tracePt t="621459" x="1752600" y="4400550"/>
          <p14:tracePt t="621480" x="1701800" y="4400550"/>
          <p14:tracePt t="621493" x="1670050" y="4406900"/>
          <p14:tracePt t="621509" x="1651000" y="4400550"/>
          <p14:tracePt t="621526" x="1644650" y="4400550"/>
          <p14:tracePt t="621543" x="1644650" y="4394200"/>
          <p14:tracePt t="621560" x="1625600" y="4381500"/>
          <p14:tracePt t="621577" x="1581150" y="4356100"/>
          <p14:tracePt t="621593" x="1536700" y="4337050"/>
          <p14:tracePt t="621609" x="1492250" y="4324350"/>
          <p14:tracePt t="621626" x="1473200" y="4311650"/>
          <p14:tracePt t="621643" x="1473200" y="4305300"/>
          <p14:tracePt t="621662" x="1473200" y="4279900"/>
          <p14:tracePt t="621677" x="1473200" y="4260850"/>
          <p14:tracePt t="621693" x="1473200" y="4229100"/>
          <p14:tracePt t="621710" x="1492250" y="4197350"/>
          <p14:tracePt t="621727" x="1524000" y="4171950"/>
          <p14:tracePt t="621730" x="1555750" y="4159250"/>
          <p14:tracePt t="621743" x="1587500" y="4146550"/>
          <p14:tracePt t="621759" x="1651000" y="4127500"/>
          <p14:tracePt t="621776" x="1701800" y="4108450"/>
          <p14:tracePt t="621779" x="1714500" y="4095750"/>
          <p14:tracePt t="621793" x="1771650" y="4089400"/>
          <p14:tracePt t="621810" x="1803400" y="4089400"/>
          <p14:tracePt t="621826" x="1873250" y="4089400"/>
          <p14:tracePt t="621843" x="1943100" y="4095750"/>
          <p14:tracePt t="621866" x="2012950" y="4133850"/>
          <p14:tracePt t="621876" x="2025650" y="4140200"/>
          <p14:tracePt t="621897" x="2051050" y="4165600"/>
          <p14:tracePt t="621913" x="2063750" y="4191000"/>
          <p14:tracePt t="621926" x="2070100" y="4203700"/>
          <p14:tracePt t="621943" x="2089150" y="4229100"/>
          <p14:tracePt t="621960" x="2095500" y="4254500"/>
          <p14:tracePt t="621980" x="2095500" y="4292600"/>
          <p14:tracePt t="621993" x="2095500" y="4305300"/>
          <p14:tracePt t="622009" x="2070100" y="4349750"/>
          <p14:tracePt t="622026" x="2038350" y="4375150"/>
          <p14:tracePt t="622045" x="2000250" y="4394200"/>
          <p14:tracePt t="622059" x="1968500" y="4413250"/>
          <p14:tracePt t="622076" x="1930400" y="4425950"/>
          <p14:tracePt t="622093" x="1917700" y="4451350"/>
          <p14:tracePt t="622110" x="1879600" y="4464050"/>
          <p14:tracePt t="622130" x="1835150" y="4483100"/>
          <p14:tracePt t="622143" x="1828800" y="4489450"/>
          <p14:tracePt t="622163" x="1809750" y="4489450"/>
          <p14:tracePt t="622613" x="1803400" y="4483100"/>
          <p14:tracePt t="622618" x="1803400" y="4470400"/>
          <p14:tracePt t="622628" x="1803400" y="4457700"/>
          <p14:tracePt t="622646" x="1790700" y="4425950"/>
          <p14:tracePt t="622662" x="1784350" y="4406900"/>
          <p14:tracePt t="622676" x="1778000" y="4381500"/>
          <p14:tracePt t="622693" x="1758950" y="4356100"/>
          <p14:tracePt t="622710" x="1746250" y="4318000"/>
          <p14:tracePt t="622729" x="1733550" y="4267200"/>
          <p14:tracePt t="622744" x="1720850" y="4235450"/>
          <p14:tracePt t="622761" x="1720850" y="4210050"/>
          <p14:tracePt t="622777" x="1720850" y="4203700"/>
          <p14:tracePt t="622793" x="1714500" y="4203700"/>
          <p14:tracePt t="622826" x="1708150" y="4203700"/>
          <p14:tracePt t="622844" x="1708150" y="4222750"/>
          <p14:tracePt t="622851" x="1701800" y="4229100"/>
          <p14:tracePt t="622882" x="1701800" y="4241800"/>
          <p14:tracePt t="622892" x="1695450" y="4241800"/>
          <p14:tracePt t="623082" x="1701800" y="4241800"/>
          <p14:tracePt t="623091" x="1708150" y="4248150"/>
          <p14:tracePt t="623099" x="1727200" y="4254500"/>
          <p14:tracePt t="623112" x="1733550" y="4254500"/>
          <p14:tracePt t="623126" x="1778000" y="4254500"/>
          <p14:tracePt t="623143" x="1835150" y="4260850"/>
          <p14:tracePt t="623163" x="1924050" y="4260850"/>
          <p14:tracePt t="623176" x="1962150" y="4260850"/>
          <p14:tracePt t="623194" x="2063750" y="4267200"/>
          <p14:tracePt t="623209" x="2127250" y="4273550"/>
          <p14:tracePt t="623228" x="2178050" y="4279900"/>
          <p14:tracePt t="623244" x="2228850" y="4279900"/>
          <p14:tracePt t="623260" x="2273300" y="4279900"/>
          <p14:tracePt t="623276" x="2279650" y="4286250"/>
          <p14:tracePt t="623338" x="2286000" y="4286250"/>
          <p14:tracePt t="623370" x="2279650" y="4286250"/>
          <p14:tracePt t="623402" x="2286000" y="4286250"/>
          <p14:tracePt t="623417" x="2292350" y="4286250"/>
          <p14:tracePt t="623428" x="2305050" y="4286250"/>
          <p14:tracePt t="623443" x="2330450" y="4298950"/>
          <p14:tracePt t="623463" x="2374900" y="4311650"/>
          <p14:tracePt t="623479" x="2413000" y="4330700"/>
          <p14:tracePt t="623490" x="2438400" y="4337050"/>
          <p14:tracePt t="623497" x="2444750" y="4343400"/>
          <p14:tracePt t="623526" x="2444750" y="4356100"/>
          <p14:tracePt t="623543" x="2444750" y="4368800"/>
          <p14:tracePt t="623560" x="2444750" y="4375150"/>
          <p14:tracePt t="623577" x="2444750" y="4381500"/>
          <p14:tracePt t="623618" x="2444750" y="4387850"/>
          <p14:tracePt t="623632" x="2444750" y="4394200"/>
          <p14:tracePt t="623644" x="2425700" y="4394200"/>
          <p14:tracePt t="623664" x="2425700" y="4400550"/>
          <p14:tracePt t="623789" x="2444750" y="4400550"/>
          <p14:tracePt t="623794" x="2470150" y="4400550"/>
          <p14:tracePt t="623809" x="2571750" y="4400550"/>
          <p14:tracePt t="623826" x="2698750" y="4406900"/>
          <p14:tracePt t="623843" x="2863850" y="4432300"/>
          <p14:tracePt t="623859" x="2997200" y="4438650"/>
          <p14:tracePt t="623876" x="3079750" y="4438650"/>
          <p14:tracePt t="623893" x="3111500" y="4438650"/>
          <p14:tracePt t="624179" x="3105150" y="4438650"/>
          <p14:tracePt t="624186" x="3092450" y="4438650"/>
          <p14:tracePt t="624195" x="3086100" y="4438650"/>
          <p14:tracePt t="624210" x="3079750" y="4438650"/>
          <p14:tracePt t="624229" x="3073400" y="4438650"/>
          <p14:tracePt t="624244" x="3067050" y="4438650"/>
          <p14:tracePt t="624286" x="3060700" y="4438650"/>
          <p14:tracePt t="624298" x="3054350" y="4438650"/>
          <p14:tracePt t="624309" x="3035300" y="4438650"/>
          <p14:tracePt t="624326" x="3022600" y="4438650"/>
          <p14:tracePt t="624343" x="3003550" y="4445000"/>
          <p14:tracePt t="624349" x="2997200" y="4451350"/>
          <p14:tracePt t="624379" x="2990850" y="4451350"/>
          <p14:tracePt t="624386" x="2984500" y="4451350"/>
          <p14:tracePt t="624394" x="2978150" y="4451350"/>
          <p14:tracePt t="624412" x="2965450" y="4451350"/>
          <p14:tracePt t="624443" x="2965450" y="4457700"/>
          <p14:tracePt t="624506" x="2952750" y="4457700"/>
          <p14:tracePt t="624514" x="2940050" y="4464050"/>
          <p14:tracePt t="624543" x="2933700" y="4464050"/>
          <p14:tracePt t="625364" x="2921000" y="4464050"/>
          <p14:tracePt t="625371" x="2876550" y="4464050"/>
          <p14:tracePt t="625379" x="2825750" y="4464050"/>
          <p14:tracePt t="625393" x="2717800" y="4464050"/>
          <p14:tracePt t="625412" x="2597150" y="4464050"/>
          <p14:tracePt t="625426" x="2482850" y="4464050"/>
          <p14:tracePt t="625443" x="2387600" y="4457700"/>
          <p14:tracePt t="625461" x="2311400" y="4438650"/>
          <p14:tracePt t="625479" x="2260600" y="4432300"/>
          <p14:tracePt t="625487" x="2241550" y="4432300"/>
          <p14:tracePt t="625489" x="2222500" y="4432300"/>
          <p14:tracePt t="625553" x="2209800" y="4432300"/>
          <p14:tracePt t="625570" x="2203450" y="4432300"/>
          <p14:tracePt t="625649" x="2203450" y="4425950"/>
          <p14:tracePt t="625738" x="2209800" y="4425950"/>
          <p14:tracePt t="625747" x="2228850" y="4425950"/>
          <p14:tracePt t="625760" x="2235200" y="4425950"/>
          <p14:tracePt t="625762" x="2266950" y="4425950"/>
          <p14:tracePt t="625777" x="2324100" y="4425950"/>
          <p14:tracePt t="625793" x="2374900" y="4425950"/>
          <p14:tracePt t="625810" x="2425700" y="4425950"/>
          <p14:tracePt t="625826" x="2476500" y="4425950"/>
          <p14:tracePt t="625843" x="2501900" y="4425950"/>
          <p14:tracePt t="625859" x="2520950" y="4425950"/>
          <p14:tracePt t="625912" x="2540000" y="4425950"/>
          <p14:tracePt t="625926" x="2578100" y="4425950"/>
          <p14:tracePt t="625945" x="2603500" y="4425950"/>
          <p14:tracePt t="625993" x="2609850" y="4425950"/>
          <p14:tracePt t="626090" x="2603500" y="4425950"/>
          <p14:tracePt t="626204" x="2609850" y="4425950"/>
          <p14:tracePt t="626209" x="2616200" y="4425950"/>
          <p14:tracePt t="626223" x="2628900" y="4419600"/>
          <p14:tracePt t="626232" x="2628900" y="4413250"/>
          <p14:tracePt t="626233" x="2635250" y="4413250"/>
          <p14:tracePt t="626245" x="2647950" y="4406900"/>
          <p14:tracePt t="626260" x="2667000" y="4406900"/>
          <p14:tracePt t="626276" x="2686050" y="4406900"/>
          <p14:tracePt t="626293" x="2711450" y="4400550"/>
          <p14:tracePt t="626310" x="2730500" y="4400550"/>
          <p14:tracePt t="626326" x="2749550" y="4400550"/>
          <p14:tracePt t="626343" x="2774950" y="4400550"/>
          <p14:tracePt t="626354" x="2794000" y="4400550"/>
          <p14:tracePt t="626361" x="2806700" y="4400550"/>
          <p14:tracePt t="626378" x="2825750" y="4400550"/>
          <p14:tracePt t="626397" x="2832100" y="4400550"/>
          <p14:tracePt t="627733" x="2819400" y="4400550"/>
          <p14:tracePt t="627741" x="2813050" y="4400550"/>
          <p14:tracePt t="627748" x="2806700" y="4400550"/>
          <p14:tracePt t="627818" x="2800350" y="4400550"/>
          <p14:tracePt t="627825" x="2774950" y="4400550"/>
          <p14:tracePt t="627843" x="2717800" y="4400550"/>
          <p14:tracePt t="627850" x="2692400" y="4400550"/>
          <p14:tracePt t="627865" x="2622550" y="4400550"/>
          <p14:tracePt t="627876" x="2597150" y="4400550"/>
          <p14:tracePt t="627895" x="2571750" y="4400550"/>
          <p14:tracePt t="627912" x="2559050" y="4400550"/>
          <p14:tracePt t="627959" x="2546350" y="4400550"/>
          <p14:tracePt t="627976" x="2501900" y="4400550"/>
          <p14:tracePt t="627993" x="2419350" y="4400550"/>
          <p14:tracePt t="628009" x="2381250" y="4400550"/>
          <p14:tracePt t="628026" x="2349500" y="4400550"/>
          <p14:tracePt t="628043" x="2330450" y="4400550"/>
          <p14:tracePt t="628059" x="2305050" y="4406900"/>
          <p14:tracePt t="628076" x="2279650" y="4406900"/>
          <p14:tracePt t="628093" x="2266950" y="4406900"/>
          <p14:tracePt t="628218" x="2273300" y="4413250"/>
          <p14:tracePt t="628269" x="2279650" y="4413250"/>
          <p14:tracePt t="628274" x="2305050" y="4413250"/>
          <p14:tracePt t="628293" x="2381250" y="4413250"/>
          <p14:tracePt t="628311" x="2482850" y="4406900"/>
          <p14:tracePt t="628326" x="2603500" y="4406900"/>
          <p14:tracePt t="628330" x="2667000" y="4406900"/>
          <p14:tracePt t="628343" x="2743200" y="4400550"/>
          <p14:tracePt t="628351" x="2819400" y="4406900"/>
          <p14:tracePt t="628355" x="2882900" y="4406900"/>
          <p14:tracePt t="628362" x="2946400" y="4406900"/>
          <p14:tracePt t="628377" x="3086100" y="4419600"/>
          <p14:tracePt t="628393" x="3225800" y="4425950"/>
          <p14:tracePt t="628413" x="3384550" y="4425950"/>
          <p14:tracePt t="628426" x="3530600" y="4432300"/>
          <p14:tracePt t="628445" x="3638550" y="4438650"/>
          <p14:tracePt t="628459" x="3733800" y="4438650"/>
          <p14:tracePt t="628480" x="3752850" y="4445000"/>
          <p14:tracePt t="628493" x="3746500" y="4445000"/>
          <p14:tracePt t="628546" x="3746500" y="4451350"/>
          <p14:tracePt t="628570" x="3727450" y="4451350"/>
          <p14:tracePt t="628580" x="3683000" y="4451350"/>
          <p14:tracePt t="628593" x="3575050" y="4445000"/>
          <p14:tracePt t="628609" x="3467100" y="4445000"/>
          <p14:tracePt t="628626" x="3346450" y="4445000"/>
          <p14:tracePt t="628644" x="3244850" y="4438650"/>
          <p14:tracePt t="628663" x="3136900" y="4432300"/>
          <p14:tracePt t="628671" x="3086100" y="4425950"/>
          <p14:tracePt t="628673" x="3035300" y="4432300"/>
          <p14:tracePt t="628693" x="2940050" y="4432300"/>
          <p14:tracePt t="628709" x="2832100" y="4438650"/>
          <p14:tracePt t="628730" x="2724150" y="4445000"/>
          <p14:tracePt t="628743" x="2635250" y="4438650"/>
          <p14:tracePt t="628760" x="2495550" y="4432300"/>
          <p14:tracePt t="628777" x="2463800" y="4425950"/>
          <p14:tracePt t="628793" x="2393950" y="4413250"/>
          <p14:tracePt t="628923" x="2406650" y="4413250"/>
          <p14:tracePt t="628929" x="2438400" y="4413250"/>
          <p14:tracePt t="628945" x="2501900" y="4413250"/>
          <p14:tracePt t="628959" x="2540000" y="4394200"/>
          <p14:tracePt t="628978" x="2660650" y="4394200"/>
          <p14:tracePt t="628993" x="2762250" y="4387850"/>
          <p14:tracePt t="629010" x="2857500" y="4375150"/>
          <p14:tracePt t="629026" x="2933700" y="4368800"/>
          <p14:tracePt t="629043" x="2946400" y="4362450"/>
          <p14:tracePt t="629060" x="2952750" y="4362450"/>
          <p14:tracePt t="629105" x="2946400" y="4362450"/>
          <p14:tracePt t="629114" x="2933700" y="4356100"/>
          <p14:tracePt t="629126" x="2921000" y="4356100"/>
          <p14:tracePt t="629143" x="2832100" y="4356100"/>
          <p14:tracePt t="629161" x="2679700" y="4349750"/>
          <p14:tracePt t="629181" x="2571750" y="4356100"/>
          <p14:tracePt t="629193" x="2514600" y="4356100"/>
          <p14:tracePt t="629209" x="2470150" y="4356100"/>
          <p14:tracePt t="629260" x="2476500" y="4362450"/>
          <p14:tracePt t="629276" x="2501900" y="4362450"/>
          <p14:tracePt t="629293" x="2590800" y="4362450"/>
          <p14:tracePt t="629310" x="2679700" y="4368800"/>
          <p14:tracePt t="629326" x="2749550" y="4375150"/>
          <p14:tracePt t="629329" x="2794000" y="4375150"/>
          <p14:tracePt t="629343" x="2832100" y="4375150"/>
          <p14:tracePt t="629352" x="2857500" y="4375150"/>
          <p14:tracePt t="629356" x="2870200" y="4375150"/>
          <p14:tracePt t="629401" x="2851150" y="4375150"/>
          <p14:tracePt t="629414" x="2819400" y="4375150"/>
          <p14:tracePt t="629417" x="2787650" y="4381500"/>
          <p14:tracePt t="629426" x="2768600" y="4387850"/>
          <p14:tracePt t="629443" x="2717800" y="4413250"/>
          <p14:tracePt t="629459" x="2647950" y="4425950"/>
          <p14:tracePt t="629479" x="2571750" y="4438650"/>
          <p14:tracePt t="629493" x="2533650" y="4445000"/>
          <p14:tracePt t="629543" x="2565400" y="4445000"/>
          <p14:tracePt t="629560" x="2628900" y="4438650"/>
          <p14:tracePt t="629577" x="2692400" y="4425950"/>
          <p14:tracePt t="629582" x="2730500" y="4425950"/>
          <p14:tracePt t="629593" x="2755900" y="4425950"/>
          <p14:tracePt t="629609" x="2781300" y="4413250"/>
          <p14:tracePt t="629662" x="2711450" y="4413250"/>
          <p14:tracePt t="629677" x="2597150" y="4419600"/>
          <p14:tracePt t="629695" x="2482850" y="4438650"/>
          <p14:tracePt t="629709" x="2349500" y="4438650"/>
          <p14:tracePt t="629729" x="2197100" y="4438650"/>
          <p14:tracePt t="629743" x="2095500" y="4432300"/>
          <p14:tracePt t="629760" x="2006600" y="4432300"/>
          <p14:tracePt t="629763" x="1974850" y="4432300"/>
          <p14:tracePt t="629776" x="1949450" y="4432300"/>
          <p14:tracePt t="629793" x="1905000" y="4432300"/>
          <p14:tracePt t="629810" x="1885950" y="4432300"/>
          <p14:tracePt t="629827" x="1854200" y="4438650"/>
          <p14:tracePt t="629843" x="1822450" y="4438650"/>
          <p14:tracePt t="629851" x="1803400" y="4438650"/>
          <p14:tracePt t="629865" x="1765300" y="4438650"/>
          <p14:tracePt t="629876" x="1746250" y="4438650"/>
          <p14:tracePt t="629893" x="1695450" y="4438650"/>
          <p14:tracePt t="629912" x="1638300" y="4438650"/>
          <p14:tracePt t="629926" x="1581150" y="4438650"/>
          <p14:tracePt t="629943" x="1543050" y="4438650"/>
          <p14:tracePt t="629959" x="1524000" y="4438650"/>
          <p14:tracePt t="630145" x="1530350" y="4438650"/>
          <p14:tracePt t="630154" x="1549400" y="4438650"/>
          <p14:tracePt t="630171" x="1612900" y="4438650"/>
          <p14:tracePt t="630179" x="1651000" y="4438650"/>
          <p14:tracePt t="630193" x="1733550" y="4438650"/>
          <p14:tracePt t="630210" x="1822450" y="4445000"/>
          <p14:tracePt t="630229" x="1885950" y="4451350"/>
          <p14:tracePt t="630243" x="1936750" y="4457700"/>
          <p14:tracePt t="630260" x="1955800" y="4457700"/>
          <p14:tracePt t="630277" x="1962150" y="4457700"/>
          <p14:tracePt t="630310" x="2012950" y="4457700"/>
          <p14:tracePt t="630327" x="2082800" y="4457700"/>
          <p14:tracePt t="630347" x="2190750" y="4457700"/>
          <p14:tracePt t="630362" x="2254250" y="4457700"/>
          <p14:tracePt t="630382" x="2286000" y="4457700"/>
          <p14:tracePt t="630393" x="2305050" y="4457700"/>
          <p14:tracePt t="630449" x="2324100" y="4457700"/>
          <p14:tracePt t="630460" x="2349500" y="4457700"/>
          <p14:tracePt t="630479" x="2393950" y="4457700"/>
          <p14:tracePt t="630493" x="2451100" y="4457700"/>
          <p14:tracePt t="630509" x="2520950" y="4457700"/>
          <p14:tracePt t="630526" x="2584450" y="4457700"/>
          <p14:tracePt t="630545" x="2647950" y="4457700"/>
          <p14:tracePt t="630560" x="2698750" y="4464050"/>
          <p14:tracePt t="630577" x="2736850" y="4464050"/>
          <p14:tracePt t="630610" x="2743200" y="4464050"/>
          <p14:tracePt t="630643" x="2749550" y="4464050"/>
          <p14:tracePt t="630662" x="2787650" y="4464050"/>
          <p14:tracePt t="630676" x="2806700" y="4464050"/>
          <p14:tracePt t="630693" x="2813050" y="4464050"/>
          <p14:tracePt t="630833" x="2813050" y="4451350"/>
          <p14:tracePt t="630849" x="2800350" y="4445000"/>
          <p14:tracePt t="630859" x="2794000" y="4413250"/>
          <p14:tracePt t="630866" x="2794000" y="4400550"/>
          <p14:tracePt t="630877" x="2794000" y="4387850"/>
          <p14:tracePt t="630897" x="2794000" y="4356100"/>
          <p14:tracePt t="630911" x="2787650" y="4324350"/>
          <p14:tracePt t="630927" x="2787650" y="4305300"/>
          <p14:tracePt t="630943" x="2781300" y="4279900"/>
          <p14:tracePt t="630960" x="2749550" y="4260850"/>
          <p14:tracePt t="630978" x="2679700" y="4229100"/>
          <p14:tracePt t="630993" x="2616200" y="4210050"/>
          <p14:tracePt t="631010" x="2546350" y="4191000"/>
          <p14:tracePt t="631026" x="2463800" y="4191000"/>
          <p14:tracePt t="631043" x="2374900" y="4191000"/>
          <p14:tracePt t="631060" x="2292350" y="4184650"/>
          <p14:tracePt t="631076" x="2222500" y="4184650"/>
          <p14:tracePt t="631096" x="2190750" y="4184650"/>
          <p14:tracePt t="631109" x="2178050" y="4184650"/>
          <p14:tracePt t="631130" x="2178050" y="4191000"/>
          <p14:tracePt t="631177" x="2165350" y="4191000"/>
          <p14:tracePt t="631194" x="2139950" y="4191000"/>
          <p14:tracePt t="631210" x="2133600" y="4191000"/>
          <p14:tracePt t="631229" x="2127250" y="4197350"/>
          <p14:tracePt t="631244" x="2114550" y="4210050"/>
          <p14:tracePt t="631260" x="2108200" y="4229100"/>
          <p14:tracePt t="631276" x="2089150" y="4260850"/>
          <p14:tracePt t="631293" x="2076450" y="4292600"/>
          <p14:tracePt t="631310" x="2070100" y="4330700"/>
          <p14:tracePt t="631326" x="2057400" y="4368800"/>
          <p14:tracePt t="631343" x="2051050" y="4387850"/>
          <p14:tracePt t="631359" x="2044700" y="4406900"/>
          <p14:tracePt t="631364" x="2038350" y="4406900"/>
          <p14:tracePt t="631376" x="2032000" y="4413250"/>
          <p14:tracePt t="631466" x="2038350" y="4413250"/>
          <p14:tracePt t="631481" x="2044700" y="4400550"/>
          <p14:tracePt t="631489" x="2057400" y="4368800"/>
          <p14:tracePt t="631497" x="2070100" y="4349750"/>
          <p14:tracePt t="631509" x="2082800" y="4324350"/>
          <p14:tracePt t="631526" x="2095500" y="4292600"/>
          <p14:tracePt t="631543" x="2133600" y="4279900"/>
          <p14:tracePt t="631560" x="2178050" y="4254500"/>
          <p14:tracePt t="631577" x="2235200" y="4229100"/>
          <p14:tracePt t="631595" x="2298700" y="4203700"/>
          <p14:tracePt t="631610" x="2355850" y="4171950"/>
          <p14:tracePt t="631626" x="2444750" y="4171950"/>
          <p14:tracePt t="631647" x="2514600" y="4171950"/>
          <p14:tracePt t="631664" x="2552700" y="4178300"/>
          <p14:tracePt t="631676" x="2571750" y="4184650"/>
          <p14:tracePt t="631693" x="2597150" y="4197350"/>
          <p14:tracePt t="631710" x="2635250" y="4229100"/>
          <p14:tracePt t="631726" x="2673350" y="4273550"/>
          <p14:tracePt t="631743" x="2692400" y="4298950"/>
          <p14:tracePt t="631760" x="2711450" y="4330700"/>
          <p14:tracePt t="631761" x="2711450" y="4343400"/>
          <p14:tracePt t="631776" x="2717800" y="4349750"/>
          <p14:tracePt t="631793" x="2717800" y="4368800"/>
          <p14:tracePt t="631809" x="2717800" y="4375150"/>
          <p14:tracePt t="631826" x="2717800" y="4381500"/>
          <p14:tracePt t="632121" x="2717800" y="4368800"/>
          <p14:tracePt t="632143" x="2711450" y="4356100"/>
          <p14:tracePt t="632162" x="2616200" y="4305300"/>
          <p14:tracePt t="632177" x="2578100" y="4292600"/>
          <p14:tracePt t="632193" x="2400300" y="4241800"/>
          <p14:tracePt t="632210" x="2266950" y="4222750"/>
          <p14:tracePt t="632229" x="2139950" y="4216400"/>
          <p14:tracePt t="632243" x="2032000" y="4210050"/>
          <p14:tracePt t="632260" x="1974850" y="4210050"/>
          <p14:tracePt t="632276" x="1955800" y="4216400"/>
          <p14:tracePt t="632331" x="1943100" y="4216400"/>
          <p14:tracePt t="632346" x="1943100" y="4222750"/>
          <p14:tracePt t="632361" x="1930400" y="4241800"/>
          <p14:tracePt t="632378" x="1924050" y="4248150"/>
          <p14:tracePt t="632397" x="1917700" y="4267200"/>
          <p14:tracePt t="632414" x="1911350" y="4273550"/>
          <p14:tracePt t="632562" x="1911350" y="4279900"/>
          <p14:tracePt t="632572" x="1924050" y="4286250"/>
          <p14:tracePt t="632611" x="1930400" y="4298950"/>
          <p14:tracePt t="632630" x="1936750" y="4298950"/>
          <p14:tracePt t="632635" x="1943100" y="4311650"/>
          <p14:tracePt t="632642" x="1943100" y="4318000"/>
          <p14:tracePt t="632664" x="1943100" y="4337050"/>
          <p14:tracePt t="632669" x="1943100" y="4356100"/>
          <p14:tracePt t="632676" x="1943100" y="4375150"/>
          <p14:tracePt t="632693" x="1943100" y="4400550"/>
          <p14:tracePt t="632710" x="1943100" y="4425950"/>
          <p14:tracePt t="632729" x="1930400" y="4451350"/>
          <p14:tracePt t="632745" x="1911350" y="4470400"/>
          <p14:tracePt t="632760" x="1905000" y="4483100"/>
          <p14:tracePt t="632777" x="1866900" y="4521200"/>
          <p14:tracePt t="632793" x="1841500" y="4540250"/>
          <p14:tracePt t="632810" x="1835150" y="4540250"/>
          <p14:tracePt t="632826" x="1822450" y="4552950"/>
          <p14:tracePt t="632843" x="1797050" y="4559300"/>
          <p14:tracePt t="632859" x="1784350" y="4565650"/>
          <p14:tracePt t="632876" x="1765300" y="4578350"/>
          <p14:tracePt t="632893" x="1758950" y="4578350"/>
          <p14:tracePt t="632914" x="1752600" y="4578350"/>
          <p14:tracePt t="633004" x="1746250" y="4578350"/>
          <p14:tracePt t="633011" x="1733550" y="4578350"/>
          <p14:tracePt t="633027" x="1701800" y="4578350"/>
          <p14:tracePt t="633043" x="1676400" y="4578350"/>
          <p14:tracePt t="633060" x="1651000" y="4578350"/>
          <p14:tracePt t="633076" x="1631950" y="4578350"/>
          <p14:tracePt t="633093" x="1612900" y="4578350"/>
          <p14:tracePt t="633110" x="1600200" y="4578350"/>
          <p14:tracePt t="633126" x="1593850" y="4578350"/>
          <p14:tracePt t="633146" x="1574800" y="4565650"/>
          <p14:tracePt t="633163" x="1549400" y="4552950"/>
          <p14:tracePt t="633177" x="1543050" y="4540250"/>
          <p14:tracePt t="633193" x="1498600" y="4508500"/>
          <p14:tracePt t="633210" x="1492250" y="4495800"/>
          <p14:tracePt t="633230" x="1492250" y="4483100"/>
          <p14:tracePt t="633305" x="1492250" y="4476750"/>
          <p14:tracePt t="633337" x="1492250" y="4470400"/>
          <p14:tracePt t="633352" x="1485900" y="4464050"/>
          <p14:tracePt t="633362" x="1479550" y="4457700"/>
          <p14:tracePt t="633381" x="1479550" y="4451350"/>
          <p14:tracePt t="633401" x="1479550" y="4445000"/>
          <p14:tracePt t="633465" x="1479550" y="4438650"/>
          <p14:tracePt t="633484" x="1473200" y="4432300"/>
          <p14:tracePt t="633565" x="1485900" y="4425950"/>
          <p14:tracePt t="633570" x="1498600" y="4419600"/>
          <p14:tracePt t="633583" x="1530350" y="4413250"/>
          <p14:tracePt t="633598" x="1612900" y="4400550"/>
          <p14:tracePt t="633609" x="1701800" y="4394200"/>
          <p14:tracePt t="633629" x="1784350" y="4400550"/>
          <p14:tracePt t="633643" x="1847850" y="4387850"/>
          <p14:tracePt t="633662" x="1885950" y="4381500"/>
          <p14:tracePt t="633672" x="1911350" y="4381500"/>
          <p14:tracePt t="633676" x="1924050" y="4381500"/>
          <p14:tracePt t="633683" x="1936750" y="4381500"/>
          <p14:tracePt t="633694" x="1962150" y="4381500"/>
          <p14:tracePt t="633712" x="2025650" y="4381500"/>
          <p14:tracePt t="633727" x="2108200" y="4368800"/>
          <p14:tracePt t="633744" x="2197100" y="4368800"/>
          <p14:tracePt t="633745" x="2241550" y="4362450"/>
          <p14:tracePt t="633760" x="2273300" y="4356100"/>
          <p14:tracePt t="633778" x="2368550" y="4375150"/>
          <p14:tracePt t="633793" x="2432050" y="4375150"/>
          <p14:tracePt t="633810" x="2489200" y="4375150"/>
          <p14:tracePt t="633827" x="2533650" y="4375150"/>
          <p14:tracePt t="633847" x="2584450" y="4375150"/>
          <p14:tracePt t="633855" x="2603500" y="4375150"/>
          <p14:tracePt t="633870" x="2635250" y="4375150"/>
          <p14:tracePt t="633877" x="2654300" y="4375150"/>
          <p14:tracePt t="633898" x="2724150" y="4375150"/>
          <p14:tracePt t="633912" x="2743200" y="4375150"/>
          <p14:tracePt t="633927" x="2781300" y="4375150"/>
          <p14:tracePt t="633943" x="2806700" y="4375150"/>
          <p14:tracePt t="633959" x="2819400" y="4375150"/>
          <p14:tracePt t="633979" x="2825750" y="4375150"/>
          <p14:tracePt t="634058" x="2857500" y="4375150"/>
          <p14:tracePt t="634077" x="2882900" y="4368800"/>
          <p14:tracePt t="634093" x="2901950" y="4356100"/>
          <p14:tracePt t="634110" x="2940050" y="4349750"/>
          <p14:tracePt t="634129" x="2997200" y="4324350"/>
          <p14:tracePt t="634143" x="3028950" y="4324350"/>
          <p14:tracePt t="634162" x="3136900" y="4305300"/>
          <p14:tracePt t="634176" x="3175000" y="4298950"/>
          <p14:tracePt t="634198" x="3232150" y="4279900"/>
          <p14:tracePt t="634227" x="3238500" y="4279900"/>
          <p14:tracePt t="634270" x="3238500" y="4267200"/>
          <p14:tracePt t="634292" x="3238500" y="4260850"/>
          <p14:tracePt t="634298" x="3238500" y="4254500"/>
          <p14:tracePt t="634309" x="3238500" y="4248150"/>
          <p14:tracePt t="634326" x="3225800" y="4241800"/>
          <p14:tracePt t="634347" x="3213100" y="4216400"/>
          <p14:tracePt t="634362" x="3200400" y="4191000"/>
          <p14:tracePt t="634377" x="3194050" y="4171950"/>
          <p14:tracePt t="634393" x="3181350" y="4133850"/>
          <p14:tracePt t="634411" x="3181350" y="4121150"/>
          <p14:tracePt t="634429" x="3181350" y="4114800"/>
          <p14:tracePt t="634459" x="3175000" y="4114800"/>
          <p14:tracePt t="634509" x="3175000" y="4108450"/>
          <p14:tracePt t="634526" x="3175000" y="4095750"/>
          <p14:tracePt t="634543" x="3175000" y="4083050"/>
          <p14:tracePt t="634560" x="3187700" y="4076700"/>
          <p14:tracePt t="634697" x="3194050" y="4076700"/>
          <p14:tracePt t="634707" x="3200400" y="4064000"/>
          <p14:tracePt t="634713" x="3206750" y="4057650"/>
          <p14:tracePt t="634729" x="3206750" y="4044950"/>
          <p14:tracePt t="634759" x="3219450" y="4044950"/>
          <p14:tracePt t="634777" x="3219450" y="4032250"/>
          <p14:tracePt t="634793" x="3232150" y="4013200"/>
          <p14:tracePt t="634809" x="3251200" y="4000500"/>
          <p14:tracePt t="634826" x="3276600" y="3981450"/>
          <p14:tracePt t="634843" x="3302000" y="3962400"/>
          <p14:tracePt t="634859" x="3327400" y="3943350"/>
          <p14:tracePt t="634876" x="3346450" y="3924300"/>
          <p14:tracePt t="634893" x="3371850" y="3886200"/>
          <p14:tracePt t="634914" x="3409950" y="3867150"/>
          <p14:tracePt t="634926" x="3416300" y="3867150"/>
          <p14:tracePt t="634943" x="3416300" y="3860800"/>
          <p14:tracePt t="635067" x="3416300" y="3873500"/>
          <p14:tracePt t="635074" x="3416300" y="3892550"/>
          <p14:tracePt t="635093" x="3378200" y="3956050"/>
          <p14:tracePt t="635109" x="3327400" y="4032250"/>
          <p14:tracePt t="635126" x="3282950" y="4102100"/>
          <p14:tracePt t="635143" x="3232150" y="4152900"/>
          <p14:tracePt t="635161" x="3187700" y="4184650"/>
          <p14:tracePt t="635177" x="3181350" y="4191000"/>
          <p14:tracePt t="635194" x="3168650" y="4222750"/>
          <p14:tracePt t="635210" x="3168650" y="4248150"/>
          <p14:tracePt t="635229" x="3162300" y="4248150"/>
          <p14:tracePt t="635243" x="3162300" y="4254500"/>
          <p14:tracePt t="635338" x="3155950" y="4254500"/>
          <p14:tracePt t="635377" x="3149600" y="4254500"/>
          <p14:tracePt t="635506" x="3143250" y="4254500"/>
          <p14:tracePt t="635754" x="3130550" y="4254500"/>
          <p14:tracePt t="635760" x="3073400" y="4254500"/>
          <p14:tracePt t="635793" x="2800350" y="4248150"/>
          <p14:tracePt t="635809" x="2616200" y="4248150"/>
          <p14:tracePt t="635826" x="2432050" y="4241800"/>
          <p14:tracePt t="635843" x="2228850" y="4248150"/>
          <p14:tracePt t="635853" x="2120900" y="4248150"/>
          <p14:tracePt t="635864" x="2012950" y="4248150"/>
          <p14:tracePt t="635876" x="1797050" y="4248150"/>
          <p14:tracePt t="635893" x="1593850" y="4229100"/>
          <p14:tracePt t="635914" x="1409700" y="4216400"/>
          <p14:tracePt t="635927" x="1257300" y="4178300"/>
          <p14:tracePt t="635943" x="1130300" y="4146550"/>
          <p14:tracePt t="635960" x="1022350" y="4121150"/>
          <p14:tracePt t="635962" x="977900" y="4108450"/>
          <p14:tracePt t="635979" x="914400" y="4083050"/>
          <p14:tracePt t="635993" x="844550" y="4057650"/>
          <p14:tracePt t="636009" x="768350" y="4025900"/>
          <p14:tracePt t="636030" x="704850" y="4000500"/>
          <p14:tracePt t="636043" x="666750" y="3987800"/>
          <p14:tracePt t="636059" x="654050" y="3981450"/>
          <p14:tracePt t="636076" x="647700" y="3975100"/>
          <p14:tracePt t="636095" x="647700" y="3968750"/>
          <p14:tracePt t="636108" x="647700" y="3949700"/>
          <p14:tracePt t="636201" x="647700" y="3943350"/>
          <p14:tracePt t="636210" x="647700" y="3937000"/>
          <p14:tracePt t="636385" x="647700" y="3930650"/>
          <p14:tracePt t="636401" x="647700" y="3917950"/>
          <p14:tracePt t="636415" x="647700" y="3905250"/>
          <p14:tracePt t="636420" x="647700" y="3892550"/>
          <p14:tracePt t="636426" x="647700" y="3879850"/>
          <p14:tracePt t="636444" x="647700" y="3835400"/>
          <p14:tracePt t="636460" x="647700" y="3759200"/>
          <p14:tracePt t="636479" x="647700" y="3683000"/>
          <p14:tracePt t="636493" x="647700" y="3619500"/>
          <p14:tracePt t="636509" x="647700" y="3587750"/>
          <p14:tracePt t="636526" x="647700" y="3575050"/>
          <p14:tracePt t="636543" x="647700" y="3556000"/>
          <p14:tracePt t="636560" x="647700" y="3543300"/>
          <p14:tracePt t="636596" x="647700" y="3536950"/>
          <p14:tracePt t="636994" x="654050" y="3536950"/>
          <p14:tracePt t="637003" x="666750" y="3536950"/>
          <p14:tracePt t="637011" x="704850" y="3536950"/>
          <p14:tracePt t="637027" x="793750" y="3524250"/>
          <p14:tracePt t="637046" x="914400" y="3511550"/>
          <p14:tracePt t="637060" x="1035050" y="3511550"/>
          <p14:tracePt t="637076" x="1104900" y="3517900"/>
          <p14:tracePt t="637093" x="1143000" y="3536950"/>
          <p14:tracePt t="637110" x="1174750" y="3549650"/>
          <p14:tracePt t="637131" x="1212850" y="3587750"/>
          <p14:tracePt t="637143" x="1212850" y="3600450"/>
          <p14:tracePt t="637163" x="1219200" y="3632200"/>
          <p14:tracePt t="637176" x="1225550" y="3638550"/>
          <p14:tracePt t="637193" x="1244600" y="3689350"/>
          <p14:tracePt t="637210" x="1244600" y="3746500"/>
          <p14:tracePt t="637228" x="1244600" y="3790950"/>
          <p14:tracePt t="637246" x="1231900" y="3841750"/>
          <p14:tracePt t="637260" x="1219200" y="3867150"/>
          <p14:tracePt t="637276" x="1200150" y="3886200"/>
          <p14:tracePt t="637293" x="1193800" y="3898900"/>
          <p14:tracePt t="637310" x="1181100" y="3937000"/>
          <p14:tracePt t="637326" x="1181100" y="3949700"/>
          <p14:tracePt t="637343" x="1187450" y="3956050"/>
          <p14:tracePt t="637350" x="1193800" y="3949700"/>
          <p14:tracePt t="637359" x="1231900" y="3924300"/>
          <p14:tracePt t="637377" x="1492250" y="3797300"/>
          <p14:tracePt t="637393" x="1695450" y="3657600"/>
          <p14:tracePt t="637413" x="1949450" y="3492500"/>
          <p14:tracePt t="637426" x="2222500" y="3232150"/>
          <p14:tracePt t="637447" x="2489200" y="2946400"/>
          <p14:tracePt t="637460" x="2762250" y="2717800"/>
          <p14:tracePt t="637480" x="3028950" y="2578100"/>
          <p14:tracePt t="637493" x="3263900" y="2482850"/>
          <p14:tracePt t="637509" x="3435350" y="2413000"/>
          <p14:tracePt t="637526" x="3486150" y="2368550"/>
          <p14:tracePt t="637543" x="3486150" y="2362200"/>
          <p14:tracePt t="637544" x="3486150" y="2355850"/>
          <p14:tracePt t="637576" x="3486150" y="2349500"/>
          <p14:tracePt t="637633" x="3479800" y="2349500"/>
          <p14:tracePt t="637663" x="3473450" y="2349500"/>
          <p14:tracePt t="637739" x="3479800" y="2349500"/>
          <p14:tracePt t="637745" x="3498850" y="2349500"/>
          <p14:tracePt t="637760" x="3524250" y="2349500"/>
          <p14:tracePt t="637778" x="3670300" y="2349500"/>
          <p14:tracePt t="637793" x="3810000" y="2355850"/>
          <p14:tracePt t="637810" x="3975100" y="2355850"/>
          <p14:tracePt t="637826" x="4140200" y="2355850"/>
          <p14:tracePt t="637846" x="4279900" y="2355850"/>
          <p14:tracePt t="637852" x="4337050" y="2355850"/>
          <p14:tracePt t="637866" x="4425950" y="2349500"/>
          <p14:tracePt t="637880" x="4445000" y="2336800"/>
          <p14:tracePt t="637893" x="4464050" y="2336800"/>
          <p14:tracePt t="637943" x="4457700" y="2336800"/>
          <p14:tracePt t="637964" x="4451350" y="2336800"/>
          <p14:tracePt t="638009" x="4445000" y="2336800"/>
          <p14:tracePt t="638026" x="4419600" y="2336800"/>
          <p14:tracePt t="638043" x="4349750" y="2336800"/>
          <p14:tracePt t="638060" x="4286250" y="2330450"/>
          <p14:tracePt t="638076" x="4229100" y="2330450"/>
          <p14:tracePt t="638093" x="4197350" y="2330450"/>
          <p14:tracePt t="638110" x="4184650" y="2330450"/>
          <p14:tracePt t="638164" x="4197350" y="2324100"/>
          <p14:tracePt t="638177" x="4235450" y="2317750"/>
          <p14:tracePt t="638193" x="4298950" y="2317750"/>
          <p14:tracePt t="638209" x="4375150" y="2305050"/>
          <p14:tracePt t="638228" x="4470400" y="2298700"/>
          <p14:tracePt t="638245" x="4546600" y="2298700"/>
          <p14:tracePt t="638260" x="4603750" y="2298700"/>
          <p14:tracePt t="638276" x="4616450" y="2292350"/>
          <p14:tracePt t="638337" x="4591050" y="2292350"/>
          <p14:tracePt t="638349" x="4552950" y="2292350"/>
          <p14:tracePt t="638361" x="4489450" y="2292350"/>
          <p14:tracePt t="638377" x="4451350" y="2292350"/>
          <p14:tracePt t="638396" x="4356100" y="2305050"/>
          <p14:tracePt t="638412" x="4343400" y="2311400"/>
          <p14:tracePt t="638480" x="4349750" y="2311400"/>
          <p14:tracePt t="638487" x="4368800" y="2311400"/>
          <p14:tracePt t="638493" x="4394200" y="2311400"/>
          <p14:tracePt t="638510" x="4451350" y="2311400"/>
          <p14:tracePt t="638526" x="4502150" y="2311400"/>
          <p14:tracePt t="638543" x="4508500" y="2311400"/>
          <p14:tracePt t="638560" x="4495800" y="2317750"/>
          <p14:tracePt t="638577" x="4419600" y="2349500"/>
          <p14:tracePt t="638593" x="4140200" y="2463800"/>
          <p14:tracePt t="638610" x="3848100" y="2647950"/>
          <p14:tracePt t="638628" x="3492500" y="2921000"/>
          <p14:tracePt t="638643" x="3162300" y="3194050"/>
          <p14:tracePt t="638662" x="2882900" y="3416300"/>
          <p14:tracePt t="638676" x="2654300" y="3575050"/>
          <p14:tracePt t="638693" x="2457450" y="3727450"/>
          <p14:tracePt t="638710" x="2292350" y="3848100"/>
          <p14:tracePt t="638728" x="2101850" y="4076700"/>
          <p14:tracePt t="638743" x="2063750" y="4146550"/>
          <p14:tracePt t="638761" x="2000250" y="4235450"/>
          <p14:tracePt t="638777" x="1993900" y="4241800"/>
          <p14:tracePt t="638794" x="1974850" y="4267200"/>
          <p14:tracePt t="638810" x="1936750" y="4292600"/>
          <p14:tracePt t="638826" x="1911350" y="4311650"/>
          <p14:tracePt t="638843" x="1879600" y="4324350"/>
          <p14:tracePt t="638863" x="1854200" y="4330700"/>
          <p14:tracePt t="638876" x="1809750" y="4330700"/>
          <p14:tracePt t="638893" x="1771650" y="4330700"/>
          <p14:tracePt t="638912" x="1758950" y="4330700"/>
          <p14:tracePt t="638961" x="1758950" y="4318000"/>
          <p14:tracePt t="638978" x="1746250" y="4298950"/>
          <p14:tracePt t="638993" x="1739900" y="4286250"/>
          <p14:tracePt t="639010" x="1708150" y="4273550"/>
          <p14:tracePt t="639027" x="1657350" y="4254500"/>
          <p14:tracePt t="639043" x="1581150" y="4235450"/>
          <p14:tracePt t="639060" x="1511300" y="4197350"/>
          <p14:tracePt t="639077" x="1441450" y="4165600"/>
          <p14:tracePt t="639093" x="1390650" y="4133850"/>
          <p14:tracePt t="639109" x="1371600" y="4133850"/>
          <p14:tracePt t="639127" x="1365250" y="4108450"/>
          <p14:tracePt t="639146" x="1365250" y="4064000"/>
          <p14:tracePt t="639162" x="1365250" y="4057650"/>
          <p14:tracePt t="639193" x="1358900" y="4057650"/>
          <p14:tracePt t="639209" x="1352550" y="4057650"/>
          <p14:tracePt t="639506" x="1352550" y="4051300"/>
          <p14:tracePt t="639514" x="1352550" y="4038600"/>
          <p14:tracePt t="639526" x="1352550" y="4032250"/>
          <p14:tracePt t="639543" x="1352550" y="4013200"/>
          <p14:tracePt t="639560" x="1352550" y="3994150"/>
          <p14:tracePt t="639562" x="1352550" y="3981450"/>
          <p14:tracePt t="639577" x="1352550" y="3968750"/>
          <p14:tracePt t="639593" x="1352550" y="3930650"/>
          <p14:tracePt t="639612" x="1352550" y="3905250"/>
          <p14:tracePt t="639626" x="1352550" y="3879850"/>
          <p14:tracePt t="639643" x="1352550" y="3873500"/>
          <p14:tracePt t="639693" x="1358900" y="3860800"/>
          <p14:tracePt t="639709" x="1358900" y="3848100"/>
          <p14:tracePt t="639867" x="1358900" y="3841750"/>
          <p14:tracePt t="639874" x="1358900" y="3822700"/>
          <p14:tracePt t="639894" x="1358900" y="3790950"/>
          <p14:tracePt t="639912" x="1358900" y="3746500"/>
          <p14:tracePt t="639926" x="1358900" y="3702050"/>
          <p14:tracePt t="639943" x="1346200" y="3670300"/>
          <p14:tracePt t="639977" x="1346200" y="3663950"/>
          <p14:tracePt t="639993" x="1346200" y="3657600"/>
          <p14:tracePt t="640010" x="1358900" y="3644900"/>
          <p14:tracePt t="640026" x="1390650" y="3632200"/>
          <p14:tracePt t="640045" x="1435100" y="3625850"/>
          <p14:tracePt t="640060" x="1492250" y="3625850"/>
          <p14:tracePt t="640078" x="1549400" y="3632200"/>
          <p14:tracePt t="640099" x="1600200" y="3651250"/>
          <p14:tracePt t="640105" x="1631950" y="3663950"/>
          <p14:tracePt t="640130" x="1644650" y="3670300"/>
          <p14:tracePt t="640143" x="1657350" y="3683000"/>
          <p14:tracePt t="640163" x="1695450" y="3708400"/>
          <p14:tracePt t="640170" x="1701800" y="3714750"/>
          <p14:tracePt t="640179" x="1714500" y="3727450"/>
          <p14:tracePt t="640195" x="1714500" y="3746500"/>
          <p14:tracePt t="640210" x="1727200" y="3771900"/>
          <p14:tracePt t="640228" x="1727200" y="3803650"/>
          <p14:tracePt t="640244" x="1727200" y="3841750"/>
          <p14:tracePt t="640260" x="1720850" y="3892550"/>
          <p14:tracePt t="640277" x="1701800" y="3924300"/>
          <p14:tracePt t="640293" x="1682750" y="3956050"/>
          <p14:tracePt t="640310" x="1657350" y="3975100"/>
          <p14:tracePt t="640328" x="1631950" y="3987800"/>
          <p14:tracePt t="640344" x="1606550" y="3994150"/>
          <p14:tracePt t="640366" x="1536700" y="4006850"/>
          <p14:tracePt t="640378" x="1473200" y="4019550"/>
          <p14:tracePt t="640393" x="1428750" y="4019550"/>
          <p14:tracePt t="640415" x="1397000" y="4006850"/>
          <p14:tracePt t="640424" x="1377950" y="4000500"/>
          <p14:tracePt t="640427" x="1365250" y="3987800"/>
          <p14:tracePt t="640445" x="1346200" y="3937000"/>
          <p14:tracePt t="640459" x="1314450" y="3886200"/>
          <p14:tracePt t="640476" x="1314450" y="3829050"/>
          <p14:tracePt t="640493" x="1333500" y="3803650"/>
          <p14:tracePt t="640509" x="1352550" y="3771900"/>
          <p14:tracePt t="640526" x="1390650" y="3746500"/>
          <p14:tracePt t="640543" x="1441450" y="3740150"/>
          <p14:tracePt t="640560" x="1454150" y="3740150"/>
          <p14:tracePt t="640593" x="1416050" y="3778250"/>
          <p14:tracePt t="640610" x="1384300" y="3797300"/>
          <p14:tracePt t="640626" x="1320800" y="3803650"/>
          <p14:tracePt t="640644" x="1263650" y="3803650"/>
          <p14:tracePt t="640664" x="1200150" y="3803650"/>
          <p14:tracePt t="640679" x="1149350" y="3797300"/>
          <p14:tracePt t="640697" x="1060450" y="3746500"/>
          <p14:tracePt t="640710" x="1041400" y="3733800"/>
          <p14:tracePt t="640730" x="1009650" y="3689350"/>
          <p14:tracePt t="640743" x="1003300" y="3657600"/>
          <p14:tracePt t="640855" x="1009650" y="3676650"/>
          <p14:tracePt t="640861" x="1022350" y="3695700"/>
          <p14:tracePt t="640881" x="1092200" y="3752850"/>
          <p14:tracePt t="640893" x="1174750" y="3810000"/>
          <p14:tracePt t="640913" x="1244600" y="3879850"/>
          <p14:tracePt t="640926" x="1320800" y="3917950"/>
          <p14:tracePt t="640943" x="1371600" y="3930650"/>
          <p14:tracePt t="640962" x="1377950" y="3943350"/>
          <p14:tracePt t="641107" x="1377950" y="3930650"/>
          <p14:tracePt t="641117" x="1390650" y="3924300"/>
          <p14:tracePt t="641130" x="1409700" y="3905250"/>
          <p14:tracePt t="641143" x="1428750" y="3892550"/>
          <p14:tracePt t="641162" x="1479550" y="3860800"/>
          <p14:tracePt t="641177" x="1568450" y="3854450"/>
          <p14:tracePt t="641194" x="1657350" y="3854450"/>
          <p14:tracePt t="641210" x="1758950" y="3854450"/>
          <p14:tracePt t="641229" x="1866900" y="3848100"/>
          <p14:tracePt t="641249" x="2032000" y="3848100"/>
          <p14:tracePt t="641260" x="2082800" y="3848100"/>
          <p14:tracePt t="641276" x="2152650" y="3822700"/>
          <p14:tracePt t="641293" x="2197100" y="3816350"/>
          <p14:tracePt t="641466" x="2197100" y="3810000"/>
          <p14:tracePt t="643826" x="2197100" y="3816350"/>
          <p14:tracePt t="643835" x="2190750" y="3816350"/>
          <p14:tracePt t="643862" x="2190750" y="3829050"/>
          <p14:tracePt t="643869" x="2190750" y="3835400"/>
          <p14:tracePt t="643882" x="2190750" y="3841750"/>
          <p14:tracePt t="643893" x="2190750" y="3848100"/>
          <p14:tracePt t="643913" x="2190750" y="3860800"/>
          <p14:tracePt t="643926" x="2190750" y="3867150"/>
          <p14:tracePt t="644122" x="2190750" y="3886200"/>
          <p14:tracePt t="644129" x="2184400" y="3905250"/>
          <p14:tracePt t="644143" x="2171700" y="3924300"/>
          <p14:tracePt t="644164" x="2152650" y="3994150"/>
          <p14:tracePt t="644172" x="2159000" y="4025900"/>
          <p14:tracePt t="644180" x="2146300" y="4057650"/>
          <p14:tracePt t="644193" x="2133600" y="4127500"/>
          <p14:tracePt t="644210" x="2120900" y="4184650"/>
          <p14:tracePt t="644230" x="2108200" y="4241800"/>
          <p14:tracePt t="644244" x="2089150" y="4286250"/>
          <p14:tracePt t="644260" x="2089150" y="4343400"/>
          <p14:tracePt t="644276" x="2089150" y="4400550"/>
          <p14:tracePt t="644293" x="2089150" y="4451350"/>
          <p14:tracePt t="644310" x="2082800" y="4483100"/>
          <p14:tracePt t="644326" x="2082800" y="4502150"/>
          <p14:tracePt t="644345" x="2076450" y="4521200"/>
          <p14:tracePt t="644359" x="2063750" y="4540250"/>
          <p14:tracePt t="644377" x="2057400" y="4578350"/>
          <p14:tracePt t="644378" x="2057400" y="4597400"/>
          <p14:tracePt t="644397" x="2051050" y="4616450"/>
          <p14:tracePt t="644412" x="2051050" y="4629150"/>
          <p14:tracePt t="644561" x="2044700" y="4629150"/>
          <p14:tracePt t="644617" x="2038350" y="4629150"/>
          <p14:tracePt t="644649" x="2038350" y="4622800"/>
          <p14:tracePt t="644662" x="2032000" y="4622800"/>
          <p14:tracePt t="644668" x="2025650" y="4616450"/>
          <p14:tracePt t="644676" x="2006600" y="4616450"/>
          <p14:tracePt t="644693" x="1974850" y="4610100"/>
          <p14:tracePt t="644710" x="1949450" y="4610100"/>
          <p14:tracePt t="644729" x="1898650" y="4603750"/>
          <p14:tracePt t="644743" x="1892300" y="4597400"/>
          <p14:tracePt t="645138" x="1892300" y="4603750"/>
          <p14:tracePt t="645233" x="1905000" y="4603750"/>
          <p14:tracePt t="645246" x="1924050" y="4603750"/>
          <p14:tracePt t="645250" x="1943100" y="4603750"/>
          <p14:tracePt t="645260" x="1962150" y="4603750"/>
          <p14:tracePt t="645276" x="1993900" y="4603750"/>
          <p14:tracePt t="645293" x="2032000" y="4603750"/>
          <p14:tracePt t="645310" x="2063750" y="4603750"/>
          <p14:tracePt t="645326" x="2076450" y="4603750"/>
          <p14:tracePt t="645497" x="2082800" y="4603750"/>
          <p14:tracePt t="645513" x="2108200" y="4603750"/>
          <p14:tracePt t="645521" x="2146300" y="4603750"/>
          <p14:tracePt t="645530" x="2184400" y="4603750"/>
          <p14:tracePt t="645551" x="2266950" y="4603750"/>
          <p14:tracePt t="645567" x="2343150" y="4610100"/>
          <p14:tracePt t="645571" x="2381250" y="4610100"/>
          <p14:tracePt t="645579" x="2425700" y="4622800"/>
          <p14:tracePt t="645593" x="2501900" y="4629150"/>
          <p14:tracePt t="645610" x="2552700" y="4648200"/>
          <p14:tracePt t="645626" x="2571750" y="4654550"/>
          <p14:tracePt t="646322" x="2565400" y="4654550"/>
          <p14:tracePt t="646350" x="2559050" y="4654550"/>
          <p14:tracePt t="646359" x="2552700" y="4648200"/>
          <p14:tracePt t="646376" x="2546350" y="4648200"/>
          <p14:tracePt t="646450" x="2540000" y="4641850"/>
          <p14:tracePt t="646458" x="2533650" y="4635500"/>
          <p14:tracePt t="646465" x="2520950" y="4622800"/>
          <p14:tracePt t="646493" x="2514600" y="4616450"/>
          <p14:tracePt t="646510" x="2489200" y="4597400"/>
          <p14:tracePt t="646526" x="2451100" y="4578350"/>
          <p14:tracePt t="646543" x="2438400" y="4572000"/>
          <p14:tracePt t="646560" x="2432050" y="4565650"/>
          <p14:tracePt t="646576" x="2432050" y="4559300"/>
          <p14:tracePt t="646593" x="2419350" y="4552950"/>
          <p14:tracePt t="646626" x="2413000" y="4552950"/>
          <p14:tracePt t="646647" x="2406650" y="4527550"/>
          <p14:tracePt t="646664" x="2406650" y="4521200"/>
          <p14:tracePt t="646676" x="2400300" y="4495800"/>
          <p14:tracePt t="646694" x="2400300" y="4457700"/>
          <p14:tracePt t="646710" x="2413000" y="4445000"/>
          <p14:tracePt t="646729" x="2432050" y="4413250"/>
          <p14:tracePt t="646744" x="2444750" y="4406900"/>
          <p14:tracePt t="646761" x="2476500" y="4387850"/>
          <p14:tracePt t="646778" x="2508250" y="4375150"/>
          <p14:tracePt t="646795" x="2540000" y="4362450"/>
          <p14:tracePt t="646811" x="2590800" y="4349750"/>
          <p14:tracePt t="646828" x="2628900" y="4330700"/>
          <p14:tracePt t="646853" x="2692400" y="4330700"/>
          <p14:tracePt t="646863" x="2711450" y="4324350"/>
          <p14:tracePt t="646880" x="2768600" y="4324350"/>
          <p14:tracePt t="646894" x="2825750" y="4318000"/>
          <p14:tracePt t="646914" x="2857500" y="4318000"/>
          <p14:tracePt t="646926" x="2908300" y="4337050"/>
          <p14:tracePt t="646943" x="2946400" y="4349750"/>
          <p14:tracePt t="646961" x="2978150" y="4362450"/>
          <p14:tracePt t="646979" x="2997200" y="4368800"/>
          <p14:tracePt t="646995" x="3016250" y="4381500"/>
          <p14:tracePt t="647011" x="3028950" y="4381500"/>
          <p14:tracePt t="647027" x="3035300" y="4387850"/>
          <p14:tracePt t="647043" x="3048000" y="4394200"/>
          <p14:tracePt t="647060" x="3079750" y="4413250"/>
          <p14:tracePt t="647077" x="3117850" y="4432300"/>
          <p14:tracePt t="647093" x="3155950" y="4451350"/>
          <p14:tracePt t="647111" x="3181350" y="4470400"/>
          <p14:tracePt t="647128" x="3194050" y="4476750"/>
          <p14:tracePt t="647221" x="3194050" y="4483100"/>
          <p14:tracePt t="647230" x="3194050" y="4489450"/>
          <p14:tracePt t="647246" x="3194050" y="4495800"/>
          <p14:tracePt t="647322" x="3194050" y="4502150"/>
          <p14:tracePt t="647331" x="3187700" y="4508500"/>
          <p14:tracePt t="647343" x="3181350" y="4514850"/>
          <p14:tracePt t="647415" x="3168650" y="4514850"/>
          <p14:tracePt t="647425" x="3162300" y="4514850"/>
          <p14:tracePt t="647465" x="3143250" y="4521200"/>
          <p14:tracePt t="647480" x="3124200" y="4521200"/>
          <p14:tracePt t="647489" x="3098800" y="4533900"/>
          <p14:tracePt t="647496" x="3079750" y="4540250"/>
          <p14:tracePt t="647510" x="3060700" y="4540250"/>
          <p14:tracePt t="647526" x="3054350" y="4552950"/>
          <p14:tracePt t="647543" x="3041650" y="4559300"/>
          <p14:tracePt t="647560" x="3035300" y="4565650"/>
          <p14:tracePt t="647633" x="3016250" y="4565650"/>
          <p14:tracePt t="647642" x="2984500" y="4565650"/>
          <p14:tracePt t="647663" x="2946400" y="4565650"/>
          <p14:tracePt t="647670" x="2933700" y="4565650"/>
          <p14:tracePt t="647682" x="2927350" y="4565650"/>
          <p14:tracePt t="647693" x="2914650" y="4565650"/>
          <p14:tracePt t="647772" x="2908300" y="4565650"/>
          <p14:tracePt t="647790" x="2908300" y="4559300"/>
          <p14:tracePt t="647882" x="2889250" y="4565650"/>
          <p14:tracePt t="647890" x="2870200" y="4565650"/>
          <p14:tracePt t="647912" x="2844800" y="4565650"/>
          <p14:tracePt t="647926" x="2825750" y="4565650"/>
          <p14:tracePt t="647943" x="2813050" y="4565650"/>
          <p14:tracePt t="648331" x="2819400" y="4565650"/>
          <p14:tracePt t="648649" x="2806700" y="4565650"/>
          <p14:tracePt t="648665" x="2800350" y="4572000"/>
          <p14:tracePt t="648674" x="2762250" y="4578350"/>
          <p14:tracePt t="648693" x="2736850" y="4578350"/>
          <p14:tracePt t="648697" x="2724150" y="4578350"/>
          <p14:tracePt t="648710" x="2711450" y="4578350"/>
          <p14:tracePt t="648728" x="2698750" y="4578350"/>
          <p14:tracePt t="648743" x="2692400" y="4578350"/>
          <p14:tracePt t="648760" x="2679700" y="4578350"/>
          <p14:tracePt t="648777" x="2673350" y="4578350"/>
          <p14:tracePt t="648780" x="2660650" y="4578350"/>
          <p14:tracePt t="648793" x="2647950" y="4578350"/>
          <p14:tracePt t="648810" x="2628900" y="4578350"/>
          <p14:tracePt t="648826" x="2616200" y="4578350"/>
          <p14:tracePt t="648994" x="2609850" y="4578350"/>
          <p14:tracePt t="649009" x="2603500" y="4578350"/>
          <p14:tracePt t="649018" x="2603500" y="4584700"/>
          <p14:tracePt t="649026" x="2578100" y="4584700"/>
          <p14:tracePt t="649043" x="2540000" y="4584700"/>
          <p14:tracePt t="649060" x="2495550" y="4584700"/>
          <p14:tracePt t="649077" x="2444750" y="4584700"/>
          <p14:tracePt t="649093" x="2425700" y="4584700"/>
          <p14:tracePt t="649110" x="2413000" y="4584700"/>
          <p14:tracePt t="649186" x="2406650" y="4584700"/>
          <p14:tracePt t="649195" x="2400300" y="4578350"/>
          <p14:tracePt t="649211" x="2400300" y="4559300"/>
          <p14:tracePt t="649229" x="2400300" y="4552950"/>
          <p14:tracePt t="649243" x="2400300" y="4527550"/>
          <p14:tracePt t="649260" x="2400300" y="4508500"/>
          <p14:tracePt t="649276" x="2400300" y="4502150"/>
          <p14:tracePt t="649293" x="2400300" y="4495800"/>
          <p14:tracePt t="649310" x="2413000" y="4476750"/>
          <p14:tracePt t="649326" x="2419350" y="4457700"/>
          <p14:tracePt t="649343" x="2438400" y="4445000"/>
          <p14:tracePt t="649352" x="2451100" y="4432300"/>
          <p14:tracePt t="649356" x="2457450" y="4419600"/>
          <p14:tracePt t="649367" x="2470150" y="4413250"/>
          <p14:tracePt t="649376" x="2482850" y="4406900"/>
          <p14:tracePt t="649393" x="2533650" y="4394200"/>
          <p14:tracePt t="649413" x="2565400" y="4394200"/>
          <p14:tracePt t="649426" x="2597150" y="4394200"/>
          <p14:tracePt t="649443" x="2622550" y="4394200"/>
          <p14:tracePt t="649460" x="2641600" y="4394200"/>
          <p14:tracePt t="649480" x="2660650" y="4394200"/>
          <p14:tracePt t="649493" x="2686050" y="4400550"/>
          <p14:tracePt t="649510" x="2711450" y="4406900"/>
          <p14:tracePt t="649526" x="2743200" y="4425950"/>
          <p14:tracePt t="649543" x="2768600" y="4438650"/>
          <p14:tracePt t="649545" x="2787650" y="4438650"/>
          <p14:tracePt t="649559" x="2794000" y="4445000"/>
          <p14:tracePt t="649576" x="2800350" y="4445000"/>
          <p14:tracePt t="649602" x="2806700" y="4445000"/>
          <p14:tracePt t="649626" x="2806700" y="4451350"/>
          <p14:tracePt t="649646" x="2806700" y="4470400"/>
          <p14:tracePt t="649662" x="2806700" y="4495800"/>
          <p14:tracePt t="649676" x="2806700" y="4527550"/>
          <p14:tracePt t="649693" x="2794000" y="4552950"/>
          <p14:tracePt t="649710" x="2781300" y="4572000"/>
          <p14:tracePt t="649731" x="2768600" y="4597400"/>
          <p14:tracePt t="649745" x="2755900" y="4603750"/>
          <p14:tracePt t="649761" x="2743200" y="4610100"/>
          <p14:tracePt t="649777" x="2724150" y="4610100"/>
          <p14:tracePt t="649794" x="2679700" y="4622800"/>
          <p14:tracePt t="649810" x="2647950" y="4629150"/>
          <p14:tracePt t="649826" x="2635250" y="4629150"/>
          <p14:tracePt t="649994" x="2628900" y="4629150"/>
          <p14:tracePt t="650004" x="2603500" y="4629150"/>
          <p14:tracePt t="650012" x="2578100" y="4629150"/>
          <p14:tracePt t="650027" x="2520950" y="4629150"/>
          <p14:tracePt t="650043" x="2470150" y="4629150"/>
          <p14:tracePt t="650061" x="2432050" y="4635500"/>
          <p14:tracePt t="650077" x="2419350" y="4635500"/>
          <p14:tracePt t="650093" x="2413000" y="4635500"/>
          <p14:tracePt t="650357" x="2413000" y="4629150"/>
          <p14:tracePt t="650364" x="2413000" y="4616450"/>
          <p14:tracePt t="650377" x="2413000" y="4603750"/>
          <p14:tracePt t="650398" x="2413000" y="4565650"/>
          <p14:tracePt t="650412" x="2413000" y="4540250"/>
          <p14:tracePt t="650427" x="2432050" y="4521200"/>
          <p14:tracePt t="650443" x="2451100" y="4502150"/>
          <p14:tracePt t="650460" x="2463800" y="4483100"/>
          <p14:tracePt t="650479" x="2501900" y="4464050"/>
          <p14:tracePt t="650494" x="2540000" y="4445000"/>
          <p14:tracePt t="650510" x="2565400" y="4432300"/>
          <p14:tracePt t="650526" x="2603500" y="4425950"/>
          <p14:tracePt t="650543" x="2622550" y="4413250"/>
          <p14:tracePt t="650560" x="2635250" y="4413250"/>
          <p14:tracePt t="650576" x="2635250" y="4406900"/>
          <p14:tracePt t="650633" x="2641600" y="4406900"/>
          <p14:tracePt t="650646" x="2660650" y="4425950"/>
          <p14:tracePt t="650653" x="2667000" y="4432300"/>
          <p14:tracePt t="650669" x="2698750" y="4451350"/>
          <p14:tracePt t="650682" x="2724150" y="4476750"/>
          <p14:tracePt t="650694" x="2736850" y="4489450"/>
          <p14:tracePt t="650710" x="2743200" y="4508500"/>
          <p14:tracePt t="650732" x="2743200" y="4546600"/>
          <p14:tracePt t="650738" x="2743200" y="4559300"/>
          <p14:tracePt t="650746" x="2730500" y="4559300"/>
          <p14:tracePt t="650760" x="2711450" y="4565650"/>
          <p14:tracePt t="650777" x="2692400" y="4584700"/>
          <p14:tracePt t="650794" x="2654300" y="4610100"/>
          <p14:tracePt t="650810" x="2622550" y="4629150"/>
          <p14:tracePt t="650826" x="2571750" y="4641850"/>
          <p14:tracePt t="650843" x="2527300" y="4641850"/>
          <p14:tracePt t="650867" x="2470150" y="4641850"/>
          <p14:tracePt t="650877" x="2457450" y="4641850"/>
          <p14:tracePt t="650893" x="2432050" y="4641850"/>
          <p14:tracePt t="650913" x="2425700" y="4641850"/>
          <p14:tracePt t="651443" x="2425700" y="4629150"/>
          <p14:tracePt t="651450" x="2425700" y="4622800"/>
          <p14:tracePt t="651459" x="2425700" y="4616450"/>
          <p14:tracePt t="651521" x="2425700" y="4597400"/>
          <p14:tracePt t="651556" x="2425700" y="4591050"/>
          <p14:tracePt t="651561" x="2425700" y="4578350"/>
          <p14:tracePt t="651593" x="2425700" y="4559300"/>
          <p14:tracePt t="651611" x="2425700" y="4546600"/>
          <p14:tracePt t="651627" x="2425700" y="4533900"/>
          <p14:tracePt t="651643" x="2425700" y="4527550"/>
          <p14:tracePt t="651665" x="2425700" y="4514850"/>
          <p14:tracePt t="651677" x="2438400" y="4502150"/>
          <p14:tracePt t="651693" x="2451100" y="4489450"/>
          <p14:tracePt t="651710" x="2457450" y="4476750"/>
          <p14:tracePt t="651729" x="2470150" y="4476750"/>
          <p14:tracePt t="651746" x="2489200" y="4464050"/>
          <p14:tracePt t="651760" x="2489200" y="4457700"/>
          <p14:tracePt t="651776" x="2495550" y="4451350"/>
          <p14:tracePt t="651793" x="2508250" y="4445000"/>
          <p14:tracePt t="651810" x="2520950" y="4438650"/>
          <p14:tracePt t="651827" x="2533650" y="4432300"/>
          <p14:tracePt t="651843" x="2552700" y="4432300"/>
          <p14:tracePt t="651859" x="2571750" y="4425950"/>
          <p14:tracePt t="651876" x="2590800" y="4419600"/>
          <p14:tracePt t="651896" x="2609850" y="4419600"/>
          <p14:tracePt t="651914" x="2641600" y="4419600"/>
          <p14:tracePt t="651929" x="2660650" y="4419600"/>
          <p14:tracePt t="651943" x="2673350" y="4419600"/>
          <p14:tracePt t="651960" x="2692400" y="4419600"/>
          <p14:tracePt t="651978" x="2711450" y="4419600"/>
          <p14:tracePt t="651993" x="2724150" y="4419600"/>
          <p14:tracePt t="652010" x="2730500" y="4419600"/>
          <p14:tracePt t="652026" x="2743200" y="4419600"/>
          <p14:tracePt t="652043" x="2755900" y="4419600"/>
          <p14:tracePt t="652059" x="2762250" y="4419600"/>
          <p14:tracePt t="652093" x="2774950" y="4419600"/>
          <p14:tracePt t="652110" x="2787650" y="4425950"/>
          <p14:tracePt t="652128" x="2794000" y="4432300"/>
          <p14:tracePt t="652178" x="2794000" y="4445000"/>
          <p14:tracePt t="652195" x="2800350" y="4451350"/>
          <p14:tracePt t="652212" x="2800350" y="4464050"/>
          <p14:tracePt t="652644" x="2813050" y="4464050"/>
          <p14:tracePt t="652651" x="2825750" y="4464050"/>
          <p14:tracePt t="652665" x="2844800" y="4464050"/>
          <p14:tracePt t="652677" x="2882900" y="4464050"/>
          <p14:tracePt t="652693" x="2914650" y="4464050"/>
          <p14:tracePt t="652710" x="2940050" y="4464050"/>
          <p14:tracePt t="652730" x="2946400" y="4464050"/>
          <p14:tracePt t="652791" x="2952750" y="4464050"/>
          <p14:tracePt t="652799" x="2959100" y="4464050"/>
          <p14:tracePt t="652811" x="2984500" y="4464050"/>
          <p14:tracePt t="652829" x="2990850" y="4464050"/>
          <p14:tracePt t="652881" x="2997200" y="4464050"/>
          <p14:tracePt t="652955" x="3003550" y="4464050"/>
          <p14:tracePt t="652979" x="3009900" y="4464050"/>
          <p14:tracePt t="652987" x="3016250" y="4464050"/>
          <p14:tracePt t="653002" x="3016250" y="4476750"/>
          <p14:tracePt t="653010" x="3022600" y="4476750"/>
          <p14:tracePt t="653026" x="3022600" y="4495800"/>
          <p14:tracePt t="653043" x="3022600" y="4508500"/>
          <p14:tracePt t="653060" x="3022600" y="4527550"/>
          <p14:tracePt t="653077" x="3022600" y="4552950"/>
          <p14:tracePt t="653093" x="3022600" y="4565650"/>
          <p14:tracePt t="653113" x="3009900" y="4584700"/>
          <p14:tracePt t="653115" x="2990850" y="4591050"/>
          <p14:tracePt t="653128" x="2984500" y="4597400"/>
          <p14:tracePt t="653143" x="2965450" y="4603750"/>
          <p14:tracePt t="653162" x="2940050" y="4610100"/>
          <p14:tracePt t="653177" x="2933700" y="4610100"/>
          <p14:tracePt t="653193" x="2908300" y="4616450"/>
          <p14:tracePt t="653211" x="2882900" y="4616450"/>
          <p14:tracePt t="653226" x="2851150" y="4616450"/>
          <p14:tracePt t="653244" x="2825750" y="4616450"/>
          <p14:tracePt t="653260" x="2794000" y="4616450"/>
          <p14:tracePt t="653276" x="2774950" y="4616450"/>
          <p14:tracePt t="653293" x="2768600" y="4610100"/>
          <p14:tracePt t="653327" x="2755900" y="4597400"/>
          <p14:tracePt t="653349" x="2743200" y="4565650"/>
          <p14:tracePt t="653361" x="2743200" y="4552950"/>
          <p14:tracePt t="653377" x="2743200" y="4540250"/>
          <p14:tracePt t="653395" x="2736850" y="4508500"/>
          <p14:tracePt t="653414" x="2736850" y="4489450"/>
          <p14:tracePt t="653427" x="2736850" y="4470400"/>
          <p14:tracePt t="653443" x="2743200" y="4457700"/>
          <p14:tracePt t="653463" x="2768600" y="4438650"/>
          <p14:tracePt t="653479" x="2781300" y="4419600"/>
          <p14:tracePt t="653493" x="2806700" y="4413250"/>
          <p14:tracePt t="653510" x="2819400" y="4400550"/>
          <p14:tracePt t="653527" x="2838450" y="4400550"/>
          <p14:tracePt t="653543" x="2857500" y="4400550"/>
          <p14:tracePt t="653546" x="2870200" y="4400550"/>
          <p14:tracePt t="653560" x="2895600" y="4400550"/>
          <p14:tracePt t="653578" x="2927350" y="4400550"/>
          <p14:tracePt t="653593" x="2952750" y="4400550"/>
          <p14:tracePt t="653611" x="2984500" y="4400550"/>
          <p14:tracePt t="653632" x="3009900" y="4400550"/>
          <p14:tracePt t="653644" x="3028950" y="4400550"/>
          <p14:tracePt t="653663" x="3041650" y="4400550"/>
          <p14:tracePt t="653670" x="3041650" y="4406900"/>
          <p14:tracePt t="653677" x="3048000" y="4413250"/>
          <p14:tracePt t="653698" x="3067050" y="4432300"/>
          <p14:tracePt t="653710" x="3067050" y="4445000"/>
          <p14:tracePt t="653729" x="3079750" y="4476750"/>
          <p14:tracePt t="653744" x="3079750" y="4483100"/>
          <p14:tracePt t="653760" x="3079750" y="4495800"/>
          <p14:tracePt t="653777" x="3079750" y="4502150"/>
          <p14:tracePt t="653793" x="3079750" y="4527550"/>
          <p14:tracePt t="653810" x="3079750" y="4546600"/>
          <p14:tracePt t="653827" x="3060700" y="4565650"/>
          <p14:tracePt t="653843" x="3054350" y="4584700"/>
          <p14:tracePt t="653865" x="3041650" y="4584700"/>
          <p14:tracePt t="653890" x="3035300" y="4591050"/>
          <p14:tracePt t="653897" x="3016250" y="4591050"/>
          <p14:tracePt t="653914" x="2990850" y="4591050"/>
          <p14:tracePt t="653927" x="2940050" y="4591050"/>
          <p14:tracePt t="653946" x="2889250" y="4591050"/>
          <p14:tracePt t="653960" x="2863850" y="4578350"/>
          <p14:tracePt t="653977" x="2781300" y="4552950"/>
          <p14:tracePt t="653993" x="2743200" y="4533900"/>
          <p14:tracePt t="654010" x="2717800" y="4521200"/>
          <p14:tracePt t="654026" x="2686050" y="4508500"/>
          <p14:tracePt t="654043" x="2647950" y="4495800"/>
          <p14:tracePt t="654060" x="2597150" y="4476750"/>
          <p14:tracePt t="654076" x="2565400" y="4470400"/>
          <p14:tracePt t="654093" x="2501900" y="4451350"/>
          <p14:tracePt t="654109" x="2438400" y="4425950"/>
          <p14:tracePt t="654128" x="2381250" y="4406900"/>
          <p14:tracePt t="654145" x="2305050" y="4387850"/>
          <p14:tracePt t="654163" x="2273300" y="4375150"/>
          <p14:tracePt t="654177" x="2247900" y="4368800"/>
          <p14:tracePt t="654193" x="2190750" y="4349750"/>
          <p14:tracePt t="654211" x="2171700" y="4349750"/>
          <p14:tracePt t="654227" x="2139950" y="4337050"/>
          <p14:tracePt t="654244" x="2127250" y="4337050"/>
          <p14:tracePt t="654260" x="2101850" y="4337050"/>
          <p14:tracePt t="654276" x="2076450" y="4337050"/>
          <p14:tracePt t="654292" x="2070100" y="4337050"/>
          <p14:tracePt t="654328" x="2063750" y="4337050"/>
          <p14:tracePt t="654343" x="2044700" y="4337050"/>
          <p14:tracePt t="654359" x="2025650" y="4337050"/>
          <p14:tracePt t="654381" x="2000250" y="4343400"/>
          <p14:tracePt t="654396" x="1987550" y="4343400"/>
          <p14:tracePt t="654521" x="1981200" y="4343400"/>
          <p14:tracePt t="654540" x="1981200" y="4337050"/>
          <p14:tracePt t="654560" x="1981200" y="4330700"/>
          <p14:tracePt t="654576" x="1981200" y="4324350"/>
          <p14:tracePt t="654593" x="1981200" y="4311650"/>
          <p14:tracePt t="654615" x="1981200" y="4292600"/>
          <p14:tracePt t="654627" x="1981200" y="4260850"/>
          <p14:tracePt t="654643" x="1993900" y="4254500"/>
          <p14:tracePt t="654663" x="2006600" y="4241800"/>
          <p14:tracePt t="654673" x="2044700" y="4235450"/>
          <p14:tracePt t="654681" x="2044700" y="4222750"/>
          <p14:tracePt t="654693" x="2070100" y="4222750"/>
          <p14:tracePt t="654712" x="2108200" y="4210050"/>
          <p14:tracePt t="654727" x="2139950" y="4210050"/>
          <p14:tracePt t="654745" x="2171700" y="4210050"/>
          <p14:tracePt t="654761" x="2190750" y="4210050"/>
          <p14:tracePt t="654776" x="2197100" y="4222750"/>
          <p14:tracePt t="654793" x="2222500" y="4254500"/>
          <p14:tracePt t="654810" x="2222500" y="4273550"/>
          <p14:tracePt t="654826" x="2222500" y="4292600"/>
          <p14:tracePt t="654844" x="2222500" y="4311650"/>
          <p14:tracePt t="654853" x="2222500" y="4324350"/>
          <p14:tracePt t="654868" x="2222500" y="4343400"/>
          <p14:tracePt t="654876" x="2222500" y="4349750"/>
          <p14:tracePt t="654897" x="2222500" y="4356100"/>
          <p14:tracePt t="654914" x="2222500" y="4362450"/>
          <p14:tracePt t="654926" x="2222500" y="4368800"/>
          <p14:tracePt t="655042" x="2241550" y="4368800"/>
          <p14:tracePt t="655051" x="2266950" y="4368800"/>
          <p14:tracePt t="655060" x="2298700" y="4368800"/>
          <p14:tracePt t="655077" x="2381250" y="4362450"/>
          <p14:tracePt t="655093" x="2457450" y="4362450"/>
          <p14:tracePt t="655113" x="2559050" y="4343400"/>
          <p14:tracePt t="655130" x="2622550" y="4362450"/>
          <p14:tracePt t="655143" x="2647950" y="4375150"/>
          <p14:tracePt t="655165" x="2692400" y="4387850"/>
          <p14:tracePt t="655170" x="2705100" y="4394200"/>
          <p14:tracePt t="655177" x="2717800" y="4394200"/>
          <p14:tracePt t="655193" x="2749550" y="4413250"/>
          <p14:tracePt t="655210" x="2781300" y="4425950"/>
          <p14:tracePt t="655229" x="2819400" y="4445000"/>
          <p14:tracePt t="655244" x="2870200" y="4464050"/>
          <p14:tracePt t="655260" x="2908300" y="4483100"/>
          <p14:tracePt t="655276" x="2946400" y="4502150"/>
          <p14:tracePt t="655293" x="2971800" y="4514850"/>
          <p14:tracePt t="655310" x="2997200" y="4521200"/>
          <p14:tracePt t="655327" x="3009900" y="4533900"/>
          <p14:tracePt t="655343" x="3022600" y="4546600"/>
          <p14:tracePt t="655364" x="3035300" y="4552950"/>
          <p14:tracePt t="655380" x="3041650" y="4552950"/>
          <p14:tracePt t="655478" x="3048000" y="4559300"/>
          <p14:tracePt t="655498" x="3054350" y="4559300"/>
          <p14:tracePt t="655505" x="3092450" y="4559300"/>
          <p14:tracePt t="655513" x="3124200" y="4559300"/>
          <p14:tracePt t="655526" x="3149600" y="4559300"/>
          <p14:tracePt t="655543" x="3232150" y="4565650"/>
          <p14:tracePt t="655544" x="3270250" y="4578350"/>
          <p14:tracePt t="655560" x="3308350" y="4584700"/>
          <p14:tracePt t="655577" x="3365500" y="4578350"/>
          <p14:tracePt t="655593" x="3390900" y="4578350"/>
          <p14:tracePt t="655682" x="3397250" y="4578350"/>
          <p14:tracePt t="655693" x="3416300" y="4578350"/>
          <p14:tracePt t="655700" x="3441700" y="4578350"/>
          <p14:tracePt t="655710" x="3460750" y="4578350"/>
          <p14:tracePt t="655731" x="3530600" y="4578350"/>
          <p14:tracePt t="655744" x="3613150" y="4572000"/>
          <p14:tracePt t="655761" x="3708400" y="4559300"/>
          <p14:tracePt t="655777" x="3733800" y="4540250"/>
          <p14:tracePt t="655796" x="3778250" y="4546600"/>
          <p14:tracePt t="655860" x="3784600" y="4546600"/>
          <p14:tracePt t="655868" x="3790950" y="4546600"/>
          <p14:tracePt t="655880" x="3810000" y="4546600"/>
          <p14:tracePt t="655893" x="3860800" y="4546600"/>
          <p14:tracePt t="655912" x="3898900" y="4546600"/>
          <p14:tracePt t="655926" x="3949700" y="4546600"/>
          <p14:tracePt t="655944" x="3987800" y="4546600"/>
          <p14:tracePt t="655960" x="4019550" y="4546600"/>
          <p14:tracePt t="655979" x="4076700" y="4546600"/>
          <p14:tracePt t="655993" x="4095750" y="4546600"/>
          <p14:tracePt t="656010" x="4152900" y="4546600"/>
          <p14:tracePt t="656027" x="4191000" y="4546600"/>
          <p14:tracePt t="656043" x="4235450" y="4546600"/>
          <p14:tracePt t="656060" x="4267200" y="4546600"/>
          <p14:tracePt t="656076" x="4305300" y="4546600"/>
          <p14:tracePt t="656093" x="4343400" y="4546600"/>
          <p14:tracePt t="656115" x="4400550" y="4546600"/>
          <p14:tracePt t="656126" x="4425950" y="4552950"/>
          <p14:tracePt t="656143" x="4483100" y="4559300"/>
          <p14:tracePt t="656147" x="4508500" y="4559300"/>
          <p14:tracePt t="656162" x="4572000" y="4565650"/>
          <p14:tracePt t="656176" x="4591050" y="4565650"/>
          <p14:tracePt t="656193" x="4629150" y="4565650"/>
          <p14:tracePt t="656210" x="4648200" y="4572000"/>
          <p14:tracePt t="656228" x="4692650" y="4572000"/>
          <p14:tracePt t="656249" x="4730750" y="4584700"/>
          <p14:tracePt t="656260" x="4762500" y="4584700"/>
          <p14:tracePt t="656276" x="4787900" y="4584700"/>
          <p14:tracePt t="656293" x="4800600" y="4584700"/>
          <p14:tracePt t="656310" x="4819650" y="4584700"/>
          <p14:tracePt t="656326" x="4826000" y="4584700"/>
          <p14:tracePt t="656343" x="4845050" y="4584700"/>
          <p14:tracePt t="656365" x="4857750" y="4584700"/>
          <p14:tracePt t="656377" x="4876800" y="4591050"/>
          <p14:tracePt t="656397" x="4933950" y="4610100"/>
          <p14:tracePt t="656412" x="4984750" y="4610100"/>
          <p14:tracePt t="656427" x="5041900" y="4610100"/>
          <p14:tracePt t="656443" x="5086350" y="4610100"/>
          <p14:tracePt t="656460" x="5137150" y="4610100"/>
          <p14:tracePt t="656480" x="5187950" y="4616450"/>
          <p14:tracePt t="656493" x="5219700" y="4616450"/>
          <p14:tracePt t="656510" x="5245100" y="4616450"/>
          <p14:tracePt t="656526" x="5276850" y="4616450"/>
          <p14:tracePt t="656545" x="5353050" y="4616450"/>
          <p14:tracePt t="656560" x="5378450" y="4616450"/>
          <p14:tracePt t="656576" x="5416550" y="4616450"/>
          <p14:tracePt t="656593" x="5461000" y="4616450"/>
          <p14:tracePt t="656610" x="5480050" y="4616450"/>
          <p14:tracePt t="656630" x="5492750" y="4616450"/>
          <p14:tracePt t="656643" x="5511800" y="4616450"/>
          <p14:tracePt t="656663" x="5518150" y="4610100"/>
          <p14:tracePt t="656670" x="5524500" y="4610100"/>
          <p14:tracePt t="656674" x="5537200" y="4610100"/>
          <p14:tracePt t="656695" x="5556250" y="4610100"/>
          <p14:tracePt t="656710" x="5568950" y="4603750"/>
          <p14:tracePt t="656714" x="5581650" y="4603750"/>
          <p14:tracePt t="656729" x="5588000" y="4603750"/>
          <p14:tracePt t="656743" x="5607050" y="4603750"/>
          <p14:tracePt t="656760" x="5632450" y="4603750"/>
          <p14:tracePt t="656777" x="5645150" y="4603750"/>
          <p14:tracePt t="656918" x="5638800" y="4603750"/>
          <p14:tracePt t="656948" x="5619750" y="4603750"/>
          <p14:tracePt t="656958" x="5613400" y="4603750"/>
          <p14:tracePt t="656963" x="5594350" y="4597400"/>
          <p14:tracePt t="656980" x="5568950" y="4597400"/>
          <p14:tracePt t="656994" x="5530850" y="4597400"/>
          <p14:tracePt t="657011" x="5486400" y="4597400"/>
          <p14:tracePt t="657027" x="5441950" y="4597400"/>
          <p14:tracePt t="657045" x="5391150" y="4597400"/>
          <p14:tracePt t="657060" x="5365750" y="4597400"/>
          <p14:tracePt t="657076" x="5353050" y="4597400"/>
          <p14:tracePt t="657095" x="5346700" y="4597400"/>
          <p14:tracePt t="657306" x="5314950" y="4597400"/>
          <p14:tracePt t="657326" x="5226050" y="4597400"/>
          <p14:tracePt t="657343" x="5054600" y="4597400"/>
          <p14:tracePt t="657349" x="4959350" y="4603750"/>
          <p14:tracePt t="657360" x="4857750" y="4610100"/>
          <p14:tracePt t="657381" x="4464050" y="4622800"/>
          <p14:tracePt t="657395" x="4165600" y="4610100"/>
          <p14:tracePt t="657413" x="3879850" y="4603750"/>
          <p14:tracePt t="657426" x="3613150" y="4597400"/>
          <p14:tracePt t="657444" x="3384550" y="4591050"/>
          <p14:tracePt t="657460" x="3206750" y="4572000"/>
          <p14:tracePt t="657478" x="3073400" y="4572000"/>
          <p14:tracePt t="657493" x="2978150" y="4572000"/>
          <p14:tracePt t="657510" x="2914650" y="4572000"/>
          <p14:tracePt t="657526" x="2882900" y="4572000"/>
          <p14:tracePt t="657543" x="2844800" y="4572000"/>
          <p14:tracePt t="657545" x="2825750" y="4572000"/>
          <p14:tracePt t="657560" x="2806700" y="4565650"/>
          <p14:tracePt t="657577" x="2768600" y="4559300"/>
          <p14:tracePt t="657594" x="2673350" y="4521200"/>
          <p14:tracePt t="657603" x="2647950" y="4521200"/>
          <p14:tracePt t="657614" x="2616200" y="4508500"/>
          <p14:tracePt t="657626" x="2546350" y="4495800"/>
          <p14:tracePt t="657643" x="2482850" y="4470400"/>
          <p14:tracePt t="657662" x="2413000" y="4457700"/>
          <p14:tracePt t="657677" x="2343150" y="4432300"/>
          <p14:tracePt t="657693" x="2279650" y="4419600"/>
          <p14:tracePt t="657710" x="2222500" y="4406900"/>
          <p14:tracePt t="657729" x="2146300" y="4400550"/>
          <p14:tracePt t="657743" x="2095500" y="4406900"/>
          <p14:tracePt t="657760" x="2044700" y="4406900"/>
          <p14:tracePt t="657777" x="2012950" y="4406900"/>
          <p14:tracePt t="657780" x="1993900" y="4406900"/>
          <p14:tracePt t="657794" x="1974850" y="4406900"/>
          <p14:tracePt t="657810" x="1955800" y="4406900"/>
          <p14:tracePt t="657826" x="1917700" y="4406900"/>
          <p14:tracePt t="657843" x="1879600" y="4406900"/>
          <p14:tracePt t="657862" x="1854200" y="4406900"/>
          <p14:tracePt t="657876" x="1835150" y="4406900"/>
          <p14:tracePt t="657897" x="1822450" y="4406900"/>
          <p14:tracePt t="657965" x="1816100" y="4406900"/>
          <p14:tracePt t="657973" x="1809750" y="4406900"/>
          <p14:tracePt t="657979" x="1809750" y="4413250"/>
          <p14:tracePt t="658541" x="1809750" y="4419600"/>
          <p14:tracePt t="659249" x="1803400" y="4419600"/>
          <p14:tracePt t="659761" x="1816100" y="4419600"/>
          <p14:tracePt t="659772" x="1835150" y="4419600"/>
          <p14:tracePt t="659779" x="1847850" y="4419600"/>
          <p14:tracePt t="659793" x="1917700" y="4419600"/>
          <p14:tracePt t="659810" x="1987550" y="4419600"/>
          <p14:tracePt t="659826" x="2051050" y="4419600"/>
          <p14:tracePt t="659845" x="2108200" y="4419600"/>
          <p14:tracePt t="659852" x="2133600" y="4419600"/>
          <p14:tracePt t="659869" x="2178050" y="4419600"/>
          <p14:tracePt t="659876" x="2197100" y="4419600"/>
          <p14:tracePt t="659893" x="2216150" y="4419600"/>
          <p14:tracePt t="659958" x="2216150" y="4425950"/>
          <p14:tracePt t="659989" x="2203450" y="4425950"/>
          <p14:tracePt t="659993" x="2171700" y="4432300"/>
          <p14:tracePt t="660010" x="2114550" y="4432300"/>
          <p14:tracePt t="660027" x="2070100" y="4445000"/>
          <p14:tracePt t="660043" x="2025650" y="4445000"/>
          <p14:tracePt t="660061" x="2000250" y="4445000"/>
          <p14:tracePt t="660077" x="1993900" y="4445000"/>
          <p14:tracePt t="660127" x="2038350" y="4445000"/>
          <p14:tracePt t="660147" x="2190750" y="4457700"/>
          <p14:tracePt t="660163" x="2305050" y="4470400"/>
          <p14:tracePt t="660176" x="2374900" y="4470400"/>
          <p14:tracePt t="660195" x="2552700" y="4470400"/>
          <p14:tracePt t="660211" x="2616200" y="4470400"/>
          <p14:tracePt t="660229" x="2635250" y="4470400"/>
          <p14:tracePt t="660260" x="2635250" y="4476750"/>
          <p14:tracePt t="660277" x="2622550" y="4489450"/>
          <p14:tracePt t="660293" x="2565400" y="4508500"/>
          <p14:tracePt t="660311" x="2482850" y="4533900"/>
          <p14:tracePt t="660329" x="2387600" y="4552950"/>
          <p14:tracePt t="660349" x="2216150" y="4572000"/>
          <p14:tracePt t="660364" x="2120900" y="4591050"/>
          <p14:tracePt t="660381" x="2044700" y="4603750"/>
          <p14:tracePt t="660393" x="2019300" y="4610100"/>
          <p14:tracePt t="660412" x="2012950" y="4610100"/>
          <p14:tracePt t="660755" x="2006600" y="4610100"/>
          <p14:tracePt t="660771" x="2000250" y="4610100"/>
          <p14:tracePt t="660778" x="1993900" y="4610100"/>
          <p14:tracePt t="660793" x="1974850" y="4603750"/>
          <p14:tracePt t="660810" x="1955800" y="4597400"/>
          <p14:tracePt t="660827" x="1943100" y="4591050"/>
          <p14:tracePt t="660974" x="1943100" y="4584700"/>
          <p14:tracePt t="660981" x="1936750" y="4584700"/>
          <p14:tracePt t="660993" x="1930400" y="4584700"/>
          <p14:tracePt t="661010" x="1917700" y="4584700"/>
          <p14:tracePt t="661074" x="1917700" y="4578350"/>
          <p14:tracePt t="661116" x="1911350" y="4578350"/>
          <p14:tracePt t="661946" x="1911350" y="4559300"/>
          <p14:tracePt t="661955" x="1898650" y="4546600"/>
          <p14:tracePt t="661962" x="1892300" y="4533900"/>
          <p14:tracePt t="661979" x="1873250" y="4527550"/>
          <p14:tracePt t="661993" x="1866900" y="4527550"/>
          <p14:tracePt t="662010" x="1860550" y="4527550"/>
          <p14:tracePt t="663180" x="1879600" y="4514850"/>
          <p14:tracePt t="663191" x="1905000" y="4508500"/>
          <p14:tracePt t="663199" x="1930400" y="4495800"/>
          <p14:tracePt t="663210" x="2006600" y="4470400"/>
          <p14:tracePt t="663228" x="2114550" y="4451350"/>
          <p14:tracePt t="663243" x="2190750" y="4445000"/>
          <p14:tracePt t="663261" x="2203450" y="4445000"/>
          <p14:tracePt t="663337" x="2197100" y="4445000"/>
          <p14:tracePt t="663370" x="2190750" y="4445000"/>
          <p14:tracePt t="663382" x="2184400" y="4445000"/>
          <p14:tracePt t="663388" x="2178050" y="4451350"/>
          <p14:tracePt t="663397" x="2171700" y="4451350"/>
          <p14:tracePt t="663418" x="2171700" y="4457700"/>
          <p14:tracePt t="663427" x="2165350" y="4457700"/>
          <p14:tracePt t="663447" x="2159000" y="4457700"/>
          <p14:tracePt t="663460" x="2146300" y="4464050"/>
          <p14:tracePt t="663481" x="2146300" y="4470400"/>
          <p14:tracePt t="663494" x="2139950" y="4470400"/>
          <p14:tracePt t="668022" x="2114550" y="4470400"/>
          <p14:tracePt t="668027" x="2095500" y="4470400"/>
          <p14:tracePt t="668043" x="2063750" y="4470400"/>
          <p14:tracePt t="668060" x="2044700" y="4470400"/>
          <p14:tracePt t="668077" x="2025650" y="4470400"/>
          <p14:tracePt t="668093" x="2019300" y="4470400"/>
          <p14:tracePt t="668112" x="2006600" y="4470400"/>
          <p14:tracePt t="668130" x="1962150" y="4470400"/>
          <p14:tracePt t="668143" x="1949450" y="4470400"/>
          <p14:tracePt t="668163" x="1892300" y="4470400"/>
          <p14:tracePt t="668176" x="1873250" y="4470400"/>
          <p14:tracePt t="668193" x="1809750" y="4470400"/>
          <p14:tracePt t="668210" x="1790700" y="4470400"/>
          <p14:tracePt t="668227" x="1771650" y="4470400"/>
          <p14:tracePt t="668245" x="1758950" y="4470400"/>
          <p14:tracePt t="668276" x="1746250" y="4470400"/>
          <p14:tracePt t="668293" x="1733550" y="4470400"/>
          <p14:tracePt t="668310" x="1708150" y="4464050"/>
          <p14:tracePt t="668326" x="1676400" y="4457700"/>
          <p14:tracePt t="668347" x="1606550" y="4451350"/>
          <p14:tracePt t="668363" x="1549400" y="4445000"/>
          <p14:tracePt t="668378" x="1498600" y="4445000"/>
          <p14:tracePt t="668395" x="1454150" y="4445000"/>
          <p14:tracePt t="668412" x="1422400" y="4445000"/>
          <p14:tracePt t="668426" x="1409700" y="4445000"/>
          <p14:tracePt t="668817" x="1409700" y="4438650"/>
          <p14:tracePt t="669038" x="1416050" y="4438650"/>
          <p14:tracePt t="669043" x="1428750" y="4438650"/>
          <p14:tracePt t="669060" x="1447800" y="4438650"/>
          <p14:tracePt t="669268" x="1460500" y="4438650"/>
          <p14:tracePt t="669274" x="1479550" y="4438650"/>
          <p14:tracePt t="669293" x="1498600" y="4438650"/>
          <p14:tracePt t="669310" x="1504950" y="4438650"/>
          <p14:tracePt t="669327" x="1511300" y="4438650"/>
          <p14:tracePt t="669343" x="1511300" y="4445000"/>
          <p14:tracePt t="669352" x="1517650" y="4445000"/>
          <p14:tracePt t="670153" x="1524000" y="4445000"/>
          <p14:tracePt t="670165" x="1549400" y="4445000"/>
          <p14:tracePt t="670178" x="1587500" y="4445000"/>
          <p14:tracePt t="670193" x="1625600" y="4445000"/>
          <p14:tracePt t="670213" x="1663700" y="4445000"/>
          <p14:tracePt t="670228" x="1695450" y="4445000"/>
          <p14:tracePt t="670244" x="1714500" y="4438650"/>
          <p14:tracePt t="670260" x="1720850" y="4438650"/>
          <p14:tracePt t="670321" x="1733550" y="4438650"/>
          <p14:tracePt t="670331" x="1746250" y="4438650"/>
          <p14:tracePt t="670345" x="1765300" y="4438650"/>
          <p14:tracePt t="670362" x="1822450" y="4438650"/>
          <p14:tracePt t="670377" x="1847850" y="4438650"/>
          <p14:tracePt t="670397" x="1892300" y="4438650"/>
          <p14:tracePt t="670413" x="1924050" y="4438650"/>
          <p14:tracePt t="670426" x="1955800" y="4438650"/>
          <p14:tracePt t="670443" x="1987550" y="4438650"/>
          <p14:tracePt t="670460" x="2044700" y="4438650"/>
          <p14:tracePt t="670479" x="2089150" y="4438650"/>
          <p14:tracePt t="670493" x="2139950" y="4425950"/>
          <p14:tracePt t="670510" x="2203450" y="4425950"/>
          <p14:tracePt t="670527" x="2247900" y="4419600"/>
          <p14:tracePt t="670543" x="2298700" y="4419600"/>
          <p14:tracePt t="670560" x="2343150" y="4419600"/>
          <p14:tracePt t="670563" x="2343150" y="4413250"/>
          <p14:tracePt t="670577" x="2355850" y="4406900"/>
          <p14:tracePt t="670594" x="2413000" y="4406900"/>
          <p14:tracePt t="670610" x="2451100" y="4406900"/>
          <p14:tracePt t="670626" x="2489200" y="4400550"/>
          <p14:tracePt t="670645" x="2533650" y="4400550"/>
          <p14:tracePt t="670662" x="2603500" y="4394200"/>
          <p14:tracePt t="670676" x="2686050" y="4381500"/>
          <p14:tracePt t="670693" x="2787650" y="4381500"/>
          <p14:tracePt t="670711" x="2882900" y="4381500"/>
          <p14:tracePt t="670730" x="2946400" y="4387850"/>
          <p14:tracePt t="670745" x="3041650" y="4387850"/>
          <p14:tracePt t="670760" x="3073400" y="4387850"/>
          <p14:tracePt t="670776" x="3124200" y="4394200"/>
          <p14:tracePt t="670779" x="3155950" y="4394200"/>
          <p14:tracePt t="670793" x="3200400" y="4394200"/>
          <p14:tracePt t="670810" x="3251200" y="4394200"/>
          <p14:tracePt t="670827" x="3302000" y="4394200"/>
          <p14:tracePt t="670843" x="3321050" y="4394200"/>
          <p14:tracePt t="670862" x="3327400" y="4394200"/>
          <p14:tracePt t="670908" x="3327400" y="4406900"/>
          <p14:tracePt t="670916" x="3321050" y="4406900"/>
          <p14:tracePt t="670926" x="3302000" y="4419600"/>
          <p14:tracePt t="670943" x="3263900" y="4425950"/>
          <p14:tracePt t="670960" x="3213100" y="4438650"/>
          <p14:tracePt t="670961" x="3181350" y="4445000"/>
          <p14:tracePt t="670981" x="3111500" y="4451350"/>
          <p14:tracePt t="670993" x="3048000" y="4464050"/>
          <p14:tracePt t="671010" x="2971800" y="4464050"/>
          <p14:tracePt t="671027" x="2889250" y="4464050"/>
          <p14:tracePt t="671043" x="2819400" y="4464050"/>
          <p14:tracePt t="671060" x="2736850" y="4476750"/>
          <p14:tracePt t="671077" x="2647950" y="4508500"/>
          <p14:tracePt t="671093" x="2559050" y="4527550"/>
          <p14:tracePt t="671110" x="2501900" y="4552950"/>
          <p14:tracePt t="671127" x="2451100" y="4572000"/>
          <p14:tracePt t="671143" x="2413000" y="4578350"/>
          <p14:tracePt t="671147" x="2393950" y="4584700"/>
          <p14:tracePt t="671162" x="2362200" y="4597400"/>
          <p14:tracePt t="671177" x="2343150" y="4597400"/>
          <p14:tracePt t="671194" x="2317750" y="4610100"/>
          <p14:tracePt t="671210" x="2298700" y="4616450"/>
          <p14:tracePt t="671230" x="2286000" y="4616450"/>
          <p14:tracePt t="671244" x="2273300" y="4622800"/>
          <p14:tracePt t="671260" x="2260600" y="4629150"/>
          <p14:tracePt t="671276" x="2241550" y="4629150"/>
          <p14:tracePt t="671293" x="2222500" y="4629150"/>
          <p14:tracePt t="671310" x="2216150" y="4629150"/>
          <p14:tracePt t="671347" x="2203450" y="4629150"/>
          <p14:tracePt t="671359" x="2197100" y="4629150"/>
          <p14:tracePt t="671377" x="2184400" y="4629150"/>
          <p14:tracePt t="671397" x="2184400" y="4635500"/>
          <p14:tracePt t="671443" x="2178050" y="4635500"/>
          <p14:tracePt t="671466" x="2159000" y="4635500"/>
          <p14:tracePt t="671483" x="2139950" y="4635500"/>
          <p14:tracePt t="671510" x="2133600" y="4635500"/>
          <p14:tracePt t="671527" x="2127250" y="4635500"/>
          <p14:tracePt t="676714" x="2114550" y="4635500"/>
          <p14:tracePt t="676728" x="2101850" y="4635500"/>
          <p14:tracePt t="676737" x="2070100" y="4629150"/>
          <p14:tracePt t="676761" x="2038350" y="4622800"/>
          <p14:tracePt t="676777" x="2025650" y="4622800"/>
          <p14:tracePt t="676794" x="1974850" y="4610100"/>
          <p14:tracePt t="676811" x="1924050" y="4610100"/>
          <p14:tracePt t="676827" x="1879600" y="4603750"/>
          <p14:tracePt t="676852" x="1822450" y="4584700"/>
          <p14:tracePt t="676866" x="1803400" y="4578350"/>
          <p14:tracePt t="676882" x="1784350" y="4578350"/>
          <p14:tracePt t="676884" x="1778000" y="4572000"/>
          <p14:tracePt t="676893" x="1771650" y="4572000"/>
          <p14:tracePt t="676913" x="1752600" y="4572000"/>
          <p14:tracePt t="676926" x="1739900" y="4572000"/>
          <p14:tracePt t="676944" x="1727200" y="4572000"/>
          <p14:tracePt t="676960" x="1689100" y="4559300"/>
          <p14:tracePt t="676980" x="1651000" y="4552950"/>
          <p14:tracePt t="676994" x="1619250" y="4546600"/>
          <p14:tracePt t="677010" x="1587500" y="4527550"/>
          <p14:tracePt t="677027" x="1555750" y="4527550"/>
          <p14:tracePt t="677043" x="1517650" y="4508500"/>
          <p14:tracePt t="677060" x="1498600" y="4495800"/>
          <p14:tracePt t="677077" x="1492250" y="4495800"/>
          <p14:tracePt t="677093" x="1485900" y="4495800"/>
          <p14:tracePt t="677115" x="1485900" y="4489450"/>
          <p14:tracePt t="677127" x="1485900" y="4483100"/>
          <p14:tracePt t="677143" x="1485900" y="4470400"/>
          <p14:tracePt t="677164" x="1485900" y="4445000"/>
          <p14:tracePt t="677171" x="1485900" y="4438650"/>
          <p14:tracePt t="677177" x="1485900" y="4425950"/>
          <p14:tracePt t="677193" x="1485900" y="4400550"/>
          <p14:tracePt t="677210" x="1485900" y="4387850"/>
          <p14:tracePt t="677230" x="1485900" y="4381500"/>
          <p14:tracePt t="677244" x="1485900" y="4375150"/>
          <p14:tracePt t="677261" x="1485900" y="4362450"/>
          <p14:tracePt t="677277" x="1498600" y="4337050"/>
          <p14:tracePt t="677295" x="1498600" y="4305300"/>
          <p14:tracePt t="677310" x="1498600" y="4286250"/>
          <p14:tracePt t="677327" x="1498600" y="4273550"/>
          <p14:tracePt t="677425" x="1492250" y="4273550"/>
          <p14:tracePt t="677443" x="1485900" y="4273550"/>
          <p14:tracePt t="677465" x="1479550" y="4273550"/>
          <p14:tracePt t="677493" x="1473200" y="4273550"/>
          <p14:tracePt t="677510" x="1473200" y="4279900"/>
          <p14:tracePt t="677527" x="1473200" y="4292600"/>
          <p14:tracePt t="677543" x="1460500" y="4298950"/>
          <p14:tracePt t="677546" x="1454150" y="4305300"/>
          <p14:tracePt t="677560" x="1454150" y="4311650"/>
          <p14:tracePt t="677633" x="1454150" y="4318000"/>
          <p14:tracePt t="677650" x="1447800" y="4318000"/>
          <p14:tracePt t="677745" x="1447800" y="4324350"/>
          <p14:tracePt t="677754" x="1447800" y="4330700"/>
          <p14:tracePt t="677762" x="1435100" y="4337050"/>
          <p14:tracePt t="677777" x="1428750" y="4337050"/>
          <p14:tracePt t="677794" x="1390650" y="4337050"/>
          <p14:tracePt t="677810" x="1365250" y="4337050"/>
          <p14:tracePt t="677826" x="1352550" y="4337050"/>
          <p14:tracePt t="677843" x="1339850" y="4337050"/>
          <p14:tracePt t="677865" x="1327150" y="4337050"/>
          <p14:tracePt t="677876" x="1320800" y="4337050"/>
          <p14:tracePt t="677893" x="1301750" y="4337050"/>
          <p14:tracePt t="677914" x="1276350" y="4337050"/>
          <p14:tracePt t="677926" x="1244600" y="4337050"/>
          <p14:tracePt t="677943" x="1206500" y="4337050"/>
          <p14:tracePt t="677960" x="1168400" y="4337050"/>
          <p14:tracePt t="677976" x="1130300" y="4337050"/>
          <p14:tracePt t="677993" x="1060450" y="4337050"/>
          <p14:tracePt t="678010" x="1028700" y="4337050"/>
          <p14:tracePt t="678027" x="996950" y="4337050"/>
          <p14:tracePt t="678043" x="984250" y="4337050"/>
          <p14:tracePt t="678060" x="971550" y="4337050"/>
          <p14:tracePt t="678077" x="952500" y="4337050"/>
          <p14:tracePt t="678099" x="939800" y="4337050"/>
          <p14:tracePt t="678111" x="920750" y="4337050"/>
          <p14:tracePt t="678127" x="908050" y="4337050"/>
          <p14:tracePt t="678129" x="901700" y="4337050"/>
          <p14:tracePt t="678144" x="895350" y="4337050"/>
          <p14:tracePt t="678164" x="882650" y="4337050"/>
          <p14:tracePt t="678269" x="882650" y="4343400"/>
          <p14:tracePt t="678273" x="882650" y="4356100"/>
          <p14:tracePt t="678288" x="882650" y="4368800"/>
          <p14:tracePt t="678296" x="882650" y="4387850"/>
          <p14:tracePt t="678310" x="869950" y="4432300"/>
          <p14:tracePt t="678327" x="850900" y="4489450"/>
          <p14:tracePt t="678348" x="850900" y="4584700"/>
          <p14:tracePt t="678353" x="844550" y="4597400"/>
          <p14:tracePt t="678380" x="844550" y="4629150"/>
          <p14:tracePt t="678393" x="844550" y="4635500"/>
          <p14:tracePt t="678457" x="844550" y="4629150"/>
          <p14:tracePt t="678466" x="857250" y="4603750"/>
          <p14:tracePt t="678483" x="876300" y="4546600"/>
          <p14:tracePt t="678493" x="889000" y="4521200"/>
          <p14:tracePt t="678510" x="914400" y="4489450"/>
          <p14:tracePt t="678527" x="933450" y="4464050"/>
          <p14:tracePt t="678543" x="946150" y="4445000"/>
          <p14:tracePt t="678545" x="946150" y="4438650"/>
          <p14:tracePt t="678560" x="952500" y="4432300"/>
          <p14:tracePt t="678577" x="958850" y="4419600"/>
          <p14:tracePt t="678581" x="971550" y="4406900"/>
          <p14:tracePt t="678598" x="996950" y="4394200"/>
          <p14:tracePt t="678612" x="1016000" y="4387850"/>
          <p14:tracePt t="678627" x="1035050" y="4387850"/>
          <p14:tracePt t="678643" x="1035050" y="4413250"/>
          <p14:tracePt t="678662" x="1035050" y="4425950"/>
          <p14:tracePt t="678676" x="1022350" y="4438650"/>
          <p14:tracePt t="678694" x="1009650" y="4445000"/>
          <p14:tracePt t="678710" x="1003300" y="4451350"/>
          <p14:tracePt t="678761" x="1003300" y="4432300"/>
          <p14:tracePt t="678777" x="1009650" y="4432300"/>
          <p14:tracePt t="678793" x="1016000" y="4425950"/>
          <p14:tracePt t="678810" x="1016000" y="4419600"/>
          <p14:tracePt t="678827" x="1035050" y="4419600"/>
          <p14:tracePt t="678843" x="1054100" y="4419600"/>
          <p14:tracePt t="678866" x="1073150" y="4419600"/>
          <p14:tracePt t="678879" x="1079500" y="4419600"/>
          <p14:tracePt t="678895" x="1098550" y="4419600"/>
          <p14:tracePt t="678914" x="1111250" y="4419600"/>
          <p14:tracePt t="679105" x="1104900" y="4419600"/>
          <p14:tracePt t="679113" x="1092200" y="4419600"/>
          <p14:tracePt t="679130" x="1079500" y="4419600"/>
          <p14:tracePt t="679143" x="1073150" y="4419600"/>
          <p14:tracePt t="679164" x="1060450" y="4419600"/>
          <p14:tracePt t="679170" x="1054100" y="4419600"/>
          <p14:tracePt t="679193" x="1047750" y="4413250"/>
          <p14:tracePt t="679229" x="1041400" y="4413250"/>
          <p14:tracePt t="679249" x="1035050" y="4406900"/>
          <p14:tracePt t="679260" x="1016000" y="4400550"/>
          <p14:tracePt t="679277" x="990600" y="4394200"/>
          <p14:tracePt t="679293" x="958850" y="4394200"/>
          <p14:tracePt t="679310" x="933450" y="4394200"/>
          <p14:tracePt t="679327" x="914400" y="4387850"/>
          <p14:tracePt t="679344" x="908050" y="4387850"/>
          <p14:tracePt t="679351" x="901700" y="4387850"/>
          <p14:tracePt t="679360" x="889000" y="4387850"/>
          <p14:tracePt t="679377" x="857250" y="4387850"/>
          <p14:tracePt t="679393" x="825500" y="4387850"/>
          <p14:tracePt t="679413" x="793750" y="4381500"/>
          <p14:tracePt t="679426" x="755650" y="4381500"/>
          <p14:tracePt t="679443" x="711200" y="4375150"/>
          <p14:tracePt t="679460" x="666750" y="4368800"/>
          <p14:tracePt t="679478" x="615950" y="4362450"/>
          <p14:tracePt t="679493" x="577850" y="4362450"/>
          <p14:tracePt t="679510" x="552450" y="4362450"/>
          <p14:tracePt t="679527" x="527050" y="4356100"/>
          <p14:tracePt t="679543" x="520700" y="4356100"/>
          <p14:tracePt t="679560" x="508000" y="4356100"/>
          <p14:tracePt t="679610" x="501650" y="4356100"/>
          <p14:tracePt t="679627" x="495300" y="4356100"/>
          <p14:tracePt t="679819" x="488950" y="4356100"/>
          <p14:tracePt t="679825" x="482600" y="4356100"/>
          <p14:tracePt t="679843" x="463550" y="4375150"/>
          <p14:tracePt t="679850" x="463550" y="4387850"/>
          <p14:tracePt t="679865" x="463550" y="4406900"/>
          <p14:tracePt t="679878" x="463550" y="4419600"/>
          <p14:tracePt t="679893" x="457200" y="4464050"/>
          <p14:tracePt t="679914" x="444500" y="4495800"/>
          <p14:tracePt t="679926" x="444500" y="4546600"/>
          <p14:tracePt t="679944" x="444500" y="4578350"/>
          <p14:tracePt t="679961" x="457200" y="4610100"/>
          <p14:tracePt t="680073" x="463550" y="4610100"/>
          <p14:tracePt t="680098" x="514350" y="4603750"/>
          <p14:tracePt t="680113" x="558800" y="4603750"/>
          <p14:tracePt t="680129" x="571500" y="4603750"/>
          <p14:tracePt t="680144" x="622300" y="4603750"/>
          <p14:tracePt t="680162" x="692150" y="4603750"/>
          <p14:tracePt t="680177" x="704850" y="4603750"/>
          <p14:tracePt t="680195" x="711200" y="4603750"/>
          <p14:tracePt t="680284" x="717550" y="4603750"/>
          <p14:tracePt t="680291" x="730250" y="4591050"/>
          <p14:tracePt t="680310" x="755650" y="4572000"/>
          <p14:tracePt t="680327" x="768350" y="4559300"/>
          <p14:tracePt t="680343" x="793750" y="4527550"/>
          <p14:tracePt t="680351" x="800100" y="4514850"/>
          <p14:tracePt t="680364" x="812800" y="4483100"/>
          <p14:tracePt t="680379" x="812800" y="4464050"/>
          <p14:tracePt t="680396" x="819150" y="4464050"/>
          <p14:tracePt t="680412" x="819150" y="4451350"/>
          <p14:tracePt t="680427" x="825500" y="4432300"/>
          <p14:tracePt t="680443" x="825500" y="4419600"/>
          <p14:tracePt t="680460" x="825500" y="4406900"/>
          <p14:tracePt t="680477" x="825500" y="4394200"/>
          <p14:tracePt t="680662" x="812800" y="4387850"/>
          <p14:tracePt t="680668" x="793750" y="4381500"/>
          <p14:tracePt t="680676" x="774700" y="4375150"/>
          <p14:tracePt t="680693" x="730250" y="4362450"/>
          <p14:tracePt t="680710" x="698500" y="4356100"/>
          <p14:tracePt t="680729" x="660400" y="4349750"/>
          <p14:tracePt t="680777" x="654050" y="4349750"/>
          <p14:tracePt t="680794" x="615950" y="4349750"/>
          <p14:tracePt t="680810" x="577850" y="4343400"/>
          <p14:tracePt t="680827" x="552450" y="4337050"/>
          <p14:tracePt t="680843" x="527050" y="4324350"/>
          <p14:tracePt t="680867" x="495300" y="4318000"/>
          <p14:tracePt t="680877" x="495300" y="4311650"/>
          <p14:tracePt t="680893" x="482600" y="4311650"/>
          <p14:tracePt t="680913" x="482600" y="4305300"/>
          <p14:tracePt t="680960" x="482600" y="4298950"/>
          <p14:tracePt t="682317" x="514350" y="4298950"/>
          <p14:tracePt t="682323" x="558800" y="4298950"/>
          <p14:tracePt t="682332" x="596900" y="4298950"/>
          <p14:tracePt t="682344" x="622300" y="4305300"/>
          <p14:tracePt t="682355" x="660400" y="4318000"/>
          <p14:tracePt t="682363" x="685800" y="4318000"/>
          <p14:tracePt t="682373" x="711200" y="4330700"/>
          <p14:tracePt t="682380" x="742950" y="4343400"/>
          <p14:tracePt t="682393" x="806450" y="4349750"/>
          <p14:tracePt t="682414" x="863600" y="4362450"/>
          <p14:tracePt t="682427" x="901700" y="4375150"/>
          <p14:tracePt t="682443" x="920750" y="4381500"/>
          <p14:tracePt t="682825" x="914400" y="4381500"/>
          <p14:tracePt t="682848" x="908050" y="4381500"/>
          <p14:tracePt t="682859" x="901700" y="4381500"/>
          <p14:tracePt t="683058" x="901700" y="4387850"/>
          <p14:tracePt t="683129" x="889000" y="4387850"/>
          <p14:tracePt t="683138" x="876300" y="4387850"/>
          <p14:tracePt t="683148" x="869950" y="4387850"/>
          <p14:tracePt t="683163" x="850900" y="4394200"/>
          <p14:tracePt t="683177" x="838200" y="4413250"/>
          <p14:tracePt t="683193" x="819150" y="4413250"/>
          <p14:tracePt t="683210" x="800100" y="4413250"/>
          <p14:tracePt t="683228" x="793750" y="4425950"/>
          <p14:tracePt t="683246" x="774700" y="4438650"/>
          <p14:tracePt t="683261" x="755650" y="4438650"/>
          <p14:tracePt t="683277" x="742950" y="4445000"/>
          <p14:tracePt t="683295" x="717550" y="4451350"/>
          <p14:tracePt t="683311" x="698500" y="4457700"/>
          <p14:tracePt t="683327" x="685800" y="4470400"/>
          <p14:tracePt t="683332" x="673100" y="4470400"/>
          <p14:tracePt t="683348" x="647700" y="4476750"/>
          <p14:tracePt t="683360" x="635000" y="4476750"/>
          <p14:tracePt t="683381" x="603250" y="4483100"/>
          <p14:tracePt t="683396" x="590550" y="4483100"/>
          <p14:tracePt t="683415" x="565150" y="4483100"/>
          <p14:tracePt t="683424" x="558800" y="4483100"/>
          <p14:tracePt t="683561" x="552450" y="4483100"/>
          <p14:tracePt t="683569" x="546100" y="4476750"/>
          <p14:tracePt t="683584" x="527050" y="4464050"/>
          <p14:tracePt t="683610" x="520700" y="4457700"/>
          <p14:tracePt t="683631" x="520700" y="4451350"/>
          <p14:tracePt t="683662" x="520700" y="4432300"/>
          <p14:tracePt t="683676" x="514350" y="4413250"/>
          <p14:tracePt t="683693" x="514350" y="4406900"/>
          <p14:tracePt t="683710" x="508000" y="4400550"/>
          <p14:tracePt t="683729" x="508000" y="4387850"/>
          <p14:tracePt t="683744" x="508000" y="4381500"/>
          <p14:tracePt t="683761" x="508000" y="4356100"/>
          <p14:tracePt t="683777" x="508000" y="4349750"/>
          <p14:tracePt t="683793" x="514350" y="4343400"/>
          <p14:tracePt t="683856" x="533400" y="4330700"/>
          <p14:tracePt t="683865" x="546100" y="4324350"/>
          <p14:tracePt t="683877" x="558800" y="4318000"/>
          <p14:tracePt t="683893" x="571500" y="4305300"/>
          <p14:tracePt t="683913" x="590550" y="4298950"/>
          <p14:tracePt t="683927" x="609600" y="4286250"/>
          <p14:tracePt t="683946" x="647700" y="4279900"/>
          <p14:tracePt t="683960" x="673100" y="4273550"/>
          <p14:tracePt t="683977" x="768350" y="4260850"/>
          <p14:tracePt t="683993" x="819150" y="4260850"/>
          <p14:tracePt t="684010" x="850900" y="4260850"/>
          <p14:tracePt t="684026" x="863600" y="4260850"/>
          <p14:tracePt t="684043" x="869950" y="4267200"/>
          <p14:tracePt t="684060" x="882650" y="4273550"/>
          <p14:tracePt t="684078" x="901700" y="4292600"/>
          <p14:tracePt t="684093" x="914400" y="4311650"/>
          <p14:tracePt t="684110" x="914400" y="4330700"/>
          <p14:tracePt t="684127" x="914400" y="4356100"/>
          <p14:tracePt t="684144" x="914400" y="4387850"/>
          <p14:tracePt t="684163" x="914400" y="4432300"/>
          <p14:tracePt t="684177" x="901700" y="4464050"/>
          <p14:tracePt t="684193" x="895350" y="4483100"/>
          <p14:tracePt t="684210" x="882650" y="4502150"/>
          <p14:tracePt t="684230" x="863600" y="4508500"/>
          <p14:tracePt t="684244" x="844550" y="4521200"/>
          <p14:tracePt t="684260" x="831850" y="4521200"/>
          <p14:tracePt t="684293" x="825500" y="4521200"/>
          <p14:tracePt t="684310" x="800100" y="4527550"/>
          <p14:tracePt t="684327" x="768350" y="4533900"/>
          <p14:tracePt t="684343" x="749300" y="4533900"/>
          <p14:tracePt t="684354" x="730250" y="4533900"/>
          <p14:tracePt t="684363" x="717550" y="4533900"/>
          <p14:tracePt t="684380" x="711200" y="4533900"/>
          <p14:tracePt t="684397" x="711200" y="4527550"/>
          <p14:tracePt t="684415" x="704850" y="4502150"/>
          <p14:tracePt t="684423" x="698500" y="4489450"/>
          <p14:tracePt t="684427" x="698500" y="4470400"/>
          <p14:tracePt t="684443" x="698500" y="4445000"/>
          <p14:tracePt t="684460" x="698500" y="4419600"/>
          <p14:tracePt t="684480" x="704850" y="4400550"/>
          <p14:tracePt t="684493" x="749300" y="4368800"/>
          <p14:tracePt t="684511" x="825500" y="4337050"/>
          <p14:tracePt t="684527" x="914400" y="4318000"/>
          <p14:tracePt t="684543" x="990600" y="4318000"/>
          <p14:tracePt t="684545" x="1016000" y="4330700"/>
          <p14:tracePt t="684560" x="1047750" y="4330700"/>
          <p14:tracePt t="684577" x="1136650" y="4337050"/>
          <p14:tracePt t="684593" x="1187450" y="4343400"/>
          <p14:tracePt t="684610" x="1250950" y="4343400"/>
          <p14:tracePt t="684627" x="1333500" y="4343400"/>
          <p14:tracePt t="684643" x="1416050" y="4356100"/>
          <p14:tracePt t="684662" x="1492250" y="4356100"/>
          <p14:tracePt t="684677" x="1562100" y="4381500"/>
          <p14:tracePt t="684694" x="1657350" y="4394200"/>
          <p14:tracePt t="684710" x="1752600" y="4406900"/>
          <p14:tracePt t="684727" x="1847850" y="4432300"/>
          <p14:tracePt t="684745" x="1987550" y="4470400"/>
          <p14:tracePt t="684761" x="2057400" y="4495800"/>
          <p14:tracePt t="684776" x="2108200" y="4514850"/>
          <p14:tracePt t="684793" x="2139950" y="4521200"/>
          <p14:tracePt t="684813" x="2190750" y="4546600"/>
          <p14:tracePt t="684827" x="2216150" y="4546600"/>
          <p14:tracePt t="684843" x="2235200" y="4546600"/>
          <p14:tracePt t="684868" x="2260600" y="4546600"/>
          <p14:tracePt t="685122" x="2266950" y="4546600"/>
          <p14:tracePt t="685131" x="2286000" y="4546600"/>
          <p14:tracePt t="685143" x="2305050" y="4546600"/>
          <p14:tracePt t="685163" x="2413000" y="4546600"/>
          <p14:tracePt t="685177" x="2508250" y="4552950"/>
          <p14:tracePt t="685193" x="2641600" y="4559300"/>
          <p14:tracePt t="685210" x="2768600" y="4559300"/>
          <p14:tracePt t="685230" x="2914650" y="4565650"/>
          <p14:tracePt t="685244" x="3003550" y="4565650"/>
          <p14:tracePt t="685261" x="3092450" y="4559300"/>
          <p14:tracePt t="685277" x="3168650" y="4559300"/>
          <p14:tracePt t="685293" x="3232150" y="4559300"/>
          <p14:tracePt t="685310" x="3276600" y="4552950"/>
          <p14:tracePt t="685327" x="3314700" y="4540250"/>
          <p14:tracePt t="685343" x="3346450" y="4540250"/>
          <p14:tracePt t="685352" x="3359150" y="4533900"/>
          <p14:tracePt t="685357" x="3371850" y="4533900"/>
          <p14:tracePt t="685365" x="3397250" y="4527550"/>
          <p14:tracePt t="685377" x="3435350" y="4521200"/>
          <p14:tracePt t="685395" x="3467100" y="4521200"/>
          <p14:tracePt t="685412" x="3486150" y="4521200"/>
          <p14:tracePt t="685427" x="3492500" y="4521200"/>
          <p14:tracePt t="685599" x="3492500" y="4527550"/>
          <p14:tracePt t="685605" x="3486150" y="4533900"/>
          <p14:tracePt t="685610" x="3467100" y="4546600"/>
          <p14:tracePt t="685627" x="3429000" y="4559300"/>
          <p14:tracePt t="685646" x="3378200" y="4578350"/>
          <p14:tracePt t="685663" x="3282950" y="4591050"/>
          <p14:tracePt t="685670" x="3238500" y="4591050"/>
          <p14:tracePt t="685676" x="3194050" y="4584700"/>
          <p14:tracePt t="685693" x="3105150" y="4584700"/>
          <p14:tracePt t="685710" x="3022600" y="4584700"/>
          <p14:tracePt t="685729" x="2971800" y="4584700"/>
          <p14:tracePt t="685946" x="2984500" y="4584700"/>
          <p14:tracePt t="685955" x="3016250" y="4584700"/>
          <p14:tracePt t="685962" x="3048000" y="4584700"/>
          <p14:tracePt t="685979" x="3130550" y="4584700"/>
          <p14:tracePt t="685993" x="3225800" y="4584700"/>
          <p14:tracePt t="686010" x="3295650" y="4578350"/>
          <p14:tracePt t="686027" x="3371850" y="4565650"/>
          <p14:tracePt t="686043" x="3441700" y="4565650"/>
          <p14:tracePt t="686060" x="3492500" y="4565650"/>
          <p14:tracePt t="686077" x="3536950" y="4565650"/>
          <p14:tracePt t="686098" x="3594100" y="4565650"/>
          <p14:tracePt t="686110" x="3613150" y="4559300"/>
          <p14:tracePt t="686127" x="3651250" y="4559300"/>
          <p14:tracePt t="686144" x="3695700" y="4559300"/>
          <p14:tracePt t="686162" x="3759200" y="4559300"/>
          <p14:tracePt t="686177" x="3822700" y="4559300"/>
          <p14:tracePt t="686193" x="3905250" y="4559300"/>
          <p14:tracePt t="686210" x="4013200" y="4559300"/>
          <p14:tracePt t="686226" x="4102100" y="4559300"/>
          <p14:tracePt t="686245" x="4178300" y="4559300"/>
          <p14:tracePt t="686261" x="4229100" y="4546600"/>
          <p14:tracePt t="686277" x="4279900" y="4546600"/>
          <p14:tracePt t="686293" x="4330700" y="4546600"/>
          <p14:tracePt t="686310" x="4381500" y="4546600"/>
          <p14:tracePt t="686327" x="4438650" y="4546600"/>
          <p14:tracePt t="686343" x="4495800" y="4540250"/>
          <p14:tracePt t="686354" x="4552950" y="4540250"/>
          <p14:tracePt t="686363" x="4565650" y="4540250"/>
          <p14:tracePt t="686377" x="4648200" y="4533900"/>
          <p14:tracePt t="686397" x="4743450" y="4533900"/>
          <p14:tracePt t="686412" x="4832350" y="4527550"/>
          <p14:tracePt t="686427" x="4933950" y="4521200"/>
          <p14:tracePt t="686443" x="5010150" y="4521200"/>
          <p14:tracePt t="686461" x="5041900" y="4521200"/>
          <p14:tracePt t="686478" x="5048250" y="4514850"/>
          <p14:tracePt t="686664" x="5041900" y="4514850"/>
          <p14:tracePt t="686677" x="5003800" y="4514850"/>
          <p14:tracePt t="686685" x="4984750" y="4514850"/>
          <p14:tracePt t="686695" x="4953000" y="4514850"/>
          <p14:tracePt t="686711" x="4851400" y="4514850"/>
          <p14:tracePt t="686729" x="4692650" y="4533900"/>
          <p14:tracePt t="686743" x="4616450" y="4533900"/>
          <p14:tracePt t="686761" x="4413250" y="4546600"/>
          <p14:tracePt t="686777" x="4267200" y="4546600"/>
          <p14:tracePt t="686793" x="4108450" y="4546600"/>
          <p14:tracePt t="686811" x="3924300" y="4546600"/>
          <p14:tracePt t="686827" x="3733800" y="4559300"/>
          <p14:tracePt t="686848" x="3517900" y="4540250"/>
          <p14:tracePt t="686857" x="3429000" y="4533900"/>
          <p14:tracePt t="686864" x="3238500" y="4483100"/>
          <p14:tracePt t="686880" x="3155950" y="4457700"/>
          <p14:tracePt t="686889" x="3009900" y="4413250"/>
          <p14:tracePt t="686897" x="2940050" y="4406900"/>
          <p14:tracePt t="686913" x="2889250" y="4394200"/>
          <p14:tracePt t="686927" x="2800350" y="4381500"/>
          <p14:tracePt t="686944" x="2730500" y="4381500"/>
          <p14:tracePt t="686960" x="2673350" y="4375150"/>
          <p14:tracePt t="686981" x="2616200" y="4375150"/>
          <p14:tracePt t="686993" x="2603500" y="4375150"/>
          <p14:tracePt t="687010" x="2590800" y="4375150"/>
          <p14:tracePt t="687027" x="2578100" y="4375150"/>
          <p14:tracePt t="687043" x="2552700" y="4375150"/>
          <p14:tracePt t="687060" x="2514600" y="4375150"/>
          <p14:tracePt t="687077" x="2476500" y="4375150"/>
          <p14:tracePt t="687093" x="2432050" y="4375150"/>
          <p14:tracePt t="687102" x="2400300" y="4375150"/>
          <p14:tracePt t="687106" x="2387600" y="4375150"/>
          <p14:tracePt t="687127" x="2324100" y="4375150"/>
          <p14:tracePt t="687144" x="2254250" y="4375150"/>
          <p14:tracePt t="687163" x="2139950" y="4375150"/>
          <p14:tracePt t="687178" x="2076450" y="4375150"/>
          <p14:tracePt t="687193" x="2006600" y="4375150"/>
          <p14:tracePt t="687210" x="1949450" y="4375150"/>
          <p14:tracePt t="687230" x="1917700" y="4375150"/>
          <p14:tracePt t="687244" x="1905000" y="4375150"/>
          <p14:tracePt t="687277" x="1898650" y="4375150"/>
          <p14:tracePt t="687293" x="1885950" y="4375150"/>
          <p14:tracePt t="687363" x="1879600" y="4375150"/>
          <p14:tracePt t="687370" x="1879600" y="4387850"/>
          <p14:tracePt t="687380" x="1879600" y="4394200"/>
          <p14:tracePt t="687394" x="1879600" y="4413250"/>
          <p14:tracePt t="687412" x="1879600" y="4432300"/>
          <p14:tracePt t="687427" x="1879600" y="4445000"/>
          <p14:tracePt t="687443" x="1898650" y="4457700"/>
          <p14:tracePt t="687460" x="1930400" y="4470400"/>
          <p14:tracePt t="687480" x="1943100" y="4489450"/>
          <p14:tracePt t="687493" x="1949450" y="4495800"/>
          <p14:tracePt t="687510" x="1949450" y="4502150"/>
          <p14:tracePt t="687544" x="1949450" y="4508500"/>
          <p14:tracePt t="687560" x="1949450" y="4514850"/>
          <p14:tracePt t="687577" x="1949450" y="4533900"/>
          <p14:tracePt t="687669" x="1955800" y="4533900"/>
          <p14:tracePt t="687674" x="1962150" y="4546600"/>
          <p14:tracePt t="687693" x="1974850" y="4546600"/>
          <p14:tracePt t="687710" x="1981200" y="4552950"/>
          <p14:tracePt t="687771" x="1993900" y="4552950"/>
          <p14:tracePt t="687777" x="2019300" y="4552950"/>
          <p14:tracePt t="687793" x="2076450" y="4552950"/>
          <p14:tracePt t="687810" x="2139950" y="4552950"/>
          <p14:tracePt t="687827" x="2203450" y="4559300"/>
          <p14:tracePt t="687847" x="2247900" y="4565650"/>
          <p14:tracePt t="687855" x="2266950" y="4565650"/>
          <p14:tracePt t="687857" x="2286000" y="4572000"/>
          <p14:tracePt t="687873" x="2317750" y="4572000"/>
          <p14:tracePt t="687882" x="2336800" y="4572000"/>
          <p14:tracePt t="687898" x="2374900" y="4572000"/>
          <p14:tracePt t="687912" x="2406650" y="4572000"/>
          <p14:tracePt t="687927" x="2470150" y="4572000"/>
          <p14:tracePt t="687943" x="2540000" y="4572000"/>
          <p14:tracePt t="687945" x="2565400" y="4584700"/>
          <p14:tracePt t="687960" x="2590800" y="4584700"/>
          <p14:tracePt t="687980" x="2654300" y="4591050"/>
          <p14:tracePt t="687994" x="2692400" y="4591050"/>
          <p14:tracePt t="688010" x="2736850" y="4597400"/>
          <p14:tracePt t="688027" x="2794000" y="4597400"/>
          <p14:tracePt t="688043" x="2844800" y="4603750"/>
          <p14:tracePt t="688060" x="2882900" y="4603750"/>
          <p14:tracePt t="688077" x="2940050" y="4603750"/>
          <p14:tracePt t="688093" x="2990850" y="4603750"/>
          <p14:tracePt t="688110" x="3041650" y="4603750"/>
          <p14:tracePt t="688130" x="3098800" y="4603750"/>
          <p14:tracePt t="688143" x="3111500" y="4603750"/>
          <p14:tracePt t="688164" x="3149600" y="4603750"/>
          <p14:tracePt t="688171" x="3162300" y="4603750"/>
          <p14:tracePt t="688177" x="3168650" y="4603750"/>
          <p14:tracePt t="688193" x="3194050" y="4603750"/>
          <p14:tracePt t="688210" x="3225800" y="4610100"/>
          <p14:tracePt t="688229" x="3263900" y="4610100"/>
          <p14:tracePt t="688244" x="3321050" y="4610100"/>
          <p14:tracePt t="688261" x="3371850" y="4610100"/>
          <p14:tracePt t="688279" x="3422650" y="4610100"/>
          <p14:tracePt t="688298" x="3492500" y="4610100"/>
          <p14:tracePt t="688303" x="3517900" y="4610100"/>
          <p14:tracePt t="688310" x="3556000" y="4610100"/>
          <p14:tracePt t="688327" x="3638550" y="4610100"/>
          <p14:tracePt t="688343" x="3708400" y="4610100"/>
          <p14:tracePt t="688352" x="3746500" y="4610100"/>
          <p14:tracePt t="688363" x="3797300" y="4610100"/>
          <p14:tracePt t="688377" x="3822700" y="4610100"/>
          <p14:tracePt t="688393" x="3860800" y="4610100"/>
          <p14:tracePt t="688413" x="3886200" y="4610100"/>
          <p14:tracePt t="688427" x="3930650" y="4610100"/>
          <p14:tracePt t="688443" x="3981450" y="4610100"/>
          <p14:tracePt t="688460" x="4038600" y="4610100"/>
          <p14:tracePt t="688480" x="4114800" y="4610100"/>
          <p14:tracePt t="688493" x="4216400" y="4610100"/>
          <p14:tracePt t="688510" x="4330700" y="4610100"/>
          <p14:tracePt t="688527" x="4438650" y="4610100"/>
          <p14:tracePt t="688543" x="4508500" y="4610100"/>
          <p14:tracePt t="688550" x="4559300" y="4610100"/>
          <p14:tracePt t="688560" x="4578350" y="4610100"/>
          <p14:tracePt t="688577" x="4686300" y="4616450"/>
          <p14:tracePt t="688593" x="4724400" y="4616450"/>
          <p14:tracePt t="688610" x="4781550" y="4616450"/>
          <p14:tracePt t="688629" x="4832350" y="4622800"/>
          <p14:tracePt t="688645" x="4876800" y="4629150"/>
          <p14:tracePt t="688663" x="4933950" y="4635500"/>
          <p14:tracePt t="688671" x="4959350" y="4635500"/>
          <p14:tracePt t="688674" x="4984750" y="4635500"/>
          <p14:tracePt t="688693" x="5073650" y="4641850"/>
          <p14:tracePt t="688710" x="5149850" y="4629150"/>
          <p14:tracePt t="688726" x="5226050" y="4629150"/>
          <p14:tracePt t="688744" x="5283200" y="4629150"/>
          <p14:tracePt t="688761" x="5410200" y="4629150"/>
          <p14:tracePt t="688777" x="5486400" y="4629150"/>
          <p14:tracePt t="688793" x="5549900" y="4629150"/>
          <p14:tracePt t="688810" x="5600700" y="4629150"/>
          <p14:tracePt t="688827" x="5638800" y="4622800"/>
          <p14:tracePt t="688843" x="5651500" y="4610100"/>
          <p14:tracePt t="688894" x="5657850" y="4610100"/>
          <p14:tracePt t="688914" x="5689600" y="4610100"/>
          <p14:tracePt t="688926" x="5715000" y="4603750"/>
          <p14:tracePt t="688943" x="5740400" y="4597400"/>
          <p14:tracePt t="688960" x="5753100" y="4591050"/>
          <p14:tracePt t="688977" x="5765800" y="4578350"/>
          <p14:tracePt t="688993" x="5791200" y="4552950"/>
          <p14:tracePt t="689010" x="5803900" y="4527550"/>
          <p14:tracePt t="689027" x="5810250" y="4508500"/>
          <p14:tracePt t="689043" x="5810250" y="4489450"/>
          <p14:tracePt t="689061" x="5810250" y="4483100"/>
          <p14:tracePt t="689093" x="5810250" y="4476750"/>
          <p14:tracePt t="689115" x="5784850" y="4457700"/>
          <p14:tracePt t="689127" x="5759450" y="4445000"/>
          <p14:tracePt t="689143" x="5702300" y="4432300"/>
          <p14:tracePt t="689162" x="5613400" y="4432300"/>
          <p14:tracePt t="689177" x="5581650" y="4432300"/>
          <p14:tracePt t="689194" x="5473700" y="4432300"/>
          <p14:tracePt t="689210" x="5397500" y="4432300"/>
          <p14:tracePt t="689227" x="5321300" y="4432300"/>
          <p14:tracePt t="689247" x="5232400" y="4432300"/>
          <p14:tracePt t="689261" x="5149850" y="4432300"/>
          <p14:tracePt t="689278" x="5086350" y="4438650"/>
          <p14:tracePt t="689293" x="4972050" y="4451350"/>
          <p14:tracePt t="689310" x="4826000" y="4451350"/>
          <p14:tracePt t="689327" x="4673600" y="4451350"/>
          <p14:tracePt t="689344" x="4533900" y="4451350"/>
          <p14:tracePt t="689351" x="4470400" y="4438650"/>
          <p14:tracePt t="689360" x="4406900" y="4438650"/>
          <p14:tracePt t="689377" x="4248150" y="4432300"/>
          <p14:tracePt t="689394" x="4108450" y="4432300"/>
          <p14:tracePt t="689412" x="3949700" y="4432300"/>
          <p14:tracePt t="689427" x="3841750" y="4464050"/>
          <p14:tracePt t="689443" x="3746500" y="4457700"/>
          <p14:tracePt t="689460" x="3644900" y="4457700"/>
          <p14:tracePt t="689480" x="3530600" y="4457700"/>
          <p14:tracePt t="689493" x="3409950" y="4457700"/>
          <p14:tracePt t="689510" x="3282950" y="4445000"/>
          <p14:tracePt t="689527" x="3162300" y="4445000"/>
          <p14:tracePt t="689543" x="3041650" y="4438650"/>
          <p14:tracePt t="689545" x="2978150" y="4438650"/>
          <p14:tracePt t="689560" x="2921000" y="4438650"/>
          <p14:tracePt t="689577" x="2755900" y="4451350"/>
          <p14:tracePt t="689593" x="2628900" y="4464050"/>
          <p14:tracePt t="689610" x="2514600" y="4464050"/>
          <p14:tracePt t="689630" x="2406650" y="4464050"/>
          <p14:tracePt t="689643" x="2311400" y="4464050"/>
          <p14:tracePt t="689663" x="2235200" y="4464050"/>
          <p14:tracePt t="689677" x="2159000" y="4464050"/>
          <p14:tracePt t="689695" x="2082800" y="4464050"/>
          <p14:tracePt t="689710" x="2019300" y="4470400"/>
          <p14:tracePt t="689713" x="1993900" y="4470400"/>
          <p14:tracePt t="689728" x="1968500" y="4470400"/>
          <p14:tracePt t="689743" x="1930400" y="4470400"/>
          <p14:tracePt t="689762" x="1885950" y="4470400"/>
          <p14:tracePt t="689778" x="1854200" y="4483100"/>
          <p14:tracePt t="689794" x="1828800" y="4495800"/>
          <p14:tracePt t="689810" x="1822450" y="4502150"/>
          <p14:tracePt t="689827" x="1816100" y="4527550"/>
          <p14:tracePt t="689847" x="1803400" y="4546600"/>
          <p14:tracePt t="689863" x="1790700" y="4578350"/>
          <p14:tracePt t="689877" x="1771650" y="4610100"/>
          <p14:tracePt t="689894" x="1771650" y="4622800"/>
          <p14:tracePt t="690066" x="1778000" y="4622800"/>
          <p14:tracePt t="690116" x="1790700" y="4622800"/>
          <p14:tracePt t="690122" x="1803400" y="4622800"/>
          <p14:tracePt t="690146" x="1822450" y="4622800"/>
          <p14:tracePt t="690177" x="1828800" y="4622800"/>
          <p14:tracePt t="690545" x="1816100" y="4610100"/>
          <p14:tracePt t="690554" x="1809750" y="4603750"/>
          <p14:tracePt t="690566" x="1803400" y="4591050"/>
          <p14:tracePt t="690581" x="1797050" y="4584700"/>
          <p14:tracePt t="690593" x="1784350" y="4572000"/>
          <p14:tracePt t="690615" x="1771650" y="4565650"/>
          <p14:tracePt t="690627" x="1752600" y="4552950"/>
          <p14:tracePt t="690643" x="1727200" y="4540250"/>
          <p14:tracePt t="690663" x="1714500" y="4521200"/>
          <p14:tracePt t="690677" x="1701800" y="4514850"/>
          <p14:tracePt t="690693" x="1676400" y="4508500"/>
          <p14:tracePt t="690710" x="1625600" y="4502150"/>
          <p14:tracePt t="690730" x="1543050" y="4476750"/>
          <p14:tracePt t="690744" x="1511300" y="4464050"/>
          <p14:tracePt t="690761" x="1441450" y="4438650"/>
          <p14:tracePt t="690777" x="1397000" y="4425950"/>
          <p14:tracePt t="690793" x="1352550" y="4425950"/>
          <p14:tracePt t="690810" x="1339850" y="4425950"/>
          <p14:tracePt t="691041" x="1339850" y="4419600"/>
          <p14:tracePt t="691148" x="1352550" y="4419600"/>
          <p14:tracePt t="691154" x="1371600" y="4419600"/>
          <p14:tracePt t="691168" x="1390650" y="4419600"/>
          <p14:tracePt t="691176" x="1416050" y="4419600"/>
          <p14:tracePt t="691193" x="1435100" y="4419600"/>
          <p14:tracePt t="691210" x="1454150" y="4419600"/>
          <p14:tracePt t="691230" x="1473200" y="4419600"/>
          <p14:tracePt t="691244" x="1492250" y="4419600"/>
          <p14:tracePt t="691261" x="1511300" y="4419600"/>
          <p14:tracePt t="691277" x="1536700" y="4419600"/>
          <p14:tracePt t="691293" x="1568450" y="4419600"/>
          <p14:tracePt t="691310" x="1606550" y="4419600"/>
          <p14:tracePt t="691327" x="1644650" y="4419600"/>
          <p14:tracePt t="691331" x="1663700" y="4419600"/>
          <p14:tracePt t="691343" x="1682750" y="4419600"/>
          <p14:tracePt t="691354" x="1714500" y="4419600"/>
          <p14:tracePt t="691366" x="1727200" y="4419600"/>
          <p14:tracePt t="691377" x="1765300" y="4419600"/>
          <p14:tracePt t="691393" x="1790700" y="4419600"/>
          <p14:tracePt t="691413" x="1822450" y="4419600"/>
          <p14:tracePt t="691427" x="1835150" y="4419600"/>
          <p14:tracePt t="691443" x="1860550" y="4419600"/>
          <p14:tracePt t="691460" x="1892300" y="4419600"/>
          <p14:tracePt t="691480" x="1943100" y="4419600"/>
          <p14:tracePt t="691493" x="2000250" y="4419600"/>
          <p14:tracePt t="691510" x="2044700" y="4419600"/>
          <p14:tracePt t="691527" x="2076450" y="4419600"/>
          <p14:tracePt t="691548" x="2089150" y="4419600"/>
          <p14:tracePt t="691593" x="2108200" y="4419600"/>
          <p14:tracePt t="691610" x="2139950" y="4419600"/>
          <p14:tracePt t="691627" x="2159000" y="4419600"/>
          <p14:tracePt t="691643" x="2171700" y="4419600"/>
          <p14:tracePt t="691676" x="2178050" y="4419600"/>
          <p14:tracePt t="691789" x="2184400" y="4406900"/>
          <p14:tracePt t="691796" x="2197100" y="4387850"/>
          <p14:tracePt t="691810" x="2203450" y="4349750"/>
          <p14:tracePt t="691827" x="2203450" y="4311650"/>
          <p14:tracePt t="691844" x="2203450" y="4267200"/>
          <p14:tracePt t="691860" x="2203450" y="4248150"/>
          <p14:tracePt t="691913" x="2203450" y="4235450"/>
          <p14:tracePt t="691927" x="2209800" y="4229100"/>
          <p14:tracePt t="691979" x="2209800" y="4210050"/>
          <p14:tracePt t="692010" x="2184400" y="4203700"/>
          <p14:tracePt t="692027" x="2133600" y="4184650"/>
          <p14:tracePt t="692044" x="2063750" y="4184650"/>
          <p14:tracePt t="692060" x="1993900" y="4184650"/>
          <p14:tracePt t="692077" x="1924050" y="4184650"/>
          <p14:tracePt t="692098" x="1847850" y="4184650"/>
          <p14:tracePt t="692116" x="1720850" y="4184650"/>
          <p14:tracePt t="692127" x="1676400" y="4184650"/>
          <p14:tracePt t="692143" x="1625600" y="4184650"/>
          <p14:tracePt t="692163" x="1549400" y="4184650"/>
          <p14:tracePt t="692178" x="1517650" y="4184650"/>
          <p14:tracePt t="692194" x="1498600" y="4184650"/>
          <p14:tracePt t="692210" x="1492250" y="4184650"/>
          <p14:tracePt t="692273" x="1473200" y="4184650"/>
          <p14:tracePt t="692285" x="1454150" y="4178300"/>
          <p14:tracePt t="692297" x="1435100" y="4178300"/>
          <p14:tracePt t="692310" x="1409700" y="4178300"/>
          <p14:tracePt t="692327" x="1397000" y="4178300"/>
          <p14:tracePt t="692402" x="1397000" y="4171950"/>
          <p14:tracePt t="692449" x="1397000" y="4178300"/>
          <p14:tracePt t="692458" x="1397000" y="4203700"/>
          <p14:tracePt t="692479" x="1397000" y="4248150"/>
          <p14:tracePt t="692493" x="1397000" y="4298950"/>
          <p14:tracePt t="692510" x="1397000" y="4349750"/>
          <p14:tracePt t="692527" x="1397000" y="4381500"/>
          <p14:tracePt t="692543" x="1397000" y="4400550"/>
          <p14:tracePt t="692544" x="1397000" y="4406900"/>
          <p14:tracePt t="692833" x="1397000" y="4413250"/>
          <p14:tracePt t="693040" x="1409700" y="4413250"/>
          <p14:tracePt t="693049" x="1454150" y="4413250"/>
          <p14:tracePt t="693060" x="1492250" y="4413250"/>
          <p14:tracePt t="693077" x="1568450" y="4406900"/>
          <p14:tracePt t="693097" x="1708150" y="4406900"/>
          <p14:tracePt t="693110" x="1841500" y="4406900"/>
          <p14:tracePt t="693127" x="1943100" y="4406900"/>
          <p14:tracePt t="693145" x="2032000" y="4406900"/>
          <p14:tracePt t="693165" x="2044700" y="4406900"/>
          <p14:tracePt t="693177" x="2051050" y="4406900"/>
          <p14:tracePt t="693210" x="2057400" y="4406900"/>
          <p14:tracePt t="693231" x="2063750" y="4400550"/>
          <p14:tracePt t="693321" x="2063750" y="4394200"/>
          <p14:tracePt t="693449" x="2070100" y="4394200"/>
          <p14:tracePt t="693458" x="2082800" y="4394200"/>
          <p14:tracePt t="693480" x="2120900" y="4394200"/>
          <p14:tracePt t="693494" x="2146300" y="4387850"/>
          <p14:tracePt t="693513" x="2178050" y="4375150"/>
          <p14:tracePt t="693528" x="2190750" y="4375150"/>
          <p14:tracePt t="693545" x="2254250" y="4375150"/>
          <p14:tracePt t="693560" x="2286000" y="4375150"/>
          <p14:tracePt t="693577" x="2343150" y="4375150"/>
          <p14:tracePt t="693593" x="2355850" y="4375150"/>
          <p14:tracePt t="693613" x="2368550" y="4375150"/>
          <p14:tracePt t="693727" x="2374900" y="4375150"/>
          <p14:tracePt t="693889" x="2374900" y="4381500"/>
          <p14:tracePt t="693898" x="2374900" y="4387850"/>
          <p14:tracePt t="693940" x="2374900" y="4394200"/>
          <p14:tracePt t="693964" x="2374900" y="4400550"/>
          <p14:tracePt t="693980" x="2406650" y="4400550"/>
          <p14:tracePt t="693994" x="2444750" y="4413250"/>
          <p14:tracePt t="694010" x="2482850" y="4419600"/>
          <p14:tracePt t="694027" x="2559050" y="4419600"/>
          <p14:tracePt t="694043" x="2635250" y="4419600"/>
          <p14:tracePt t="694060" x="2711450" y="4419600"/>
          <p14:tracePt t="694077" x="2794000" y="4419600"/>
          <p14:tracePt t="694093" x="2876550" y="4419600"/>
          <p14:tracePt t="694110" x="2946400" y="4425950"/>
          <p14:tracePt t="694131" x="3035300" y="4445000"/>
          <p14:tracePt t="694145" x="3048000" y="4445000"/>
          <p14:tracePt t="694229" x="3054350" y="4445000"/>
          <p14:tracePt t="694291" x="3073400" y="4438650"/>
          <p14:tracePt t="694298" x="3098800" y="4432300"/>
          <p14:tracePt t="694311" x="3130550" y="4432300"/>
          <p14:tracePt t="694327" x="3200400" y="4432300"/>
          <p14:tracePt t="694330" x="3257550" y="4432300"/>
          <p14:tracePt t="694348" x="3365500" y="4432300"/>
          <p14:tracePt t="694354" x="3429000" y="4432300"/>
          <p14:tracePt t="694377" x="3556000" y="4425950"/>
          <p14:tracePt t="694393" x="3752850" y="4425950"/>
          <p14:tracePt t="694414" x="3867150" y="4406900"/>
          <p14:tracePt t="694427" x="3956050" y="4400550"/>
          <p14:tracePt t="694443" x="3981450" y="4413250"/>
          <p14:tracePt t="694478" x="3981450" y="4419600"/>
          <p14:tracePt t="694626" x="3956050" y="4419600"/>
          <p14:tracePt t="694633" x="3924300" y="4419600"/>
          <p14:tracePt t="694646" x="3886200" y="4419600"/>
          <p14:tracePt t="694664" x="3803650" y="4425950"/>
          <p14:tracePt t="694677" x="3695700" y="4413250"/>
          <p14:tracePt t="694693" x="3575050" y="4406900"/>
          <p14:tracePt t="694710" x="3467100" y="4406900"/>
          <p14:tracePt t="694730" x="3321050" y="4400550"/>
          <p14:tracePt t="694745" x="3238500" y="4394200"/>
          <p14:tracePt t="694761" x="3149600" y="4387850"/>
          <p14:tracePt t="694777" x="3048000" y="4375150"/>
          <p14:tracePt t="694794" x="2959100" y="4375150"/>
          <p14:tracePt t="694810" x="2844800" y="4375150"/>
          <p14:tracePt t="694827" x="2730500" y="4362450"/>
          <p14:tracePt t="694833" x="2679700" y="4356100"/>
          <p14:tracePt t="694855" x="2603500" y="4356100"/>
          <p14:tracePt t="694861" x="2565400" y="4356100"/>
          <p14:tracePt t="694880" x="2489200" y="4356100"/>
          <p14:tracePt t="694894" x="2425700" y="4356100"/>
          <p14:tracePt t="694913" x="2406650" y="4356100"/>
          <p14:tracePt t="695039" x="2393950" y="4356100"/>
          <p14:tracePt t="695047" x="2387600" y="4356100"/>
          <p14:tracePt t="695060" x="2355850" y="4356100"/>
          <p14:tracePt t="695077" x="2336800" y="4356100"/>
          <p14:tracePt t="695096" x="2330450" y="4356100"/>
          <p14:tracePt t="695112" x="2324100" y="4356100"/>
          <p14:tracePt t="695249" x="2324100" y="4349750"/>
          <p14:tracePt t="695395" x="2336800" y="4349750"/>
          <p14:tracePt t="695402" x="2362200" y="4349750"/>
          <p14:tracePt t="695418" x="2406650" y="4349750"/>
          <p14:tracePt t="695427" x="2432050" y="4349750"/>
          <p14:tracePt t="695443" x="2470150" y="4349750"/>
          <p14:tracePt t="695460" x="2501900" y="4349750"/>
          <p14:tracePt t="695480" x="2520950" y="4349750"/>
          <p14:tracePt t="695494" x="2546350" y="4337050"/>
          <p14:tracePt t="695510" x="2565400" y="4330700"/>
          <p14:tracePt t="695527" x="2571750" y="4324350"/>
          <p14:tracePt t="695544" x="2590800" y="4318000"/>
          <p14:tracePt t="695561" x="2635250" y="4286250"/>
          <p14:tracePt t="695577" x="2673350" y="4273550"/>
          <p14:tracePt t="695598" x="2705100" y="4267200"/>
          <p14:tracePt t="695610" x="2743200" y="4254500"/>
          <p14:tracePt t="695627" x="2787650" y="4241800"/>
          <p14:tracePt t="695643" x="2832100" y="4222750"/>
          <p14:tracePt t="695664" x="2914650" y="4216400"/>
          <p14:tracePt t="695677" x="3003550" y="4203700"/>
          <p14:tracePt t="695693" x="3105150" y="4197350"/>
          <p14:tracePt t="695710" x="3200400" y="4197350"/>
          <p14:tracePt t="695727" x="3289300" y="4197350"/>
          <p14:tracePt t="695744" x="3365500" y="4210050"/>
          <p14:tracePt t="695763" x="3479800" y="4229100"/>
          <p14:tracePt t="695777" x="3543300" y="4241800"/>
          <p14:tracePt t="695798" x="3562350" y="4260850"/>
          <p14:tracePt t="695811" x="3581400" y="4267200"/>
          <p14:tracePt t="695827" x="3587750" y="4286250"/>
          <p14:tracePt t="695844" x="3600450" y="4305300"/>
          <p14:tracePt t="695868" x="3606800" y="4324350"/>
          <p14:tracePt t="695877" x="3606800" y="4330700"/>
          <p14:tracePt t="695894" x="3606800" y="4337050"/>
          <p14:tracePt t="696543" x="3600450" y="4337050"/>
          <p14:tracePt t="696552" x="3562350" y="4337050"/>
          <p14:tracePt t="696561" x="3460750" y="4337050"/>
          <p14:tracePt t="696578" x="3346450" y="4337050"/>
          <p14:tracePt t="696599" x="3213100" y="4349750"/>
          <p14:tracePt t="696607" x="3130550" y="4349750"/>
          <p14:tracePt t="696609" x="3028950" y="4349750"/>
          <p14:tracePt t="696618" x="2927350" y="4349750"/>
          <p14:tracePt t="696629" x="2838450" y="4343400"/>
          <p14:tracePt t="696644" x="2686050" y="4343400"/>
          <p14:tracePt t="696664" x="2578100" y="4343400"/>
          <p14:tracePt t="696679" x="2501900" y="4343400"/>
          <p14:tracePt t="696695" x="2438400" y="4343400"/>
          <p14:tracePt t="696710" x="2400300" y="4349750"/>
          <p14:tracePt t="696730" x="2381250" y="4349750"/>
          <p14:tracePt t="696745" x="2362200" y="4349750"/>
          <p14:tracePt t="696761" x="2330450" y="4349750"/>
          <p14:tracePt t="696777" x="2292350" y="4349750"/>
          <p14:tracePt t="696794" x="2228850" y="4349750"/>
          <p14:tracePt t="696811" x="2171700" y="4349750"/>
          <p14:tracePt t="696827" x="2108200" y="4349750"/>
          <p14:tracePt t="696848" x="2063750" y="4349750"/>
          <p14:tracePt t="696878" x="2025650" y="4349750"/>
          <p14:tracePt t="696887" x="2012950" y="4356100"/>
          <p14:tracePt t="696898" x="1987550" y="4375150"/>
          <p14:tracePt t="696914" x="1968500" y="4381500"/>
          <p14:tracePt t="696920" x="1962150" y="4394200"/>
          <p14:tracePt t="696927" x="1955800" y="4394200"/>
          <p14:tracePt t="696943" x="1943100" y="4406900"/>
          <p14:tracePt t="697857" x="1930400" y="4406900"/>
          <p14:tracePt t="697881" x="1854200" y="4406900"/>
          <p14:tracePt t="697894" x="1822450" y="4406900"/>
          <p14:tracePt t="697914" x="1778000" y="4406900"/>
          <p14:tracePt t="697927" x="1765300" y="4406900"/>
          <p14:tracePt t="697943" x="1727200" y="4406900"/>
          <p14:tracePt t="697961" x="1657350" y="4406900"/>
          <p14:tracePt t="697979" x="1638300" y="4406900"/>
          <p14:tracePt t="697994" x="1619250" y="4406900"/>
          <p14:tracePt t="698010" x="1606550" y="4406900"/>
          <p14:tracePt t="698027" x="1587500" y="4400550"/>
          <p14:tracePt t="698043" x="1568450" y="4400550"/>
          <p14:tracePt t="698060" x="1549400" y="4400550"/>
          <p14:tracePt t="698077" x="1524000" y="4400550"/>
          <p14:tracePt t="698369" x="1530350" y="4400550"/>
          <p14:tracePt t="698382" x="1574800" y="4400550"/>
          <p14:tracePt t="698391" x="1631950" y="4400550"/>
          <p14:tracePt t="698401" x="1752600" y="4413250"/>
          <p14:tracePt t="698414" x="1809750" y="4419600"/>
          <p14:tracePt t="698428" x="1936750" y="4425950"/>
          <p14:tracePt t="698443" x="2019300" y="4451350"/>
          <p14:tracePt t="698460" x="2089150" y="4457700"/>
          <p14:tracePt t="698480" x="2146300" y="4445000"/>
          <p14:tracePt t="698494" x="2184400" y="4451350"/>
          <p14:tracePt t="698510" x="2209800" y="4451350"/>
          <p14:tracePt t="698527" x="2228850" y="4451350"/>
          <p14:tracePt t="698603" x="2209800" y="4451350"/>
          <p14:tracePt t="698610" x="2171700" y="4451350"/>
          <p14:tracePt t="698629" x="2101850" y="4451350"/>
          <p14:tracePt t="698644" x="2025650" y="4457700"/>
          <p14:tracePt t="698662" x="1949450" y="4457700"/>
          <p14:tracePt t="698677" x="1873250" y="4451350"/>
          <p14:tracePt t="698694" x="1822450" y="4451350"/>
          <p14:tracePt t="698710" x="1803400" y="4451350"/>
          <p14:tracePt t="698761" x="1803400" y="4445000"/>
          <p14:tracePt t="698793" x="1809750" y="4445000"/>
          <p14:tracePt t="698802" x="1847850" y="4445000"/>
          <p14:tracePt t="698811" x="1905000" y="4445000"/>
          <p14:tracePt t="698827" x="2032000" y="4445000"/>
          <p14:tracePt t="698844" x="2178050" y="4445000"/>
          <p14:tracePt t="698864" x="2298700" y="4432300"/>
          <p14:tracePt t="698877" x="2387600" y="4432300"/>
          <p14:tracePt t="698894" x="2419350" y="4432300"/>
          <p14:tracePt t="698914" x="2425700" y="4432300"/>
          <p14:tracePt t="699057" x="2419350" y="4432300"/>
          <p14:tracePt t="699077" x="2381250" y="4432300"/>
          <p14:tracePt t="699098" x="2298700" y="4476750"/>
          <p14:tracePt t="699110" x="2190750" y="4508500"/>
          <p14:tracePt t="699127" x="2095500" y="4546600"/>
          <p14:tracePt t="699143" x="2012950" y="4578350"/>
          <p14:tracePt t="699162" x="1911350" y="4616450"/>
          <p14:tracePt t="699178" x="1854200" y="4648200"/>
          <p14:tracePt t="699194" x="1797050" y="4667250"/>
          <p14:tracePt t="699210" x="1746250" y="4679950"/>
          <p14:tracePt t="699229" x="1727200" y="4692650"/>
          <p14:tracePt t="699244" x="1714500" y="4699000"/>
          <p14:tracePt t="699465" x="1714500" y="4692650"/>
          <p14:tracePt t="699485" x="1701800" y="4673600"/>
          <p14:tracePt t="699493" x="1701800" y="4667250"/>
          <p14:tracePt t="699510" x="1695450" y="4660900"/>
          <p14:tracePt t="699526" x="1695450" y="4654550"/>
          <p14:tracePt t="699544" x="1682750" y="4616450"/>
          <p14:tracePt t="699546" x="1670050" y="4597400"/>
          <p14:tracePt t="699561" x="1663700" y="4565650"/>
          <p14:tracePt t="699577" x="1651000" y="4546600"/>
          <p14:tracePt t="699627" x="1638300" y="4540250"/>
          <p14:tracePt t="699644" x="1619250" y="4540250"/>
          <p14:tracePt t="699662" x="1612900" y="4540250"/>
          <p14:tracePt t="699730" x="1606550" y="4540250"/>
          <p14:tracePt t="699740" x="1600200" y="4540250"/>
          <p14:tracePt t="699746" x="1593850" y="4540250"/>
          <p14:tracePt t="699761" x="1587500" y="4540250"/>
          <p14:tracePt t="699810" x="1574800" y="4552950"/>
          <p14:tracePt t="699827" x="1549400" y="4565650"/>
          <p14:tracePt t="699847" x="1536700" y="4578350"/>
          <p14:tracePt t="699862" x="1524000" y="4591050"/>
          <p14:tracePt t="699878" x="1511300" y="4597400"/>
          <p14:tracePt t="699898" x="1485900" y="4635500"/>
          <p14:tracePt t="699913" x="1479550" y="4654550"/>
          <p14:tracePt t="699929" x="1473200" y="4692650"/>
          <p14:tracePt t="699944" x="1466850" y="4699000"/>
          <p14:tracePt t="699961" x="1466850" y="4711700"/>
          <p14:tracePt t="699980" x="1466850" y="4724400"/>
          <p14:tracePt t="699997" x="1466850" y="4743450"/>
          <p14:tracePt t="700012" x="1466850" y="4749800"/>
          <p14:tracePt t="700321" x="1466850" y="4756150"/>
          <p14:tracePt t="700900" x="1466850" y="4749800"/>
          <p14:tracePt t="701041" x="1466850" y="4762500"/>
          <p14:tracePt t="701051" x="1466850" y="4787900"/>
          <p14:tracePt t="701060" x="1466850" y="4794250"/>
          <p14:tracePt t="701146" x="1466850" y="4800600"/>
          <p14:tracePt t="701185" x="1473200" y="4806950"/>
          <p14:tracePt t="701940" x="1479550" y="4806950"/>
          <p14:tracePt t="701946" x="1479550" y="4813300"/>
          <p14:tracePt t="701963" x="1504950" y="4826000"/>
          <p14:tracePt t="701981" x="1555750" y="4832350"/>
          <p14:tracePt t="701994" x="1612900" y="4851400"/>
          <p14:tracePt t="702010" x="1676400" y="4857750"/>
          <p14:tracePt t="702027" x="1752600" y="4876800"/>
          <p14:tracePt t="702046" x="1816100" y="4876800"/>
          <p14:tracePt t="702060" x="1873250" y="4876800"/>
          <p14:tracePt t="702077" x="1930400" y="4876800"/>
          <p14:tracePt t="702098" x="1981200" y="4876800"/>
          <p14:tracePt t="702112" x="2025650" y="4870450"/>
          <p14:tracePt t="702127" x="2057400" y="4870450"/>
          <p14:tracePt t="702146" x="2070100" y="4870450"/>
          <p14:tracePt t="702258" x="2076450" y="4870450"/>
          <p14:tracePt t="702267" x="2095500" y="4870450"/>
          <p14:tracePt t="702277" x="2095500" y="4864100"/>
          <p14:tracePt t="702332" x="2095500" y="4870450"/>
          <p14:tracePt t="702434" x="2101850" y="4870450"/>
          <p14:tracePt t="702442" x="2101850" y="4857750"/>
          <p14:tracePt t="702460" x="2146300" y="4838700"/>
          <p14:tracePt t="702479" x="2184400" y="4826000"/>
          <p14:tracePt t="702494" x="2209800" y="4819650"/>
          <p14:tracePt t="702513" x="2247900" y="4806950"/>
          <p14:tracePt t="702527" x="2247900" y="4800600"/>
          <p14:tracePt t="702612" x="2254250" y="4800600"/>
          <p14:tracePt t="702618" x="2260600" y="4800600"/>
          <p14:tracePt t="702673" x="2266950" y="4800600"/>
          <p14:tracePt t="702711" x="2273300" y="4800600"/>
          <p14:tracePt t="702727" x="2273300" y="4806950"/>
          <p14:tracePt t="702733" x="2286000" y="4806950"/>
          <p14:tracePt t="702745" x="2298700" y="4806950"/>
          <p14:tracePt t="702760" x="2305050" y="4806950"/>
          <p14:tracePt t="703322" x="2317750" y="4806950"/>
          <p14:tracePt t="703332" x="2343150" y="4806950"/>
          <p14:tracePt t="703348" x="2381250" y="4806950"/>
          <p14:tracePt t="703364" x="2425700" y="4806950"/>
          <p14:tracePt t="703379" x="2482850" y="4806950"/>
          <p14:tracePt t="703394" x="2514600" y="4806950"/>
          <p14:tracePt t="703413" x="2527300" y="4813300"/>
          <p14:tracePt t="703427" x="2533650" y="4819650"/>
          <p14:tracePt t="703545" x="2533650" y="4826000"/>
          <p14:tracePt t="703598" x="2533650" y="4819650"/>
          <p14:tracePt t="703607" x="2552700" y="4819650"/>
          <p14:tracePt t="703613" x="2578100" y="4813300"/>
          <p14:tracePt t="703628" x="2597150" y="4819650"/>
          <p14:tracePt t="703646" x="2628900" y="4813300"/>
          <p14:tracePt t="703665" x="2673350" y="4813300"/>
          <p14:tracePt t="703677" x="2698750" y="4813300"/>
          <p14:tracePt t="703694" x="2724150" y="4813300"/>
          <p14:tracePt t="703711" x="2743200" y="4813300"/>
          <p14:tracePt t="703730" x="2774950" y="4813300"/>
          <p14:tracePt t="703746" x="2800350" y="4813300"/>
          <p14:tracePt t="703761" x="2806700" y="4813300"/>
          <p14:tracePt t="703777" x="2813050" y="4813300"/>
          <p14:tracePt t="703793" x="2813050" y="4806950"/>
          <p14:tracePt t="703810" x="2819400" y="4806950"/>
          <p14:tracePt t="703905" x="2825750" y="4806950"/>
          <p14:tracePt t="703918" x="2838450" y="4800600"/>
          <p14:tracePt t="703930" x="2863850" y="4787900"/>
          <p14:tracePt t="703944" x="2870200" y="4787900"/>
          <p14:tracePt t="703946" x="2889250" y="4787900"/>
          <p14:tracePt t="703960" x="2908300" y="4787900"/>
          <p14:tracePt t="703980" x="2965450" y="4781550"/>
          <p14:tracePt t="703993" x="2990850" y="4781550"/>
          <p14:tracePt t="704010" x="3009900" y="4781550"/>
          <p14:tracePt t="704247" x="3003550" y="4787900"/>
          <p14:tracePt t="704257" x="2971800" y="4794250"/>
          <p14:tracePt t="704277" x="2946400" y="4806950"/>
          <p14:tracePt t="704294" x="2895600" y="4806950"/>
          <p14:tracePt t="704310" x="2819400" y="4806950"/>
          <p14:tracePt t="704327" x="2736850" y="4806950"/>
          <p14:tracePt t="704344" x="2673350" y="4813300"/>
          <p14:tracePt t="704354" x="2654300" y="4813300"/>
          <p14:tracePt t="704365" x="2616200" y="4813300"/>
          <p14:tracePt t="704377" x="2603500" y="4813300"/>
          <p14:tracePt t="704398" x="2571750" y="4819650"/>
          <p14:tracePt t="704414" x="2546350" y="4826000"/>
          <p14:tracePt t="704426" x="2514600" y="4826000"/>
          <p14:tracePt t="704443" x="2476500" y="4826000"/>
          <p14:tracePt t="704460" x="2419350" y="4826000"/>
          <p14:tracePt t="704479" x="2336800" y="4826000"/>
          <p14:tracePt t="704494" x="2241550" y="4832350"/>
          <p14:tracePt t="704510" x="2152650" y="4832350"/>
          <p14:tracePt t="704527" x="2101850" y="4832350"/>
          <p14:tracePt t="704543" x="2089150" y="4832350"/>
          <p14:tracePt t="704649" x="2089150" y="4826000"/>
          <p14:tracePt t="704675" x="2089150" y="4819650"/>
          <p14:tracePt t="704728" x="2101850" y="4819650"/>
          <p14:tracePt t="704734" x="2120900" y="4819650"/>
          <p14:tracePt t="704744" x="2139950" y="4819650"/>
          <p14:tracePt t="704761" x="2184400" y="4819650"/>
          <p14:tracePt t="704777" x="2286000" y="4819650"/>
          <p14:tracePt t="704793" x="2349500" y="4819650"/>
          <p14:tracePt t="704810" x="2406650" y="4819650"/>
          <p14:tracePt t="704827" x="2451100" y="4819650"/>
          <p14:tracePt t="704843" x="2476500" y="4813300"/>
          <p14:tracePt t="704864" x="2514600" y="4813300"/>
          <p14:tracePt t="704877" x="2546350" y="4813300"/>
          <p14:tracePt t="704893" x="2590800" y="4800600"/>
          <p14:tracePt t="704914" x="2654300" y="4800600"/>
          <p14:tracePt t="704927" x="2686050" y="4800600"/>
          <p14:tracePt t="704943" x="2698750" y="4800600"/>
          <p14:tracePt t="705067" x="2705100" y="4800600"/>
          <p14:tracePt t="705074" x="2717800" y="4800600"/>
          <p14:tracePt t="705082" x="2736850" y="4794250"/>
          <p14:tracePt t="705098" x="2749550" y="4794250"/>
          <p14:tracePt t="705110" x="2787650" y="4794250"/>
          <p14:tracePt t="705127" x="2844800" y="4794250"/>
          <p14:tracePt t="705146" x="2901950" y="4794250"/>
          <p14:tracePt t="705164" x="2914650" y="4794250"/>
          <p14:tracePt t="705177" x="2921000" y="4794250"/>
          <p14:tracePt t="705316" x="2952750" y="4787900"/>
          <p14:tracePt t="705323" x="2984500" y="4787900"/>
          <p14:tracePt t="705333" x="3022600" y="4787900"/>
          <p14:tracePt t="705344" x="3073400" y="4787900"/>
          <p14:tracePt t="705361" x="3206750" y="4794250"/>
          <p14:tracePt t="705380" x="3282950" y="4800600"/>
          <p14:tracePt t="705394" x="3308350" y="4800600"/>
          <p14:tracePt t="705413" x="3314700" y="4800600"/>
          <p14:tracePt t="705545" x="3321050" y="4800600"/>
          <p14:tracePt t="705554" x="3333750" y="4800600"/>
          <p14:tracePt t="705567" x="3352800" y="4800600"/>
          <p14:tracePt t="705577" x="3371850" y="4800600"/>
          <p14:tracePt t="705599" x="3378200" y="4800600"/>
          <p14:tracePt t="705610" x="3384550" y="4800600"/>
          <p14:tracePt t="705666" x="3390900" y="4800600"/>
          <p14:tracePt t="705674" x="3397250" y="4800600"/>
          <p14:tracePt t="705696" x="3416300" y="4800600"/>
          <p14:tracePt t="705711" x="3422650" y="4800600"/>
          <p14:tracePt t="705727" x="3429000" y="4800600"/>
          <p14:tracePt t="705729" x="3435350" y="4800600"/>
          <p14:tracePt t="705746" x="3441700" y="4800600"/>
          <p14:tracePt t="705884" x="3441700" y="4806950"/>
          <p14:tracePt t="705889" x="3441700" y="4813300"/>
          <p14:tracePt t="705907" x="3441700" y="4826000"/>
          <p14:tracePt t="705921" x="3435350" y="4826000"/>
          <p14:tracePt t="705930" x="3429000" y="4826000"/>
          <p14:tracePt t="705960" x="3422650" y="4826000"/>
          <p14:tracePt t="705978" x="3390900" y="4826000"/>
          <p14:tracePt t="705994" x="3365500" y="4826000"/>
          <p14:tracePt t="706010" x="3346450" y="4806950"/>
          <p14:tracePt t="706060" x="3346450" y="4787900"/>
          <p14:tracePt t="706077" x="3340100" y="4775200"/>
          <p14:tracePt t="706094" x="3333750" y="4756150"/>
          <p14:tracePt t="706111" x="3327400" y="4749800"/>
          <p14:tracePt t="706129" x="3327400" y="4730750"/>
          <p14:tracePt t="706143" x="3327400" y="4724400"/>
          <p14:tracePt t="706163" x="3327400" y="4692650"/>
          <p14:tracePt t="706171" x="3327400" y="4679950"/>
          <p14:tracePt t="706179" x="3327400" y="4673600"/>
          <p14:tracePt t="706194" x="3352800" y="4654550"/>
          <p14:tracePt t="706211" x="3384550" y="4641850"/>
          <p14:tracePt t="706230" x="3422650" y="4635500"/>
          <p14:tracePt t="706244" x="3486150" y="4635500"/>
          <p14:tracePt t="706261" x="3543300" y="4635500"/>
          <p14:tracePt t="706277" x="3587750" y="4635500"/>
          <p14:tracePt t="706294" x="3619500" y="4635500"/>
          <p14:tracePt t="706310" x="3638550" y="4654550"/>
          <p14:tracePt t="706327" x="3657600" y="4679950"/>
          <p14:tracePt t="706346" x="3670300" y="4743450"/>
          <p14:tracePt t="706363" x="3670300" y="4775200"/>
          <p14:tracePt t="706377" x="3657600" y="4806950"/>
          <p14:tracePt t="706394" x="3644900" y="4826000"/>
          <p14:tracePt t="706412" x="3619500" y="4838700"/>
          <p14:tracePt t="706427" x="3587750" y="4845050"/>
          <p14:tracePt t="706443" x="3530600" y="4845050"/>
          <p14:tracePt t="706460" x="3454400" y="4838700"/>
          <p14:tracePt t="706477" x="3352800" y="4845050"/>
          <p14:tracePt t="706494" x="3232150" y="4826000"/>
          <p14:tracePt t="706511" x="3124200" y="4794250"/>
          <p14:tracePt t="706527" x="2965450" y="4794250"/>
          <p14:tracePt t="706530" x="2882900" y="4794250"/>
          <p14:tracePt t="706544" x="2806700" y="4794250"/>
          <p14:tracePt t="706561" x="2654300" y="4781550"/>
          <p14:tracePt t="706577" x="2559050" y="4781550"/>
          <p14:tracePt t="706599" x="2489200" y="4781550"/>
          <p14:tracePt t="706611" x="2425700" y="4781550"/>
          <p14:tracePt t="706617" x="2413000" y="4781550"/>
          <p14:tracePt t="706626" x="2400300" y="4781550"/>
          <p14:tracePt t="706647" x="2387600" y="4781550"/>
          <p14:tracePt t="706664" x="2368550" y="4781550"/>
          <p14:tracePt t="706669" x="2362200" y="4781550"/>
          <p14:tracePt t="706678" x="2349500" y="4781550"/>
          <p14:tracePt t="706696" x="2311400" y="4781550"/>
          <p14:tracePt t="706710" x="2266950" y="4781550"/>
          <p14:tracePt t="706729" x="2190750" y="4781550"/>
          <p14:tracePt t="706744" x="2159000" y="4781550"/>
          <p14:tracePt t="706761" x="2063750" y="4781550"/>
          <p14:tracePt t="706777" x="2000250" y="4781550"/>
          <p14:tracePt t="706795" x="1936750" y="4781550"/>
          <p14:tracePt t="706811" x="1879600" y="4781550"/>
          <p14:tracePt t="706827" x="1828800" y="4781550"/>
          <p14:tracePt t="706848" x="1771650" y="4781550"/>
          <p14:tracePt t="706857" x="1708150" y="4781550"/>
          <p14:tracePt t="706868" x="1676400" y="4781550"/>
          <p14:tracePt t="706881" x="1619250" y="4781550"/>
          <p14:tracePt t="706893" x="1593850" y="4781550"/>
          <p14:tracePt t="706913" x="1555750" y="4781550"/>
          <p14:tracePt t="706927" x="1536700" y="4781550"/>
          <p14:tracePt t="706944" x="1517650" y="4781550"/>
          <p14:tracePt t="706947" x="1504950" y="4781550"/>
          <p14:tracePt t="706960" x="1498600" y="4781550"/>
          <p14:tracePt t="706980" x="1479550" y="4781550"/>
          <p14:tracePt t="707106" x="1498600" y="4781550"/>
          <p14:tracePt t="707117" x="1581150" y="4781550"/>
          <p14:tracePt t="707127" x="1631950" y="4781550"/>
          <p14:tracePt t="707144" x="1752600" y="4787900"/>
          <p14:tracePt t="707148" x="1828800" y="4794250"/>
          <p14:tracePt t="707164" x="1962150" y="4787900"/>
          <p14:tracePt t="707177" x="2070100" y="4787900"/>
          <p14:tracePt t="707194" x="2165350" y="4781550"/>
          <p14:tracePt t="707211" x="2216150" y="4775200"/>
          <p14:tracePt t="707227" x="2235200" y="4775200"/>
          <p14:tracePt t="707243" x="2241550" y="4775200"/>
          <p14:tracePt t="707277" x="2241550" y="4768850"/>
          <p14:tracePt t="707542" x="2228850" y="4768850"/>
          <p14:tracePt t="707547" x="2197100" y="4768850"/>
          <p14:tracePt t="707562" x="2108200" y="4768850"/>
          <p14:tracePt t="707577" x="2019300" y="4768850"/>
          <p14:tracePt t="707593" x="1949450" y="4768850"/>
          <p14:tracePt t="707610" x="1892300" y="4768850"/>
          <p14:tracePt t="707630" x="1873250" y="4768850"/>
          <p14:tracePt t="707644" x="1866900" y="4768850"/>
          <p14:tracePt t="707663" x="1860550" y="4768850"/>
          <p14:tracePt t="707670" x="1847850" y="4768850"/>
          <p14:tracePt t="707677" x="1835150" y="4768850"/>
          <p14:tracePt t="707694" x="1809750" y="4768850"/>
          <p14:tracePt t="707710" x="1778000" y="4768850"/>
          <p14:tracePt t="707729" x="1714500" y="4756150"/>
          <p14:tracePt t="707743" x="1682750" y="4756150"/>
          <p14:tracePt t="707760" x="1631950" y="4756150"/>
          <p14:tracePt t="707777" x="1606550" y="4756150"/>
          <p14:tracePt t="707793" x="1593850" y="4756150"/>
          <p14:tracePt t="707810" x="1587500" y="4756150"/>
          <p14:tracePt t="707827" x="1581150" y="4756150"/>
          <p14:tracePt t="707843" x="1574800" y="4775200"/>
          <p14:tracePt t="707860" x="1562100" y="4781550"/>
          <p14:tracePt t="707877" x="1549400" y="4781550"/>
          <p14:tracePt t="707893" x="1530350" y="4787900"/>
          <p14:tracePt t="707913" x="1511300" y="4794250"/>
          <p14:tracePt t="707993" x="1504950" y="4794250"/>
          <p14:tracePt t="708284" x="1511300" y="4794250"/>
          <p14:tracePt t="708295" x="1517650" y="4794250"/>
          <p14:tracePt t="708301" x="1530350" y="4794250"/>
          <p14:tracePt t="708310" x="1543050" y="4794250"/>
          <p14:tracePt t="708327" x="1562100" y="4794250"/>
          <p14:tracePt t="708344" x="1581150" y="4794250"/>
          <p14:tracePt t="708351" x="1593850" y="4794250"/>
          <p14:tracePt t="708361" x="1619250" y="4794250"/>
          <p14:tracePt t="708379" x="1670050" y="4794250"/>
          <p14:tracePt t="708393" x="1727200" y="4794250"/>
          <p14:tracePt t="708413" x="1771650" y="4794250"/>
          <p14:tracePt t="708427" x="1822450" y="4794250"/>
          <p14:tracePt t="708444" x="1866900" y="4794250"/>
          <p14:tracePt t="708460" x="1905000" y="4800600"/>
          <p14:tracePt t="708477" x="1949450" y="4806950"/>
          <p14:tracePt t="708493" x="2000250" y="4813300"/>
          <p14:tracePt t="708510" x="2044700" y="4813300"/>
          <p14:tracePt t="708527" x="2089150" y="4813300"/>
          <p14:tracePt t="708543" x="2120900" y="4813300"/>
          <p14:tracePt t="708545" x="2133600" y="4813300"/>
          <p14:tracePt t="708560" x="2139950" y="4813300"/>
          <p14:tracePt t="708577" x="2159000" y="4813300"/>
          <p14:tracePt t="709331" x="2152650" y="4813300"/>
          <p14:tracePt t="709339" x="2146300" y="4813300"/>
          <p14:tracePt t="709355" x="2108200" y="4813300"/>
          <p14:tracePt t="709365" x="2089150" y="4813300"/>
          <p14:tracePt t="709378" x="2038350" y="4813300"/>
          <p14:tracePt t="709394" x="1981200" y="4813300"/>
          <p14:tracePt t="709413" x="1936750" y="4819650"/>
          <p14:tracePt t="709427" x="1879600" y="4819650"/>
          <p14:tracePt t="709444" x="1841500" y="4819650"/>
          <p14:tracePt t="709461" x="1803400" y="4819650"/>
          <p14:tracePt t="709479" x="1771650" y="4819650"/>
          <p14:tracePt t="709494" x="1727200" y="4826000"/>
          <p14:tracePt t="709510" x="1695450" y="4832350"/>
          <p14:tracePt t="709527" x="1670050" y="4832350"/>
          <p14:tracePt t="709543" x="1657350" y="4832350"/>
          <p14:tracePt t="709560" x="1644650" y="4832350"/>
          <p14:tracePt t="709577" x="1631950" y="4832350"/>
          <p14:tracePt t="709595" x="1612900" y="4832350"/>
          <p14:tracePt t="709610" x="1587500" y="4832350"/>
          <p14:tracePt t="709627" x="1562100" y="4832350"/>
          <p14:tracePt t="709649" x="1543050" y="4838700"/>
          <p14:tracePt t="709662" x="1530350" y="4838700"/>
          <p14:tracePt t="709730" x="1524000" y="4838700"/>
          <p14:tracePt t="709741" x="1511300" y="4838700"/>
          <p14:tracePt t="709748" x="1504950" y="4838700"/>
          <p14:tracePt t="709762" x="1492250" y="4826000"/>
          <p14:tracePt t="709777" x="1460500" y="4806950"/>
          <p14:tracePt t="709797" x="1441450" y="4800600"/>
          <p14:tracePt t="709810" x="1441450" y="4794250"/>
          <p14:tracePt t="709827" x="1441450" y="4781550"/>
          <p14:tracePt t="709848" x="1441450" y="4762500"/>
          <p14:tracePt t="709863" x="1441450" y="4743450"/>
          <p14:tracePt t="709880" x="1441450" y="4730750"/>
          <p14:tracePt t="709894" x="1441450" y="4718050"/>
          <p14:tracePt t="709913" x="1447800" y="4699000"/>
          <p14:tracePt t="709927" x="1473200" y="4679950"/>
          <p14:tracePt t="709944" x="1492250" y="4673600"/>
          <p14:tracePt t="709946" x="1498600" y="4667250"/>
          <p14:tracePt t="709961" x="1536700" y="4660900"/>
          <p14:tracePt t="709978" x="1600200" y="4660900"/>
          <p14:tracePt t="709994" x="1695450" y="4660900"/>
          <p14:tracePt t="710011" x="1803400" y="4654550"/>
          <p14:tracePt t="710027" x="1911350" y="4648200"/>
          <p14:tracePt t="710044" x="2019300" y="4641850"/>
          <p14:tracePt t="710061" x="2120900" y="4635500"/>
          <p14:tracePt t="710077" x="2159000" y="4641850"/>
          <p14:tracePt t="710096" x="2165350" y="4641850"/>
          <p14:tracePt t="710166" x="2159000" y="4667250"/>
          <p14:tracePt t="710170" x="2146300" y="4686300"/>
          <p14:tracePt t="710178" x="2133600" y="4711700"/>
          <p14:tracePt t="710194" x="2114550" y="4743450"/>
          <p14:tracePt t="710210" x="2095500" y="4756150"/>
          <p14:tracePt t="710273" x="2095500" y="4737100"/>
          <p14:tracePt t="710281" x="2120900" y="4711700"/>
          <p14:tracePt t="710294" x="2152650" y="4699000"/>
          <p14:tracePt t="710310" x="2235200" y="4648200"/>
          <p14:tracePt t="710327" x="2324100" y="4616450"/>
          <p14:tracePt t="710343" x="2444750" y="4578350"/>
          <p14:tracePt t="710352" x="2527300" y="4578350"/>
          <p14:tracePt t="710356" x="2603500" y="4578350"/>
          <p14:tracePt t="710364" x="2686050" y="4565650"/>
          <p14:tracePt t="710377" x="2825750" y="4565650"/>
          <p14:tracePt t="710394" x="2921000" y="4565650"/>
          <p14:tracePt t="710413" x="2965450" y="4565650"/>
          <p14:tracePt t="710427" x="2990850" y="4559300"/>
          <p14:tracePt t="710444" x="2997200" y="4559300"/>
          <p14:tracePt t="710460" x="2997200" y="4552950"/>
          <p14:tracePt t="710610" x="2997200" y="4559300"/>
          <p14:tracePt t="710650" x="2997200" y="4565650"/>
          <p14:tracePt t="710666" x="2984500" y="4565650"/>
          <p14:tracePt t="710676" x="2971800" y="4572000"/>
          <p14:tracePt t="710683" x="2965450" y="4572000"/>
          <p14:tracePt t="710694" x="2946400" y="4572000"/>
          <p14:tracePt t="710711" x="2933700" y="4572000"/>
          <p14:tracePt t="710730" x="2921000" y="4572000"/>
          <p14:tracePt t="710761" x="2895600" y="4559300"/>
          <p14:tracePt t="710777" x="2876550" y="4540250"/>
          <p14:tracePt t="710793" x="2870200" y="4540250"/>
          <p14:tracePt t="710810" x="2870200" y="4533900"/>
          <p14:tracePt t="710827" x="2870200" y="4521200"/>
          <p14:tracePt t="710844" x="2870200" y="4495800"/>
          <p14:tracePt t="710863" x="2895600" y="4476750"/>
          <p14:tracePt t="710878" x="2921000" y="4464050"/>
          <p14:tracePt t="710894" x="2946400" y="4457700"/>
          <p14:tracePt t="710913" x="2984500" y="4457700"/>
          <p14:tracePt t="710927" x="3009900" y="4464050"/>
          <p14:tracePt t="710946" x="3022600" y="4464050"/>
          <p14:tracePt t="710960" x="3022600" y="4470400"/>
          <p14:tracePt t="710979" x="3035300" y="4514850"/>
          <p14:tracePt t="710994" x="3035300" y="4533900"/>
          <p14:tracePt t="711010" x="3035300" y="4552950"/>
          <p14:tracePt t="711027" x="3035300" y="4559300"/>
          <p14:tracePt t="711045" x="3003550" y="4578350"/>
          <p14:tracePt t="711060" x="2990850" y="4591050"/>
          <p14:tracePt t="711077" x="2978150" y="4603750"/>
          <p14:tracePt t="711094" x="2952750" y="4610100"/>
          <p14:tracePt t="711105" x="2952750" y="4616450"/>
          <p14:tracePt t="711110" x="2946400" y="4616450"/>
          <p14:tracePt t="711179" x="2940050" y="4616450"/>
          <p14:tracePt t="711186" x="2933700" y="4616450"/>
          <p14:tracePt t="711315" x="2914650" y="4616450"/>
          <p14:tracePt t="711322" x="2901950" y="4616450"/>
          <p14:tracePt t="711332" x="2895600" y="4616450"/>
          <p14:tracePt t="711344" x="2876550" y="4616450"/>
          <p14:tracePt t="711360" x="2851150" y="4603750"/>
          <p14:tracePt t="711381" x="2813050" y="4591050"/>
          <p14:tracePt t="711394" x="2800350" y="4584700"/>
          <p14:tracePt t="711414" x="2794000" y="4559300"/>
          <p14:tracePt t="711427" x="2794000" y="4540250"/>
          <p14:tracePt t="711444" x="2794000" y="4527550"/>
          <p14:tracePt t="711464" x="2800350" y="4514850"/>
          <p14:tracePt t="711477" x="2825750" y="4495800"/>
          <p14:tracePt t="711494" x="2870200" y="4483100"/>
          <p14:tracePt t="711510" x="2952750" y="4476750"/>
          <p14:tracePt t="711527" x="3041650" y="4464050"/>
          <p14:tracePt t="711543" x="3117850" y="4464050"/>
          <p14:tracePt t="711546" x="3136900" y="4464050"/>
          <p14:tracePt t="711561" x="3143250" y="4470400"/>
          <p14:tracePt t="711577" x="3155950" y="4495800"/>
          <p14:tracePt t="711594" x="3143250" y="4521200"/>
          <p14:tracePt t="711614" x="3105150" y="4546600"/>
          <p14:tracePt t="711627" x="3028950" y="4565650"/>
          <p14:tracePt t="711644" x="2959100" y="4584700"/>
          <p14:tracePt t="711663" x="2876550" y="4591050"/>
          <p14:tracePt t="711677" x="2800350" y="4597400"/>
          <p14:tracePt t="711694" x="2743200" y="4603750"/>
          <p14:tracePt t="711711" x="2717800" y="4610100"/>
          <p14:tracePt t="711729" x="2711450" y="4610100"/>
          <p14:tracePt t="711761" x="2711450" y="4597400"/>
          <p14:tracePt t="711777" x="2711450" y="4572000"/>
          <p14:tracePt t="711794" x="2711450" y="4559300"/>
          <p14:tracePt t="711810" x="2730500" y="4540250"/>
          <p14:tracePt t="711827" x="2781300" y="4527550"/>
          <p14:tracePt t="711847" x="2870200" y="4514850"/>
          <p14:tracePt t="711854" x="2914650" y="4514850"/>
          <p14:tracePt t="711856" x="2959100" y="4514850"/>
          <p14:tracePt t="711866" x="3003550" y="4527550"/>
          <p14:tracePt t="711877" x="3054350" y="4527550"/>
          <p14:tracePt t="711894" x="3067050" y="4527550"/>
          <p14:tracePt t="711913" x="3067050" y="4559300"/>
          <p14:tracePt t="711927" x="3054350" y="4591050"/>
          <p14:tracePt t="711943" x="3028950" y="4629150"/>
          <p14:tracePt t="711961" x="2997200" y="4660900"/>
          <p14:tracePt t="711982" x="2959100" y="4667250"/>
          <p14:tracePt t="711994" x="2933700" y="4667250"/>
          <p14:tracePt t="712002" x="2914650" y="4667250"/>
          <p14:tracePt t="712011" x="2901950" y="4667250"/>
          <p14:tracePt t="712027" x="2895600" y="4641850"/>
          <p14:tracePt t="712043" x="2895600" y="4603750"/>
          <p14:tracePt t="712060" x="2908300" y="4559300"/>
          <p14:tracePt t="712077" x="2940050" y="4521200"/>
          <p14:tracePt t="712094" x="2959100" y="4489450"/>
          <p14:tracePt t="712110" x="2984500" y="4470400"/>
          <p14:tracePt t="712130" x="3035300" y="4457700"/>
          <p14:tracePt t="712144" x="3054350" y="4451350"/>
          <p14:tracePt t="712163" x="3105150" y="4445000"/>
          <p14:tracePt t="712177" x="3117850" y="4445000"/>
          <p14:tracePt t="712193" x="3124200" y="4438650"/>
          <p14:tracePt t="712211" x="3143250" y="4438650"/>
          <p14:tracePt t="712229" x="3162300" y="4438650"/>
          <p14:tracePt t="712244" x="3168650" y="4483100"/>
          <p14:tracePt t="712261" x="3168650" y="4521200"/>
          <p14:tracePt t="712277" x="3130550" y="4546600"/>
          <p14:tracePt t="712294" x="3073400" y="4572000"/>
          <p14:tracePt t="712310" x="3041650" y="4584700"/>
          <p14:tracePt t="712327" x="2997200" y="4584700"/>
          <p14:tracePt t="712344" x="2965450" y="4584700"/>
          <p14:tracePt t="712352" x="2959100" y="4584700"/>
          <p14:tracePt t="712355" x="2952750" y="4578350"/>
          <p14:tracePt t="712363" x="2952750" y="4559300"/>
          <p14:tracePt t="712377" x="2946400" y="4514850"/>
          <p14:tracePt t="712394" x="2971800" y="4476750"/>
          <p14:tracePt t="712413" x="3009900" y="4445000"/>
          <p14:tracePt t="712427" x="3067050" y="4432300"/>
          <p14:tracePt t="712444" x="3143250" y="4413250"/>
          <p14:tracePt t="712460" x="3206750" y="4387850"/>
          <p14:tracePt t="712479" x="3219450" y="4381500"/>
          <p14:tracePt t="712510" x="3219450" y="4387850"/>
          <p14:tracePt t="712527" x="3175000" y="4419600"/>
          <p14:tracePt t="712543" x="3086100" y="4457700"/>
          <p14:tracePt t="712545" x="3048000" y="4476750"/>
          <p14:tracePt t="712561" x="3009900" y="4502150"/>
          <p14:tracePt t="712577" x="2901950" y="4546600"/>
          <p14:tracePt t="712598" x="2863850" y="4552950"/>
          <p14:tracePt t="712644" x="2863850" y="4533900"/>
          <p14:tracePt t="712664" x="2863850" y="4483100"/>
          <p14:tracePt t="712678" x="2863850" y="4425950"/>
          <p14:tracePt t="712694" x="2863850" y="4400550"/>
          <p14:tracePt t="712711" x="2863850" y="4394200"/>
          <p14:tracePt t="712763" x="2863850" y="4400550"/>
          <p14:tracePt t="712778" x="2895600" y="4451350"/>
          <p14:tracePt t="712798" x="2921000" y="4514850"/>
          <p14:tracePt t="712811" x="2959100" y="4591050"/>
          <p14:tracePt t="712827" x="2990850" y="4635500"/>
          <p14:tracePt t="712847" x="3009900" y="4660900"/>
          <p14:tracePt t="712860" x="3009900" y="4673600"/>
          <p14:tracePt t="712880" x="2990850" y="4692650"/>
          <p14:tracePt t="712893" x="2946400" y="4730750"/>
          <p14:tracePt t="712912" x="2889250" y="4749800"/>
          <p14:tracePt t="712927" x="2844800" y="4762500"/>
          <p14:tracePt t="712944" x="2794000" y="4768850"/>
          <p14:tracePt t="712960" x="2711450" y="4768850"/>
          <p14:tracePt t="712978" x="2559050" y="4775200"/>
          <p14:tracePt t="712994" x="2438400" y="4775200"/>
          <p14:tracePt t="713010" x="2324100" y="4775200"/>
          <p14:tracePt t="713027" x="2216150" y="4775200"/>
          <p14:tracePt t="713043" x="2114550" y="4781550"/>
          <p14:tracePt t="713060" x="2032000" y="4781550"/>
          <p14:tracePt t="713077" x="1968500" y="4787900"/>
          <p14:tracePt t="713097" x="1911350" y="4794250"/>
          <p14:tracePt t="713110" x="1885950" y="4794250"/>
          <p14:tracePt t="713127" x="1860550" y="4794250"/>
          <p14:tracePt t="713144" x="1847850" y="4794250"/>
          <p14:tracePt t="713164" x="1797050" y="4794250"/>
          <p14:tracePt t="713177" x="1771650" y="4794250"/>
          <p14:tracePt t="713258" x="1765300" y="4794250"/>
          <p14:tracePt t="713277" x="1727200" y="4794250"/>
          <p14:tracePt t="713294" x="1682750" y="4794250"/>
          <p14:tracePt t="713311" x="1657350" y="4794250"/>
          <p14:tracePt t="713328" x="1606550" y="4794250"/>
          <p14:tracePt t="713333" x="1574800" y="4800600"/>
          <p14:tracePt t="713349" x="1530350" y="4800600"/>
          <p14:tracePt t="713362" x="1498600" y="4800600"/>
          <p14:tracePt t="713378" x="1479550" y="4800600"/>
          <p14:tracePt t="713428" x="1473200" y="4800600"/>
          <p14:tracePt t="713458" x="1466850" y="4800600"/>
          <p14:tracePt t="713627" x="1473200" y="4800600"/>
          <p14:tracePt t="713634" x="1504950" y="4800600"/>
          <p14:tracePt t="713644" x="1543050" y="4800600"/>
          <p14:tracePt t="713664" x="1644650" y="4806950"/>
          <p14:tracePt t="713677" x="1771650" y="4826000"/>
          <p14:tracePt t="713693" x="1879600" y="4845050"/>
          <p14:tracePt t="713711" x="1981200" y="4845050"/>
          <p14:tracePt t="713727" x="2063750" y="4832350"/>
          <p14:tracePt t="713730" x="2082800" y="4832350"/>
          <p14:tracePt t="713744" x="2101850" y="4832350"/>
          <p14:tracePt t="713760" x="2146300" y="4832350"/>
          <p14:tracePt t="713777" x="2178050" y="4832350"/>
          <p14:tracePt t="713794" x="2190750" y="4832350"/>
          <p14:tracePt t="713810" x="2197100" y="4819650"/>
          <p14:tracePt t="713961" x="2197100" y="4806950"/>
          <p14:tracePt t="713977" x="2197100" y="4794250"/>
          <p14:tracePt t="713986" x="2197100" y="4756150"/>
          <p14:tracePt t="713994" x="2197100" y="4737100"/>
          <p14:tracePt t="714010" x="2197100" y="4699000"/>
          <p14:tracePt t="714027" x="2197100" y="4679950"/>
          <p14:tracePt t="714044" x="2184400" y="4660900"/>
          <p14:tracePt t="714061" x="2184400" y="4648200"/>
          <p14:tracePt t="714077" x="2171700" y="4635500"/>
          <p14:tracePt t="714098" x="2165350" y="4622800"/>
          <p14:tracePt t="714127" x="2159000" y="4616450"/>
          <p14:tracePt t="714146" x="2152650" y="4616450"/>
          <p14:tracePt t="714165" x="2120900" y="4616450"/>
          <p14:tracePt t="714177" x="2051050" y="4616450"/>
          <p14:tracePt t="714194" x="1993900" y="4616450"/>
          <p14:tracePt t="714210" x="1905000" y="4622800"/>
          <p14:tracePt t="714230" x="1828800" y="4622800"/>
          <p14:tracePt t="714244" x="1765300" y="4622800"/>
          <p14:tracePt t="714261" x="1689100" y="4622800"/>
          <p14:tracePt t="714277" x="1619250" y="4622800"/>
          <p14:tracePt t="714294" x="1568450" y="4629150"/>
          <p14:tracePt t="714310" x="1530350" y="4635500"/>
          <p14:tracePt t="714327" x="1492250" y="4635500"/>
          <p14:tracePt t="714345" x="1466850" y="4641850"/>
          <p14:tracePt t="714353" x="1454150" y="4641850"/>
          <p14:tracePt t="714381" x="1447800" y="4641850"/>
          <p14:tracePt t="714481" x="1441450" y="4641850"/>
          <p14:tracePt t="714545" x="1441450" y="4667250"/>
          <p14:tracePt t="714554" x="1441450" y="4686300"/>
          <p14:tracePt t="714566" x="1441450" y="4705350"/>
          <p14:tracePt t="714577" x="1441450" y="4749800"/>
          <p14:tracePt t="714594" x="1435100" y="4794250"/>
          <p14:tracePt t="714615" x="1435100" y="4813300"/>
          <p14:tracePt t="715003" x="1435100" y="4819650"/>
          <p14:tracePt t="715019" x="1441450" y="4819650"/>
          <p14:tracePt t="715026" x="1460500" y="4819650"/>
          <p14:tracePt t="715048" x="1492250" y="4819650"/>
          <p14:tracePt t="715060" x="1568450" y="4819650"/>
          <p14:tracePt t="715077" x="1670050" y="4832350"/>
          <p14:tracePt t="715093" x="1758950" y="4851400"/>
          <p14:tracePt t="715110" x="1835150" y="4851400"/>
          <p14:tracePt t="715128" x="1892300" y="4857750"/>
          <p14:tracePt t="715144" x="1905000" y="4857750"/>
          <p14:tracePt t="715194" x="1936750" y="4857750"/>
          <p14:tracePt t="715210" x="1974850" y="4857750"/>
          <p14:tracePt t="715230" x="1993900" y="4857750"/>
          <p14:tracePt t="715246" x="2006600" y="4857750"/>
          <p14:tracePt t="715261" x="2012950" y="4857750"/>
          <p14:tracePt t="715294" x="2019300" y="4857750"/>
          <p14:tracePt t="715330" x="2025650" y="4857750"/>
          <p14:tracePt t="715338" x="2038350" y="4857750"/>
          <p14:tracePt t="715356" x="2044700" y="4845050"/>
          <p14:tracePt t="715363" x="2051050" y="4845050"/>
          <p14:tracePt t="715370" x="2063750" y="4838700"/>
          <p14:tracePt t="715378" x="2076450" y="4832350"/>
          <p14:tracePt t="715394" x="2108200" y="4826000"/>
          <p14:tracePt t="715414" x="2120900" y="4813300"/>
          <p14:tracePt t="715427" x="2127250" y="4813300"/>
          <p14:tracePt t="715444" x="2127250" y="4806950"/>
          <p14:tracePt t="715461" x="2127250" y="4800600"/>
          <p14:tracePt t="716073" x="2127250" y="4787900"/>
          <p14:tracePt t="716080" x="2127250" y="4781550"/>
          <p14:tracePt t="716094" x="2127250" y="4768850"/>
          <p14:tracePt t="716110" x="2127250" y="4756150"/>
          <p14:tracePt t="716144" x="2120900" y="4743450"/>
          <p14:tracePt t="716164" x="2120900" y="4730750"/>
          <p14:tracePt t="716177" x="2120900" y="4724400"/>
          <p14:tracePt t="716241" x="2120900" y="4718050"/>
          <p14:tracePt t="716294" x="2120900" y="4711700"/>
          <p14:tracePt t="716305" x="2101850" y="4711700"/>
          <p14:tracePt t="716314" x="2076450" y="4711700"/>
          <p14:tracePt t="716327" x="2051050" y="4711700"/>
          <p14:tracePt t="716348" x="1993900" y="4711700"/>
          <p14:tracePt t="716353" x="1981200" y="4711700"/>
          <p14:tracePt t="716377" x="1930400" y="4711700"/>
          <p14:tracePt t="716397" x="1892300" y="4711700"/>
          <p14:tracePt t="716414" x="1841500" y="4711700"/>
          <p14:tracePt t="716427" x="1790700" y="4711700"/>
          <p14:tracePt t="716444" x="1746250" y="4711700"/>
          <p14:tracePt t="716460" x="1701800" y="4711700"/>
          <p14:tracePt t="716481" x="1657350" y="4711700"/>
          <p14:tracePt t="716494" x="1631950" y="4711700"/>
          <p14:tracePt t="716511" x="1600200" y="4711700"/>
          <p14:tracePt t="716528" x="1574800" y="4705350"/>
          <p14:tracePt t="716544" x="1568450" y="4705350"/>
          <p14:tracePt t="716561" x="1549400" y="4705350"/>
          <p14:tracePt t="716577" x="1536700" y="4705350"/>
          <p14:tracePt t="716596" x="1530350" y="4699000"/>
          <p14:tracePt t="716610" x="1504950" y="4699000"/>
          <p14:tracePt t="716629" x="1479550" y="4699000"/>
          <p14:tracePt t="716644" x="1473200" y="4692650"/>
          <p14:tracePt t="716662" x="1473200" y="4686300"/>
          <p14:tracePt t="716730" x="1466850" y="4686300"/>
          <p14:tracePt t="716737" x="1460500" y="4686300"/>
          <p14:tracePt t="716745" x="1460500" y="4692650"/>
          <p14:tracePt t="716792" x="1454150" y="4692650"/>
          <p14:tracePt t="716802" x="1447800" y="4699000"/>
          <p14:tracePt t="716811" x="1447800" y="4705350"/>
          <p14:tracePt t="716827" x="1428750" y="4718050"/>
          <p14:tracePt t="716847" x="1416050" y="4730750"/>
          <p14:tracePt t="716863" x="1403350" y="4737100"/>
          <p14:tracePt t="716869" x="1403350" y="4743450"/>
          <p14:tracePt t="716897" x="1397000" y="4743450"/>
          <p14:tracePt t="716905" x="1397000" y="4749800"/>
          <p14:tracePt t="717005" x="1397000" y="4756150"/>
          <p14:tracePt t="717010" x="1403350" y="4756150"/>
          <p14:tracePt t="717090" x="1403350" y="4762500"/>
          <p14:tracePt t="717104" x="1403350" y="4768850"/>
          <p14:tracePt t="717113" x="1403350" y="4781550"/>
          <p14:tracePt t="717127" x="1403350" y="4794250"/>
          <p14:tracePt t="717147" x="1403350" y="4800600"/>
          <p14:tracePt t="717163" x="1403350" y="4806950"/>
          <p14:tracePt t="717177" x="1403350" y="4813300"/>
          <p14:tracePt t="718529" x="1403350" y="4826000"/>
          <p14:tracePt t="718545" x="1397000" y="4832350"/>
          <p14:tracePt t="718554" x="1384300" y="4832350"/>
          <p14:tracePt t="718561" x="1371600" y="4832350"/>
          <p14:tracePt t="718577" x="1314450" y="4832350"/>
          <p14:tracePt t="718597" x="1263650" y="4832350"/>
          <p14:tracePt t="718610" x="1219200" y="4832350"/>
          <p14:tracePt t="718627" x="1168400" y="4832350"/>
          <p14:tracePt t="718644" x="1117600" y="4832350"/>
          <p14:tracePt t="718663" x="1041400" y="4826000"/>
          <p14:tracePt t="718677" x="965200" y="4826000"/>
          <p14:tracePt t="718693" x="895350" y="4826000"/>
          <p14:tracePt t="718710" x="838200" y="4826000"/>
          <p14:tracePt t="718727" x="787400" y="4826000"/>
          <p14:tracePt t="718745" x="723900" y="4826000"/>
          <p14:tracePt t="718762" x="698500" y="4826000"/>
          <p14:tracePt t="718777" x="679450" y="4826000"/>
          <p14:tracePt t="718793" x="666750" y="4826000"/>
          <p14:tracePt t="718810" x="660400" y="4826000"/>
          <p14:tracePt t="718830" x="647700" y="4826000"/>
          <p14:tracePt t="718844" x="641350" y="4826000"/>
          <p14:tracePt t="718862" x="635000" y="4826000"/>
          <p14:tracePt t="718961" x="628650" y="4826000"/>
          <p14:tracePt t="718981" x="628650" y="4832350"/>
          <p14:tracePt t="718988" x="622300" y="4832350"/>
          <p14:tracePt t="718994" x="609600" y="4838700"/>
          <p14:tracePt t="719010" x="603250" y="4838700"/>
          <p14:tracePt t="719044" x="590550" y="4838700"/>
          <p14:tracePt t="719077" x="590550" y="4845050"/>
          <p14:tracePt t="719148" x="584200" y="4845050"/>
          <p14:tracePt t="719155" x="577850" y="4845050"/>
          <p14:tracePt t="719170" x="571500" y="4845050"/>
          <p14:tracePt t="719178" x="565150" y="4845050"/>
          <p14:tracePt t="719196" x="558800" y="4845050"/>
          <p14:tracePt t="719210" x="533400" y="4845050"/>
          <p14:tracePt t="719227" x="508000" y="4845050"/>
          <p14:tracePt t="719245" x="488950" y="4845050"/>
          <p14:tracePt t="719261" x="469900" y="4845050"/>
          <p14:tracePt t="719277" x="450850" y="4845050"/>
          <p14:tracePt t="719296" x="438150" y="4845050"/>
          <p14:tracePt t="719310" x="425450" y="4845050"/>
          <p14:tracePt t="719458" x="406400" y="4845050"/>
          <p14:tracePt t="719482" x="387350" y="4845050"/>
          <p14:tracePt t="719494" x="361950" y="4845050"/>
          <p14:tracePt t="719510" x="330200" y="4845050"/>
          <p14:tracePt t="719527" x="304800" y="4845050"/>
          <p14:tracePt t="719544" x="279400" y="4845050"/>
          <p14:tracePt t="719545" x="260350" y="4838700"/>
          <p14:tracePt t="719561" x="241300" y="4838700"/>
          <p14:tracePt t="719577" x="215900" y="4838700"/>
          <p14:tracePt t="719643" x="215900" y="4832350"/>
          <p14:tracePt t="719649" x="215900" y="4826000"/>
          <p14:tracePt t="719665" x="215900" y="4813300"/>
          <p14:tracePt t="719677" x="215900" y="4787900"/>
          <p14:tracePt t="719694" x="215900" y="4762500"/>
          <p14:tracePt t="719710" x="215900" y="4724400"/>
          <p14:tracePt t="719730" x="215900" y="4667250"/>
          <p14:tracePt t="719745" x="215900" y="4622800"/>
          <p14:tracePt t="719761" x="215900" y="4597400"/>
          <p14:tracePt t="719777" x="215900" y="4591050"/>
          <p14:tracePt t="719794" x="222250" y="4578350"/>
          <p14:tracePt t="719811" x="234950" y="4559300"/>
          <p14:tracePt t="719827" x="254000" y="4533900"/>
          <p14:tracePt t="719847" x="266700" y="4508500"/>
          <p14:tracePt t="719865" x="292100" y="4495800"/>
          <p14:tracePt t="719877" x="304800" y="4489450"/>
          <p14:tracePt t="719895" x="323850" y="4489450"/>
          <p14:tracePt t="719915" x="374650" y="4476750"/>
          <p14:tracePt t="719927" x="412750" y="4476750"/>
          <p14:tracePt t="719946" x="558800" y="4476750"/>
          <p14:tracePt t="719961" x="615950" y="4483100"/>
          <p14:tracePt t="719977" x="749300" y="4483100"/>
          <p14:tracePt t="719994" x="819150" y="4495800"/>
          <p14:tracePt t="720011" x="857250" y="4502150"/>
          <p14:tracePt t="720166" x="857250" y="4508500"/>
          <p14:tracePt t="720172" x="857250" y="4533900"/>
          <p14:tracePt t="720178" x="857250" y="4559300"/>
          <p14:tracePt t="720194" x="838200" y="4622800"/>
          <p14:tracePt t="720210" x="819150" y="4679950"/>
          <p14:tracePt t="720230" x="793750" y="4718050"/>
          <p14:tracePt t="720244" x="774700" y="4743450"/>
          <p14:tracePt t="720261" x="762000" y="4756150"/>
          <p14:tracePt t="720334" x="749300" y="4756150"/>
          <p14:tracePt t="720341" x="723900" y="4768850"/>
          <p14:tracePt t="720356" x="647700" y="4768850"/>
          <p14:tracePt t="720363" x="603250" y="4775200"/>
          <p14:tracePt t="720381" x="520700" y="4787900"/>
          <p14:tracePt t="720394" x="457200" y="4787900"/>
          <p14:tracePt t="720412" x="412750" y="4787900"/>
          <p14:tracePt t="720427" x="374650" y="4781550"/>
          <p14:tracePt t="720444" x="342900" y="4775200"/>
          <p14:tracePt t="720460" x="317500" y="4775200"/>
          <p14:tracePt t="720480" x="304800" y="4775200"/>
          <p14:tracePt t="720651" x="311150" y="4775200"/>
          <p14:tracePt t="720682" x="311150" y="4768850"/>
          <p14:tracePt t="720691" x="323850" y="4756150"/>
          <p14:tracePt t="720697" x="330200" y="4730750"/>
          <p14:tracePt t="720711" x="330200" y="4711700"/>
          <p14:tracePt t="720730" x="387350" y="4591050"/>
          <p14:tracePt t="720744" x="412750" y="4527550"/>
          <p14:tracePt t="720761" x="533400" y="4337050"/>
          <p14:tracePt t="720778" x="609600" y="4203700"/>
          <p14:tracePt t="720794" x="660400" y="4108450"/>
          <p14:tracePt t="720810" x="679450" y="4064000"/>
          <p14:tracePt t="720827" x="698500" y="4006850"/>
          <p14:tracePt t="720847" x="723900" y="3956050"/>
          <p14:tracePt t="720856" x="742950" y="3937000"/>
          <p14:tracePt t="720858" x="749300" y="3917950"/>
          <p14:tracePt t="720868" x="755650" y="3886200"/>
          <p14:tracePt t="720877" x="762000" y="3867150"/>
          <p14:tracePt t="720896" x="781050" y="3835400"/>
          <p14:tracePt t="720928" x="787400" y="3835400"/>
          <p14:tracePt t="721058" x="781050" y="3835400"/>
          <p14:tracePt t="721065" x="762000" y="3835400"/>
          <p14:tracePt t="721077" x="742950" y="3860800"/>
          <p14:tracePt t="721094" x="692150" y="3898900"/>
          <p14:tracePt t="721110" x="647700" y="3956050"/>
          <p14:tracePt t="721131" x="603250" y="4013200"/>
          <p14:tracePt t="721144" x="596900" y="4019550"/>
          <p14:tracePt t="721163" x="571500" y="4051300"/>
          <p14:tracePt t="721177" x="552450" y="4083050"/>
          <p14:tracePt t="721194" x="533400" y="4133850"/>
          <p14:tracePt t="721211" x="508000" y="4191000"/>
          <p14:tracePt t="721230" x="482600" y="4248150"/>
          <p14:tracePt t="721244" x="450850" y="4298950"/>
          <p14:tracePt t="721261" x="431800" y="4349750"/>
          <p14:tracePt t="721277" x="412750" y="4400550"/>
          <p14:tracePt t="721294" x="400050" y="4451350"/>
          <p14:tracePt t="721310" x="393700" y="4483100"/>
          <p14:tracePt t="721327" x="393700" y="4502150"/>
          <p14:tracePt t="721343" x="387350" y="4508500"/>
          <p14:tracePt t="721377" x="387350" y="4514850"/>
          <p14:tracePt t="721413" x="387350" y="4508500"/>
          <p14:tracePt t="721419" x="393700" y="4508500"/>
          <p14:tracePt t="721427" x="400050" y="4508500"/>
          <p14:tracePt t="721444" x="419100" y="4495800"/>
          <p14:tracePt t="721553" x="419100" y="4508500"/>
          <p14:tracePt t="721564" x="419100" y="4533900"/>
          <p14:tracePt t="721570" x="406400" y="4559300"/>
          <p14:tracePt t="721577" x="387350" y="4578350"/>
          <p14:tracePt t="721599" x="381000" y="4616450"/>
          <p14:tracePt t="721607" x="374650" y="4635500"/>
          <p14:tracePt t="721610" x="368300" y="4648200"/>
          <p14:tracePt t="721627" x="361950" y="4667250"/>
          <p14:tracePt t="721645" x="355600" y="4679950"/>
          <p14:tracePt t="721663" x="355600" y="4686300"/>
          <p14:tracePt t="721741" x="355600" y="4679950"/>
          <p14:tracePt t="721745" x="355600" y="4667250"/>
          <p14:tracePt t="721762" x="355600" y="4648200"/>
          <p14:tracePt t="721778" x="355600" y="4622800"/>
          <p14:tracePt t="721794" x="355600" y="4597400"/>
          <p14:tracePt t="721811" x="355600" y="4572000"/>
          <p14:tracePt t="721827" x="355600" y="4552950"/>
          <p14:tracePt t="721848" x="355600" y="4546600"/>
          <p14:tracePt t="721862" x="355600" y="4540250"/>
          <p14:tracePt t="721975" x="381000" y="4540250"/>
          <p14:tracePt t="721980" x="406400" y="4540250"/>
          <p14:tracePt t="721995" x="469900" y="4540250"/>
          <p14:tracePt t="722011" x="539750" y="4540250"/>
          <p14:tracePt t="722027" x="584200" y="4552950"/>
          <p14:tracePt t="722044" x="628650" y="4559300"/>
          <p14:tracePt t="722060" x="685800" y="4559300"/>
          <p14:tracePt t="722078" x="723900" y="4559300"/>
          <p14:tracePt t="722097" x="762000" y="4559300"/>
          <p14:tracePt t="722116" x="806450" y="4559300"/>
          <p14:tracePt t="722127" x="812800" y="4559300"/>
          <p14:tracePt t="722148" x="850900" y="4559300"/>
          <p14:tracePt t="722162" x="876300" y="4559300"/>
          <p14:tracePt t="722266" x="876300" y="4565650"/>
          <p14:tracePt t="722273" x="882650" y="4578350"/>
          <p14:tracePt t="722284" x="882650" y="4597400"/>
          <p14:tracePt t="722294" x="882650" y="4610100"/>
          <p14:tracePt t="722311" x="882650" y="4654550"/>
          <p14:tracePt t="722327" x="882650" y="4711700"/>
          <p14:tracePt t="722332" x="882650" y="4730750"/>
          <p14:tracePt t="722347" x="882650" y="4768850"/>
          <p14:tracePt t="722360" x="882650" y="4775200"/>
          <p14:tracePt t="722377" x="882650" y="4781550"/>
          <p14:tracePt t="722479" x="869950" y="4781550"/>
          <p14:tracePt t="722488" x="844550" y="4781550"/>
          <p14:tracePt t="722494" x="812800" y="4781550"/>
          <p14:tracePt t="722510" x="749300" y="4781550"/>
          <p14:tracePt t="722527" x="635000" y="4768850"/>
          <p14:tracePt t="722544" x="533400" y="4762500"/>
          <p14:tracePt t="722546" x="476250" y="4756150"/>
          <p14:tracePt t="722561" x="419100" y="4756150"/>
          <p14:tracePt t="722577" x="317500" y="4749800"/>
          <p14:tracePt t="722594" x="311150" y="4749800"/>
          <p14:tracePt t="722673" x="311150" y="4743450"/>
          <p14:tracePt t="722694" x="311150" y="4705350"/>
          <p14:tracePt t="722711" x="311150" y="4654550"/>
          <p14:tracePt t="722727" x="311150" y="4629150"/>
          <p14:tracePt t="722744" x="311150" y="4597400"/>
          <p14:tracePt t="722760" x="311150" y="4559300"/>
          <p14:tracePt t="722762" x="311150" y="4546600"/>
          <p14:tracePt t="722777" x="330200" y="4527550"/>
          <p14:tracePt t="722794" x="342900" y="4502150"/>
          <p14:tracePt t="722811" x="361950" y="4483100"/>
          <p14:tracePt t="722827" x="381000" y="4476750"/>
          <p14:tracePt t="722844" x="387350" y="4470400"/>
          <p14:tracePt t="722862" x="393700" y="4457700"/>
          <p14:tracePt t="722877" x="406400" y="4451350"/>
          <p14:tracePt t="722894" x="406400" y="4445000"/>
          <p14:tracePt t="722944" x="406400" y="4451350"/>
          <p14:tracePt t="722960" x="393700" y="4508500"/>
          <p14:tracePt t="722979" x="368300" y="4552950"/>
          <p14:tracePt t="722994" x="361950" y="4578350"/>
          <p14:tracePt t="723010" x="349250" y="4584700"/>
          <p14:tracePt t="723060" x="361950" y="4559300"/>
          <p14:tracePt t="723077" x="400050" y="4527550"/>
          <p14:tracePt t="723098" x="463550" y="4476750"/>
          <p14:tracePt t="723110" x="469900" y="4470400"/>
          <p14:tracePt t="723127" x="488950" y="4464050"/>
          <p14:tracePt t="723180" x="488950" y="4476750"/>
          <p14:tracePt t="723194" x="482600" y="4514850"/>
          <p14:tracePt t="723212" x="469900" y="4552950"/>
          <p14:tracePt t="723229" x="463550" y="4565650"/>
          <p14:tracePt t="723277" x="469900" y="4565650"/>
          <p14:tracePt t="723296" x="482600" y="4565650"/>
          <p14:tracePt t="723311" x="520700" y="4540250"/>
          <p14:tracePt t="723331" x="539750" y="4533900"/>
          <p14:tracePt t="723385" x="539750" y="4540250"/>
          <p14:tracePt t="723397" x="539750" y="4552950"/>
          <p14:tracePt t="723401" x="533400" y="4559300"/>
          <p14:tracePt t="723415" x="520700" y="4565650"/>
          <p14:tracePt t="723427" x="514350" y="4578350"/>
          <p14:tracePt t="723570" x="514350" y="4584700"/>
          <p14:tracePt t="723596" x="520700" y="4591050"/>
          <p14:tracePt t="723613" x="539750" y="4591050"/>
          <p14:tracePt t="723617" x="546100" y="4591050"/>
          <p14:tracePt t="723627" x="552450" y="4591050"/>
          <p14:tracePt t="723644" x="565150" y="4584700"/>
          <p14:tracePt t="723664" x="571500" y="4584700"/>
          <p14:tracePt t="723677" x="577850" y="4584700"/>
          <p14:tracePt t="723710" x="571500" y="4591050"/>
          <p14:tracePt t="723729" x="565150" y="4597400"/>
          <p14:tracePt t="723810" x="565150" y="4591050"/>
          <p14:tracePt t="723818" x="565150" y="4572000"/>
          <p14:tracePt t="723827" x="565150" y="4559300"/>
          <p14:tracePt t="723847" x="565150" y="4540250"/>
          <p14:tracePt t="723854" x="565150" y="4533900"/>
          <p14:tracePt t="723857" x="565150" y="4521200"/>
          <p14:tracePt t="723877" x="565150" y="4514850"/>
          <p14:tracePt t="723895" x="565150" y="4495800"/>
          <p14:tracePt t="723912" x="565150" y="4470400"/>
          <p14:tracePt t="723927" x="552450" y="4445000"/>
          <p14:tracePt t="723944" x="546100" y="4425950"/>
          <p14:tracePt t="723946" x="546100" y="4419600"/>
          <p14:tracePt t="723960" x="546100" y="4413250"/>
          <p14:tracePt t="723979" x="546100" y="4375150"/>
          <p14:tracePt t="723994" x="546100" y="4337050"/>
          <p14:tracePt t="724010" x="546100" y="4324350"/>
          <p14:tracePt t="724060" x="546100" y="4311650"/>
          <p14:tracePt t="724077" x="546100" y="4298950"/>
          <p14:tracePt t="724094" x="546100" y="4279900"/>
          <p14:tracePt t="724113" x="558800" y="4254500"/>
          <p14:tracePt t="724129" x="571500" y="4248150"/>
          <p14:tracePt t="724144" x="577850" y="4241800"/>
          <p14:tracePt t="724165" x="590550" y="4216400"/>
          <p14:tracePt t="724170" x="603250" y="4210050"/>
          <p14:tracePt t="724178" x="603250" y="4197350"/>
          <p14:tracePt t="724194" x="635000" y="4191000"/>
          <p14:tracePt t="724210" x="641350" y="4191000"/>
          <p14:tracePt t="724228" x="641350" y="4184650"/>
          <p14:tracePt t="724498" x="641350" y="4191000"/>
          <p14:tracePt t="724506" x="641350" y="4197350"/>
          <p14:tracePt t="724513" x="641350" y="4216400"/>
          <p14:tracePt t="724527" x="641350" y="4235450"/>
          <p14:tracePt t="724544" x="641350" y="4279900"/>
          <p14:tracePt t="724561" x="641350" y="4324350"/>
          <p14:tracePt t="724577" x="673100" y="4432300"/>
          <p14:tracePt t="724597" x="685800" y="4502150"/>
          <p14:tracePt t="724613" x="723900" y="4572000"/>
          <p14:tracePt t="724627" x="717550" y="4616450"/>
          <p14:tracePt t="724645" x="736600" y="4654550"/>
          <p14:tracePt t="724662" x="749300" y="4679950"/>
          <p14:tracePt t="724677" x="749300" y="4686300"/>
          <p14:tracePt t="724825" x="749300" y="4692650"/>
          <p14:tracePt t="724833" x="755650" y="4699000"/>
          <p14:tracePt t="724856" x="762000" y="4718050"/>
          <p14:tracePt t="724860" x="762000" y="4724400"/>
          <p14:tracePt t="724882" x="768350" y="4749800"/>
          <p14:tracePt t="724894" x="781050" y="4800600"/>
          <p14:tracePt t="724915" x="781050" y="4870450"/>
          <p14:tracePt t="724927" x="781050" y="4902200"/>
          <p14:tracePt t="724944" x="781050" y="4927600"/>
          <p14:tracePt t="724961" x="774700" y="4978400"/>
          <p14:tracePt t="724979" x="749300" y="5016500"/>
          <p14:tracePt t="724994" x="742950" y="5041900"/>
          <p14:tracePt t="725010" x="736600" y="5073650"/>
          <p14:tracePt t="725027" x="730250" y="5080000"/>
          <p14:tracePt t="725081" x="723900" y="5080000"/>
          <p14:tracePt t="725477" x="717550" y="5080000"/>
          <p14:tracePt t="726058" x="723900" y="5080000"/>
          <p14:tracePt t="726065" x="736600" y="5073650"/>
          <p14:tracePt t="726077" x="755650" y="5067300"/>
          <p14:tracePt t="726099" x="831850" y="5029200"/>
          <p14:tracePt t="726110" x="876300" y="5016500"/>
          <p14:tracePt t="726127" x="958850" y="4984750"/>
          <p14:tracePt t="726147" x="1085850" y="4991100"/>
          <p14:tracePt t="726163" x="1149350" y="4972050"/>
          <p14:tracePt t="726177" x="1219200" y="4972050"/>
          <p14:tracePt t="726194" x="1295400" y="4959350"/>
          <p14:tracePt t="726210" x="1358900" y="4940300"/>
          <p14:tracePt t="726232" x="1435100" y="4914900"/>
          <p14:tracePt t="726245" x="1504950" y="4889500"/>
          <p14:tracePt t="726262" x="1543050" y="4883150"/>
          <p14:tracePt t="726277" x="1543050" y="4876800"/>
          <p14:tracePt t="726482" x="1530350" y="4876800"/>
          <p14:tracePt t="726489" x="1517650" y="4876800"/>
          <p14:tracePt t="726521" x="1511300" y="4876800"/>
          <p14:tracePt t="726530" x="1498600" y="4876800"/>
          <p14:tracePt t="726550" x="1473200" y="4876800"/>
          <p14:tracePt t="726560" x="1460500" y="4876800"/>
          <p14:tracePt t="726565" x="1454150" y="4876800"/>
          <p14:tracePt t="726577" x="1447800" y="4876800"/>
          <p14:tracePt t="726599" x="1441450" y="4876800"/>
          <p14:tracePt t="726644" x="1409700" y="4876800"/>
          <p14:tracePt t="726665" x="1384300" y="4876800"/>
          <p14:tracePt t="726679" x="1377950" y="4876800"/>
          <p14:tracePt t="726694" x="1365250" y="4876800"/>
          <p14:tracePt t="727040" x="1390650" y="4876800"/>
          <p14:tracePt t="727046" x="1422400" y="4876800"/>
          <p14:tracePt t="727049" x="1454150" y="4876800"/>
          <p14:tracePt t="727061" x="1485900" y="4876800"/>
          <p14:tracePt t="727077" x="1581150" y="4876800"/>
          <p14:tracePt t="727099" x="1689100" y="4870450"/>
          <p14:tracePt t="727110" x="1790700" y="4902200"/>
          <p14:tracePt t="727129" x="1949450" y="4902200"/>
          <p14:tracePt t="727144" x="1987550" y="4908550"/>
          <p14:tracePt t="727163" x="2038350" y="4933950"/>
          <p14:tracePt t="727169" x="2044700" y="4933950"/>
          <p14:tracePt t="727220" x="2051050" y="4933950"/>
          <p14:tracePt t="727234" x="2057400" y="4933950"/>
          <p14:tracePt t="727244" x="2063750" y="4933950"/>
          <p14:tracePt t="727260" x="2063750" y="4921250"/>
          <p14:tracePt t="727278" x="2063750" y="4908550"/>
          <p14:tracePt t="727294" x="2070100" y="4895850"/>
          <p14:tracePt t="727311" x="2082800" y="4883150"/>
          <p14:tracePt t="727328" x="2089150" y="4876800"/>
          <p14:tracePt t="727332" x="2089150" y="4870450"/>
          <p14:tracePt t="727348" x="2101850" y="4857750"/>
          <p14:tracePt t="727362" x="2108200" y="4832350"/>
          <p14:tracePt t="727377" x="2114550" y="4800600"/>
          <p14:tracePt t="727397" x="2133600" y="4762500"/>
          <p14:tracePt t="727412" x="2133600" y="4743450"/>
          <p14:tracePt t="727428" x="2133600" y="4724400"/>
          <p14:tracePt t="727444" x="2133600" y="4705350"/>
          <p14:tracePt t="727460" x="2133600" y="4679950"/>
          <p14:tracePt t="727480" x="2127250" y="4654550"/>
          <p14:tracePt t="727494" x="2114550" y="4629150"/>
          <p14:tracePt t="727510" x="2076450" y="4610100"/>
          <p14:tracePt t="727527" x="2006600" y="4591050"/>
          <p14:tracePt t="727544" x="1911350" y="4584700"/>
          <p14:tracePt t="727546" x="1854200" y="4591050"/>
          <p14:tracePt t="727561" x="1803400" y="4584700"/>
          <p14:tracePt t="727577" x="1676400" y="4584700"/>
          <p14:tracePt t="727598" x="1644650" y="4584700"/>
          <p14:tracePt t="727612" x="1619250" y="4584700"/>
          <p14:tracePt t="727630" x="1600200" y="4584700"/>
          <p14:tracePt t="727645" x="1568450" y="4584700"/>
          <p14:tracePt t="727663" x="1543050" y="4578350"/>
          <p14:tracePt t="727677" x="1530350" y="4578350"/>
          <p14:tracePt t="727802" x="1524000" y="4578350"/>
          <p14:tracePt t="727810" x="1517650" y="4597400"/>
          <p14:tracePt t="727828" x="1492250" y="4648200"/>
          <p14:tracePt t="727846" x="1473200" y="4705350"/>
          <p14:tracePt t="727854" x="1460500" y="4724400"/>
          <p14:tracePt t="727869" x="1441450" y="4749800"/>
          <p14:tracePt t="727879" x="1441450" y="4762500"/>
          <p14:tracePt t="727956" x="1441450" y="4768850"/>
          <p14:tracePt t="728553" x="1441450" y="4762500"/>
          <p14:tracePt t="728924" x="1447800" y="4762500"/>
          <p14:tracePt t="731257" x="1460500" y="4775200"/>
          <p14:tracePt t="731277" x="1485900" y="4832350"/>
          <p14:tracePt t="731298" x="1492250" y="4857750"/>
          <p14:tracePt t="731311" x="1498600" y="4870450"/>
          <p14:tracePt t="731818" x="1485900" y="4864100"/>
          <p14:tracePt t="731827" x="1473200" y="4857750"/>
          <p14:tracePt t="731834" x="1447800" y="4845050"/>
          <p14:tracePt t="731844" x="1428750" y="4845050"/>
          <p14:tracePt t="731867" x="1377950" y="4826000"/>
          <p14:tracePt t="732010" x="1377950" y="4819650"/>
          <p14:tracePt t="732073" x="1377950" y="4813300"/>
          <p14:tracePt t="732082" x="1377950" y="4800600"/>
          <p14:tracePt t="732097" x="1377950" y="4794250"/>
          <p14:tracePt t="732111" x="1390650" y="4787900"/>
          <p14:tracePt t="732127" x="1397000" y="4787900"/>
          <p14:tracePt t="732201" x="1397000" y="4781550"/>
          <p14:tracePt t="733203" x="1384300" y="4781550"/>
          <p14:tracePt t="733210" x="1371600" y="4787900"/>
          <p14:tracePt t="733217" x="1358900" y="4787900"/>
          <p14:tracePt t="733229" x="1339850" y="4787900"/>
          <p14:tracePt t="733244" x="1333500" y="4781550"/>
          <p14:tracePt t="733419" x="1339850" y="4794250"/>
          <p14:tracePt t="733426" x="1320800" y="4781550"/>
          <p14:tracePt t="733433" x="1314450" y="4768850"/>
          <p14:tracePt t="733460" x="1308100" y="4762500"/>
          <p14:tracePt t="733494" x="1308100" y="4775200"/>
          <p14:tracePt t="733511" x="1371600" y="4794250"/>
          <p14:tracePt t="733527" x="1416050" y="4806950"/>
          <p14:tracePt t="733529" x="1428750" y="4806950"/>
          <p14:tracePt t="733544" x="1435100" y="4806950"/>
          <p14:tracePt t="733663" x="1428750" y="4806950"/>
          <p14:tracePt t="733714" x="1416050" y="4800600"/>
          <p14:tracePt t="733729" x="1397000" y="4794250"/>
          <p14:tracePt t="733737" x="1352550" y="4781550"/>
          <p14:tracePt t="733761" x="1308100" y="4775200"/>
          <p14:tracePt t="733778" x="1263650" y="4768850"/>
          <p14:tracePt t="733794" x="1257300" y="4768850"/>
          <p14:tracePt t="733847" x="1257300" y="4749800"/>
          <p14:tracePt t="733860" x="1257300" y="4730750"/>
          <p14:tracePt t="733912" x="1270000" y="4730750"/>
          <p14:tracePt t="733927" x="1282700" y="4705350"/>
          <p14:tracePt t="733944" x="1301750" y="4699000"/>
          <p14:tracePt t="733961" x="1333500" y="4692650"/>
          <p14:tracePt t="733964" x="1339850" y="4679950"/>
          <p14:tracePt t="733977" x="1346200" y="4679950"/>
          <p14:tracePt t="733994" x="1358900" y="4679950"/>
          <p14:tracePt t="734011" x="1358900" y="4673600"/>
          <p14:tracePt t="734044" x="1365250" y="4679950"/>
          <p14:tracePt t="734061" x="1365250" y="4686300"/>
          <p14:tracePt t="734077" x="1365250" y="4711700"/>
          <p14:tracePt t="734094" x="1352550" y="4724400"/>
          <p14:tracePt t="734113" x="1333500" y="4730750"/>
          <p14:tracePt t="734131" x="1314450" y="4730750"/>
          <p14:tracePt t="734144" x="1289050" y="4730750"/>
          <p14:tracePt t="734163" x="1244600" y="4730750"/>
          <p14:tracePt t="734177" x="1238250" y="4718050"/>
          <p14:tracePt t="734194" x="1238250" y="4711700"/>
          <p14:tracePt t="734210" x="1231900" y="4686300"/>
          <p14:tracePt t="734228" x="1231900" y="4660900"/>
          <p14:tracePt t="734244" x="1231900" y="4654550"/>
          <p14:tracePt t="734261" x="1244600" y="4648200"/>
          <p14:tracePt t="734277" x="1263650" y="4641850"/>
          <p14:tracePt t="734294" x="1276350" y="4641850"/>
          <p14:tracePt t="734311" x="1282700" y="4641850"/>
          <p14:tracePt t="734327" x="1282700" y="4654550"/>
          <p14:tracePt t="734333" x="1282700" y="4660900"/>
          <p14:tracePt t="734349" x="1276350" y="4679950"/>
          <p14:tracePt t="734360" x="1270000" y="4692650"/>
          <p14:tracePt t="734377" x="1244600" y="4699000"/>
          <p14:tracePt t="734398" x="1238250" y="4699000"/>
          <p14:tracePt t="734480" x="1231900" y="4699000"/>
          <p14:tracePt t="734489" x="1212850" y="4699000"/>
          <p14:tracePt t="734497" x="1187450" y="4699000"/>
          <p14:tracePt t="734510" x="1168400" y="4699000"/>
          <p14:tracePt t="734527" x="1136650" y="4699000"/>
          <p14:tracePt t="734544" x="1111250" y="4699000"/>
          <p14:tracePt t="734560" x="1104900" y="4699000"/>
          <p14:tracePt t="735242" x="1117600" y="4699000"/>
          <p14:tracePt t="735249" x="1136650" y="4699000"/>
          <p14:tracePt t="735261" x="1155700" y="4699000"/>
          <p14:tracePt t="735277" x="1206500" y="4699000"/>
          <p14:tracePt t="735295" x="1238250" y="4699000"/>
          <p14:tracePt t="735311" x="1301750" y="4699000"/>
          <p14:tracePt t="735327" x="1352550" y="4711700"/>
          <p14:tracePt t="735345" x="1384300" y="4718050"/>
          <p14:tracePt t="735442" x="1384300" y="4724400"/>
          <p14:tracePt t="735450" x="1390650" y="4724400"/>
          <p14:tracePt t="735738" x="1384300" y="4724400"/>
          <p14:tracePt t="736371" x="1365250" y="4724400"/>
          <p14:tracePt t="736381" x="1339850" y="4724400"/>
          <p14:tracePt t="736394" x="1276350" y="4724400"/>
          <p14:tracePt t="736416" x="1212850" y="4724400"/>
          <p14:tracePt t="736431" x="1162050" y="4724400"/>
          <p14:tracePt t="736446" x="1111250" y="4724400"/>
          <p14:tracePt t="736461" x="1092200" y="4724400"/>
          <p14:tracePt t="736477" x="1085850" y="4724400"/>
          <p14:tracePt t="736528" x="1073150" y="4718050"/>
          <p14:tracePt t="736544" x="1073150" y="4711700"/>
          <p14:tracePt t="736578" x="1066800" y="4711700"/>
          <p14:tracePt t="736717" x="1073150" y="4711700"/>
          <p14:tracePt t="736726" x="1092200" y="4711700"/>
          <p14:tracePt t="736733" x="1104900" y="4711700"/>
          <p14:tracePt t="736745" x="1136650" y="4711700"/>
          <p14:tracePt t="736763" x="1162050" y="4711700"/>
          <p14:tracePt t="736778" x="1174750" y="4711700"/>
          <p14:tracePt t="736811" x="1187450" y="4718050"/>
          <p14:tracePt t="736828" x="1200150" y="4730750"/>
          <p14:tracePt t="736844" x="1238250" y="4743450"/>
          <p14:tracePt t="736861" x="1270000" y="4749800"/>
          <p14:tracePt t="736879" x="1301750" y="4756150"/>
          <p14:tracePt t="736894" x="1308100" y="4762500"/>
          <p14:tracePt t="737865" x="1314450" y="4762500"/>
          <p14:tracePt t="737875" x="1333500" y="4730750"/>
          <p14:tracePt t="737884" x="1365250" y="4705350"/>
          <p14:tracePt t="737898" x="1403350" y="4679950"/>
          <p14:tracePt t="737915" x="1435100" y="4660900"/>
          <p14:tracePt t="737928" x="1454150" y="4654550"/>
          <p14:tracePt t="737945" x="1504950" y="4635500"/>
          <p14:tracePt t="737960" x="1524000" y="4629150"/>
          <p14:tracePt t="737978" x="1606550" y="4591050"/>
          <p14:tracePt t="737995" x="1689100" y="4584700"/>
          <p14:tracePt t="738011" x="1784350" y="4578350"/>
          <p14:tracePt t="738027" x="1866900" y="4572000"/>
          <p14:tracePt t="738044" x="1930400" y="4559300"/>
          <p14:tracePt t="738060" x="1968500" y="4552950"/>
          <p14:tracePt t="738077" x="1981200" y="4533900"/>
          <p14:tracePt t="738229" x="1968500" y="4533900"/>
          <p14:tracePt t="738234" x="1936750" y="4533900"/>
          <p14:tracePt t="738244" x="1905000" y="4533900"/>
          <p14:tracePt t="738261" x="1822450" y="4533900"/>
          <p14:tracePt t="738277" x="1746250" y="4533900"/>
          <p14:tracePt t="738294" x="1663700" y="4527550"/>
          <p14:tracePt t="738311" x="1612900" y="4527550"/>
          <p14:tracePt t="738331" x="1587500" y="4533900"/>
          <p14:tracePt t="738361" x="1581150" y="4533900"/>
          <p14:tracePt t="738380" x="1555750" y="4559300"/>
          <p14:tracePt t="738394" x="1524000" y="4578350"/>
          <p14:tracePt t="738413" x="1498600" y="4597400"/>
          <p14:tracePt t="738427" x="1460500" y="4616450"/>
          <p14:tracePt t="738444" x="1435100" y="4641850"/>
          <p14:tracePt t="738461" x="1416050" y="4654550"/>
          <p14:tracePt t="738479" x="1403350" y="4673600"/>
          <p14:tracePt t="738481" x="1397000" y="4673600"/>
          <p14:tracePt t="738494" x="1397000" y="4679950"/>
          <p14:tracePt t="738511" x="1384300" y="4692650"/>
          <p14:tracePt t="738527" x="1377950" y="4711700"/>
          <p14:tracePt t="738530" x="1365250" y="4724400"/>
          <p14:tracePt t="738544" x="1365250" y="4730750"/>
          <p14:tracePt t="738561" x="1358900" y="4737100"/>
          <p14:tracePt t="738578" x="1358900" y="4743450"/>
          <p14:tracePt t="738598" x="1352550" y="4743450"/>
          <p14:tracePt t="738755" x="1352550" y="4749800"/>
          <p14:tracePt t="738763" x="1358900" y="4749800"/>
          <p14:tracePt t="738793" x="1365250" y="4749800"/>
          <p14:tracePt t="738804" x="1371600" y="4762500"/>
          <p14:tracePt t="738813" x="1390650" y="4768850"/>
          <p14:tracePt t="738828" x="1403350" y="4775200"/>
          <p14:tracePt t="738849" x="1428750" y="4787900"/>
          <p14:tracePt t="738862" x="1441450" y="4787900"/>
          <p14:tracePt t="738878" x="1441450" y="4794250"/>
          <p14:tracePt t="738927" x="1435100" y="4787900"/>
          <p14:tracePt t="738944" x="1428750" y="4781550"/>
          <p14:tracePt t="739004" x="1422400" y="4781550"/>
          <p14:tracePt t="739018" x="1422400" y="4775200"/>
          <p14:tracePt t="739027" x="1416050" y="4775200"/>
          <p14:tracePt t="739084" x="1409700" y="4775200"/>
          <p14:tracePt t="739089" x="1409700" y="4768850"/>
          <p14:tracePt t="739104" x="1403350" y="4762500"/>
          <p14:tracePt t="739167" x="1397000" y="4756150"/>
          <p14:tracePt t="742338" x="1390650" y="4756150"/>
          <p14:tracePt t="742352" x="1365250" y="4756150"/>
          <p14:tracePt t="742356" x="1346200" y="4756150"/>
          <p14:tracePt t="742363" x="1320800" y="4756150"/>
          <p14:tracePt t="742377" x="1295400" y="4756150"/>
          <p14:tracePt t="742394" x="1263650" y="4756150"/>
          <p14:tracePt t="742413" x="1231900" y="4756150"/>
          <p14:tracePt t="742428" x="1212850" y="4743450"/>
          <p14:tracePt t="742444" x="1212850" y="4730750"/>
          <p14:tracePt t="742460" x="1219200" y="4718050"/>
          <p14:tracePt t="742478" x="1225550" y="4718050"/>
          <p14:tracePt t="742494" x="1238250" y="4724400"/>
          <p14:tracePt t="742528" x="1244600" y="4724400"/>
          <p14:tracePt t="742578" x="1263650" y="4724400"/>
          <p14:tracePt t="742599" x="1289050" y="4724400"/>
          <p14:tracePt t="742610" x="1301750" y="4724400"/>
          <p14:tracePt t="742692" x="1308100" y="4724400"/>
          <p14:tracePt t="742697" x="1314450" y="4724400"/>
          <p14:tracePt t="742711" x="1327150" y="4724400"/>
          <p14:tracePt t="742727" x="1333500" y="4724400"/>
          <p14:tracePt t="742729" x="1346200" y="4730750"/>
          <p14:tracePt t="742744" x="1358900" y="4737100"/>
          <p14:tracePt t="742761" x="1384300" y="4743450"/>
          <p14:tracePt t="742762" x="1403350" y="4762500"/>
          <p14:tracePt t="742777" x="1409700" y="4762500"/>
          <p14:tracePt t="742870" x="1409700" y="4768850"/>
          <p14:tracePt t="742879" x="1409700" y="4775200"/>
          <p14:tracePt t="742894" x="1409700" y="4781550"/>
          <p14:tracePt t="742915" x="1409700" y="4787900"/>
          <p14:tracePt t="742921" x="1403350" y="4787900"/>
          <p14:tracePt t="743002" x="1403350" y="4794250"/>
          <p14:tracePt t="743153" x="1403350" y="4806950"/>
          <p14:tracePt t="743169" x="1397000" y="4813300"/>
          <p14:tracePt t="743178" x="1397000" y="4826000"/>
          <p14:tracePt t="743197" x="1397000" y="4832350"/>
          <p14:tracePt t="743252" x="1397000" y="4838700"/>
          <p14:tracePt t="743261" x="1390650" y="4838700"/>
          <p14:tracePt t="743278" x="1384300" y="4838700"/>
          <p14:tracePt t="743311" x="1377950" y="4838700"/>
          <p14:tracePt t="743328" x="1371600" y="4838700"/>
          <p14:tracePt t="743362" x="1365250" y="4838700"/>
          <p14:tracePt t="743413" x="1371600" y="4845050"/>
          <p14:tracePt t="743449" x="1377950" y="4851400"/>
          <p14:tracePt t="743570" x="1384300" y="4851400"/>
          <p14:tracePt t="743581" x="1390650" y="4851400"/>
          <p14:tracePt t="743589" x="1397000" y="4851400"/>
          <p14:tracePt t="743601" x="1403350" y="4851400"/>
          <p14:tracePt t="743612" x="1435100" y="4851400"/>
          <p14:tracePt t="743628" x="1460500" y="4851400"/>
          <p14:tracePt t="743644" x="1485900" y="4851400"/>
          <p14:tracePt t="743664" x="1524000" y="4851400"/>
          <p14:tracePt t="743677" x="1555750" y="4851400"/>
          <p14:tracePt t="743694" x="1587500" y="4851400"/>
          <p14:tracePt t="743711" x="1606550" y="4851400"/>
          <p14:tracePt t="743714" x="1619250" y="4851400"/>
          <p14:tracePt t="743729" x="1625600" y="4851400"/>
          <p14:tracePt t="743793" x="1657350" y="4851400"/>
          <p14:tracePt t="743801" x="1670050" y="4851400"/>
          <p14:tracePt t="743811" x="1701800" y="4851400"/>
          <p14:tracePt t="743829" x="1752600" y="4851400"/>
          <p14:tracePt t="743844" x="1835150" y="4857750"/>
          <p14:tracePt t="743866" x="1930400" y="4876800"/>
          <p14:tracePt t="743877" x="1955800" y="4883150"/>
          <p14:tracePt t="743894" x="1987550" y="4889500"/>
          <p14:tracePt t="743913" x="2044700" y="4895850"/>
          <p14:tracePt t="743927" x="2101850" y="4908550"/>
          <p14:tracePt t="743944" x="2146300" y="4921250"/>
          <p14:tracePt t="743947" x="2165350" y="4927600"/>
          <p14:tracePt t="743961" x="2190750" y="4927600"/>
          <p14:tracePt t="743964" x="2203450" y="4927600"/>
          <p14:tracePt t="743977" x="2228850" y="4927600"/>
          <p14:tracePt t="743994" x="2260600" y="4927600"/>
          <p14:tracePt t="744011" x="2279650" y="4927600"/>
          <p14:tracePt t="744027" x="2336800" y="4927600"/>
          <p14:tracePt t="744044" x="2393950" y="4933950"/>
          <p14:tracePt t="744061" x="2444750" y="4959350"/>
          <p14:tracePt t="744078" x="2501900" y="4972050"/>
          <p14:tracePt t="744098" x="2578100" y="4972050"/>
          <p14:tracePt t="744111" x="2603500" y="4978400"/>
          <p14:tracePt t="744127" x="2654300" y="4978400"/>
          <p14:tracePt t="744144" x="2717800" y="4978400"/>
          <p14:tracePt t="744146" x="2749550" y="4978400"/>
          <p14:tracePt t="744164" x="2825750" y="4978400"/>
          <p14:tracePt t="744179" x="2889250" y="4978400"/>
          <p14:tracePt t="744194" x="2952750" y="4978400"/>
          <p14:tracePt t="744211" x="3009900" y="4978400"/>
          <p14:tracePt t="744227" x="3073400" y="4984750"/>
          <p14:tracePt t="744246" x="3149600" y="4984750"/>
          <p14:tracePt t="744261" x="3213100" y="4991100"/>
          <p14:tracePt t="744278" x="3282950" y="4991100"/>
          <p14:tracePt t="744298" x="3340100" y="4991100"/>
          <p14:tracePt t="744311" x="3384550" y="4991100"/>
          <p14:tracePt t="744331" x="3460750" y="4991100"/>
          <p14:tracePt t="744344" x="3486150" y="4991100"/>
          <p14:tracePt t="744355" x="3549650" y="4991100"/>
          <p14:tracePt t="744363" x="3581400" y="4991100"/>
          <p14:tracePt t="744379" x="3644900" y="4991100"/>
          <p14:tracePt t="744394" x="3695700" y="4991100"/>
          <p14:tracePt t="744413" x="3752850" y="4991100"/>
          <p14:tracePt t="744427" x="3835400" y="4991100"/>
          <p14:tracePt t="744444" x="3911600" y="4984750"/>
          <p14:tracePt t="744461" x="3968750" y="4965700"/>
          <p14:tracePt t="744477" x="4000500" y="4946650"/>
          <p14:tracePt t="744494" x="4013200" y="4940300"/>
          <p14:tracePt t="744511" x="4013200" y="4921250"/>
          <p14:tracePt t="744527" x="4013200" y="4908550"/>
          <p14:tracePt t="744529" x="4013200" y="4889500"/>
          <p14:tracePt t="744544" x="4013200" y="4876800"/>
          <p14:tracePt t="744561" x="4013200" y="4819650"/>
          <p14:tracePt t="744581" x="4013200" y="4730750"/>
          <p14:tracePt t="744595" x="3987800" y="4692650"/>
          <p14:tracePt t="744615" x="3962400" y="4673600"/>
          <p14:tracePt t="744630" x="3943350" y="4667250"/>
          <p14:tracePt t="744644" x="3937000" y="4667250"/>
          <p14:tracePt t="744663" x="3930650" y="4667250"/>
          <p14:tracePt t="744677" x="3911600" y="4667250"/>
          <p14:tracePt t="744694" x="3892550" y="4660900"/>
          <p14:tracePt t="744711" x="3854450" y="4660900"/>
          <p14:tracePt t="744713" x="3822700" y="4660900"/>
          <p14:tracePt t="744730" x="3746500" y="4660900"/>
          <p14:tracePt t="744744" x="3702050" y="4660900"/>
          <p14:tracePt t="744761" x="3632200" y="4648200"/>
          <p14:tracePt t="744778" x="3511550" y="4635500"/>
          <p14:tracePt t="744794" x="3448050" y="4635500"/>
          <p14:tracePt t="744811" x="3384550" y="4635500"/>
          <p14:tracePt t="744828" x="3321050" y="4635500"/>
          <p14:tracePt t="744847" x="3263900" y="4635500"/>
          <p14:tracePt t="744853" x="3232150" y="4635500"/>
          <p14:tracePt t="744866" x="3162300" y="4635500"/>
          <p14:tracePt t="744877" x="3117850" y="4635500"/>
          <p14:tracePt t="744897" x="3028950" y="4635500"/>
          <p14:tracePt t="744914" x="2882900" y="4635500"/>
          <p14:tracePt t="744927" x="2844800" y="4635500"/>
          <p14:tracePt t="744946" x="2743200" y="4635500"/>
          <p14:tracePt t="744961" x="2711450" y="4635500"/>
          <p14:tracePt t="744978" x="2628900" y="4635500"/>
          <p14:tracePt t="744994" x="2578100" y="4635500"/>
          <p14:tracePt t="745011" x="2540000" y="4654550"/>
          <p14:tracePt t="745028" x="2470150" y="4660900"/>
          <p14:tracePt t="745044" x="2368550" y="4660900"/>
          <p14:tracePt t="745061" x="2266950" y="4660900"/>
          <p14:tracePt t="745079" x="2184400" y="4667250"/>
          <p14:tracePt t="745094" x="2095500" y="4667250"/>
          <p14:tracePt t="745100" x="2057400" y="4667250"/>
          <p14:tracePt t="745110" x="2019300" y="4667250"/>
          <p14:tracePt t="745130" x="1949450" y="4667250"/>
          <p14:tracePt t="745164" x="1943100" y="4667250"/>
          <p14:tracePt t="745177" x="1936750" y="4667250"/>
          <p14:tracePt t="745194" x="1898650" y="4673600"/>
          <p14:tracePt t="745211" x="1841500" y="4673600"/>
          <p14:tracePt t="745228" x="1784350" y="4673600"/>
          <p14:tracePt t="745244" x="1727200" y="4673600"/>
          <p14:tracePt t="745260" x="1676400" y="4673600"/>
          <p14:tracePt t="745277" x="1612900" y="4673600"/>
          <p14:tracePt t="745294" x="1568450" y="4673600"/>
          <p14:tracePt t="745311" x="1530350" y="4673600"/>
          <p14:tracePt t="745330" x="1511300" y="4673600"/>
          <p14:tracePt t="745450" x="1504950" y="4673600"/>
          <p14:tracePt t="745457" x="1492250" y="4673600"/>
          <p14:tracePt t="745480" x="1460500" y="4673600"/>
          <p14:tracePt t="745494" x="1441450" y="4673600"/>
          <p14:tracePt t="745546" x="1428750" y="4679950"/>
          <p14:tracePt t="745561" x="1428750" y="4686300"/>
          <p14:tracePt t="745577" x="1416050" y="4718050"/>
          <p14:tracePt t="745594" x="1403350" y="4743450"/>
          <p14:tracePt t="745610" x="1390650" y="4775200"/>
          <p14:tracePt t="745628" x="1384300" y="4794250"/>
          <p14:tracePt t="745646" x="1384300" y="4806950"/>
          <p14:tracePt t="745663" x="1377950" y="4813300"/>
          <p14:tracePt t="745714" x="1377950" y="4826000"/>
          <p14:tracePt t="745729" x="1377950" y="4838700"/>
          <p14:tracePt t="745826" x="1384300" y="4838700"/>
          <p14:tracePt t="745832" x="1390650" y="4838700"/>
          <p14:tracePt t="745845" x="1403350" y="4838700"/>
          <p14:tracePt t="745861" x="1435100" y="4838700"/>
          <p14:tracePt t="745881" x="1530350" y="4838700"/>
          <p14:tracePt t="745894" x="1574800" y="4838700"/>
          <p14:tracePt t="745913" x="1727200" y="4832350"/>
          <p14:tracePt t="745927" x="1765300" y="4832350"/>
          <p14:tracePt t="745944" x="1847850" y="4826000"/>
          <p14:tracePt t="745947" x="1879600" y="4826000"/>
          <p14:tracePt t="745961" x="1911350" y="4826000"/>
          <p14:tracePt t="745978" x="1968500" y="4826000"/>
          <p14:tracePt t="745994" x="2012950" y="4826000"/>
          <p14:tracePt t="746011" x="2076450" y="4826000"/>
          <p14:tracePt t="746027" x="2139950" y="4826000"/>
          <p14:tracePt t="746044" x="2216150" y="4819650"/>
          <p14:tracePt t="746061" x="2266950" y="4806950"/>
          <p14:tracePt t="746077" x="2311400" y="4806950"/>
          <p14:tracePt t="746098" x="2374900" y="4806950"/>
          <p14:tracePt t="746113" x="2400300" y="4806950"/>
          <p14:tracePt t="746127" x="2451100" y="4806950"/>
          <p14:tracePt t="746146" x="2546350" y="4806950"/>
          <p14:tracePt t="746163" x="2616200" y="4806950"/>
          <p14:tracePt t="746177" x="2705100" y="4813300"/>
          <p14:tracePt t="746195" x="2806700" y="4826000"/>
          <p14:tracePt t="746211" x="2895600" y="4845050"/>
          <p14:tracePt t="746229" x="3003550" y="4864100"/>
          <p14:tracePt t="746246" x="3124200" y="4876800"/>
          <p14:tracePt t="746261" x="3225800" y="4883150"/>
          <p14:tracePt t="746277" x="3308350" y="4876800"/>
          <p14:tracePt t="746294" x="3365500" y="4876800"/>
          <p14:tracePt t="746312" x="3429000" y="4876800"/>
          <p14:tracePt t="746328" x="3473450" y="4876800"/>
          <p14:tracePt t="746348" x="3498850" y="4864100"/>
          <p14:tracePt t="746360" x="3505200" y="4864100"/>
          <p14:tracePt t="746433" x="3517900" y="4857750"/>
          <p14:tracePt t="746442" x="3530600" y="4857750"/>
          <p14:tracePt t="746461" x="3556000" y="4845050"/>
          <p14:tracePt t="746480" x="3587750" y="4826000"/>
          <p14:tracePt t="746494" x="3600450" y="4806950"/>
          <p14:tracePt t="746511" x="3613150" y="4800600"/>
          <p14:tracePt t="746528" x="3619500" y="4787900"/>
          <p14:tracePt t="746530" x="3625850" y="4781550"/>
          <p14:tracePt t="746544" x="3644900" y="4749800"/>
          <p14:tracePt t="746562" x="3676650" y="4724400"/>
          <p14:tracePt t="746584" x="3708400" y="4679950"/>
          <p14:tracePt t="746594" x="3746500" y="4629150"/>
          <p14:tracePt t="746612" x="3765550" y="4603750"/>
          <p14:tracePt t="746669" x="3765550" y="4597400"/>
          <p14:tracePt t="746677" x="3765550" y="4591050"/>
          <p14:tracePt t="746697" x="3765550" y="4584700"/>
          <p14:tracePt t="746729" x="3740150" y="4572000"/>
          <p14:tracePt t="746744" x="3721100" y="4572000"/>
          <p14:tracePt t="746761" x="3676650" y="4572000"/>
          <p14:tracePt t="746764" x="3651250" y="4572000"/>
          <p14:tracePt t="746777" x="3575050" y="4572000"/>
          <p14:tracePt t="746794" x="3479800" y="4565650"/>
          <p14:tracePt t="746811" x="3371850" y="4572000"/>
          <p14:tracePt t="746829" x="3276600" y="4572000"/>
          <p14:tracePt t="746847" x="3181350" y="4572000"/>
          <p14:tracePt t="746855" x="3136900" y="4572000"/>
          <p14:tracePt t="746870" x="3041650" y="4578350"/>
          <p14:tracePt t="746877" x="2997200" y="4572000"/>
          <p14:tracePt t="746894" x="2889250" y="4565650"/>
          <p14:tracePt t="746913" x="2781300" y="4559300"/>
          <p14:tracePt t="746927" x="2641600" y="4546600"/>
          <p14:tracePt t="746947" x="2457450" y="4540250"/>
          <p14:tracePt t="746961" x="2400300" y="4533900"/>
          <p14:tracePt t="746979" x="2266950" y="4521200"/>
          <p14:tracePt t="746994" x="2171700" y="4521200"/>
          <p14:tracePt t="747011" x="2082800" y="4521200"/>
          <p14:tracePt t="747027" x="1987550" y="4521200"/>
          <p14:tracePt t="747044" x="1898650" y="4521200"/>
          <p14:tracePt t="747061" x="1828800" y="4521200"/>
          <p14:tracePt t="747077" x="1765300" y="4527550"/>
          <p14:tracePt t="747094" x="1682750" y="4527550"/>
          <p14:tracePt t="747105" x="1644650" y="4527550"/>
          <p14:tracePt t="747109" x="1606550" y="4527550"/>
          <p14:tracePt t="747114" x="1568450" y="4533900"/>
          <p14:tracePt t="747132" x="1504950" y="4540250"/>
          <p14:tracePt t="747145" x="1454150" y="4540250"/>
          <p14:tracePt t="747163" x="1422400" y="4533900"/>
          <p14:tracePt t="747179" x="1416050" y="4533900"/>
          <p14:tracePt t="747317" x="1416050" y="4540250"/>
          <p14:tracePt t="747324" x="1416050" y="4565650"/>
          <p14:tracePt t="747337" x="1416050" y="4622800"/>
          <p14:tracePt t="747347" x="1416050" y="4654550"/>
          <p14:tracePt t="747360" x="1416050" y="4686300"/>
          <p14:tracePt t="747381" x="1416050" y="4781550"/>
          <p14:tracePt t="747394" x="1416050" y="4832350"/>
          <p14:tracePt t="747413" x="1416050" y="4851400"/>
          <p14:tracePt t="747427" x="1409700" y="4857750"/>
          <p14:tracePt t="747634" x="1428750" y="4857750"/>
          <p14:tracePt t="747643" x="1454150" y="4851400"/>
          <p14:tracePt t="747663" x="1536700" y="4845050"/>
          <p14:tracePt t="747677" x="1638300" y="4845050"/>
          <p14:tracePt t="747694" x="1765300" y="4838700"/>
          <p14:tracePt t="747711" x="1924050" y="4838700"/>
          <p14:tracePt t="747728" x="2178050" y="4838700"/>
          <p14:tracePt t="747744" x="2260600" y="4832350"/>
          <p14:tracePt t="747761" x="2425700" y="4826000"/>
          <p14:tracePt t="747777" x="2711450" y="4819650"/>
          <p14:tracePt t="747794" x="2908300" y="4813300"/>
          <p14:tracePt t="747812" x="3092450" y="4813300"/>
          <p14:tracePt t="747830" x="3257550" y="4813300"/>
          <p14:tracePt t="747848" x="3378200" y="4838700"/>
          <p14:tracePt t="747862" x="3479800" y="4826000"/>
          <p14:tracePt t="747877" x="3562350" y="4826000"/>
          <p14:tracePt t="747894" x="3638550" y="4826000"/>
          <p14:tracePt t="747914" x="3746500" y="4787900"/>
          <p14:tracePt t="747927" x="3765550" y="4775200"/>
          <p14:tracePt t="747944" x="3784600" y="4762500"/>
          <p14:tracePt t="747961" x="3784600" y="4749800"/>
          <p14:tracePt t="747978" x="3810000" y="4737100"/>
          <p14:tracePt t="747994" x="3835400" y="4711700"/>
          <p14:tracePt t="748011" x="3860800" y="4679950"/>
          <p14:tracePt t="748027" x="3867150" y="4660900"/>
          <p14:tracePt t="748046" x="3848100" y="4641850"/>
          <p14:tracePt t="748061" x="3784600" y="4616450"/>
          <p14:tracePt t="748077" x="3663950" y="4591050"/>
          <p14:tracePt t="748094" x="3517900" y="4572000"/>
          <p14:tracePt t="748111" x="3314700" y="4572000"/>
          <p14:tracePt t="748130" x="2921000" y="4559300"/>
          <p14:tracePt t="748144" x="2787650" y="4552950"/>
          <p14:tracePt t="748163" x="2355850" y="4514850"/>
          <p14:tracePt t="748169" x="2235200" y="4514850"/>
          <p14:tracePt t="748177" x="2114550" y="4495800"/>
          <p14:tracePt t="748197" x="1892300" y="4483100"/>
          <p14:tracePt t="748211" x="1714500" y="4470400"/>
          <p14:tracePt t="748227" x="1600200" y="4470400"/>
          <p14:tracePt t="748244" x="1568450" y="4470400"/>
          <p14:tracePt t="748261" x="1562100" y="4470400"/>
          <p14:tracePt t="748311" x="1555750" y="4470400"/>
          <p14:tracePt t="748331" x="1530350" y="4470400"/>
          <p14:tracePt t="748344" x="1511300" y="4476750"/>
          <p14:tracePt t="748364" x="1460500" y="4514850"/>
          <p14:tracePt t="748377" x="1435100" y="4540250"/>
          <p14:tracePt t="748395" x="1390650" y="4565650"/>
          <p14:tracePt t="748413" x="1371600" y="4616450"/>
          <p14:tracePt t="748427" x="1346200" y="4673600"/>
          <p14:tracePt t="748444" x="1339850" y="4743450"/>
          <p14:tracePt t="748460" x="1333500" y="4800600"/>
          <p14:tracePt t="748480" x="1333500" y="4838700"/>
          <p14:tracePt t="748494" x="1320800" y="4857750"/>
          <p14:tracePt t="748511" x="1320800" y="4870450"/>
          <p14:tracePt t="748527" x="1314450" y="4883150"/>
          <p14:tracePt t="748544" x="1308100" y="4889500"/>
          <p14:tracePt t="748633" x="1308100" y="4895850"/>
          <p14:tracePt t="748649" x="1308100" y="4902200"/>
          <p14:tracePt t="748665" x="1320800" y="4908550"/>
          <p14:tracePt t="748682" x="1320800" y="4914900"/>
          <p14:tracePt t="748694" x="1327150" y="4914900"/>
          <p14:tracePt t="748711" x="1333500" y="4914900"/>
          <p14:tracePt t="748730" x="1346200" y="4895850"/>
          <p14:tracePt t="748744" x="1352550" y="4889500"/>
          <p14:tracePt t="748761" x="1384300" y="4870450"/>
          <p14:tracePt t="748762" x="1390650" y="4864100"/>
          <p14:tracePt t="748777" x="1428750" y="4857750"/>
          <p14:tracePt t="748794" x="1447800" y="4845050"/>
          <p14:tracePt t="748831" x="1447800" y="4838700"/>
          <p14:tracePt t="748848" x="1454150" y="4832350"/>
          <p14:tracePt t="748853" x="1454150" y="4826000"/>
          <p14:tracePt t="749011" x="1454150" y="4819650"/>
          <p14:tracePt t="749201" x="1454150" y="4826000"/>
          <p14:tracePt t="749209" x="1454150" y="4838700"/>
          <p14:tracePt t="749228" x="1441450" y="4864100"/>
          <p14:tracePt t="749244" x="1422400" y="4895850"/>
          <p14:tracePt t="749261" x="1403350" y="4940300"/>
          <p14:tracePt t="749277" x="1403350" y="4984750"/>
          <p14:tracePt t="749294" x="1403350" y="5035550"/>
          <p14:tracePt t="749312" x="1416050" y="5073650"/>
          <p14:tracePt t="749331" x="1428750" y="5105400"/>
          <p14:tracePt t="749348" x="1435100" y="5105400"/>
          <p14:tracePt t="749507" x="1441450" y="5111750"/>
          <p14:tracePt t="749541" x="1447800" y="5118100"/>
          <p14:tracePt t="749665" x="1454150" y="5118100"/>
          <p14:tracePt t="749729" x="1460500" y="5118100"/>
          <p14:tracePt t="749857" x="1485900" y="5099050"/>
          <p14:tracePt t="749866" x="1504950" y="5099050"/>
          <p14:tracePt t="749880" x="1511300" y="5092700"/>
          <p14:tracePt t="749946" x="1517650" y="5092700"/>
          <p14:tracePt t="749957" x="1536700" y="5092700"/>
          <p14:tracePt t="749962" x="1549400" y="5092700"/>
          <p14:tracePt t="749980" x="1587500" y="5092700"/>
          <p14:tracePt t="749995" x="1625600" y="5092700"/>
          <p14:tracePt t="750011" x="1676400" y="5092700"/>
          <p14:tracePt t="750028" x="1746250" y="5092700"/>
          <p14:tracePt t="750044" x="1790700" y="5092700"/>
          <p14:tracePt t="750061" x="1809750" y="5092700"/>
          <p14:tracePt t="750077" x="1816100" y="5086350"/>
          <p14:tracePt t="750099" x="1822450" y="5086350"/>
          <p14:tracePt t="750127" x="1828800" y="5086350"/>
          <p14:tracePt t="750147" x="1860550" y="5086350"/>
          <p14:tracePt t="750163" x="1905000" y="5086350"/>
          <p14:tracePt t="750177" x="1949450" y="5086350"/>
          <p14:tracePt t="750194" x="1974850" y="5080000"/>
          <p14:tracePt t="750212" x="1987550" y="5080000"/>
          <p14:tracePt t="750274" x="1993900" y="5080000"/>
          <p14:tracePt t="750284" x="2000250" y="5073650"/>
          <p14:tracePt t="750294" x="2019300" y="5067300"/>
          <p14:tracePt t="750315" x="2051050" y="5054600"/>
          <p14:tracePt t="750333" x="2057400" y="5048250"/>
          <p14:tracePt t="750344" x="2057400" y="5029200"/>
          <p14:tracePt t="750361" x="2076450" y="4984750"/>
          <p14:tracePt t="750383" x="2076450" y="4965700"/>
          <p14:tracePt t="750394" x="2076450" y="4953000"/>
          <p14:tracePt t="750413" x="2076450" y="4933950"/>
          <p14:tracePt t="750427" x="2076450" y="4914900"/>
          <p14:tracePt t="750446" x="2025650" y="4889500"/>
          <p14:tracePt t="750461" x="1993900" y="4883150"/>
          <p14:tracePt t="750479" x="1974850" y="4876800"/>
          <p14:tracePt t="750494" x="1936750" y="4876800"/>
          <p14:tracePt t="750511" x="1911350" y="4870450"/>
          <p14:tracePt t="750527" x="1898650" y="4864100"/>
          <p14:tracePt t="750529" x="1873250" y="4864100"/>
          <p14:tracePt t="750544" x="1854200" y="4864100"/>
          <p14:tracePt t="750561" x="1765300" y="4864100"/>
          <p14:tracePt t="750577" x="1714500" y="4864100"/>
          <p14:tracePt t="750594" x="1663700" y="4864100"/>
          <p14:tracePt t="750613" x="1619250" y="4864100"/>
          <p14:tracePt t="750627" x="1587500" y="4864100"/>
          <p14:tracePt t="750644" x="1574800" y="4864100"/>
          <p14:tracePt t="750694" x="1562100" y="4864100"/>
          <p14:tracePt t="750711" x="1543050" y="4870450"/>
          <p14:tracePt t="750728" x="1511300" y="4889500"/>
          <p14:tracePt t="750744" x="1498600" y="4895850"/>
          <p14:tracePt t="750761" x="1479550" y="4908550"/>
          <p14:tracePt t="750778" x="1479550" y="4921250"/>
          <p14:tracePt t="750794" x="1473200" y="4933950"/>
          <p14:tracePt t="750813" x="1473200" y="4953000"/>
          <p14:tracePt t="750827" x="1466850" y="4959350"/>
          <p14:tracePt t="750847" x="1466850" y="4984750"/>
          <p14:tracePt t="750854" x="1466850" y="4997450"/>
          <p14:tracePt t="750856" x="1466850" y="5003800"/>
          <p14:tracePt t="750866" x="1466850" y="5016500"/>
          <p14:tracePt t="750897" x="1466850" y="5029200"/>
          <p14:tracePt t="750909" x="1466850" y="5035550"/>
          <p14:tracePt t="750916" x="1473200" y="5048250"/>
          <p14:tracePt t="750927" x="1485900" y="5060950"/>
          <p14:tracePt t="750944" x="1511300" y="5080000"/>
          <p14:tracePt t="750946" x="1530350" y="5086350"/>
          <p14:tracePt t="750961" x="1568450" y="5105400"/>
          <p14:tracePt t="750978" x="1581150" y="5105400"/>
          <p14:tracePt t="750994" x="1593850" y="5105400"/>
          <p14:tracePt t="751011" x="1631950" y="5111750"/>
          <p14:tracePt t="751027" x="1682750" y="5118100"/>
          <p14:tracePt t="751044" x="1746250" y="5118100"/>
          <p14:tracePt t="751061" x="1828800" y="5118100"/>
          <p14:tracePt t="751077" x="1898650" y="5118100"/>
          <p14:tracePt t="751098" x="1936750" y="5118100"/>
          <p14:tracePt t="751111" x="1943100" y="5118100"/>
          <p14:tracePt t="751131" x="1955800" y="5118100"/>
          <p14:tracePt t="751145" x="1962150" y="5118100"/>
          <p14:tracePt t="751163" x="1974850" y="5118100"/>
          <p14:tracePt t="751177" x="2006600" y="5118100"/>
          <p14:tracePt t="751196" x="2025650" y="5111750"/>
          <p14:tracePt t="751211" x="2063750" y="5105400"/>
          <p14:tracePt t="751231" x="2082800" y="5099050"/>
          <p14:tracePt t="751234" x="2095500" y="5092700"/>
          <p14:tracePt t="751244" x="2101850" y="5092700"/>
          <p14:tracePt t="751261" x="2108200" y="5086350"/>
          <p14:tracePt t="751295" x="2120900" y="5086350"/>
          <p14:tracePt t="751311" x="2146300" y="5067300"/>
          <p14:tracePt t="751330" x="2159000" y="5060950"/>
          <p14:tracePt t="751349" x="2165350" y="5048250"/>
          <p14:tracePt t="751365" x="2171700" y="5035550"/>
          <p14:tracePt t="751378" x="2184400" y="5016500"/>
          <p14:tracePt t="751394" x="2184400" y="5003800"/>
          <p14:tracePt t="751413" x="2184400" y="4997450"/>
          <p14:tracePt t="751427" x="2184400" y="4978400"/>
          <p14:tracePt t="751461" x="2178050" y="4965700"/>
          <p14:tracePt t="751479" x="2152650" y="4959350"/>
          <p14:tracePt t="751481" x="2139950" y="4953000"/>
          <p14:tracePt t="751494" x="2127250" y="4953000"/>
          <p14:tracePt t="751511" x="2108200" y="4940300"/>
          <p14:tracePt t="751528" x="2082800" y="4933950"/>
          <p14:tracePt t="751544" x="2057400" y="4921250"/>
          <p14:tracePt t="751561" x="2032000" y="4908550"/>
          <p14:tracePt t="751577" x="2006600" y="4895850"/>
          <p14:tracePt t="751598" x="1974850" y="4883150"/>
          <p14:tracePt t="751610" x="1917700" y="4870450"/>
          <p14:tracePt t="751627" x="1866900" y="4864100"/>
          <p14:tracePt t="751645" x="1809750" y="4857750"/>
          <p14:tracePt t="751663" x="1752600" y="4857750"/>
          <p14:tracePt t="751678" x="1701800" y="4857750"/>
          <p14:tracePt t="751694" x="1663700" y="4857750"/>
          <p14:tracePt t="751711" x="1631950" y="4857750"/>
          <p14:tracePt t="751727" x="1619250" y="4857750"/>
          <p14:tracePt t="751744" x="1612900" y="4857750"/>
          <p14:tracePt t="751761" x="1600200" y="4857750"/>
          <p14:tracePt t="751778" x="1555750" y="4857750"/>
          <p14:tracePt t="751797" x="1536700" y="4857750"/>
          <p14:tracePt t="751811" x="1517650" y="4864100"/>
          <p14:tracePt t="751832" x="1511300" y="4864100"/>
          <p14:tracePt t="751847" x="1504950" y="4870450"/>
          <p14:tracePt t="751855" x="1498600" y="4883150"/>
          <p14:tracePt t="751856" x="1492250" y="4889500"/>
          <p14:tracePt t="751880" x="1479550" y="4914900"/>
          <p14:tracePt t="751894" x="1466850" y="4946650"/>
          <p14:tracePt t="751913" x="1454150" y="4978400"/>
          <p14:tracePt t="751927" x="1447800" y="5029200"/>
          <p14:tracePt t="751944" x="1447800" y="5067300"/>
          <p14:tracePt t="751961" x="1473200" y="5111750"/>
          <p14:tracePt t="751977" x="1562100" y="5124450"/>
          <p14:tracePt t="751995" x="1638300" y="5149850"/>
          <p14:tracePt t="752011" x="1727200" y="5181600"/>
          <p14:tracePt t="752027" x="1803400" y="5181600"/>
          <p14:tracePt t="752044" x="1905000" y="5168900"/>
          <p14:tracePt t="752061" x="2006600" y="5156200"/>
          <p14:tracePt t="752077" x="2076450" y="5130800"/>
          <p14:tracePt t="752094" x="2120900" y="5111750"/>
          <p14:tracePt t="752113" x="2152650" y="5092700"/>
          <p14:tracePt t="752127" x="2159000" y="5073650"/>
          <p14:tracePt t="752144" x="2171700" y="5041900"/>
          <p14:tracePt t="752163" x="2203450" y="4984750"/>
          <p14:tracePt t="752170" x="2203450" y="4978400"/>
          <p14:tracePt t="752177" x="2209800" y="4965700"/>
          <p14:tracePt t="752194" x="2216150" y="4965700"/>
          <p14:tracePt t="752275" x="2216150" y="4978400"/>
          <p14:tracePt t="752294" x="2216150" y="4991100"/>
          <p14:tracePt t="752311" x="2228850" y="5016500"/>
          <p14:tracePt t="752327" x="2273300" y="5048250"/>
          <p14:tracePt t="752331" x="2292350" y="5054600"/>
          <p14:tracePt t="752349" x="2336800" y="5067300"/>
          <p14:tracePt t="752361" x="2374900" y="5092700"/>
          <p14:tracePt t="752377" x="2413000" y="5105400"/>
          <p14:tracePt t="752400" x="2444750" y="5111750"/>
          <p14:tracePt t="752481" x="2444750" y="5118100"/>
          <p14:tracePt t="752490" x="2451100" y="5118100"/>
          <p14:tracePt t="752627" x="2451100" y="5111750"/>
          <p14:tracePt t="752645" x="2451100" y="5105400"/>
          <p14:tracePt t="752650" x="2451100" y="5099050"/>
          <p14:tracePt t="752663" x="2432050" y="5092700"/>
          <p14:tracePt t="752671" x="2413000" y="5092700"/>
          <p14:tracePt t="752676" x="2400300" y="5080000"/>
          <p14:tracePt t="752682" x="2381250" y="5080000"/>
          <p14:tracePt t="752694" x="2374900" y="5067300"/>
          <p14:tracePt t="752711" x="2343150" y="5054600"/>
          <p14:tracePt t="752732" x="2324100" y="5054600"/>
          <p14:tracePt t="752834" x="2349500" y="5054600"/>
          <p14:tracePt t="752842" x="2368550" y="5054600"/>
          <p14:tracePt t="752859" x="2425700" y="5054600"/>
          <p14:tracePt t="752867" x="2457450" y="5054600"/>
          <p14:tracePt t="752876" x="2489200" y="5054600"/>
          <p14:tracePt t="752885" x="2514600" y="5054600"/>
          <p14:tracePt t="752894" x="2527300" y="5054600"/>
          <p14:tracePt t="752914" x="2546350" y="5054600"/>
          <p14:tracePt t="753022" x="2546350" y="5048250"/>
          <p14:tracePt t="753040" x="2520950" y="5048250"/>
          <p14:tracePt t="753050" x="2451100" y="5035550"/>
          <p14:tracePt t="753061" x="2406650" y="5022850"/>
          <p14:tracePt t="753081" x="2311400" y="4997450"/>
          <p14:tracePt t="753098" x="2273300" y="4991100"/>
          <p14:tracePt t="753112" x="2254250" y="4984750"/>
          <p14:tracePt t="753179" x="2260600" y="4984750"/>
          <p14:tracePt t="753195" x="2266950" y="4984750"/>
          <p14:tracePt t="753201" x="2279650" y="4984750"/>
          <p14:tracePt t="753211" x="2305050" y="4984750"/>
          <p14:tracePt t="753230" x="2368550" y="4984750"/>
          <p14:tracePt t="753245" x="2425700" y="4984750"/>
          <p14:tracePt t="753261" x="2470150" y="4984750"/>
          <p14:tracePt t="753278" x="2501900" y="4984750"/>
          <p14:tracePt t="753294" x="2508250" y="4984750"/>
          <p14:tracePt t="753481" x="2508250" y="4978400"/>
          <p14:tracePt t="754105" x="2501900" y="4978400"/>
          <p14:tracePt t="754114" x="2495550" y="4991100"/>
          <p14:tracePt t="754130" x="2463800" y="5003800"/>
          <p14:tracePt t="754144" x="2451100" y="5016500"/>
          <p14:tracePt t="754164" x="2438400" y="5029200"/>
          <p14:tracePt t="754177" x="2425700" y="5029200"/>
          <p14:tracePt t="754198" x="2419350" y="5035550"/>
          <p14:tracePt t="754210" x="2413000" y="5035550"/>
          <p14:tracePt t="754286" x="2406650" y="5035550"/>
          <p14:tracePt t="754293" x="2400300" y="5041900"/>
          <p14:tracePt t="754299" x="2381250" y="5041900"/>
          <p14:tracePt t="754313" x="2374900" y="5041900"/>
          <p14:tracePt t="754370" x="2374900" y="5048250"/>
          <p14:tracePt t="754793" x="2368550" y="5048250"/>
          <p14:tracePt t="754811" x="2343150" y="5060950"/>
          <p14:tracePt t="754827" x="2336800" y="5067300"/>
          <p14:tracePt t="754848" x="2324100" y="5067300"/>
          <p14:tracePt t="755113" x="2330450" y="5067300"/>
          <p14:tracePt t="755122" x="2355850" y="5067300"/>
          <p14:tracePt t="755130" x="2387600" y="5067300"/>
          <p14:tracePt t="755144" x="2406650" y="5067300"/>
          <p14:tracePt t="755163" x="2457450" y="5067300"/>
          <p14:tracePt t="755169" x="2470150" y="5067300"/>
          <p14:tracePt t="755177" x="2489200" y="5067300"/>
          <p14:tracePt t="755194" x="2501900" y="5067300"/>
          <p14:tracePt t="755211" x="2508250" y="5060950"/>
          <p14:tracePt t="755227" x="2527300" y="5060950"/>
          <p14:tracePt t="755244" x="2546350" y="5060950"/>
          <p14:tracePt t="755261" x="2559050" y="5060950"/>
          <p14:tracePt t="755278" x="2578100" y="5060950"/>
          <p14:tracePt t="755294" x="2616200" y="5054600"/>
          <p14:tracePt t="755311" x="2647950" y="5048250"/>
          <p14:tracePt t="755328" x="2660650" y="5041900"/>
          <p14:tracePt t="755333" x="2667000" y="5041900"/>
          <p14:tracePt t="755434" x="2667000" y="5035550"/>
          <p14:tracePt t="755445" x="2660650" y="5035550"/>
          <p14:tracePt t="755452" x="2647950" y="5035550"/>
          <p14:tracePt t="755463" x="2635250" y="5035550"/>
          <p14:tracePt t="755480" x="2590800" y="5035550"/>
          <p14:tracePt t="755494" x="2527300" y="5035550"/>
          <p14:tracePt t="755511" x="2444750" y="5035550"/>
          <p14:tracePt t="755527" x="2381250" y="5035550"/>
          <p14:tracePt t="755544" x="2324100" y="5035550"/>
          <p14:tracePt t="755561" x="2286000" y="5035550"/>
          <p14:tracePt t="755713" x="2279650" y="5035550"/>
          <p14:tracePt t="755728" x="2254250" y="5035550"/>
          <p14:tracePt t="755736" x="2247900" y="5035550"/>
          <p14:tracePt t="755744" x="2241550" y="5041900"/>
          <p14:tracePt t="755865" x="2241550" y="5035550"/>
          <p14:tracePt t="755882" x="2241550" y="5029200"/>
          <p14:tracePt t="755946" x="2247900" y="5029200"/>
          <p14:tracePt t="755956" x="2266950" y="5029200"/>
          <p14:tracePt t="755962" x="2273300" y="5029200"/>
          <p14:tracePt t="755977" x="2286000" y="5029200"/>
          <p14:tracePt t="755994" x="2286000" y="5035550"/>
          <p14:tracePt t="756115" x="2279650" y="5041900"/>
          <p14:tracePt t="756123" x="2260600" y="5041900"/>
          <p14:tracePt t="756129" x="2254250" y="5048250"/>
          <p14:tracePt t="756144" x="2235200" y="5048250"/>
          <p14:tracePt t="756164" x="2165350" y="5048250"/>
          <p14:tracePt t="756177" x="2095500" y="5048250"/>
          <p14:tracePt t="756194" x="2019300" y="5048250"/>
          <p14:tracePt t="756211" x="1936750" y="5048250"/>
          <p14:tracePt t="756227" x="1879600" y="5048250"/>
          <p14:tracePt t="756246" x="1822450" y="5048250"/>
          <p14:tracePt t="756261" x="1771650" y="5048250"/>
          <p14:tracePt t="756278" x="1733550" y="5048250"/>
          <p14:tracePt t="756294" x="1695450" y="5048250"/>
          <p14:tracePt t="756311" x="1651000" y="5048250"/>
          <p14:tracePt t="756327" x="1619250" y="5048250"/>
          <p14:tracePt t="756335" x="1606550" y="5048250"/>
          <p14:tracePt t="756349" x="1574800" y="5048250"/>
          <p14:tracePt t="756361" x="1562100" y="5048250"/>
          <p14:tracePt t="756380" x="1511300" y="5048250"/>
          <p14:tracePt t="756394" x="1492250" y="5048250"/>
          <p14:tracePt t="756566" x="1504950" y="5048250"/>
          <p14:tracePt t="756571" x="1524000" y="5048250"/>
          <p14:tracePt t="756580" x="1549400" y="5048250"/>
          <p14:tracePt t="756599" x="1638300" y="5060950"/>
          <p14:tracePt t="756606" x="1695450" y="5060950"/>
          <p14:tracePt t="756616" x="1752600" y="5080000"/>
          <p14:tracePt t="756628" x="1860550" y="5092700"/>
          <p14:tracePt t="756644" x="1936750" y="5092700"/>
          <p14:tracePt t="756663" x="2006600" y="5099050"/>
          <p14:tracePt t="756669" x="2025650" y="5105400"/>
          <p14:tracePt t="756678" x="2032000" y="5105400"/>
          <p14:tracePt t="756801" x="2044700" y="5105400"/>
          <p14:tracePt t="756809" x="2063750" y="5105400"/>
          <p14:tracePt t="756828" x="2114550" y="5105400"/>
          <p14:tracePt t="756848" x="2146300" y="5105400"/>
          <p14:tracePt t="756865" x="2152650" y="5105400"/>
          <p14:tracePt t="756994" x="2146300" y="5105400"/>
          <p14:tracePt t="757002" x="2114550" y="5105400"/>
          <p14:tracePt t="757011" x="2076450" y="5105400"/>
          <p14:tracePt t="757027" x="2000250" y="5105400"/>
          <p14:tracePt t="757044" x="1930400" y="5105400"/>
          <p14:tracePt t="757061" x="1866900" y="5111750"/>
          <p14:tracePt t="757077" x="1790700" y="5111750"/>
          <p14:tracePt t="757094" x="1701800" y="5105400"/>
          <p14:tracePt t="757102" x="1676400" y="5111750"/>
          <p14:tracePt t="757105" x="1644650" y="5105400"/>
          <p14:tracePt t="757132" x="1606550" y="5105400"/>
          <p14:tracePt t="757144" x="1600200" y="5105400"/>
          <p14:tracePt t="757196" x="1600200" y="5099050"/>
          <p14:tracePt t="757228" x="1606550" y="5099050"/>
          <p14:tracePt t="757233" x="1619250" y="5099050"/>
          <p14:tracePt t="757244" x="1644650" y="5099050"/>
          <p14:tracePt t="757261" x="1708150" y="5099050"/>
          <p14:tracePt t="757278" x="1790700" y="5073650"/>
          <p14:tracePt t="757294" x="1892300" y="5073650"/>
          <p14:tracePt t="757312" x="2000250" y="5073650"/>
          <p14:tracePt t="757327" x="2095500" y="5073650"/>
          <p14:tracePt t="757348" x="2152650" y="5060950"/>
          <p14:tracePt t="757417" x="2152650" y="5067300"/>
          <p14:tracePt t="757434" x="2146300" y="5080000"/>
          <p14:tracePt t="757442" x="2133600" y="5092700"/>
          <p14:tracePt t="757461" x="2076450" y="5099050"/>
          <p14:tracePt t="757478" x="2044700" y="5099050"/>
          <p14:tracePt t="757496" x="2038350" y="5099050"/>
          <p14:tracePt t="757530" x="2063750" y="5099050"/>
          <p14:tracePt t="757544" x="2095500" y="5099050"/>
          <p14:tracePt t="757561" x="2241550" y="5099050"/>
          <p14:tracePt t="757577" x="2324100" y="5105400"/>
          <p14:tracePt t="757598" x="2482850" y="5118100"/>
          <p14:tracePt t="757611" x="2597150" y="5124450"/>
          <p14:tracePt t="757628" x="2749550" y="5118100"/>
          <p14:tracePt t="757644" x="2882900" y="5118100"/>
          <p14:tracePt t="757665" x="3022600" y="5111750"/>
          <p14:tracePt t="757678" x="3155950" y="5130800"/>
          <p14:tracePt t="757697" x="3314700" y="5143500"/>
          <p14:tracePt t="757711" x="3371850" y="5143500"/>
          <p14:tracePt t="757731" x="3467100" y="5156200"/>
          <p14:tracePt t="757826" x="3473450" y="5156200"/>
          <p14:tracePt t="758043" x="3460750" y="5156200"/>
          <p14:tracePt t="758049" x="3422650" y="5156200"/>
          <p14:tracePt t="758061" x="3384550" y="5156200"/>
          <p14:tracePt t="758077" x="3302000" y="5156200"/>
          <p14:tracePt t="758094" x="3219450" y="5156200"/>
          <p14:tracePt t="758112" x="3105150" y="5156200"/>
          <p14:tracePt t="758128" x="2959100" y="5137150"/>
          <p14:tracePt t="758144" x="2819400" y="5137150"/>
          <p14:tracePt t="758147" x="2749550" y="5137150"/>
          <p14:tracePt t="758163" x="2616200" y="5143500"/>
          <p14:tracePt t="758179" x="2489200" y="5143500"/>
          <p14:tracePt t="758194" x="2387600" y="5143500"/>
          <p14:tracePt t="758211" x="2330450" y="5143500"/>
          <p14:tracePt t="758229" x="2298700" y="5143500"/>
          <p14:tracePt t="758244" x="2286000" y="5149850"/>
          <p14:tracePt t="758482" x="2279650" y="5149850"/>
          <p14:tracePt t="758490" x="2279650" y="5137150"/>
          <p14:tracePt t="758511" x="2279650" y="5130800"/>
          <p14:tracePt t="758527" x="2279650" y="5118100"/>
          <p14:tracePt t="758544" x="2279650" y="5111750"/>
          <p14:tracePt t="758729" x="2273300" y="5092700"/>
          <p14:tracePt t="758737" x="2266950" y="5067300"/>
          <p14:tracePt t="758748" x="2260600" y="5060950"/>
          <p14:tracePt t="758810" x="2254250" y="5060950"/>
          <p14:tracePt t="758819" x="2241550" y="5060950"/>
          <p14:tracePt t="758827" x="2222500" y="5060950"/>
          <p14:tracePt t="758849" x="2216150" y="5060950"/>
          <p14:tracePt t="758890" x="2209800" y="5060950"/>
          <p14:tracePt t="758896" x="2190750" y="5060950"/>
          <p14:tracePt t="758913" x="2159000" y="5060950"/>
          <p14:tracePt t="758927" x="2120900" y="5080000"/>
          <p14:tracePt t="758944" x="2082800" y="5099050"/>
          <p14:tracePt t="758947" x="2063750" y="5105400"/>
          <p14:tracePt t="758961" x="2044700" y="5118100"/>
          <p14:tracePt t="758980" x="2006600" y="5118100"/>
          <p14:tracePt t="758994" x="1981200" y="5118100"/>
          <p14:tracePt t="759011" x="1974850" y="5124450"/>
          <p14:tracePt t="759089" x="1974850" y="5130800"/>
          <p14:tracePt t="759102" x="1974850" y="5137150"/>
          <p14:tracePt t="759111" x="1955800" y="5149850"/>
          <p14:tracePt t="759127" x="1943100" y="5156200"/>
          <p14:tracePt t="759192" x="1943100" y="5162550"/>
          <p14:tracePt t="759202" x="1930400" y="5162550"/>
          <p14:tracePt t="759212" x="1917700" y="5175250"/>
          <p14:tracePt t="759229" x="1898650" y="5175250"/>
          <p14:tracePt t="759244" x="1898650" y="5181600"/>
          <p14:tracePt t="759498" x="1892300" y="5181600"/>
          <p14:tracePt t="759506" x="1885950" y="5181600"/>
          <p14:tracePt t="759513" x="1879600" y="5181600"/>
          <p14:tracePt t="759528" x="1879600" y="5187950"/>
          <p14:tracePt t="759561" x="1879600" y="5200650"/>
          <p14:tracePt t="759577" x="1873250" y="5200650"/>
          <p14:tracePt t="759594" x="1873250" y="5213350"/>
          <p14:tracePt t="759612" x="1873250" y="5219700"/>
          <p14:tracePt t="759627" x="1866900" y="5219700"/>
          <p14:tracePt t="759681" x="1866900" y="5226050"/>
          <p14:tracePt t="759826" x="1860550" y="5226050"/>
          <p14:tracePt t="759849" x="1847850" y="5232400"/>
          <p14:tracePt t="759867" x="1835150" y="5257800"/>
          <p14:tracePt t="759882" x="1822450" y="5270500"/>
          <p14:tracePt t="759898" x="1790700" y="5289550"/>
          <p14:tracePt t="759914" x="1771650" y="5295900"/>
          <p14:tracePt t="759928" x="1727200" y="5314950"/>
          <p14:tracePt t="759945" x="1670050" y="5346700"/>
          <p14:tracePt t="759964" x="1625600" y="5365750"/>
          <p14:tracePt t="759980" x="1587500" y="5378450"/>
          <p14:tracePt t="759996" x="1524000" y="5397500"/>
          <p14:tracePt t="760011" x="1466850" y="5403850"/>
          <p14:tracePt t="760027" x="1403350" y="5416550"/>
          <p14:tracePt t="760046" x="1365250" y="5416550"/>
          <p14:tracePt t="760061" x="1339850" y="5422900"/>
          <p14:tracePt t="760078" x="1295400" y="5416550"/>
          <p14:tracePt t="760094" x="1250950" y="5403850"/>
          <p14:tracePt t="760111" x="1206500" y="5391150"/>
          <p14:tracePt t="760113" x="1200150" y="5391150"/>
          <p14:tracePt t="760130" x="1200150" y="5384800"/>
          <p14:tracePt t="760145" x="1193800" y="5384800"/>
          <p14:tracePt t="760305" x="1193800" y="5378450"/>
          <p14:tracePt t="760316" x="1212850" y="5378450"/>
          <p14:tracePt t="760345" x="1289050" y="5353050"/>
          <p14:tracePt t="760364" x="1390650" y="5334000"/>
          <p14:tracePt t="760378" x="1530350" y="5314950"/>
          <p14:tracePt t="760394" x="1695450" y="5314950"/>
          <p14:tracePt t="760414" x="1841500" y="5314950"/>
          <p14:tracePt t="760428" x="1968500" y="5314950"/>
          <p14:tracePt t="760444" x="2057400" y="5314950"/>
          <p14:tracePt t="760461" x="2120900" y="5314950"/>
          <p14:tracePt t="760478" x="2146300" y="5308600"/>
          <p14:tracePt t="760494" x="2165350" y="5308600"/>
          <p14:tracePt t="760511" x="2178050" y="5289550"/>
          <p14:tracePt t="760527" x="2203450" y="5270500"/>
          <p14:tracePt t="760544" x="2235200" y="5264150"/>
          <p14:tracePt t="760561" x="2273300" y="5257800"/>
          <p14:tracePt t="760599" x="2279650" y="5257800"/>
          <p14:tracePt t="760607" x="2292350" y="5257800"/>
          <p14:tracePt t="760609" x="2298700" y="5257800"/>
          <p14:tracePt t="760628" x="2381250" y="5257800"/>
          <p14:tracePt t="760645" x="2451100" y="5257800"/>
          <p14:tracePt t="760664" x="2495550" y="5257800"/>
          <p14:tracePt t="760677" x="2514600" y="5257800"/>
          <p14:tracePt t="760825" x="2508250" y="5257800"/>
          <p14:tracePt t="760833" x="2501900" y="5270500"/>
          <p14:tracePt t="760856" x="2495550" y="5270500"/>
          <p14:tracePt t="760860" x="2476500" y="5270500"/>
          <p14:tracePt t="760881" x="2438400" y="5270500"/>
          <p14:tracePt t="760894" x="2432050" y="5270500"/>
          <p14:tracePt t="760913" x="2425700" y="5270500"/>
          <p14:tracePt t="760986" x="2419350" y="5270500"/>
          <p14:tracePt t="760993" x="2413000" y="5270500"/>
          <p14:tracePt t="761011" x="2400300" y="5270500"/>
          <p14:tracePt t="761121" x="2406650" y="5270500"/>
          <p14:tracePt t="761233" x="2400300" y="5264150"/>
          <p14:tracePt t="761257" x="2393950" y="5264150"/>
          <p14:tracePt t="761266" x="2393950" y="5257800"/>
          <p14:tracePt t="761330" x="2393950" y="5251450"/>
          <p14:tracePt t="761427" x="2406650" y="5251450"/>
          <p14:tracePt t="761443" x="2413000" y="5251450"/>
          <p14:tracePt t="761461" x="2432050" y="5251450"/>
          <p14:tracePt t="761481" x="2438400" y="5251450"/>
          <p14:tracePt t="761494" x="2463800" y="5251450"/>
          <p14:tracePt t="761511" x="2470150" y="5251450"/>
          <p14:tracePt t="761527" x="2476500" y="5251450"/>
          <p14:tracePt t="761681" x="2495550" y="5251450"/>
          <p14:tracePt t="761691" x="2508250" y="5251450"/>
          <p14:tracePt t="761711" x="2533650" y="5251450"/>
          <p14:tracePt t="761727" x="2546350" y="5251450"/>
          <p14:tracePt t="761764" x="2559050" y="5245100"/>
          <p14:tracePt t="761811" x="2565400" y="5238750"/>
          <p14:tracePt t="761829" x="2578100" y="5226050"/>
          <p14:tracePt t="761848" x="2590800" y="5213350"/>
          <p14:tracePt t="761865" x="2590800" y="5207000"/>
          <p14:tracePt t="761931" x="2578100" y="5207000"/>
          <p14:tracePt t="761939" x="2559050" y="5219700"/>
          <p14:tracePt t="761946" x="2546350" y="5226050"/>
          <p14:tracePt t="761961" x="2527300" y="5238750"/>
          <p14:tracePt t="761980" x="2508250" y="5251450"/>
          <p14:tracePt t="761994" x="2508250" y="5264150"/>
          <p14:tracePt t="762011" x="2508250" y="5270500"/>
          <p14:tracePt t="762028" x="2514600" y="5276850"/>
          <p14:tracePt t="762061" x="2520950" y="5276850"/>
          <p14:tracePt t="762111" x="2482850" y="5283200"/>
          <p14:tracePt t="762127" x="2444750" y="5295900"/>
          <p14:tracePt t="762132" x="2425700" y="5302250"/>
          <p14:tracePt t="762145" x="2381250" y="5302250"/>
          <p14:tracePt t="762163" x="2324100" y="5302250"/>
          <p14:tracePt t="762177" x="2273300" y="5302250"/>
          <p14:tracePt t="762194" x="2228850" y="5302250"/>
          <p14:tracePt t="762211" x="2203450" y="5276850"/>
          <p14:tracePt t="762227" x="2197100" y="5251450"/>
          <p14:tracePt t="762244" x="2190750" y="5219700"/>
          <p14:tracePt t="762261" x="2184400" y="5194300"/>
          <p14:tracePt t="762278" x="2184400" y="5181600"/>
          <p14:tracePt t="762295" x="2197100" y="5156200"/>
          <p14:tracePt t="762311" x="2241550" y="5137150"/>
          <p14:tracePt t="762316" x="2260600" y="5124450"/>
          <p14:tracePt t="762331" x="2298700" y="5105400"/>
          <p14:tracePt t="762345" x="2330450" y="5092700"/>
          <p14:tracePt t="762361" x="2425700" y="5067300"/>
          <p14:tracePt t="762379" x="2495550" y="5073650"/>
          <p14:tracePt t="762399" x="2552700" y="5073650"/>
          <p14:tracePt t="762413" x="2597150" y="5073650"/>
          <p14:tracePt t="762427" x="2628900" y="5073650"/>
          <p14:tracePt t="762444" x="2635250" y="5080000"/>
          <p14:tracePt t="762461" x="2641600" y="5092700"/>
          <p14:tracePt t="762477" x="2641600" y="5130800"/>
          <p14:tracePt t="762494" x="2641600" y="5149850"/>
          <p14:tracePt t="762511" x="2641600" y="5156200"/>
          <p14:tracePt t="762527" x="2641600" y="5175250"/>
          <p14:tracePt t="762544" x="2635250" y="5207000"/>
          <p14:tracePt t="762561" x="2578100" y="5238750"/>
          <p14:tracePt t="762578" x="2533650" y="5257800"/>
          <p14:tracePt t="762598" x="2508250" y="5264150"/>
          <p14:tracePt t="762612" x="2470150" y="5264150"/>
          <p14:tracePt t="762628" x="2425700" y="5264150"/>
          <p14:tracePt t="762644" x="2387600" y="5270500"/>
          <p14:tracePt t="762663" x="2355850" y="5270500"/>
          <p14:tracePt t="762671" x="2336800" y="5270500"/>
          <p14:tracePt t="762677" x="2317750" y="5270500"/>
          <p14:tracePt t="762711" x="2298700" y="5270500"/>
          <p14:tracePt t="762730" x="2279650" y="5238750"/>
          <p14:tracePt t="762744" x="2273300" y="5232400"/>
          <p14:tracePt t="762761" x="2273300" y="5219700"/>
          <p14:tracePt t="762778" x="2273300" y="5194300"/>
          <p14:tracePt t="762795" x="2298700" y="5181600"/>
          <p14:tracePt t="762811" x="2330450" y="5162550"/>
          <p14:tracePt t="762829" x="2400300" y="5156200"/>
          <p14:tracePt t="762847" x="2482850" y="5149850"/>
          <p14:tracePt t="762861" x="2559050" y="5149850"/>
          <p14:tracePt t="762878" x="2609850" y="5149850"/>
          <p14:tracePt t="762895" x="2660650" y="5168900"/>
          <p14:tracePt t="762912" x="2686050" y="5194300"/>
          <p14:tracePt t="762927" x="2686050" y="5213350"/>
          <p14:tracePt t="762944" x="2686050" y="5245100"/>
          <p14:tracePt t="762947" x="2686050" y="5264150"/>
          <p14:tracePt t="762961" x="2647950" y="5302250"/>
          <p14:tracePt t="762980" x="2622550" y="5334000"/>
          <p14:tracePt t="762995" x="2590800" y="5353050"/>
          <p14:tracePt t="763011" x="2559050" y="5365750"/>
          <p14:tracePt t="763028" x="2527300" y="5365750"/>
          <p14:tracePt t="763044" x="2470150" y="5365750"/>
          <p14:tracePt t="763061" x="2419350" y="5365750"/>
          <p14:tracePt t="763081" x="2387600" y="5365750"/>
          <p14:tracePt t="763097" x="2336800" y="5340350"/>
          <p14:tracePt t="763113" x="2286000" y="5264150"/>
          <p14:tracePt t="763128" x="2286000" y="5232400"/>
          <p14:tracePt t="763146" x="2286000" y="5149850"/>
          <p14:tracePt t="763164" x="2311400" y="5099050"/>
          <p14:tracePt t="763178" x="2349500" y="5067300"/>
          <p14:tracePt t="763195" x="2393950" y="5054600"/>
          <p14:tracePt t="763215" x="2451100" y="5054600"/>
          <p14:tracePt t="763230" x="2470150" y="5048250"/>
          <p14:tracePt t="763245" x="2489200" y="5073650"/>
          <p14:tracePt t="763262" x="2501900" y="5111750"/>
          <p14:tracePt t="763278" x="2501900" y="5156200"/>
          <p14:tracePt t="763295" x="2476500" y="5200650"/>
          <p14:tracePt t="763312" x="2413000" y="5238750"/>
          <p14:tracePt t="763332" x="2279650" y="5270500"/>
          <p14:tracePt t="763349" x="2184400" y="5270500"/>
          <p14:tracePt t="763364" x="2095500" y="5270500"/>
          <p14:tracePt t="763378" x="2012950" y="5283200"/>
          <p14:tracePt t="763394" x="1930400" y="5283200"/>
          <p14:tracePt t="763414" x="1828800" y="5289550"/>
          <p14:tracePt t="763427" x="1727200" y="5289550"/>
          <p14:tracePt t="763444" x="1663700" y="5289550"/>
          <p14:tracePt t="763461" x="1619250" y="5289550"/>
          <p14:tracePt t="763477" x="1600200" y="5289550"/>
          <p14:tracePt t="763494" x="1587500" y="5289550"/>
          <p14:tracePt t="763511" x="1568450" y="5289550"/>
          <p14:tracePt t="763527" x="1549400" y="5289550"/>
          <p14:tracePt t="763534" x="1543050" y="5289550"/>
          <p14:tracePt t="763946" x="1568450" y="5289550"/>
          <p14:tracePt t="763956" x="1593850" y="5289550"/>
          <p14:tracePt t="763963" x="1631950" y="5289550"/>
          <p14:tracePt t="763979" x="1701800" y="5289550"/>
          <p14:tracePt t="763994" x="1771650" y="5295900"/>
          <p14:tracePt t="764011" x="1816100" y="5308600"/>
          <p14:tracePt t="764028" x="1835150" y="5314950"/>
          <p14:tracePt t="764138" x="1841500" y="5314950"/>
          <p14:tracePt t="764146" x="1860550" y="5314950"/>
          <p14:tracePt t="764154" x="1885950" y="5314950"/>
          <p14:tracePt t="764166" x="1911350" y="5314950"/>
          <p14:tracePt t="764178" x="1968500" y="5314950"/>
          <p14:tracePt t="764194" x="2006600" y="5314950"/>
          <p14:tracePt t="764211" x="2025650" y="5314950"/>
          <p14:tracePt t="764227" x="2032000" y="5314950"/>
          <p14:tracePt t="764315" x="2044700" y="5314950"/>
          <p14:tracePt t="764322" x="2051050" y="5314950"/>
          <p14:tracePt t="764353" x="2051050" y="5308600"/>
          <p14:tracePt t="764401" x="2057400" y="5308600"/>
          <p14:tracePt t="764415" x="2070100" y="5308600"/>
          <p14:tracePt t="764420" x="2076450" y="5308600"/>
          <p14:tracePt t="764597" x="2063750" y="5308600"/>
          <p14:tracePt t="764607" x="2038350" y="5308600"/>
          <p14:tracePt t="764612" x="2000250" y="5308600"/>
          <p14:tracePt t="764631" x="1924050" y="5321300"/>
          <p14:tracePt t="764644" x="1847850" y="5327650"/>
          <p14:tracePt t="764663" x="1771650" y="5327650"/>
          <p14:tracePt t="764677" x="1714500" y="5321300"/>
          <p14:tracePt t="764694" x="1689100" y="5321300"/>
          <p14:tracePt t="764711" x="1682750" y="5321300"/>
          <p14:tracePt t="764729" x="1676400" y="5321300"/>
          <p14:tracePt t="764744" x="1663700" y="5321300"/>
          <p14:tracePt t="764761" x="1606550" y="5327650"/>
          <p14:tracePt t="764778" x="1568450" y="5327650"/>
          <p14:tracePt t="764794" x="1549400" y="5334000"/>
          <p14:tracePt t="764811" x="1536700" y="5334000"/>
          <p14:tracePt t="764828" x="1524000" y="5327650"/>
          <p14:tracePt t="764848" x="1511300" y="5321300"/>
          <p14:tracePt t="764872" x="1504950" y="5321300"/>
          <p14:tracePt t="764994" x="1543050" y="5321300"/>
          <p14:tracePt t="765009" x="1631950" y="5314950"/>
          <p14:tracePt t="765028" x="1746250" y="5314950"/>
          <p14:tracePt t="765044" x="1873250" y="5314950"/>
          <p14:tracePt t="765061" x="1955800" y="5289550"/>
          <p14:tracePt t="765077" x="2025650" y="5289550"/>
          <p14:tracePt t="765097" x="2095500" y="5289550"/>
          <p14:tracePt t="765111" x="2139950" y="5295900"/>
          <p14:tracePt t="765127" x="2159000" y="5295900"/>
          <p14:tracePt t="765179" x="2171700" y="5295900"/>
          <p14:tracePt t="765194" x="2190750" y="5295900"/>
          <p14:tracePt t="765211" x="2209800" y="5295900"/>
          <p14:tracePt t="765232" x="2228850" y="5295900"/>
          <p14:tracePt t="765243" x="2247900" y="5295900"/>
          <p14:tracePt t="765250" x="2254250" y="5295900"/>
          <p14:tracePt t="765262" x="2260600" y="5295900"/>
          <p14:tracePt t="765385" x="2241550" y="5295900"/>
          <p14:tracePt t="765396" x="2228850" y="5295900"/>
          <p14:tracePt t="765401" x="2216150" y="5295900"/>
          <p14:tracePt t="765413" x="2190750" y="5295900"/>
          <p14:tracePt t="765427" x="2165350" y="5302250"/>
          <p14:tracePt t="765445" x="2101850" y="5302250"/>
          <p14:tracePt t="765461" x="2019300" y="5302250"/>
          <p14:tracePt t="765477" x="1936750" y="5302250"/>
          <p14:tracePt t="765494" x="1866900" y="5295900"/>
          <p14:tracePt t="765511" x="1784350" y="5295900"/>
          <p14:tracePt t="765528" x="1739900" y="5295900"/>
          <p14:tracePt t="765536" x="1733550" y="5289550"/>
          <p14:tracePt t="765544" x="1727200" y="5289550"/>
          <p14:tracePt t="765643" x="1720850" y="5289550"/>
          <p14:tracePt t="765664" x="1714500" y="5289550"/>
          <p14:tracePt t="765670" x="1708150" y="5289550"/>
          <p14:tracePt t="765731" x="1695450" y="5289550"/>
          <p14:tracePt t="765737" x="1689100" y="5289550"/>
          <p14:tracePt t="765746" x="1682750" y="5289550"/>
          <p14:tracePt t="765762" x="1676400" y="5289550"/>
          <p14:tracePt t="765825" x="1720850" y="5289550"/>
          <p14:tracePt t="765849" x="1860550" y="5289550"/>
          <p14:tracePt t="765861" x="2012950" y="5289550"/>
          <p14:tracePt t="765878" x="2171700" y="5283200"/>
          <p14:tracePt t="765895" x="2298700" y="5276850"/>
          <p14:tracePt t="765913" x="2432050" y="5276850"/>
          <p14:tracePt t="765927" x="2444750" y="5276850"/>
          <p14:tracePt t="766010" x="2425700" y="5251450"/>
          <p14:tracePt t="766019" x="2406650" y="5232400"/>
          <p14:tracePt t="766028" x="2381250" y="5200650"/>
          <p14:tracePt t="766044" x="2317750" y="5137150"/>
          <p14:tracePt t="766061" x="2241550" y="5086350"/>
          <p14:tracePt t="766082" x="2171700" y="5022850"/>
          <p14:tracePt t="766094" x="2146300" y="4978400"/>
          <p14:tracePt t="766111" x="2139950" y="4927600"/>
          <p14:tracePt t="766129" x="2139950" y="4832350"/>
          <p14:tracePt t="766145" x="2139950" y="4768850"/>
          <p14:tracePt t="766163" x="2139950" y="4756150"/>
          <p14:tracePt t="766247" x="2133600" y="4756150"/>
          <p14:tracePt t="766252" x="2114550" y="4756150"/>
          <p14:tracePt t="766262" x="2108200" y="4762500"/>
          <p14:tracePt t="766278" x="2095500" y="4762500"/>
          <p14:tracePt t="766295" x="2089150" y="4762500"/>
          <p14:tracePt t="766315" x="2089150" y="4768850"/>
          <p14:tracePt t="766330" x="2076450" y="4768850"/>
          <p14:tracePt t="766347" x="2070100" y="4775200"/>
          <p14:tracePt t="766366" x="2063750" y="4775200"/>
          <p14:tracePt t="766380" x="2057400" y="4775200"/>
          <p14:tracePt t="766394" x="2051050" y="4775200"/>
          <p14:tracePt t="766413" x="2038350" y="4794250"/>
          <p14:tracePt t="766418" x="2032000" y="4800600"/>
          <p14:tracePt t="766428" x="2025650" y="4800600"/>
          <p14:tracePt t="766490" x="2025650" y="4794250"/>
          <p14:tracePt t="766497" x="2025650" y="4768850"/>
          <p14:tracePt t="766511" x="2025650" y="4743450"/>
          <p14:tracePt t="766528" x="2025650" y="4699000"/>
          <p14:tracePt t="766545" x="2025650" y="4578350"/>
          <p14:tracePt t="766562" x="2025650" y="4464050"/>
          <p14:tracePt t="766580" x="2025650" y="4337050"/>
          <p14:tracePt t="766598" x="2025650" y="4279900"/>
          <p14:tracePt t="766612" x="2025650" y="4273550"/>
          <p14:tracePt t="766647" x="2019300" y="4273550"/>
          <p14:tracePt t="766678" x="2012950" y="4286250"/>
          <p14:tracePt t="766694" x="2000250" y="4324350"/>
          <p14:tracePt t="766711" x="2000250" y="4368800"/>
          <p14:tracePt t="766727" x="2000250" y="4425950"/>
          <p14:tracePt t="766729" x="2000250" y="4470400"/>
          <p14:tracePt t="766745" x="2000250" y="4565650"/>
          <p14:tracePt t="766762" x="2000250" y="4686300"/>
          <p14:tracePt t="766778" x="1981200" y="4794250"/>
          <p14:tracePt t="766794" x="1981200" y="4857750"/>
          <p14:tracePt t="766811" x="1987550" y="4889500"/>
          <p14:tracePt t="766828" x="1987550" y="4902200"/>
          <p14:tracePt t="766848" x="1981200" y="4908550"/>
          <p14:tracePt t="766917" x="1981200" y="4895850"/>
          <p14:tracePt t="766926" x="1981200" y="4857750"/>
          <p14:tracePt t="766931" x="2000250" y="4826000"/>
          <p14:tracePt t="766944" x="2019300" y="4787900"/>
          <p14:tracePt t="766961" x="2063750" y="4641850"/>
          <p14:tracePt t="766980" x="2108200" y="4527550"/>
          <p14:tracePt t="766995" x="2146300" y="4419600"/>
          <p14:tracePt t="767011" x="2159000" y="4375150"/>
          <p14:tracePt t="767028" x="2165350" y="4368800"/>
          <p14:tracePt t="767105" x="2159000" y="4400550"/>
          <p14:tracePt t="767114" x="2159000" y="4457700"/>
          <p14:tracePt t="767127" x="2159000" y="4527550"/>
          <p14:tracePt t="767145" x="2146300" y="4654550"/>
          <p14:tracePt t="767149" x="2139950" y="4718050"/>
          <p14:tracePt t="767163" x="2146300" y="4832350"/>
          <p14:tracePt t="767178" x="2127250" y="4895850"/>
          <p14:tracePt t="767194" x="2133600" y="4946650"/>
          <p14:tracePt t="767211" x="2127250" y="4965700"/>
          <p14:tracePt t="767229" x="2127250" y="4972050"/>
          <p14:tracePt t="767287" x="2127250" y="4959350"/>
          <p14:tracePt t="767294" x="2127250" y="4914900"/>
          <p14:tracePt t="767313" x="2133600" y="4813300"/>
          <p14:tracePt t="767328" x="2120900" y="4737100"/>
          <p14:tracePt t="767345" x="2133600" y="4648200"/>
          <p14:tracePt t="767351" x="2139950" y="4616450"/>
          <p14:tracePt t="767361" x="2146300" y="4533900"/>
          <p14:tracePt t="767377" x="2165350" y="4451350"/>
          <p14:tracePt t="767394" x="2165350" y="4381500"/>
          <p14:tracePt t="767413" x="2165350" y="4337050"/>
          <p14:tracePt t="767427" x="2178050" y="4318000"/>
          <p14:tracePt t="767497" x="2178050" y="4343400"/>
          <p14:tracePt t="767506" x="2178050" y="4368800"/>
          <p14:tracePt t="767514" x="2178050" y="4400550"/>
          <p14:tracePt t="767528" x="2178050" y="4445000"/>
          <p14:tracePt t="767546" x="2171700" y="4591050"/>
          <p14:tracePt t="767561" x="2171700" y="4641850"/>
          <p14:tracePt t="767580" x="2152650" y="4794250"/>
          <p14:tracePt t="767599" x="2159000" y="4889500"/>
          <p14:tracePt t="767611" x="2152650" y="4991100"/>
          <p14:tracePt t="767629" x="2146300" y="5073650"/>
          <p14:tracePt t="767645" x="2133600" y="5168900"/>
          <p14:tracePt t="767664" x="2108200" y="5194300"/>
          <p14:tracePt t="767678" x="2108200" y="5226050"/>
          <p14:tracePt t="767694" x="2101850" y="5245100"/>
          <p14:tracePt t="767833" x="2101850" y="5251450"/>
          <p14:tracePt t="767865" x="2108200" y="5251450"/>
          <p14:tracePt t="767890" x="2108200" y="5264150"/>
          <p14:tracePt t="767974" x="2108200" y="5251450"/>
          <p14:tracePt t="767981" x="2108200" y="5226050"/>
          <p14:tracePt t="767994" x="2108200" y="5168900"/>
          <p14:tracePt t="768011" x="2120900" y="5067300"/>
          <p14:tracePt t="768027" x="2146300" y="4902200"/>
          <p14:tracePt t="768044" x="2184400" y="4787900"/>
          <p14:tracePt t="768061" x="2203450" y="4730750"/>
          <p14:tracePt t="768078" x="2216150" y="4692650"/>
          <p14:tracePt t="768098" x="2228850" y="4616450"/>
          <p14:tracePt t="768111" x="2241550" y="4597400"/>
          <p14:tracePt t="768128" x="2228850" y="4527550"/>
          <p14:tracePt t="768144" x="2222500" y="4476750"/>
          <p14:tracePt t="768145" x="2222500" y="4451350"/>
          <p14:tracePt t="768165" x="2222500" y="4419600"/>
          <p14:tracePt t="768178" x="2222500" y="4394200"/>
          <p14:tracePt t="768194" x="2222500" y="4387850"/>
          <p14:tracePt t="768212" x="2216150" y="4381500"/>
          <p14:tracePt t="768229" x="2209800" y="4375150"/>
          <p14:tracePt t="768244" x="2209800" y="4368800"/>
          <p14:tracePt t="768322" x="2209800" y="4362450"/>
          <p14:tracePt t="768385" x="2209800" y="4356100"/>
          <p14:tracePt t="768401" x="2203450" y="4356100"/>
          <p14:tracePt t="768417" x="2197100" y="4356100"/>
          <p14:tracePt t="768425" x="2178050" y="4356100"/>
          <p14:tracePt t="768444" x="2159000" y="4356100"/>
          <p14:tracePt t="768461" x="2127250" y="4356100"/>
          <p14:tracePt t="768480" x="2095500" y="4356100"/>
          <p14:tracePt t="768494" x="2070100" y="4356100"/>
          <p14:tracePt t="768511" x="2044700" y="4356100"/>
          <p14:tracePt t="768528" x="2025650" y="4356100"/>
          <p14:tracePt t="768614" x="2012950" y="4356100"/>
          <p14:tracePt t="768618" x="2006600" y="4356100"/>
          <p14:tracePt t="768627" x="2000250" y="4356100"/>
          <p14:tracePt t="768644" x="1993900" y="4356100"/>
          <p14:tracePt t="768664" x="1987550" y="4356100"/>
          <p14:tracePt t="768678" x="1955800" y="4356100"/>
          <p14:tracePt t="768694" x="1917700" y="4356100"/>
          <p14:tracePt t="768711" x="1879600" y="4356100"/>
          <p14:tracePt t="768730" x="1828800" y="4356100"/>
          <p14:tracePt t="768825" x="1822450" y="4356100"/>
          <p14:tracePt t="768833" x="1809750" y="4356100"/>
          <p14:tracePt t="768851" x="1803400" y="4362450"/>
          <p14:tracePt t="768895" x="1778000" y="4368800"/>
          <p14:tracePt t="768913" x="1746250" y="4381500"/>
          <p14:tracePt t="768927" x="1714500" y="4387850"/>
          <p14:tracePt t="768944" x="1695450" y="4387850"/>
          <p14:tracePt t="769009" x="1701800" y="4387850"/>
          <p14:tracePt t="769026" x="1708150" y="4387850"/>
          <p14:tracePt t="769044" x="1714500" y="4387850"/>
          <p14:tracePt t="769061" x="1790700" y="4387850"/>
          <p14:tracePt t="769077" x="1898650" y="4394200"/>
          <p14:tracePt t="769094" x="2006600" y="4394200"/>
          <p14:tracePt t="769105" x="2152650" y="4406900"/>
          <p14:tracePt t="769113" x="2228850" y="4406900"/>
          <p14:tracePt t="769130" x="2336800" y="4387850"/>
          <p14:tracePt t="769145" x="2406650" y="4387850"/>
          <p14:tracePt t="769163" x="2571750" y="4381500"/>
          <p14:tracePt t="769177" x="2622550" y="4368800"/>
          <p14:tracePt t="769194" x="2635250" y="4368800"/>
          <p14:tracePt t="769211" x="2628900" y="4368800"/>
          <p14:tracePt t="769228" x="2590800" y="4375150"/>
          <p14:tracePt t="769247" x="2514600" y="4387850"/>
          <p14:tracePt t="769261" x="2425700" y="4425950"/>
          <p14:tracePt t="769278" x="2330450" y="4483100"/>
          <p14:tracePt t="769295" x="2203450" y="4552950"/>
          <p14:tracePt t="769301" x="2146300" y="4591050"/>
          <p14:tracePt t="769312" x="2089150" y="4610100"/>
          <p14:tracePt t="769328" x="2012950" y="4648200"/>
          <p14:tracePt t="769347" x="1911350" y="4679950"/>
          <p14:tracePt t="769361" x="1854200" y="4699000"/>
          <p14:tracePt t="769378" x="1835150" y="4711700"/>
          <p14:tracePt t="769397" x="1758950" y="4743450"/>
          <p14:tracePt t="769414" x="1714500" y="4768850"/>
          <p14:tracePt t="769428" x="1663700" y="4781550"/>
          <p14:tracePt t="769444" x="1638300" y="4787900"/>
          <p14:tracePt t="769461" x="1625600" y="4794250"/>
          <p14:tracePt t="769480" x="1612900" y="4800600"/>
          <p14:tracePt t="769494" x="1587500" y="4806950"/>
          <p14:tracePt t="769511" x="1562100" y="4819650"/>
          <p14:tracePt t="769527" x="1543050" y="4819650"/>
          <p14:tracePt t="769679" x="1555750" y="4819650"/>
          <p14:tracePt t="769684" x="1593850" y="4819650"/>
          <p14:tracePt t="769695" x="1619250" y="4819650"/>
          <p14:tracePt t="769712" x="1727200" y="4813300"/>
          <p14:tracePt t="769732" x="1987550" y="4813300"/>
          <p14:tracePt t="769743" x="2089150" y="4806950"/>
          <p14:tracePt t="769753" x="2305050" y="4806950"/>
          <p14:tracePt t="769763" x="2393950" y="4813300"/>
          <p14:tracePt t="769778" x="2533650" y="4819650"/>
          <p14:tracePt t="769794" x="2571750" y="4832350"/>
          <p14:tracePt t="769858" x="2463800" y="4800600"/>
          <p14:tracePt t="769881" x="2336800" y="4762500"/>
          <p14:tracePt t="769894" x="2152650" y="4692650"/>
          <p14:tracePt t="769913" x="1752600" y="4546600"/>
          <p14:tracePt t="769928" x="1644650" y="4521200"/>
          <p14:tracePt t="769946" x="1314450" y="4419600"/>
          <p14:tracePt t="769964" x="1149350" y="4368800"/>
          <p14:tracePt t="769978" x="1035050" y="4330700"/>
          <p14:tracePt t="769994" x="939800" y="4305300"/>
          <p14:tracePt t="770012" x="863600" y="4298950"/>
          <p14:tracePt t="770028" x="806450" y="4298950"/>
          <p14:tracePt t="770046" x="793750" y="4298950"/>
          <p14:tracePt t="770078" x="787400" y="4292600"/>
          <p14:tracePt t="770099" x="755650" y="4292600"/>
          <p14:tracePt t="770115" x="717550" y="4292600"/>
          <p14:tracePt t="770129" x="666750" y="4292600"/>
          <p14:tracePt t="770144" x="647700" y="4292600"/>
          <p14:tracePt t="770163" x="596900" y="4292600"/>
          <p14:tracePt t="770178" x="565150" y="4292600"/>
          <p14:tracePt t="770194" x="546100" y="4292600"/>
          <p14:tracePt t="770211" x="527050" y="4298950"/>
          <p14:tracePt t="770230" x="508000" y="4311650"/>
          <p14:tracePt t="770244" x="495300" y="4311650"/>
          <p14:tracePt t="770299" x="488950" y="4311650"/>
          <p14:tracePt t="770379" x="495300" y="4311650"/>
          <p14:tracePt t="770385" x="501650" y="4311650"/>
          <p14:tracePt t="770399" x="514350" y="4311650"/>
          <p14:tracePt t="770415" x="552450" y="4311650"/>
          <p14:tracePt t="770428" x="615950" y="4311650"/>
          <p14:tracePt t="770444" x="673100" y="4311650"/>
          <p14:tracePt t="770461" x="736600" y="4311650"/>
          <p14:tracePt t="770477" x="787400" y="4311650"/>
          <p14:tracePt t="770494" x="825500" y="4311650"/>
          <p14:tracePt t="770510" x="831850" y="4311650"/>
          <p14:tracePt t="770628" x="831850" y="4318000"/>
          <p14:tracePt t="770635" x="831850" y="4324350"/>
          <p14:tracePt t="770644" x="831850" y="4349750"/>
          <p14:tracePt t="770664" x="806450" y="4406900"/>
          <p14:tracePt t="770678" x="781050" y="4483100"/>
          <p14:tracePt t="770696" x="755650" y="4552950"/>
          <p14:tracePt t="770711" x="742950" y="4591050"/>
          <p14:tracePt t="770728" x="736600" y="4610100"/>
          <p14:tracePt t="770789" x="723900" y="4616450"/>
          <p14:tracePt t="770794" x="685800" y="4622800"/>
          <p14:tracePt t="770812" x="590550" y="4629150"/>
          <p14:tracePt t="770827" x="482600" y="4622800"/>
          <p14:tracePt t="770848" x="374650" y="4622800"/>
          <p14:tracePt t="770863" x="292100" y="4622800"/>
          <p14:tracePt t="770878" x="254000" y="4616450"/>
          <p14:tracePt t="770913" x="254000" y="4584700"/>
          <p14:tracePt t="770927" x="273050" y="4540250"/>
          <p14:tracePt t="770945" x="330200" y="4413250"/>
          <p14:tracePt t="770961" x="349250" y="4337050"/>
          <p14:tracePt t="770979" x="361950" y="4305300"/>
          <p14:tracePt t="770994" x="361950" y="4298950"/>
          <p14:tracePt t="771011" x="361950" y="4286250"/>
          <p14:tracePt t="771028" x="368300" y="4279900"/>
          <p14:tracePt t="771044" x="374650" y="4279900"/>
          <p14:tracePt t="771078" x="406400" y="4279900"/>
          <p14:tracePt t="771100" x="482600" y="4279900"/>
          <p14:tracePt t="771111" x="495300" y="4279900"/>
          <p14:tracePt t="771127" x="501650" y="4286250"/>
          <p14:tracePt t="771178" x="501650" y="4292600"/>
          <p14:tracePt t="771236" x="495300" y="4292600"/>
          <p14:tracePt t="771245" x="488950" y="4292600"/>
          <p14:tracePt t="771254" x="476250" y="4292600"/>
          <p14:tracePt t="771278" x="469900" y="4286250"/>
          <p14:tracePt t="771385" x="488950" y="4286250"/>
          <p14:tracePt t="771395" x="527050" y="4286250"/>
          <p14:tracePt t="771414" x="596900" y="4286250"/>
          <p14:tracePt t="771427" x="666750" y="4286250"/>
          <p14:tracePt t="771444" x="730250" y="4286250"/>
          <p14:tracePt t="771461" x="787400" y="4279900"/>
          <p14:tracePt t="771478" x="825500" y="4279900"/>
          <p14:tracePt t="771494" x="838200" y="4279900"/>
          <p14:tracePt t="771663" x="831850" y="4279900"/>
          <p14:tracePt t="771669" x="825500" y="4311650"/>
          <p14:tracePt t="771677" x="812800" y="4349750"/>
          <p14:tracePt t="771695" x="787400" y="4445000"/>
          <p14:tracePt t="771711" x="749300" y="4521200"/>
          <p14:tracePt t="771729" x="723900" y="4629150"/>
          <p14:tracePt t="771744" x="711200" y="4648200"/>
          <p14:tracePt t="771761" x="679450" y="4705350"/>
          <p14:tracePt t="771778" x="660400" y="4737100"/>
          <p14:tracePt t="771794" x="647700" y="4756150"/>
          <p14:tracePt t="771811" x="590550" y="4756150"/>
          <p14:tracePt t="771828" x="539750" y="4749800"/>
          <p14:tracePt t="771849" x="463550" y="4699000"/>
          <p14:tracePt t="771854" x="425450" y="4673600"/>
          <p14:tracePt t="771865" x="374650" y="4654550"/>
          <p14:tracePt t="771877" x="361950" y="4629150"/>
          <p14:tracePt t="771898" x="361950" y="4559300"/>
          <p14:tracePt t="771913" x="361950" y="4533900"/>
          <p14:tracePt t="771928" x="419100" y="4470400"/>
          <p14:tracePt t="771944" x="546100" y="4381500"/>
          <p14:tracePt t="771946" x="673100" y="4337050"/>
          <p14:tracePt t="771961" x="958850" y="4216400"/>
          <p14:tracePt t="771978" x="1314450" y="4032250"/>
          <p14:tracePt t="771994" x="1619250" y="3848100"/>
          <p14:tracePt t="772011" x="1892300" y="3740150"/>
          <p14:tracePt t="772027" x="2165350" y="3619500"/>
          <p14:tracePt t="772044" x="2438400" y="3460750"/>
          <p14:tracePt t="772061" x="2698750" y="3302000"/>
          <p14:tracePt t="772078" x="2921000" y="3181350"/>
          <p14:tracePt t="772100" x="3130550" y="3073400"/>
          <p14:tracePt t="772113" x="3244850" y="3016250"/>
          <p14:tracePt t="772132" x="3340100" y="2965450"/>
          <p14:tracePt t="772144" x="3397250" y="2946400"/>
          <p14:tracePt t="772163" x="3556000" y="2921000"/>
          <p14:tracePt t="772175" x="3619500" y="2914650"/>
          <p14:tracePt t="772180" x="3689350" y="2895600"/>
          <p14:tracePt t="772194" x="3790950" y="2851150"/>
          <p14:tracePt t="772211" x="3860800" y="2813050"/>
          <p14:tracePt t="772229" x="3886200" y="2794000"/>
          <p14:tracePt t="772245" x="3924300" y="2774950"/>
          <p14:tracePt t="772262" x="3975100" y="2736850"/>
          <p14:tracePt t="772278" x="4038600" y="2667000"/>
          <p14:tracePt t="772294" x="4102100" y="2552700"/>
          <p14:tracePt t="772311" x="4140200" y="2463800"/>
          <p14:tracePt t="772328" x="4159250" y="2425700"/>
          <p14:tracePt t="772331" x="4159250" y="2413000"/>
          <p14:tracePt t="772345" x="4184650" y="2393950"/>
          <p14:tracePt t="772361" x="4235450" y="2368550"/>
          <p14:tracePt t="772378" x="4292600" y="2330450"/>
          <p14:tracePt t="772394" x="4343400" y="2254250"/>
          <p14:tracePt t="772413" x="4375150" y="2171700"/>
          <p14:tracePt t="772427" x="4406900" y="2127250"/>
          <p14:tracePt t="772446" x="4432300" y="2101850"/>
          <p14:tracePt t="772461" x="4470400" y="2089150"/>
          <p14:tracePt t="772480" x="4495800" y="2070100"/>
          <p14:tracePt t="772494" x="4502150" y="2063750"/>
          <p14:tracePt t="772528" x="4495800" y="2063750"/>
          <p14:tracePt t="772545" x="4489450" y="2076450"/>
          <p14:tracePt t="772604" x="4489450" y="2089150"/>
          <p14:tracePt t="772613" x="4476750" y="2101850"/>
          <p14:tracePt t="772628" x="4457700" y="2127250"/>
          <p14:tracePt t="772649" x="4438650" y="2146300"/>
          <p14:tracePt t="772663" x="4432300" y="2159000"/>
          <p14:tracePt t="772667" x="4419600" y="2159000"/>
          <p14:tracePt t="772677" x="4406900" y="2165350"/>
          <p14:tracePt t="772694" x="4349750" y="2190750"/>
          <p14:tracePt t="772712" x="4279900" y="2209800"/>
          <p14:tracePt t="772728" x="4235450" y="2247900"/>
          <p14:tracePt t="772745" x="4222750" y="2260600"/>
          <p14:tracePt t="772761" x="4216400" y="2260600"/>
          <p14:tracePt t="772811" x="4222750" y="2260600"/>
          <p14:tracePt t="772856" x="4222750" y="2254250"/>
          <p14:tracePt t="772865" x="4229100" y="2235200"/>
          <p14:tracePt t="772874" x="4229100" y="2228850"/>
          <p14:tracePt t="772881" x="4229100" y="2216150"/>
          <p14:tracePt t="772913" x="4229100" y="2203450"/>
          <p14:tracePt t="772927" x="4229100" y="2178050"/>
          <p14:tracePt t="772945" x="4229100" y="2152650"/>
          <p14:tracePt t="772947" x="4229100" y="2133600"/>
          <p14:tracePt t="772962" x="4229100" y="2082800"/>
          <p14:tracePt t="772979" x="4229100" y="2032000"/>
          <p14:tracePt t="772994" x="4229100" y="2012950"/>
          <p14:tracePt t="773028" x="4229100" y="2000250"/>
          <p14:tracePt t="773045" x="4229100" y="1981200"/>
          <p14:tracePt t="773061" x="4229100" y="1968500"/>
          <p14:tracePt t="773080" x="4241800" y="1949450"/>
          <p14:tracePt t="773098" x="4260850" y="1936750"/>
          <p14:tracePt t="773113" x="4267200" y="1924050"/>
          <p14:tracePt t="773170" x="4273550" y="1924050"/>
          <p14:tracePt t="773287" x="4273550" y="1930400"/>
          <p14:tracePt t="773296" x="4260850" y="1949450"/>
          <p14:tracePt t="773311" x="4248150" y="2006600"/>
          <p14:tracePt t="773328" x="4235450" y="2057400"/>
          <p14:tracePt t="773348" x="4229100" y="2108200"/>
          <p14:tracePt t="773355" x="4229100" y="2120900"/>
          <p14:tracePt t="773362" x="4229100" y="2127250"/>
          <p14:tracePt t="773378" x="4229100" y="2133600"/>
          <p14:tracePt t="773395" x="4229100" y="2139950"/>
          <p14:tracePt t="773427" x="4254500" y="2139950"/>
          <p14:tracePt t="773444" x="4305300" y="2082800"/>
          <p14:tracePt t="773461" x="4356100" y="2000250"/>
          <p14:tracePt t="773479" x="4375150" y="1943100"/>
          <p14:tracePt t="773494" x="4381500" y="1930400"/>
          <p14:tracePt t="773545" x="4381500" y="1936750"/>
          <p14:tracePt t="773561" x="4381500" y="1962150"/>
          <p14:tracePt t="773582" x="4381500" y="2051050"/>
          <p14:tracePt t="773594" x="4381500" y="2089150"/>
          <p14:tracePt t="773611" x="4394200" y="2114550"/>
          <p14:tracePt t="773630" x="4400550" y="2127250"/>
          <p14:tracePt t="773677" x="4425950" y="2120900"/>
          <p14:tracePt t="773694" x="4483100" y="2089150"/>
          <p14:tracePt t="773711" x="4552950" y="2051050"/>
          <p14:tracePt t="773730" x="4660900" y="2012950"/>
          <p14:tracePt t="773747" x="4718050" y="2012950"/>
          <p14:tracePt t="773762" x="4737100" y="2012950"/>
          <p14:tracePt t="773811" x="4724400" y="2044700"/>
          <p14:tracePt t="773827" x="4718050" y="2089150"/>
          <p14:tracePt t="773844" x="4718050" y="2114550"/>
          <p14:tracePt t="773855" x="4718050" y="2120900"/>
          <p14:tracePt t="773869" x="4718050" y="2127250"/>
          <p14:tracePt t="773913" x="4730750" y="2127250"/>
          <p14:tracePt t="773928" x="4781550" y="2089150"/>
          <p14:tracePt t="773946" x="4864100" y="2038350"/>
          <p14:tracePt t="773961" x="4908550" y="2019300"/>
          <p14:tracePt t="773980" x="4914900" y="2019300"/>
          <p14:tracePt t="774028" x="4883150" y="2032000"/>
          <p14:tracePt t="774044" x="4813300" y="2076450"/>
          <p14:tracePt t="774061" x="4737100" y="2114550"/>
          <p14:tracePt t="774078" x="4654550" y="2139950"/>
          <p14:tracePt t="774100" x="4540250" y="2146300"/>
          <p14:tracePt t="774111" x="4495800" y="2133600"/>
          <p14:tracePt t="774128" x="4425950" y="2114550"/>
          <p14:tracePt t="774147" x="4356100" y="2089150"/>
          <p14:tracePt t="774163" x="4343400" y="2082800"/>
          <p14:tracePt t="774178" x="4330700" y="2070100"/>
          <p14:tracePt t="774194" x="4311650" y="2070100"/>
          <p14:tracePt t="774211" x="4292600" y="2063750"/>
          <p14:tracePt t="774228" x="4279900" y="2057400"/>
          <p14:tracePt t="774245" x="4273550" y="2051050"/>
          <p14:tracePt t="774262" x="4267200" y="2051050"/>
          <p14:tracePt t="774278" x="4248150" y="2051050"/>
          <p14:tracePt t="774294" x="4222750" y="2038350"/>
          <p14:tracePt t="774311" x="4210050" y="2032000"/>
          <p14:tracePt t="774328" x="4197350" y="2032000"/>
          <p14:tracePt t="774395" x="4184650" y="2025650"/>
          <p14:tracePt t="774634" x="4191000" y="2025650"/>
          <p14:tracePt t="774643" x="4197350" y="2032000"/>
          <p14:tracePt t="774663" x="4203700" y="2032000"/>
          <p14:tracePt t="774678" x="4229100" y="2044700"/>
          <p14:tracePt t="774681" x="4248150" y="2044700"/>
          <p14:tracePt t="774694" x="4273550" y="2044700"/>
          <p14:tracePt t="774711" x="4311650" y="2044700"/>
          <p14:tracePt t="774728" x="4330700" y="2044700"/>
          <p14:tracePt t="774778" x="4330700" y="2051050"/>
          <p14:tracePt t="774790" x="4330700" y="2063750"/>
          <p14:tracePt t="774801" x="4330700" y="2070100"/>
          <p14:tracePt t="774810" x="4330700" y="2076450"/>
          <p14:tracePt t="774827" x="4337050" y="2082800"/>
          <p14:tracePt t="774845" x="4356100" y="2082800"/>
          <p14:tracePt t="774856" x="4368800" y="2082800"/>
          <p14:tracePt t="774860" x="4375150" y="2082800"/>
          <p14:tracePt t="774870" x="4381500" y="2089150"/>
          <p14:tracePt t="774877" x="4387850" y="2089150"/>
          <p14:tracePt t="774895" x="4413250" y="2095500"/>
          <p14:tracePt t="774913" x="4438650" y="2108200"/>
          <p14:tracePt t="774944" x="4445000" y="2108200"/>
          <p14:tracePt t="774963" x="4445000" y="2139950"/>
          <p14:tracePt t="774978" x="4394200" y="2209800"/>
          <p14:tracePt t="774994" x="4318000" y="2336800"/>
          <p14:tracePt t="775011" x="4184650" y="2495550"/>
          <p14:tracePt t="775028" x="4013200" y="2679700"/>
          <p14:tracePt t="775044" x="3841750" y="2901950"/>
          <p14:tracePt t="775061" x="3683000" y="3155950"/>
          <p14:tracePt t="775078" x="3543300" y="3429000"/>
          <p14:tracePt t="775098" x="3384550" y="3829050"/>
          <p14:tracePt t="775111" x="3346450" y="3930650"/>
          <p14:tracePt t="775128" x="3289300" y="4102100"/>
          <p14:tracePt t="775149" x="3257550" y="4254500"/>
          <p14:tracePt t="775163" x="3244850" y="4337050"/>
          <p14:tracePt t="775177" x="3244850" y="4438650"/>
          <p14:tracePt t="775194" x="3238500" y="4540250"/>
          <p14:tracePt t="775211" x="3232150" y="4622800"/>
          <p14:tracePt t="775228" x="3213100" y="4705350"/>
          <p14:tracePt t="775245" x="3194050" y="4743450"/>
          <p14:tracePt t="775262" x="3187700" y="4756150"/>
          <p14:tracePt t="775331" x="3175000" y="4756150"/>
          <p14:tracePt t="775338" x="3162300" y="4768850"/>
          <p14:tracePt t="775357" x="3143250" y="4781550"/>
          <p14:tracePt t="775363" x="3130550" y="4787900"/>
          <p14:tracePt t="775369" x="3117850" y="4787900"/>
          <p14:tracePt t="775381" x="3111500" y="4787900"/>
          <p14:tracePt t="775545" x="3111500" y="4794250"/>
          <p14:tracePt t="775553" x="3111500" y="4806950"/>
          <p14:tracePt t="775568" x="3111500" y="4838700"/>
          <p14:tracePt t="775569" x="3105150" y="4851400"/>
          <p14:tracePt t="775578" x="3079750" y="4870450"/>
          <p14:tracePt t="775599" x="3041650" y="4895850"/>
          <p14:tracePt t="775611" x="3009900" y="4908550"/>
          <p14:tracePt t="775627" x="2984500" y="4921250"/>
          <p14:tracePt t="775646" x="2965450" y="4927600"/>
          <p14:tracePt t="775663" x="2933700" y="4927600"/>
          <p14:tracePt t="775666" x="2921000" y="4927600"/>
          <p14:tracePt t="775677" x="2908300" y="4927600"/>
          <p14:tracePt t="775694" x="2889250" y="4940300"/>
          <p14:tracePt t="775711" x="2863850" y="4946650"/>
          <p14:tracePt t="775730" x="2838450" y="4959350"/>
          <p14:tracePt t="775805" x="2825750" y="4959350"/>
          <p14:tracePt t="775810" x="2806700" y="4959350"/>
          <p14:tracePt t="775817" x="2787650" y="4965700"/>
          <p14:tracePt t="775833" x="2768600" y="4978400"/>
          <p14:tracePt t="775844" x="2705100" y="4984750"/>
          <p14:tracePt t="775866" x="2571750" y="5010150"/>
          <p14:tracePt t="775879" x="2508250" y="5010150"/>
          <p14:tracePt t="775894" x="2406650" y="5048250"/>
          <p14:tracePt t="775898" x="2349500" y="5048250"/>
          <p14:tracePt t="775915" x="2260600" y="5060950"/>
          <p14:tracePt t="775928" x="2235200" y="5067300"/>
          <p14:tracePt t="775944" x="2216150" y="5073650"/>
          <p14:tracePt t="775946" x="2209800" y="5073650"/>
          <p14:tracePt t="776019" x="2216150" y="5073650"/>
          <p14:tracePt t="776026" x="2216150" y="5067300"/>
          <p14:tracePt t="776044" x="2247900" y="5054600"/>
          <p14:tracePt t="776061" x="2298700" y="5029200"/>
          <p14:tracePt t="776078" x="2387600" y="5022850"/>
          <p14:tracePt t="776094" x="2489200" y="5003800"/>
          <p14:tracePt t="776113" x="2628900" y="4978400"/>
          <p14:tracePt t="776128" x="2755900" y="4972050"/>
          <p14:tracePt t="776145" x="2806700" y="4959350"/>
          <p14:tracePt t="776164" x="3041650" y="4959350"/>
          <p14:tracePt t="776177" x="3175000" y="4959350"/>
          <p14:tracePt t="776194" x="3308350" y="4959350"/>
          <p14:tracePt t="776211" x="3435350" y="4959350"/>
          <p14:tracePt t="776229" x="3543300" y="4959350"/>
          <p14:tracePt t="776246" x="3619500" y="4959350"/>
          <p14:tracePt t="776261" x="3708400" y="4959350"/>
          <p14:tracePt t="776278" x="3797300" y="4972050"/>
          <p14:tracePt t="776295" x="3860800" y="4972050"/>
          <p14:tracePt t="776312" x="3886200" y="4972050"/>
          <p14:tracePt t="776481" x="3886200" y="4978400"/>
          <p14:tracePt t="776586" x="3879850" y="4978400"/>
          <p14:tracePt t="776598" x="3860800" y="4978400"/>
          <p14:tracePt t="776614" x="3771900" y="5003800"/>
          <p14:tracePt t="776620" x="3733800" y="5041900"/>
          <p14:tracePt t="776631" x="3676650" y="5067300"/>
          <p14:tracePt t="776644" x="3511550" y="5124450"/>
          <p14:tracePt t="776663" x="3302000" y="5187950"/>
          <p14:tracePt t="776677" x="3092450" y="5226050"/>
          <p14:tracePt t="776694" x="2895600" y="5270500"/>
          <p14:tracePt t="776711" x="2698750" y="5270500"/>
          <p14:tracePt t="776730" x="2432050" y="5308600"/>
          <p14:tracePt t="776746" x="2336800" y="5327650"/>
          <p14:tracePt t="776762" x="2279650" y="5346700"/>
          <p14:tracePt t="776777" x="2254250" y="5340350"/>
          <p14:tracePt t="776794" x="2247900" y="5340350"/>
          <p14:tracePt t="776865" x="2228850" y="5346700"/>
          <p14:tracePt t="776874" x="2216150" y="5346700"/>
          <p14:tracePt t="776890" x="2216150" y="5353050"/>
          <p14:tracePt t="776946" x="2216150" y="5346700"/>
          <p14:tracePt t="776962" x="2216150" y="5340350"/>
          <p14:tracePt t="776977" x="2216150" y="5327650"/>
          <p14:tracePt t="776994" x="2228850" y="5308600"/>
          <p14:tracePt t="777012" x="2260600" y="5302250"/>
          <p14:tracePt t="777028" x="2266950" y="5289550"/>
          <p14:tracePt t="777061" x="2273300" y="5283200"/>
          <p14:tracePt t="777077" x="2286000" y="5283200"/>
          <p14:tracePt t="777099" x="2330450" y="5283200"/>
          <p14:tracePt t="777112" x="2343150" y="5283200"/>
          <p14:tracePt t="777128" x="2355850" y="5283200"/>
          <p14:tracePt t="777163" x="2362200" y="5283200"/>
          <p14:tracePt t="777267" x="2362200" y="5289550"/>
          <p14:tracePt t="777274" x="2362200" y="5295900"/>
          <p14:tracePt t="777292" x="2374900" y="5302250"/>
          <p14:tracePt t="777297" x="2381250" y="5302250"/>
          <p14:tracePt t="777311" x="2387600" y="5302250"/>
          <p14:tracePt t="777332" x="2419350" y="5302250"/>
          <p14:tracePt t="777352" x="2432050" y="5302250"/>
          <p14:tracePt t="777355" x="2438400" y="5302250"/>
          <p14:tracePt t="777361" x="2457450" y="5302250"/>
          <p14:tracePt t="777382" x="2470150" y="5283200"/>
          <p14:tracePt t="777394" x="2495550" y="5283200"/>
          <p14:tracePt t="777413" x="2527300" y="5283200"/>
          <p14:tracePt t="777427" x="2552700" y="5270500"/>
          <p14:tracePt t="777445" x="2565400" y="5270500"/>
          <p14:tracePt t="777461" x="2571750" y="5270500"/>
          <p14:tracePt t="777479" x="2590800" y="5264150"/>
          <p14:tracePt t="777481" x="2597150" y="5264150"/>
          <p14:tracePt t="777494" x="2609850" y="5264150"/>
          <p14:tracePt t="777511" x="2635250" y="5257800"/>
          <p14:tracePt t="777527" x="2654300" y="5257800"/>
          <p14:tracePt t="777544" x="2660650" y="5257800"/>
          <p14:tracePt t="777598" x="2654300" y="5257800"/>
          <p14:tracePt t="777612" x="2647950" y="5257800"/>
          <p14:tracePt t="777629" x="2622550" y="5257800"/>
          <p14:tracePt t="777644" x="2597150" y="5264150"/>
          <p14:tracePt t="777664" x="2565400" y="5270500"/>
          <p14:tracePt t="777677" x="2527300" y="5283200"/>
          <p14:tracePt t="777695" x="2501900" y="5283200"/>
          <p14:tracePt t="777711" x="2495550" y="5283200"/>
          <p14:tracePt t="777728" x="2489200" y="5283200"/>
          <p14:tracePt t="777746" x="2470150" y="5283200"/>
          <p14:tracePt t="777762" x="2457450" y="5283200"/>
          <p14:tracePt t="777778" x="2444750" y="5276850"/>
          <p14:tracePt t="777794" x="2425700" y="5257800"/>
          <p14:tracePt t="777811" x="2419350" y="5232400"/>
          <p14:tracePt t="777828" x="2419350" y="5207000"/>
          <p14:tracePt t="777847" x="2419350" y="5175250"/>
          <p14:tracePt t="777861" x="2419350" y="5143500"/>
          <p14:tracePt t="777878" x="2463800" y="5124450"/>
          <p14:tracePt t="777894" x="2533650" y="5111750"/>
          <p14:tracePt t="777914" x="2705100" y="5092700"/>
          <p14:tracePt t="777930" x="2806700" y="5086350"/>
          <p14:tracePt t="777945" x="2895600" y="5080000"/>
          <p14:tracePt t="777961" x="2933700" y="5092700"/>
          <p14:tracePt t="777980" x="2952750" y="5124450"/>
          <p14:tracePt t="777994" x="2952750" y="5156200"/>
          <p14:tracePt t="778011" x="2927350" y="5200650"/>
          <p14:tracePt t="778028" x="2901950" y="5232400"/>
          <p14:tracePt t="778044" x="2876550" y="5245100"/>
          <p14:tracePt t="778061" x="2870200" y="5251450"/>
          <p14:tracePt t="778095" x="2870200" y="5257800"/>
          <p14:tracePt t="778111" x="2876550" y="5257800"/>
          <p14:tracePt t="778129" x="2997200" y="5257800"/>
          <p14:tracePt t="778145" x="3092450" y="5257800"/>
          <p14:tracePt t="778163" x="3181350" y="5276850"/>
          <p14:tracePt t="778177" x="3276600" y="5308600"/>
          <p14:tracePt t="778194" x="3359150" y="5340350"/>
          <p14:tracePt t="778217" x="3416300" y="5359400"/>
          <p14:tracePt t="778228" x="3441700" y="5372100"/>
          <p14:tracePt t="778278" x="3429000" y="5372100"/>
          <p14:tracePt t="778294" x="3397250" y="5372100"/>
          <p14:tracePt t="778311" x="3359150" y="5372100"/>
          <p14:tracePt t="778328" x="3327400" y="5372100"/>
          <p14:tracePt t="778333" x="3302000" y="5372100"/>
          <p14:tracePt t="778345" x="3244850" y="5365750"/>
          <p14:tracePt t="778363" x="3194050" y="5340350"/>
          <p14:tracePt t="778378" x="3136900" y="5308600"/>
          <p14:tracePt t="778395" x="3105150" y="5276850"/>
          <p14:tracePt t="778414" x="3092450" y="5232400"/>
          <p14:tracePt t="778428" x="3092450" y="5200650"/>
          <p14:tracePt t="778444" x="3124200" y="5175250"/>
          <p14:tracePt t="778461" x="3181350" y="5156200"/>
          <p14:tracePt t="778479" x="3238500" y="5137150"/>
          <p14:tracePt t="778495" x="3340100" y="5143500"/>
          <p14:tracePt t="778511" x="3435350" y="5175250"/>
          <p14:tracePt t="778528" x="3543300" y="5226050"/>
          <p14:tracePt t="778532" x="3587750" y="5245100"/>
          <p14:tracePt t="778544" x="3619500" y="5264150"/>
          <p14:tracePt t="778561" x="3663950" y="5308600"/>
          <p14:tracePt t="778578" x="3663950" y="5340350"/>
          <p14:tracePt t="778598" x="3613150" y="5372100"/>
          <p14:tracePt t="778611" x="3524250" y="5410200"/>
          <p14:tracePt t="778630" x="3435350" y="5435600"/>
          <p14:tracePt t="778646" x="3365500" y="5441950"/>
          <p14:tracePt t="778663" x="3295650" y="5435600"/>
          <p14:tracePt t="778668" x="3263900" y="5422900"/>
          <p14:tracePt t="778677" x="3232150" y="5416550"/>
          <p14:tracePt t="778694" x="3181350" y="5397500"/>
          <p14:tracePt t="778711" x="3136900" y="5372100"/>
          <p14:tracePt t="778732" x="3041650" y="5346700"/>
          <p14:tracePt t="778741" x="3009900" y="5340350"/>
          <p14:tracePt t="778748" x="2971800" y="5334000"/>
          <p14:tracePt t="778761" x="2914650" y="5302250"/>
          <p14:tracePt t="778778" x="2844800" y="5276850"/>
          <p14:tracePt t="778794" x="2768600" y="5251450"/>
          <p14:tracePt t="778811" x="2698750" y="5226050"/>
          <p14:tracePt t="778831" x="2628900" y="5175250"/>
          <p14:tracePt t="778848" x="2584450" y="5137150"/>
          <p14:tracePt t="778853" x="2571750" y="5092700"/>
          <p14:tracePt t="778861" x="2552700" y="5041900"/>
          <p14:tracePt t="778878" x="2552700" y="4927600"/>
          <p14:tracePt t="778894" x="2609850" y="4806950"/>
          <p14:tracePt t="778913" x="2667000" y="4686300"/>
          <p14:tracePt t="778927" x="2749550" y="4616450"/>
          <p14:tracePt t="778945" x="2908300" y="4572000"/>
          <p14:tracePt t="778961" x="3016250" y="4572000"/>
          <p14:tracePt t="778979" x="3130550" y="4578350"/>
          <p14:tracePt t="778994" x="3251200" y="4622800"/>
          <p14:tracePt t="779011" x="3390900" y="4711700"/>
          <p14:tracePt t="779027" x="3530600" y="4800600"/>
          <p14:tracePt t="779044" x="3644900" y="4864100"/>
          <p14:tracePt t="779061" x="3721100" y="4914900"/>
          <p14:tracePt t="779078" x="3803650" y="4921250"/>
          <p14:tracePt t="779094" x="3924300" y="4921250"/>
          <p14:tracePt t="779115" x="4127500" y="4908550"/>
          <p14:tracePt t="779127" x="4184650" y="4889500"/>
          <p14:tracePt t="779145" x="4286250" y="4851400"/>
          <p14:tracePt t="779148" x="4343400" y="4838700"/>
          <p14:tracePt t="779163" x="4445000" y="4806950"/>
          <p14:tracePt t="779178" x="4578350" y="4768850"/>
          <p14:tracePt t="779194" x="4654550" y="4730750"/>
          <p14:tracePt t="779211" x="4667250" y="4711700"/>
          <p14:tracePt t="779230" x="4667250" y="4705350"/>
          <p14:tracePt t="779245" x="4641850" y="4705350"/>
          <p14:tracePt t="779262" x="4616450" y="4699000"/>
          <p14:tracePt t="779278" x="4584700" y="4692650"/>
          <p14:tracePt t="779294" x="4559300" y="4686300"/>
          <p14:tracePt t="779311" x="4521200" y="4686300"/>
          <p14:tracePt t="779327" x="4495800" y="4686300"/>
          <p14:tracePt t="779331" x="4483100" y="4686300"/>
          <p14:tracePt t="779347" x="4464050" y="4686300"/>
          <p14:tracePt t="779361" x="4457700" y="4686300"/>
          <p14:tracePt t="779522" x="4470400" y="4686300"/>
          <p14:tracePt t="779530" x="4495800" y="4686300"/>
          <p14:tracePt t="779546" x="4540250" y="4686300"/>
          <p14:tracePt t="779561" x="4635500" y="4686300"/>
          <p14:tracePt t="779578" x="4749800" y="4667250"/>
          <p14:tracePt t="779601" x="4895850" y="4667250"/>
          <p14:tracePt t="779612" x="5054600" y="4667250"/>
          <p14:tracePt t="779631" x="5187950" y="4667250"/>
          <p14:tracePt t="779644" x="5276850" y="4667250"/>
          <p14:tracePt t="779663" x="5302250" y="4667250"/>
          <p14:tracePt t="779841" x="5302250" y="4673600"/>
          <p14:tracePt t="779862" x="5302250" y="4724400"/>
          <p14:tracePt t="779872" x="5302250" y="4756150"/>
          <p14:tracePt t="779881" x="5302250" y="4870450"/>
          <p14:tracePt t="779899" x="5334000" y="5010150"/>
          <p14:tracePt t="779915" x="5353050" y="5137150"/>
          <p14:tracePt t="779928" x="5353050" y="5200650"/>
          <p14:tracePt t="779945" x="5391150" y="5308600"/>
          <p14:tracePt t="779961" x="5397500" y="5314950"/>
          <p14:tracePt t="780039" x="5391150" y="5314950"/>
          <p14:tracePt t="780050" x="5340350" y="5314950"/>
          <p14:tracePt t="780061" x="5289550" y="5314950"/>
          <p14:tracePt t="780078" x="5149850" y="5314950"/>
          <p14:tracePt t="780098" x="4857750" y="5340350"/>
          <p14:tracePt t="780111" x="4768850" y="5340350"/>
          <p14:tracePt t="780127" x="4635500" y="5346700"/>
          <p14:tracePt t="780148" x="4476750" y="5327650"/>
          <p14:tracePt t="780163" x="4464050" y="5308600"/>
          <p14:tracePt t="780211" x="4464050" y="5302250"/>
          <p14:tracePt t="780228" x="4470400" y="5238750"/>
          <p14:tracePt t="780246" x="4495800" y="5149850"/>
          <p14:tracePt t="780261" x="4489450" y="5022850"/>
          <p14:tracePt t="780278" x="4483100" y="4902200"/>
          <p14:tracePt t="780294" x="4483100" y="4826000"/>
          <p14:tracePt t="780311" x="4483100" y="4806950"/>
          <p14:tracePt t="780328" x="4483100" y="4800600"/>
          <p14:tracePt t="780395" x="4483100" y="4806950"/>
          <p14:tracePt t="780402" x="4483100" y="4813300"/>
          <p14:tracePt t="780419" x="4483100" y="4826000"/>
          <p14:tracePt t="780448" x="4508500" y="4826000"/>
          <p14:tracePt t="780461" x="4546600" y="4826000"/>
          <p14:tracePt t="780482" x="4616450" y="4781550"/>
          <p14:tracePt t="780494" x="4635500" y="4775200"/>
          <p14:tracePt t="780511" x="4654550" y="4762500"/>
          <p14:tracePt t="780566" x="4641850" y="4762500"/>
          <p14:tracePt t="780578" x="4597400" y="4813300"/>
          <p14:tracePt t="780594" x="4527550" y="4914900"/>
          <p14:tracePt t="780615" x="4483100" y="4997450"/>
          <p14:tracePt t="780629" x="4457700" y="5054600"/>
          <p14:tracePt t="780644" x="4451350" y="5080000"/>
          <p14:tracePt t="780694" x="4451350" y="5073650"/>
          <p14:tracePt t="780711" x="4540250" y="5016500"/>
          <p14:tracePt t="780730" x="4667250" y="4914900"/>
          <p14:tracePt t="780746" x="4743450" y="4845050"/>
          <p14:tracePt t="780762" x="4813300" y="4800600"/>
          <p14:tracePt t="780778" x="4826000" y="4775200"/>
          <p14:tracePt t="780828" x="4813300" y="4775200"/>
          <p14:tracePt t="780848" x="4781550" y="4864100"/>
          <p14:tracePt t="780861" x="4743450" y="4972050"/>
          <p14:tracePt t="780877" x="4705350" y="5060950"/>
          <p14:tracePt t="780896" x="4673600" y="5118100"/>
          <p14:tracePt t="780913" x="4667250" y="5130800"/>
          <p14:tracePt t="780961" x="4667250" y="5105400"/>
          <p14:tracePt t="780979" x="4711700" y="4978400"/>
          <p14:tracePt t="780995" x="4775200" y="4870450"/>
          <p14:tracePt t="781011" x="4857750" y="4819650"/>
          <p14:tracePt t="781028" x="4914900" y="4806950"/>
          <p14:tracePt t="781044" x="4933950" y="4794250"/>
          <p14:tracePt t="781061" x="4940300" y="4794250"/>
          <p14:tracePt t="781094" x="4908550" y="4845050"/>
          <p14:tracePt t="781111" x="4838700" y="4927600"/>
          <p14:tracePt t="781114" x="4806950" y="4978400"/>
          <p14:tracePt t="781131" x="4756150" y="5073650"/>
          <p14:tracePt t="781145" x="4743450" y="5105400"/>
          <p14:tracePt t="781163" x="4711700" y="5156200"/>
          <p14:tracePt t="781177" x="4705350" y="5162550"/>
          <p14:tracePt t="781194" x="4711700" y="5162550"/>
          <p14:tracePt t="781211" x="4756150" y="5118100"/>
          <p14:tracePt t="781227" x="4845050" y="5060950"/>
          <p14:tracePt t="781245" x="4927600" y="4972050"/>
          <p14:tracePt t="781262" x="5003800" y="4876800"/>
          <p14:tracePt t="781278" x="5086350" y="4832350"/>
          <p14:tracePt t="781294" x="5130800" y="4826000"/>
          <p14:tracePt t="781311" x="5137150" y="4826000"/>
          <p14:tracePt t="781331" x="5124450" y="4908550"/>
          <p14:tracePt t="781348" x="5060950" y="4997450"/>
          <p14:tracePt t="781365" x="5010150" y="5080000"/>
          <p14:tracePt t="781378" x="4965700" y="5124450"/>
          <p14:tracePt t="781394" x="4946650" y="5156200"/>
          <p14:tracePt t="781415" x="4940300" y="5162550"/>
          <p14:tracePt t="781444" x="4933950" y="5162550"/>
          <p14:tracePt t="781461" x="4908550" y="5162550"/>
          <p14:tracePt t="781479" x="4864100" y="5162550"/>
          <p14:tracePt t="781494" x="4826000" y="5124450"/>
          <p14:tracePt t="781511" x="4743450" y="5099050"/>
          <p14:tracePt t="781528" x="4660900" y="5060950"/>
          <p14:tracePt t="781530" x="4622800" y="5048250"/>
          <p14:tracePt t="781547" x="4559300" y="5016500"/>
          <p14:tracePt t="781561" x="4521200" y="4997450"/>
          <p14:tracePt t="781578" x="4495800" y="4984750"/>
          <p14:tracePt t="781600" x="4476750" y="4984750"/>
          <p14:tracePt t="781611" x="4464050" y="4972050"/>
          <p14:tracePt t="781628" x="4419600" y="4940300"/>
          <p14:tracePt t="781644" x="4349750" y="4921250"/>
          <p14:tracePt t="781663" x="4286250" y="4895850"/>
          <p14:tracePt t="781670" x="4267200" y="4889500"/>
          <p14:tracePt t="781678" x="4248150" y="4883150"/>
          <p14:tracePt t="781694" x="4216400" y="4876800"/>
          <p14:tracePt t="781711" x="4216400" y="4864100"/>
          <p14:tracePt t="781728" x="4216400" y="4851400"/>
          <p14:tracePt t="781810" x="4216400" y="4845050"/>
          <p14:tracePt t="781818" x="4216400" y="4832350"/>
          <p14:tracePt t="781827" x="4216400" y="4826000"/>
          <p14:tracePt t="781847" x="4229100" y="4813300"/>
          <p14:tracePt t="781853" x="4235450" y="4806950"/>
          <p14:tracePt t="781868" x="4248150" y="4800600"/>
          <p14:tracePt t="781877" x="4254500" y="4794250"/>
          <p14:tracePt t="781894" x="4260850" y="4781550"/>
          <p14:tracePt t="781913" x="4273550" y="4756150"/>
          <p14:tracePt t="781927" x="4292600" y="4749800"/>
          <p14:tracePt t="781945" x="4311650" y="4749800"/>
          <p14:tracePt t="782004" x="4324350" y="4749800"/>
          <p14:tracePt t="782010" x="4349750" y="4749800"/>
          <p14:tracePt t="782028" x="4419600" y="4749800"/>
          <p14:tracePt t="782044" x="4489450" y="4743450"/>
          <p14:tracePt t="782061" x="4591050" y="4743450"/>
          <p14:tracePt t="782078" x="4718050" y="4730750"/>
          <p14:tracePt t="782098" x="4838700" y="4718050"/>
          <p14:tracePt t="782116" x="5003800" y="4711700"/>
          <p14:tracePt t="782130" x="5080000" y="4699000"/>
          <p14:tracePt t="782144" x="5099050" y="4692650"/>
          <p14:tracePt t="782163" x="5111750" y="4686300"/>
          <p14:tracePt t="782284" x="5111750" y="4705350"/>
          <p14:tracePt t="782293" x="5111750" y="4730750"/>
          <p14:tracePt t="782300" x="5111750" y="4768850"/>
          <p14:tracePt t="782311" x="5105400" y="4806950"/>
          <p14:tracePt t="782328" x="5086350" y="4921250"/>
          <p14:tracePt t="782333" x="5086350" y="4997450"/>
          <p14:tracePt t="782348" x="5060950" y="5124450"/>
          <p14:tracePt t="782361" x="5054600" y="5219700"/>
          <p14:tracePt t="782378" x="5060950" y="5270500"/>
          <p14:tracePt t="782396" x="5067300" y="5283200"/>
          <p14:tracePt t="782498" x="5041900" y="5283200"/>
          <p14:tracePt t="782506" x="4997450" y="5283200"/>
          <p14:tracePt t="782513" x="4946650" y="5283200"/>
          <p14:tracePt t="782528" x="4883150" y="5283200"/>
          <p14:tracePt t="782545" x="4673600" y="5283200"/>
          <p14:tracePt t="782561" x="4540250" y="5308600"/>
          <p14:tracePt t="782578" x="4445000" y="5308600"/>
          <p14:tracePt t="782599" x="4394200" y="5321300"/>
          <p14:tracePt t="782644" x="4387850" y="5314950"/>
          <p14:tracePt t="782665" x="4368800" y="5283200"/>
          <p14:tracePt t="782680" x="4318000" y="5245100"/>
          <p14:tracePt t="782694" x="4279900" y="5213350"/>
          <p14:tracePt t="782711" x="4241800" y="5156200"/>
          <p14:tracePt t="782727" x="4222750" y="5080000"/>
          <p14:tracePt t="782729" x="4216400" y="5035550"/>
          <p14:tracePt t="782745" x="4197350" y="4984750"/>
          <p14:tracePt t="782761" x="4197350" y="4946650"/>
          <p14:tracePt t="782778" x="4197350" y="4921250"/>
          <p14:tracePt t="782795" x="4222750" y="4876800"/>
          <p14:tracePt t="782811" x="4279900" y="4819650"/>
          <p14:tracePt t="782828" x="4330700" y="4768850"/>
          <p14:tracePt t="782848" x="4356100" y="4749800"/>
          <p14:tracePt t="782930" x="4375150" y="4749800"/>
          <p14:tracePt t="782940" x="4381500" y="4737100"/>
          <p14:tracePt t="782947" x="4387850" y="4737100"/>
          <p14:tracePt t="782977" x="4394200" y="4737100"/>
          <p14:tracePt t="782988" x="4394200" y="4743450"/>
          <p14:tracePt t="782995" x="4406900" y="4768850"/>
          <p14:tracePt t="783012" x="4419600" y="4806950"/>
          <p14:tracePt t="783028" x="4445000" y="4845050"/>
          <p14:tracePt t="783045" x="4457700" y="4883150"/>
          <p14:tracePt t="783062" x="4476750" y="4933950"/>
          <p14:tracePt t="783078" x="4489450" y="4965700"/>
          <p14:tracePt t="783099" x="4489450" y="4984750"/>
          <p14:tracePt t="783147" x="4489450" y="4991100"/>
          <p14:tracePt t="783168" x="4489450" y="4997450"/>
          <p14:tracePt t="783267" x="4476750" y="4997450"/>
          <p14:tracePt t="783274" x="4464050" y="4997450"/>
          <p14:tracePt t="783284" x="4451350" y="5003800"/>
          <p14:tracePt t="783295" x="4438650" y="5003800"/>
          <p14:tracePt t="783311" x="4413250" y="5003800"/>
          <p14:tracePt t="783328" x="4381500" y="5003800"/>
          <p14:tracePt t="783344" x="4349750" y="5003800"/>
          <p14:tracePt t="783364" x="4343400" y="4972050"/>
          <p14:tracePt t="783381" x="4337050" y="4946650"/>
          <p14:tracePt t="783394" x="4330700" y="4908550"/>
          <p14:tracePt t="783414" x="4330700" y="4870450"/>
          <p14:tracePt t="783427" x="4330700" y="4832350"/>
          <p14:tracePt t="783444" x="4330700" y="4819650"/>
          <p14:tracePt t="783461" x="4356100" y="4806950"/>
          <p14:tracePt t="783477" x="4413250" y="4800600"/>
          <p14:tracePt t="783494" x="4476750" y="4787900"/>
          <p14:tracePt t="783511" x="4527550" y="4768850"/>
          <p14:tracePt t="783528" x="4584700" y="4768850"/>
          <p14:tracePt t="783531" x="4603750" y="4768850"/>
          <p14:tracePt t="783544" x="4610100" y="4768850"/>
          <p14:tracePt t="783561" x="4629150" y="4800600"/>
          <p14:tracePt t="783578" x="4629150" y="4845050"/>
          <p14:tracePt t="783594" x="4597400" y="4895850"/>
          <p14:tracePt t="783613" x="4552950" y="4940300"/>
          <p14:tracePt t="783628" x="4514850" y="4991100"/>
          <p14:tracePt t="783644" x="4483100" y="5022850"/>
          <p14:tracePt t="783664" x="4457700" y="5035550"/>
          <p14:tracePt t="783678" x="4438650" y="5041900"/>
          <p14:tracePt t="783729" x="4432300" y="5003800"/>
          <p14:tracePt t="783745" x="4432300" y="4972050"/>
          <p14:tracePt t="783761" x="4432300" y="4959350"/>
          <p14:tracePt t="783777" x="4451350" y="4953000"/>
          <p14:tracePt t="783794" x="4495800" y="4946650"/>
          <p14:tracePt t="783811" x="4546600" y="4946650"/>
          <p14:tracePt t="783828" x="4603750" y="4946650"/>
          <p14:tracePt t="783854" x="4699000" y="4940300"/>
          <p14:tracePt t="783865" x="4756150" y="4940300"/>
          <p14:tracePt t="783878" x="4781550" y="4953000"/>
          <p14:tracePt t="783881" x="4787900" y="4953000"/>
          <p14:tracePt t="783913" x="4794250" y="4959350"/>
          <p14:tracePt t="783944" x="4787900" y="4959350"/>
          <p14:tracePt t="783961" x="4781550" y="4972050"/>
          <p14:tracePt t="783981" x="4762500" y="4984750"/>
          <p14:tracePt t="783994" x="4743450" y="4997450"/>
          <p14:tracePt t="784011" x="4737100" y="5003800"/>
          <p14:tracePt t="784028" x="4730750" y="5003800"/>
          <p14:tracePt t="784077" x="4724400" y="5003800"/>
          <p14:tracePt t="784098" x="4711700" y="5003800"/>
          <p14:tracePt t="784111" x="4699000" y="4978400"/>
          <p14:tracePt t="784131" x="4679950" y="4940300"/>
          <p14:tracePt t="784145" x="4679950" y="4914900"/>
          <p14:tracePt t="784164" x="4692650" y="4864100"/>
          <p14:tracePt t="784178" x="4718050" y="4838700"/>
          <p14:tracePt t="784194" x="4749800" y="4819650"/>
          <p14:tracePt t="784213" x="4794250" y="4794250"/>
          <p14:tracePt t="784228" x="4838700" y="4775200"/>
          <p14:tracePt t="784244" x="4895850" y="4756150"/>
          <p14:tracePt t="784263" x="4953000" y="4756150"/>
          <p14:tracePt t="784277" x="4978400" y="4749800"/>
          <p14:tracePt t="784294" x="4991100" y="4749800"/>
          <p14:tracePt t="784311" x="5010150" y="4775200"/>
          <p14:tracePt t="784328" x="5016500" y="4826000"/>
          <p14:tracePt t="784331" x="5016500" y="4845050"/>
          <p14:tracePt t="784345" x="5016500" y="4870450"/>
          <p14:tracePt t="784363" x="5022850" y="4953000"/>
          <p14:tracePt t="784378" x="5016500" y="4991100"/>
          <p14:tracePt t="784395" x="4997450" y="5010150"/>
          <p14:tracePt t="784414" x="4978400" y="5029200"/>
          <p14:tracePt t="784428" x="4940300" y="5041900"/>
          <p14:tracePt t="784444" x="4895850" y="5041900"/>
          <p14:tracePt t="784461" x="4851400" y="5041900"/>
          <p14:tracePt t="784478" x="4826000" y="5041900"/>
          <p14:tracePt t="784494" x="4806950" y="5035550"/>
          <p14:tracePt t="784511" x="4794250" y="5022850"/>
          <p14:tracePt t="784528" x="4781550" y="5003800"/>
          <p14:tracePt t="784544" x="4775200" y="4997450"/>
          <p14:tracePt t="784561" x="4749800" y="4978400"/>
          <p14:tracePt t="784578" x="4743450" y="4972050"/>
          <p14:tracePt t="784825" x="4743450" y="4965700"/>
          <p14:tracePt t="784857" x="4743450" y="4959350"/>
          <p14:tracePt t="784865" x="4749800" y="4959350"/>
          <p14:tracePt t="784881" x="4775200" y="4984750"/>
          <p14:tracePt t="784895" x="4800600" y="5003800"/>
          <p14:tracePt t="784913" x="4870450" y="5048250"/>
          <p14:tracePt t="784927" x="4953000" y="5105400"/>
          <p14:tracePt t="784945" x="5041900" y="5162550"/>
          <p14:tracePt t="784948" x="5080000" y="5187950"/>
          <p14:tracePt t="784961" x="5143500" y="5245100"/>
          <p14:tracePt t="784978" x="5187950" y="5289550"/>
          <p14:tracePt t="784994" x="5200650" y="5314950"/>
          <p14:tracePt t="785011" x="5162550" y="5334000"/>
          <p14:tracePt t="785028" x="5130800" y="5334000"/>
          <p14:tracePt t="785044" x="5105400" y="5321300"/>
          <p14:tracePt t="785061" x="5086350" y="5321300"/>
          <p14:tracePt t="785078" x="5086350" y="5308600"/>
          <p14:tracePt t="785098" x="5137150" y="5295900"/>
          <p14:tracePt t="785113" x="5226050" y="5295900"/>
          <p14:tracePt t="785129" x="5416550" y="5295900"/>
          <p14:tracePt t="785145" x="5676900" y="5359400"/>
          <p14:tracePt t="785164" x="6007100" y="5454650"/>
          <p14:tracePt t="785178" x="6381750" y="5556250"/>
          <p14:tracePt t="785195" x="6648450" y="5651500"/>
          <p14:tracePt t="785211" x="6858000" y="5721350"/>
          <p14:tracePt t="785228" x="7023100" y="5778500"/>
          <p14:tracePt t="785246" x="7181850" y="5835650"/>
          <p14:tracePt t="785263" x="7277100" y="5854700"/>
          <p14:tracePt t="785278" x="7302500" y="5854700"/>
          <p14:tracePt t="785294" x="7277100" y="5816600"/>
          <p14:tracePt t="785311" x="7213600" y="5778500"/>
          <p14:tracePt t="785328" x="7200900" y="5772150"/>
          <p14:tracePt t="785347" x="7118350" y="5740400"/>
          <p14:tracePt t="785361" x="7061200" y="5740400"/>
          <p14:tracePt t="785377" x="7054850" y="5740400"/>
          <p14:tracePt t="785396" x="7054850" y="5734050"/>
          <p14:tracePt t="785413" x="7105650" y="5734050"/>
          <p14:tracePt t="785428" x="7181850" y="5734050"/>
          <p14:tracePt t="785444" x="7226300" y="5708650"/>
          <p14:tracePt t="785461" x="7232650" y="5670550"/>
          <p14:tracePt t="785479" x="7232650" y="5619750"/>
          <p14:tracePt t="785482" x="7226300" y="5588000"/>
          <p14:tracePt t="785494" x="7207250" y="5556250"/>
          <p14:tracePt t="785511" x="7118350" y="5473700"/>
          <p14:tracePt t="785528" x="6997700" y="5365750"/>
          <p14:tracePt t="785544" x="6896100" y="5264150"/>
          <p14:tracePt t="785561" x="6819900" y="5168900"/>
          <p14:tracePt t="785578" x="6819900" y="5149850"/>
          <p14:tracePt t="785600" x="6845300" y="5124450"/>
          <p14:tracePt t="785612" x="6889750" y="5099050"/>
          <p14:tracePt t="785630" x="6946900" y="5054600"/>
          <p14:tracePt t="785644" x="6978650" y="5016500"/>
          <p14:tracePt t="785663" x="6985000" y="4997450"/>
          <p14:tracePt t="785738" x="6991350" y="4997450"/>
          <p14:tracePt t="785754" x="6997700" y="4997450"/>
          <p14:tracePt t="785762" x="7016750" y="4997450"/>
          <p14:tracePt t="785778" x="7073900" y="4997450"/>
          <p14:tracePt t="785796" x="7175500" y="4997450"/>
          <p14:tracePt t="785811" x="7315200" y="4997450"/>
          <p14:tracePt t="785829" x="7480300" y="4991100"/>
          <p14:tracePt t="785844" x="7626350" y="4978400"/>
          <p14:tracePt t="785866" x="7829550" y="4978400"/>
          <p14:tracePt t="785878" x="7880350" y="4978400"/>
          <p14:tracePt t="785894" x="8026400" y="4978400"/>
          <p14:tracePt t="785913" x="8147050" y="4959350"/>
          <p14:tracePt t="785918" x="8191500" y="4953000"/>
          <p14:tracePt t="785928" x="8223250" y="4940300"/>
          <p14:tracePt t="785945" x="8286750" y="4914900"/>
          <p14:tracePt t="785961" x="8293100" y="4902200"/>
          <p14:tracePt t="786081" x="8293100" y="4946650"/>
          <p14:tracePt t="786090" x="8293100" y="4997450"/>
          <p14:tracePt t="786104" x="8299450" y="5067300"/>
          <p14:tracePt t="786111" x="8299450" y="5156200"/>
          <p14:tracePt t="786130" x="8299450" y="5467350"/>
          <p14:tracePt t="786144" x="8293100" y="5575300"/>
          <p14:tracePt t="786163" x="8293100" y="5886450"/>
          <p14:tracePt t="786178" x="8293100" y="6076950"/>
          <p14:tracePt t="786194" x="8293100" y="6235700"/>
          <p14:tracePt t="786211" x="8312150" y="6330950"/>
          <p14:tracePt t="786231" x="8312150" y="6343650"/>
          <p14:tracePt t="786241" x="8318500" y="6350000"/>
          <p14:tracePt t="786268" x="8293100" y="6337300"/>
          <p14:tracePt t="786278" x="8235950" y="6318250"/>
          <p14:tracePt t="786299" x="8045450" y="6261100"/>
          <p14:tracePt t="786313" x="7886700" y="6242050"/>
          <p14:tracePt t="786333" x="7696200" y="6242050"/>
          <p14:tracePt t="786347" x="7486650" y="6229350"/>
          <p14:tracePt t="786363" x="7277100" y="6172200"/>
          <p14:tracePt t="786383" x="7131050" y="6115050"/>
          <p14:tracePt t="786394" x="7067550" y="6051550"/>
          <p14:tracePt t="786414" x="7042150" y="5975350"/>
          <p14:tracePt t="786428" x="7054850" y="5880100"/>
          <p14:tracePt t="786446" x="7099300" y="5797550"/>
          <p14:tracePt t="786461" x="7124700" y="5708650"/>
          <p14:tracePt t="786478" x="7156450" y="5619750"/>
          <p14:tracePt t="786496" x="7156450" y="5524500"/>
          <p14:tracePt t="786511" x="7143750" y="5448300"/>
          <p14:tracePt t="786528" x="7143750" y="5391150"/>
          <p14:tracePt t="786547" x="7131050" y="5359400"/>
          <p14:tracePt t="786561" x="7131050" y="5346700"/>
          <p14:tracePt t="786580" x="7143750" y="5334000"/>
          <p14:tracePt t="786595" x="7162800" y="5321300"/>
          <p14:tracePt t="786613" x="7188200" y="5321300"/>
          <p14:tracePt t="786629" x="7200900" y="5321300"/>
          <p14:tracePt t="786644" x="7207250" y="5308600"/>
          <p14:tracePt t="786663" x="7219950" y="5302250"/>
          <p14:tracePt t="786678" x="7226300" y="5295900"/>
          <p14:tracePt t="786730" x="7226300" y="5283200"/>
          <p14:tracePt t="786745" x="7239000" y="5270500"/>
          <p14:tracePt t="786762" x="7245350" y="5257800"/>
          <p14:tracePt t="786954" x="7251700" y="5257800"/>
          <p14:tracePt t="786962" x="7258050" y="5283200"/>
          <p14:tracePt t="786980" x="7277100" y="5334000"/>
          <p14:tracePt t="786994" x="7315200" y="5391150"/>
          <p14:tracePt t="787011" x="7346950" y="5454650"/>
          <p14:tracePt t="787027" x="7391400" y="5518150"/>
          <p14:tracePt t="787044" x="7435850" y="5581650"/>
          <p14:tracePt t="787061" x="7486650" y="5664200"/>
          <p14:tracePt t="787078" x="7543800" y="5746750"/>
          <p14:tracePt t="787099" x="7607300" y="5822950"/>
          <p14:tracePt t="787111" x="7620000" y="5835650"/>
          <p14:tracePt t="787127" x="7626350" y="5854700"/>
          <p14:tracePt t="787129" x="7632700" y="5854700"/>
          <p14:tracePt t="787289" x="7632700" y="5848350"/>
          <p14:tracePt t="787311" x="7607300" y="5816600"/>
          <p14:tracePt t="787332" x="7562850" y="5727700"/>
          <p14:tracePt t="787349" x="7505700" y="5645150"/>
          <p14:tracePt t="787361" x="7442200" y="5556250"/>
          <p14:tracePt t="787378" x="7397750" y="5499100"/>
          <p14:tracePt t="787395" x="7353300" y="5473700"/>
          <p14:tracePt t="787413" x="7340600" y="5473700"/>
          <p14:tracePt t="787478" x="7334250" y="5473700"/>
          <p14:tracePt t="787498" x="7327900" y="5473700"/>
          <p14:tracePt t="787506" x="7321550" y="5473700"/>
          <p14:tracePt t="787513" x="7315200" y="5473700"/>
          <p14:tracePt t="787634" x="7315200" y="5467350"/>
          <p14:tracePt t="787646" x="7315200" y="5461000"/>
          <p14:tracePt t="787651" x="7315200" y="5454650"/>
          <p14:tracePt t="787665" x="7315200" y="5448300"/>
          <p14:tracePt t="787678" x="7321550" y="5441950"/>
          <p14:tracePt t="787694" x="7327900" y="5435600"/>
          <p14:tracePt t="787711" x="7340600" y="5416550"/>
          <p14:tracePt t="787727" x="7353300" y="5391150"/>
          <p14:tracePt t="787729" x="7353300" y="5378450"/>
          <p14:tracePt t="787745" x="7359650" y="5365750"/>
          <p14:tracePt t="787761" x="7359650" y="5340350"/>
          <p14:tracePt t="787778" x="7359650" y="5314950"/>
          <p14:tracePt t="787794" x="7359650" y="5276850"/>
          <p14:tracePt t="787811" x="7340600" y="5232400"/>
          <p14:tracePt t="787828" x="7321550" y="5200650"/>
          <p14:tracePt t="787844" x="7283450" y="5181600"/>
          <p14:tracePt t="787861" x="7264400" y="5175250"/>
          <p14:tracePt t="787879" x="7258050" y="5175250"/>
          <p14:tracePt t="787895" x="7258050" y="5168900"/>
          <p14:tracePt t="787913" x="7258050" y="5156200"/>
          <p14:tracePt t="787927" x="7258050" y="5149850"/>
          <p14:tracePt t="787945" x="7264400" y="5143500"/>
          <p14:tracePt t="787994" x="7239000" y="5143500"/>
          <p14:tracePt t="788011" x="7219950" y="5143500"/>
          <p14:tracePt t="788028" x="7207250" y="5149850"/>
          <p14:tracePt t="788044" x="7194550" y="5149850"/>
          <p14:tracePt t="788061" x="7175500" y="5156200"/>
          <p14:tracePt t="788078" x="7137400" y="5175250"/>
          <p14:tracePt t="788098" x="7061200" y="5232400"/>
          <p14:tracePt t="788112" x="7023100" y="5302250"/>
          <p14:tracePt t="788128" x="7004050" y="5334000"/>
          <p14:tracePt t="788145" x="6978650" y="5403850"/>
          <p14:tracePt t="788149" x="6972300" y="5435600"/>
          <p14:tracePt t="788163" x="6953250" y="5473700"/>
          <p14:tracePt t="788178" x="6946900" y="5473700"/>
          <p14:tracePt t="788227" x="6978650" y="5448300"/>
          <p14:tracePt t="788245" x="7029450" y="5378450"/>
          <p14:tracePt t="788261" x="7099300" y="5308600"/>
          <p14:tracePt t="788278" x="7175500" y="5251450"/>
          <p14:tracePt t="788295" x="7219950" y="5226050"/>
          <p14:tracePt t="788311" x="7245350" y="5207000"/>
          <p14:tracePt t="788330" x="7245350" y="5200650"/>
          <p14:tracePt t="788378" x="7245350" y="5232400"/>
          <p14:tracePt t="788396" x="7219950" y="5289550"/>
          <p14:tracePt t="788413" x="7188200" y="5334000"/>
          <p14:tracePt t="788428" x="7162800" y="5372100"/>
          <p14:tracePt t="788444" x="7156450" y="5384800"/>
          <p14:tracePt t="788494" x="7156450" y="5372100"/>
          <p14:tracePt t="788511" x="7213600" y="5334000"/>
          <p14:tracePt t="788528" x="7277100" y="5283200"/>
          <p14:tracePt t="788530" x="7308850" y="5251450"/>
          <p14:tracePt t="788544" x="7327900" y="5238750"/>
          <p14:tracePt t="788561" x="7346950" y="5232400"/>
          <p14:tracePt t="788611" x="7321550" y="5283200"/>
          <p14:tracePt t="788630" x="7289800" y="5340350"/>
          <p14:tracePt t="788644" x="7277100" y="5365750"/>
          <p14:tracePt t="788663" x="7264400" y="5384800"/>
          <p14:tracePt t="788714" x="7277100" y="5372100"/>
          <p14:tracePt t="788730" x="7315200" y="5334000"/>
          <p14:tracePt t="788745" x="7334250" y="5308600"/>
          <p14:tracePt t="788763" x="7391400" y="5257800"/>
          <p14:tracePt t="788778" x="7410450" y="5251450"/>
          <p14:tracePt t="788828" x="7410450" y="5270500"/>
          <p14:tracePt t="788844" x="7359650" y="5327650"/>
          <p14:tracePt t="788865" x="7308850" y="5372100"/>
          <p14:tracePt t="788878" x="7302500" y="5372100"/>
          <p14:tracePt t="788914" x="7308850" y="5372100"/>
          <p14:tracePt t="788928" x="7327900" y="5359400"/>
          <p14:tracePt t="788945" x="7372350" y="5321300"/>
          <p14:tracePt t="788961" x="7410450" y="5295900"/>
          <p14:tracePt t="789019" x="7404100" y="5295900"/>
          <p14:tracePt t="789027" x="7397750" y="5295900"/>
          <p14:tracePt t="789044" x="7385050" y="5295900"/>
          <p14:tracePt t="789051" x="7378700" y="5321300"/>
          <p14:tracePt t="789061" x="7378700" y="5340350"/>
          <p14:tracePt t="789080" x="7359650" y="5397500"/>
          <p14:tracePt t="789098" x="7340600" y="5499100"/>
          <p14:tracePt t="789113" x="7346950" y="5562600"/>
          <p14:tracePt t="789129" x="7416800" y="5632450"/>
          <p14:tracePt t="789144" x="7461250" y="5676900"/>
          <p14:tracePt t="789165" x="7575550" y="5746750"/>
          <p14:tracePt t="789178" x="7594600" y="5759450"/>
          <p14:tracePt t="789211" x="7588250" y="5753100"/>
          <p14:tracePt t="789230" x="7569200" y="5746750"/>
          <p14:tracePt t="789245" x="7562850" y="5746750"/>
          <p14:tracePt t="789261" x="7556500" y="5740400"/>
          <p14:tracePt t="789278" x="7556500" y="5734050"/>
          <p14:tracePt t="789295" x="7550150" y="5708650"/>
          <p14:tracePt t="789312" x="7543800" y="5702300"/>
          <p14:tracePt t="789328" x="7537450" y="5689600"/>
          <p14:tracePt t="789348" x="7531100" y="5664200"/>
          <p14:tracePt t="789361" x="7531100" y="5632450"/>
          <p14:tracePt t="789381" x="7531100" y="5600700"/>
          <p14:tracePt t="789394" x="7518400" y="5581650"/>
          <p14:tracePt t="789413" x="7518400" y="5575300"/>
          <p14:tracePt t="789428" x="7512050" y="5575300"/>
          <p14:tracePt t="789463" x="7512050" y="5594350"/>
          <p14:tracePt t="789477" x="7493000" y="5632450"/>
          <p14:tracePt t="789494" x="7461250" y="5676900"/>
          <p14:tracePt t="789511" x="7416800" y="5715000"/>
          <p14:tracePt t="789528" x="7372350" y="5746750"/>
          <p14:tracePt t="789533" x="7359650" y="5753100"/>
          <p14:tracePt t="789538" x="7359650" y="5759450"/>
          <p14:tracePt t="789562" x="7353300" y="5759450"/>
          <p14:tracePt t="789600" x="7366000" y="5759450"/>
          <p14:tracePt t="789605" x="7391400" y="5759450"/>
          <p14:tracePt t="789614" x="7416800" y="5734050"/>
          <p14:tracePt t="789628" x="7461250" y="5702300"/>
          <p14:tracePt t="789649" x="7518400" y="5657850"/>
          <p14:tracePt t="789663" x="7531100" y="5651500"/>
          <p14:tracePt t="789669" x="7537450" y="5645150"/>
          <p14:tracePt t="789678" x="7537450" y="5632450"/>
          <p14:tracePt t="789731" x="7524750" y="5670550"/>
          <p14:tracePt t="789746" x="7486650" y="5708650"/>
          <p14:tracePt t="789762" x="7442200" y="5740400"/>
          <p14:tracePt t="789778" x="7391400" y="5765800"/>
          <p14:tracePt t="789795" x="7366000" y="5784850"/>
          <p14:tracePt t="789848" x="7366000" y="5778500"/>
          <p14:tracePt t="789856" x="7366000" y="5765800"/>
          <p14:tracePt t="789865" x="7410450" y="5727700"/>
          <p14:tracePt t="789880" x="7435850" y="5715000"/>
          <p14:tracePt t="789898" x="7505700" y="5689600"/>
          <p14:tracePt t="789914" x="7512050" y="5683250"/>
          <p14:tracePt t="789945" x="7512050" y="5695950"/>
          <p14:tracePt t="789961" x="7499350" y="5765800"/>
          <p14:tracePt t="789977" x="7473950" y="5829300"/>
          <p14:tracePt t="789994" x="7448550" y="5873750"/>
          <p14:tracePt t="790011" x="7429500" y="5905500"/>
          <p14:tracePt t="790027" x="7429500" y="5911850"/>
          <p14:tracePt t="790061" x="7429500" y="5886450"/>
          <p14:tracePt t="790078" x="7486650" y="5848350"/>
          <p14:tracePt t="790099" x="7600950" y="5753100"/>
          <p14:tracePt t="790111" x="7645400" y="5715000"/>
          <p14:tracePt t="790132" x="7747000" y="5670550"/>
          <p14:tracePt t="790145" x="7766050" y="5664200"/>
          <p14:tracePt t="790163" x="7766050" y="5670550"/>
          <p14:tracePt t="790177" x="7740650" y="5734050"/>
          <p14:tracePt t="790197" x="7670800" y="5797550"/>
          <p14:tracePt t="790211" x="7639050" y="5848350"/>
          <p14:tracePt t="790228" x="7626350" y="5873750"/>
          <p14:tracePt t="790306" x="7626350" y="5867400"/>
          <p14:tracePt t="790317" x="7626350" y="5861050"/>
          <p14:tracePt t="790365" x="7626350" y="5854700"/>
          <p14:tracePt t="790378" x="7626350" y="5848350"/>
          <p14:tracePt t="790398" x="7626350" y="5835650"/>
          <p14:tracePt t="790458" x="7632700" y="5835650"/>
          <p14:tracePt t="790465" x="7639050" y="5829300"/>
          <p14:tracePt t="790480" x="7639050" y="5822950"/>
          <p14:tracePt t="790494" x="7651750" y="5816600"/>
          <p14:tracePt t="790511" x="7651750" y="5810250"/>
          <p14:tracePt t="790667" x="7651750" y="5803900"/>
          <p14:tracePt t="790675" x="7651750" y="5784850"/>
          <p14:tracePt t="790681" x="7651750" y="5765800"/>
          <p14:tracePt t="790694" x="7651750" y="5740400"/>
          <p14:tracePt t="790711" x="7651750" y="5683250"/>
          <p14:tracePt t="790730" x="7620000" y="5613400"/>
          <p14:tracePt t="790746" x="7581900" y="5556250"/>
          <p14:tracePt t="790761" x="7543800" y="5505450"/>
          <p14:tracePt t="790778" x="7499350" y="5480050"/>
          <p14:tracePt t="790795" x="7480300" y="5461000"/>
          <p14:tracePt t="790811" x="7454900" y="5441950"/>
          <p14:tracePt t="790828" x="7435850" y="5429250"/>
          <p14:tracePt t="790844" x="7423150" y="5429250"/>
          <p14:tracePt t="790898" x="7423150" y="5422900"/>
          <p14:tracePt t="790939" x="7416800" y="5422900"/>
          <p14:tracePt t="790946" x="7404100" y="5422900"/>
          <p14:tracePt t="790954" x="7397750" y="5422900"/>
          <p14:tracePt t="790962" x="7385050" y="5422900"/>
          <p14:tracePt t="790977" x="7378700" y="5416550"/>
          <p14:tracePt t="791115" x="7397750" y="5429250"/>
          <p14:tracePt t="791122" x="7416800" y="5441950"/>
          <p14:tracePt t="791130" x="7442200" y="5467350"/>
          <p14:tracePt t="791145" x="7461250" y="5486400"/>
          <p14:tracePt t="791163" x="7556500" y="5588000"/>
          <p14:tracePt t="791178" x="7620000" y="5657850"/>
          <p14:tracePt t="791194" x="7658100" y="5702300"/>
          <p14:tracePt t="791211" x="7664450" y="5734050"/>
          <p14:tracePt t="791230" x="7664450" y="5753100"/>
          <p14:tracePt t="791245" x="7664450" y="5772150"/>
          <p14:tracePt t="791262" x="7664450" y="5784850"/>
          <p14:tracePt t="791329" x="7664450" y="5765800"/>
          <p14:tracePt t="791338" x="7664450" y="5753100"/>
          <p14:tracePt t="791353" x="7664450" y="5721350"/>
          <p14:tracePt t="791361" x="7651750" y="5708650"/>
          <p14:tracePt t="791378" x="7632700" y="5670550"/>
          <p14:tracePt t="791398" x="7600950" y="5619750"/>
          <p14:tracePt t="791413" x="7550150" y="5556250"/>
          <p14:tracePt t="791428" x="7486650" y="5518150"/>
          <p14:tracePt t="791444" x="7429500" y="5486400"/>
          <p14:tracePt t="791461" x="7397750" y="5473700"/>
          <p14:tracePt t="791480" x="7353300" y="5435600"/>
          <p14:tracePt t="791494" x="7334250" y="5403850"/>
          <p14:tracePt t="791511" x="7315200" y="5378450"/>
          <p14:tracePt t="791528" x="7302500" y="5372100"/>
          <p14:tracePt t="791691" x="7302500" y="5403850"/>
          <p14:tracePt t="791712" x="7340600" y="5467350"/>
          <p14:tracePt t="791728" x="7372350" y="5537200"/>
          <p14:tracePt t="791745" x="7416800" y="5638800"/>
          <p14:tracePt t="791761" x="7435850" y="5683250"/>
          <p14:tracePt t="791778" x="7448550" y="5727700"/>
          <p14:tracePt t="791794" x="7448550" y="5765800"/>
          <p14:tracePt t="791811" x="7454900" y="5797550"/>
          <p14:tracePt t="791828" x="7454900" y="5816600"/>
          <p14:tracePt t="791889" x="7461250" y="5816600"/>
          <p14:tracePt t="791939" x="7461250" y="5810250"/>
          <p14:tracePt t="791946" x="7461250" y="5784850"/>
          <p14:tracePt t="791957" x="7454900" y="5746750"/>
          <p14:tracePt t="791961" x="7442200" y="5708650"/>
          <p14:tracePt t="791980" x="7410450" y="5619750"/>
          <p14:tracePt t="791994" x="7385050" y="5543550"/>
          <p14:tracePt t="792011" x="7366000" y="5492750"/>
          <p14:tracePt t="792028" x="7340600" y="5435600"/>
          <p14:tracePt t="792044" x="7315200" y="5391150"/>
          <p14:tracePt t="792061" x="7302500" y="5359400"/>
          <p14:tracePt t="792078" x="7289800" y="5321300"/>
          <p14:tracePt t="792099" x="7283450" y="5295900"/>
          <p14:tracePt t="792116" x="7277100" y="5283200"/>
          <p14:tracePt t="792165" x="7277100" y="5295900"/>
          <p14:tracePt t="792180" x="7277100" y="5340350"/>
          <p14:tracePt t="792194" x="7277100" y="5391150"/>
          <p14:tracePt t="792211" x="7277100" y="5441950"/>
          <p14:tracePt t="792228" x="7277100" y="5480050"/>
          <p14:tracePt t="792244" x="7277100" y="5492750"/>
          <p14:tracePt t="792323" x="7277100" y="5480050"/>
          <p14:tracePt t="792332" x="7277100" y="5461000"/>
          <p14:tracePt t="792337" x="7277100" y="5435600"/>
          <p14:tracePt t="792352" x="7277100" y="5422900"/>
          <p14:tracePt t="792362" x="7346950" y="5365750"/>
          <p14:tracePt t="792382" x="7435850" y="5314950"/>
          <p14:tracePt t="792394" x="7518400" y="5264150"/>
          <p14:tracePt t="792413" x="7607300" y="5207000"/>
          <p14:tracePt t="792427" x="7702550" y="5149850"/>
          <p14:tracePt t="792444" x="7797800" y="5111750"/>
          <p14:tracePt t="792461" x="7848600" y="5080000"/>
          <p14:tracePt t="792481" x="7854950" y="5067300"/>
          <p14:tracePt t="792494" x="7848600" y="5067300"/>
          <p14:tracePt t="792511" x="7823200" y="5067300"/>
          <p14:tracePt t="792528" x="7797800" y="5067300"/>
          <p14:tracePt t="792544" x="7791450" y="5067300"/>
          <p14:tracePt t="792585" x="7785100" y="5073650"/>
          <p14:tracePt t="792595" x="7778750" y="5086350"/>
          <p14:tracePt t="792606" x="7766050" y="5105400"/>
          <p14:tracePt t="792617" x="7721600" y="5181600"/>
          <p14:tracePt t="792630" x="7696200" y="5226050"/>
          <p14:tracePt t="792645" x="7626350" y="5321300"/>
          <p14:tracePt t="792663" x="7543800" y="5435600"/>
          <p14:tracePt t="792668" x="7480300" y="5473700"/>
          <p14:tracePt t="792678" x="7423150" y="5518150"/>
          <p14:tracePt t="792694" x="7296150" y="5575300"/>
          <p14:tracePt t="792711" x="7207250" y="5613400"/>
          <p14:tracePt t="792730" x="7181850" y="5651500"/>
          <p14:tracePt t="792745" x="7181850" y="5670550"/>
          <p14:tracePt t="792761" x="7175500" y="5683250"/>
          <p14:tracePt t="792841" x="7175500" y="5664200"/>
          <p14:tracePt t="792855" x="7175500" y="5651500"/>
          <p14:tracePt t="792863" x="7181850" y="5632450"/>
          <p14:tracePt t="792881" x="7245350" y="5530850"/>
          <p14:tracePt t="792897" x="7327900" y="5435600"/>
          <p14:tracePt t="792913" x="7416800" y="5378450"/>
          <p14:tracePt t="792929" x="7499350" y="5346700"/>
          <p14:tracePt t="792945" x="7524750" y="5340350"/>
          <p14:tracePt t="792966" x="7537450" y="5334000"/>
          <p14:tracePt t="793011" x="7518400" y="5334000"/>
          <p14:tracePt t="793028" x="7512050" y="5359400"/>
          <p14:tracePt t="793044" x="7499350" y="5372100"/>
          <p14:tracePt t="793062" x="7486650" y="5384800"/>
          <p14:tracePt t="793083" x="7480300" y="5397500"/>
          <p14:tracePt t="793130" x="7480300" y="5410200"/>
          <p14:tracePt t="793145" x="7480300" y="5416550"/>
          <p14:tracePt t="793164" x="7404100" y="5435600"/>
          <p14:tracePt t="793179" x="7327900" y="5461000"/>
          <p14:tracePt t="793195" x="7194550" y="5499100"/>
          <p14:tracePt t="793214" x="7035800" y="5549900"/>
          <p14:tracePt t="793228" x="6838950" y="5600700"/>
          <p14:tracePt t="793245" x="6604000" y="5619750"/>
          <p14:tracePt t="793262" x="6362700" y="5619750"/>
          <p14:tracePt t="793278" x="6083300" y="5607050"/>
          <p14:tracePt t="793295" x="5822950" y="5613400"/>
          <p14:tracePt t="793300" x="5676900" y="5613400"/>
          <p14:tracePt t="793311" x="5537200" y="5613400"/>
          <p14:tracePt t="793328" x="5232400" y="5613400"/>
          <p14:tracePt t="793331" x="5099050" y="5613400"/>
          <p14:tracePt t="793345" x="4946650" y="5613400"/>
          <p14:tracePt t="793363" x="4565650" y="5613400"/>
          <p14:tracePt t="793378" x="4400550" y="5588000"/>
          <p14:tracePt t="793394" x="4356100" y="5549900"/>
          <p14:tracePt t="793498" x="4337050" y="5549900"/>
          <p14:tracePt t="793506" x="4318000" y="5549900"/>
          <p14:tracePt t="793514" x="4286250" y="5556250"/>
          <p14:tracePt t="793528" x="4248150" y="5562600"/>
          <p14:tracePt t="793545" x="4171950" y="5581650"/>
          <p14:tracePt t="793561" x="4064000" y="5549900"/>
          <p14:tracePt t="793578" x="4006850" y="5524500"/>
          <p14:tracePt t="793599" x="3956050" y="5505450"/>
          <p14:tracePt t="793606" x="3924300" y="5505450"/>
          <p14:tracePt t="793608" x="3879850" y="5499100"/>
          <p14:tracePt t="793628" x="3784600" y="5499100"/>
          <p14:tracePt t="793648" x="3676650" y="5499100"/>
          <p14:tracePt t="793663" x="3581400" y="5505450"/>
          <p14:tracePt t="793667" x="3543300" y="5505450"/>
          <p14:tracePt t="793677" x="3505200" y="5486400"/>
          <p14:tracePt t="793694" x="3422650" y="5454650"/>
          <p14:tracePt t="793711" x="3352800" y="5435600"/>
          <p14:tracePt t="793729" x="3251200" y="5397500"/>
          <p14:tracePt t="793745" x="3206750" y="5384800"/>
          <p14:tracePt t="793762" x="3067050" y="5340350"/>
          <p14:tracePt t="793778" x="2971800" y="5321300"/>
          <p14:tracePt t="793794" x="2870200" y="5321300"/>
          <p14:tracePt t="793811" x="2749550" y="5321300"/>
          <p14:tracePt t="793828" x="2635250" y="5308600"/>
          <p14:tracePt t="793849" x="2552700" y="5295900"/>
          <p14:tracePt t="793854" x="2520950" y="5289550"/>
          <p14:tracePt t="793863" x="2501900" y="5276850"/>
          <p14:tracePt t="793878" x="2495550" y="5276850"/>
          <p14:tracePt t="793895" x="2495550" y="5270500"/>
          <p14:tracePt t="793915" x="2495550" y="5264150"/>
          <p14:tracePt t="793927" x="2495550" y="5257800"/>
          <p14:tracePt t="793946" x="2508250" y="5238750"/>
          <p14:tracePt t="793961" x="2559050" y="5226050"/>
          <p14:tracePt t="793978" x="2635250" y="5207000"/>
          <p14:tracePt t="793994" x="2743200" y="5200650"/>
          <p14:tracePt t="794011" x="2889250" y="5200650"/>
          <p14:tracePt t="794028" x="3092450" y="5200650"/>
          <p14:tracePt t="794044" x="3295650" y="5187950"/>
          <p14:tracePt t="794061" x="3498850" y="5181600"/>
          <p14:tracePt t="794078" x="3683000" y="5175250"/>
          <p14:tracePt t="794098" x="3860800" y="5187950"/>
          <p14:tracePt t="794115" x="3886200" y="5187950"/>
          <p14:tracePt t="794128" x="3892550" y="5187950"/>
          <p14:tracePt t="794209" x="3886200" y="5187950"/>
          <p14:tracePt t="794230" x="3879850" y="5194300"/>
          <p14:tracePt t="794257" x="3867150" y="5194300"/>
          <p14:tracePt t="794266" x="3848100" y="5194300"/>
          <p14:tracePt t="794278" x="3822700" y="5194300"/>
          <p14:tracePt t="794295" x="3759200" y="5200650"/>
          <p14:tracePt t="794301" x="3721100" y="5213350"/>
          <p14:tracePt t="794312" x="3676650" y="5219700"/>
          <p14:tracePt t="794331" x="3575050" y="5245100"/>
          <p14:tracePt t="794348" x="3543300" y="5257800"/>
          <p14:tracePt t="794361" x="3530600" y="5257800"/>
          <p14:tracePt t="794378" x="3517900" y="5257800"/>
          <p14:tracePt t="794397" x="3479800" y="5270500"/>
          <p14:tracePt t="794414" x="3409950" y="5289550"/>
          <p14:tracePt t="794428" x="3314700" y="5308600"/>
          <p14:tracePt t="794444" x="3181350" y="5340350"/>
          <p14:tracePt t="794464" x="3054350" y="5378450"/>
          <p14:tracePt t="794479" x="2895600" y="5391150"/>
          <p14:tracePt t="794494" x="2743200" y="5416550"/>
          <p14:tracePt t="794511" x="2590800" y="5429250"/>
          <p14:tracePt t="794528" x="2425700" y="5435600"/>
          <p14:tracePt t="794534" x="2343150" y="5435600"/>
          <p14:tracePt t="794539" x="2266950" y="5435600"/>
          <p14:tracePt t="794545" x="2209800" y="5441950"/>
          <p14:tracePt t="794561" x="2114550" y="5461000"/>
          <p14:tracePt t="794582" x="2076450" y="5461000"/>
          <p14:tracePt t="794598" x="2063750" y="5467350"/>
          <p14:tracePt t="794612" x="2051050" y="5473700"/>
          <p14:tracePt t="794629" x="2032000" y="5480050"/>
          <p14:tracePt t="794644" x="2019300" y="5499100"/>
          <p14:tracePt t="794664" x="2000250" y="5505450"/>
          <p14:tracePt t="794678" x="1981200" y="5511800"/>
          <p14:tracePt t="794694" x="1968500" y="5518150"/>
          <p14:tracePt t="794711" x="1955800" y="5524500"/>
          <p14:tracePt t="794728" x="1949450" y="5524500"/>
          <p14:tracePt t="794744" x="1943100" y="5530850"/>
          <p14:tracePt t="794761" x="1917700" y="5537200"/>
          <p14:tracePt t="795147" x="1917700" y="5543550"/>
          <p14:tracePt t="795170" x="1917700" y="5549900"/>
          <p14:tracePt t="795299" x="1917700" y="5537200"/>
          <p14:tracePt t="795316" x="1917700" y="5530850"/>
          <p14:tracePt t="795450" x="1924050" y="5530850"/>
          <p14:tracePt t="795545" x="1924050" y="5524500"/>
          <p14:tracePt t="795554" x="1924050" y="5518150"/>
          <p14:tracePt t="795568" x="1924050" y="5505450"/>
          <p14:tracePt t="795578" x="1905000" y="5505450"/>
          <p14:tracePt t="795599" x="1892300" y="5499100"/>
          <p14:tracePt t="795606" x="1879600" y="5486400"/>
          <p14:tracePt t="795615" x="1873250" y="5480050"/>
          <p14:tracePt t="795628" x="1860550" y="5480050"/>
          <p14:tracePt t="795647" x="1854200" y="5480050"/>
          <p14:tracePt t="795663" x="1854200" y="5473700"/>
          <p14:tracePt t="795664" x="1847850" y="5473700"/>
          <p14:tracePt t="795682" x="1835150" y="5473700"/>
          <p14:tracePt t="795730" x="1828800" y="5467350"/>
          <p14:tracePt t="795761" x="1822450" y="5448300"/>
          <p14:tracePt t="795778" x="1809750" y="5435600"/>
          <p14:tracePt t="795795" x="1790700" y="5422900"/>
          <p14:tracePt t="795812" x="1765300" y="5410200"/>
          <p14:tracePt t="795831" x="1733550" y="5397500"/>
          <p14:tracePt t="795848" x="1708150" y="5391150"/>
          <p14:tracePt t="795860" x="1695450" y="5391150"/>
          <p14:tracePt t="796137" x="1701800" y="5378450"/>
          <p14:tracePt t="796146" x="1746250" y="5378450"/>
          <p14:tracePt t="796154" x="1784350" y="5365750"/>
          <p14:tracePt t="796178" x="1911350" y="5340350"/>
          <p14:tracePt t="796197" x="1974850" y="5314950"/>
          <p14:tracePt t="796212" x="2032000" y="5302250"/>
          <p14:tracePt t="796228" x="2082800" y="5289550"/>
          <p14:tracePt t="796245" x="2165350" y="5289550"/>
          <p14:tracePt t="796262" x="2241550" y="5283200"/>
          <p14:tracePt t="796278" x="2317750" y="5283200"/>
          <p14:tracePt t="796295" x="2374900" y="5283200"/>
          <p14:tracePt t="796312" x="2432050" y="5283200"/>
          <p14:tracePt t="796330" x="2508250" y="5276850"/>
          <p14:tracePt t="796349" x="2578100" y="5276850"/>
          <p14:tracePt t="796363" x="2660650" y="5270500"/>
          <p14:tracePt t="796378" x="2743200" y="5251450"/>
          <p14:tracePt t="796399" x="2813050" y="5251450"/>
          <p14:tracePt t="796414" x="2863850" y="5245100"/>
          <p14:tracePt t="796428" x="2921000" y="5238750"/>
          <p14:tracePt t="796445" x="2984500" y="5232400"/>
          <p14:tracePt t="796461" x="3041650" y="5232400"/>
          <p14:tracePt t="796483" x="3117850" y="5232400"/>
          <p14:tracePt t="796495" x="3143250" y="5232400"/>
          <p14:tracePt t="796516" x="3213100" y="5232400"/>
          <p14:tracePt t="796529" x="3257550" y="5232400"/>
          <p14:tracePt t="796545" x="3321050" y="5232400"/>
          <p14:tracePt t="796562" x="3409950" y="5226050"/>
          <p14:tracePt t="796578" x="3486150" y="5226050"/>
          <p14:tracePt t="796599" x="3581400" y="5226050"/>
          <p14:tracePt t="796606" x="3619500" y="5226050"/>
          <p14:tracePt t="796612" x="3657600" y="5232400"/>
          <p14:tracePt t="796628" x="3727450" y="5232400"/>
          <p14:tracePt t="796646" x="3790950" y="5232400"/>
          <p14:tracePt t="796664" x="3854450" y="5232400"/>
          <p14:tracePt t="796678" x="3911600" y="5226050"/>
          <p14:tracePt t="796694" x="3937000" y="5226050"/>
          <p14:tracePt t="796711" x="3949700" y="5226050"/>
          <p14:tracePt t="797425" x="3937000" y="5226050"/>
          <p14:tracePt t="797444" x="3879850" y="5226050"/>
          <p14:tracePt t="797461" x="3778250" y="5245100"/>
          <p14:tracePt t="797479" x="3695700" y="5276850"/>
          <p14:tracePt t="797495" x="3600450" y="5289550"/>
          <p14:tracePt t="797513" x="3460750" y="5302250"/>
          <p14:tracePt t="797528" x="3403600" y="5308600"/>
          <p14:tracePt t="797544" x="3270250" y="5321300"/>
          <p14:tracePt t="797561" x="3035300" y="5327650"/>
          <p14:tracePt t="797578" x="2895600" y="5340350"/>
          <p14:tracePt t="797595" x="2787650" y="5365750"/>
          <p14:tracePt t="797613" x="2743200" y="5384800"/>
          <p14:tracePt t="797630" x="2724150" y="5384800"/>
          <p14:tracePt t="797645" x="2717800" y="5384800"/>
          <p14:tracePt t="797665" x="2711450" y="5378450"/>
          <p14:tracePt t="797678" x="2698750" y="5384800"/>
          <p14:tracePt t="797695" x="2692400" y="5384800"/>
          <p14:tracePt t="797711" x="2673350" y="5391150"/>
          <p14:tracePt t="797730" x="2635250" y="5403850"/>
          <p14:tracePt t="797745" x="2622550" y="5410200"/>
          <p14:tracePt t="797761" x="2578100" y="5422900"/>
          <p14:tracePt t="797778" x="2559050" y="5429250"/>
          <p14:tracePt t="797796" x="2540000" y="5429250"/>
          <p14:tracePt t="797812" x="2533650" y="5429250"/>
          <p14:tracePt t="797867" x="2527300" y="5429250"/>
          <p14:tracePt t="797899" x="2527300" y="5435600"/>
          <p14:tracePt t="797913" x="2520950" y="5441950"/>
          <p14:tracePt t="797923" x="2482850" y="5448300"/>
          <p14:tracePt t="797933" x="2463800" y="5454650"/>
          <p14:tracePt t="797945" x="2444750" y="5454650"/>
          <p14:tracePt t="797961" x="2432050" y="5454650"/>
          <p14:tracePt t="797980" x="2387600" y="5435600"/>
          <p14:tracePt t="797994" x="2317750" y="5410200"/>
          <p14:tracePt t="798011" x="2203450" y="5384800"/>
          <p14:tracePt t="798028" x="2101850" y="5372100"/>
          <p14:tracePt t="798044" x="2032000" y="5359400"/>
          <p14:tracePt t="798061" x="2000250" y="5359400"/>
          <p14:tracePt t="798079" x="1993900" y="5346700"/>
          <p14:tracePt t="798169" x="1993900" y="5359400"/>
          <p14:tracePt t="798177" x="1993900" y="5365750"/>
          <p14:tracePt t="798194" x="1993900" y="5378450"/>
          <p14:tracePt t="798211" x="1974850" y="5391150"/>
          <p14:tracePt t="798230" x="1930400" y="5403850"/>
          <p14:tracePt t="798245" x="1892300" y="5416550"/>
          <p14:tracePt t="798261" x="1873250" y="5422900"/>
          <p14:tracePt t="798312" x="1873250" y="5429250"/>
          <p14:tracePt t="798332" x="1847850" y="5441950"/>
          <p14:tracePt t="798344" x="1847850" y="5448300"/>
          <p14:tracePt t="798507" x="1854200" y="5448300"/>
          <p14:tracePt t="798513" x="1873250" y="5448300"/>
          <p14:tracePt t="798528" x="1905000" y="5448300"/>
          <p14:tracePt t="798544" x="1962150" y="5448300"/>
          <p14:tracePt t="798549" x="1993900" y="5448300"/>
          <p14:tracePt t="798561" x="2076450" y="5429250"/>
          <p14:tracePt t="798578" x="2159000" y="5416550"/>
          <p14:tracePt t="798599" x="2241550" y="5416550"/>
          <p14:tracePt t="798613" x="2324100" y="5410200"/>
          <p14:tracePt t="798628" x="2387600" y="5410200"/>
          <p14:tracePt t="798644" x="2444750" y="5403850"/>
          <p14:tracePt t="798663" x="2482850" y="5403850"/>
          <p14:tracePt t="798667" x="2501900" y="5403850"/>
          <p14:tracePt t="798678" x="2508250" y="5397500"/>
          <p14:tracePt t="798694" x="2520950" y="5397500"/>
          <p14:tracePt t="798745" x="2527300" y="5397500"/>
          <p14:tracePt t="798761" x="2578100" y="5391150"/>
          <p14:tracePt t="798778" x="2673350" y="5391150"/>
          <p14:tracePt t="798795" x="2736850" y="5391150"/>
          <p14:tracePt t="798812" x="2781300" y="5391150"/>
          <p14:tracePt t="798830" x="2787650" y="5391150"/>
          <p14:tracePt t="798915" x="2794000" y="5391150"/>
          <p14:tracePt t="798925" x="2819400" y="5391150"/>
          <p14:tracePt t="798931" x="2825750" y="5391150"/>
          <p14:tracePt t="798944" x="2863850" y="5391150"/>
          <p14:tracePt t="798961" x="2927350" y="5391150"/>
          <p14:tracePt t="798979" x="2959100" y="5391150"/>
          <p14:tracePt t="798994" x="3003550" y="5391150"/>
          <p14:tracePt t="799011" x="3041650" y="5391150"/>
          <p14:tracePt t="799028" x="3092450" y="5391150"/>
          <p14:tracePt t="799044" x="3130550" y="5391150"/>
          <p14:tracePt t="799061" x="3155950" y="5391150"/>
          <p14:tracePt t="799083" x="3175000" y="5391150"/>
          <p14:tracePt t="799094" x="3181350" y="5391150"/>
          <p14:tracePt t="799103" x="3187700" y="5391150"/>
          <p14:tracePt t="799107" x="3194050" y="5391150"/>
          <p14:tracePt t="799131" x="3232150" y="5391150"/>
          <p14:tracePt t="799145" x="3257550" y="5391150"/>
          <p14:tracePt t="799165" x="3333750" y="5391150"/>
          <p14:tracePt t="799178" x="3384550" y="5391150"/>
          <p14:tracePt t="799195" x="3422650" y="5384800"/>
          <p14:tracePt t="799211" x="3448050" y="5384800"/>
          <p14:tracePt t="799230" x="3479800" y="5384800"/>
          <p14:tracePt t="799245" x="3505200" y="5384800"/>
          <p14:tracePt t="799261" x="3517900" y="5384800"/>
          <p14:tracePt t="799278" x="3524250" y="5384800"/>
          <p14:tracePt t="799333" x="3530600" y="5384800"/>
          <p14:tracePt t="799349" x="3568700" y="5384800"/>
          <p14:tracePt t="799363" x="3594100" y="5384800"/>
          <p14:tracePt t="799378" x="3625850" y="5384800"/>
          <p14:tracePt t="799394" x="3651250" y="5384800"/>
          <p14:tracePt t="799414" x="3683000" y="5384800"/>
          <p14:tracePt t="799428" x="3702050" y="5384800"/>
          <p14:tracePt t="799444" x="3708400" y="5384800"/>
          <p14:tracePt t="799461" x="3721100" y="5384800"/>
          <p14:tracePt t="799478" x="3740150" y="5384800"/>
          <p14:tracePt t="799495" x="3759200" y="5384800"/>
          <p14:tracePt t="799511" x="3803650" y="5384800"/>
          <p14:tracePt t="799514" x="3822700" y="5384800"/>
          <p14:tracePt t="799529" x="3860800" y="5384800"/>
          <p14:tracePt t="799545" x="3911600" y="5384800"/>
          <p14:tracePt t="799562" x="3949700" y="5384800"/>
          <p14:tracePt t="799582" x="3987800" y="5384800"/>
          <p14:tracePt t="799599" x="4006850" y="5384800"/>
          <p14:tracePt t="799682" x="4013200" y="5384800"/>
          <p14:tracePt t="799698" x="4019550" y="5384800"/>
          <p14:tracePt t="799706" x="4032250" y="5384800"/>
          <p14:tracePt t="799713" x="4044950" y="5384800"/>
          <p14:tracePt t="799730" x="4064000" y="5384800"/>
          <p14:tracePt t="799745" x="4089400" y="5384800"/>
          <p14:tracePt t="799762" x="4114800" y="5384800"/>
          <p14:tracePt t="799854" x="4114800" y="5391150"/>
          <p14:tracePt t="799857" x="4114800" y="5397500"/>
          <p14:tracePt t="799865" x="4114800" y="5403850"/>
          <p14:tracePt t="799899" x="4114800" y="5410200"/>
          <p14:tracePt t="799908" x="4114800" y="5416550"/>
          <p14:tracePt t="799920" x="4102100" y="5429250"/>
          <p14:tracePt t="799930" x="4102100" y="5435600"/>
          <p14:tracePt t="799944" x="4095750" y="5441950"/>
          <p14:tracePt t="799962" x="4083050" y="5448300"/>
          <p14:tracePt t="799979" x="4057650" y="5454650"/>
          <p14:tracePt t="799994" x="4006850" y="5461000"/>
          <p14:tracePt t="800011" x="3962400" y="5467350"/>
          <p14:tracePt t="800028" x="3905250" y="5467350"/>
          <p14:tracePt t="800044" x="3841750" y="5473700"/>
          <p14:tracePt t="800062" x="3797300" y="5473700"/>
          <p14:tracePt t="800078" x="3784600" y="5480050"/>
          <p14:tracePt t="800257" x="3797300" y="5480050"/>
          <p14:tracePt t="800267" x="3829050" y="5480050"/>
          <p14:tracePt t="800278" x="3860800" y="5480050"/>
          <p14:tracePt t="800296" x="3937000" y="5480050"/>
          <p14:tracePt t="800311" x="4013200" y="5480050"/>
          <p14:tracePt t="800330" x="4159250" y="5480050"/>
          <p14:tracePt t="800349" x="4260850" y="5486400"/>
          <p14:tracePt t="800361" x="4356100" y="5480050"/>
          <p14:tracePt t="800378" x="4432300" y="5480050"/>
          <p14:tracePt t="800398" x="4483100" y="5480050"/>
          <p14:tracePt t="800414" x="4521200" y="5473700"/>
          <p14:tracePt t="800428" x="4552950" y="5467350"/>
          <p14:tracePt t="800444" x="4572000" y="5454650"/>
          <p14:tracePt t="800461" x="4603750" y="5454650"/>
          <p14:tracePt t="800478" x="4635500" y="5454650"/>
          <p14:tracePt t="800495" x="4686300" y="5454650"/>
          <p14:tracePt t="800511" x="4730750" y="5448300"/>
          <p14:tracePt t="800528" x="4787900" y="5448300"/>
          <p14:tracePt t="800544" x="4864100" y="5448300"/>
          <p14:tracePt t="800551" x="4902200" y="5441950"/>
          <p14:tracePt t="800553" x="4927600" y="5435600"/>
          <p14:tracePt t="800561" x="4959350" y="5435600"/>
          <p14:tracePt t="800583" x="5022850" y="5435600"/>
          <p14:tracePt t="800595" x="5080000" y="5435600"/>
          <p14:tracePt t="800611" x="5130800" y="5435600"/>
          <p14:tracePt t="800629" x="5187950" y="5435600"/>
          <p14:tracePt t="800645" x="5251450" y="5435600"/>
          <p14:tracePt t="800663" x="5295900" y="5435600"/>
          <p14:tracePt t="800668" x="5314950" y="5435600"/>
          <p14:tracePt t="800678" x="5327650" y="5435600"/>
          <p14:tracePt t="800695" x="5334000" y="5435600"/>
          <p14:tracePt t="800745" x="5454650" y="5448300"/>
          <p14:tracePt t="800762" x="5581650" y="5461000"/>
          <p14:tracePt t="800778" x="5746750" y="5473700"/>
          <p14:tracePt t="800795" x="5943600" y="5486400"/>
          <p14:tracePt t="800811" x="6134100" y="5492750"/>
          <p14:tracePt t="800829" x="6343650" y="5492750"/>
          <p14:tracePt t="800850" x="6565900" y="5492750"/>
          <p14:tracePt t="800857" x="6673850" y="5499100"/>
          <p14:tracePt t="800868" x="6870700" y="5499100"/>
          <p14:tracePt t="800874" x="6946900" y="5499100"/>
          <p14:tracePt t="800883" x="7023100" y="5499100"/>
          <p14:tracePt t="800895" x="7092950" y="5499100"/>
          <p14:tracePt t="800913" x="7239000" y="5499100"/>
          <p14:tracePt t="800931" x="7296150" y="5486400"/>
          <p14:tracePt t="800945" x="7315200" y="5480050"/>
          <p14:tracePt t="800961" x="7359650" y="5441950"/>
          <p14:tracePt t="800978" x="7366000" y="5410200"/>
          <p14:tracePt t="800994" x="7366000" y="5378450"/>
          <p14:tracePt t="801011" x="7366000" y="5365750"/>
          <p14:tracePt t="801028" x="7353300" y="5359400"/>
          <p14:tracePt t="801044" x="7346950" y="5359400"/>
          <p14:tracePt t="801061" x="7340600" y="5353050"/>
          <p14:tracePt t="801078" x="7327900" y="5353050"/>
          <p14:tracePt t="801098" x="7296150" y="5346700"/>
          <p14:tracePt t="801112" x="7277100" y="5346700"/>
          <p14:tracePt t="801128" x="7245350" y="5340350"/>
          <p14:tracePt t="801146" x="7219950" y="5340350"/>
          <p14:tracePt t="801202" x="7219950" y="5334000"/>
          <p14:tracePt t="801211" x="7213600" y="5327650"/>
          <p14:tracePt t="801217" x="7207250" y="5327650"/>
          <p14:tracePt t="801229" x="7200900" y="5321300"/>
          <p14:tracePt t="801315" x="7200900" y="5314950"/>
          <p14:tracePt t="801322" x="7194550" y="5314950"/>
          <p14:tracePt t="801333" x="7194550" y="5308600"/>
          <p14:tracePt t="801345" x="7194550" y="5302250"/>
          <p14:tracePt t="801365" x="7181850" y="5264150"/>
          <p14:tracePt t="801378" x="7175500" y="5257800"/>
          <p14:tracePt t="801514" x="7175500" y="5276850"/>
          <p14:tracePt t="801522" x="7181850" y="5308600"/>
          <p14:tracePt t="801530" x="7200900" y="5340350"/>
          <p14:tracePt t="801545" x="7213600" y="5372100"/>
          <p14:tracePt t="801561" x="7251700" y="5511800"/>
          <p14:tracePt t="801578" x="7334250" y="5613400"/>
          <p14:tracePt t="801599" x="7416800" y="5670550"/>
          <p14:tracePt t="801606" x="7442200" y="5689600"/>
          <p14:tracePt t="801613" x="7467600" y="5702300"/>
          <p14:tracePt t="801628" x="7499350" y="5727700"/>
          <p14:tracePt t="801645" x="7518400" y="5746750"/>
          <p14:tracePt t="801897" x="7512050" y="5746750"/>
          <p14:tracePt t="801909" x="7499350" y="5734050"/>
          <p14:tracePt t="801918" x="7486650" y="5708650"/>
          <p14:tracePt t="801928" x="7467600" y="5676900"/>
          <p14:tracePt t="801944" x="7410450" y="5581650"/>
          <p14:tracePt t="801961" x="7302500" y="5429250"/>
          <p14:tracePt t="801978" x="7251700" y="5353050"/>
          <p14:tracePt t="801995" x="7226300" y="5321300"/>
          <p14:tracePt t="802011" x="7219950" y="5314950"/>
          <p14:tracePt t="802028" x="7219950" y="5308600"/>
          <p14:tracePt t="802153" x="7219950" y="5334000"/>
          <p14:tracePt t="802165" x="7219950" y="5346700"/>
          <p14:tracePt t="802170" x="7226300" y="5372100"/>
          <p14:tracePt t="802179" x="7239000" y="5397500"/>
          <p14:tracePt t="802196" x="7277100" y="5461000"/>
          <p14:tracePt t="802211" x="7340600" y="5543550"/>
          <p14:tracePt t="802228" x="7391400" y="5626100"/>
          <p14:tracePt t="802244" x="7442200" y="5695950"/>
          <p14:tracePt t="802262" x="7480300" y="5734050"/>
          <p14:tracePt t="802278" x="7493000" y="5746750"/>
          <p14:tracePt t="802546" x="7486650" y="5746750"/>
          <p14:tracePt t="802553" x="7473950" y="5740400"/>
          <p14:tracePt t="802561" x="7467600" y="5740400"/>
          <p14:tracePt t="802578" x="7435850" y="5740400"/>
          <p14:tracePt t="802598" x="7423150" y="5740400"/>
          <p14:tracePt t="802611" x="7416800" y="5740400"/>
          <p14:tracePt t="802790" x="7410450" y="5740400"/>
          <p14:tracePt t="802796" x="7404100" y="5740400"/>
          <p14:tracePt t="802811" x="7372350" y="5715000"/>
          <p14:tracePt t="802834" x="7327900" y="5676900"/>
          <p14:tracePt t="802848" x="7289800" y="5632450"/>
          <p14:tracePt t="802854" x="7283450" y="5613400"/>
          <p14:tracePt t="802868" x="7258050" y="5581650"/>
          <p14:tracePt t="802880" x="7226300" y="5543550"/>
          <p14:tracePt t="802895" x="7213600" y="5524500"/>
          <p14:tracePt t="802914" x="7194550" y="5486400"/>
          <p14:tracePt t="802928" x="7188200" y="5480050"/>
          <p14:tracePt t="802945" x="7175500" y="5461000"/>
          <p14:tracePt t="803105" x="7169150" y="5461000"/>
          <p14:tracePt t="803121" x="7162800" y="5467350"/>
          <p14:tracePt t="803130" x="7156450" y="5467350"/>
          <p14:tracePt t="803145" x="7150100" y="5473700"/>
          <p14:tracePt t="803164" x="7143750" y="5473700"/>
          <p14:tracePt t="803195" x="7137400" y="5473700"/>
          <p14:tracePt t="803211" x="7124700" y="5467350"/>
          <p14:tracePt t="803228" x="7112000" y="5461000"/>
          <p14:tracePt t="803244" x="7112000" y="5454650"/>
          <p14:tracePt t="803261" x="7112000" y="5435600"/>
          <p14:tracePt t="803278" x="7118350" y="5410200"/>
          <p14:tracePt t="803295" x="7124700" y="5365750"/>
          <p14:tracePt t="803312" x="7124700" y="5308600"/>
          <p14:tracePt t="803330" x="7124700" y="5238750"/>
          <p14:tracePt t="803348" x="7124700" y="5219700"/>
          <p14:tracePt t="803361" x="7124700" y="5213350"/>
          <p14:tracePt t="803479" x="7124700" y="5238750"/>
          <p14:tracePt t="803489" x="7156450" y="5308600"/>
          <p14:tracePt t="803499" x="7188200" y="5359400"/>
          <p14:tracePt t="803511" x="7219950" y="5410200"/>
          <p14:tracePt t="803528" x="7289800" y="5505450"/>
          <p14:tracePt t="803545" x="7378700" y="5645150"/>
          <p14:tracePt t="803561" x="7429500" y="5727700"/>
          <p14:tracePt t="803583" x="7480300" y="5797550"/>
          <p14:tracePt t="803597" x="7505700" y="5835650"/>
          <p14:tracePt t="803602" x="7512050" y="5842000"/>
          <p14:tracePt t="803611" x="7518400" y="5854700"/>
          <p14:tracePt t="803706" x="7518400" y="5848350"/>
          <p14:tracePt t="803713" x="7518400" y="5829300"/>
          <p14:tracePt t="803724" x="7518400" y="5816600"/>
          <p14:tracePt t="803745" x="7505700" y="5772150"/>
          <p14:tracePt t="803761" x="7473950" y="5676900"/>
          <p14:tracePt t="803778" x="7454900" y="5594350"/>
          <p14:tracePt t="803795" x="7423150" y="5537200"/>
          <p14:tracePt t="803816" x="7378700" y="5473700"/>
          <p14:tracePt t="803829" x="7334250" y="5416550"/>
          <p14:tracePt t="803845" x="7289800" y="5365750"/>
          <p14:tracePt t="803865" x="7277100" y="5327650"/>
          <p14:tracePt t="803878" x="7264400" y="5302250"/>
          <p14:tracePt t="803895" x="7258050" y="5283200"/>
          <p14:tracePt t="803913" x="7251700" y="5264150"/>
          <p14:tracePt t="803928" x="7239000" y="5245100"/>
          <p14:tracePt t="803945" x="7232650" y="5238750"/>
          <p14:tracePt t="803961" x="7232650" y="5213350"/>
          <p14:tracePt t="803979" x="7232650" y="5187950"/>
          <p14:tracePt t="803994" x="7232650" y="5168900"/>
          <p14:tracePt t="804011" x="7232650" y="5162550"/>
          <p14:tracePt t="804115" x="7239000" y="5175250"/>
          <p14:tracePt t="804121" x="7251700" y="5207000"/>
          <p14:tracePt t="804130" x="7270750" y="5251450"/>
          <p14:tracePt t="804145" x="7340600" y="5353050"/>
          <p14:tracePt t="804164" x="7416800" y="5461000"/>
          <p14:tracePt t="804178" x="7480300" y="5549900"/>
          <p14:tracePt t="804194" x="7550150" y="5626100"/>
          <p14:tracePt t="804211" x="7607300" y="5689600"/>
          <p14:tracePt t="804228" x="7639050" y="5734050"/>
          <p14:tracePt t="804245" x="7658100" y="5759450"/>
          <p14:tracePt t="804262" x="7658100" y="5765800"/>
          <p14:tracePt t="804312" x="7664450" y="5765800"/>
          <p14:tracePt t="804353" x="7664450" y="5759450"/>
          <p14:tracePt t="804362" x="7664450" y="5753100"/>
          <p14:tracePt t="804377" x="7658100" y="5746750"/>
          <p14:tracePt t="804425" x="7658100" y="5740400"/>
          <p14:tracePt t="804444" x="7658100" y="5727700"/>
          <p14:tracePt t="804461" x="7632700" y="5708650"/>
          <p14:tracePt t="804478" x="7569200" y="5689600"/>
          <p14:tracePt t="804495" x="7486650" y="5657850"/>
          <p14:tracePt t="804511" x="7404100" y="5619750"/>
          <p14:tracePt t="804528" x="7315200" y="5562600"/>
          <p14:tracePt t="804530" x="7270750" y="5530850"/>
          <p14:tracePt t="804545" x="7219950" y="5492750"/>
          <p14:tracePt t="804561" x="7080250" y="5359400"/>
          <p14:tracePt t="804578" x="6985000" y="5283200"/>
          <p14:tracePt t="804594" x="6921500" y="5226050"/>
          <p14:tracePt t="804615" x="6877050" y="5194300"/>
          <p14:tracePt t="804628" x="6845300" y="5162550"/>
          <p14:tracePt t="804646" x="6838950" y="5156200"/>
          <p14:tracePt t="804663" x="6838950" y="5149850"/>
          <p14:tracePt t="804695" x="6838950" y="5137150"/>
          <p14:tracePt t="804711" x="6838950" y="5124450"/>
          <p14:tracePt t="804732" x="6826250" y="5099050"/>
          <p14:tracePt t="804737" x="6826250" y="5092700"/>
          <p14:tracePt t="804747" x="6826250" y="5080000"/>
          <p14:tracePt t="804761" x="6807200" y="5054600"/>
          <p14:tracePt t="804778" x="6781800" y="5016500"/>
          <p14:tracePt t="804795" x="6762750" y="4991100"/>
          <p14:tracePt t="804812" x="6750050" y="4978400"/>
          <p14:tracePt t="804829" x="6743700" y="4965700"/>
          <p14:tracePt t="804945" x="6737350" y="4965700"/>
          <p14:tracePt t="804975" x="6737350" y="4978400"/>
          <p14:tracePt t="804981" x="6743700" y="4997450"/>
          <p14:tracePt t="804995" x="6788150" y="5048250"/>
          <p14:tracePt t="805011" x="6851650" y="5092700"/>
          <p14:tracePt t="805028" x="6927850" y="5149850"/>
          <p14:tracePt t="805048" x="6959600" y="5181600"/>
          <p14:tracePt t="805061" x="7029450" y="5232400"/>
          <p14:tracePt t="805083" x="7124700" y="5295900"/>
          <p14:tracePt t="805100" x="7169150" y="5334000"/>
          <p14:tracePt t="805111" x="7181850" y="5340350"/>
          <p14:tracePt t="805195" x="7181850" y="5327650"/>
          <p14:tracePt t="805217" x="7181850" y="5321300"/>
          <p14:tracePt t="805269" x="7175500" y="5321300"/>
          <p14:tracePt t="805305" x="7175500" y="5314950"/>
          <p14:tracePt t="805317" x="7175500" y="5308600"/>
          <p14:tracePt t="805332" x="7175500" y="5302250"/>
          <p14:tracePt t="805418" x="7175500" y="5295900"/>
          <p14:tracePt t="805449" x="7175500" y="5289550"/>
          <p14:tracePt t="805842" x="7175500" y="5302250"/>
          <p14:tracePt t="805854" x="7175500" y="5321300"/>
          <p14:tracePt t="805862" x="7188200" y="5346700"/>
          <p14:tracePt t="805880" x="7226300" y="5410200"/>
          <p14:tracePt t="805894" x="7277100" y="5480050"/>
          <p14:tracePt t="805913" x="7391400" y="5594350"/>
          <p14:tracePt t="805928" x="7435850" y="5632450"/>
          <p14:tracePt t="805945" x="7512050" y="5683250"/>
          <p14:tracePt t="805961" x="7562850" y="5734050"/>
          <p14:tracePt t="805978" x="7569200" y="5740400"/>
          <p14:tracePt t="806295" x="7575550" y="5740400"/>
          <p14:tracePt t="806663" x="7575550" y="5734050"/>
          <p14:tracePt t="806668" x="7562850" y="5721350"/>
          <p14:tracePt t="806678" x="7550150" y="5702300"/>
          <p14:tracePt t="806698" x="7493000" y="5619750"/>
          <p14:tracePt t="806711" x="7467600" y="5581650"/>
          <p14:tracePt t="806730" x="7385050" y="5473700"/>
          <p14:tracePt t="806745" x="7346950" y="5441950"/>
          <p14:tracePt t="806762" x="7264400" y="5384800"/>
          <p14:tracePt t="806778" x="7226300" y="5353050"/>
          <p14:tracePt t="806796" x="7207250" y="5334000"/>
          <p14:tracePt t="806811" x="7200900" y="5321300"/>
          <p14:tracePt t="806828" x="7194550" y="5302250"/>
          <p14:tracePt t="806859" x="7188200" y="5295900"/>
          <p14:tracePt t="806956" x="7188200" y="5308600"/>
          <p14:tracePt t="806962" x="7200900" y="5334000"/>
          <p14:tracePt t="806980" x="7239000" y="5397500"/>
          <p14:tracePt t="806994" x="7270750" y="5473700"/>
          <p14:tracePt t="807011" x="7321550" y="5549900"/>
          <p14:tracePt t="807028" x="7366000" y="5613400"/>
          <p14:tracePt t="807045" x="7404100" y="5657850"/>
          <p14:tracePt t="807061" x="7429500" y="5689600"/>
          <p14:tracePt t="807078" x="7442200" y="5715000"/>
          <p14:tracePt t="807098" x="7454900" y="5746750"/>
          <p14:tracePt t="807113" x="7454900" y="5759450"/>
          <p14:tracePt t="807253" x="7454900" y="5746750"/>
          <p14:tracePt t="807257" x="7454900" y="5734050"/>
          <p14:tracePt t="807266" x="7454900" y="5715000"/>
          <p14:tracePt t="807278" x="7454900" y="5695950"/>
          <p14:tracePt t="807295" x="7454900" y="5651500"/>
          <p14:tracePt t="807299" x="7461250" y="5626100"/>
          <p14:tracePt t="807311" x="7467600" y="5613400"/>
          <p14:tracePt t="807332" x="7473950" y="5575300"/>
          <p14:tracePt t="807345" x="7473950" y="5562600"/>
          <p14:tracePt t="807362" x="7480300" y="5537200"/>
          <p14:tracePt t="807378" x="7486650" y="5530850"/>
          <p14:tracePt t="807481" x="7480300" y="5530850"/>
          <p14:tracePt t="807490" x="7461250" y="5530850"/>
          <p14:tracePt t="807497" x="7448550" y="5530850"/>
          <p14:tracePt t="807511" x="7442200" y="5530850"/>
          <p14:tracePt t="807528" x="7404100" y="5530850"/>
          <p14:tracePt t="807536" x="7378700" y="5530850"/>
          <p14:tracePt t="807544" x="7353300" y="5530850"/>
          <p14:tracePt t="807561" x="7283450" y="5530850"/>
          <p14:tracePt t="807578" x="7194550" y="5530850"/>
          <p14:tracePt t="807595" x="7131050" y="5530850"/>
          <p14:tracePt t="807613" x="7067550" y="5530850"/>
          <p14:tracePt t="807628" x="6985000" y="5530850"/>
          <p14:tracePt t="807645" x="6889750" y="5530850"/>
          <p14:tracePt t="807665" x="6769100" y="5530850"/>
          <p14:tracePt t="807678" x="6661150" y="5530850"/>
          <p14:tracePt t="807695" x="6578600" y="5530850"/>
          <p14:tracePt t="807711" x="6515100" y="5530850"/>
          <p14:tracePt t="807730" x="6438900" y="5518150"/>
          <p14:tracePt t="807744" x="6413500" y="5511800"/>
          <p14:tracePt t="807762" x="6350000" y="5511800"/>
          <p14:tracePt t="807778" x="6330950" y="5511800"/>
          <p14:tracePt t="807795" x="6324600" y="5511800"/>
          <p14:tracePt t="807848" x="6324600" y="5505450"/>
          <p14:tracePt t="807864" x="6318250" y="5505450"/>
          <p14:tracePt t="807878" x="6311900" y="5499100"/>
          <p14:tracePt t="807894" x="6305550" y="5492750"/>
          <p14:tracePt t="807914" x="6261100" y="5480050"/>
          <p14:tracePt t="807928" x="6242050" y="5480050"/>
          <p14:tracePt t="807945" x="6197600" y="5473700"/>
          <p14:tracePt t="807961" x="6140450" y="5454650"/>
          <p14:tracePt t="807981" x="6115050" y="5454650"/>
          <p14:tracePt t="807995" x="6108700" y="5454650"/>
          <p14:tracePt t="808028" x="6172200" y="5454650"/>
          <p14:tracePt t="808045" x="6286500" y="5448300"/>
          <p14:tracePt t="808061" x="6426200" y="5435600"/>
          <p14:tracePt t="808083" x="6686550" y="5429250"/>
          <p14:tracePt t="808098" x="6883400" y="5429250"/>
          <p14:tracePt t="808111" x="6965950" y="5429250"/>
          <p14:tracePt t="808131" x="7118350" y="5422900"/>
          <p14:tracePt t="808145" x="7137400" y="5422900"/>
          <p14:tracePt t="808163" x="7143750" y="5429250"/>
          <p14:tracePt t="808178" x="7112000" y="5422900"/>
          <p14:tracePt t="808194" x="7061200" y="5403850"/>
          <p14:tracePt t="808211" x="7023100" y="5384800"/>
          <p14:tracePt t="808228" x="7010400" y="5372100"/>
          <p14:tracePt t="808245" x="7004050" y="5365750"/>
          <p14:tracePt t="808278" x="7010400" y="5365750"/>
          <p14:tracePt t="808295" x="7029450" y="5365750"/>
          <p14:tracePt t="808300" x="7054850" y="5365750"/>
          <p14:tracePt t="808311" x="7080250" y="5365750"/>
          <p14:tracePt t="808328" x="7105650" y="5365750"/>
          <p14:tracePt t="808350" x="7099300" y="5422900"/>
          <p14:tracePt t="808356" x="7067550" y="5448300"/>
          <p14:tracePt t="808363" x="7010400" y="5473700"/>
          <p14:tracePt t="808378" x="6864350" y="5511800"/>
          <p14:tracePt t="808395" x="6731000" y="5543550"/>
          <p14:tracePt t="808413" x="6629400" y="5549900"/>
          <p14:tracePt t="808428" x="6578600" y="5549900"/>
          <p14:tracePt t="808445" x="6572250" y="5549900"/>
          <p14:tracePt t="808495" x="6572250" y="5543550"/>
          <p14:tracePt t="808602" x="6572250" y="5537200"/>
          <p14:tracePt t="808859" x="6578600" y="5537200"/>
          <p14:tracePt t="808865" x="6597650" y="5537200"/>
          <p14:tracePt t="808881" x="6610350" y="5537200"/>
          <p14:tracePt t="808895" x="6654800" y="5537200"/>
          <p14:tracePt t="808914" x="6775450" y="5537200"/>
          <p14:tracePt t="808928" x="6819900" y="5530850"/>
          <p14:tracePt t="808945" x="6946900" y="5524500"/>
          <p14:tracePt t="808961" x="7118350" y="5524500"/>
          <p14:tracePt t="808979" x="7219950" y="5524500"/>
          <p14:tracePt t="808995" x="7321550" y="5524500"/>
          <p14:tracePt t="809011" x="7410450" y="5524500"/>
          <p14:tracePt t="809028" x="7480300" y="5524500"/>
          <p14:tracePt t="809045" x="7556500" y="5524500"/>
          <p14:tracePt t="809061" x="7607300" y="5524500"/>
          <p14:tracePt t="809078" x="7632700" y="5524500"/>
          <p14:tracePt t="809084" x="7632700" y="5530850"/>
          <p14:tracePt t="809221" x="7632700" y="5524500"/>
          <p14:tracePt t="809252" x="7626350" y="5524500"/>
          <p14:tracePt t="809258" x="7626350" y="5518150"/>
          <p14:tracePt t="809278" x="7620000" y="5511800"/>
          <p14:tracePt t="809295" x="7613650" y="5505450"/>
          <p14:tracePt t="809311" x="7607300" y="5499100"/>
          <p14:tracePt t="809331" x="7607300" y="5492750"/>
          <p14:tracePt t="809349" x="7600950" y="5486400"/>
          <p14:tracePt t="809378" x="7594600" y="5486400"/>
          <p14:tracePt t="809395" x="7581900" y="5473700"/>
          <p14:tracePt t="809413" x="7575550" y="5467350"/>
          <p14:tracePt t="809428" x="7562850" y="5467350"/>
          <p14:tracePt t="809461" x="7562850" y="5461000"/>
          <p14:tracePt t="809562" x="7556500" y="5461000"/>
          <p14:tracePt t="809582" x="7550150" y="5461000"/>
          <p14:tracePt t="809586" x="7537450" y="5461000"/>
          <p14:tracePt t="809596" x="7531100" y="5461000"/>
          <p14:tracePt t="809614" x="7493000" y="5461000"/>
          <p14:tracePt t="809631" x="7435850" y="5461000"/>
          <p14:tracePt t="809645" x="7359650" y="5461000"/>
          <p14:tracePt t="809664" x="7270750" y="5461000"/>
          <p14:tracePt t="809678" x="7181850" y="5461000"/>
          <p14:tracePt t="809695" x="7131050" y="5441950"/>
          <p14:tracePt t="809712" x="7099300" y="5422900"/>
          <p14:tracePt t="809728" x="7080250" y="5403850"/>
          <p14:tracePt t="809746" x="7080250" y="5384800"/>
          <p14:tracePt t="809762" x="7080250" y="5378450"/>
          <p14:tracePt t="809778" x="7080250" y="5365750"/>
          <p14:tracePt t="809795" x="7080250" y="5353050"/>
          <p14:tracePt t="809812" x="7080250" y="5334000"/>
          <p14:tracePt t="809832" x="7086600" y="5321300"/>
          <p14:tracePt t="809864" x="7086600" y="5308600"/>
          <p14:tracePt t="809878" x="7092950" y="5302250"/>
          <p14:tracePt t="809895" x="7099300" y="5283200"/>
          <p14:tracePt t="809915" x="7099300" y="5276850"/>
          <p14:tracePt t="809928" x="7105650" y="5276850"/>
          <p14:tracePt t="809961" x="7105650" y="5270500"/>
          <p14:tracePt t="809981" x="7112000" y="5270500"/>
          <p14:tracePt t="809996" x="7124700" y="5270500"/>
          <p14:tracePt t="810012" x="7124700" y="5264150"/>
          <p14:tracePt t="810028" x="7124700" y="5257800"/>
          <p14:tracePt t="810044" x="7124700" y="5251450"/>
          <p14:tracePt t="810079" x="7124700" y="5245100"/>
          <p14:tracePt t="810098" x="7105650" y="5232400"/>
          <p14:tracePt t="810111" x="7092950" y="5232400"/>
          <p14:tracePt t="810129" x="7073900" y="5232400"/>
          <p14:tracePt t="810146" x="7054850" y="5232400"/>
          <p14:tracePt t="810163" x="7035800" y="5232400"/>
          <p14:tracePt t="810195" x="7029450" y="5232400"/>
          <p14:tracePt t="810211" x="7023100" y="5232400"/>
          <p14:tracePt t="810230" x="7016750" y="5232400"/>
          <p14:tracePt t="810262" x="7010400" y="5226050"/>
          <p14:tracePt t="810278" x="7010400" y="5213350"/>
          <p14:tracePt t="810294" x="7010400" y="5200650"/>
          <p14:tracePt t="810311" x="7010400" y="5187950"/>
          <p14:tracePt t="810333" x="7010400" y="5175250"/>
          <p14:tracePt t="810349" x="7023100" y="5162550"/>
          <p14:tracePt t="810362" x="7023100" y="5118100"/>
          <p14:tracePt t="810381" x="7029450" y="5092700"/>
          <p14:tracePt t="810395" x="7035800" y="5080000"/>
          <p14:tracePt t="810416" x="7035800" y="5067300"/>
          <p14:tracePt t="810428" x="7048500" y="5054600"/>
          <p14:tracePt t="810445" x="7054850" y="5041900"/>
          <p14:tracePt t="810461" x="7054850" y="5022850"/>
          <p14:tracePt t="810478" x="7073900" y="5016500"/>
          <p14:tracePt t="810495" x="7080250" y="5010150"/>
          <p14:tracePt t="810512" x="7086600" y="5003800"/>
          <p14:tracePt t="810528" x="7099300" y="5003800"/>
          <p14:tracePt t="810530" x="7099300" y="4997450"/>
          <p14:tracePt t="810544" x="7099300" y="4991100"/>
          <p14:tracePt t="810561" x="7124700" y="4984750"/>
          <p14:tracePt t="810578" x="7156450" y="4978400"/>
          <p14:tracePt t="810597" x="7188200" y="4978400"/>
          <p14:tracePt t="810614" x="7213600" y="4978400"/>
          <p14:tracePt t="810628" x="7245350" y="4978400"/>
          <p14:tracePt t="810645" x="7277100" y="4972050"/>
          <p14:tracePt t="810663" x="7321550" y="4972050"/>
          <p14:tracePt t="810678" x="7378700" y="4972050"/>
          <p14:tracePt t="810695" x="7423150" y="4984750"/>
          <p14:tracePt t="810711" x="7448550" y="5003800"/>
          <p14:tracePt t="810712" x="7448550" y="5010150"/>
          <p14:tracePt t="810729" x="7448550" y="5041900"/>
          <p14:tracePt t="810746" x="7448550" y="5105400"/>
          <p14:tracePt t="810762" x="7448550" y="5175250"/>
          <p14:tracePt t="810778" x="7442200" y="5232400"/>
          <p14:tracePt t="810794" x="7429500" y="5283200"/>
          <p14:tracePt t="810811" x="7429500" y="5308600"/>
          <p14:tracePt t="810831" x="7366000" y="5327650"/>
          <p14:tracePt t="810849" x="7308850" y="5353050"/>
          <p14:tracePt t="810862" x="7264400" y="5359400"/>
          <p14:tracePt t="810878" x="7239000" y="5365750"/>
          <p14:tracePt t="810894" x="7219950" y="5365750"/>
          <p14:tracePt t="810917" x="7181850" y="5365750"/>
          <p14:tracePt t="810928" x="7162800" y="5365750"/>
          <p14:tracePt t="810944" x="7131050" y="5365750"/>
          <p14:tracePt t="810961" x="7112000" y="5365750"/>
          <p14:tracePt t="810978" x="7105650" y="5365750"/>
          <p14:tracePt t="810995" x="7099300" y="5359400"/>
          <p14:tracePt t="811012" x="7086600" y="5340350"/>
          <p14:tracePt t="811028" x="7061200" y="5327650"/>
          <p14:tracePt t="811044" x="7029450" y="5314950"/>
          <p14:tracePt t="811061" x="7010400" y="5314950"/>
          <p14:tracePt t="811082" x="7004050" y="5308600"/>
          <p14:tracePt t="811099" x="6997700" y="5295900"/>
          <p14:tracePt t="811113" x="6991350" y="5270500"/>
          <p14:tracePt t="811130" x="6991350" y="5251450"/>
          <p14:tracePt t="811164" x="7004050" y="5226050"/>
          <p14:tracePt t="811178" x="7010400" y="5200650"/>
          <p14:tracePt t="811195" x="7029450" y="5168900"/>
          <p14:tracePt t="811211" x="7042150" y="5143500"/>
          <p14:tracePt t="811231" x="7048500" y="5124450"/>
          <p14:tracePt t="811245" x="7054850" y="5118100"/>
          <p14:tracePt t="811262" x="7067550" y="5105400"/>
          <p14:tracePt t="811278" x="7080250" y="5092700"/>
          <p14:tracePt t="811294" x="7099300" y="5073650"/>
          <p14:tracePt t="811311" x="7124700" y="5073650"/>
          <p14:tracePt t="811330" x="7131050" y="5060950"/>
          <p14:tracePt t="811349" x="7137400" y="5054600"/>
          <p14:tracePt t="811364" x="7143750" y="5054600"/>
          <p14:tracePt t="811378" x="7156450" y="5054600"/>
          <p14:tracePt t="811399" x="7194550" y="5054600"/>
          <p14:tracePt t="811413" x="7219950" y="5048250"/>
          <p14:tracePt t="811428" x="7239000" y="5041900"/>
          <p14:tracePt t="811445" x="7245350" y="5041900"/>
          <p14:tracePt t="811461" x="7251700" y="5041900"/>
          <p14:tracePt t="811511" x="7264400" y="5041900"/>
          <p14:tracePt t="811528" x="7283450" y="5041900"/>
          <p14:tracePt t="811544" x="7296150" y="5041900"/>
          <p14:tracePt t="811546" x="7308850" y="5041900"/>
          <p14:tracePt t="811562" x="7327900" y="5048250"/>
          <p14:tracePt t="811578" x="7340600" y="5054600"/>
          <p14:tracePt t="811598" x="7359650" y="5067300"/>
          <p14:tracePt t="811606" x="7366000" y="5067300"/>
          <p14:tracePt t="811634" x="7372350" y="5067300"/>
          <p14:tracePt t="811646" x="7378700" y="5073650"/>
          <p14:tracePt t="811664" x="7397750" y="5092700"/>
          <p14:tracePt t="811679" x="7416800" y="5111750"/>
          <p14:tracePt t="811695" x="7442200" y="5124450"/>
          <p14:tracePt t="811711" x="7448550" y="5130800"/>
          <p14:tracePt t="811730" x="7454900" y="5130800"/>
          <p14:tracePt t="811747" x="7461250" y="5137150"/>
          <p14:tracePt t="811762" x="7467600" y="5156200"/>
          <p14:tracePt t="811778" x="7467600" y="5162550"/>
          <p14:tracePt t="811794" x="7473950" y="5168900"/>
          <p14:tracePt t="811811" x="7480300" y="5181600"/>
          <p14:tracePt t="811833" x="7486650" y="5194300"/>
          <p14:tracePt t="811848" x="7493000" y="5207000"/>
          <p14:tracePt t="811866" x="7505700" y="5226050"/>
          <p14:tracePt t="811878" x="7505700" y="5232400"/>
          <p14:tracePt t="811895" x="7512050" y="5238750"/>
          <p14:tracePt t="811914" x="7512050" y="5251450"/>
          <p14:tracePt t="811928" x="7518400" y="5257800"/>
          <p14:tracePt t="811945" x="7524750" y="5270500"/>
          <p14:tracePt t="811961" x="7524750" y="5283200"/>
          <p14:tracePt t="811978" x="7524750" y="5289550"/>
          <p14:tracePt t="811995" x="7524750" y="5302250"/>
          <p14:tracePt t="812011" x="7524750" y="5314950"/>
          <p14:tracePt t="812028" x="7524750" y="5327650"/>
          <p14:tracePt t="812045" x="7518400" y="5340350"/>
          <p14:tracePt t="812061" x="7505700" y="5353050"/>
          <p14:tracePt t="812078" x="7499350" y="5359400"/>
          <p14:tracePt t="812098" x="7486650" y="5372100"/>
          <p14:tracePt t="812111" x="7486650" y="5378450"/>
          <p14:tracePt t="812130" x="7461250" y="5391150"/>
          <p14:tracePt t="812145" x="7454900" y="5397500"/>
          <p14:tracePt t="812163" x="7435850" y="5416550"/>
          <p14:tracePt t="812178" x="7416800" y="5429250"/>
          <p14:tracePt t="812195" x="7397750" y="5435600"/>
          <p14:tracePt t="812211" x="7378700" y="5441950"/>
          <p14:tracePt t="812228" x="7359650" y="5448300"/>
          <p14:tracePt t="812248" x="7340600" y="5454650"/>
          <p14:tracePt t="812262" x="7327900" y="5461000"/>
          <p14:tracePt t="812278" x="7308850" y="5467350"/>
          <p14:tracePt t="812294" x="7283450" y="5473700"/>
          <p14:tracePt t="812311" x="7258050" y="5480050"/>
          <p14:tracePt t="812328" x="7232650" y="5486400"/>
          <p14:tracePt t="812334" x="7226300" y="5486400"/>
          <p14:tracePt t="812349" x="7207250" y="5486400"/>
          <p14:tracePt t="812361" x="7194550" y="5486400"/>
          <p14:tracePt t="812380" x="7181850" y="5486400"/>
          <p14:tracePt t="812395" x="7162800" y="5486400"/>
          <p14:tracePt t="812413" x="7137400" y="5486400"/>
          <p14:tracePt t="812428" x="7112000" y="5486400"/>
          <p14:tracePt t="812445" x="7092950" y="5486400"/>
          <p14:tracePt t="812461" x="7080250" y="5486400"/>
          <p14:tracePt t="812478" x="7067550" y="5486400"/>
          <p14:tracePt t="812495" x="7054850" y="5486400"/>
          <p14:tracePt t="812512" x="7029450" y="5473700"/>
          <p14:tracePt t="812515" x="7016750" y="5473700"/>
          <p14:tracePt t="812528" x="7004050" y="5473700"/>
          <p14:tracePt t="812544" x="6985000" y="5461000"/>
          <p14:tracePt t="812546" x="6978650" y="5461000"/>
          <p14:tracePt t="812561" x="6965950" y="5448300"/>
          <p14:tracePt t="812583" x="6953250" y="5422900"/>
          <p14:tracePt t="812598" x="6946900" y="5403850"/>
          <p14:tracePt t="812611" x="6934200" y="5372100"/>
          <p14:tracePt t="812630" x="6927850" y="5346700"/>
          <p14:tracePt t="812645" x="6921500" y="5321300"/>
          <p14:tracePt t="812664" x="6921500" y="5295900"/>
          <p14:tracePt t="812678" x="6921500" y="5270500"/>
          <p14:tracePt t="812694" x="6921500" y="5238750"/>
          <p14:tracePt t="812712" x="6934200" y="5200650"/>
          <p14:tracePt t="812728" x="6940550" y="5168900"/>
          <p14:tracePt t="812746" x="6959600" y="5156200"/>
          <p14:tracePt t="812762" x="6965950" y="5143500"/>
          <p14:tracePt t="812778" x="6985000" y="5130800"/>
          <p14:tracePt t="812794" x="7004050" y="5118100"/>
          <p14:tracePt t="812811" x="7023100" y="5099050"/>
          <p14:tracePt t="812830" x="7042150" y="5080000"/>
          <p14:tracePt t="812845" x="7054850" y="5067300"/>
          <p14:tracePt t="812854" x="7061200" y="5067300"/>
          <p14:tracePt t="812865" x="7067550" y="5060950"/>
          <p14:tracePt t="812898" x="7105650" y="5054600"/>
          <p14:tracePt t="812913" x="7124700" y="5029200"/>
          <p14:tracePt t="812929" x="7150100" y="5022850"/>
          <p14:tracePt t="812948" x="7156450" y="5022850"/>
          <p14:tracePt t="812962" x="7169150" y="5016500"/>
          <p14:tracePt t="812979" x="7175500" y="5016500"/>
          <p14:tracePt t="812996" x="7200900" y="5016500"/>
          <p14:tracePt t="813012" x="7245350" y="5016500"/>
          <p14:tracePt t="813028" x="7296150" y="5016500"/>
          <p14:tracePt t="813045" x="7327900" y="5016500"/>
          <p14:tracePt t="813063" x="7346950" y="5016500"/>
          <p14:tracePt t="813082" x="7353300" y="5016500"/>
          <p14:tracePt t="813099" x="7378700" y="5035550"/>
          <p14:tracePt t="813113" x="7410450" y="5041900"/>
          <p14:tracePt t="813133" x="7442200" y="5054600"/>
          <p14:tracePt t="813145" x="7467600" y="5060950"/>
          <p14:tracePt t="813165" x="7480300" y="5067300"/>
          <p14:tracePt t="813178" x="7486650" y="5080000"/>
          <p14:tracePt t="813194" x="7499350" y="5092700"/>
          <p14:tracePt t="813212" x="7499350" y="5111750"/>
          <p14:tracePt t="813229" x="7512050" y="5137150"/>
          <p14:tracePt t="813245" x="7518400" y="5149850"/>
          <p14:tracePt t="813262" x="7524750" y="5175250"/>
          <p14:tracePt t="813278" x="7524750" y="5194300"/>
          <p14:tracePt t="813295" x="7524750" y="5219700"/>
          <p14:tracePt t="813312" x="7524750" y="5232400"/>
          <p14:tracePt t="813332" x="7524750" y="5264150"/>
          <p14:tracePt t="813345" x="7524750" y="5270500"/>
          <p14:tracePt t="813361" x="7518400" y="5295900"/>
          <p14:tracePt t="813379" x="7505700" y="5314950"/>
          <p14:tracePt t="813395" x="7499350" y="5334000"/>
          <p14:tracePt t="813414" x="7486650" y="5346700"/>
          <p14:tracePt t="813428" x="7480300" y="5359400"/>
          <p14:tracePt t="813445" x="7467600" y="5372100"/>
          <p14:tracePt t="813461" x="7467600" y="5384800"/>
          <p14:tracePt t="813478" x="7454900" y="5397500"/>
          <p14:tracePt t="813495" x="7435850" y="5410200"/>
          <p14:tracePt t="813512" x="7429500" y="5422900"/>
          <p14:tracePt t="813528" x="7429500" y="5435600"/>
          <p14:tracePt t="813545" x="7404100" y="5441950"/>
          <p14:tracePt t="813552" x="7391400" y="5448300"/>
          <p14:tracePt t="813566" x="7378700" y="5448300"/>
          <p14:tracePt t="813578" x="7359650" y="5454650"/>
          <p14:tracePt t="813595" x="7340600" y="5467350"/>
          <p14:tracePt t="813612" x="7327900" y="5473700"/>
          <p14:tracePt t="813628" x="7302500" y="5480050"/>
          <p14:tracePt t="813645" x="7283450" y="5480050"/>
          <p14:tracePt t="813664" x="7270750" y="5480050"/>
          <p14:tracePt t="813678" x="7245350" y="5480050"/>
          <p14:tracePt t="813695" x="7219950" y="5480050"/>
          <p14:tracePt t="813711" x="7194550" y="5480050"/>
          <p14:tracePt t="813730" x="7169150" y="5480050"/>
          <p14:tracePt t="813746" x="7143750" y="5480050"/>
          <p14:tracePt t="813761" x="7124700" y="5480050"/>
          <p14:tracePt t="813778" x="7099300" y="5473700"/>
          <p14:tracePt t="813794" x="7086600" y="5467350"/>
          <p14:tracePt t="813812" x="7080250" y="5461000"/>
          <p14:tracePt t="813828" x="7067550" y="5448300"/>
          <p14:tracePt t="813848" x="7061200" y="5429250"/>
          <p14:tracePt t="813861" x="7048500" y="5384800"/>
          <p14:tracePt t="813878" x="7042150" y="5346700"/>
          <p14:tracePt t="813895" x="7029450" y="5314950"/>
          <p14:tracePt t="813913" x="7023100" y="5276850"/>
          <p14:tracePt t="813929" x="7023100" y="5251450"/>
          <p14:tracePt t="813945" x="7023100" y="5232400"/>
          <p14:tracePt t="813963" x="7023100" y="5168900"/>
          <p14:tracePt t="813981" x="7023100" y="5105400"/>
          <p14:tracePt t="813995" x="7061200" y="5067300"/>
          <p14:tracePt t="814011" x="7105650" y="5041900"/>
          <p14:tracePt t="814028" x="7143750" y="5022850"/>
          <p14:tracePt t="814044" x="7181850" y="5010150"/>
          <p14:tracePt t="814062" x="7226300" y="4991100"/>
          <p14:tracePt t="814082" x="7334250" y="4978400"/>
          <p14:tracePt t="814099" x="7391400" y="4978400"/>
          <p14:tracePt t="814111" x="7410450" y="4978400"/>
          <p14:tracePt t="814129" x="7435850" y="4978400"/>
          <p14:tracePt t="814145" x="7448550" y="4984750"/>
          <p14:tracePt t="814163" x="7524750" y="5041900"/>
          <p14:tracePt t="814178" x="7556500" y="5073650"/>
          <p14:tracePt t="814195" x="7569200" y="5124450"/>
          <p14:tracePt t="814211" x="7569200" y="5181600"/>
          <p14:tracePt t="814231" x="7537450" y="5257800"/>
          <p14:tracePt t="814245" x="7493000" y="5327650"/>
          <p14:tracePt t="814262" x="7461250" y="5384800"/>
          <p14:tracePt t="814279" x="7442200" y="5429250"/>
          <p14:tracePt t="814295" x="7435850" y="5480050"/>
          <p14:tracePt t="814311" x="7435850" y="5537200"/>
          <p14:tracePt t="814328" x="7435850" y="5594350"/>
          <p14:tracePt t="814332" x="7448550" y="5619750"/>
          <p14:tracePt t="814348" x="7473950" y="5670550"/>
          <p14:tracePt t="814365" x="7518400" y="5689600"/>
          <p14:tracePt t="814378" x="7569200" y="5702300"/>
          <p14:tracePt t="814395" x="7607300" y="5715000"/>
          <p14:tracePt t="814414" x="7613650" y="5721350"/>
          <p14:tracePt t="814428" x="7613650" y="5734050"/>
          <p14:tracePt t="814444" x="7613650" y="5746750"/>
          <p14:tracePt t="814461" x="7613650" y="5759450"/>
          <p14:tracePt t="814478" x="7600950" y="5772150"/>
          <p14:tracePt t="814495" x="7588250" y="5784850"/>
          <p14:tracePt t="814511" x="7569200" y="5791200"/>
          <p14:tracePt t="814528" x="7531100" y="5791200"/>
          <p14:tracePt t="814530" x="7505700" y="5791200"/>
          <p14:tracePt t="814544" x="7480300" y="5791200"/>
          <p14:tracePt t="814561" x="7423150" y="5791200"/>
          <p14:tracePt t="814578" x="7397750" y="5791200"/>
          <p14:tracePt t="814597" x="7391400" y="5791200"/>
          <p14:tracePt t="814611" x="7385050" y="5791200"/>
          <p14:tracePt t="814663" x="7385050" y="5778500"/>
          <p14:tracePt t="814678" x="7385050" y="5765800"/>
          <p14:tracePt t="814695" x="7385050" y="5740400"/>
          <p14:tracePt t="814711" x="7385050" y="5721350"/>
          <p14:tracePt t="814730" x="7397750" y="5676900"/>
          <p14:tracePt t="814739" x="7397750" y="5664200"/>
          <p14:tracePt t="814747" x="7404100" y="5657850"/>
          <p14:tracePt t="814762" x="7416800" y="5638800"/>
          <p14:tracePt t="814778" x="7429500" y="5613400"/>
          <p14:tracePt t="814794" x="7448550" y="5594350"/>
          <p14:tracePt t="814811" x="7467600" y="5581650"/>
          <p14:tracePt t="814832" x="7499350" y="5562600"/>
          <p14:tracePt t="814845" x="7524750" y="5543550"/>
          <p14:tracePt t="814853" x="7537450" y="5537200"/>
          <p14:tracePt t="814873" x="7550150" y="5524500"/>
          <p14:tracePt t="814895" x="7556500" y="5524500"/>
          <p14:tracePt t="814914" x="7562850" y="5524500"/>
          <p14:tracePt t="814928" x="7562850" y="5518150"/>
          <p14:tracePt t="815058" x="7550150" y="5524500"/>
          <p14:tracePt t="815066" x="7537450" y="5524500"/>
          <p14:tracePt t="815077" x="7531100" y="5524500"/>
          <p14:tracePt t="815099" x="7512050" y="5543550"/>
          <p14:tracePt t="815112" x="7512050" y="5549900"/>
          <p14:tracePt t="815166" x="7518400" y="5549900"/>
          <p14:tracePt t="815178" x="7556500" y="5549900"/>
          <p14:tracePt t="815195" x="7588250" y="5549900"/>
          <p14:tracePt t="815211" x="7632700" y="5549900"/>
          <p14:tracePt t="815230" x="7670800" y="5549900"/>
          <p14:tracePt t="815246" x="7696200" y="5556250"/>
          <p14:tracePt t="815262" x="7702550" y="5562600"/>
          <p14:tracePt t="815278" x="7708900" y="5568950"/>
          <p14:tracePt t="815294" x="7721600" y="5581650"/>
          <p14:tracePt t="815313" x="7734300" y="5613400"/>
          <p14:tracePt t="815328" x="7734300" y="5619750"/>
          <p14:tracePt t="815348" x="7747000" y="5632450"/>
          <p14:tracePt t="815361" x="7753350" y="5645150"/>
          <p14:tracePt t="815378" x="7759700" y="5664200"/>
          <p14:tracePt t="815395" x="7766050" y="5695950"/>
          <p14:tracePt t="815413" x="7766050" y="5721350"/>
          <p14:tracePt t="815428" x="7766050" y="5746750"/>
          <p14:tracePt t="815445" x="7766050" y="5778500"/>
          <p14:tracePt t="815461" x="7740650" y="5810250"/>
          <p14:tracePt t="815478" x="7708900" y="5842000"/>
          <p14:tracePt t="815495" x="7689850" y="5867400"/>
          <p14:tracePt t="815512" x="7677150" y="5886450"/>
          <p14:tracePt t="815528" x="7670800" y="5886450"/>
          <p14:tracePt t="815545" x="7658100" y="5886450"/>
          <p14:tracePt t="815549" x="7639050" y="5886450"/>
          <p14:tracePt t="815562" x="7613650" y="5886450"/>
          <p14:tracePt t="815578" x="7569200" y="5886450"/>
          <p14:tracePt t="815600" x="7531100" y="5886450"/>
          <p14:tracePt t="815611" x="7518400" y="5886450"/>
          <p14:tracePt t="815645" x="7518400" y="5873750"/>
          <p14:tracePt t="815665" x="7518400" y="5854700"/>
          <p14:tracePt t="815678" x="7518400" y="5842000"/>
          <p14:tracePt t="815695" x="7512050" y="5835650"/>
          <p14:tracePt t="815711" x="7512050" y="5829300"/>
          <p14:tracePt t="815728" x="7505700" y="5816600"/>
          <p14:tracePt t="815729" x="7505700" y="5810250"/>
          <p14:tracePt t="815745" x="7499350" y="5797550"/>
          <p14:tracePt t="815762" x="7499350" y="5784850"/>
          <p14:tracePt t="815779" x="7493000" y="5778500"/>
          <p14:tracePt t="815794" x="7493000" y="5772150"/>
          <p14:tracePt t="815858" x="7486650" y="5765800"/>
          <p14:tracePt t="815878" x="7473950" y="5753100"/>
          <p14:tracePt t="815895" x="7461250" y="5727700"/>
          <p14:tracePt t="815913" x="7448550" y="5683250"/>
          <p14:tracePt t="815928" x="7448550" y="5670550"/>
          <p14:tracePt t="815946" x="7429500" y="5632450"/>
          <p14:tracePt t="815961" x="7404100" y="5600700"/>
          <p14:tracePt t="815978" x="7372350" y="5549900"/>
          <p14:tracePt t="815994" x="7353300" y="5492750"/>
          <p14:tracePt t="816011" x="7340600" y="5448300"/>
          <p14:tracePt t="816028" x="7334250" y="5435600"/>
          <p14:tracePt t="816044" x="7327900" y="5429250"/>
          <p14:tracePt t="816078" x="7340600" y="5441950"/>
          <p14:tracePt t="816081" x="7346950" y="5441950"/>
          <p14:tracePt t="816099" x="7359650" y="5448300"/>
          <p14:tracePt t="816111" x="7366000" y="5448300"/>
          <p14:tracePt t="816128" x="7372350" y="5454650"/>
          <p14:tracePt t="816131" x="7378700" y="5461000"/>
          <p14:tracePt t="816148" x="7378700" y="5473700"/>
          <p14:tracePt t="816164" x="7385050" y="5480050"/>
          <p14:tracePt t="816179" x="7385050" y="5486400"/>
          <p14:tracePt t="816233" x="7378700" y="5480050"/>
          <p14:tracePt t="816245" x="7366000" y="5473700"/>
          <p14:tracePt t="816262" x="7353300" y="5461000"/>
          <p14:tracePt t="816279" x="7346950" y="5454650"/>
          <p14:tracePt t="816297" x="7340600" y="5429250"/>
          <p14:tracePt t="816312" x="7340600" y="5416550"/>
          <p14:tracePt t="816333" x="7340600" y="5372100"/>
          <p14:tracePt t="816349" x="7334250" y="5340350"/>
          <p14:tracePt t="816362" x="7327900" y="5334000"/>
          <p14:tracePt t="816381" x="7327900" y="5321300"/>
          <p14:tracePt t="816395" x="7327900" y="5308600"/>
          <p14:tracePt t="816413" x="7346950" y="5289550"/>
          <p14:tracePt t="816428" x="7359650" y="5276850"/>
          <p14:tracePt t="816448" x="7359650" y="5264150"/>
          <p14:tracePt t="816462" x="7359650" y="5257800"/>
          <p14:tracePt t="816478" x="7346950" y="5251450"/>
          <p14:tracePt t="816495" x="7346950" y="5232400"/>
          <p14:tracePt t="816514" x="7327900" y="5194300"/>
          <p14:tracePt t="816528" x="7321550" y="5181600"/>
          <p14:tracePt t="816545" x="7315200" y="5162550"/>
          <p14:tracePt t="816561" x="7302500" y="5143500"/>
          <p14:tracePt t="816569" x="7296150" y="5137150"/>
          <p14:tracePt t="816578" x="7283450" y="5137150"/>
          <p14:tracePt t="816598" x="7251700" y="5118100"/>
          <p14:tracePt t="816611" x="7219950" y="5105400"/>
          <p14:tracePt t="816628" x="7188200" y="5105400"/>
          <p14:tracePt t="816645" x="7150100" y="5105400"/>
          <p14:tracePt t="816663" x="7112000" y="5105400"/>
          <p14:tracePt t="816668" x="7099300" y="5105400"/>
          <p14:tracePt t="816678" x="7080250" y="5105400"/>
          <p14:tracePt t="816696" x="7073900" y="5111750"/>
          <p14:tracePt t="816711" x="7067550" y="5111750"/>
          <p14:tracePt t="816728" x="7061200" y="5099050"/>
          <p14:tracePt t="816747" x="7061200" y="5080000"/>
          <p14:tracePt t="816762" x="7061200" y="5060950"/>
          <p14:tracePt t="816778" x="7061200" y="5041900"/>
          <p14:tracePt t="816795" x="7061200" y="5029200"/>
          <p14:tracePt t="816812" x="7105650" y="5010150"/>
          <p14:tracePt t="816829" x="7118350" y="4991100"/>
          <p14:tracePt t="816848" x="7188200" y="4972050"/>
          <p14:tracePt t="816862" x="7258050" y="4965700"/>
          <p14:tracePt t="816878" x="7321550" y="4965700"/>
          <p14:tracePt t="816896" x="7372350" y="4965700"/>
          <p14:tracePt t="816914" x="7416800" y="4965700"/>
          <p14:tracePt t="816928" x="7423150" y="4965700"/>
          <p14:tracePt t="816945" x="7435850" y="4965700"/>
          <p14:tracePt t="816947" x="7442200" y="4984750"/>
          <p14:tracePt t="816962" x="7454900" y="5029200"/>
          <p14:tracePt t="816978" x="7454900" y="5086350"/>
          <p14:tracePt t="816995" x="7454900" y="5149850"/>
          <p14:tracePt t="817011" x="7454900" y="5207000"/>
          <p14:tracePt t="817028" x="7454900" y="5257800"/>
          <p14:tracePt t="817045" x="7454900" y="5302250"/>
          <p14:tracePt t="817061" x="7448550" y="5340350"/>
          <p14:tracePt t="817083" x="7397750" y="5378450"/>
          <p14:tracePt t="817099" x="7251700" y="5429250"/>
          <p14:tracePt t="817113" x="7156450" y="5467350"/>
          <p14:tracePt t="817132" x="7092950" y="5492750"/>
          <p14:tracePt t="817145" x="7067550" y="5499100"/>
          <p14:tracePt t="817164" x="7035800" y="5499100"/>
          <p14:tracePt t="817178" x="7029450" y="5480050"/>
          <p14:tracePt t="817195" x="7010400" y="5429250"/>
          <p14:tracePt t="817215" x="6991350" y="5372100"/>
          <p14:tracePt t="817232" x="6978650" y="5321300"/>
          <p14:tracePt t="817242" x="6978650" y="5283200"/>
          <p14:tracePt t="817262" x="6978650" y="5245100"/>
          <p14:tracePt t="817278" x="7004050" y="5207000"/>
          <p14:tracePt t="817295" x="7048500" y="5168900"/>
          <p14:tracePt t="817311" x="7092950" y="5143500"/>
          <p14:tracePt t="817328" x="7143750" y="5124450"/>
          <p14:tracePt t="817349" x="7200900" y="5105400"/>
          <p14:tracePt t="817354" x="7213600" y="5099050"/>
          <p14:tracePt t="817364" x="7219950" y="5099050"/>
          <p14:tracePt t="817426" x="7226300" y="5099050"/>
          <p14:tracePt t="817442" x="7232650" y="5099050"/>
          <p14:tracePt t="817466" x="7239000" y="5099050"/>
          <p14:tracePt t="817479" x="7245350" y="5099050"/>
          <p14:tracePt t="817495" x="7258050" y="5111750"/>
          <p14:tracePt t="817497" x="7264400" y="5111750"/>
          <p14:tracePt t="817511" x="7270750" y="5118100"/>
          <p14:tracePt t="817528" x="7283450" y="5118100"/>
          <p14:tracePt t="817597" x="7283450" y="5124450"/>
          <p14:tracePt t="817617" x="7289800" y="5124450"/>
          <p14:tracePt t="817665" x="7289800" y="5130800"/>
          <p14:tracePt t="817682" x="7289800" y="5137150"/>
          <p14:tracePt t="817692" x="7289800" y="5149850"/>
          <p14:tracePt t="817697" x="7289800" y="5156200"/>
          <p14:tracePt t="817711" x="7296150" y="5162550"/>
          <p14:tracePt t="817728" x="7315200" y="5181600"/>
          <p14:tracePt t="817867" x="7315200" y="5175250"/>
          <p14:tracePt t="817873" x="7315200" y="5168900"/>
          <p14:tracePt t="817915" x="7308850" y="5162550"/>
          <p14:tracePt t="818075" x="7302500" y="5162550"/>
          <p14:tracePt t="818209" x="7296150" y="5162550"/>
          <p14:tracePt t="818230" x="7289800" y="5156200"/>
          <p14:tracePt t="818245" x="7289800" y="5143500"/>
          <p14:tracePt t="818262" x="7283450" y="5130800"/>
          <p14:tracePt t="818278" x="7277100" y="5118100"/>
          <p14:tracePt t="818295" x="7277100" y="5111750"/>
          <p14:tracePt t="818312" x="7277100" y="5105400"/>
          <p14:tracePt t="818331" x="7283450" y="5092700"/>
          <p14:tracePt t="818349" x="7296150" y="5086350"/>
          <p14:tracePt t="818378" x="7302500" y="5086350"/>
          <p14:tracePt t="818413" x="7302500" y="5080000"/>
          <p14:tracePt t="818428" x="7308850" y="5080000"/>
          <p14:tracePt t="818489" x="7315200" y="5080000"/>
          <p14:tracePt t="818523" x="7327900" y="5080000"/>
          <p14:tracePt t="818530" x="7334250" y="5086350"/>
          <p14:tracePt t="818542" x="7340600" y="5086350"/>
          <p14:tracePt t="818546" x="7346950" y="5092700"/>
          <p14:tracePt t="818561" x="7353300" y="5099050"/>
          <p14:tracePt t="818583" x="7359650" y="5105400"/>
          <p14:tracePt t="818599" x="7366000" y="5105400"/>
          <p14:tracePt t="818607" x="7366000" y="5111750"/>
          <p14:tracePt t="818609" x="7372350" y="5111750"/>
          <p14:tracePt t="818618" x="7372350" y="5118100"/>
          <p14:tracePt t="818631" x="7372350" y="5124450"/>
          <p14:tracePt t="818634" x="7378700" y="5124450"/>
          <p14:tracePt t="818644" x="7378700" y="5130800"/>
          <p14:tracePt t="818677" x="7385050" y="5130800"/>
          <p14:tracePt t="818695" x="7385050" y="5137150"/>
          <p14:tracePt t="818730" x="7385050" y="5143500"/>
          <p14:tracePt t="818737" x="7385050" y="5149850"/>
          <p14:tracePt t="818749" x="7385050" y="5156200"/>
          <p14:tracePt t="818763" x="7385050" y="5162550"/>
          <p14:tracePt t="818778" x="7385050" y="5168900"/>
          <p14:tracePt t="818795" x="7385050" y="5181600"/>
          <p14:tracePt t="818811" x="7372350" y="5187950"/>
          <p14:tracePt t="818834" x="7366000" y="5187950"/>
          <p14:tracePt t="818847" x="7359650" y="5194300"/>
          <p14:tracePt t="818854" x="7353300" y="5194300"/>
          <p14:tracePt t="818865" x="7346950" y="5200650"/>
          <p14:tracePt t="818878" x="7340600" y="5200650"/>
          <p14:tracePt t="818895" x="7334250" y="5200650"/>
          <p14:tracePt t="818913" x="7321550" y="5207000"/>
          <p14:tracePt t="818930" x="7315200" y="5207000"/>
          <p14:tracePt t="818986" x="7308850" y="5207000"/>
          <p14:tracePt t="819007" x="7302500" y="5207000"/>
          <p14:tracePt t="819012" x="7296150" y="5207000"/>
          <p14:tracePt t="819028" x="7296150" y="5194300"/>
          <p14:tracePt t="819044" x="7289800" y="5181600"/>
          <p14:tracePt t="819062" x="7283450" y="5175250"/>
          <p14:tracePt t="819078" x="7283450" y="5162550"/>
          <p14:tracePt t="819098" x="7277100" y="5143500"/>
          <p14:tracePt t="819128" x="7270750" y="5137150"/>
          <p14:tracePt t="819164" x="7270750" y="5124450"/>
          <p14:tracePt t="819178" x="7270750" y="5118100"/>
          <p14:tracePt t="819195" x="7277100" y="5111750"/>
          <p14:tracePt t="819212" x="7289800" y="5099050"/>
          <p14:tracePt t="819269" x="7296150" y="5099050"/>
          <p14:tracePt t="819285" x="7302500" y="5099050"/>
          <p14:tracePt t="819306" x="7308850" y="5099050"/>
          <p14:tracePt t="819321" x="7315200" y="5099050"/>
          <p14:tracePt t="819333" x="7321550" y="5099050"/>
          <p14:tracePt t="819355" x="7327900" y="5099050"/>
          <p14:tracePt t="819364" x="7340600" y="5099050"/>
          <p14:tracePt t="819379" x="7359650" y="5099050"/>
          <p14:tracePt t="819395" x="7366000" y="5099050"/>
          <p14:tracePt t="819445" x="7372350" y="5099050"/>
          <p14:tracePt t="819461" x="7378700" y="5099050"/>
          <p14:tracePt t="819478" x="7385050" y="5099050"/>
          <p14:tracePt t="819507" x="7391400" y="5099050"/>
          <p14:tracePt t="819521" x="7397750" y="5105400"/>
          <p14:tracePt t="819542" x="7397750" y="5111750"/>
          <p14:tracePt t="819546" x="7397750" y="5118100"/>
          <p14:tracePt t="819566" x="7397750" y="5124450"/>
          <p14:tracePt t="819581" x="7397750" y="5130800"/>
          <p14:tracePt t="819599" x="7397750" y="5137150"/>
          <p14:tracePt t="819608" x="7397750" y="5143500"/>
          <p14:tracePt t="819610" x="7397750" y="5149850"/>
          <p14:tracePt t="819634" x="7391400" y="5156200"/>
          <p14:tracePt t="819647" x="7385050" y="5156200"/>
          <p14:tracePt t="819665" x="7366000" y="5156200"/>
          <p14:tracePt t="819672" x="7359650" y="5162550"/>
          <p14:tracePt t="819678" x="7353300" y="5162550"/>
          <p14:tracePt t="819695" x="7340600" y="5175250"/>
          <p14:tracePt t="819712" x="7321550" y="5175250"/>
          <p14:tracePt t="819716" x="7321550" y="5181600"/>
          <p14:tracePt t="819728" x="7308850" y="5181600"/>
          <p14:tracePt t="819790" x="7302500" y="5181600"/>
          <p14:tracePt t="819801" x="7296150" y="5181600"/>
          <p14:tracePt t="819812" x="7289800" y="5181600"/>
          <p14:tracePt t="819849" x="7277100" y="5162550"/>
          <p14:tracePt t="819865" x="7270750" y="5143500"/>
          <p14:tracePt t="819878" x="7264400" y="5137150"/>
          <p14:tracePt t="819899" x="7264400" y="5118100"/>
          <p14:tracePt t="819914" x="7264400" y="5105400"/>
          <p14:tracePt t="819928" x="7264400" y="5099050"/>
          <p14:tracePt t="819945" x="7264400" y="5086350"/>
          <p14:tracePt t="819962" x="7264400" y="5073650"/>
          <p14:tracePt t="819980" x="7264400" y="5067300"/>
          <p14:tracePt t="819995" x="7270750" y="5060950"/>
          <p14:tracePt t="820028" x="7283450" y="5060950"/>
          <p14:tracePt t="820046" x="7296150" y="5060950"/>
          <p14:tracePt t="820061" x="7308850" y="5054600"/>
          <p14:tracePt t="820078" x="7327900" y="5054600"/>
          <p14:tracePt t="820095" x="7334250" y="5048250"/>
          <p14:tracePt t="820106" x="7340600" y="5048250"/>
          <p14:tracePt t="820131" x="7346950" y="5048250"/>
          <p14:tracePt t="820145" x="7359650" y="5048250"/>
          <p14:tracePt t="820163" x="7366000" y="5054600"/>
          <p14:tracePt t="820178" x="7372350" y="5060950"/>
          <p14:tracePt t="820195" x="7385050" y="5073650"/>
          <p14:tracePt t="820211" x="7391400" y="5080000"/>
          <p14:tracePt t="820229" x="7397750" y="5086350"/>
          <p14:tracePt t="820245" x="7404100" y="5092700"/>
          <p14:tracePt t="820261" x="7404100" y="5099050"/>
          <p14:tracePt t="820278" x="7404100" y="5111750"/>
          <p14:tracePt t="820294" x="7404100" y="5124450"/>
          <p14:tracePt t="820311" x="7391400" y="5137150"/>
          <p14:tracePt t="820328" x="7378700" y="5143500"/>
          <p14:tracePt t="820345" x="7359650" y="5156200"/>
          <p14:tracePt t="820363" x="7334250" y="5162550"/>
          <p14:tracePt t="820378" x="7327900" y="5162550"/>
          <p14:tracePt t="820395" x="7321550" y="5162550"/>
          <p14:tracePt t="820449" x="7308850" y="5162550"/>
          <p14:tracePt t="820465" x="7302500" y="5162550"/>
          <p14:tracePt t="820480" x="7296150" y="5162550"/>
          <p14:tracePt t="820495" x="7289800" y="5162550"/>
          <p14:tracePt t="820528" x="7283450" y="5156200"/>
          <p14:tracePt t="820545" x="7283450" y="5149850"/>
          <p14:tracePt t="820562" x="7283450" y="5143500"/>
          <p14:tracePt t="820578" x="7283450" y="5137150"/>
          <p14:tracePt t="820598" x="7283450" y="5130800"/>
          <p14:tracePt t="820609" x="7296150" y="5124450"/>
          <p14:tracePt t="820612" x="7302500" y="5124450"/>
          <p14:tracePt t="820620" x="7308850" y="5124450"/>
          <p14:tracePt t="820628" x="7315200" y="5124450"/>
          <p14:tracePt t="820644" x="7321550" y="5124450"/>
          <p14:tracePt t="820678" x="7327900" y="5124450"/>
          <p14:tracePt t="820694" x="7327900" y="5130800"/>
          <p14:tracePt t="820711" x="7327900" y="5168900"/>
          <p14:tracePt t="820733" x="7327900" y="5232400"/>
          <p14:tracePt t="820746" x="7289800" y="5283200"/>
          <p14:tracePt t="820762" x="7245350" y="5314950"/>
          <p14:tracePt t="820778" x="7194550" y="5346700"/>
          <p14:tracePt t="820795" x="7175500" y="5365750"/>
          <p14:tracePt t="820811" x="7175500" y="5372100"/>
          <p14:tracePt t="820861" x="7169150" y="5372100"/>
          <p14:tracePt t="820938" x="7162800" y="5372100"/>
          <p14:tracePt t="820954" x="7156450" y="5372100"/>
          <p14:tracePt t="820962" x="7150100" y="5372100"/>
          <p14:tracePt t="821026" x="7150100" y="5384800"/>
          <p14:tracePt t="821045" x="7156450" y="5391150"/>
          <p14:tracePt t="821062" x="7162800" y="5397500"/>
          <p14:tracePt t="821095" x="7162800" y="5391150"/>
          <p14:tracePt t="821113" x="7162800" y="5384800"/>
          <p14:tracePt t="821168" x="7162800" y="5378450"/>
          <p14:tracePt t="821178" x="7169150" y="5365750"/>
          <p14:tracePt t="821195" x="7188200" y="5353050"/>
          <p14:tracePt t="821211" x="7188200" y="5346700"/>
          <p14:tracePt t="821228" x="7194550" y="5346700"/>
          <p14:tracePt t="821245" x="7207250" y="5340350"/>
          <p14:tracePt t="821262" x="7245350" y="5327650"/>
          <p14:tracePt t="821278" x="7283450" y="5295900"/>
          <p14:tracePt t="821295" x="7321550" y="5276850"/>
          <p14:tracePt t="821312" x="7346950" y="5245100"/>
          <p14:tracePt t="821330" x="7353300" y="5219700"/>
          <p14:tracePt t="821349" x="7359650" y="5207000"/>
          <p14:tracePt t="821361" x="7366000" y="5181600"/>
          <p14:tracePt t="821378" x="7372350" y="5162550"/>
          <p14:tracePt t="821397" x="7378700" y="5162550"/>
          <p14:tracePt t="821428" x="7372350" y="5162550"/>
          <p14:tracePt t="821521" x="7372350" y="5168900"/>
          <p14:tracePt t="821731" x="7372350" y="5175250"/>
          <p14:tracePt t="821740" x="7366000" y="5175250"/>
          <p14:tracePt t="821763" x="7359650" y="5175250"/>
          <p14:tracePt t="821790" x="7353300" y="5175250"/>
          <p14:tracePt t="821794" x="7346950" y="5175250"/>
          <p14:tracePt t="821811" x="7334250" y="5181600"/>
          <p14:tracePt t="821829" x="7321550" y="5181600"/>
          <p14:tracePt t="821845" x="7308850" y="5181600"/>
          <p14:tracePt t="821876" x="7302500" y="5181600"/>
          <p14:tracePt t="821895" x="7296150" y="5181600"/>
          <p14:tracePt t="821914" x="7283450" y="5181600"/>
          <p14:tracePt t="822040" x="7283450" y="5175250"/>
          <p14:tracePt t="822045" x="7283450" y="5168900"/>
          <p14:tracePt t="822062" x="7283450" y="5156200"/>
          <p14:tracePt t="822078" x="7283450" y="5149850"/>
          <p14:tracePt t="822099" x="7283450" y="5137150"/>
          <p14:tracePt t="822128" x="7283450" y="5130800"/>
          <p14:tracePt t="822144" x="7283450" y="5124450"/>
          <p14:tracePt t="822163" x="7283450" y="5105400"/>
          <p14:tracePt t="822178" x="7283450" y="5099050"/>
          <p14:tracePt t="822211" x="7289800" y="5092700"/>
          <p14:tracePt t="822229" x="7296150" y="5086350"/>
          <p14:tracePt t="822251" x="7308850" y="5086350"/>
          <p14:tracePt t="822266" x="7308850" y="5080000"/>
          <p14:tracePt t="822278" x="7315200" y="5080000"/>
          <p14:tracePt t="822295" x="7315200" y="5073650"/>
          <p14:tracePt t="822298" x="7321550" y="5073650"/>
          <p14:tracePt t="822345" x="7327900" y="5073650"/>
          <p14:tracePt t="822361" x="7346950" y="5073650"/>
          <p14:tracePt t="822380" x="7366000" y="5086350"/>
          <p14:tracePt t="822395" x="7378700" y="5099050"/>
          <p14:tracePt t="822413" x="7391400" y="5105400"/>
          <p14:tracePt t="822428" x="7397750" y="5118100"/>
          <p14:tracePt t="822445" x="7404100" y="5124450"/>
          <p14:tracePt t="822461" x="7404100" y="5130800"/>
          <p14:tracePt t="822482" x="7410450" y="5137150"/>
          <p14:tracePt t="822498" x="7410450" y="5143500"/>
          <p14:tracePt t="822511" x="7410450" y="5149850"/>
          <p14:tracePt t="822528" x="7410450" y="5168900"/>
          <p14:tracePt t="822538" x="7397750" y="5181600"/>
          <p14:tracePt t="822545" x="7391400" y="5187950"/>
          <p14:tracePt t="822562" x="7385050" y="5194300"/>
          <p14:tracePt t="822578" x="7366000" y="5207000"/>
          <p14:tracePt t="822599" x="7353300" y="5207000"/>
          <p14:tracePt t="822606" x="7353300" y="5213350"/>
          <p14:tracePt t="822612" x="7340600" y="5213350"/>
          <p14:tracePt t="822628" x="7315200" y="5219700"/>
          <p14:tracePt t="822645" x="7296150" y="5219700"/>
          <p14:tracePt t="822678" x="7289800" y="5219700"/>
          <p14:tracePt t="822695" x="7277100" y="5207000"/>
          <p14:tracePt t="822711" x="7270750" y="5207000"/>
          <p14:tracePt t="822731" x="7258050" y="5200650"/>
          <p14:tracePt t="822746" x="7258050" y="5194300"/>
          <p14:tracePt t="822762" x="7258050" y="5181600"/>
          <p14:tracePt t="822778" x="7258050" y="5168900"/>
          <p14:tracePt t="822795" x="7258050" y="5162550"/>
          <p14:tracePt t="822831" x="7258050" y="5156200"/>
          <p14:tracePt t="822848" x="7270750" y="5149850"/>
          <p14:tracePt t="822855" x="7283450" y="5149850"/>
          <p14:tracePt t="822869" x="7296150" y="5149850"/>
          <p14:tracePt t="822916" x="7302500" y="5149850"/>
          <p14:tracePt t="822975" x="7302500" y="5156200"/>
          <p14:tracePt t="822981" x="7302500" y="5162550"/>
          <p14:tracePt t="822996" x="7302500" y="5181600"/>
          <p14:tracePt t="823012" x="7302500" y="5207000"/>
          <p14:tracePt t="823028" x="7289800" y="5226050"/>
          <p14:tracePt t="823046" x="7283450" y="5238750"/>
          <p14:tracePt t="823062" x="7277100" y="5251450"/>
          <p14:tracePt t="823082" x="7264400" y="5270500"/>
          <p14:tracePt t="823113" x="7264400" y="5276850"/>
          <p14:tracePt t="823194" x="7264400" y="5270500"/>
          <p14:tracePt t="823201" x="7264400" y="5264150"/>
          <p14:tracePt t="823212" x="7264400" y="5257800"/>
          <p14:tracePt t="823229" x="7277100" y="5251450"/>
          <p14:tracePt t="823262" x="7283450" y="5245100"/>
          <p14:tracePt t="823278" x="7289800" y="5232400"/>
          <p14:tracePt t="823295" x="7296150" y="5219700"/>
          <p14:tracePt t="823311" x="7308850" y="5207000"/>
          <p14:tracePt t="823331" x="7315200" y="5207000"/>
          <p14:tracePt t="823396" x="7315200" y="5213350"/>
          <p14:tracePt t="823403" x="7308850" y="5219700"/>
          <p14:tracePt t="823418" x="7302500" y="5219700"/>
          <p14:tracePt t="823428" x="7302500" y="5226050"/>
          <p14:tracePt t="823445" x="7289800" y="5238750"/>
          <p14:tracePt t="823461" x="7289800" y="5245100"/>
          <p14:tracePt t="823465" x="7289800" y="5257800"/>
          <p14:tracePt t="823480" x="7283450" y="5257800"/>
          <p14:tracePt t="823495" x="7277100" y="5276850"/>
          <p14:tracePt t="823514" x="7270750" y="5283200"/>
          <p14:tracePt t="823561" x="7270750" y="5289550"/>
          <p14:tracePt t="823586" x="7264400" y="5295900"/>
          <p14:tracePt t="823603" x="7258050" y="5295900"/>
          <p14:tracePt t="823691" x="7258050" y="5302250"/>
          <p14:tracePt t="823697" x="7258050" y="5314950"/>
          <p14:tracePt t="823711" x="7251700" y="5321300"/>
          <p14:tracePt t="823732" x="7232650" y="5378450"/>
          <p14:tracePt t="823738" x="7213600" y="5403850"/>
          <p14:tracePt t="823746" x="7194550" y="5429250"/>
          <p14:tracePt t="823763" x="7156450" y="5492750"/>
          <p14:tracePt t="823778" x="7118350" y="5549900"/>
          <p14:tracePt t="823795" x="7086600" y="5607050"/>
          <p14:tracePt t="823812" x="7061200" y="5657850"/>
          <p14:tracePt t="823828" x="7048500" y="5702300"/>
          <p14:tracePt t="823850" x="7029450" y="5734050"/>
          <p14:tracePt t="823861" x="7010400" y="5740400"/>
          <p14:tracePt t="823880" x="6991350" y="5753100"/>
          <p14:tracePt t="823895" x="6972300" y="5765800"/>
          <p14:tracePt t="823913" x="6946900" y="5803900"/>
          <p14:tracePt t="823928" x="6934200" y="5810250"/>
          <p14:tracePt t="823946" x="6927850" y="5822950"/>
          <p14:tracePt t="824004" x="6921500" y="5822950"/>
          <p14:tracePt t="824011" x="6921500" y="5829300"/>
          <p14:tracePt t="824028" x="6915150" y="5829300"/>
          <p14:tracePt t="824082" x="6915150" y="5822950"/>
          <p14:tracePt t="824098" x="6927850" y="5816600"/>
          <p14:tracePt t="824116" x="6959600" y="5810250"/>
          <p14:tracePt t="824130" x="6985000" y="5791200"/>
          <p14:tracePt t="824145" x="6997700" y="5778500"/>
          <p14:tracePt t="824163" x="7029450" y="5746750"/>
          <p14:tracePt t="824179" x="7042150" y="5740400"/>
          <p14:tracePt t="824195" x="7061200" y="5727700"/>
          <p14:tracePt t="824211" x="7073900" y="5708650"/>
          <p14:tracePt t="824228" x="7086600" y="5683250"/>
          <p14:tracePt t="824248" x="7099300" y="5651500"/>
          <p14:tracePt t="824262" x="7112000" y="5626100"/>
          <p14:tracePt t="824279" x="7118350" y="5613400"/>
          <p14:tracePt t="824295" x="7124700" y="5600700"/>
          <p14:tracePt t="824311" x="7137400" y="5594350"/>
          <p14:tracePt t="824328" x="7143750" y="5581650"/>
          <p14:tracePt t="824332" x="7150100" y="5568950"/>
          <p14:tracePt t="824349" x="7156450" y="5556250"/>
          <p14:tracePt t="824361" x="7162800" y="5543550"/>
          <p14:tracePt t="824378" x="7169150" y="5537200"/>
          <p14:tracePt t="824394" x="7169150" y="5530850"/>
          <p14:tracePt t="824489" x="7169150" y="5524500"/>
          <p14:tracePt t="824497" x="7169150" y="5518150"/>
          <p14:tracePt t="824506" x="7169150" y="5511800"/>
          <p14:tracePt t="824514" x="7169150" y="5505450"/>
          <p14:tracePt t="824546" x="7169150" y="5486400"/>
          <p14:tracePt t="824561" x="7169150" y="5480050"/>
          <p14:tracePt t="824583" x="7169150" y="5467350"/>
          <p14:tracePt t="824599" x="7169150" y="5441950"/>
          <p14:tracePt t="824607" x="7181850" y="5429250"/>
          <p14:tracePt t="824614" x="7181850" y="5416550"/>
          <p14:tracePt t="824631" x="7200900" y="5391150"/>
          <p14:tracePt t="824645" x="7207250" y="5372100"/>
          <p14:tracePt t="824664" x="7207250" y="5359400"/>
          <p14:tracePt t="824678" x="7213600" y="5346700"/>
          <p14:tracePt t="824695" x="7219950" y="5334000"/>
          <p14:tracePt t="824711" x="7226300" y="5308600"/>
          <p14:tracePt t="824716" x="7226300" y="5302250"/>
          <p14:tracePt t="824730" x="7226300" y="5270500"/>
          <p14:tracePt t="824745" x="7232650" y="5257800"/>
          <p14:tracePt t="824762" x="7239000" y="5251450"/>
          <p14:tracePt t="824778" x="7239000" y="5245100"/>
          <p14:tracePt t="824811" x="7239000" y="5238750"/>
          <p14:tracePt t="824828" x="7239000" y="5232400"/>
          <p14:tracePt t="824854" x="7239000" y="5226050"/>
          <p14:tracePt t="824908" x="7245350" y="5226050"/>
          <p14:tracePt t="824917" x="7258050" y="5219700"/>
          <p14:tracePt t="824928" x="7270750" y="5213350"/>
          <p14:tracePt t="824945" x="7296150" y="5207000"/>
          <p14:tracePt t="824961" x="7321550" y="5194300"/>
          <p14:tracePt t="824980" x="7321550" y="5187950"/>
          <p14:tracePt t="825041" x="7321550" y="5181600"/>
          <p14:tracePt t="825061" x="7327900" y="5175250"/>
          <p14:tracePt t="825115" x="7334250" y="5175250"/>
          <p14:tracePt t="825129" x="7334250" y="5168900"/>
          <p14:tracePt t="825288" x="7340600" y="5168900"/>
          <p14:tracePt t="825298" x="7346950" y="5162550"/>
          <p14:tracePt t="825311" x="7346950" y="5156200"/>
          <p14:tracePt t="825333" x="7359650" y="5143500"/>
          <p14:tracePt t="825345" x="7359650" y="5137150"/>
          <p14:tracePt t="825644" x="7353300" y="5137150"/>
          <p14:tracePt t="825674" x="7346950" y="5137150"/>
          <p14:tracePt t="826523" x="7359650" y="5137150"/>
          <p14:tracePt t="826535" x="7397750" y="5137150"/>
          <p14:tracePt t="826540" x="7429500" y="5137150"/>
          <p14:tracePt t="826551" x="7461250" y="5137150"/>
          <p14:tracePt t="826561" x="7556500" y="5149850"/>
          <p14:tracePt t="826578" x="7708900" y="5181600"/>
          <p14:tracePt t="826599" x="7874000" y="5194300"/>
          <p14:tracePt t="826613" x="8026400" y="5200650"/>
          <p14:tracePt t="826628" x="8128000" y="5200650"/>
          <p14:tracePt t="826647" x="8166100" y="5207000"/>
          <p14:tracePt t="826695" x="8153400" y="5207000"/>
          <p14:tracePt t="826757" x="8134350" y="5207000"/>
          <p14:tracePt t="826763" x="8128000" y="5207000"/>
          <p14:tracePt t="826779" x="8108950" y="5207000"/>
          <p14:tracePt t="826799" x="8089900" y="5200650"/>
          <p14:tracePt t="826833" x="8083550" y="5194300"/>
          <p14:tracePt t="826855" x="8058150" y="5168900"/>
          <p14:tracePt t="826864" x="8045450" y="5162550"/>
          <p14:tracePt t="826881" x="8007350" y="5149850"/>
          <p14:tracePt t="826895" x="8001000" y="5143500"/>
          <p14:tracePt t="826914" x="7969250" y="5137150"/>
          <p14:tracePt t="826928" x="7962900" y="5130800"/>
          <p14:tracePt t="826945" x="7931150" y="5124450"/>
          <p14:tracePt t="826961" x="7924800" y="5124450"/>
          <p14:tracePt t="827041" x="7931150" y="5124450"/>
          <p14:tracePt t="827050" x="7950200" y="5124450"/>
          <p14:tracePt t="827058" x="7981950" y="5124450"/>
          <p14:tracePt t="827078" x="8045450" y="5124450"/>
          <p14:tracePt t="827098" x="8147050" y="5124450"/>
          <p14:tracePt t="827113" x="8172450" y="5124450"/>
          <p14:tracePt t="827179" x="8178800" y="5124450"/>
          <p14:tracePt t="827186" x="8191500" y="5124450"/>
          <p14:tracePt t="827194" x="8197850" y="5124450"/>
          <p14:tracePt t="827211" x="8210550" y="5124450"/>
          <p14:tracePt t="827315" x="8216900" y="5124450"/>
          <p14:tracePt t="827332" x="8229600" y="5124450"/>
          <p14:tracePt t="827338" x="8242300" y="5137150"/>
          <p14:tracePt t="827353" x="8248650" y="5162550"/>
          <p14:tracePt t="827361" x="8274050" y="5238750"/>
          <p14:tracePt t="827378" x="8299450" y="5321300"/>
          <p14:tracePt t="827396" x="8337550" y="5422900"/>
          <p14:tracePt t="827414" x="8356600" y="5537200"/>
          <p14:tracePt t="827428" x="8356600" y="5664200"/>
          <p14:tracePt t="827445" x="8356600" y="5759450"/>
          <p14:tracePt t="827461" x="8343900" y="5822950"/>
          <p14:tracePt t="827478" x="8337550" y="5873750"/>
          <p14:tracePt t="827495" x="8337550" y="5892800"/>
          <p14:tracePt t="827511" x="8337550" y="5899150"/>
          <p14:tracePt t="827544" x="8331200" y="5899150"/>
          <p14:tracePt t="827546" x="8324850" y="5899150"/>
          <p14:tracePt t="827561" x="8305800" y="5899150"/>
          <p14:tracePt t="827582" x="8293100" y="5899150"/>
          <p14:tracePt t="827598" x="8274050" y="5899150"/>
          <p14:tracePt t="827608" x="8261350" y="5899150"/>
          <p14:tracePt t="827610" x="8235950" y="5899150"/>
          <p14:tracePt t="827617" x="8216900" y="5892800"/>
          <p14:tracePt t="827629" x="8178800" y="5886450"/>
          <p14:tracePt t="827645" x="8102600" y="5861050"/>
          <p14:tracePt t="827666" x="8045450" y="5848350"/>
          <p14:tracePt t="827678" x="8026400" y="5835650"/>
          <p14:tracePt t="827697" x="8013700" y="5765800"/>
          <p14:tracePt t="827711" x="8013700" y="5727700"/>
          <p14:tracePt t="827728" x="8013700" y="5632450"/>
          <p14:tracePt t="827730" x="8013700" y="5575300"/>
          <p14:tracePt t="827745" x="8013700" y="5486400"/>
          <p14:tracePt t="827761" x="8013700" y="5429250"/>
          <p14:tracePt t="827780" x="8013700" y="5365750"/>
          <p14:tracePt t="827795" x="8026400" y="5308600"/>
          <p14:tracePt t="827813" x="8045450" y="5245100"/>
          <p14:tracePt t="827830" x="8058150" y="5194300"/>
          <p14:tracePt t="827848" x="8064500" y="5181600"/>
          <p14:tracePt t="827946" x="8058150" y="5181600"/>
          <p14:tracePt t="827957" x="8051800" y="5181600"/>
          <p14:tracePt t="827962" x="8045450" y="5181600"/>
          <p14:tracePt t="828019" x="8045450" y="5175250"/>
          <p14:tracePt t="828026" x="8045450" y="5168900"/>
          <p14:tracePt t="828044" x="8064500" y="5156200"/>
          <p14:tracePt t="828062" x="8108950" y="5156200"/>
          <p14:tracePt t="828078" x="8166100" y="5156200"/>
          <p14:tracePt t="828098" x="8210550" y="5156200"/>
          <p14:tracePt t="828112" x="8216900" y="5156200"/>
          <p14:tracePt t="828166" x="8210550" y="5156200"/>
          <p14:tracePt t="828182" x="8172450" y="5175250"/>
          <p14:tracePt t="828195" x="8140700" y="5187950"/>
          <p14:tracePt t="828212" x="8108950" y="5207000"/>
          <p14:tracePt t="828228" x="8089900" y="5219700"/>
          <p14:tracePt t="828245" x="8083550" y="5226050"/>
          <p14:tracePt t="828279" x="8102600" y="5238750"/>
          <p14:tracePt t="828295" x="8147050" y="5238750"/>
          <p14:tracePt t="828313" x="8229600" y="5238750"/>
          <p14:tracePt t="828332" x="8267700" y="5238750"/>
          <p14:tracePt t="828345" x="8274050" y="5238750"/>
          <p14:tracePt t="828395" x="8261350" y="5251450"/>
          <p14:tracePt t="828414" x="8223250" y="5257800"/>
          <p14:tracePt t="828428" x="8178800" y="5276850"/>
          <p14:tracePt t="828446" x="8147050" y="5289550"/>
          <p14:tracePt t="828461" x="8121650" y="5295900"/>
          <p14:tracePt t="828514" x="8140700" y="5295900"/>
          <p14:tracePt t="828529" x="8166100" y="5295900"/>
          <p14:tracePt t="828544" x="8204200" y="5295900"/>
          <p14:tracePt t="828561" x="8242300" y="5295900"/>
          <p14:tracePt t="828599" x="8235950" y="5295900"/>
          <p14:tracePt t="828606" x="8204200" y="5295900"/>
          <p14:tracePt t="828612" x="8166100" y="5308600"/>
          <p14:tracePt t="828629" x="8108950" y="5334000"/>
          <p14:tracePt t="828645" x="8064500" y="5346700"/>
          <p14:tracePt t="828664" x="8058150" y="5353050"/>
          <p14:tracePt t="828711" x="8089900" y="5353050"/>
          <p14:tracePt t="828728" x="8147050" y="5353050"/>
          <p14:tracePt t="828730" x="8172450" y="5353050"/>
          <p14:tracePt t="828745" x="8191500" y="5353050"/>
          <p14:tracePt t="828762" x="8204200" y="5353050"/>
          <p14:tracePt t="828795" x="8172450" y="5359400"/>
          <p14:tracePt t="828812" x="8140700" y="5372100"/>
          <p14:tracePt t="828828" x="8115300" y="5384800"/>
          <p14:tracePt t="828850" x="8096250" y="5391150"/>
          <p14:tracePt t="828867" x="8083550" y="5403850"/>
          <p14:tracePt t="828909" x="8089900" y="5403850"/>
          <p14:tracePt t="828917" x="8115300" y="5410200"/>
          <p14:tracePt t="828929" x="8134350" y="5416550"/>
          <p14:tracePt t="828945" x="8153400" y="5422900"/>
          <p14:tracePt t="828961" x="8159750" y="5422900"/>
          <p14:tracePt t="828978" x="8159750" y="5429250"/>
          <p14:tracePt t="828994" x="8153400" y="5448300"/>
          <p14:tracePt t="829011" x="8128000" y="5467350"/>
          <p14:tracePt t="829028" x="8115300" y="5499100"/>
          <p14:tracePt t="829045" x="8108950" y="5505450"/>
          <p14:tracePt t="829078" x="8102600" y="5505450"/>
          <p14:tracePt t="829111" x="8121650" y="5511800"/>
          <p14:tracePt t="829128" x="8128000" y="5518150"/>
          <p14:tracePt t="829129" x="8134350" y="5518150"/>
          <p14:tracePt t="829145" x="8140700" y="5524500"/>
          <p14:tracePt t="829163" x="8147050" y="5556250"/>
          <p14:tracePt t="829178" x="8147050" y="5588000"/>
          <p14:tracePt t="829196" x="8147050" y="5632450"/>
          <p14:tracePt t="829212" x="8115300" y="5664200"/>
          <p14:tracePt t="829228" x="8096250" y="5676900"/>
          <p14:tracePt t="829278" x="8089900" y="5676900"/>
          <p14:tracePt t="829295" x="8083550" y="5676900"/>
          <p14:tracePt t="829312" x="8077200" y="5676900"/>
          <p14:tracePt t="829481" x="8083550" y="5676900"/>
          <p14:tracePt t="829490" x="8089900" y="5676900"/>
          <p14:tracePt t="829497" x="8102600" y="5676900"/>
          <p14:tracePt t="829553" x="8102600" y="5670550"/>
          <p14:tracePt t="829569" x="8089900" y="5670550"/>
          <p14:tracePt t="829580" x="8070850" y="5670550"/>
          <p14:tracePt t="829597" x="8064500" y="5670550"/>
          <p14:tracePt t="829645" x="8070850" y="5670550"/>
          <p14:tracePt t="829652" x="8089900" y="5670550"/>
          <p14:tracePt t="829667" x="8134350" y="5670550"/>
          <p14:tracePt t="829679" x="8153400" y="5670550"/>
          <p14:tracePt t="829695" x="8172450" y="5670550"/>
          <p14:tracePt t="829728" x="8153400" y="5676900"/>
          <p14:tracePt t="829747" x="8102600" y="5695950"/>
          <p14:tracePt t="829762" x="8058150" y="5708650"/>
          <p14:tracePt t="829779" x="8045450" y="5708650"/>
          <p14:tracePt t="829835" x="8058150" y="5708650"/>
          <p14:tracePt t="829848" x="8077200" y="5708650"/>
          <p14:tracePt t="829860" x="8115300" y="5708650"/>
          <p14:tracePt t="829869" x="8134350" y="5708650"/>
          <p14:tracePt t="829882" x="8153400" y="5708650"/>
          <p14:tracePt t="829895" x="8159750" y="5708650"/>
          <p14:tracePt t="829945" x="8140700" y="5715000"/>
          <p14:tracePt t="829961" x="8134350" y="5721350"/>
          <p14:tracePt t="829978" x="8115300" y="5727700"/>
          <p14:tracePt t="830028" x="8115300" y="5734050"/>
          <p14:tracePt t="830045" x="8121650" y="5734050"/>
          <p14:tracePt t="830061" x="8140700" y="5734050"/>
          <p14:tracePt t="830078" x="8153400" y="5740400"/>
          <p14:tracePt t="830100" x="8153400" y="5753100"/>
          <p14:tracePt t="830114" x="8153400" y="5765800"/>
          <p14:tracePt t="830128" x="8140700" y="5765800"/>
          <p14:tracePt t="830145" x="8128000" y="5778500"/>
          <p14:tracePt t="830163" x="8121650" y="5778500"/>
          <p14:tracePt t="830233" x="8121650" y="5784850"/>
          <p14:tracePt t="830253" x="8121650" y="5791200"/>
          <p14:tracePt t="830258" x="8121650" y="5797550"/>
          <p14:tracePt t="830267" x="8121650" y="5803900"/>
          <p14:tracePt t="830305" x="8121650" y="5810250"/>
          <p14:tracePt t="830330" x="8121650" y="5816600"/>
          <p14:tracePt t="830337" x="8115300" y="5816600"/>
          <p14:tracePt t="830387" x="8108950" y="5816600"/>
          <p14:tracePt t="830395" x="8108950" y="5810250"/>
          <p14:tracePt t="830401" x="8096250" y="5810250"/>
          <p14:tracePt t="830413" x="8083550" y="5803900"/>
          <p14:tracePt t="830428" x="8039100" y="5791200"/>
          <p14:tracePt t="830445" x="7969250" y="5765800"/>
          <p14:tracePt t="830461" x="7899400" y="5740400"/>
          <p14:tracePt t="830478" x="7835900" y="5689600"/>
          <p14:tracePt t="830495" x="7753350" y="5632450"/>
          <p14:tracePt t="830512" x="7632700" y="5562600"/>
          <p14:tracePt t="830515" x="7543800" y="5524500"/>
          <p14:tracePt t="830528" x="7467600" y="5499100"/>
          <p14:tracePt t="830548" x="7277100" y="5467350"/>
          <p14:tracePt t="830553" x="7232650" y="5467350"/>
          <p14:tracePt t="830561" x="7188200" y="5461000"/>
          <p14:tracePt t="830578" x="7131050" y="5454650"/>
          <p14:tracePt t="830598" x="7105650" y="5448300"/>
          <p14:tracePt t="830612" x="7092950" y="5448300"/>
          <p14:tracePt t="830630" x="7073900" y="5448300"/>
          <p14:tracePt t="830645" x="7035800" y="5448300"/>
          <p14:tracePt t="830663" x="6991350" y="5448300"/>
          <p14:tracePt t="830678" x="6965950" y="5448300"/>
          <p14:tracePt t="830695" x="6940550" y="5448300"/>
          <p14:tracePt t="830712" x="6927850" y="5448300"/>
          <p14:tracePt t="830745" x="6921500" y="5448300"/>
          <p14:tracePt t="830763" x="6915150" y="5448300"/>
          <p14:tracePt t="830779" x="6915150" y="5454650"/>
          <p14:tracePt t="830833" x="6908800" y="5454650"/>
          <p14:tracePt t="830845" x="6896100" y="5441950"/>
          <p14:tracePt t="830863" x="6883400" y="5422900"/>
          <p14:tracePt t="830878" x="6877050" y="5391150"/>
          <p14:tracePt t="830895" x="6870700" y="5365750"/>
          <p14:tracePt t="830913" x="6826250" y="5257800"/>
          <p14:tracePt t="830929" x="6800850" y="5168900"/>
          <p14:tracePt t="830945" x="6762750" y="5086350"/>
          <p14:tracePt t="830961" x="6737350" y="5041900"/>
          <p14:tracePt t="830978" x="6724650" y="5029200"/>
          <p14:tracePt t="831104" x="6731000" y="5029200"/>
          <p14:tracePt t="831115" x="6737350" y="5010150"/>
          <p14:tracePt t="831123" x="6756400" y="5010150"/>
          <p14:tracePt t="831130" x="6794500" y="5010150"/>
          <p14:tracePt t="831145" x="6889750" y="5010150"/>
          <p14:tracePt t="831164" x="7023100" y="5010150"/>
          <p14:tracePt t="831178" x="7188200" y="5010150"/>
          <p14:tracePt t="831195" x="7378700" y="5010150"/>
          <p14:tracePt t="831212" x="7594600" y="5010150"/>
          <p14:tracePt t="831231" x="7810500" y="5010150"/>
          <p14:tracePt t="831240" x="7912100" y="5010150"/>
          <p14:tracePt t="831242" x="8007350" y="5010150"/>
          <p14:tracePt t="831249" x="8108950" y="5010150"/>
          <p14:tracePt t="831262" x="8204200" y="5010150"/>
          <p14:tracePt t="831279" x="8299450" y="5010150"/>
          <p14:tracePt t="831295" x="8324850" y="5010150"/>
          <p14:tracePt t="831333" x="8299450" y="5003800"/>
          <p14:tracePt t="831443" x="8293100" y="5003800"/>
          <p14:tracePt t="831449" x="8286750" y="5003800"/>
          <p14:tracePt t="831466" x="8261350" y="5054600"/>
          <p14:tracePt t="831482" x="8255000" y="5099050"/>
          <p14:tracePt t="831495" x="8235950" y="5207000"/>
          <p14:tracePt t="831512" x="8229600" y="5346700"/>
          <p14:tracePt t="831528" x="8229600" y="5505450"/>
          <p14:tracePt t="831530" x="8229600" y="5588000"/>
          <p14:tracePt t="831545" x="8235950" y="5664200"/>
          <p14:tracePt t="831562" x="8235950" y="5861050"/>
          <p14:tracePt t="831579" x="8235950" y="5924550"/>
          <p14:tracePt t="831599" x="8229600" y="5956300"/>
          <p14:tracePt t="831613" x="8223250" y="5969000"/>
          <p14:tracePt t="831629" x="8210550" y="5975350"/>
          <p14:tracePt t="831645" x="8197850" y="5975350"/>
          <p14:tracePt t="831663" x="8178800" y="5975350"/>
          <p14:tracePt t="831678" x="8147050" y="5975350"/>
          <p14:tracePt t="831695" x="8089900" y="5975350"/>
          <p14:tracePt t="831712" x="8013700" y="5975350"/>
          <p14:tracePt t="831728" x="7893050" y="5981700"/>
          <p14:tracePt t="831745" x="7632700" y="5981700"/>
          <p14:tracePt t="831761" x="7423150" y="5981700"/>
          <p14:tracePt t="831779" x="7239000" y="5981700"/>
          <p14:tracePt t="831795" x="7105650" y="5981700"/>
          <p14:tracePt t="831812" x="7023100" y="5988050"/>
          <p14:tracePt t="831833" x="6978650" y="5969000"/>
          <p14:tracePt t="831849" x="6965950" y="5949950"/>
          <p14:tracePt t="831862" x="6959600" y="5937250"/>
          <p14:tracePt t="831896" x="6959600" y="5924550"/>
          <p14:tracePt t="831914" x="6959600" y="5886450"/>
          <p14:tracePt t="831928" x="6959600" y="5854700"/>
          <p14:tracePt t="831945" x="6940550" y="5734050"/>
          <p14:tracePt t="831961" x="6940550" y="5645150"/>
          <p14:tracePt t="831978" x="6934200" y="5568950"/>
          <p14:tracePt t="831995" x="6940550" y="5473700"/>
          <p14:tracePt t="832011" x="6953250" y="5365750"/>
          <p14:tracePt t="832028" x="6978650" y="5238750"/>
          <p14:tracePt t="832045" x="7004050" y="5137150"/>
          <p14:tracePt t="832061" x="7004050" y="5092700"/>
          <p14:tracePt t="832082" x="6991350" y="5060950"/>
          <p14:tracePt t="832228" x="6991350" y="5067300"/>
          <p14:tracePt t="832233" x="6991350" y="5073650"/>
          <p14:tracePt t="832245" x="6991350" y="5086350"/>
          <p14:tracePt t="832262" x="6965950" y="5130800"/>
          <p14:tracePt t="832278" x="6927850" y="5187950"/>
          <p14:tracePt t="832295" x="6896100" y="5251450"/>
          <p14:tracePt t="832313" x="6826250" y="5353050"/>
          <p14:tracePt t="832332" x="6781800" y="5422900"/>
          <p14:tracePt t="832348" x="6743700" y="5473700"/>
          <p14:tracePt t="832361" x="6718300" y="5505450"/>
          <p14:tracePt t="832378" x="6699250" y="5530850"/>
          <p14:tracePt t="832398" x="6692900" y="5543550"/>
          <p14:tracePt t="832445" x="6692900" y="5530850"/>
          <p14:tracePt t="832461" x="6699250" y="5518150"/>
          <p14:tracePt t="832478" x="6699250" y="5505450"/>
          <p14:tracePt t="832495" x="6705600" y="5505450"/>
          <p14:tracePt t="832511" x="6705600" y="5499100"/>
          <p14:tracePt t="832528" x="6705600" y="5486400"/>
          <p14:tracePt t="832533" x="6705600" y="5480050"/>
          <p14:tracePt t="832545" x="6705600" y="5473700"/>
          <p14:tracePt t="832562" x="6705600" y="5461000"/>
          <p14:tracePt t="832611" x="6673850" y="5467350"/>
          <p14:tracePt t="832628" x="6610350" y="5511800"/>
          <p14:tracePt t="832646" x="6546850" y="5594350"/>
          <p14:tracePt t="832663" x="6477000" y="5664200"/>
          <p14:tracePt t="832680" x="6445250" y="5721350"/>
          <p14:tracePt t="832695" x="6438900" y="5727700"/>
          <p14:tracePt t="832729" x="6457950" y="5695950"/>
          <p14:tracePt t="832745" x="6464300" y="5670550"/>
          <p14:tracePt t="832762" x="6477000" y="5657850"/>
          <p14:tracePt t="832779" x="6477000" y="5651500"/>
          <p14:tracePt t="832798" x="6477000" y="5638800"/>
          <p14:tracePt t="832862" x="6445250" y="5638800"/>
          <p14:tracePt t="832868" x="6413500" y="5657850"/>
          <p14:tracePt t="832883" x="6311900" y="5721350"/>
          <p14:tracePt t="832895" x="6210300" y="5772150"/>
          <p14:tracePt t="832915" x="5867400" y="5918200"/>
          <p14:tracePt t="832928" x="5568950" y="6064250"/>
          <p14:tracePt t="832945" x="5251450" y="6216650"/>
          <p14:tracePt t="832962" x="4883150" y="6324600"/>
          <p14:tracePt t="832978" x="4489450" y="6381750"/>
          <p14:tracePt t="832995" x="4121150" y="6394450"/>
          <p14:tracePt t="833012" x="3790950" y="6400800"/>
          <p14:tracePt t="833029" x="3498850" y="6413500"/>
          <p14:tracePt t="833045" x="3206750" y="6413500"/>
          <p14:tracePt t="833062" x="2933700" y="6419850"/>
          <p14:tracePt t="833084" x="2565400" y="6419850"/>
          <p14:tracePt t="833100" x="2374900" y="6419850"/>
          <p14:tracePt t="833114" x="2203450" y="6413500"/>
          <p14:tracePt t="833129" x="2070100" y="6388100"/>
          <p14:tracePt t="833145" x="1968500" y="6369050"/>
          <p14:tracePt t="833165" x="1835150" y="6318250"/>
          <p14:tracePt t="833178" x="1758950" y="6318250"/>
          <p14:tracePt t="833197" x="1670050" y="6305550"/>
          <p14:tracePt t="833211" x="1600200" y="6280150"/>
          <p14:tracePt t="833228" x="1555750" y="6248400"/>
          <p14:tracePt t="833245" x="1530350" y="6210300"/>
          <p14:tracePt t="833262" x="1517650" y="6178550"/>
          <p14:tracePt t="833280" x="1517650" y="6134100"/>
          <p14:tracePt t="833295" x="1517650" y="6121400"/>
          <p14:tracePt t="833312" x="1536700" y="6096000"/>
          <p14:tracePt t="833315" x="1543050" y="6083300"/>
          <p14:tracePt t="833332" x="1612900" y="6045200"/>
          <p14:tracePt t="833348" x="1682750" y="5988050"/>
          <p14:tracePt t="833361" x="1746250" y="5956300"/>
          <p14:tracePt t="833382" x="1797050" y="5943600"/>
          <p14:tracePt t="833395" x="1835150" y="5937250"/>
          <p14:tracePt t="833414" x="1841500" y="5937250"/>
          <p14:tracePt t="833697" x="1841500" y="5930900"/>
          <p14:tracePt t="833707" x="1847850" y="5924550"/>
          <p14:tracePt t="833854" x="1847850" y="5918200"/>
          <p14:tracePt t="834007" x="1854200" y="5918200"/>
          <p14:tracePt t="834013" x="1885950" y="5918200"/>
          <p14:tracePt t="834028" x="1968500" y="5930900"/>
          <p14:tracePt t="834045" x="2044700" y="5969000"/>
          <p14:tracePt t="834062" x="2190750" y="5994400"/>
          <p14:tracePt t="834079" x="2368550" y="6007100"/>
          <p14:tracePt t="834099" x="2565400" y="6007100"/>
          <p14:tracePt t="834111" x="2603500" y="6000750"/>
          <p14:tracePt t="834129" x="2616200" y="5994400"/>
          <p14:tracePt t="834146" x="2622550" y="5994400"/>
          <p14:tracePt t="834284" x="2622550" y="5988050"/>
          <p14:tracePt t="834292" x="2597150" y="5981700"/>
          <p14:tracePt t="834299" x="2552700" y="5969000"/>
          <p14:tracePt t="834313" x="2463800" y="5962650"/>
          <p14:tracePt t="834331" x="2362200" y="5969000"/>
          <p14:tracePt t="834348" x="2241550" y="5975350"/>
          <p14:tracePt t="834362" x="2082800" y="5981700"/>
          <p14:tracePt t="834378" x="1924050" y="5994400"/>
          <p14:tracePt t="834395" x="1790700" y="5994400"/>
          <p14:tracePt t="834413" x="1739900" y="5994400"/>
          <p14:tracePt t="834428" x="1720850" y="5994400"/>
          <p14:tracePt t="834542" x="1714500" y="5994400"/>
          <p14:tracePt t="834547" x="1695450" y="5994400"/>
          <p14:tracePt t="834562" x="1663700" y="5969000"/>
          <p14:tracePt t="834581" x="1651000" y="5937250"/>
          <p14:tracePt t="834595" x="1638300" y="5892800"/>
          <p14:tracePt t="834611" x="1631950" y="5829300"/>
          <p14:tracePt t="834628" x="1638300" y="5759450"/>
          <p14:tracePt t="834645" x="1701800" y="5702300"/>
          <p14:tracePt t="834664" x="1758950" y="5683250"/>
          <p14:tracePt t="834683" x="1866900" y="5657850"/>
          <p14:tracePt t="834695" x="1911350" y="5651500"/>
          <p14:tracePt t="834711" x="1987550" y="5664200"/>
          <p14:tracePt t="834728" x="2025650" y="5689600"/>
          <p14:tracePt t="834745" x="2051050" y="5746750"/>
          <p14:tracePt t="834761" x="2051050" y="5791200"/>
          <p14:tracePt t="834778" x="2006600" y="5848350"/>
          <p14:tracePt t="834795" x="1981200" y="5911850"/>
          <p14:tracePt t="834812" x="1955800" y="5956300"/>
          <p14:tracePt t="834830" x="1943100" y="5981700"/>
          <p14:tracePt t="834849" x="1924050" y="5988050"/>
          <p14:tracePt t="834865" x="1905000" y="5988050"/>
          <p14:tracePt t="834883" x="1898650" y="5988050"/>
          <p14:tracePt t="835145" x="1898650" y="5975350"/>
          <p14:tracePt t="835154" x="1885950" y="5975350"/>
          <p14:tracePt t="835166" x="1885950" y="5962650"/>
          <p14:tracePt t="835178" x="1879600" y="5962650"/>
          <p14:tracePt t="835195" x="1879600" y="5956300"/>
          <p14:tracePt t="835211" x="1885950" y="5956300"/>
          <p14:tracePt t="835228" x="1911350" y="5956300"/>
          <p14:tracePt t="835245" x="1930400" y="5956300"/>
          <p14:tracePt t="835261" x="1943100" y="5956300"/>
          <p14:tracePt t="835278" x="1962150" y="5956300"/>
          <p14:tracePt t="835295" x="1974850" y="5956300"/>
          <p14:tracePt t="835316" x="1981200" y="5956300"/>
          <p14:tracePt t="835353" x="1981200" y="5949950"/>
          <p14:tracePt t="835366" x="1974850" y="5949950"/>
          <p14:tracePt t="835378" x="1962150" y="5943600"/>
          <p14:tracePt t="835395" x="1949450" y="5937250"/>
          <p14:tracePt t="835415" x="1943100" y="5937250"/>
          <p14:tracePt t="835420" x="1936750" y="5937250"/>
          <p14:tracePt t="835434" x="1930400" y="5937250"/>
          <p14:tracePt t="835445" x="1917700" y="5937250"/>
          <p14:tracePt t="835461" x="1898650" y="5937250"/>
          <p14:tracePt t="835481" x="1885950" y="5930900"/>
          <p14:tracePt t="835495" x="1866900" y="5930900"/>
          <p14:tracePt t="835511" x="1860550" y="5924550"/>
          <p14:tracePt t="835528" x="1854200" y="5924550"/>
          <p14:tracePt t="835545" x="1841500" y="5924550"/>
          <p14:tracePt t="835561" x="1835150" y="5918200"/>
          <p14:tracePt t="835945" x="1860550" y="5918200"/>
          <p14:tracePt t="835954" x="1911350" y="5918200"/>
          <p14:tracePt t="835961" x="1968500" y="5918200"/>
          <p14:tracePt t="835978" x="2089150" y="5943600"/>
          <p14:tracePt t="835995" x="2273300" y="5956300"/>
          <p14:tracePt t="836012" x="2444750" y="5962650"/>
          <p14:tracePt t="836028" x="2603500" y="5969000"/>
          <p14:tracePt t="836045" x="2705100" y="5969000"/>
          <p14:tracePt t="836061" x="2749550" y="5969000"/>
          <p14:tracePt t="836079" x="2755900" y="5969000"/>
          <p14:tracePt t="836246" x="2730500" y="5975350"/>
          <p14:tracePt t="836254" x="2686050" y="5981700"/>
          <p14:tracePt t="836262" x="2616200" y="5981700"/>
          <p14:tracePt t="836279" x="2476500" y="5988050"/>
          <p14:tracePt t="836295" x="2330450" y="5988050"/>
          <p14:tracePt t="836303" x="2254250" y="5988050"/>
          <p14:tracePt t="836305" x="2184400" y="5988050"/>
          <p14:tracePt t="836332" x="1968500" y="5994400"/>
          <p14:tracePt t="836348" x="1841500" y="5994400"/>
          <p14:tracePt t="836361" x="1720850" y="5981700"/>
          <p14:tracePt t="836378" x="1676400" y="5969000"/>
          <p14:tracePt t="836396" x="1657350" y="5969000"/>
          <p14:tracePt t="836428" x="1657350" y="5962650"/>
          <p14:tracePt t="836445" x="1670050" y="5962650"/>
          <p14:tracePt t="836462" x="1714500" y="5962650"/>
          <p14:tracePt t="836479" x="1758950" y="5975350"/>
          <p14:tracePt t="836482" x="1809750" y="5981700"/>
          <p14:tracePt t="836495" x="1866900" y="5981700"/>
          <p14:tracePt t="836512" x="2025650" y="5981700"/>
          <p14:tracePt t="836529" x="2197100" y="5981700"/>
          <p14:tracePt t="836545" x="2444750" y="5981700"/>
          <p14:tracePt t="836562" x="2565400" y="5981700"/>
          <p14:tracePt t="836583" x="2660650" y="5975350"/>
          <p14:tracePt t="836595" x="2705100" y="5975350"/>
          <p14:tracePt t="836604" x="2711450" y="5975350"/>
          <p14:tracePt t="836729" x="2698750" y="5975350"/>
          <p14:tracePt t="836737" x="2660650" y="5975350"/>
          <p14:tracePt t="836745" x="2647950" y="5975350"/>
          <p14:tracePt t="836761" x="2622550" y="5975350"/>
          <p14:tracePt t="836778" x="2603500" y="5975350"/>
          <p14:tracePt t="836857" x="2641600" y="5975350"/>
          <p14:tracePt t="836878" x="2673350" y="5975350"/>
          <p14:tracePt t="836895" x="2698750" y="5975350"/>
          <p14:tracePt t="836914" x="2724150" y="6007100"/>
          <p14:tracePt t="836928" x="2736850" y="6026150"/>
          <p14:tracePt t="836945" x="2749550" y="6102350"/>
          <p14:tracePt t="836961" x="2749550" y="6165850"/>
          <p14:tracePt t="836978" x="2743200" y="6216650"/>
          <p14:tracePt t="836995" x="2705100" y="6254750"/>
          <p14:tracePt t="837012" x="2641600" y="6273800"/>
          <p14:tracePt t="837028" x="2571750" y="6273800"/>
          <p14:tracePt t="837045" x="2520950" y="6273800"/>
          <p14:tracePt t="837062" x="2495550" y="6273800"/>
          <p14:tracePt t="837078" x="2476500" y="6273800"/>
          <p14:tracePt t="837098" x="2451100" y="6261100"/>
          <p14:tracePt t="837114" x="2413000" y="6248400"/>
          <p14:tracePt t="837128" x="2387600" y="6242050"/>
          <p14:tracePt t="837145" x="2305050" y="6216650"/>
          <p14:tracePt t="837163" x="2266950" y="6216650"/>
          <p14:tracePt t="837181" x="2241550" y="6216650"/>
          <p14:tracePt t="837195" x="2216150" y="6216650"/>
          <p14:tracePt t="837211" x="2209800" y="6210300"/>
          <p14:tracePt t="837228" x="2203450" y="6203950"/>
          <p14:tracePt t="837317" x="2203450" y="6191250"/>
          <p14:tracePt t="837321" x="2203450" y="6184900"/>
          <p14:tracePt t="837333" x="2203450" y="6178550"/>
          <p14:tracePt t="837348" x="2216150" y="6165850"/>
          <p14:tracePt t="837361" x="2228850" y="6146800"/>
          <p14:tracePt t="837381" x="2254250" y="6140450"/>
          <p14:tracePt t="837395" x="2286000" y="6127750"/>
          <p14:tracePt t="837413" x="2330450" y="6102350"/>
          <p14:tracePt t="837428" x="2400300" y="6089650"/>
          <p14:tracePt t="837445" x="2463800" y="6070600"/>
          <p14:tracePt t="837465" x="2546350" y="6051550"/>
          <p14:tracePt t="837478" x="2578100" y="6045200"/>
          <p14:tracePt t="837495" x="2597150" y="6032500"/>
          <p14:tracePt t="837512" x="2622550" y="6026150"/>
          <p14:tracePt t="837528" x="2654300" y="6026150"/>
          <p14:tracePt t="837545" x="2711450" y="6026150"/>
          <p14:tracePt t="837561" x="2743200" y="6026150"/>
          <p14:tracePt t="837578" x="2762250" y="6026150"/>
          <p14:tracePt t="837599" x="2768600" y="6026150"/>
          <p14:tracePt t="837613" x="2781300" y="6026150"/>
          <p14:tracePt t="837628" x="2800350" y="6032500"/>
          <p14:tracePt t="837645" x="2825750" y="6038850"/>
          <p14:tracePt t="837664" x="2844800" y="6070600"/>
          <p14:tracePt t="837678" x="2870200" y="6102350"/>
          <p14:tracePt t="837695" x="2876550" y="6127750"/>
          <p14:tracePt t="837711" x="2901950" y="6165850"/>
          <p14:tracePt t="837730" x="2921000" y="6229350"/>
          <p14:tracePt t="837745" x="2921000" y="6248400"/>
          <p14:tracePt t="837762" x="2908300" y="6330950"/>
          <p14:tracePt t="837779" x="2889250" y="6388100"/>
          <p14:tracePt t="837795" x="2863850" y="6426200"/>
          <p14:tracePt t="837812" x="2844800" y="6470650"/>
          <p14:tracePt t="837831" x="2819400" y="6502400"/>
          <p14:tracePt t="837849" x="2774950" y="6534150"/>
          <p14:tracePt t="837865" x="2686050" y="6578600"/>
          <p14:tracePt t="837878" x="2660650" y="6584950"/>
          <p14:tracePt t="837895" x="2622550" y="6604000"/>
          <p14:tracePt t="837916" x="2540000" y="6604000"/>
          <p14:tracePt t="837928" x="2514600" y="6604000"/>
          <p14:tracePt t="837945" x="2400300" y="6604000"/>
          <p14:tracePt t="837961" x="2349500" y="6604000"/>
          <p14:tracePt t="837978" x="2311400" y="6604000"/>
          <p14:tracePt t="837995" x="2286000" y="6604000"/>
          <p14:tracePt t="838011" x="2273300" y="6591300"/>
          <p14:tracePt t="838028" x="2247900" y="6559550"/>
          <p14:tracePt t="838045" x="2216150" y="6502400"/>
          <p14:tracePt t="838061" x="2184400" y="6432550"/>
          <p14:tracePt t="838078" x="2165350" y="6381750"/>
          <p14:tracePt t="838095" x="2152650" y="6330950"/>
          <p14:tracePt t="838104" x="2152650" y="6292850"/>
          <p14:tracePt t="838108" x="2159000" y="6254750"/>
          <p14:tracePt t="838113" x="2171700" y="6216650"/>
          <p14:tracePt t="838130" x="2197100" y="6153150"/>
          <p14:tracePt t="838145" x="2222500" y="6089650"/>
          <p14:tracePt t="838164" x="2260600" y="6051550"/>
          <p14:tracePt t="838178" x="2317750" y="6032500"/>
          <p14:tracePt t="838195" x="2393950" y="6007100"/>
          <p14:tracePt t="838211" x="2476500" y="5981700"/>
          <p14:tracePt t="838228" x="2552700" y="5956300"/>
          <p14:tracePt t="838245" x="2603500" y="5949950"/>
          <p14:tracePt t="838262" x="2679700" y="5949950"/>
          <p14:tracePt t="838279" x="2743200" y="5949950"/>
          <p14:tracePt t="838295" x="2794000" y="5962650"/>
          <p14:tracePt t="838297" x="2813050" y="5969000"/>
          <p14:tracePt t="838312" x="2819400" y="5994400"/>
          <p14:tracePt t="838333" x="2901950" y="6057900"/>
          <p14:tracePt t="838347" x="2927350" y="6121400"/>
          <p14:tracePt t="838366" x="2946400" y="6197600"/>
          <p14:tracePt t="838379" x="2940050" y="6286500"/>
          <p14:tracePt t="838395" x="2901950" y="6375400"/>
          <p14:tracePt t="838415" x="2857500" y="6445250"/>
          <p14:tracePt t="838429" x="2800350" y="6489700"/>
          <p14:tracePt t="838445" x="2743200" y="6521450"/>
          <p14:tracePt t="838461" x="2673350" y="6553200"/>
          <p14:tracePt t="838478" x="2597150" y="6572250"/>
          <p14:tracePt t="838495" x="2520950" y="6578600"/>
          <p14:tracePt t="838512" x="2457450" y="6584950"/>
          <p14:tracePt t="838514" x="2432050" y="6584950"/>
          <p14:tracePt t="838529" x="2406650" y="6578600"/>
          <p14:tracePt t="838537" x="2381250" y="6559550"/>
          <p14:tracePt t="838545" x="2336800" y="6508750"/>
          <p14:tracePt t="838561" x="2305050" y="6477000"/>
          <p14:tracePt t="838579" x="2266950" y="6413500"/>
          <p14:tracePt t="838598" x="2260600" y="6350000"/>
          <p14:tracePt t="838611" x="2254250" y="6280150"/>
          <p14:tracePt t="838628" x="2273300" y="6197600"/>
          <p14:tracePt t="838646" x="2311400" y="6134100"/>
          <p14:tracePt t="838663" x="2355850" y="6089650"/>
          <p14:tracePt t="838679" x="2432050" y="6057900"/>
          <p14:tracePt t="838695" x="2508250" y="6038850"/>
          <p14:tracePt t="838711" x="2616200" y="6045200"/>
          <p14:tracePt t="838728" x="2717800" y="6051550"/>
          <p14:tracePt t="838729" x="2743200" y="6057900"/>
          <p14:tracePt t="838745" x="2800350" y="6076950"/>
          <p14:tracePt t="838762" x="2832100" y="6108700"/>
          <p14:tracePt t="838779" x="2844800" y="6146800"/>
          <p14:tracePt t="838795" x="2844800" y="6210300"/>
          <p14:tracePt t="838813" x="2844800" y="6273800"/>
          <p14:tracePt t="838833" x="2844800" y="6343650"/>
          <p14:tracePt t="838849" x="2813050" y="6419850"/>
          <p14:tracePt t="838856" x="2787650" y="6464300"/>
          <p14:tracePt t="838869" x="2730500" y="6527800"/>
          <p14:tracePt t="838881" x="2647950" y="6559550"/>
          <p14:tracePt t="838895" x="2616200" y="6559550"/>
          <p14:tracePt t="838915" x="2495550" y="6584950"/>
          <p14:tracePt t="838922" x="2463800" y="6572250"/>
          <p14:tracePt t="838931" x="2425700" y="6572250"/>
          <p14:tracePt t="838945" x="2400300" y="6553200"/>
          <p14:tracePt t="838961" x="2368550" y="6534150"/>
          <p14:tracePt t="838978" x="2324100" y="6477000"/>
          <p14:tracePt t="838995" x="2286000" y="6407150"/>
          <p14:tracePt t="839011" x="2260600" y="6343650"/>
          <p14:tracePt t="839028" x="2241550" y="6286500"/>
          <p14:tracePt t="839045" x="2241550" y="6235700"/>
          <p14:tracePt t="839062" x="2241550" y="6178550"/>
          <p14:tracePt t="839078" x="2279650" y="6121400"/>
          <p14:tracePt t="839098" x="2349500" y="6038850"/>
          <p14:tracePt t="839106" x="2381250" y="6019800"/>
          <p14:tracePt t="839115" x="2406650" y="6000750"/>
          <p14:tracePt t="839131" x="2457450" y="5981700"/>
          <p14:tracePt t="839145" x="2527300" y="5969000"/>
          <p14:tracePt t="839165" x="2609850" y="5969000"/>
          <p14:tracePt t="839179" x="2698750" y="5962650"/>
          <p14:tracePt t="839195" x="2774950" y="5962650"/>
          <p14:tracePt t="839211" x="2832100" y="5981700"/>
          <p14:tracePt t="839228" x="2870200" y="6045200"/>
          <p14:tracePt t="839245" x="2895600" y="6121400"/>
          <p14:tracePt t="839262" x="2914650" y="6210300"/>
          <p14:tracePt t="839279" x="2927350" y="6299200"/>
          <p14:tracePt t="839295" x="2914650" y="6369050"/>
          <p14:tracePt t="839312" x="2882900" y="6438900"/>
          <p14:tracePt t="839330" x="2806700" y="6508750"/>
          <p14:tracePt t="839348" x="2749550" y="6534150"/>
          <p14:tracePt t="839362" x="2692400" y="6534150"/>
          <p14:tracePt t="839378" x="2622550" y="6534150"/>
          <p14:tracePt t="839397" x="2546350" y="6515100"/>
          <p14:tracePt t="839414" x="2463800" y="6483350"/>
          <p14:tracePt t="839429" x="2413000" y="6438900"/>
          <p14:tracePt t="839445" x="2406650" y="6400800"/>
          <p14:tracePt t="839462" x="2406650" y="6337300"/>
          <p14:tracePt t="839482" x="2457450" y="6267450"/>
          <p14:tracePt t="839496" x="2495550" y="6242050"/>
          <p14:tracePt t="839513" x="2743200" y="6203950"/>
          <p14:tracePt t="839529" x="2990850" y="6197600"/>
          <p14:tracePt t="839548" x="3257550" y="6197600"/>
          <p14:tracePt t="839562" x="3638550" y="6184900"/>
          <p14:tracePt t="839583" x="4057650" y="6153150"/>
          <p14:tracePt t="839595" x="4495800" y="6070600"/>
          <p14:tracePt t="839614" x="4959350" y="6013450"/>
          <p14:tracePt t="839630" x="5391150" y="5988050"/>
          <p14:tracePt t="839645" x="5803900" y="5994400"/>
          <p14:tracePt t="839666" x="6172200" y="5988050"/>
          <p14:tracePt t="839678" x="6565900" y="5988050"/>
          <p14:tracePt t="839700" x="7035800" y="5949950"/>
          <p14:tracePt t="839712" x="7156450" y="5911850"/>
          <p14:tracePt t="839732" x="7372350" y="5854700"/>
          <p14:tracePt t="839745" x="7397750" y="5854700"/>
          <p14:tracePt t="839761" x="7410450" y="5848350"/>
          <p14:tracePt t="839778" x="7410450" y="5842000"/>
          <p14:tracePt t="839795" x="7429500" y="5842000"/>
          <p14:tracePt t="839813" x="7467600" y="5803900"/>
          <p14:tracePt t="839832" x="7486650" y="5778500"/>
          <p14:tracePt t="839866" x="7493000" y="5778500"/>
          <p14:tracePt t="839879" x="7499350" y="5778500"/>
          <p14:tracePt t="839895" x="7531100" y="5797550"/>
          <p14:tracePt t="839915" x="7581900" y="5816600"/>
          <p14:tracePt t="839929" x="7600950" y="5816600"/>
          <p14:tracePt t="839994" x="7607300" y="5822950"/>
          <p14:tracePt t="840025" x="7613650" y="5822950"/>
          <p14:tracePt t="840045" x="7620000" y="5822950"/>
          <p14:tracePt t="840062" x="7632700" y="5810250"/>
          <p14:tracePt t="840078" x="7651750" y="5778500"/>
          <p14:tracePt t="840100" x="7670800" y="5734050"/>
          <p14:tracePt t="840111" x="7677150" y="5721350"/>
          <p14:tracePt t="840129" x="7683500" y="5689600"/>
          <p14:tracePt t="840145" x="7689850" y="5664200"/>
          <p14:tracePt t="840164" x="7702550" y="5632450"/>
          <p14:tracePt t="840178" x="7708900" y="5581650"/>
          <p14:tracePt t="840195" x="7708900" y="5543550"/>
          <p14:tracePt t="840212" x="7708900" y="5518150"/>
          <p14:tracePt t="840228" x="7708900" y="5499100"/>
          <p14:tracePt t="840371" x="7708900" y="5486400"/>
          <p14:tracePt t="840381" x="7708900" y="5480050"/>
          <p14:tracePt t="840395" x="7715250" y="5467350"/>
          <p14:tracePt t="840414" x="7715250" y="5461000"/>
          <p14:tracePt t="840461" x="7715250" y="5454650"/>
          <p14:tracePt t="840478" x="7715250" y="5429250"/>
          <p14:tracePt t="840495" x="7715250" y="5403850"/>
          <p14:tracePt t="840512" x="7702550" y="5391150"/>
          <p14:tracePt t="840528" x="7689850" y="5378450"/>
          <p14:tracePt t="840544" x="7689850" y="5372100"/>
          <p14:tracePt t="840562" x="7689850" y="5365750"/>
          <p14:tracePt t="840578" x="7683500" y="5365750"/>
          <p14:tracePt t="840599" x="7683500" y="5359400"/>
          <p14:tracePt t="840606" x="7683500" y="5353050"/>
          <p14:tracePt t="840617" x="7683500" y="5346700"/>
          <p14:tracePt t="840739" x="7677150" y="5346700"/>
          <p14:tracePt t="840809" x="7677150" y="5340350"/>
          <p14:tracePt t="840818" x="7677150" y="5334000"/>
          <p14:tracePt t="840830" x="7677150" y="5327650"/>
          <p14:tracePt t="840848" x="7664450" y="5314950"/>
          <p14:tracePt t="840855" x="7651750" y="5308600"/>
          <p14:tracePt t="840869" x="7600950" y="5289550"/>
          <p14:tracePt t="840878" x="7581900" y="5276850"/>
          <p14:tracePt t="840895" x="7518400" y="5264150"/>
          <p14:tracePt t="840915" x="7429500" y="5264150"/>
          <p14:tracePt t="840929" x="7410450" y="5264150"/>
          <p14:tracePt t="840945" x="7385050" y="5264150"/>
          <p14:tracePt t="841009" x="7378700" y="5264150"/>
          <p14:tracePt t="841018" x="7366000" y="5264150"/>
          <p14:tracePt t="841028" x="7346950" y="5264150"/>
          <p14:tracePt t="841045" x="7296150" y="5257800"/>
          <p14:tracePt t="841062" x="7245350" y="5251450"/>
          <p14:tracePt t="841078" x="7213600" y="5238750"/>
          <p14:tracePt t="841130" x="7226300" y="5238750"/>
          <p14:tracePt t="841145" x="7258050" y="5238750"/>
          <p14:tracePt t="841164" x="7302500" y="5238750"/>
          <p14:tracePt t="841178" x="7353300" y="5238750"/>
          <p14:tracePt t="841195" x="7429500" y="5245100"/>
          <p14:tracePt t="841212" x="7512050" y="5270500"/>
          <p14:tracePt t="841228" x="7550150" y="5302250"/>
          <p14:tracePt t="841245" x="7594600" y="5334000"/>
          <p14:tracePt t="841262" x="7607300" y="5365750"/>
          <p14:tracePt t="841278" x="7626350" y="5391150"/>
          <p14:tracePt t="841295" x="7632700" y="5410200"/>
          <p14:tracePt t="841301" x="7632700" y="5416550"/>
          <p14:tracePt t="841351" x="7632700" y="5410200"/>
          <p14:tracePt t="841355" x="7632700" y="5403850"/>
          <p14:tracePt t="841365" x="7632700" y="5397500"/>
          <p14:tracePt t="841379" x="7607300" y="5391150"/>
          <p14:tracePt t="841395" x="7581900" y="5378450"/>
          <p14:tracePt t="841414" x="7556500" y="5359400"/>
          <p14:tracePt t="841428" x="7524750" y="5346700"/>
          <p14:tracePt t="841445" x="7467600" y="5314950"/>
          <p14:tracePt t="841461" x="7410450" y="5295900"/>
          <p14:tracePt t="841478" x="7366000" y="5276850"/>
          <p14:tracePt t="841495" x="7334250" y="5270500"/>
          <p14:tracePt t="841512" x="7308850" y="5257800"/>
          <p14:tracePt t="841514" x="7296150" y="5257800"/>
          <p14:tracePt t="841529" x="7270750" y="5245100"/>
          <p14:tracePt t="841545" x="7251700" y="5238750"/>
          <p14:tracePt t="841562" x="7239000" y="5238750"/>
          <p14:tracePt t="841682" x="7239000" y="5245100"/>
          <p14:tracePt t="841693" x="7239000" y="5257800"/>
          <p14:tracePt t="841700" x="7245350" y="5270500"/>
          <p14:tracePt t="841711" x="7251700" y="5289550"/>
          <p14:tracePt t="841728" x="7258050" y="5308600"/>
          <p14:tracePt t="841729" x="7270750" y="5321300"/>
          <p14:tracePt t="841745" x="7283450" y="5327650"/>
          <p14:tracePt t="841798" x="7289800" y="5327650"/>
          <p14:tracePt t="841812" x="7308850" y="5295900"/>
          <p14:tracePt t="841832" x="7321550" y="5276850"/>
          <p14:tracePt t="841848" x="7353300" y="5257800"/>
          <p14:tracePt t="841863" x="7366000" y="5245100"/>
          <p14:tracePt t="841880" x="7366000" y="5238750"/>
          <p14:tracePt t="841938" x="7366000" y="5232400"/>
          <p14:tracePt t="841946" x="7372350" y="5226050"/>
          <p14:tracePt t="841962" x="7378700" y="5219700"/>
          <p14:tracePt t="841979" x="7378700" y="5213350"/>
          <p14:tracePt t="842058" x="7378700" y="5207000"/>
          <p14:tracePt t="842074" x="7378700" y="5200650"/>
          <p14:tracePt t="842137" x="7378700" y="5194300"/>
          <p14:tracePt t="842145" x="7385050" y="5187950"/>
          <p14:tracePt t="842377" x="7385050" y="5181600"/>
          <p14:tracePt t="842598" x="7391400" y="5181600"/>
          <p14:tracePt t="842605" x="7397750" y="5187950"/>
          <p14:tracePt t="842611" x="7423150" y="5187950"/>
          <p14:tracePt t="842628" x="7512050" y="5194300"/>
          <p14:tracePt t="842645" x="7620000" y="5194300"/>
          <p14:tracePt t="842664" x="7727950" y="5194300"/>
          <p14:tracePt t="842678" x="7804150" y="5194300"/>
          <p14:tracePt t="842695" x="7842250" y="5194300"/>
          <p14:tracePt t="842730" x="7854950" y="5200650"/>
          <p14:tracePt t="842745" x="7867650" y="5207000"/>
          <p14:tracePt t="842762" x="7880350" y="5207000"/>
          <p14:tracePt t="842818" x="7886700" y="5207000"/>
          <p14:tracePt t="842833" x="7899400" y="5207000"/>
          <p14:tracePt t="842980" x="7899400" y="5200650"/>
          <p14:tracePt t="842987" x="7905750" y="5194300"/>
          <p14:tracePt t="843007" x="7905750" y="5187950"/>
          <p14:tracePt t="843015" x="7905750" y="5181600"/>
          <p14:tracePt t="843028" x="7905750" y="5168900"/>
          <p14:tracePt t="843045" x="7905750" y="5149850"/>
          <p14:tracePt t="843062" x="7905750" y="5137150"/>
          <p14:tracePt t="843078" x="7905750" y="5105400"/>
          <p14:tracePt t="843099" x="7905750" y="5073650"/>
          <p14:tracePt t="843112" x="7905750" y="5067300"/>
          <p14:tracePt t="843128" x="7905750" y="5060950"/>
          <p14:tracePt t="843193" x="7912100" y="5060950"/>
          <p14:tracePt t="843202" x="7931150" y="5060950"/>
          <p14:tracePt t="843212" x="7969250" y="5060950"/>
          <p14:tracePt t="843233" x="8045450" y="5060950"/>
          <p14:tracePt t="843245" x="8128000" y="5060950"/>
          <p14:tracePt t="843262" x="8204200" y="5054600"/>
          <p14:tracePt t="843280" x="8248650" y="5048250"/>
          <p14:tracePt t="843457" x="8248650" y="5054600"/>
          <p14:tracePt t="843465" x="8248650" y="5067300"/>
          <p14:tracePt t="843479" x="8248650" y="5092700"/>
          <p14:tracePt t="843495" x="8248650" y="5143500"/>
          <p14:tracePt t="843511" x="8248650" y="5213350"/>
          <p14:tracePt t="843530" x="8248650" y="5359400"/>
          <p14:tracePt t="843545" x="8242300" y="5473700"/>
          <p14:tracePt t="843562" x="8235950" y="5581650"/>
          <p14:tracePt t="843578" x="8223250" y="5670550"/>
          <p14:tracePt t="843599" x="8223250" y="5746750"/>
          <p14:tracePt t="843606" x="8223250" y="5778500"/>
          <p14:tracePt t="843614" x="8223250" y="5810250"/>
          <p14:tracePt t="843628" x="8223250" y="5848350"/>
          <p14:tracePt t="843645" x="8216900" y="5867400"/>
          <p14:tracePt t="843664" x="8210550" y="5867400"/>
          <p14:tracePt t="843712" x="8210550" y="5861050"/>
          <p14:tracePt t="843730" x="8197850" y="5861050"/>
          <p14:tracePt t="843745" x="8147050" y="5861050"/>
          <p14:tracePt t="843762" x="8083550" y="5861050"/>
          <p14:tracePt t="843779" x="8007350" y="5861050"/>
          <p14:tracePt t="843795" x="7981950" y="5861050"/>
          <p14:tracePt t="843828" x="7981950" y="5854700"/>
          <p14:tracePt t="843850" x="7981950" y="5835650"/>
          <p14:tracePt t="843868" x="7981950" y="5791200"/>
          <p14:tracePt t="843881" x="7981950" y="5721350"/>
          <p14:tracePt t="843895" x="7988300" y="5683250"/>
          <p14:tracePt t="843914" x="8013700" y="5505450"/>
          <p14:tracePt t="843929" x="8013700" y="5461000"/>
          <p14:tracePt t="843945" x="8013700" y="5378450"/>
          <p14:tracePt t="843961" x="8013700" y="5353050"/>
          <p14:tracePt t="843978" x="8013700" y="5321300"/>
          <p14:tracePt t="843995" x="8013700" y="5302250"/>
          <p14:tracePt t="844012" x="8013700" y="5264150"/>
          <p14:tracePt t="844028" x="8032750" y="5245100"/>
          <p14:tracePt t="844045" x="8051800" y="5232400"/>
          <p14:tracePt t="844062" x="8064500" y="5232400"/>
          <p14:tracePt t="844084" x="8077200" y="5232400"/>
          <p14:tracePt t="844095" x="8096250" y="5232400"/>
          <p14:tracePt t="844104" x="8128000" y="5232400"/>
          <p14:tracePt t="844108" x="8159750" y="5226050"/>
          <p14:tracePt t="844113" x="8197850" y="5213350"/>
          <p14:tracePt t="844132" x="8267700" y="5187950"/>
          <p14:tracePt t="844145" x="8312150" y="5175250"/>
          <p14:tracePt t="844163" x="8318500" y="5168900"/>
          <p14:tracePt t="844211" x="8318500" y="5181600"/>
          <p14:tracePt t="844228" x="8312150" y="5194300"/>
          <p14:tracePt t="844245" x="8261350" y="5213350"/>
          <p14:tracePt t="844262" x="8210550" y="5232400"/>
          <p14:tracePt t="844279" x="8178800" y="5245100"/>
          <p14:tracePt t="844337" x="8185150" y="5245100"/>
          <p14:tracePt t="844352" x="8204200" y="5245100"/>
          <p14:tracePt t="844364" x="8255000" y="5245100"/>
          <p14:tracePt t="844379" x="8280400" y="5245100"/>
          <p14:tracePt t="844394" x="8286750" y="5245100"/>
          <p14:tracePt t="844429" x="8274050" y="5264150"/>
          <p14:tracePt t="844445" x="8210550" y="5283200"/>
          <p14:tracePt t="844461" x="8166100" y="5314950"/>
          <p14:tracePt t="844479" x="8153400" y="5327650"/>
          <p14:tracePt t="844495" x="8153400" y="5334000"/>
          <p14:tracePt t="844529" x="8178800" y="5346700"/>
          <p14:tracePt t="844545" x="8248650" y="5372100"/>
          <p14:tracePt t="844562" x="8267700" y="5378450"/>
          <p14:tracePt t="844582" x="8274050" y="5378450"/>
          <p14:tracePt t="844600" x="8274050" y="5391150"/>
          <p14:tracePt t="844611" x="8248650" y="5429250"/>
          <p14:tracePt t="844632" x="8223250" y="5480050"/>
          <p14:tracePt t="844645" x="8210550" y="5518150"/>
          <p14:tracePt t="844664" x="8210550" y="5537200"/>
          <p14:tracePt t="844695" x="8210550" y="5543550"/>
          <p14:tracePt t="844728" x="8223250" y="5549900"/>
          <p14:tracePt t="844762" x="8229600" y="5556250"/>
          <p14:tracePt t="844779" x="8235950" y="5581650"/>
          <p14:tracePt t="844796" x="8235950" y="5594350"/>
          <p14:tracePt t="844812" x="8235950" y="5600700"/>
          <p14:tracePt t="844858" x="8235950" y="5568950"/>
          <p14:tracePt t="844881" x="8235950" y="5549900"/>
          <p14:tracePt t="845074" x="8235950" y="5543550"/>
          <p14:tracePt t="845377" x="8229600" y="5543550"/>
          <p14:tracePt t="845386" x="8223250" y="5549900"/>
          <p14:tracePt t="845399" x="8216900" y="5549900"/>
          <p14:tracePt t="845414" x="8210550" y="5556250"/>
          <p14:tracePt t="845578" x="8204200" y="5556250"/>
          <p14:tracePt t="845585" x="8197850" y="5556250"/>
          <p14:tracePt t="845595" x="8178800" y="5549900"/>
          <p14:tracePt t="845612" x="8147050" y="5518150"/>
          <p14:tracePt t="845631" x="8128000" y="5492750"/>
          <p14:tracePt t="845645" x="8115300" y="5473700"/>
          <p14:tracePt t="845664" x="8121650" y="5473700"/>
          <p14:tracePt t="845678" x="8178800" y="5473700"/>
          <p14:tracePt t="845695" x="8229600" y="5473700"/>
          <p14:tracePt t="845712" x="8261350" y="5473700"/>
          <p14:tracePt t="845729" x="8274050" y="5524500"/>
          <p14:tracePt t="845745" x="8248650" y="5556250"/>
          <p14:tracePt t="845762" x="8223250" y="5568950"/>
          <p14:tracePt t="845778" x="8191500" y="5568950"/>
          <p14:tracePt t="845795" x="8159750" y="5562600"/>
          <p14:tracePt t="845812" x="8134350" y="5524500"/>
          <p14:tracePt t="845829" x="8108950" y="5486400"/>
          <p14:tracePt t="845850" x="8108950" y="5461000"/>
          <p14:tracePt t="845859" x="8134350" y="5441950"/>
          <p14:tracePt t="845867" x="8153400" y="5441950"/>
          <p14:tracePt t="845884" x="8210550" y="5441950"/>
          <p14:tracePt t="845895" x="8229600" y="5448300"/>
          <p14:tracePt t="845915" x="8274050" y="5505450"/>
          <p14:tracePt t="845921" x="8274050" y="5518150"/>
          <p14:tracePt t="845929" x="8274050" y="5530850"/>
          <p14:tracePt t="845945" x="8242300" y="5537200"/>
          <p14:tracePt t="845961" x="8210550" y="5543550"/>
          <p14:tracePt t="845978" x="8185150" y="5543550"/>
          <p14:tracePt t="845995" x="8166100" y="5518150"/>
          <p14:tracePt t="846011" x="8159750" y="5499100"/>
          <p14:tracePt t="846029" x="8159750" y="5486400"/>
          <p14:tracePt t="846045" x="8159750" y="5480050"/>
          <p14:tracePt t="846062" x="8159750" y="5473700"/>
          <p14:tracePt t="846082" x="8159750" y="5467350"/>
          <p14:tracePt t="846177" x="8147050" y="5467350"/>
          <p14:tracePt t="846186" x="8121650" y="5467350"/>
          <p14:tracePt t="846195" x="8083550" y="5467350"/>
          <p14:tracePt t="846212" x="7969250" y="5467350"/>
          <p14:tracePt t="846229" x="7778750" y="5467350"/>
          <p14:tracePt t="846245" x="7537450" y="5467350"/>
          <p14:tracePt t="846264" x="7264400" y="5467350"/>
          <p14:tracePt t="846279" x="6991350" y="5467350"/>
          <p14:tracePt t="846295" x="6718300" y="5467350"/>
          <p14:tracePt t="846297" x="6572250" y="5467350"/>
          <p14:tracePt t="846313" x="6248400" y="5467350"/>
          <p14:tracePt t="846333" x="5892800" y="5467350"/>
          <p14:tracePt t="846347" x="5613400" y="5467350"/>
          <p14:tracePt t="846362" x="5391150" y="5499100"/>
          <p14:tracePt t="846379" x="5200650" y="5530850"/>
          <p14:tracePt t="846395" x="5029200" y="5556250"/>
          <p14:tracePt t="846414" x="4870450" y="5607050"/>
          <p14:tracePt t="846428" x="4749800" y="5651500"/>
          <p14:tracePt t="846445" x="4660900" y="5702300"/>
          <p14:tracePt t="846464" x="4584700" y="5727700"/>
          <p14:tracePt t="846478" x="4521200" y="5746750"/>
          <p14:tracePt t="846495" x="4476750" y="5753100"/>
          <p14:tracePt t="846512" x="4419600" y="5753100"/>
          <p14:tracePt t="846515" x="4375150" y="5753100"/>
          <p14:tracePt t="846529" x="4311650" y="5753100"/>
          <p14:tracePt t="846545" x="4108450" y="5727700"/>
          <p14:tracePt t="846566" x="4000500" y="5715000"/>
          <p14:tracePt t="846578" x="3886200" y="5715000"/>
          <p14:tracePt t="846598" x="3746500" y="5715000"/>
          <p14:tracePt t="846611" x="3632200" y="5727700"/>
          <p14:tracePt t="846629" x="3568700" y="5753100"/>
          <p14:tracePt t="846645" x="3543300" y="5759450"/>
          <p14:tracePt t="846664" x="3530600" y="5759450"/>
          <p14:tracePt t="846729" x="3530600" y="5753100"/>
          <p14:tracePt t="846753" x="3530600" y="5746750"/>
          <p14:tracePt t="846810" x="3524250" y="5746750"/>
          <p14:tracePt t="846828" x="3517900" y="5746750"/>
          <p14:tracePt t="846848" x="3511550" y="5753100"/>
          <p14:tracePt t="846909" x="3511550" y="5759450"/>
          <p14:tracePt t="846919" x="3511550" y="5772150"/>
          <p14:tracePt t="846929" x="3479800" y="5784850"/>
          <p14:tracePt t="846945" x="3441700" y="5791200"/>
          <p14:tracePt t="846962" x="3422650" y="5797550"/>
          <p14:tracePt t="846978" x="3397250" y="5797550"/>
          <p14:tracePt t="846995" x="3378200" y="5797550"/>
          <p14:tracePt t="847012" x="3352800" y="5797550"/>
          <p14:tracePt t="847028" x="3333750" y="5803900"/>
          <p14:tracePt t="847045" x="3308350" y="5810250"/>
          <p14:tracePt t="847062" x="3289300" y="5822950"/>
          <p14:tracePt t="847082" x="3282950" y="5829300"/>
          <p14:tracePt t="847219" x="3276600" y="5829300"/>
          <p14:tracePt t="847230" x="3257550" y="5829300"/>
          <p14:tracePt t="847233" x="3225800" y="5829300"/>
          <p14:tracePt t="847245" x="3194050" y="5829300"/>
          <p14:tracePt t="847261" x="3136900" y="5829300"/>
          <p14:tracePt t="847279" x="3098800" y="5829300"/>
          <p14:tracePt t="847295" x="3067050" y="5835650"/>
          <p14:tracePt t="847299" x="3060700" y="5842000"/>
          <p14:tracePt t="847414" x="3060700" y="5848350"/>
          <p14:tracePt t="847420" x="3035300" y="5854700"/>
          <p14:tracePt t="847428" x="3009900" y="5854700"/>
          <p14:tracePt t="847445" x="2965450" y="5867400"/>
          <p14:tracePt t="847462" x="2921000" y="5867400"/>
          <p14:tracePt t="847478" x="2876550" y="5867400"/>
          <p14:tracePt t="847495" x="2844800" y="5873750"/>
          <p14:tracePt t="847512" x="2813050" y="5880100"/>
          <p14:tracePt t="847515" x="2794000" y="5886450"/>
          <p14:tracePt t="847529" x="2781300" y="5892800"/>
          <p14:tracePt t="847545" x="2730500" y="5899150"/>
          <p14:tracePt t="847562" x="2679700" y="5899150"/>
          <p14:tracePt t="847580" x="2647950" y="5899150"/>
          <p14:tracePt t="847598" x="2622550" y="5911850"/>
          <p14:tracePt t="847612" x="2609850" y="5911850"/>
          <p14:tracePt t="847628" x="2597150" y="5911850"/>
          <p14:tracePt t="847645" x="2584450" y="5911850"/>
          <p14:tracePt t="847665" x="2571750" y="5911850"/>
          <p14:tracePt t="847678" x="2552700" y="5911850"/>
          <p14:tracePt t="847695" x="2533650" y="5911850"/>
          <p14:tracePt t="847712" x="2527300" y="5911850"/>
          <p14:tracePt t="847980" x="2520950" y="5911850"/>
          <p14:tracePt t="850497" x="2514600" y="5911850"/>
          <p14:tracePt t="850505" x="2482850" y="5911850"/>
          <p14:tracePt t="850513" x="2463800" y="5911850"/>
          <p14:tracePt t="850529" x="2451100" y="5911850"/>
          <p14:tracePt t="850549" x="2400300" y="5924550"/>
          <p14:tracePt t="850562" x="2355850" y="5924550"/>
          <p14:tracePt t="850581" x="2305050" y="5924550"/>
          <p14:tracePt t="850599" x="2260600" y="5924550"/>
          <p14:tracePt t="850607" x="2241550" y="5924550"/>
          <p14:tracePt t="850608" x="2222500" y="5924550"/>
          <p14:tracePt t="850628" x="2190750" y="5930900"/>
          <p14:tracePt t="850645" x="2159000" y="5937250"/>
          <p14:tracePt t="850664" x="2133600" y="5949950"/>
          <p14:tracePt t="850679" x="2089150" y="5949950"/>
          <p14:tracePt t="850695" x="2032000" y="5956300"/>
          <p14:tracePt t="850697" x="2006600" y="5956300"/>
          <p14:tracePt t="850712" x="1981200" y="5956300"/>
          <p14:tracePt t="850728" x="1924050" y="5956300"/>
          <p14:tracePt t="850745" x="1879600" y="5956300"/>
          <p14:tracePt t="850762" x="1866900" y="5956300"/>
          <p14:tracePt t="850779" x="1860550" y="5956300"/>
          <p14:tracePt t="850899" x="1873250" y="5956300"/>
          <p14:tracePt t="850906" x="1905000" y="5956300"/>
          <p14:tracePt t="850915" x="1936750" y="5956300"/>
          <p14:tracePt t="850929" x="1968500" y="5956300"/>
          <p14:tracePt t="850945" x="2082800" y="5930900"/>
          <p14:tracePt t="850962" x="2184400" y="5930900"/>
          <p14:tracePt t="850978" x="2292350" y="5937250"/>
          <p14:tracePt t="850995" x="2425700" y="5949950"/>
          <p14:tracePt t="851012" x="2552700" y="5962650"/>
          <p14:tracePt t="851028" x="2667000" y="5956300"/>
          <p14:tracePt t="851045" x="2768600" y="5943600"/>
          <p14:tracePt t="851062" x="2857500" y="5924550"/>
          <p14:tracePt t="851078" x="2940050" y="5924550"/>
          <p14:tracePt t="851083" x="2978150" y="5924550"/>
          <p14:tracePt t="851095" x="3009900" y="5924550"/>
          <p14:tracePt t="851104" x="3041650" y="5924550"/>
          <p14:tracePt t="851108" x="3079750" y="5924550"/>
          <p14:tracePt t="851113" x="3098800" y="5924550"/>
          <p14:tracePt t="851131" x="3175000" y="5924550"/>
          <p14:tracePt t="851145" x="3263900" y="5930900"/>
          <p14:tracePt t="851165" x="3359150" y="5930900"/>
          <p14:tracePt t="851178" x="3498850" y="5930900"/>
          <p14:tracePt t="851195" x="3587750" y="5943600"/>
          <p14:tracePt t="851212" x="3683000" y="5937250"/>
          <p14:tracePt t="851228" x="3797300" y="5937250"/>
          <p14:tracePt t="851247" x="3911600" y="5930900"/>
          <p14:tracePt t="851262" x="4006850" y="5924550"/>
          <p14:tracePt t="851265" x="4064000" y="5924550"/>
          <p14:tracePt t="851279" x="4121150" y="5924550"/>
          <p14:tracePt t="851296" x="4235450" y="5924550"/>
          <p14:tracePt t="851302" x="4292600" y="5924550"/>
          <p14:tracePt t="851313" x="4400550" y="5924550"/>
          <p14:tracePt t="851332" x="4495800" y="5924550"/>
          <p14:tracePt t="851348" x="4572000" y="5911850"/>
          <p14:tracePt t="851362" x="4654550" y="5911850"/>
          <p14:tracePt t="851378" x="4743450" y="5911850"/>
          <p14:tracePt t="851395" x="4845050" y="5911850"/>
          <p14:tracePt t="851414" x="4933950" y="5911850"/>
          <p14:tracePt t="851428" x="5022850" y="5911850"/>
          <p14:tracePt t="851445" x="5092700" y="5905500"/>
          <p14:tracePt t="851462" x="5156200" y="5911850"/>
          <p14:tracePt t="851478" x="5238750" y="5911850"/>
          <p14:tracePt t="851495" x="5327650" y="5911850"/>
          <p14:tracePt t="851512" x="5422900" y="5911850"/>
          <p14:tracePt t="851528" x="5511800" y="5911850"/>
          <p14:tracePt t="851545" x="5645150" y="5918200"/>
          <p14:tracePt t="851562" x="5708650" y="5918200"/>
          <p14:tracePt t="851579" x="5765800" y="5924550"/>
          <p14:tracePt t="851595" x="5835650" y="5924550"/>
          <p14:tracePt t="851612" x="5911850" y="5924550"/>
          <p14:tracePt t="851628" x="5975350" y="5924550"/>
          <p14:tracePt t="851645" x="6013450" y="5937250"/>
          <p14:tracePt t="851666" x="6019800" y="5937250"/>
          <p14:tracePt t="851678" x="6019800" y="5943600"/>
          <p14:tracePt t="851791" x="6013450" y="5943600"/>
          <p14:tracePt t="851797" x="5994400" y="5943600"/>
          <p14:tracePt t="851817" x="5969000" y="5943600"/>
          <p14:tracePt t="851831" x="5943600" y="5943600"/>
          <p14:tracePt t="851850" x="5924550" y="5943600"/>
          <p14:tracePt t="851870" x="5892800" y="5949950"/>
          <p14:tracePt t="851878" x="5892800" y="5956300"/>
          <p14:tracePt t="851895" x="5867400" y="5969000"/>
          <p14:tracePt t="851914" x="5822950" y="5981700"/>
          <p14:tracePt t="851928" x="5816600" y="5988050"/>
          <p14:tracePt t="851945" x="5791200" y="6000750"/>
          <p14:tracePt t="851962" x="5753100" y="6000750"/>
          <p14:tracePt t="851978" x="5695950" y="6000750"/>
          <p14:tracePt t="851995" x="5607050" y="6000750"/>
          <p14:tracePt t="852012" x="5467350" y="6000750"/>
          <p14:tracePt t="852029" x="5327650" y="6000750"/>
          <p14:tracePt t="852045" x="5187950" y="6000750"/>
          <p14:tracePt t="852062" x="5060950" y="6000750"/>
          <p14:tracePt t="852080" x="4927600" y="6000750"/>
          <p14:tracePt t="852099" x="4749800" y="5994400"/>
          <p14:tracePt t="852116" x="4629150" y="5994400"/>
          <p14:tracePt t="852128" x="4572000" y="5994400"/>
          <p14:tracePt t="852131" x="4514850" y="5994400"/>
          <p14:tracePt t="852147" x="4438650" y="5994400"/>
          <p14:tracePt t="852165" x="4375150" y="5994400"/>
          <p14:tracePt t="852178" x="4318000" y="5994400"/>
          <p14:tracePt t="852195" x="4260850" y="5994400"/>
          <p14:tracePt t="852212" x="4178300" y="5994400"/>
          <p14:tracePt t="852229" x="4089400" y="5994400"/>
          <p14:tracePt t="852245" x="3994150" y="6013450"/>
          <p14:tracePt t="852262" x="3917950" y="6026150"/>
          <p14:tracePt t="852278" x="3848100" y="6038850"/>
          <p14:tracePt t="852295" x="3784600" y="6038850"/>
          <p14:tracePt t="852299" x="3759200" y="6038850"/>
          <p14:tracePt t="852313" x="3702050" y="6038850"/>
          <p14:tracePt t="852334" x="3651250" y="6038850"/>
          <p14:tracePt t="852345" x="3587750" y="6038850"/>
          <p14:tracePt t="852361" x="3524250" y="6038850"/>
          <p14:tracePt t="852378" x="3441700" y="6038850"/>
          <p14:tracePt t="852395" x="3384550" y="6038850"/>
          <p14:tracePt t="852414" x="3359150" y="6051550"/>
          <p14:tracePt t="852428" x="3352800" y="6051550"/>
          <p14:tracePt t="852445" x="3346450" y="6051550"/>
          <p14:tracePt t="852506" x="3346450" y="6045200"/>
          <p14:tracePt t="852514" x="3333750" y="6038850"/>
          <p14:tracePt t="852529" x="3295650" y="6026150"/>
          <p14:tracePt t="852545" x="3270250" y="6019800"/>
          <p14:tracePt t="852565" x="3257550" y="6019800"/>
          <p14:tracePt t="852578" x="3244850" y="6019800"/>
          <p14:tracePt t="852691" x="3244850" y="6013450"/>
          <p14:tracePt t="852713" x="3321050" y="6007100"/>
          <p14:tracePt t="852728" x="3371850" y="6007100"/>
          <p14:tracePt t="852746" x="3549650" y="6000750"/>
          <p14:tracePt t="852762" x="3714750" y="6007100"/>
          <p14:tracePt t="852779" x="3911600" y="6007100"/>
          <p14:tracePt t="852799" x="4102100" y="6000750"/>
          <p14:tracePt t="852803" x="4203700" y="6000750"/>
          <p14:tracePt t="852812" x="4305300" y="6000750"/>
          <p14:tracePt t="852831" x="4521200" y="5994400"/>
          <p14:tracePt t="852849" x="4737100" y="5994400"/>
          <p14:tracePt t="852856" x="4832350" y="5994400"/>
          <p14:tracePt t="852869" x="5048250" y="5994400"/>
          <p14:tracePt t="852878" x="5149850" y="5994400"/>
          <p14:tracePt t="852895" x="5359400" y="5994400"/>
          <p14:tracePt t="852897" x="5448300" y="5994400"/>
          <p14:tracePt t="852914" x="5581650" y="5988050"/>
          <p14:tracePt t="852929" x="5676900" y="5988050"/>
          <p14:tracePt t="852946" x="5740400" y="5988050"/>
          <p14:tracePt t="852962" x="5772150" y="5988050"/>
          <p14:tracePt t="852983" x="5778500" y="5988050"/>
          <p14:tracePt t="853012" x="5772150" y="5988050"/>
          <p14:tracePt t="853029" x="5727700" y="5988050"/>
          <p14:tracePt t="853045" x="5657850" y="5988050"/>
          <p14:tracePt t="853062" x="5549900" y="5988050"/>
          <p14:tracePt t="853081" x="5308600" y="5975350"/>
          <p14:tracePt t="853098" x="5105400" y="5975350"/>
          <p14:tracePt t="853112" x="5003800" y="5975350"/>
          <p14:tracePt t="853129" x="4718050" y="5975350"/>
          <p14:tracePt t="853145" x="4597400" y="5975350"/>
          <p14:tracePt t="853164" x="4521200" y="5975350"/>
          <p14:tracePt t="853178" x="4502150" y="5975350"/>
          <p14:tracePt t="853195" x="4514850" y="5975350"/>
          <p14:tracePt t="853212" x="4584700" y="5975350"/>
          <p14:tracePt t="853228" x="4724400" y="5981700"/>
          <p14:tracePt t="853245" x="4908550" y="5975350"/>
          <p14:tracePt t="853261" x="5111750" y="5975350"/>
          <p14:tracePt t="853279" x="5321300" y="5975350"/>
          <p14:tracePt t="853295" x="5530850" y="5975350"/>
          <p14:tracePt t="853300" x="5619750" y="5975350"/>
          <p14:tracePt t="853313" x="5695950" y="5975350"/>
          <p14:tracePt t="853331" x="5803900" y="5975350"/>
          <p14:tracePt t="853345" x="5810250" y="5975350"/>
          <p14:tracePt t="853364" x="5740400" y="5975350"/>
          <p14:tracePt t="853381" x="5575300" y="5975350"/>
          <p14:tracePt t="853397" x="5365750" y="5975350"/>
          <p14:tracePt t="853413" x="5099050" y="5975350"/>
          <p14:tracePt t="853428" x="4902200" y="5975350"/>
          <p14:tracePt t="853448" x="4787900" y="5975350"/>
          <p14:tracePt t="853462" x="4756150" y="5981700"/>
          <p14:tracePt t="853480" x="4762500" y="5981700"/>
          <p14:tracePt t="853495" x="4800600" y="5981700"/>
          <p14:tracePt t="853512" x="4953000" y="5981700"/>
          <p14:tracePt t="853529" x="5143500" y="5981700"/>
          <p14:tracePt t="853534" x="5245100" y="5981700"/>
          <p14:tracePt t="853539" x="5327650" y="5981700"/>
          <p14:tracePt t="853545" x="5391150" y="5981700"/>
          <p14:tracePt t="853562" x="5448300" y="5981700"/>
          <p14:tracePt t="853578" x="5435600" y="5981700"/>
          <p14:tracePt t="853598" x="5353050" y="5981700"/>
          <p14:tracePt t="853612" x="5181600" y="5981700"/>
          <p14:tracePt t="853628" x="4953000" y="5975350"/>
          <p14:tracePt t="853647" x="4724400" y="5975350"/>
          <p14:tracePt t="853664" x="4533900" y="5981700"/>
          <p14:tracePt t="853678" x="4400550" y="5981700"/>
          <p14:tracePt t="853695" x="4362450" y="5981700"/>
          <p14:tracePt t="853712" x="4375150" y="5981700"/>
          <p14:tracePt t="853728" x="4521200" y="5981700"/>
          <p14:tracePt t="853730" x="4635500" y="5981700"/>
          <p14:tracePt t="853745" x="4883150" y="5981700"/>
          <p14:tracePt t="853762" x="5118100" y="5981700"/>
          <p14:tracePt t="853779" x="5321300" y="5981700"/>
          <p14:tracePt t="853796" x="5435600" y="5981700"/>
          <p14:tracePt t="853812" x="5448300" y="5981700"/>
          <p14:tracePt t="853828" x="5391150" y="5981700"/>
          <p14:tracePt t="853848" x="5226050" y="5981700"/>
          <p14:tracePt t="853862" x="4972050" y="5981700"/>
          <p14:tracePt t="853881" x="4616450" y="5981700"/>
          <p14:tracePt t="853895" x="4572000" y="5988050"/>
          <p14:tracePt t="853915" x="4565650" y="6000750"/>
          <p14:tracePt t="853928" x="4591050" y="6000750"/>
          <p14:tracePt t="853945" x="4781550" y="6000750"/>
          <p14:tracePt t="853962" x="4927600" y="6000750"/>
          <p14:tracePt t="853978" x="4953000" y="6000750"/>
          <p14:tracePt t="853995" x="4908550" y="6000750"/>
          <p14:tracePt t="854012" x="4654550" y="6000750"/>
          <p14:tracePt t="854028" x="4248150" y="6000750"/>
          <p14:tracePt t="854045" x="3759200" y="6000750"/>
          <p14:tracePt t="854062" x="3232150" y="6000750"/>
          <p14:tracePt t="854078" x="2832100" y="5994400"/>
          <p14:tracePt t="854100" x="2368550" y="5969000"/>
          <p14:tracePt t="854113" x="2152650" y="5943600"/>
          <p14:tracePt t="854129" x="2019300" y="5911850"/>
          <p14:tracePt t="854145" x="1930400" y="5886450"/>
          <p14:tracePt t="854163" x="1917700" y="5880100"/>
          <p14:tracePt t="854182" x="1924050" y="5880100"/>
          <p14:tracePt t="854195" x="1936750" y="5880100"/>
          <p14:tracePt t="854211" x="1943100" y="5880100"/>
          <p14:tracePt t="854228" x="1924050" y="5880100"/>
          <p14:tracePt t="854245" x="1873250" y="5880100"/>
          <p14:tracePt t="854262" x="1822450" y="5880100"/>
          <p14:tracePt t="854279" x="1784350" y="5873750"/>
          <p14:tracePt t="854295" x="1765300" y="5854700"/>
          <p14:tracePt t="854302" x="1765300" y="5842000"/>
          <p14:tracePt t="854313" x="1765300" y="5810250"/>
          <p14:tracePt t="854329" x="1778000" y="5797550"/>
          <p14:tracePt t="854348" x="1860550" y="5746750"/>
          <p14:tracePt t="854362" x="1885950" y="5708650"/>
          <p14:tracePt t="854380" x="1905000" y="5664200"/>
          <p14:tracePt t="854395" x="1917700" y="5613400"/>
          <p14:tracePt t="854414" x="1930400" y="5581650"/>
          <p14:tracePt t="854428" x="1943100" y="5562600"/>
          <p14:tracePt t="854445" x="1981200" y="5562600"/>
          <p14:tracePt t="854462" x="2051050" y="5562600"/>
          <p14:tracePt t="854478" x="2108200" y="5562600"/>
          <p14:tracePt t="854495" x="2146300" y="5549900"/>
          <p14:tracePt t="854512" x="2159000" y="5543550"/>
          <p14:tracePt t="854555" x="2165350" y="5543550"/>
          <p14:tracePt t="854569" x="2178050" y="5543550"/>
          <p14:tracePt t="854580" x="2190750" y="5543550"/>
          <p14:tracePt t="854585" x="2203450" y="5543550"/>
          <p14:tracePt t="854600" x="2216150" y="5543550"/>
          <p14:tracePt t="854611" x="2273300" y="5543550"/>
          <p14:tracePt t="854630" x="2349500" y="5537200"/>
          <p14:tracePt t="854645" x="2425700" y="5530850"/>
          <p14:tracePt t="854664" x="2451100" y="5530850"/>
          <p14:tracePt t="854711" x="2400300" y="5524500"/>
          <p14:tracePt t="854728" x="2387600" y="5524500"/>
          <p14:tracePt t="854745" x="2381250" y="5518150"/>
          <p14:tracePt t="854762" x="2368550" y="5499100"/>
          <p14:tracePt t="854779" x="2349500" y="5492750"/>
          <p14:tracePt t="854796" x="2324100" y="5486400"/>
          <p14:tracePt t="854812" x="2298700" y="5467350"/>
          <p14:tracePt t="854829" x="2266950" y="5454650"/>
          <p14:tracePt t="854845" x="2241550" y="5448300"/>
          <p14:tracePt t="854865" x="2216150" y="5441950"/>
          <p14:tracePt t="854878" x="2209800" y="5441950"/>
          <p14:tracePt t="854895" x="2197100" y="5441950"/>
          <p14:tracePt t="854914" x="2171700" y="5441950"/>
          <p14:tracePt t="854928" x="2165350" y="5441950"/>
          <p14:tracePt t="854945" x="2139950" y="5441950"/>
          <p14:tracePt t="854962" x="2120900" y="5441950"/>
          <p14:tracePt t="854978" x="2101850" y="5441950"/>
          <p14:tracePt t="854995" x="2095500" y="5441950"/>
          <p14:tracePt t="855315" x="2101850" y="5441950"/>
          <p14:tracePt t="855322" x="2139950" y="5441950"/>
          <p14:tracePt t="855335" x="2178050" y="5461000"/>
          <p14:tracePt t="855348" x="2260600" y="5473700"/>
          <p14:tracePt t="855362" x="2362200" y="5492750"/>
          <p14:tracePt t="855379" x="2571750" y="5499100"/>
          <p14:tracePt t="855395" x="2857500" y="5499100"/>
          <p14:tracePt t="855414" x="3155950" y="5486400"/>
          <p14:tracePt t="855428" x="3511550" y="5486400"/>
          <p14:tracePt t="855445" x="3924300" y="5473700"/>
          <p14:tracePt t="855466" x="4584700" y="5467350"/>
          <p14:tracePt t="855478" x="4806950" y="5467350"/>
          <p14:tracePt t="855495" x="5238750" y="5454650"/>
          <p14:tracePt t="855512" x="5651500" y="5467350"/>
          <p14:tracePt t="855515" x="5829300" y="5480050"/>
          <p14:tracePt t="855529" x="6134100" y="5492750"/>
          <p14:tracePt t="855545" x="6394450" y="5499100"/>
          <p14:tracePt t="855562" x="6604000" y="5499100"/>
          <p14:tracePt t="855578" x="6826250" y="5499100"/>
          <p14:tracePt t="855595" x="7042150" y="5499100"/>
          <p14:tracePt t="855612" x="7213600" y="5486400"/>
          <p14:tracePt t="855628" x="7359650" y="5454650"/>
          <p14:tracePt t="855645" x="7473950" y="5435600"/>
          <p14:tracePt t="855664" x="7569200" y="5416550"/>
          <p14:tracePt t="855678" x="7632700" y="5384800"/>
          <p14:tracePt t="855695" x="7670800" y="5353050"/>
          <p14:tracePt t="855712" x="7683500" y="5334000"/>
          <p14:tracePt t="855715" x="7683500" y="5327650"/>
          <p14:tracePt t="855729" x="7683500" y="5321300"/>
          <p14:tracePt t="855745" x="7696200" y="5308600"/>
          <p14:tracePt t="855762" x="7759700" y="5308600"/>
          <p14:tracePt t="855779" x="7791450" y="5295900"/>
          <p14:tracePt t="855795" x="7791450" y="5289550"/>
          <p14:tracePt t="855812" x="7791450" y="5270500"/>
          <p14:tracePt t="855828" x="7778750" y="5238750"/>
          <p14:tracePt t="855854" x="7740650" y="5226050"/>
          <p14:tracePt t="855862" x="7740650" y="5219700"/>
          <p14:tracePt t="855878" x="7702550" y="5219700"/>
          <p14:tracePt t="855895" x="7645400" y="5219700"/>
          <p14:tracePt t="855914" x="7486650" y="5219700"/>
          <p14:tracePt t="855930" x="7359650" y="5219700"/>
          <p14:tracePt t="855945" x="7245350" y="5219700"/>
          <p14:tracePt t="855962" x="7169150" y="5219700"/>
          <p14:tracePt t="855978" x="7143750" y="5213350"/>
          <p14:tracePt t="855996" x="7131050" y="5200650"/>
          <p14:tracePt t="856012" x="7124700" y="5181600"/>
          <p14:tracePt t="856029" x="7124700" y="5162550"/>
          <p14:tracePt t="856048" x="7124700" y="5143500"/>
          <p14:tracePt t="856062" x="7124700" y="5124450"/>
          <p14:tracePt t="856083" x="7112000" y="5105400"/>
          <p14:tracePt t="856100" x="7112000" y="5099050"/>
          <p14:tracePt t="856113" x="7112000" y="5092700"/>
          <p14:tracePt t="856185" x="7112000" y="5099050"/>
          <p14:tracePt t="856193" x="7143750" y="5130800"/>
          <p14:tracePt t="856212" x="7213600" y="5200650"/>
          <p14:tracePt t="856232" x="7296150" y="5295900"/>
          <p14:tracePt t="856246" x="7385050" y="5397500"/>
          <p14:tracePt t="856262" x="7454900" y="5486400"/>
          <p14:tracePt t="856279" x="7499350" y="5562600"/>
          <p14:tracePt t="856295" x="7518400" y="5626100"/>
          <p14:tracePt t="856299" x="7524750" y="5645150"/>
          <p14:tracePt t="856316" x="7537450" y="5683250"/>
          <p14:tracePt t="856330" x="7537450" y="5702300"/>
          <p14:tracePt t="856476" x="7543800" y="5702300"/>
          <p14:tracePt t="856496" x="7543800" y="5695950"/>
          <p14:tracePt t="856512" x="7499350" y="5613400"/>
          <p14:tracePt t="856529" x="7404100" y="5454650"/>
          <p14:tracePt t="856545" x="7334250" y="5365750"/>
          <p14:tracePt t="856563" x="7245350" y="5289550"/>
          <p14:tracePt t="856578" x="7175500" y="5238750"/>
          <p14:tracePt t="856598" x="7143750" y="5219700"/>
          <p14:tracePt t="856612" x="7124700" y="5207000"/>
          <p14:tracePt t="856628" x="7118350" y="5207000"/>
          <p14:tracePt t="856691" x="7118350" y="5226050"/>
          <p14:tracePt t="856696" x="7124700" y="5251450"/>
          <p14:tracePt t="856712" x="7137400" y="5276850"/>
          <p14:tracePt t="856728" x="7162800" y="5346700"/>
          <p14:tracePt t="856746" x="7219950" y="5486400"/>
          <p14:tracePt t="856762" x="7296150" y="5600700"/>
          <p14:tracePt t="856779" x="7346950" y="5689600"/>
          <p14:tracePt t="856795" x="7397750" y="5765800"/>
          <p14:tracePt t="856812" x="7448550" y="5822950"/>
          <p14:tracePt t="856833" x="7467600" y="5848350"/>
          <p14:tracePt t="856848" x="7473950" y="5854700"/>
          <p14:tracePt t="856956" x="7473950" y="5848350"/>
          <p14:tracePt t="856962" x="7473950" y="5842000"/>
          <p14:tracePt t="856981" x="7473950" y="5822950"/>
          <p14:tracePt t="856995" x="7473950" y="5797550"/>
          <p14:tracePt t="857012" x="7473950" y="5740400"/>
          <p14:tracePt t="857028" x="7473950" y="5664200"/>
          <p14:tracePt t="857045" x="7442200" y="5581650"/>
          <p14:tracePt t="857062" x="7416800" y="5511800"/>
          <p14:tracePt t="857078" x="7391400" y="5467350"/>
          <p14:tracePt t="857098" x="7353300" y="5397500"/>
          <p14:tracePt t="857116" x="7340600" y="5346700"/>
          <p14:tracePt t="857128" x="7334250" y="5314950"/>
          <p14:tracePt t="857145" x="7308850" y="5245100"/>
          <p14:tracePt t="857217" x="7321550" y="5264150"/>
          <p14:tracePt t="857229" x="7346950" y="5302250"/>
          <p14:tracePt t="857233" x="7366000" y="5340350"/>
          <p14:tracePt t="857246" x="7391400" y="5384800"/>
          <p14:tracePt t="857262" x="7454900" y="5492750"/>
          <p14:tracePt t="857279" x="7524750" y="5594350"/>
          <p14:tracePt t="857295" x="7588250" y="5695950"/>
          <p14:tracePt t="857300" x="7613650" y="5727700"/>
          <p14:tracePt t="857312" x="7632700" y="5753100"/>
          <p14:tracePt t="857330" x="7639050" y="5759450"/>
          <p14:tracePt t="857379" x="7639050" y="5740400"/>
          <p14:tracePt t="857398" x="7620000" y="5702300"/>
          <p14:tracePt t="857414" x="7588250" y="5670550"/>
          <p14:tracePt t="857428" x="7543800" y="5645150"/>
          <p14:tracePt t="857445" x="7486650" y="5626100"/>
          <p14:tracePt t="857462" x="7435850" y="5594350"/>
          <p14:tracePt t="857479" x="7391400" y="5562600"/>
          <p14:tracePt t="857495" x="7340600" y="5518150"/>
          <p14:tracePt t="857512" x="7296150" y="5492750"/>
          <p14:tracePt t="857515" x="7283450" y="5480050"/>
          <p14:tracePt t="857529" x="7264400" y="5473700"/>
          <p14:tracePt t="857536" x="7251700" y="5473700"/>
          <p14:tracePt t="857545" x="7226300" y="5473700"/>
          <p14:tracePt t="857562" x="7200900" y="5473700"/>
          <p14:tracePt t="857579" x="7181850" y="5473700"/>
          <p14:tracePt t="857595" x="7162800" y="5473700"/>
          <p14:tracePt t="857612" x="7124700" y="5473700"/>
          <p14:tracePt t="857632" x="7067550" y="5480050"/>
          <p14:tracePt t="857645" x="6985000" y="5492750"/>
          <p14:tracePt t="857663" x="6896100" y="5499100"/>
          <p14:tracePt t="857678" x="6819900" y="5505450"/>
          <p14:tracePt t="857696" x="6762750" y="5505450"/>
          <p14:tracePt t="857712" x="6711950" y="5511800"/>
          <p14:tracePt t="857728" x="6654800" y="5530850"/>
          <p14:tracePt t="857745" x="6489700" y="5575300"/>
          <p14:tracePt t="857763" x="6330950" y="5613400"/>
          <p14:tracePt t="857779" x="6146800" y="5619750"/>
          <p14:tracePt t="857788" x="6057900" y="5619750"/>
          <p14:tracePt t="857795" x="5975350" y="5619750"/>
          <p14:tracePt t="857812" x="5810250" y="5619750"/>
          <p14:tracePt t="857828" x="5613400" y="5619750"/>
          <p14:tracePt t="857849" x="5365750" y="5594350"/>
          <p14:tracePt t="857865" x="4997450" y="5568950"/>
          <p14:tracePt t="857880" x="4902200" y="5562600"/>
          <p14:tracePt t="857896" x="4768850" y="5530850"/>
          <p14:tracePt t="857915" x="4667250" y="5499100"/>
          <p14:tracePt t="857928" x="4654550" y="5492750"/>
          <p14:tracePt t="857946" x="4654550" y="5480050"/>
          <p14:tracePt t="857962" x="4660900" y="5454650"/>
          <p14:tracePt t="857981" x="4673600" y="5429250"/>
          <p14:tracePt t="857995" x="4699000" y="5410200"/>
          <p14:tracePt t="858012" x="4705350" y="5397500"/>
          <p14:tracePt t="858028" x="4705350" y="5391150"/>
          <p14:tracePt t="858045" x="4705350" y="5384800"/>
          <p14:tracePt t="858062" x="4699000" y="5378450"/>
          <p14:tracePt t="858078" x="4699000" y="5372100"/>
          <p14:tracePt t="858098" x="4737100" y="5372100"/>
          <p14:tracePt t="858112" x="4800600" y="5372100"/>
          <p14:tracePt t="858129" x="4953000" y="5372100"/>
          <p14:tracePt t="858145" x="5327650" y="5372100"/>
          <p14:tracePt t="858164" x="5607050" y="5372100"/>
          <p14:tracePt t="858178" x="5886450" y="5365750"/>
          <p14:tracePt t="858195" x="6216650" y="5353050"/>
          <p14:tracePt t="858212" x="6553200" y="5327650"/>
          <p14:tracePt t="858228" x="6838950" y="5321300"/>
          <p14:tracePt t="858245" x="7042150" y="5321300"/>
          <p14:tracePt t="858262" x="7169150" y="5314950"/>
          <p14:tracePt t="858279" x="7207250" y="5302250"/>
          <p14:tracePt t="858290" x="7207250" y="5276850"/>
          <p14:tracePt t="858303" x="7207250" y="5264150"/>
          <p14:tracePt t="858312" x="7175500" y="5245100"/>
          <p14:tracePt t="858317" x="7124700" y="5226050"/>
          <p14:tracePt t="858329" x="7073900" y="5207000"/>
          <p14:tracePt t="858348" x="6953250" y="5181600"/>
          <p14:tracePt t="858362" x="6946900" y="5181600"/>
          <p14:tracePt t="858395" x="6946900" y="5194300"/>
          <p14:tracePt t="858415" x="6991350" y="5207000"/>
          <p14:tracePt t="858425" x="7029450" y="5219700"/>
          <p14:tracePt t="858434" x="7048500" y="5219700"/>
          <p14:tracePt t="858445" x="7067550" y="5232400"/>
          <p14:tracePt t="858462" x="7105650" y="5232400"/>
          <p14:tracePt t="858478" x="7131050" y="5232400"/>
          <p14:tracePt t="858512" x="7131050" y="5219700"/>
          <p14:tracePt t="858528" x="7131050" y="5213350"/>
          <p14:tracePt t="858545" x="7131050" y="5207000"/>
          <p14:tracePt t="858647" x="7150100" y="5207000"/>
          <p14:tracePt t="858653" x="7169150" y="5207000"/>
          <p14:tracePt t="858664" x="7200900" y="5226050"/>
          <p14:tracePt t="858678" x="7264400" y="5289550"/>
          <p14:tracePt t="858695" x="7340600" y="5372100"/>
          <p14:tracePt t="858712" x="7410450" y="5467350"/>
          <p14:tracePt t="858731" x="7518400" y="5632450"/>
          <p14:tracePt t="858745" x="7594600" y="5734050"/>
          <p14:tracePt t="858762" x="7626350" y="5791200"/>
          <p14:tracePt t="858778" x="7626350" y="5797550"/>
          <p14:tracePt t="858897" x="7626350" y="5791200"/>
          <p14:tracePt t="858918" x="7626350" y="5784850"/>
          <p14:tracePt t="858924" x="7626350" y="5772150"/>
          <p14:tracePt t="858930" x="7626350" y="5753100"/>
          <p14:tracePt t="858945" x="7600950" y="5676900"/>
          <p14:tracePt t="858962" x="7537450" y="5581650"/>
          <p14:tracePt t="858978" x="7454900" y="5467350"/>
          <p14:tracePt t="858995" x="7366000" y="5403850"/>
          <p14:tracePt t="859012" x="7308850" y="5359400"/>
          <p14:tracePt t="859028" x="7251700" y="5314950"/>
          <p14:tracePt t="859045" x="7213600" y="5283200"/>
          <p14:tracePt t="859062" x="7194550" y="5264150"/>
          <p14:tracePt t="859100" x="7194550" y="5257800"/>
          <p14:tracePt t="859177" x="7194550" y="5270500"/>
          <p14:tracePt t="859195" x="7207250" y="5353050"/>
          <p14:tracePt t="859212" x="7245350" y="5473700"/>
          <p14:tracePt t="859228" x="7283450" y="5594350"/>
          <p14:tracePt t="859246" x="7289800" y="5676900"/>
          <p14:tracePt t="859263" x="7289800" y="5721350"/>
          <p14:tracePt t="859279" x="7289800" y="5734050"/>
          <p14:tracePt t="859295" x="7258050" y="5734050"/>
          <p14:tracePt t="859317" x="7124700" y="5734050"/>
          <p14:tracePt t="859332" x="6946900" y="5695950"/>
          <p14:tracePt t="859345" x="6705600" y="5683250"/>
          <p14:tracePt t="859366" x="6426200" y="5683250"/>
          <p14:tracePt t="859378" x="6019800" y="5664200"/>
          <p14:tracePt t="859399" x="5581650" y="5651500"/>
          <p14:tracePt t="859414" x="5149850" y="5651500"/>
          <p14:tracePt t="859430" x="4756150" y="5651500"/>
          <p14:tracePt t="859446" x="4394200" y="5651500"/>
          <p14:tracePt t="859462" x="4108450" y="5657850"/>
          <p14:tracePt t="859479" x="3886200" y="5676900"/>
          <p14:tracePt t="859496" x="3689350" y="5683250"/>
          <p14:tracePt t="859513" x="3460750" y="5683250"/>
          <p14:tracePt t="859530" x="3327400" y="5645150"/>
          <p14:tracePt t="859546" x="3194050" y="5613400"/>
          <p14:tracePt t="859564" x="3073400" y="5600700"/>
          <p14:tracePt t="859578" x="2971800" y="5588000"/>
          <p14:tracePt t="859599" x="2870200" y="5568950"/>
          <p14:tracePt t="859606" x="2819400" y="5549900"/>
          <p14:tracePt t="859612" x="2787650" y="5543550"/>
          <p14:tracePt t="859628" x="2736850" y="5518150"/>
          <p14:tracePt t="859645" x="2711450" y="5505450"/>
          <p14:tracePt t="859664" x="2692400" y="5505450"/>
          <p14:tracePt t="859679" x="2647950" y="5505450"/>
          <p14:tracePt t="859696" x="2590800" y="5511800"/>
          <p14:tracePt t="859699" x="2559050" y="5505450"/>
          <p14:tracePt t="859712" x="2527300" y="5499100"/>
          <p14:tracePt t="859728" x="2476500" y="5492750"/>
          <p14:tracePt t="859729" x="2444750" y="5492750"/>
          <p14:tracePt t="859745" x="2393950" y="5486400"/>
          <p14:tracePt t="859762" x="2362200" y="5486400"/>
          <p14:tracePt t="859779" x="2324100" y="5486400"/>
          <p14:tracePt t="859795" x="2273300" y="5480050"/>
          <p14:tracePt t="859812" x="2222500" y="5480050"/>
          <p14:tracePt t="859830" x="2190750" y="5480050"/>
          <p14:tracePt t="859874" x="2184400" y="5480050"/>
          <p14:tracePt t="859905" x="2184400" y="5486400"/>
          <p14:tracePt t="859917" x="2178050" y="5499100"/>
          <p14:tracePt t="859928" x="2171700" y="5511800"/>
          <p14:tracePt t="859945" x="2159000" y="5549900"/>
          <p14:tracePt t="859962" x="2127250" y="5575300"/>
          <p14:tracePt t="859978" x="2114550" y="5581650"/>
          <p14:tracePt t="859995" x="2101850" y="5600700"/>
          <p14:tracePt t="860012" x="2095500" y="5613400"/>
          <p14:tracePt t="860028" x="2076450" y="5613400"/>
          <p14:tracePt t="860045" x="2070100" y="5619750"/>
          <p14:tracePt t="860095" x="2070100" y="5626100"/>
          <p14:tracePt t="860116" x="2038350" y="5645150"/>
          <p14:tracePt t="860128" x="2032000" y="5645150"/>
          <p14:tracePt t="860145" x="2019300" y="5651500"/>
          <p14:tracePt t="860165" x="2006600" y="5651500"/>
          <p14:tracePt t="860178" x="2000250" y="5651500"/>
          <p14:tracePt t="860195" x="1987550" y="5664200"/>
          <p14:tracePt t="860443" x="1981200" y="5664200"/>
          <p14:tracePt t="860585" x="2000250" y="5664200"/>
          <p14:tracePt t="860599" x="2044700" y="5664200"/>
          <p14:tracePt t="860607" x="2076450" y="5664200"/>
          <p14:tracePt t="860612" x="2120900" y="5683250"/>
          <p14:tracePt t="860629" x="2222500" y="5676900"/>
          <p14:tracePt t="860645" x="2317750" y="5683250"/>
          <p14:tracePt t="860664" x="2400300" y="5695950"/>
          <p14:tracePt t="860678" x="2489200" y="5695950"/>
          <p14:tracePt t="860695" x="2565400" y="5695950"/>
          <p14:tracePt t="860712" x="2641600" y="5695950"/>
          <p14:tracePt t="860728" x="2686050" y="5695950"/>
          <p14:tracePt t="860730" x="2705100" y="5695950"/>
          <p14:tracePt t="860865" x="2711450" y="5695950"/>
          <p14:tracePt t="860874" x="2717800" y="5695950"/>
          <p14:tracePt t="860930" x="2724150" y="5695950"/>
          <p14:tracePt t="860956" x="2730500" y="5695950"/>
          <p14:tracePt t="860963" x="2736850" y="5695950"/>
          <p14:tracePt t="860995" x="2743200" y="5695950"/>
          <p14:tracePt t="861074" x="2743200" y="5689600"/>
          <p14:tracePt t="861882" x="2749550" y="5689600"/>
          <p14:tracePt t="861895" x="2768600" y="5689600"/>
          <p14:tracePt t="861902" x="2794000" y="5689600"/>
          <p14:tracePt t="861919" x="2870200" y="5689600"/>
          <p14:tracePt t="861931" x="2959100" y="5689600"/>
          <p14:tracePt t="861946" x="3060700" y="5689600"/>
          <p14:tracePt t="861962" x="3168650" y="5689600"/>
          <p14:tracePt t="861980" x="3257550" y="5683250"/>
          <p14:tracePt t="861995" x="3257550" y="5676900"/>
          <p14:tracePt t="862011" x="3263900" y="5676900"/>
          <p14:tracePt t="862028" x="3270250" y="5670550"/>
          <p14:tracePt t="862045" x="3295650" y="5670550"/>
          <p14:tracePt t="862062" x="3333750" y="5670550"/>
          <p14:tracePt t="862082" x="3409950" y="5670550"/>
          <p14:tracePt t="862099" x="3441700" y="5670550"/>
          <p14:tracePt t="862112" x="3460750" y="5670550"/>
          <p14:tracePt t="862131" x="3568700" y="5670550"/>
          <p14:tracePt t="862145" x="3663950" y="5670550"/>
          <p14:tracePt t="862165" x="3740150" y="5664200"/>
          <p14:tracePt t="862178" x="3816350" y="5664200"/>
          <p14:tracePt t="862195" x="3873500" y="5664200"/>
          <p14:tracePt t="862215" x="3911600" y="5664200"/>
          <p14:tracePt t="862228" x="3930650" y="5657850"/>
          <p14:tracePt t="862246" x="3949700" y="5651500"/>
          <p14:tracePt t="862263" x="3975100" y="5651500"/>
          <p14:tracePt t="862279" x="4006850" y="5651500"/>
          <p14:tracePt t="862286" x="4032250" y="5651500"/>
          <p14:tracePt t="862295" x="4057650" y="5651500"/>
          <p14:tracePt t="862302" x="4076700" y="5651500"/>
          <p14:tracePt t="862316" x="4127500" y="5651500"/>
          <p14:tracePt t="862330" x="4159250" y="5651500"/>
          <p14:tracePt t="862345" x="4203700" y="5651500"/>
          <p14:tracePt t="862364" x="4222750" y="5651500"/>
          <p14:tracePt t="862378" x="4229100" y="5651500"/>
          <p14:tracePt t="862663" x="4222750" y="5651500"/>
          <p14:tracePt t="862675" x="4216400" y="5651500"/>
          <p14:tracePt t="862691" x="4210050" y="5651500"/>
          <p14:tracePt t="862697" x="4203700" y="5651500"/>
          <p14:tracePt t="862746" x="4197350" y="5651500"/>
          <p14:tracePt t="862810" x="4191000" y="5651500"/>
          <p14:tracePt t="862818" x="4191000" y="5657850"/>
          <p14:tracePt t="862863" x="4184650" y="5657850"/>
          <p14:tracePt t="862899" x="4184650" y="5664200"/>
          <p14:tracePt t="862923" x="4178300" y="5664200"/>
          <p14:tracePt t="863020" x="4171950" y="5664200"/>
          <p14:tracePt t="863025" x="4159250" y="5664200"/>
          <p14:tracePt t="863045" x="4146550" y="5676900"/>
          <p14:tracePt t="863067" x="4127500" y="5676900"/>
          <p14:tracePt t="863078" x="4127500" y="5689600"/>
          <p14:tracePt t="863100" x="4127500" y="5708650"/>
          <p14:tracePt t="863114" x="4159250" y="5715000"/>
          <p14:tracePt t="863132" x="4203700" y="5727700"/>
          <p14:tracePt t="863145" x="4241800" y="5727700"/>
          <p14:tracePt t="863164" x="4273550" y="5727700"/>
          <p14:tracePt t="863178" x="4279900" y="5727700"/>
          <p14:tracePt t="863212" x="4286250" y="5727700"/>
          <p14:tracePt t="863231" x="4292600" y="5734050"/>
          <p14:tracePt t="863234" x="4298950" y="5734050"/>
          <p14:tracePt t="864106" x="4305300" y="5734050"/>
          <p14:tracePt t="864116" x="4324350" y="5734050"/>
          <p14:tracePt t="864133" x="4413250" y="5727700"/>
          <p14:tracePt t="864147" x="4559300" y="5721350"/>
          <p14:tracePt t="864164" x="4813300" y="5721350"/>
          <p14:tracePt t="864179" x="5118100" y="5695950"/>
          <p14:tracePt t="864195" x="5473700" y="5664200"/>
          <p14:tracePt t="864212" x="5835650" y="5664200"/>
          <p14:tracePt t="864232" x="6096000" y="5664200"/>
          <p14:tracePt t="864243" x="6330950" y="5664200"/>
          <p14:tracePt t="864252" x="6438900" y="5664200"/>
          <p14:tracePt t="864262" x="6534150" y="5664200"/>
          <p14:tracePt t="864278" x="6737350" y="5664200"/>
          <p14:tracePt t="864295" x="6915150" y="5613400"/>
          <p14:tracePt t="864312" x="6991350" y="5480050"/>
          <p14:tracePt t="864315" x="7016750" y="5416550"/>
          <p14:tracePt t="864331" x="7054850" y="5308600"/>
          <p14:tracePt t="864347" x="7112000" y="5219700"/>
          <p14:tracePt t="864362" x="7200900" y="5162550"/>
          <p14:tracePt t="864380" x="7264400" y="5111750"/>
          <p14:tracePt t="864395" x="7302500" y="5067300"/>
          <p14:tracePt t="864414" x="7334250" y="5029200"/>
          <p14:tracePt t="864428" x="7353300" y="4978400"/>
          <p14:tracePt t="864445" x="7385050" y="4921250"/>
          <p14:tracePt t="864462" x="7397750" y="4876800"/>
          <p14:tracePt t="864478" x="7410450" y="4851400"/>
          <p14:tracePt t="864495" x="7416800" y="4845050"/>
          <p14:tracePt t="864512" x="7423150" y="4832350"/>
          <p14:tracePt t="864528" x="7435850" y="4826000"/>
          <p14:tracePt t="864545" x="7442200" y="4813300"/>
          <p14:tracePt t="864612" x="7435850" y="4813300"/>
          <p14:tracePt t="864619" x="7429500" y="4819650"/>
          <p14:tracePt t="864628" x="7423150" y="4826000"/>
          <p14:tracePt t="864645" x="7410450" y="4832350"/>
          <p14:tracePt t="864664" x="7397750" y="4845050"/>
          <p14:tracePt t="864678" x="7372350" y="4864100"/>
          <p14:tracePt t="864695" x="7346950" y="4902200"/>
          <p14:tracePt t="864712" x="7334250" y="4946650"/>
          <p14:tracePt t="864729" x="7315200" y="4984750"/>
          <p14:tracePt t="864730" x="7302500" y="5003800"/>
          <p14:tracePt t="864746" x="7245350" y="5035550"/>
          <p14:tracePt t="864762" x="7143750" y="5067300"/>
          <p14:tracePt t="864778" x="7029450" y="5111750"/>
          <p14:tracePt t="864796" x="6927850" y="5149850"/>
          <p14:tracePt t="864812" x="6877050" y="5162550"/>
          <p14:tracePt t="864829" x="6832600" y="5162550"/>
          <p14:tracePt t="864848" x="6781800" y="5162550"/>
          <p14:tracePt t="864862" x="6750050" y="5162550"/>
          <p14:tracePt t="864879" x="6731000" y="5162550"/>
          <p14:tracePt t="864898" x="6731000" y="5149850"/>
          <p14:tracePt t="864913" x="6743700" y="5118100"/>
          <p14:tracePt t="864929" x="6750050" y="5099050"/>
          <p14:tracePt t="864945" x="6750050" y="5060950"/>
          <p14:tracePt t="864962" x="6724650" y="5041900"/>
          <p14:tracePt t="864978" x="6686550" y="5041900"/>
          <p14:tracePt t="864995" x="6654800" y="5041900"/>
          <p14:tracePt t="865012" x="6616700" y="5010150"/>
          <p14:tracePt t="865028" x="6546850" y="4933950"/>
          <p14:tracePt t="865045" x="6451600" y="4845050"/>
          <p14:tracePt t="865062" x="6356350" y="4794250"/>
          <p14:tracePt t="865079" x="6267450" y="4768850"/>
          <p14:tracePt t="865099" x="6203950" y="4730750"/>
          <p14:tracePt t="865108" x="6191250" y="4699000"/>
          <p14:tracePt t="865116" x="6172200" y="4660900"/>
          <p14:tracePt t="865128" x="6153150" y="4629150"/>
          <p14:tracePt t="865145" x="6108700" y="4584700"/>
          <p14:tracePt t="865242" x="6096000" y="4584700"/>
          <p14:tracePt t="865263" x="6057900" y="4578350"/>
          <p14:tracePt t="865279" x="6032500" y="4565650"/>
          <p14:tracePt t="865296" x="6032500" y="4559300"/>
          <p14:tracePt t="865312" x="6032500" y="4527550"/>
          <p14:tracePt t="865330" x="6000750" y="4413250"/>
          <p14:tracePt t="865350" x="5956300" y="4298950"/>
          <p14:tracePt t="865365" x="5918200" y="4178300"/>
          <p14:tracePt t="865378" x="5892800" y="4121150"/>
          <p14:tracePt t="865395" x="5899150" y="4083050"/>
          <p14:tracePt t="865414" x="5899150" y="4051300"/>
          <p14:tracePt t="865428" x="5905500" y="4025900"/>
          <p14:tracePt t="865445" x="5905500" y="4013200"/>
          <p14:tracePt t="865462" x="5911850" y="4013200"/>
          <p14:tracePt t="865521" x="5918200" y="4013200"/>
          <p14:tracePt t="865543" x="5924550" y="4013200"/>
          <p14:tracePt t="865551" x="5930900" y="4013200"/>
          <p14:tracePt t="865562" x="5981700" y="4006850"/>
          <p14:tracePt t="865578" x="6057900" y="4006850"/>
          <p14:tracePt t="865597" x="6178550" y="4013200"/>
          <p14:tracePt t="865612" x="6330950" y="4019550"/>
          <p14:tracePt t="865629" x="6496050" y="4006850"/>
          <p14:tracePt t="865645" x="6648450" y="3994150"/>
          <p14:tracePt t="865664" x="6750050" y="3994150"/>
          <p14:tracePt t="865678" x="6819900" y="3994150"/>
          <p14:tracePt t="865695" x="6858000" y="3994150"/>
          <p14:tracePt t="865712" x="6864350" y="3994150"/>
          <p14:tracePt t="865842" x="6864350" y="4013200"/>
          <p14:tracePt t="865860" x="6883400" y="4133850"/>
          <p14:tracePt t="865879" x="6915150" y="4311650"/>
          <p14:tracePt t="865895" x="6921500" y="4457700"/>
          <p14:tracePt t="865914" x="6959600" y="4610100"/>
          <p14:tracePt t="865929" x="6972300" y="4648200"/>
          <p14:tracePt t="865945" x="6985000" y="4673600"/>
          <p14:tracePt t="865995" x="6972300" y="4673600"/>
          <p14:tracePt t="866013" x="6927850" y="4673600"/>
          <p14:tracePt t="866029" x="6813550" y="4673600"/>
          <p14:tracePt t="866045" x="6686550" y="4673600"/>
          <p14:tracePt t="866062" x="6534150" y="4673600"/>
          <p14:tracePt t="866082" x="6343650" y="4686300"/>
          <p14:tracePt t="866099" x="6254750" y="4692650"/>
          <p14:tracePt t="866113" x="6210300" y="4699000"/>
          <p14:tracePt t="866128" x="6197600" y="4699000"/>
          <p14:tracePt t="866178" x="6191250" y="4699000"/>
          <p14:tracePt t="866196" x="6153150" y="4699000"/>
          <p14:tracePt t="866212" x="6140450" y="4699000"/>
          <p14:tracePt t="866228" x="6140450" y="4705350"/>
          <p14:tracePt t="866315" x="6140450" y="4692650"/>
          <p14:tracePt t="866322" x="6140450" y="4667250"/>
          <p14:tracePt t="866333" x="6140450" y="4635500"/>
          <p14:tracePt t="866348" x="6140450" y="4559300"/>
          <p14:tracePt t="866362" x="6140450" y="4451350"/>
          <p14:tracePt t="866378" x="6159500" y="4286250"/>
          <p14:tracePt t="866397" x="6165850" y="4184650"/>
          <p14:tracePt t="866414" x="6172200" y="4102100"/>
          <p14:tracePt t="866429" x="6140450" y="4051300"/>
          <p14:tracePt t="866445" x="6127750" y="4006850"/>
          <p14:tracePt t="866462" x="6115050" y="3962400"/>
          <p14:tracePt t="866479" x="6115050" y="3956050"/>
          <p14:tracePt t="866495" x="6121400" y="3943350"/>
          <p14:tracePt t="866512" x="6127750" y="3937000"/>
          <p14:tracePt t="866529" x="6146800" y="3937000"/>
          <p14:tracePt t="866534" x="6172200" y="3937000"/>
          <p14:tracePt t="866541" x="6197600" y="3937000"/>
          <p14:tracePt t="866546" x="6235700" y="3937000"/>
          <p14:tracePt t="866562" x="6369050" y="3937000"/>
          <p14:tracePt t="866579" x="6515100" y="3911600"/>
          <p14:tracePt t="866600" x="6642100" y="3892550"/>
          <p14:tracePt t="866612" x="6769100" y="3892550"/>
          <p14:tracePt t="866631" x="6877050" y="3892550"/>
          <p14:tracePt t="866645" x="6946900" y="3892550"/>
          <p14:tracePt t="866664" x="6997700" y="3892550"/>
          <p14:tracePt t="866678" x="7016750" y="3892550"/>
          <p14:tracePt t="866695" x="7029450" y="3892550"/>
          <p14:tracePt t="866762" x="7023100" y="3892550"/>
          <p14:tracePt t="866770" x="7023100" y="3911600"/>
          <p14:tracePt t="866778" x="7023100" y="3943350"/>
          <p14:tracePt t="866795" x="7023100" y="4057650"/>
          <p14:tracePt t="866812" x="7023100" y="4241800"/>
          <p14:tracePt t="866828" x="7004050" y="4406900"/>
          <p14:tracePt t="866846" x="7004050" y="4552950"/>
          <p14:tracePt t="866856" x="7004050" y="4597400"/>
          <p14:tracePt t="866859" x="7010400" y="4622800"/>
          <p14:tracePt t="866866" x="7016750" y="4641850"/>
          <p14:tracePt t="866878" x="7023100" y="4660900"/>
          <p14:tracePt t="866882" x="7023100" y="4667250"/>
          <p14:tracePt t="866895" x="7029450" y="4673600"/>
          <p14:tracePt t="866915" x="7035800" y="4679950"/>
          <p14:tracePt t="866975" x="7029450" y="4679950"/>
          <p14:tracePt t="866984" x="7010400" y="4679950"/>
          <p14:tracePt t="866995" x="6946900" y="4679950"/>
          <p14:tracePt t="867012" x="6858000" y="4679950"/>
          <p14:tracePt t="867028" x="6743700" y="4679950"/>
          <p14:tracePt t="867045" x="6616700" y="4679950"/>
          <p14:tracePt t="867062" x="6508750" y="4679950"/>
          <p14:tracePt t="867079" x="6451600" y="4679950"/>
          <p14:tracePt t="867098" x="6419850" y="4679950"/>
          <p14:tracePt t="867146" x="6419850" y="4686300"/>
          <p14:tracePt t="867164" x="6407150" y="4692650"/>
          <p14:tracePt t="867178" x="6400800" y="4692650"/>
          <p14:tracePt t="867229" x="6400800" y="4673600"/>
          <p14:tracePt t="867246" x="6407150" y="4635500"/>
          <p14:tracePt t="867262" x="6413500" y="4616450"/>
          <p14:tracePt t="867279" x="6438900" y="4546600"/>
          <p14:tracePt t="867295" x="6464300" y="4445000"/>
          <p14:tracePt t="867299" x="6477000" y="4394200"/>
          <p14:tracePt t="867312" x="6483350" y="4337050"/>
          <p14:tracePt t="867331" x="6508750" y="4203700"/>
          <p14:tracePt t="867348" x="6483350" y="4133850"/>
          <p14:tracePt t="867362" x="6464300" y="4083050"/>
          <p14:tracePt t="867382" x="6445250" y="4044950"/>
          <p14:tracePt t="867395" x="6438900" y="4019550"/>
          <p14:tracePt t="867415" x="6432550" y="4006850"/>
          <p14:tracePt t="867423" x="6438900" y="4006850"/>
          <p14:tracePt t="867426" x="6445250" y="3994150"/>
          <p14:tracePt t="867434" x="6445250" y="3987800"/>
          <p14:tracePt t="867445" x="6445250" y="3975100"/>
          <p14:tracePt t="867462" x="6451600" y="3949700"/>
          <p14:tracePt t="867479" x="6451600" y="3930650"/>
          <p14:tracePt t="867495" x="6457950" y="3917950"/>
          <p14:tracePt t="867528" x="6457950" y="3911600"/>
          <p14:tracePt t="867545" x="6457950" y="3898900"/>
          <p14:tracePt t="867562" x="6457950" y="3886200"/>
          <p14:tracePt t="867578" x="6457950" y="3873500"/>
          <p14:tracePt t="867600" x="6457950" y="3867150"/>
          <p14:tracePt t="867612" x="6464300" y="3860800"/>
          <p14:tracePt t="867628" x="6464300" y="3854450"/>
          <p14:tracePt t="867645" x="6464300" y="3841750"/>
          <p14:tracePt t="867665" x="6464300" y="3835400"/>
          <p14:tracePt t="867678" x="6464300" y="3829050"/>
          <p14:tracePt t="867695" x="6432550" y="3829050"/>
          <p14:tracePt t="867712" x="6356350" y="3873500"/>
          <p14:tracePt t="867716" x="6299200" y="3917950"/>
          <p14:tracePt t="867729" x="6172200" y="4032250"/>
          <p14:tracePt t="867746" x="6026150" y="4159250"/>
          <p14:tracePt t="867762" x="5943600" y="4241800"/>
          <p14:tracePt t="867779" x="5905500" y="4279900"/>
          <p14:tracePt t="867795" x="5899150" y="4292600"/>
          <p14:tracePt t="867830" x="5899150" y="4286250"/>
          <p14:tracePt t="867849" x="5924550" y="4241800"/>
          <p14:tracePt t="867867" x="6038850" y="4146550"/>
          <p14:tracePt t="867878" x="6096000" y="4102100"/>
          <p14:tracePt t="867895" x="6210300" y="4025900"/>
          <p14:tracePt t="867915" x="6388100" y="3924300"/>
          <p14:tracePt t="867929" x="6432550" y="3898900"/>
          <p14:tracePt t="867945" x="6515100" y="3829050"/>
          <p14:tracePt t="867962" x="6546850" y="3790950"/>
          <p14:tracePt t="867978" x="6546850" y="3784600"/>
          <p14:tracePt t="868018" x="6546850" y="3797300"/>
          <p14:tracePt t="868026" x="6527800" y="3829050"/>
          <p14:tracePt t="868036" x="6502400" y="3879850"/>
          <p14:tracePt t="868046" x="6451600" y="3924300"/>
          <p14:tracePt t="868062" x="6356350" y="4032250"/>
          <p14:tracePt t="868078" x="6235700" y="4146550"/>
          <p14:tracePt t="868098" x="6115050" y="4235450"/>
          <p14:tracePt t="868112" x="6096000" y="4248150"/>
          <p14:tracePt t="868129" x="6083300" y="4267200"/>
          <p14:tracePt t="868164" x="6108700" y="4267200"/>
          <p14:tracePt t="868178" x="6223000" y="4216400"/>
          <p14:tracePt t="868196" x="6350000" y="4127500"/>
          <p14:tracePt t="868212" x="6483350" y="4038600"/>
          <p14:tracePt t="868229" x="6597650" y="3975100"/>
          <p14:tracePt t="868246" x="6661150" y="3943350"/>
          <p14:tracePt t="868263" x="6673850" y="3937000"/>
          <p14:tracePt t="868295" x="6642100" y="3981450"/>
          <p14:tracePt t="868299" x="6604000" y="4019550"/>
          <p14:tracePt t="868312" x="6540500" y="4064000"/>
          <p14:tracePt t="868330" x="6394450" y="4235450"/>
          <p14:tracePt t="868345" x="6292850" y="4311650"/>
          <p14:tracePt t="868366" x="6242050" y="4337050"/>
          <p14:tracePt t="868378" x="6223000" y="4343400"/>
          <p14:tracePt t="868414" x="6286500" y="4298950"/>
          <p14:tracePt t="868428" x="6394450" y="4229100"/>
          <p14:tracePt t="868449" x="6591300" y="4070350"/>
          <p14:tracePt t="868462" x="6654800" y="4019550"/>
          <p14:tracePt t="868478" x="6769100" y="3956050"/>
          <p14:tracePt t="868495" x="6826250" y="3937000"/>
          <p14:tracePt t="868512" x="6838950" y="3937000"/>
          <p14:tracePt t="868545" x="6775450" y="3994150"/>
          <p14:tracePt t="868562" x="6692900" y="4114800"/>
          <p14:tracePt t="868578" x="6616700" y="4267200"/>
          <p14:tracePt t="868598" x="6565900" y="4400550"/>
          <p14:tracePt t="868612" x="6540500" y="4483100"/>
          <p14:tracePt t="868628" x="6540500" y="4546600"/>
          <p14:tracePt t="868645" x="6540500" y="4610100"/>
          <p14:tracePt t="868664" x="6515100" y="4699000"/>
          <p14:tracePt t="868678" x="6426200" y="4838700"/>
          <p14:tracePt t="868695" x="6286500" y="5016500"/>
          <p14:tracePt t="868712" x="6089650" y="5156200"/>
          <p14:tracePt t="868715" x="5981700" y="5219700"/>
          <p14:tracePt t="868729" x="5803900" y="5308600"/>
          <p14:tracePt t="868746" x="5638800" y="5365750"/>
          <p14:tracePt t="868763" x="5486400" y="5410200"/>
          <p14:tracePt t="868778" x="5334000" y="5429250"/>
          <p14:tracePt t="868795" x="5194300" y="5435600"/>
          <p14:tracePt t="868812" x="5086350" y="5441950"/>
          <p14:tracePt t="868828" x="4991100" y="5448300"/>
          <p14:tracePt t="868847" x="4914900" y="5448300"/>
          <p14:tracePt t="868862" x="4857750" y="5454650"/>
          <p14:tracePt t="868882" x="4762500" y="5454650"/>
          <p14:tracePt t="868895" x="4737100" y="5454650"/>
          <p14:tracePt t="868914" x="4660900" y="5454650"/>
          <p14:tracePt t="868929" x="4641850" y="5454650"/>
          <p14:tracePt t="868945" x="4572000" y="5461000"/>
          <p14:tracePt t="868962" x="4514850" y="5473700"/>
          <p14:tracePt t="868978" x="4425950" y="5499100"/>
          <p14:tracePt t="868996" x="4343400" y="5518150"/>
          <p14:tracePt t="869012" x="4273550" y="5543550"/>
          <p14:tracePt t="869028" x="4203700" y="5562600"/>
          <p14:tracePt t="869045" x="4140200" y="5581650"/>
          <p14:tracePt t="869062" x="4089400" y="5594350"/>
          <p14:tracePt t="869078" x="4070350" y="5594350"/>
          <p14:tracePt t="869220" x="4076700" y="5594350"/>
          <p14:tracePt t="869229" x="4102100" y="5594350"/>
          <p14:tracePt t="869234" x="4133850" y="5594350"/>
          <p14:tracePt t="869247" x="4191000" y="5600700"/>
          <p14:tracePt t="869262" x="4349750" y="5626100"/>
          <p14:tracePt t="869278" x="4514850" y="5638800"/>
          <p14:tracePt t="869296" x="4711700" y="5645150"/>
          <p14:tracePt t="869315" x="4933950" y="5645150"/>
          <p14:tracePt t="869329" x="4972050" y="5645150"/>
          <p14:tracePt t="869349" x="4997450" y="5638800"/>
          <p14:tracePt t="869380" x="4997450" y="5632450"/>
          <p14:tracePt t="869396" x="4991100" y="5613400"/>
          <p14:tracePt t="869414" x="5003800" y="5543550"/>
          <p14:tracePt t="869429" x="5086350" y="5429250"/>
          <p14:tracePt t="869446" x="5207000" y="5238750"/>
          <p14:tracePt t="869462" x="5372100" y="5035550"/>
          <p14:tracePt t="869483" x="5689600" y="4724400"/>
          <p14:tracePt t="869496" x="5791200" y="4648200"/>
          <p14:tracePt t="869512" x="5994400" y="4502150"/>
          <p14:tracePt t="869529" x="6210300" y="4235450"/>
          <p14:tracePt t="869539" x="6235700" y="4152900"/>
          <p14:tracePt t="869550" x="6254750" y="4089400"/>
          <p14:tracePt t="869562" x="6267450" y="4000500"/>
          <p14:tracePt t="869584" x="6280150" y="3924300"/>
          <p14:tracePt t="869599" x="6305550" y="3854450"/>
          <p14:tracePt t="869616" x="6324600" y="3778250"/>
          <p14:tracePt t="869622" x="6330950" y="3727450"/>
          <p14:tracePt t="869632" x="6343650" y="3683000"/>
          <p14:tracePt t="869645" x="6369050" y="3613150"/>
          <p14:tracePt t="869649" x="6381750" y="3594100"/>
          <p14:tracePt t="869665" x="6388100" y="3587750"/>
          <p14:tracePt t="869678" x="6407150" y="3581400"/>
          <p14:tracePt t="869873" x="6407150" y="3594100"/>
          <p14:tracePt t="869881" x="6394450" y="3625850"/>
          <p14:tracePt t="869895" x="6375400" y="3676650"/>
          <p14:tracePt t="869915" x="6318250" y="3829050"/>
          <p14:tracePt t="869922" x="6299200" y="3879850"/>
          <p14:tracePt t="869932" x="6280150" y="3937000"/>
          <p14:tracePt t="869945" x="6235700" y="4057650"/>
          <p14:tracePt t="869962" x="6197600" y="4178300"/>
          <p14:tracePt t="869978" x="6159500" y="4292600"/>
          <p14:tracePt t="869995" x="6108700" y="4381500"/>
          <p14:tracePt t="870012" x="6096000" y="4425950"/>
          <p14:tracePt t="870045" x="6108700" y="4425950"/>
          <p14:tracePt t="870062" x="6146800" y="4362450"/>
          <p14:tracePt t="870079" x="6203950" y="4279900"/>
          <p14:tracePt t="870098" x="6311900" y="4140200"/>
          <p14:tracePt t="870112" x="6350000" y="4089400"/>
          <p14:tracePt t="870129" x="6426200" y="4019550"/>
          <p14:tracePt t="870131" x="6464300" y="3987800"/>
          <p14:tracePt t="870145" x="6527800" y="3905250"/>
          <p14:tracePt t="870165" x="6559550" y="3841750"/>
          <p14:tracePt t="870178" x="6565900" y="3810000"/>
          <p14:tracePt t="870195" x="6565900" y="3803650"/>
          <p14:tracePt t="870213" x="6559550" y="3790950"/>
          <p14:tracePt t="870246" x="6534150" y="3810000"/>
          <p14:tracePt t="870262" x="6502400" y="3879850"/>
          <p14:tracePt t="870279" x="6445250" y="4032250"/>
          <p14:tracePt t="870295" x="6394450" y="4191000"/>
          <p14:tracePt t="870312" x="6350000" y="4324350"/>
          <p14:tracePt t="870316" x="6330950" y="4362450"/>
          <p14:tracePt t="870334" x="6305550" y="4406900"/>
          <p14:tracePt t="870345" x="6299200" y="4413250"/>
          <p14:tracePt t="870362" x="6299200" y="4400550"/>
          <p14:tracePt t="870378" x="6337300" y="4349750"/>
          <p14:tracePt t="870399" x="6432550" y="4267200"/>
          <p14:tracePt t="870414" x="6508750" y="4152900"/>
          <p14:tracePt t="870428" x="6591300" y="4057650"/>
          <p14:tracePt t="870445" x="6661150" y="4000500"/>
          <p14:tracePt t="870462" x="6692900" y="3975100"/>
          <p14:tracePt t="870478" x="6699250" y="3968750"/>
          <p14:tracePt t="870495" x="6699250" y="4006850"/>
          <p14:tracePt t="870512" x="6654800" y="4083050"/>
          <p14:tracePt t="870528" x="6578600" y="4203700"/>
          <p14:tracePt t="870545" x="6451600" y="4330700"/>
          <p14:tracePt t="870562" x="6407150" y="4368800"/>
          <p14:tracePt t="870579" x="6400800" y="4375150"/>
          <p14:tracePt t="870610" x="6464300" y="4337050"/>
          <p14:tracePt t="870619" x="6521450" y="4311650"/>
          <p14:tracePt t="870632" x="6578600" y="4260850"/>
          <p14:tracePt t="870645" x="6692900" y="4152900"/>
          <p14:tracePt t="870664" x="6800850" y="4006850"/>
          <p14:tracePt t="870679" x="6908800" y="3905250"/>
          <p14:tracePt t="870695" x="7016750" y="3848100"/>
          <p14:tracePt t="870712" x="7086600" y="3810000"/>
          <p14:tracePt t="870729" x="7105650" y="3797300"/>
          <p14:tracePt t="870745" x="7054850" y="3854450"/>
          <p14:tracePt t="870762" x="6959600" y="4006850"/>
          <p14:tracePt t="870779" x="6858000" y="4197350"/>
          <p14:tracePt t="870795" x="6788150" y="4368800"/>
          <p14:tracePt t="870812" x="6743700" y="4476750"/>
          <p14:tracePt t="870834" x="6731000" y="4502150"/>
          <p14:tracePt t="870847" x="6731000" y="4508500"/>
          <p14:tracePt t="870867" x="6743700" y="4502150"/>
          <p14:tracePt t="870879" x="6794500" y="4483100"/>
          <p14:tracePt t="870898" x="6959600" y="4324350"/>
          <p14:tracePt t="870914" x="7042150" y="4197350"/>
          <p14:tracePt t="870929" x="7080250" y="4165600"/>
          <p14:tracePt t="870945" x="7118350" y="4121150"/>
          <p14:tracePt t="870980" x="7118350" y="4127500"/>
          <p14:tracePt t="870995" x="7048500" y="4229100"/>
          <p14:tracePt t="871012" x="6946900" y="4337050"/>
          <p14:tracePt t="871029" x="6832600" y="4438650"/>
          <p14:tracePt t="871046" x="6762750" y="4489450"/>
          <p14:tracePt t="871061" x="6756400" y="4489450"/>
          <p14:tracePt t="871100" x="6819900" y="4413250"/>
          <p14:tracePt t="871112" x="6851650" y="4375150"/>
          <p14:tracePt t="871129" x="6946900" y="4184650"/>
          <p14:tracePt t="871145" x="7010400" y="4083050"/>
          <p14:tracePt t="871164" x="7080250" y="4025900"/>
          <p14:tracePt t="871178" x="7137400" y="4013200"/>
          <p14:tracePt t="871195" x="7156450" y="4013200"/>
          <p14:tracePt t="871229" x="7156450" y="4051300"/>
          <p14:tracePt t="871249" x="7029450" y="4178300"/>
          <p14:tracePt t="871262" x="6985000" y="4222750"/>
          <p14:tracePt t="871278" x="6889750" y="4286250"/>
          <p14:tracePt t="871295" x="6807200" y="4330700"/>
          <p14:tracePt t="871299" x="6762750" y="4343400"/>
          <p14:tracePt t="871312" x="6731000" y="4349750"/>
          <p14:tracePt t="871329" x="6667500" y="4349750"/>
          <p14:tracePt t="871332" x="6642100" y="4343400"/>
          <p14:tracePt t="871350" x="6584950" y="4324350"/>
          <p14:tracePt t="871362" x="6521450" y="4305300"/>
          <p14:tracePt t="871379" x="6470650" y="4298950"/>
          <p14:tracePt t="871395" x="6426200" y="4298950"/>
          <p14:tracePt t="871414" x="6394450" y="4298950"/>
          <p14:tracePt t="871428" x="6375400" y="4292600"/>
          <p14:tracePt t="871479" x="6369050" y="4273550"/>
          <p14:tracePt t="871495" x="6343650" y="4254500"/>
          <p14:tracePt t="871512" x="6292850" y="4222750"/>
          <p14:tracePt t="871514" x="6267450" y="4210050"/>
          <p14:tracePt t="871529" x="6254750" y="4191000"/>
          <p14:tracePt t="871545" x="6216650" y="4127500"/>
          <p14:tracePt t="871562" x="6191250" y="4076700"/>
          <p14:tracePt t="871579" x="6184900" y="4057650"/>
          <p14:tracePt t="871598" x="6172200" y="4019550"/>
          <p14:tracePt t="871612" x="6172200" y="4006850"/>
          <p14:tracePt t="871628" x="6172200" y="3975100"/>
          <p14:tracePt t="871646" x="6178550" y="3937000"/>
          <p14:tracePt t="871665" x="6210300" y="3886200"/>
          <p14:tracePt t="871680" x="6235700" y="3860800"/>
          <p14:tracePt t="871695" x="6254750" y="3848100"/>
          <p14:tracePt t="871712" x="6273800" y="3841750"/>
          <p14:tracePt t="871713" x="6286500" y="3835400"/>
          <p14:tracePt t="871729" x="6311900" y="3829050"/>
          <p14:tracePt t="871746" x="6350000" y="3810000"/>
          <p14:tracePt t="871762" x="6394450" y="3803650"/>
          <p14:tracePt t="871779" x="6438900" y="3790950"/>
          <p14:tracePt t="871795" x="6470650" y="3778250"/>
          <p14:tracePt t="871812" x="6489700" y="3778250"/>
          <p14:tracePt t="871829" x="6502400" y="3778250"/>
          <p14:tracePt t="871845" x="6521450" y="3778250"/>
          <p14:tracePt t="871862" x="6540500" y="3778250"/>
          <p14:tracePt t="871879" x="6565900" y="3778250"/>
          <p14:tracePt t="871895" x="6584950" y="3778250"/>
          <p14:tracePt t="871914" x="6616700" y="3784600"/>
          <p14:tracePt t="871929" x="6629400" y="3790950"/>
          <p14:tracePt t="871945" x="6667500" y="3835400"/>
          <p14:tracePt t="871962" x="6692900" y="3879850"/>
          <p14:tracePt t="871978" x="6724650" y="3924300"/>
          <p14:tracePt t="871995" x="6750050" y="3962400"/>
          <p14:tracePt t="872012" x="6769100" y="3994150"/>
          <p14:tracePt t="872029" x="6788150" y="4025900"/>
          <p14:tracePt t="872045" x="6794500" y="4051300"/>
          <p14:tracePt t="872062" x="6800850" y="4083050"/>
          <p14:tracePt t="872078" x="6807200" y="4121150"/>
          <p14:tracePt t="872082" x="6807200" y="4140200"/>
          <p14:tracePt t="872100" x="6807200" y="4178300"/>
          <p14:tracePt t="872113" x="6807200" y="4210050"/>
          <p14:tracePt t="872129" x="6807200" y="4229100"/>
          <p14:tracePt t="872148" x="6794500" y="4267200"/>
          <p14:tracePt t="872164" x="6775450" y="4286250"/>
          <p14:tracePt t="872178" x="6737350" y="4305300"/>
          <p14:tracePt t="872195" x="6692900" y="4318000"/>
          <p14:tracePt t="872212" x="6654800" y="4324350"/>
          <p14:tracePt t="872229" x="6597650" y="4330700"/>
          <p14:tracePt t="872246" x="6553200" y="4330700"/>
          <p14:tracePt t="872262" x="6521450" y="4330700"/>
          <p14:tracePt t="872279" x="6502400" y="4330700"/>
          <p14:tracePt t="872295" x="6477000" y="4318000"/>
          <p14:tracePt t="872301" x="6457950" y="4305300"/>
          <p14:tracePt t="872312" x="6438900" y="4292600"/>
          <p14:tracePt t="872330" x="6381750" y="4248150"/>
          <p14:tracePt t="872350" x="6324600" y="4178300"/>
          <p14:tracePt t="872362" x="6299200" y="4108450"/>
          <p14:tracePt t="872379" x="6280150" y="4051300"/>
          <p14:tracePt t="872395" x="6273800" y="4019550"/>
          <p14:tracePt t="872415" x="6273800" y="3994150"/>
          <p14:tracePt t="872428" x="6273800" y="3962400"/>
          <p14:tracePt t="872445" x="6286500" y="3930650"/>
          <p14:tracePt t="872463" x="6330950" y="3905250"/>
          <p14:tracePt t="872478" x="6388100" y="3873500"/>
          <p14:tracePt t="872495" x="6451600" y="3854450"/>
          <p14:tracePt t="872512" x="6515100" y="3835400"/>
          <p14:tracePt t="872517" x="6546850" y="3822700"/>
          <p14:tracePt t="872528" x="6578600" y="3816350"/>
          <p14:tracePt t="872545" x="6648450" y="3790950"/>
          <p14:tracePt t="872562" x="6654800" y="3790950"/>
          <p14:tracePt t="872583" x="6661150" y="3790950"/>
          <p14:tracePt t="872599" x="6673850" y="3790950"/>
          <p14:tracePt t="872603" x="6686550" y="3803650"/>
          <p14:tracePt t="872612" x="6692900" y="3810000"/>
          <p14:tracePt t="872630" x="6718300" y="3829050"/>
          <p14:tracePt t="872646" x="6737350" y="3860800"/>
          <p14:tracePt t="872665" x="6743700" y="3917950"/>
          <p14:tracePt t="872679" x="6743700" y="4000500"/>
          <p14:tracePt t="872696" x="6737350" y="4089400"/>
          <p14:tracePt t="872713" x="6686550" y="4210050"/>
          <p14:tracePt t="872731" x="6635750" y="4286250"/>
          <p14:tracePt t="872747" x="6572250" y="4324350"/>
          <p14:tracePt t="872763" x="6515100" y="4356100"/>
          <p14:tracePt t="872779" x="6445250" y="4368800"/>
          <p14:tracePt t="872796" x="6369050" y="4368800"/>
          <p14:tracePt t="872812" x="6318250" y="4368800"/>
          <p14:tracePt t="872832" x="6305550" y="4356100"/>
          <p14:tracePt t="872849" x="6292850" y="4324350"/>
          <p14:tracePt t="872857" x="6286500" y="4298950"/>
          <p14:tracePt t="872866" x="6280150" y="4235450"/>
          <p14:tracePt t="872874" x="6267450" y="4197350"/>
          <p14:tracePt t="872895" x="6280150" y="4127500"/>
          <p14:tracePt t="872914" x="6292850" y="4006850"/>
          <p14:tracePt t="872931" x="6311900" y="3962400"/>
          <p14:tracePt t="872946" x="6337300" y="3930650"/>
          <p14:tracePt t="872962" x="6356350" y="3924300"/>
          <p14:tracePt t="872979" x="6381750" y="3924300"/>
          <p14:tracePt t="872996" x="6407150" y="3924300"/>
          <p14:tracePt t="873012" x="6426200" y="3937000"/>
          <p14:tracePt t="873028" x="6464300" y="4032250"/>
          <p14:tracePt t="873045" x="6502400" y="4197350"/>
          <p14:tracePt t="873062" x="6515100" y="4400550"/>
          <p14:tracePt t="873078" x="6502400" y="4648200"/>
          <p14:tracePt t="873082" x="6496050" y="4768850"/>
          <p14:tracePt t="873097" x="6438900" y="4991100"/>
          <p14:tracePt t="873112" x="6400800" y="5092700"/>
          <p14:tracePt t="873129" x="6330950" y="5257800"/>
          <p14:tracePt t="873147" x="6273800" y="5410200"/>
          <p14:tracePt t="873164" x="6254750" y="5467350"/>
          <p14:tracePt t="873178" x="6229350" y="5499100"/>
          <p14:tracePt t="873195" x="6197600" y="5511800"/>
          <p14:tracePt t="873213" x="6153150" y="5511800"/>
          <p14:tracePt t="873229" x="6127750" y="5518150"/>
          <p14:tracePt t="873246" x="6108700" y="5530850"/>
          <p14:tracePt t="873262" x="6076950" y="5530850"/>
          <p14:tracePt t="873278" x="6032500" y="5537200"/>
          <p14:tracePt t="873295" x="5962650" y="5549900"/>
          <p14:tracePt t="873312" x="5892800" y="5556250"/>
          <p14:tracePt t="873317" x="5861050" y="5562600"/>
          <p14:tracePt t="873334" x="5803900" y="5568950"/>
          <p14:tracePt t="873349" x="5759450" y="5575300"/>
          <p14:tracePt t="873362" x="5708650" y="5588000"/>
          <p14:tracePt t="873379" x="5657850" y="5607050"/>
          <p14:tracePt t="873398" x="5600700" y="5632450"/>
          <p14:tracePt t="873414" x="5543550" y="5657850"/>
          <p14:tracePt t="873428" x="5492750" y="5676900"/>
          <p14:tracePt t="873445" x="5441950" y="5689600"/>
          <p14:tracePt t="873462" x="5391150" y="5708650"/>
          <p14:tracePt t="873478" x="5359400" y="5721350"/>
          <p14:tracePt t="873495" x="5321300" y="5727700"/>
          <p14:tracePt t="873512" x="5289550" y="5734050"/>
          <p14:tracePt t="873514" x="5276850" y="5734050"/>
          <p14:tracePt t="873529" x="5264150" y="5734050"/>
          <p14:tracePt t="873546" x="5238750" y="5740400"/>
          <p14:tracePt t="873562" x="5232400" y="5740400"/>
          <p14:tracePt t="873579" x="5219700" y="5727700"/>
          <p14:tracePt t="873599" x="5187950" y="5715000"/>
          <p14:tracePt t="873612" x="5149850" y="5708650"/>
          <p14:tracePt t="873629" x="5105400" y="5689600"/>
          <p14:tracePt t="873645" x="5067300" y="5676900"/>
          <p14:tracePt t="873664" x="5029200" y="5664200"/>
          <p14:tracePt t="873678" x="5016500" y="5657850"/>
          <p14:tracePt t="873731" x="5016500" y="5651500"/>
          <p14:tracePt t="873746" x="5054600" y="5651500"/>
          <p14:tracePt t="873762" x="5143500" y="5651500"/>
          <p14:tracePt t="873779" x="5270500" y="5645150"/>
          <p14:tracePt t="873795" x="5435600" y="5638800"/>
          <p14:tracePt t="873812" x="5619750" y="5626100"/>
          <p14:tracePt t="873828" x="5803900" y="5619750"/>
          <p14:tracePt t="873849" x="5962650" y="5619750"/>
          <p14:tracePt t="873866" x="6115050" y="5619750"/>
          <p14:tracePt t="873879" x="6134100" y="5626100"/>
          <p14:tracePt t="873895" x="6172200" y="5632450"/>
          <p14:tracePt t="873897" x="6184900" y="5632450"/>
          <p14:tracePt t="873914" x="6197600" y="5638800"/>
          <p14:tracePt t="874177" x="6197600" y="5626100"/>
          <p14:tracePt t="874195" x="6165850" y="5556250"/>
          <p14:tracePt t="874213" x="6115050" y="5467350"/>
          <p14:tracePt t="874229" x="6089650" y="5378450"/>
          <p14:tracePt t="874246" x="6108700" y="5270500"/>
          <p14:tracePt t="874262" x="6153150" y="5137150"/>
          <p14:tracePt t="874278" x="6223000" y="4953000"/>
          <p14:tracePt t="874295" x="6299200" y="4768850"/>
          <p14:tracePt t="874299" x="6337300" y="4679950"/>
          <p14:tracePt t="874312" x="6381750" y="4591050"/>
          <p14:tracePt t="874329" x="6426200" y="4445000"/>
          <p14:tracePt t="874331" x="6445250" y="4394200"/>
          <p14:tracePt t="874345" x="6502400" y="4305300"/>
          <p14:tracePt t="874363" x="6553200" y="4229100"/>
          <p14:tracePt t="874379" x="6584950" y="4152900"/>
          <p14:tracePt t="874396" x="6591300" y="4114800"/>
          <p14:tracePt t="874481" x="6597650" y="4114800"/>
          <p14:tracePt t="874490" x="6597650" y="4108450"/>
          <p14:tracePt t="874542" x="6604000" y="4102100"/>
          <p14:tracePt t="874553" x="6610350" y="4095750"/>
          <p14:tracePt t="874563" x="6623050" y="4089400"/>
          <p14:tracePt t="874578" x="6648450" y="4044950"/>
          <p14:tracePt t="874598" x="6680200" y="3994150"/>
          <p14:tracePt t="874612" x="6705600" y="3956050"/>
          <p14:tracePt t="874629" x="6711950" y="3930650"/>
          <p14:tracePt t="874645" x="6711950" y="3911600"/>
          <p14:tracePt t="874665" x="6718300" y="3892550"/>
          <p14:tracePt t="874679" x="6718300" y="3873500"/>
          <p14:tracePt t="874695" x="6718300" y="3867150"/>
          <p14:tracePt t="874729" x="6705600" y="3911600"/>
          <p14:tracePt t="874746" x="6673850" y="3981450"/>
          <p14:tracePt t="874762" x="6648450" y="4038600"/>
          <p14:tracePt t="874778" x="6623050" y="4076700"/>
          <p14:tracePt t="874795" x="6604000" y="4127500"/>
          <p14:tracePt t="874812" x="6584950" y="4184650"/>
          <p14:tracePt t="874829" x="6578600" y="4216400"/>
          <p14:tracePt t="874865" x="6578600" y="4210050"/>
          <p14:tracePt t="874879" x="6578600" y="4191000"/>
          <p14:tracePt t="874895" x="6610350" y="4140200"/>
          <p14:tracePt t="874915" x="6642100" y="4108450"/>
          <p14:tracePt t="874929" x="6648450" y="4102100"/>
          <p14:tracePt t="874945" x="6648450" y="4083050"/>
          <p14:tracePt t="874962" x="6648450" y="4076700"/>
          <p14:tracePt t="874979" x="6648450" y="4057650"/>
          <p14:tracePt t="874995" x="6648450" y="4051300"/>
          <p14:tracePt t="875081" x="6648450" y="4044950"/>
          <p14:tracePt t="875114" x="6635750" y="4044950"/>
          <p14:tracePt t="875121" x="6623050" y="4044950"/>
          <p14:tracePt t="875130" x="6616700" y="4044950"/>
          <p14:tracePt t="875177" x="6623050" y="4044950"/>
          <p14:tracePt t="875197" x="6629400" y="4044950"/>
          <p14:tracePt t="875228" x="6629400" y="4057650"/>
          <p14:tracePt t="875233" x="6629400" y="4070350"/>
          <p14:tracePt t="875246" x="6629400" y="4083050"/>
          <p14:tracePt t="875262" x="6629400" y="4095750"/>
          <p14:tracePt t="875278" x="6616700" y="4095750"/>
          <p14:tracePt t="875295" x="6610350" y="4095750"/>
          <p14:tracePt t="875301" x="6597650" y="4095750"/>
          <p14:tracePt t="875315" x="6591300" y="4095750"/>
          <p14:tracePt t="875328" x="6584950" y="4095750"/>
          <p14:tracePt t="875362" x="6578600" y="4095750"/>
          <p14:tracePt t="875378" x="6572250" y="4089400"/>
          <p14:tracePt t="875395" x="6565900" y="4070350"/>
          <p14:tracePt t="875415" x="6559550" y="4064000"/>
          <p14:tracePt t="875419" x="6553200" y="4051300"/>
          <p14:tracePt t="875428" x="6546850" y="4044950"/>
          <p14:tracePt t="875445" x="6546850" y="4025900"/>
          <p14:tracePt t="875462" x="6546850" y="3994150"/>
          <p14:tracePt t="875479" x="6546850" y="3975100"/>
          <p14:tracePt t="875495" x="6546850" y="3949700"/>
          <p14:tracePt t="875512" x="6559550" y="3924300"/>
          <p14:tracePt t="875529" x="6591300" y="3892550"/>
          <p14:tracePt t="875545" x="6667500" y="3854450"/>
          <p14:tracePt t="875562" x="6731000" y="3841750"/>
          <p14:tracePt t="875579" x="6788150" y="3829050"/>
          <p14:tracePt t="875597" x="6819900" y="3829050"/>
          <p14:tracePt t="875612" x="6832600" y="3829050"/>
          <p14:tracePt t="875628" x="6845300" y="3841750"/>
          <p14:tracePt t="875645" x="6883400" y="3860800"/>
          <p14:tracePt t="875664" x="6915150" y="3886200"/>
          <p14:tracePt t="875667" x="6934200" y="3892550"/>
          <p14:tracePt t="875679" x="6946900" y="3905250"/>
          <p14:tracePt t="875695" x="6972300" y="3937000"/>
          <p14:tracePt t="875712" x="6978650" y="3975100"/>
          <p14:tracePt t="875731" x="6965950" y="4032250"/>
          <p14:tracePt t="875736" x="6953250" y="4044950"/>
          <p14:tracePt t="875745" x="6946900" y="4076700"/>
          <p14:tracePt t="875762" x="6927850" y="4127500"/>
          <p14:tracePt t="875778" x="6908800" y="4159250"/>
          <p14:tracePt t="875795" x="6883400" y="4191000"/>
          <p14:tracePt t="875812" x="6845300" y="4216400"/>
          <p14:tracePt t="875829" x="6826250" y="4229100"/>
          <p14:tracePt t="875848" x="6800850" y="4235450"/>
          <p14:tracePt t="875865" x="6788150" y="4235450"/>
          <p14:tracePt t="875895" x="6788150" y="4241800"/>
          <p14:tracePt t="875974" x="6788150" y="4235450"/>
          <p14:tracePt t="875980" x="6781800" y="4229100"/>
          <p14:tracePt t="875995" x="6769100" y="4216400"/>
          <p14:tracePt t="876012" x="6750050" y="4197350"/>
          <p14:tracePt t="876029" x="6743700" y="4178300"/>
          <p14:tracePt t="876048" x="6743700" y="4165600"/>
          <p14:tracePt t="876062" x="6743700" y="4159250"/>
          <p14:tracePt t="876080" x="6743700" y="4146550"/>
          <p14:tracePt t="876098" x="6743700" y="4114800"/>
          <p14:tracePt t="876115" x="6743700" y="4083050"/>
          <p14:tracePt t="876129" x="6743700" y="4064000"/>
          <p14:tracePt t="876145" x="6724650" y="4013200"/>
          <p14:tracePt t="876164" x="6711950" y="3994150"/>
          <p14:tracePt t="876179" x="6705600" y="3987800"/>
          <p14:tracePt t="876195" x="6686550" y="3987800"/>
          <p14:tracePt t="876214" x="6667500" y="3975100"/>
          <p14:tracePt t="876229" x="6648450" y="3975100"/>
          <p14:tracePt t="876246" x="6629400" y="3968750"/>
          <p14:tracePt t="876262" x="6591300" y="3968750"/>
          <p14:tracePt t="876279" x="6559550" y="3968750"/>
          <p14:tracePt t="876295" x="6515100" y="4000500"/>
          <p14:tracePt t="876299" x="6483350" y="4025900"/>
          <p14:tracePt t="876317" x="6432550" y="4108450"/>
          <p14:tracePt t="876332" x="6369050" y="4191000"/>
          <p14:tracePt t="876347" x="6337300" y="4254500"/>
          <p14:tracePt t="876364" x="6324600" y="4298950"/>
          <p14:tracePt t="876380" x="6311900" y="4311650"/>
          <p14:tracePt t="876508" x="6311900" y="4305300"/>
          <p14:tracePt t="876561" x="6311900" y="4298950"/>
          <p14:tracePt t="876569" x="6311900" y="4279900"/>
          <p14:tracePt t="876579" x="6311900" y="4267200"/>
          <p14:tracePt t="876599" x="6311900" y="4216400"/>
          <p14:tracePt t="876606" x="6311900" y="4191000"/>
          <p14:tracePt t="876612" x="6311900" y="4152900"/>
          <p14:tracePt t="876629" x="6311900" y="4089400"/>
          <p14:tracePt t="876645" x="6311900" y="4057650"/>
          <p14:tracePt t="876664" x="6311900" y="4019550"/>
          <p14:tracePt t="876679" x="6311900" y="3987800"/>
          <p14:tracePt t="876695" x="6311900" y="3956050"/>
          <p14:tracePt t="876714" x="6330950" y="3867150"/>
          <p14:tracePt t="876729" x="6350000" y="3822700"/>
          <p14:tracePt t="876746" x="6362700" y="3797300"/>
          <p14:tracePt t="876762" x="6369050" y="3784600"/>
          <p14:tracePt t="876779" x="6375400" y="3784600"/>
          <p14:tracePt t="876830" x="6388100" y="3778250"/>
          <p14:tracePt t="876849" x="6400800" y="3771900"/>
          <p14:tracePt t="876857" x="6400800" y="3765550"/>
          <p14:tracePt t="876869" x="6407150" y="3765550"/>
          <p14:tracePt t="876905" x="6407150" y="3759200"/>
          <p14:tracePt t="877008" x="6407150" y="3752850"/>
          <p14:tracePt t="877370" x="6413500" y="3752850"/>
          <p14:tracePt t="877466" x="6419850" y="3752850"/>
          <p14:tracePt t="877497" x="6426200" y="3752850"/>
          <p14:tracePt t="877522" x="6432550" y="3752850"/>
          <p14:tracePt t="877545" x="6438900" y="3752850"/>
          <p14:tracePt t="877587" x="6426200" y="3765550"/>
          <p14:tracePt t="877601" x="6419850" y="3784600"/>
          <p14:tracePt t="877611" x="6400800" y="3822700"/>
          <p14:tracePt t="877631" x="6388100" y="3854450"/>
          <p14:tracePt t="877646" x="6388100" y="3873500"/>
          <p14:tracePt t="877649" x="6381750" y="3879850"/>
          <p14:tracePt t="877727" x="6388100" y="3879850"/>
          <p14:tracePt t="877747" x="6394450" y="3879850"/>
          <p14:tracePt t="877753" x="6400800" y="3879850"/>
          <p14:tracePt t="877763" x="6407150" y="3879850"/>
          <p14:tracePt t="877779" x="6419850" y="3867150"/>
          <p14:tracePt t="877795" x="6426200" y="3867150"/>
          <p14:tracePt t="877867" x="6413500" y="3867150"/>
          <p14:tracePt t="877878" x="6400800" y="3867150"/>
          <p14:tracePt t="877884" x="6388100" y="3867150"/>
          <p14:tracePt t="877895" x="6369050" y="3867150"/>
          <p14:tracePt t="877916" x="6299200" y="3867150"/>
          <p14:tracePt t="877923" x="6267450" y="3867150"/>
          <p14:tracePt t="877929" x="6229350" y="3860800"/>
          <p14:tracePt t="877945" x="6172200" y="3848100"/>
          <p14:tracePt t="877962" x="6115050" y="3829050"/>
          <p14:tracePt t="877980" x="6064250" y="3816350"/>
          <p14:tracePt t="877995" x="6019800" y="3816350"/>
          <p14:tracePt t="878012" x="6007100" y="3816350"/>
          <p14:tracePt t="878045" x="6019800" y="3816350"/>
          <p14:tracePt t="878062" x="6026150" y="3816350"/>
          <p14:tracePt t="878079" x="6032500" y="3816350"/>
          <p14:tracePt t="878826" x="6045200" y="3816350"/>
          <p14:tracePt t="878833" x="6070600" y="3816350"/>
          <p14:tracePt t="878852" x="6146800" y="3816350"/>
          <p14:tracePt t="878863" x="6191250" y="3816350"/>
          <p14:tracePt t="878879" x="6299200" y="3810000"/>
          <p14:tracePt t="878895" x="6413500" y="3810000"/>
          <p14:tracePt t="878898" x="6464300" y="3810000"/>
          <p14:tracePt t="878914" x="6559550" y="3803650"/>
          <p14:tracePt t="878929" x="6584950" y="3797300"/>
          <p14:tracePt t="878946" x="6623050" y="3784600"/>
          <p14:tracePt t="879083" x="6623050" y="3797300"/>
          <p14:tracePt t="879090" x="6616700" y="3803650"/>
          <p14:tracePt t="879104" x="6610350" y="3810000"/>
          <p14:tracePt t="879112" x="6610350" y="3816350"/>
          <p14:tracePt t="879129" x="6597650" y="3835400"/>
          <p14:tracePt t="879131" x="6591300" y="3841750"/>
          <p14:tracePt t="879145" x="6572250" y="3854450"/>
          <p14:tracePt t="879165" x="6546850" y="3867150"/>
          <p14:tracePt t="879179" x="6515100" y="3879850"/>
          <p14:tracePt t="879195" x="6496050" y="3886200"/>
          <p14:tracePt t="879212" x="6496050" y="3892550"/>
          <p14:tracePt t="879229" x="6489700" y="3892550"/>
          <p14:tracePt t="879284" x="6489700" y="3898900"/>
          <p14:tracePt t="879306" x="6489700" y="3905250"/>
          <p14:tracePt t="879316" x="6489700" y="3911600"/>
          <p14:tracePt t="879333" x="6502400" y="3911600"/>
          <p14:tracePt t="879345" x="6508750" y="3917950"/>
          <p14:tracePt t="879381" x="6508750" y="3930650"/>
          <p14:tracePt t="879395" x="6508750" y="3943350"/>
          <p14:tracePt t="879416" x="6477000" y="3949700"/>
          <p14:tracePt t="879429" x="6438900" y="3949700"/>
          <p14:tracePt t="879446" x="6394450" y="3949700"/>
          <p14:tracePt t="879463" x="6356350" y="3949700"/>
          <p14:tracePt t="879479" x="6324600" y="3949700"/>
          <p14:tracePt t="879496" x="6305550" y="3937000"/>
          <p14:tracePt t="879513" x="6286500" y="3930650"/>
          <p14:tracePt t="879533" x="6280150" y="3930650"/>
          <p14:tracePt t="879545" x="6273800" y="3930650"/>
          <p14:tracePt t="879568" x="6273800" y="3924300"/>
          <p14:tracePt t="879578" x="6261100" y="3917950"/>
          <p14:tracePt t="879599" x="6242050" y="3905250"/>
          <p14:tracePt t="879606" x="6235700" y="3898900"/>
          <p14:tracePt t="879612" x="6223000" y="3892550"/>
          <p14:tracePt t="879629" x="6216650" y="3892550"/>
          <p14:tracePt t="879648" x="6210300" y="3886200"/>
          <p14:tracePt t="879664" x="6197600" y="3879850"/>
          <p14:tracePt t="879678" x="6191250" y="3879850"/>
          <p14:tracePt t="879695" x="6172200" y="3867150"/>
          <p14:tracePt t="879712" x="6159500" y="3860800"/>
          <p14:tracePt t="879715" x="6153150" y="3860800"/>
          <p14:tracePt t="879729" x="6146800" y="3860800"/>
          <p14:tracePt t="879777" x="6134100" y="3860800"/>
          <p14:tracePt t="879795" x="6121400" y="3860800"/>
          <p14:tracePt t="879812" x="6108700" y="3860800"/>
          <p14:tracePt t="879830" x="6089650" y="3854450"/>
          <p14:tracePt t="879848" x="6064250" y="3841750"/>
          <p14:tracePt t="879862" x="6051550" y="3841750"/>
          <p14:tracePt t="879879" x="6038850" y="3841750"/>
          <p14:tracePt t="879895" x="6026150" y="3835400"/>
          <p14:tracePt t="879914" x="6000750" y="3829050"/>
          <p14:tracePt t="879929" x="5994400" y="3829050"/>
          <p14:tracePt t="879945" x="5988050" y="3822700"/>
          <p14:tracePt t="880019" x="5981700" y="3822700"/>
          <p14:tracePt t="880028" x="5975350" y="3822700"/>
          <p14:tracePt t="880062" x="5969000" y="3822700"/>
          <p14:tracePt t="880074" x="5962650" y="3822700"/>
          <p14:tracePt t="880085" x="5956300" y="3822700"/>
          <p14:tracePt t="880097" x="5949950" y="3822700"/>
          <p14:tracePt t="880201" x="5943600" y="3822700"/>
          <p14:tracePt t="880210" x="5937250" y="3822700"/>
          <p14:tracePt t="880231" x="5924550" y="3822700"/>
          <p14:tracePt t="880246" x="5911850" y="3822700"/>
          <p14:tracePt t="880262" x="5899150" y="3822700"/>
          <p14:tracePt t="880278" x="5892800" y="3822700"/>
          <p14:tracePt t="880492" x="5886450" y="3822700"/>
          <p14:tracePt t="880512" x="5880100" y="3816350"/>
          <p14:tracePt t="880529" x="5861050" y="3816350"/>
          <p14:tracePt t="880548" x="5848350" y="3816350"/>
          <p14:tracePt t="880633" x="5854700" y="3816350"/>
          <p14:tracePt t="880645" x="5861050" y="3816350"/>
          <p14:tracePt t="880652" x="5867400" y="3816350"/>
          <p14:tracePt t="880665" x="5880100" y="3816350"/>
          <p14:tracePt t="880679" x="5911850" y="3810000"/>
          <p14:tracePt t="880695" x="5956300" y="3810000"/>
          <p14:tracePt t="880712" x="6007100" y="3810000"/>
          <p14:tracePt t="880716" x="6045200" y="3810000"/>
          <p14:tracePt t="880730" x="6159500" y="3816350"/>
          <p14:tracePt t="880746" x="6280150" y="3810000"/>
          <p14:tracePt t="880763" x="6419850" y="3810000"/>
          <p14:tracePt t="880778" x="6527800" y="3810000"/>
          <p14:tracePt t="880795" x="6610350" y="3810000"/>
          <p14:tracePt t="880812" x="6635750" y="3810000"/>
          <p14:tracePt t="880832" x="6642100" y="3816350"/>
          <p14:tracePt t="880849" x="6629400" y="3829050"/>
          <p14:tracePt t="880870" x="6540500" y="3867150"/>
          <p14:tracePt t="880882" x="6464300" y="3886200"/>
          <p14:tracePt t="880895" x="6419850" y="3905250"/>
          <p14:tracePt t="880915" x="6280150" y="3937000"/>
          <p14:tracePt t="880929" x="6229350" y="3937000"/>
          <p14:tracePt t="880945" x="6057900" y="3937000"/>
          <p14:tracePt t="880962" x="5930900" y="3937000"/>
          <p14:tracePt t="880978" x="5829300" y="3937000"/>
          <p14:tracePt t="880995" x="5778500" y="3937000"/>
          <p14:tracePt t="881029" x="5803900" y="3943350"/>
          <p14:tracePt t="881045" x="5911850" y="3943350"/>
          <p14:tracePt t="881062" x="6070600" y="3949700"/>
          <p14:tracePt t="881079" x="6235700" y="3956050"/>
          <p14:tracePt t="881098" x="6477000" y="3949700"/>
          <p14:tracePt t="881114" x="6610350" y="3943350"/>
          <p14:tracePt t="881129" x="6654800" y="3943350"/>
          <p14:tracePt t="881146" x="6705600" y="3943350"/>
          <p14:tracePt t="881178" x="6661150" y="3943350"/>
          <p14:tracePt t="881198" x="6572250" y="3943350"/>
          <p14:tracePt t="881212" x="6470650" y="3943350"/>
          <p14:tracePt t="881233" x="6350000" y="3943350"/>
          <p14:tracePt t="881246" x="6197600" y="3943350"/>
          <p14:tracePt t="881263" x="6083300" y="3943350"/>
          <p14:tracePt t="881279" x="6019800" y="3949700"/>
          <p14:tracePt t="881283" x="6000750" y="3956050"/>
          <p14:tracePt t="881295" x="5994400" y="3956050"/>
          <p14:tracePt t="881330" x="6057900" y="3956050"/>
          <p14:tracePt t="881350" x="6172200" y="3956050"/>
          <p14:tracePt t="881363" x="6299200" y="3956050"/>
          <p14:tracePt t="881379" x="6432550" y="3956050"/>
          <p14:tracePt t="881396" x="6584950" y="3956050"/>
          <p14:tracePt t="881414" x="6724650" y="3962400"/>
          <p14:tracePt t="881428" x="6800850" y="3962400"/>
          <p14:tracePt t="881445" x="6832600" y="3962400"/>
          <p14:tracePt t="881462" x="6832600" y="3968750"/>
          <p14:tracePt t="881478" x="6826250" y="3968750"/>
          <p14:tracePt t="881495" x="6756400" y="3987800"/>
          <p14:tracePt t="881513" x="6680200" y="4000500"/>
          <p14:tracePt t="881515" x="6648450" y="4013200"/>
          <p14:tracePt t="881529" x="6616700" y="4019550"/>
          <p14:tracePt t="881545" x="6565900" y="4038600"/>
          <p14:tracePt t="881562" x="6559550" y="4044950"/>
          <p14:tracePt t="881649" x="6559550" y="4064000"/>
          <p14:tracePt t="881662" x="6553200" y="4070350"/>
          <p14:tracePt t="881669" x="6546850" y="4089400"/>
          <p14:tracePt t="881679" x="6534150" y="4102100"/>
          <p14:tracePt t="881695" x="6515100" y="4127500"/>
          <p14:tracePt t="881712" x="6464300" y="4159250"/>
          <p14:tracePt t="881716" x="6438900" y="4178300"/>
          <p14:tracePt t="881729" x="6400800" y="4203700"/>
          <p14:tracePt t="881745" x="6292850" y="4273550"/>
          <p14:tracePt t="881762" x="6229350" y="4324350"/>
          <p14:tracePt t="881779" x="6184900" y="4356100"/>
          <p14:tracePt t="881795" x="6172200" y="4368800"/>
          <p14:tracePt t="881816" x="6172200" y="4381500"/>
          <p14:tracePt t="881830" x="6172200" y="4387850"/>
          <p14:tracePt t="881848" x="6165850" y="4400550"/>
          <p14:tracePt t="881854" x="6165850" y="4406900"/>
          <p14:tracePt t="881868" x="6159500" y="4432300"/>
          <p14:tracePt t="881879" x="6153150" y="4457700"/>
          <p14:tracePt t="881895" x="6127750" y="4540250"/>
          <p14:tracePt t="881898" x="6108700" y="4597400"/>
          <p14:tracePt t="881914" x="6064250" y="4724400"/>
          <p14:tracePt t="881929" x="6051550" y="4813300"/>
          <p14:tracePt t="881945" x="6000750" y="5067300"/>
          <p14:tracePt t="881962" x="5956300" y="5219700"/>
          <p14:tracePt t="881978" x="5911850" y="5353050"/>
          <p14:tracePt t="881995" x="5873750" y="5467350"/>
          <p14:tracePt t="882012" x="5842000" y="5575300"/>
          <p14:tracePt t="882029" x="5803900" y="5683250"/>
          <p14:tracePt t="882048" x="5765800" y="5765800"/>
          <p14:tracePt t="882062" x="5746750" y="5797550"/>
          <p14:tracePt t="882079" x="5740400" y="5797550"/>
          <p14:tracePt t="882099" x="5715000" y="5797550"/>
          <p14:tracePt t="882112" x="5708650" y="5791200"/>
          <p14:tracePt t="882129" x="5695950" y="5784850"/>
          <p14:tracePt t="882145" x="5683250" y="5778500"/>
          <p14:tracePt t="882164" x="5664200" y="5778500"/>
          <p14:tracePt t="882195" x="5657850" y="5778500"/>
          <p14:tracePt t="882212" x="5638800" y="5778500"/>
          <p14:tracePt t="882229" x="5594350" y="5759450"/>
          <p14:tracePt t="882246" x="5511800" y="5740400"/>
          <p14:tracePt t="882262" x="5416550" y="5734050"/>
          <p14:tracePt t="882279" x="5308600" y="5734050"/>
          <p14:tracePt t="882295" x="5187950" y="5727700"/>
          <p14:tracePt t="882298" x="5130800" y="5727700"/>
          <p14:tracePt t="882312" x="5073650" y="5727700"/>
          <p14:tracePt t="882333" x="4895850" y="5727700"/>
          <p14:tracePt t="882348" x="4775200" y="5727700"/>
          <p14:tracePt t="882362" x="4660900" y="5727700"/>
          <p14:tracePt t="882380" x="4540250" y="5727700"/>
          <p14:tracePt t="882397" x="4425950" y="5727700"/>
          <p14:tracePt t="882414" x="4305300" y="5721350"/>
          <p14:tracePt t="882428" x="4191000" y="5695950"/>
          <p14:tracePt t="882445" x="4102100" y="5695950"/>
          <p14:tracePt t="882462" x="4044950" y="5689600"/>
          <p14:tracePt t="882478" x="4006850" y="5695950"/>
          <p14:tracePt t="882496" x="3975100" y="5695950"/>
          <p14:tracePt t="882512" x="3962400" y="5695950"/>
          <p14:tracePt t="882529" x="3956050" y="5695950"/>
          <p14:tracePt t="882586" x="3956050" y="5689600"/>
          <p14:tracePt t="882599" x="3956050" y="5676900"/>
          <p14:tracePt t="882605" x="3956050" y="5670550"/>
          <p14:tracePt t="882615" x="3956050" y="5664200"/>
          <p14:tracePt t="882858" x="3937000" y="5670550"/>
          <p14:tracePt t="882865" x="3911600" y="5670550"/>
          <p14:tracePt t="882879" x="3879850" y="5676900"/>
          <p14:tracePt t="882895" x="3803650" y="5683250"/>
          <p14:tracePt t="882902" x="3771900" y="5683250"/>
          <p14:tracePt t="882914" x="3695700" y="5689600"/>
          <p14:tracePt t="882930" x="3613150" y="5695950"/>
          <p14:tracePt t="882946" x="3530600" y="5702300"/>
          <p14:tracePt t="882962" x="3441700" y="5708650"/>
          <p14:tracePt t="882978" x="3352800" y="5702300"/>
          <p14:tracePt t="882995" x="3263900" y="5689600"/>
          <p14:tracePt t="883012" x="3194050" y="5689600"/>
          <p14:tracePt t="883029" x="3136900" y="5676900"/>
          <p14:tracePt t="883045" x="3092450" y="5670550"/>
          <p14:tracePt t="883062" x="3035300" y="5670550"/>
          <p14:tracePt t="883079" x="2978150" y="5670550"/>
          <p14:tracePt t="883098" x="2921000" y="5670550"/>
          <p14:tracePt t="883112" x="2908300" y="5670550"/>
          <p14:tracePt t="883131" x="2876550" y="5676900"/>
          <p14:tracePt t="883145" x="2851150" y="5683250"/>
          <p14:tracePt t="883165" x="2813050" y="5695950"/>
          <p14:tracePt t="883179" x="2762250" y="5695950"/>
          <p14:tracePt t="883195" x="2749550" y="5702300"/>
          <p14:tracePt t="883214" x="2736850" y="5702300"/>
          <p14:tracePt t="883246" x="2743200" y="5695950"/>
          <p14:tracePt t="883262" x="2774950" y="5683250"/>
          <p14:tracePt t="883279" x="2819400" y="5664200"/>
          <p14:tracePt t="883295" x="2889250" y="5632450"/>
          <p14:tracePt t="883301" x="2940050" y="5626100"/>
          <p14:tracePt t="883313" x="3048000" y="5613400"/>
          <p14:tracePt t="883330" x="3175000" y="5613400"/>
          <p14:tracePt t="883348" x="3302000" y="5613400"/>
          <p14:tracePt t="883365" x="3473450" y="5600700"/>
          <p14:tracePt t="883379" x="3625850" y="5607050"/>
          <p14:tracePt t="883395" x="3803650" y="5613400"/>
          <p14:tracePt t="883414" x="3981450" y="5626100"/>
          <p14:tracePt t="883428" x="4146550" y="5638800"/>
          <p14:tracePt t="883445" x="4311650" y="5645150"/>
          <p14:tracePt t="883462" x="4457700" y="5645150"/>
          <p14:tracePt t="883480" x="4705350" y="5645150"/>
          <p14:tracePt t="883495" x="4787900" y="5645150"/>
          <p14:tracePt t="883512" x="4921250" y="5645150"/>
          <p14:tracePt t="883516" x="4978400" y="5645150"/>
          <p14:tracePt t="883529" x="5035550" y="5645150"/>
          <p14:tracePt t="883545" x="5200650" y="5645150"/>
          <p14:tracePt t="883562" x="5327650" y="5645150"/>
          <p14:tracePt t="883579" x="5422900" y="5638800"/>
          <p14:tracePt t="883600" x="5518150" y="5638800"/>
          <p14:tracePt t="883612" x="5594350" y="5638800"/>
          <p14:tracePt t="883631" x="5676900" y="5638800"/>
          <p14:tracePt t="883645" x="5765800" y="5638800"/>
          <p14:tracePt t="883664" x="5873750" y="5638800"/>
          <p14:tracePt t="883679" x="5988050" y="5638800"/>
          <p14:tracePt t="883695" x="6102350" y="5645150"/>
          <p14:tracePt t="883713" x="6229350" y="5651500"/>
          <p14:tracePt t="883730" x="6305550" y="5651500"/>
          <p14:tracePt t="883746" x="6369050" y="5651500"/>
          <p14:tracePt t="883762" x="6426200" y="5651500"/>
          <p14:tracePt t="883779" x="6451600" y="5651500"/>
          <p14:tracePt t="883795" x="6464300" y="5651500"/>
          <p14:tracePt t="883975" x="6445250" y="5651500"/>
          <p14:tracePt t="883982" x="6432550" y="5651500"/>
          <p14:tracePt t="884154" x="6426200" y="5651500"/>
          <p14:tracePt t="884167" x="6413500" y="5645150"/>
          <p14:tracePt t="884179" x="6394450" y="5638800"/>
          <p14:tracePt t="884196" x="6362700" y="5638800"/>
          <p14:tracePt t="884212" x="6324600" y="5638800"/>
          <p14:tracePt t="884229" x="6273800" y="5638800"/>
          <p14:tracePt t="884247" x="6178550" y="5638800"/>
          <p14:tracePt t="884262" x="6045200" y="5638800"/>
          <p14:tracePt t="884265" x="5975350" y="5645150"/>
          <p14:tracePt t="884279" x="5892800" y="5645150"/>
          <p14:tracePt t="884295" x="5727700" y="5645150"/>
          <p14:tracePt t="884303" x="5651500" y="5657850"/>
          <p14:tracePt t="884304" x="5568950" y="5657850"/>
          <p14:tracePt t="884330" x="5308600" y="5651500"/>
          <p14:tracePt t="884348" x="5162550" y="5638800"/>
          <p14:tracePt t="884362" x="5041900" y="5638800"/>
          <p14:tracePt t="884379" x="4921250" y="5638800"/>
          <p14:tracePt t="884395" x="4800600" y="5638800"/>
          <p14:tracePt t="884415" x="4686300" y="5638800"/>
          <p14:tracePt t="884428" x="4597400" y="5638800"/>
          <p14:tracePt t="884445" x="4527550" y="5638800"/>
          <p14:tracePt t="884462" x="4470400" y="5632450"/>
          <p14:tracePt t="884478" x="4419600" y="5626100"/>
          <p14:tracePt t="884495" x="4381500" y="5626100"/>
          <p14:tracePt t="884512" x="4337050" y="5626100"/>
          <p14:tracePt t="884516" x="4324350" y="5626100"/>
          <p14:tracePt t="884529" x="4298950" y="5626100"/>
          <p14:tracePt t="884536" x="4279900" y="5626100"/>
          <p14:tracePt t="884542" x="4260850" y="5626100"/>
          <p14:tracePt t="884545" x="4254500" y="5626100"/>
          <p14:tracePt t="884566" x="4248150" y="5626100"/>
          <p14:tracePt t="884579" x="4241800" y="5626100"/>
          <p14:tracePt t="884634" x="4235450" y="5626100"/>
          <p14:tracePt t="884645" x="4229100" y="5619750"/>
          <p14:tracePt t="884664" x="4216400" y="5619750"/>
          <p14:tracePt t="884739" x="4229100" y="5619750"/>
          <p14:tracePt t="884746" x="4267200" y="5619750"/>
          <p14:tracePt t="884763" x="4356100" y="5619750"/>
          <p14:tracePt t="884779" x="4508500" y="5619750"/>
          <p14:tracePt t="884795" x="4730750" y="5619750"/>
          <p14:tracePt t="884812" x="4959350" y="5613400"/>
          <p14:tracePt t="884830" x="5156200" y="5613400"/>
          <p14:tracePt t="884848" x="5308600" y="5607050"/>
          <p14:tracePt t="884865" x="5473700" y="5607050"/>
          <p14:tracePt t="884879" x="5505450" y="5607050"/>
          <p14:tracePt t="884895" x="5568950" y="5607050"/>
          <p14:tracePt t="884914" x="5645150" y="5607050"/>
          <p14:tracePt t="884929" x="5676900" y="5607050"/>
          <p14:tracePt t="884947" x="5734050" y="5607050"/>
          <p14:tracePt t="884962" x="5791200" y="5607050"/>
          <p14:tracePt t="884978" x="5861050" y="5607050"/>
          <p14:tracePt t="884995" x="5937250" y="5607050"/>
          <p14:tracePt t="885012" x="6013450" y="5600700"/>
          <p14:tracePt t="885029" x="6089650" y="5613400"/>
          <p14:tracePt t="885049" x="6153150" y="5619750"/>
          <p14:tracePt t="885062" x="6191250" y="5619750"/>
          <p14:tracePt t="885079" x="6210300" y="5619750"/>
          <p14:tracePt t="885099" x="6216650" y="5619750"/>
          <p14:tracePt t="885185" x="6216650" y="5626100"/>
          <p14:tracePt t="885194" x="6216650" y="5632450"/>
          <p14:tracePt t="885213" x="6146800" y="5638800"/>
          <p14:tracePt t="885231" x="6051550" y="5651500"/>
          <p14:tracePt t="885237" x="6013450" y="5657850"/>
          <p14:tracePt t="885246" x="5969000" y="5664200"/>
          <p14:tracePt t="885262" x="5873750" y="5670550"/>
          <p14:tracePt t="885279" x="5772150" y="5676900"/>
          <p14:tracePt t="885295" x="5664200" y="5676900"/>
          <p14:tracePt t="885298" x="5619750" y="5676900"/>
          <p14:tracePt t="885312" x="5568950" y="5676900"/>
          <p14:tracePt t="885333" x="5461000" y="5676900"/>
          <p14:tracePt t="885337" x="5429250" y="5676900"/>
          <p14:tracePt t="885345" x="5403850" y="5676900"/>
          <p14:tracePt t="885362" x="5359400" y="5676900"/>
          <p14:tracePt t="885379" x="5314950" y="5676900"/>
          <p14:tracePt t="885395" x="5276850" y="5676900"/>
          <p14:tracePt t="885414" x="5226050" y="5676900"/>
          <p14:tracePt t="885428" x="5187950" y="5676900"/>
          <p14:tracePt t="885445" x="5149850" y="5676900"/>
          <p14:tracePt t="885462" x="5111750" y="5676900"/>
          <p14:tracePt t="885479" x="5067300" y="5676900"/>
          <p14:tracePt t="885495" x="5022850" y="5676900"/>
          <p14:tracePt t="885512" x="4984750" y="5676900"/>
          <p14:tracePt t="885517" x="4972050" y="5676900"/>
          <p14:tracePt t="885529" x="4953000" y="5676900"/>
          <p14:tracePt t="885545" x="4921250" y="5676900"/>
          <p14:tracePt t="885567" x="4895850" y="5676900"/>
          <p14:tracePt t="885579" x="4864100" y="5676900"/>
          <p14:tracePt t="885599" x="4832350" y="5676900"/>
          <p14:tracePt t="885613" x="4787900" y="5676900"/>
          <p14:tracePt t="885629" x="4737100" y="5676900"/>
          <p14:tracePt t="885645" x="4699000" y="5676900"/>
          <p14:tracePt t="885664" x="4692650" y="5676900"/>
          <p14:tracePt t="885739" x="4692650" y="5670550"/>
          <p14:tracePt t="885748" x="4692650" y="5664200"/>
          <p14:tracePt t="885756" x="4724400" y="5664200"/>
          <p14:tracePt t="885765" x="4749800" y="5651500"/>
          <p14:tracePt t="885778" x="4826000" y="5632450"/>
          <p14:tracePt t="885795" x="4914900" y="5613400"/>
          <p14:tracePt t="885812" x="4997450" y="5594350"/>
          <p14:tracePt t="885830" x="5073650" y="5581650"/>
          <p14:tracePt t="885847" x="5168900" y="5568950"/>
          <p14:tracePt t="885856" x="5213350" y="5568950"/>
          <p14:tracePt t="885858" x="5270500" y="5568950"/>
          <p14:tracePt t="885869" x="5327650" y="5568950"/>
          <p14:tracePt t="885879" x="5378450" y="5568950"/>
          <p14:tracePt t="885896" x="5473700" y="5568950"/>
          <p14:tracePt t="885915" x="5543550" y="5568950"/>
          <p14:tracePt t="885929" x="5588000" y="5568950"/>
          <p14:tracePt t="885945" x="5626100" y="5568950"/>
          <p14:tracePt t="885962" x="5657850" y="5575300"/>
          <p14:tracePt t="885979" x="5664200" y="5575300"/>
          <p14:tracePt t="886177" x="5657850" y="5575300"/>
          <p14:tracePt t="886196" x="5651500" y="5588000"/>
          <p14:tracePt t="886213" x="5638800" y="5600700"/>
          <p14:tracePt t="886235" x="5632450" y="5613400"/>
          <p14:tracePt t="886279" x="5619750" y="5613400"/>
          <p14:tracePt t="886296" x="5600700" y="5613400"/>
          <p14:tracePt t="886312" x="5588000" y="5613400"/>
          <p14:tracePt t="886332" x="5575300" y="5613400"/>
          <p14:tracePt t="886347" x="5562600" y="5613400"/>
          <p14:tracePt t="886363" x="5524500" y="5613400"/>
          <p14:tracePt t="886378" x="5454650" y="5613400"/>
          <p14:tracePt t="886395" x="5353050" y="5613400"/>
          <p14:tracePt t="886414" x="5251450" y="5613400"/>
          <p14:tracePt t="886429" x="5156200" y="5607050"/>
          <p14:tracePt t="886445" x="5060950" y="5607050"/>
          <p14:tracePt t="886462" x="4972050" y="5607050"/>
          <p14:tracePt t="886479" x="4876800" y="5607050"/>
          <p14:tracePt t="886495" x="4800600" y="5600700"/>
          <p14:tracePt t="886512" x="4737100" y="5600700"/>
          <p14:tracePt t="886515" x="4711700" y="5600700"/>
          <p14:tracePt t="886529" x="4705350" y="5594350"/>
          <p14:tracePt t="886545" x="4686300" y="5594350"/>
          <p14:tracePt t="886562" x="4679950" y="5594350"/>
          <p14:tracePt t="886726" x="4679950" y="5600700"/>
          <p14:tracePt t="887169" x="4692650" y="5600700"/>
          <p14:tracePt t="887178" x="4705350" y="5607050"/>
          <p14:tracePt t="887185" x="4718050" y="5607050"/>
          <p14:tracePt t="887196" x="4737100" y="5607050"/>
          <p14:tracePt t="887212" x="4787900" y="5607050"/>
          <p14:tracePt t="887229" x="4845050" y="5607050"/>
          <p14:tracePt t="887246" x="4908550" y="5613400"/>
          <p14:tracePt t="887262" x="4978400" y="5619750"/>
          <p14:tracePt t="887279" x="5035550" y="5638800"/>
          <p14:tracePt t="887295" x="5092700" y="5657850"/>
          <p14:tracePt t="887301" x="5111750" y="5664200"/>
          <p14:tracePt t="887395" x="5118100" y="5670550"/>
          <p14:tracePt t="887542" x="5124450" y="5670550"/>
          <p14:tracePt t="887564" x="5130800" y="5670550"/>
          <p14:tracePt t="887569" x="5137150" y="5670550"/>
          <p14:tracePt t="887582" x="5143500" y="5670550"/>
          <p14:tracePt t="887600" x="5168900" y="5670550"/>
          <p14:tracePt t="887612" x="5187950" y="5670550"/>
          <p14:tracePt t="887629" x="5213350" y="5670550"/>
          <p14:tracePt t="887646" x="5257800" y="5670550"/>
          <p14:tracePt t="887664" x="5302250" y="5670550"/>
          <p14:tracePt t="887679" x="5327650" y="5670550"/>
          <p14:tracePt t="887699" x="5346700" y="5670550"/>
          <p14:tracePt t="887797" x="5340350" y="5670550"/>
          <p14:tracePt t="887833" x="5334000" y="5670550"/>
          <p14:tracePt t="887898" x="5327650" y="5670550"/>
          <p14:tracePt t="887978" x="5327650" y="5664200"/>
          <p14:tracePt t="887987" x="5327650" y="5657850"/>
          <p14:tracePt t="887995" x="5327650" y="5651500"/>
          <p14:tracePt t="888012" x="5327650" y="5645150"/>
          <p14:tracePt t="888122" x="5340350" y="5645150"/>
          <p14:tracePt t="888131" x="5340350" y="5638800"/>
          <p14:tracePt t="888138" x="5353050" y="5638800"/>
          <p14:tracePt t="888164" x="5365750" y="5613400"/>
          <p14:tracePt t="888178" x="5372100" y="5600700"/>
          <p14:tracePt t="888195" x="5378450" y="5594350"/>
          <p14:tracePt t="888229" x="5378450" y="5588000"/>
          <p14:tracePt t="888248" x="5384800" y="5588000"/>
          <p14:tracePt t="888279" x="5391150" y="5588000"/>
          <p14:tracePt t="888295" x="5397500" y="5581650"/>
          <p14:tracePt t="888312" x="5397500" y="5568950"/>
          <p14:tracePt t="888316" x="5397500" y="5562600"/>
          <p14:tracePt t="888334" x="5397500" y="5543550"/>
          <p14:tracePt t="888349" x="5397500" y="5518150"/>
          <p14:tracePt t="888364" x="5378450" y="5499100"/>
          <p14:tracePt t="888382" x="5359400" y="5486400"/>
          <p14:tracePt t="888395" x="5346700" y="5480050"/>
          <p14:tracePt t="888415" x="5340350" y="5480050"/>
          <p14:tracePt t="888445" x="5359400" y="5467350"/>
          <p14:tracePt t="888462" x="5378450" y="5454650"/>
          <p14:tracePt t="888478" x="5391150" y="5441950"/>
          <p14:tracePt t="888495" x="5391150" y="5435600"/>
          <p14:tracePt t="888513" x="5397500" y="5422900"/>
          <p14:tracePt t="888529" x="5397500" y="5416550"/>
          <p14:tracePt t="888545" x="5403850" y="5410200"/>
          <p14:tracePt t="888578" x="5403850" y="5403850"/>
          <p14:tracePt t="888600" x="5403850" y="5397500"/>
          <p14:tracePt t="888852" x="5410200" y="5397500"/>
          <p14:tracePt t="888917" x="5416550" y="5403850"/>
          <p14:tracePt t="888930" x="5416550" y="5410200"/>
          <p14:tracePt t="888940" x="5429250" y="5416550"/>
          <p14:tracePt t="888946" x="5441950" y="5422900"/>
          <p14:tracePt t="888962" x="5467350" y="5441950"/>
          <p14:tracePt t="888978" x="5499100" y="5467350"/>
          <p14:tracePt t="888995" x="5543550" y="5499100"/>
          <p14:tracePt t="889012" x="5581650" y="5524500"/>
          <p14:tracePt t="889029" x="5613400" y="5543550"/>
          <p14:tracePt t="889045" x="5651500" y="5588000"/>
          <p14:tracePt t="889062" x="5715000" y="5651500"/>
          <p14:tracePt t="889079" x="5784850" y="5695950"/>
          <p14:tracePt t="889100" x="5892800" y="5765800"/>
          <p14:tracePt t="889117" x="5930900" y="5784850"/>
          <p14:tracePt t="889133" x="5962650" y="5791200"/>
          <p14:tracePt t="889145" x="5981700" y="5797550"/>
          <p14:tracePt t="889164" x="5981700" y="5803900"/>
          <p14:tracePt t="889505" x="5943600" y="5803900"/>
          <p14:tracePt t="889520" x="5899150" y="5803900"/>
          <p14:tracePt t="889521" x="5848350" y="5803900"/>
          <p14:tracePt t="889530" x="5791200" y="5797550"/>
          <p14:tracePt t="889546" x="5638800" y="5797550"/>
          <p14:tracePt t="889563" x="5435600" y="5797550"/>
          <p14:tracePt t="889579" x="5257800" y="5791200"/>
          <p14:tracePt t="889598" x="5124450" y="5791200"/>
          <p14:tracePt t="889612" x="5029200" y="5784850"/>
          <p14:tracePt t="889630" x="4959350" y="5765800"/>
          <p14:tracePt t="889645" x="4940300" y="5765800"/>
          <p14:tracePt t="889698" x="4940300" y="5759450"/>
          <p14:tracePt t="889715" x="4940300" y="5753100"/>
          <p14:tracePt t="889738" x="4940300" y="5746750"/>
          <p14:tracePt t="889747" x="4940300" y="5740400"/>
          <p14:tracePt t="889763" x="4940300" y="5734050"/>
          <p14:tracePt t="889779" x="4940300" y="5727700"/>
          <p14:tracePt t="890002" x="4927600" y="5727700"/>
          <p14:tracePt t="890010" x="4908550" y="5727700"/>
          <p14:tracePt t="890029" x="4838700" y="5727700"/>
          <p14:tracePt t="890045" x="4730750" y="5734050"/>
          <p14:tracePt t="890062" x="4610100" y="5734050"/>
          <p14:tracePt t="890079" x="4495800" y="5734050"/>
          <p14:tracePt t="890099" x="4400550" y="5746750"/>
          <p14:tracePt t="890110" x="4381500" y="5746750"/>
          <p14:tracePt t="890115" x="4362450" y="5740400"/>
          <p14:tracePt t="890124" x="4343400" y="5740400"/>
          <p14:tracePt t="890137" x="4318000" y="5740400"/>
          <p14:tracePt t="890145" x="4298950" y="5740400"/>
          <p14:tracePt t="890164" x="4273550" y="5740400"/>
          <p14:tracePt t="890180" x="4260850" y="5740400"/>
          <p14:tracePt t="892284" x="4260850" y="5734050"/>
          <p14:tracePt t="892291" x="4273550" y="5727700"/>
          <p14:tracePt t="892300" x="4292600" y="5727700"/>
          <p14:tracePt t="892313" x="4305300" y="5721350"/>
          <p14:tracePt t="892332" x="4330700" y="5715000"/>
          <p14:tracePt t="892350" x="4330700" y="5708650"/>
          <p14:tracePt t="892363" x="4337050" y="5708650"/>
          <p14:tracePt t="892379" x="4343400" y="5708650"/>
          <p14:tracePt t="892414" x="4349750" y="5708650"/>
          <p14:tracePt t="892429" x="4362450" y="5708650"/>
          <p14:tracePt t="892445" x="4368800" y="5708650"/>
          <p14:tracePt t="892586" x="4381500" y="5708650"/>
          <p14:tracePt t="892601" x="4406900" y="5708650"/>
          <p14:tracePt t="892611" x="4483100" y="5702300"/>
          <p14:tracePt t="892619" x="4533900" y="5695950"/>
          <p14:tracePt t="892630" x="4584700" y="5695950"/>
          <p14:tracePt t="892646" x="4667250" y="5689600"/>
          <p14:tracePt t="892664" x="4806950" y="5689600"/>
          <p14:tracePt t="892679" x="5022850" y="5689600"/>
          <p14:tracePt t="892696" x="5245100" y="5689600"/>
          <p14:tracePt t="892699" x="5359400" y="5689600"/>
          <p14:tracePt t="892713" x="5543550" y="5689600"/>
          <p14:tracePt t="892730" x="5689600" y="5689600"/>
          <p14:tracePt t="892746" x="5784850" y="5689600"/>
          <p14:tracePt t="892762" x="5803900" y="5689600"/>
          <p14:tracePt t="892897" x="5803900" y="5683250"/>
          <p14:tracePt t="892917" x="5803900" y="5676900"/>
          <p14:tracePt t="892931" x="5791200" y="5676900"/>
          <p14:tracePt t="892937" x="5759450" y="5676900"/>
          <p14:tracePt t="892945" x="5721350" y="5676900"/>
          <p14:tracePt t="892962" x="5613400" y="5676900"/>
          <p14:tracePt t="892979" x="5486400" y="5676900"/>
          <p14:tracePt t="892995" x="5321300" y="5676900"/>
          <p14:tracePt t="893012" x="5111750" y="5676900"/>
          <p14:tracePt t="893029" x="4883150" y="5676900"/>
          <p14:tracePt t="893045" x="4679950" y="5676900"/>
          <p14:tracePt t="893062" x="4521200" y="5676900"/>
          <p14:tracePt t="893079" x="4419600" y="5670550"/>
          <p14:tracePt t="893084" x="4368800" y="5670550"/>
          <p14:tracePt t="893100" x="4286250" y="5670550"/>
          <p14:tracePt t="893112" x="4248150" y="5670550"/>
          <p14:tracePt t="893130" x="4140200" y="5664200"/>
          <p14:tracePt t="893145" x="4057650" y="5664200"/>
          <p14:tracePt t="893164" x="3968750" y="5651500"/>
          <p14:tracePt t="893185" x="3867150" y="5651500"/>
          <p14:tracePt t="893196" x="3759200" y="5645150"/>
          <p14:tracePt t="893213" x="3606800" y="5632450"/>
          <p14:tracePt t="893233" x="3441700" y="5626100"/>
          <p14:tracePt t="893245" x="3263900" y="5613400"/>
          <p14:tracePt t="893262" x="3079750" y="5600700"/>
          <p14:tracePt t="893279" x="2914650" y="5600700"/>
          <p14:tracePt t="893288" x="2838450" y="5594350"/>
          <p14:tracePt t="893292" x="2768600" y="5575300"/>
          <p14:tracePt t="893300" x="2705100" y="5575300"/>
          <p14:tracePt t="893312" x="2641600" y="5575300"/>
          <p14:tracePt t="893331" x="2514600" y="5575300"/>
          <p14:tracePt t="893348" x="2470150" y="5575300"/>
          <p14:tracePt t="893363" x="2444750" y="5581650"/>
          <p14:tracePt t="893379" x="2438400" y="5588000"/>
          <p14:tracePt t="893395" x="2413000" y="5594350"/>
          <p14:tracePt t="893415" x="2368550" y="5594350"/>
          <p14:tracePt t="893429" x="2317750" y="5594350"/>
          <p14:tracePt t="893446" x="2279650" y="5594350"/>
          <p14:tracePt t="893462" x="2228850" y="5594350"/>
          <p14:tracePt t="893478" x="2171700" y="5594350"/>
          <p14:tracePt t="893495" x="2108200" y="5594350"/>
          <p14:tracePt t="893512" x="2057400" y="5594350"/>
          <p14:tracePt t="893516" x="2038350" y="5594350"/>
          <p14:tracePt t="893529" x="2019300" y="5594350"/>
          <p14:tracePt t="893545" x="2000250" y="5594350"/>
          <p14:tracePt t="893562" x="1993900" y="5600700"/>
          <p14:tracePt t="893579" x="1987550" y="5600700"/>
          <p14:tracePt t="893612" x="1987550" y="5613400"/>
          <p14:tracePt t="893617" x="1968500" y="5613400"/>
          <p14:tracePt t="893629" x="1955800" y="5619750"/>
          <p14:tracePt t="893645" x="1898650" y="5619750"/>
          <p14:tracePt t="893665" x="1854200" y="5619750"/>
          <p14:tracePt t="893679" x="1809750" y="5619750"/>
          <p14:tracePt t="893696" x="1778000" y="5619750"/>
          <p14:tracePt t="893713" x="1727200" y="5607050"/>
          <p14:tracePt t="893729" x="1714500" y="5588000"/>
          <p14:tracePt t="893745" x="1670050" y="5562600"/>
          <p14:tracePt t="893762" x="1631950" y="5543550"/>
          <p14:tracePt t="893779" x="1606550" y="5524500"/>
          <p14:tracePt t="893795" x="1581150" y="5505450"/>
          <p14:tracePt t="893818" x="1574800" y="5499100"/>
          <p14:tracePt t="893830" x="1568450" y="5499100"/>
          <p14:tracePt t="893845" x="1562100" y="5499100"/>
          <p14:tracePt t="893917" x="1555750" y="5499100"/>
          <p14:tracePt t="893922" x="1543050" y="5492750"/>
          <p14:tracePt t="893931" x="1536700" y="5486400"/>
          <p14:tracePt t="893946" x="1530350" y="5486400"/>
          <p14:tracePt t="893962" x="1511300" y="5486400"/>
          <p14:tracePt t="893978" x="1504950" y="5480050"/>
          <p14:tracePt t="893995" x="1492250" y="5461000"/>
          <p14:tracePt t="894012" x="1492250" y="5454650"/>
          <p14:tracePt t="894029" x="1460500" y="5422900"/>
          <p14:tracePt t="894045" x="1435100" y="5384800"/>
          <p14:tracePt t="894062" x="1409700" y="5353050"/>
          <p14:tracePt t="894079" x="1397000" y="5327650"/>
          <p14:tracePt t="894083" x="1390650" y="5321300"/>
          <p14:tracePt t="894098" x="1377950" y="5302250"/>
          <p14:tracePt t="894129" x="1377950" y="5295900"/>
          <p14:tracePt t="894145" x="1377950" y="5276850"/>
          <p14:tracePt t="894164" x="1377950" y="5257800"/>
          <p14:tracePt t="894229" x="1377950" y="5251450"/>
          <p14:tracePt t="894233" x="1377950" y="5238750"/>
          <p14:tracePt t="894245" x="1377950" y="5226050"/>
          <p14:tracePt t="894262" x="1377950" y="5213350"/>
          <p14:tracePt t="894279" x="1377950" y="5200650"/>
          <p14:tracePt t="894295" x="1377950" y="5194300"/>
          <p14:tracePt t="894298" x="1377950" y="5187950"/>
          <p14:tracePt t="894312" x="1384300" y="5187950"/>
          <p14:tracePt t="894332" x="1409700" y="5168900"/>
          <p14:tracePt t="894347" x="1416050" y="5149850"/>
          <p14:tracePt t="894362" x="1422400" y="5137150"/>
          <p14:tracePt t="894380" x="1435100" y="5130800"/>
          <p14:tracePt t="894395" x="1441450" y="5130800"/>
          <p14:tracePt t="894459" x="1447800" y="5130800"/>
          <p14:tracePt t="894481" x="1479550" y="5149850"/>
          <p14:tracePt t="894495" x="1485900" y="5149850"/>
          <p14:tracePt t="894513" x="1485900" y="5168900"/>
          <p14:tracePt t="894529" x="1485900" y="5181600"/>
          <p14:tracePt t="894545" x="1485900" y="5200650"/>
          <p14:tracePt t="894562" x="1460500" y="5219700"/>
          <p14:tracePt t="894579" x="1435100" y="5238750"/>
          <p14:tracePt t="894601" x="1403350" y="5245100"/>
          <p14:tracePt t="894612" x="1384300" y="5251450"/>
          <p14:tracePt t="894629" x="1371600" y="5251450"/>
          <p14:tracePt t="894681" x="1365250" y="5251450"/>
          <p14:tracePt t="894696" x="1358900" y="5251450"/>
          <p14:tracePt t="894713" x="1339850" y="5213350"/>
          <p14:tracePt t="894729" x="1327150" y="5181600"/>
          <p14:tracePt t="894745" x="1327150" y="5156200"/>
          <p14:tracePt t="894762" x="1327150" y="5143500"/>
          <p14:tracePt t="894779" x="1339850" y="5130800"/>
          <p14:tracePt t="894795" x="1365250" y="5130800"/>
          <p14:tracePt t="894812" x="1390650" y="5124450"/>
          <p14:tracePt t="894830" x="1416050" y="5124450"/>
          <p14:tracePt t="894849" x="1460500" y="5124450"/>
          <p14:tracePt t="894862" x="1492250" y="5130800"/>
          <p14:tracePt t="894879" x="1504950" y="5143500"/>
          <p14:tracePt t="894895" x="1504950" y="5156200"/>
          <p14:tracePt t="894914" x="1492250" y="5181600"/>
          <p14:tracePt t="894929" x="1460500" y="5187950"/>
          <p14:tracePt t="894945" x="1460500" y="5194300"/>
          <p14:tracePt t="895018" x="1460500" y="5187950"/>
          <p14:tracePt t="895026" x="1460500" y="5181600"/>
          <p14:tracePt t="895039" x="1460500" y="5175250"/>
          <p14:tracePt t="895045" x="1460500" y="5168900"/>
          <p14:tracePt t="895062" x="1460500" y="5162550"/>
          <p14:tracePt t="895450" x="1460500" y="5168900"/>
          <p14:tracePt t="895460" x="1460500" y="5175250"/>
          <p14:tracePt t="895465" x="1460500" y="5181600"/>
          <p14:tracePt t="895478" x="1460500" y="5194300"/>
          <p14:tracePt t="895496" x="1466850" y="5213350"/>
          <p14:tracePt t="895513" x="1466850" y="5251450"/>
          <p14:tracePt t="895515" x="1466850" y="5270500"/>
          <p14:tracePt t="895529" x="1466850" y="5308600"/>
          <p14:tracePt t="895545" x="1479550" y="5359400"/>
          <p14:tracePt t="895562" x="1479550" y="5410200"/>
          <p14:tracePt t="895579" x="1485900" y="5467350"/>
          <p14:tracePt t="895599" x="1492250" y="5524500"/>
          <p14:tracePt t="895606" x="1492250" y="5549900"/>
          <p14:tracePt t="895614" x="1504950" y="5581650"/>
          <p14:tracePt t="895632" x="1511300" y="5619750"/>
          <p14:tracePt t="895646" x="1530350" y="5683250"/>
          <p14:tracePt t="895665" x="1543050" y="5727700"/>
          <p14:tracePt t="895679" x="1555750" y="5778500"/>
          <p14:tracePt t="895695" x="1562100" y="5835650"/>
          <p14:tracePt t="895713" x="1574800" y="5886450"/>
          <p14:tracePt t="895731" x="1574800" y="5911850"/>
          <p14:tracePt t="895746" x="1574800" y="5918200"/>
          <p14:tracePt t="896364" x="1581150" y="5918200"/>
          <p14:tracePt t="896692" x="1581150" y="5899150"/>
          <p14:tracePt t="896697" x="1587500" y="5873750"/>
          <p14:tracePt t="896713" x="1619250" y="5803900"/>
          <p14:tracePt t="896729" x="1651000" y="5721350"/>
          <p14:tracePt t="896745" x="1695450" y="5651500"/>
          <p14:tracePt t="896762" x="1739900" y="5588000"/>
          <p14:tracePt t="896779" x="1778000" y="5530850"/>
          <p14:tracePt t="896795" x="1809750" y="5486400"/>
          <p14:tracePt t="896812" x="1847850" y="5441950"/>
          <p14:tracePt t="896835" x="1885950" y="5378450"/>
          <p14:tracePt t="896854" x="1936750" y="5308600"/>
          <p14:tracePt t="896865" x="1943100" y="5295900"/>
          <p14:tracePt t="896939" x="1930400" y="5302250"/>
          <p14:tracePt t="896947" x="1905000" y="5308600"/>
          <p14:tracePt t="896962" x="1854200" y="5308600"/>
          <p14:tracePt t="896979" x="1790700" y="5308600"/>
          <p14:tracePt t="896995" x="1746250" y="5308600"/>
          <p14:tracePt t="897012" x="1714500" y="5308600"/>
          <p14:tracePt t="897045" x="1695450" y="5302250"/>
          <p14:tracePt t="897079" x="1676400" y="5302250"/>
          <p14:tracePt t="897100" x="1670050" y="5302250"/>
          <p14:tracePt t="897130" x="1663700" y="5302250"/>
          <p14:tracePt t="897293" x="1657350" y="5302250"/>
          <p14:tracePt t="897667" x="1670050" y="5302250"/>
          <p14:tracePt t="897674" x="1708150" y="5289550"/>
          <p14:tracePt t="897680" x="1752600" y="5289550"/>
          <p14:tracePt t="897696" x="1822450" y="5289550"/>
          <p14:tracePt t="897713" x="2006600" y="5295900"/>
          <p14:tracePt t="897729" x="2057400" y="5302250"/>
          <p14:tracePt t="897745" x="2209800" y="5314950"/>
          <p14:tracePt t="897762" x="2298700" y="5314950"/>
          <p14:tracePt t="897779" x="2343150" y="5314950"/>
          <p14:tracePt t="897795" x="2355850" y="5314950"/>
          <p14:tracePt t="897867" x="2368550" y="5314950"/>
          <p14:tracePt t="897874" x="2400300" y="5314950"/>
          <p14:tracePt t="897881" x="2432050" y="5314950"/>
          <p14:tracePt t="897896" x="2463800" y="5314950"/>
          <p14:tracePt t="897917" x="2533650" y="5314950"/>
          <p14:tracePt t="897929" x="2546350" y="5314950"/>
          <p14:tracePt t="897945" x="2565400" y="5314950"/>
          <p14:tracePt t="897962" x="2584450" y="5314950"/>
          <p14:tracePt t="897980" x="2622550" y="5314950"/>
          <p14:tracePt t="897996" x="2673350" y="5314950"/>
          <p14:tracePt t="898012" x="2705100" y="5314950"/>
          <p14:tracePt t="898029" x="2749550" y="5314950"/>
          <p14:tracePt t="898045" x="2762250" y="5314950"/>
          <p14:tracePt t="898083" x="2787650" y="5314950"/>
          <p14:tracePt t="898098" x="2825750" y="5314950"/>
          <p14:tracePt t="898114" x="2851150" y="5308600"/>
          <p14:tracePt t="898129" x="2863850" y="5308600"/>
          <p14:tracePt t="898145" x="2870200" y="5308600"/>
          <p14:tracePt t="898233" x="2870200" y="5302250"/>
          <p14:tracePt t="898283" x="2863850" y="5302250"/>
          <p14:tracePt t="898401" x="2857500" y="5302250"/>
          <p14:tracePt t="898458" x="2851150" y="5302250"/>
          <p14:tracePt t="898467" x="2819400" y="5314950"/>
          <p14:tracePt t="898480" x="2730500" y="5346700"/>
          <p14:tracePt t="898496" x="2667000" y="5372100"/>
          <p14:tracePt t="898512" x="2559050" y="5416550"/>
          <p14:tracePt t="898564" x="2559050" y="5422900"/>
          <p14:tracePt t="898579" x="2533650" y="5435600"/>
          <p14:tracePt t="898600" x="2495550" y="5435600"/>
          <p14:tracePt t="898612" x="2451100" y="5435600"/>
          <p14:tracePt t="898629" x="2413000" y="5441950"/>
          <p14:tracePt t="898647" x="2324100" y="5448300"/>
          <p14:tracePt t="898665" x="2209800" y="5467350"/>
          <p14:tracePt t="898671" x="2152650" y="5486400"/>
          <p14:tracePt t="898680" x="2095500" y="5499100"/>
          <p14:tracePt t="898696" x="2025650" y="5499100"/>
          <p14:tracePt t="898714" x="1974850" y="5499100"/>
          <p14:tracePt t="898730" x="1917700" y="5499100"/>
          <p14:tracePt t="898746" x="1841500" y="5499100"/>
          <p14:tracePt t="898762" x="1784350" y="5499100"/>
          <p14:tracePt t="898779" x="1727200" y="5499100"/>
          <p14:tracePt t="898788" x="1708150" y="5499100"/>
          <p14:tracePt t="898795" x="1695450" y="5499100"/>
          <p14:tracePt t="898906" x="1695450" y="5505450"/>
          <p14:tracePt t="899038" x="1695450" y="5511800"/>
          <p14:tracePt t="899045" x="1695450" y="5549900"/>
          <p14:tracePt t="899062" x="1771650" y="5626100"/>
          <p14:tracePt t="899079" x="1854200" y="5676900"/>
          <p14:tracePt t="899101" x="1917700" y="5759450"/>
          <p14:tracePt t="899106" x="1936750" y="5784850"/>
          <p14:tracePt t="899129" x="1962150" y="5829300"/>
          <p14:tracePt t="899150" x="1987550" y="5892800"/>
          <p14:tracePt t="899164" x="1993900" y="5911850"/>
          <p14:tracePt t="899179" x="2006600" y="5918200"/>
          <p14:tracePt t="899200" x="2012950" y="5930900"/>
          <p14:tracePt t="899212" x="2012950" y="5943600"/>
          <p14:tracePt t="899231" x="2025650" y="5949950"/>
          <p14:tracePt t="899233" x="2025650" y="5956300"/>
          <p14:tracePt t="899246" x="2025650" y="5962650"/>
          <p14:tracePt t="899386" x="2032000" y="5962650"/>
          <p14:tracePt t="899398" x="2038350" y="5956300"/>
          <p14:tracePt t="899403" x="2051050" y="5949950"/>
          <p14:tracePt t="899416" x="2051050" y="5943600"/>
          <p14:tracePt t="899570" x="2044700" y="5943600"/>
          <p14:tracePt t="899583" x="2019300" y="5943600"/>
          <p14:tracePt t="899588" x="2000250" y="5943600"/>
          <p14:tracePt t="899596" x="1981200" y="5943600"/>
          <p14:tracePt t="899614" x="1962150" y="5943600"/>
          <p14:tracePt t="899629" x="1955800" y="5943600"/>
          <p14:tracePt t="900009" x="1981200" y="5943600"/>
          <p14:tracePt t="900029" x="2070100" y="5949950"/>
          <p14:tracePt t="900045" x="2146300" y="5956300"/>
          <p14:tracePt t="900062" x="2241550" y="5962650"/>
          <p14:tracePt t="900079" x="2355850" y="5962650"/>
          <p14:tracePt t="900100" x="2495550" y="5962650"/>
          <p14:tracePt t="900112" x="2527300" y="5962650"/>
          <p14:tracePt t="900129" x="2603500" y="5962650"/>
          <p14:tracePt t="900146" x="2641600" y="5962650"/>
          <p14:tracePt t="900164" x="2654300" y="5962650"/>
          <p14:tracePt t="900288" x="2667000" y="5969000"/>
          <p14:tracePt t="900296" x="2679700" y="5969000"/>
          <p14:tracePt t="900386" x="2686050" y="5975350"/>
          <p14:tracePt t="900545" x="2679700" y="5969000"/>
          <p14:tracePt t="900707" x="2686050" y="5975350"/>
          <p14:tracePt t="900865" x="2679700" y="5969000"/>
          <p14:tracePt t="900977" x="2711450" y="5969000"/>
          <p14:tracePt t="900996" x="2819400" y="5969000"/>
          <p14:tracePt t="901012" x="2882900" y="5956300"/>
          <p14:tracePt t="901029" x="2971800" y="5956300"/>
          <p14:tracePt t="901045" x="3028950" y="5956300"/>
          <p14:tracePt t="901062" x="3073400" y="5956300"/>
          <p14:tracePt t="901079" x="3105150" y="5956300"/>
          <p14:tracePt t="901098" x="3181350" y="5956300"/>
          <p14:tracePt t="901112" x="3213100" y="5956300"/>
          <p14:tracePt t="901130" x="3289300" y="5956300"/>
          <p14:tracePt t="901146" x="3346450" y="5956300"/>
          <p14:tracePt t="901164" x="3390900" y="5956300"/>
          <p14:tracePt t="901179" x="3441700" y="5956300"/>
          <p14:tracePt t="901196" x="3505200" y="5956300"/>
          <p14:tracePt t="901213" x="3568700" y="5949950"/>
          <p14:tracePt t="901229" x="3632200" y="5949950"/>
          <p14:tracePt t="901245" x="3708400" y="5949950"/>
          <p14:tracePt t="901262" x="3784600" y="5949950"/>
          <p14:tracePt t="901279" x="3841750" y="5949950"/>
          <p14:tracePt t="901281" x="3867150" y="5949950"/>
          <p14:tracePt t="901295" x="3892550" y="5949950"/>
          <p14:tracePt t="901301" x="3911600" y="5949950"/>
          <p14:tracePt t="901312" x="3930650" y="5949950"/>
          <p14:tracePt t="901329" x="3949700" y="5949950"/>
          <p14:tracePt t="901349" x="3956050" y="5949950"/>
          <p14:tracePt t="901396" x="3962400" y="5949950"/>
          <p14:tracePt t="901417" x="3975100" y="5949950"/>
          <p14:tracePt t="901429" x="4006850" y="5949950"/>
          <p14:tracePt t="901446" x="4038600" y="5956300"/>
          <p14:tracePt t="901462" x="4076700" y="5962650"/>
          <p14:tracePt t="901480" x="4089400" y="5969000"/>
          <p14:tracePt t="901726" x="4076700" y="5969000"/>
          <p14:tracePt t="901732" x="4044950" y="5969000"/>
          <p14:tracePt t="901745" x="3943350" y="5988050"/>
          <p14:tracePt t="901762" x="3759200" y="6019800"/>
          <p14:tracePt t="901779" x="3473450" y="6019800"/>
          <p14:tracePt t="901796" x="3130550" y="6026150"/>
          <p14:tracePt t="901812" x="2832100" y="6026150"/>
          <p14:tracePt t="901834" x="2508250" y="6026150"/>
          <p14:tracePt t="901848" x="2432050" y="6013450"/>
          <p14:tracePt t="901854" x="2374900" y="5994400"/>
          <p14:tracePt t="901867" x="2273300" y="5949950"/>
          <p14:tracePt t="901879" x="2228850" y="5937250"/>
          <p14:tracePt t="901896" x="2197100" y="5930900"/>
          <p14:tracePt t="901929" x="2190750" y="5930900"/>
          <p14:tracePt t="901945" x="2171700" y="5930900"/>
          <p14:tracePt t="901962" x="2127250" y="5930900"/>
          <p14:tracePt t="901979" x="2044700" y="5924550"/>
          <p14:tracePt t="901995" x="1968500" y="5905500"/>
          <p14:tracePt t="902012" x="1898650" y="5892800"/>
          <p14:tracePt t="902029" x="1809750" y="5873750"/>
          <p14:tracePt t="902045" x="1739900" y="5861050"/>
          <p14:tracePt t="902062" x="1663700" y="5861050"/>
          <p14:tracePt t="902079" x="1593850" y="5861050"/>
          <p14:tracePt t="902100" x="1485900" y="5861050"/>
          <p14:tracePt t="902114" x="1454150" y="5861050"/>
          <p14:tracePt t="902420" x="1447800" y="5861050"/>
          <p14:tracePt t="902427" x="1441450" y="5861050"/>
          <p14:tracePt t="902434" x="1435100" y="5861050"/>
          <p14:tracePt t="902446" x="1428750" y="5861050"/>
          <p14:tracePt t="902462" x="1416050" y="5861050"/>
          <p14:tracePt t="902483" x="1403350" y="5861050"/>
          <p14:tracePt t="902497" x="1397000" y="5854700"/>
          <p14:tracePt t="902512" x="1390650" y="5848350"/>
          <p14:tracePt t="902529" x="1377950" y="5835650"/>
          <p14:tracePt t="902545" x="1377950" y="5822950"/>
          <p14:tracePt t="902565" x="1371600" y="5803900"/>
          <p14:tracePt t="902579" x="1371600" y="5791200"/>
          <p14:tracePt t="902598" x="1358900" y="5778500"/>
          <p14:tracePt t="902835" x="1358900" y="5765800"/>
          <p14:tracePt t="902847" x="1358900" y="5734050"/>
          <p14:tracePt t="902857" x="1358900" y="5638800"/>
          <p14:tracePt t="902879" x="1339850" y="5594350"/>
          <p14:tracePt t="902901" x="1339850" y="5562600"/>
          <p14:tracePt t="902914" x="1339850" y="5556250"/>
          <p14:tracePt t="902930" x="1333500" y="5549900"/>
          <p14:tracePt t="902981" x="1333500" y="5543550"/>
          <p14:tracePt t="903009" x="1333500" y="5537200"/>
          <p14:tracePt t="903029" x="1333500" y="5511800"/>
          <p14:tracePt t="903045" x="1333500" y="5505450"/>
          <p14:tracePt t="903275" x="1327150" y="5505450"/>
          <p14:tracePt t="903285" x="1320800" y="5511800"/>
          <p14:tracePt t="903295" x="1308100" y="5543550"/>
          <p14:tracePt t="903312" x="1282700" y="5594350"/>
          <p14:tracePt t="903317" x="1270000" y="5619750"/>
          <p14:tracePt t="903333" x="1250950" y="5676900"/>
          <p14:tracePt t="903350" x="1231900" y="5740400"/>
          <p14:tracePt t="903363" x="1219200" y="5778500"/>
          <p14:tracePt t="903379" x="1212850" y="5797550"/>
          <p14:tracePt t="903643" x="1206500" y="5835650"/>
          <p14:tracePt t="903650" x="1193800" y="5873750"/>
          <p14:tracePt t="903665" x="1187450" y="5918200"/>
          <p14:tracePt t="903679" x="1187450" y="6007100"/>
          <p14:tracePt t="903696" x="1200150" y="6089650"/>
          <p14:tracePt t="903713" x="1219200" y="6184900"/>
          <p14:tracePt t="903729" x="1219200" y="6223000"/>
          <p14:tracePt t="903745" x="1225550" y="6254750"/>
          <p14:tracePt t="903762" x="1225550" y="6292850"/>
          <p14:tracePt t="903779" x="1225550" y="6337300"/>
          <p14:tracePt t="903795" x="1231900" y="6369050"/>
          <p14:tracePt t="903812" x="1231900" y="6381750"/>
          <p14:tracePt t="903831" x="1238250" y="6388100"/>
          <p14:tracePt t="903848" x="1238250" y="6394450"/>
          <p14:tracePt t="903854" x="1238250" y="6413500"/>
          <p14:tracePt t="903866" x="1238250" y="6438900"/>
          <p14:tracePt t="903879" x="1238250" y="6451600"/>
          <p14:tracePt t="903895" x="1238250" y="6470650"/>
          <p14:tracePt t="904201" x="1238250" y="6464300"/>
          <p14:tracePt t="904210" x="1238250" y="6445250"/>
          <p14:tracePt t="904232" x="1244600" y="6413500"/>
          <p14:tracePt t="904245" x="1244600" y="6375400"/>
          <p14:tracePt t="904262" x="1257300" y="6324600"/>
          <p14:tracePt t="904279" x="1270000" y="6267450"/>
          <p14:tracePt t="904295" x="1276350" y="6223000"/>
          <p14:tracePt t="904299" x="1295400" y="6184900"/>
          <p14:tracePt t="904313" x="1314450" y="6159500"/>
          <p14:tracePt t="904329" x="1314450" y="6127750"/>
          <p14:tracePt t="904350" x="1327150" y="6102350"/>
          <p14:tracePt t="904362" x="1333500" y="6083300"/>
          <p14:tracePt t="904379" x="1339850" y="6051550"/>
          <p14:tracePt t="904395" x="1352550" y="5994400"/>
          <p14:tracePt t="904414" x="1365250" y="5943600"/>
          <p14:tracePt t="904429" x="1371600" y="5937250"/>
          <p14:tracePt t="904445" x="1377950" y="5930900"/>
          <p14:tracePt t="904463" x="1377950" y="5918200"/>
          <p14:tracePt t="904479" x="1377950" y="5911850"/>
          <p14:tracePt t="904496" x="1390650" y="5899150"/>
          <p14:tracePt t="904513" x="1409700" y="5867400"/>
          <p14:tracePt t="904987" x="1416050" y="5867400"/>
          <p14:tracePt t="906074" x="1416050" y="5861050"/>
          <p14:tracePt t="906082" x="1416050" y="5854700"/>
          <p14:tracePt t="906130" x="1416050" y="5835650"/>
          <p14:tracePt t="906147" x="1416050" y="5829300"/>
          <p14:tracePt t="906179" x="1416050" y="5822950"/>
          <p14:tracePt t="906441" x="1416050" y="5842000"/>
          <p14:tracePt t="906462" x="1416050" y="5880100"/>
          <p14:tracePt t="906479" x="1390650" y="5918200"/>
          <p14:tracePt t="906496" x="1365250" y="5981700"/>
          <p14:tracePt t="906513" x="1346200" y="6038850"/>
          <p14:tracePt t="906529" x="1327150" y="6089650"/>
          <p14:tracePt t="906548" x="1308100" y="6172200"/>
          <p14:tracePt t="906564" x="1301750" y="6242050"/>
          <p14:tracePt t="906579" x="1314450" y="6318250"/>
          <p14:tracePt t="906600" x="1333500" y="6388100"/>
          <p14:tracePt t="906612" x="1365250" y="6451600"/>
          <p14:tracePt t="906629" x="1397000" y="6502400"/>
          <p14:tracePt t="906646" x="1403350" y="6540500"/>
          <p14:tracePt t="906664" x="1416050" y="6559550"/>
          <p14:tracePt t="906679" x="1435100" y="6584950"/>
          <p14:tracePt t="906696" x="1454150" y="6604000"/>
          <p14:tracePt t="906700" x="1460500" y="6610350"/>
          <p14:tracePt t="906974" x="1447800" y="6610350"/>
          <p14:tracePt t="906980" x="1422400" y="6597650"/>
          <p14:tracePt t="906996" x="1365250" y="6521450"/>
          <p14:tracePt t="907012" x="1333500" y="6337300"/>
          <p14:tracePt t="907032" x="1346200" y="6127750"/>
          <p14:tracePt t="907045" x="1390650" y="5899150"/>
          <p14:tracePt t="907062" x="1460500" y="5689600"/>
          <p14:tracePt t="907084" x="1549400" y="5403850"/>
          <p14:tracePt t="907098" x="1631950" y="5200650"/>
          <p14:tracePt t="907115" x="1689100" y="5010150"/>
          <p14:tracePt t="907129" x="1746250" y="4813300"/>
          <p14:tracePt t="907146" x="1752600" y="4686300"/>
          <p14:tracePt t="907166" x="1727200" y="4610100"/>
          <p14:tracePt t="907179" x="1695450" y="4546600"/>
          <p14:tracePt t="907197" x="1676400" y="4495800"/>
          <p14:tracePt t="907213" x="1663700" y="4451350"/>
          <p14:tracePt t="907229" x="1657350" y="4445000"/>
          <p14:tracePt t="907245" x="1657350" y="4438650"/>
          <p14:tracePt t="907262" x="1657350" y="4400550"/>
          <p14:tracePt t="907279" x="1657350" y="4343400"/>
          <p14:tracePt t="907295" x="1657350" y="4292600"/>
          <p14:tracePt t="907299" x="1657350" y="4279900"/>
          <p14:tracePt t="907317" x="1657350" y="4273550"/>
          <p14:tracePt t="907481" x="1644650" y="4267200"/>
          <p14:tracePt t="907490" x="1625600" y="4267200"/>
          <p14:tracePt t="907507" x="1619250" y="4267200"/>
          <p14:tracePt t="907515" x="1600200" y="4267200"/>
          <p14:tracePt t="907529" x="1574800" y="4267200"/>
          <p14:tracePt t="907546" x="1504950" y="4267200"/>
          <p14:tracePt t="907562" x="1454150" y="4267200"/>
          <p14:tracePt t="907579" x="1416050" y="4254500"/>
          <p14:tracePt t="907599" x="1384300" y="4254500"/>
          <p14:tracePt t="907727" x="1377950" y="4254500"/>
          <p14:tracePt t="907738" x="1352550" y="4311650"/>
          <p14:tracePt t="907746" x="1346200" y="4343400"/>
          <p14:tracePt t="907763" x="1327150" y="4419600"/>
          <p14:tracePt t="907779" x="1314450" y="4508500"/>
          <p14:tracePt t="907795" x="1301750" y="4584700"/>
          <p14:tracePt t="907812" x="1295400" y="4667250"/>
          <p14:tracePt t="907835" x="1314450" y="4737100"/>
          <p14:tracePt t="907850" x="1320800" y="4813300"/>
          <p14:tracePt t="907865" x="1333500" y="4921250"/>
          <p14:tracePt t="907879" x="1333500" y="4959350"/>
          <p14:tracePt t="907895" x="1352550" y="5041900"/>
          <p14:tracePt t="907915" x="1365250" y="5156200"/>
          <p14:tracePt t="907929" x="1358900" y="5175250"/>
          <p14:tracePt t="907945" x="1352550" y="5245100"/>
          <p14:tracePt t="907962" x="1352550" y="5283200"/>
          <p14:tracePt t="907979" x="1352550" y="5314950"/>
          <p14:tracePt t="907996" x="1352550" y="5346700"/>
          <p14:tracePt t="908012" x="1339850" y="5372100"/>
          <p14:tracePt t="908029" x="1339850" y="5391150"/>
          <p14:tracePt t="908114" x="1339850" y="5397500"/>
          <p14:tracePt t="908122" x="1339850" y="5403850"/>
          <p14:tracePt t="908233" x="1352550" y="5403850"/>
          <p14:tracePt t="908242" x="1428750" y="5403850"/>
          <p14:tracePt t="908253" x="1479550" y="5403850"/>
          <p14:tracePt t="908262" x="1530350" y="5403850"/>
          <p14:tracePt t="908264" x="1574800" y="5403850"/>
          <p14:tracePt t="908279" x="1638300" y="5410200"/>
          <p14:tracePt t="908285" x="1682750" y="5416550"/>
          <p14:tracePt t="908291" x="1720850" y="5422900"/>
          <p14:tracePt t="908301" x="1758950" y="5429250"/>
          <p14:tracePt t="908313" x="1828800" y="5429250"/>
          <p14:tracePt t="908329" x="1885950" y="5422900"/>
          <p14:tracePt t="908348" x="1955800" y="5422900"/>
          <p14:tracePt t="908362" x="2012950" y="5422900"/>
          <p14:tracePt t="908379" x="2038350" y="5422900"/>
          <p14:tracePt t="908395" x="2057400" y="5422900"/>
          <p14:tracePt t="908414" x="2063750" y="5429250"/>
          <p14:tracePt t="908498" x="2070100" y="5429250"/>
          <p14:tracePt t="908507" x="2076450" y="5429250"/>
          <p14:tracePt t="908515" x="2101850" y="5429250"/>
          <p14:tracePt t="908529" x="2127250" y="5429250"/>
          <p14:tracePt t="908546" x="2159000" y="5422900"/>
          <p14:tracePt t="908562" x="2184400" y="5422900"/>
          <p14:tracePt t="908579" x="2197100" y="5410200"/>
          <p14:tracePt t="908601" x="2209800" y="5410200"/>
          <p14:tracePt t="908615" x="2216150" y="5410200"/>
          <p14:tracePt t="908681" x="2216150" y="5403850"/>
          <p14:tracePt t="908708" x="2216150" y="5391150"/>
          <p14:tracePt t="908715" x="2216150" y="5384800"/>
          <p14:tracePt t="908734" x="2216150" y="5378450"/>
          <p14:tracePt t="908746" x="2216150" y="5359400"/>
          <p14:tracePt t="908762" x="2209800" y="5340350"/>
          <p14:tracePt t="908779" x="2184400" y="5321300"/>
          <p14:tracePt t="908787" x="2165350" y="5308600"/>
          <p14:tracePt t="908795" x="2139950" y="5302250"/>
          <p14:tracePt t="908812" x="2089150" y="5270500"/>
          <p14:tracePt t="908829" x="2012950" y="5232400"/>
          <p14:tracePt t="908850" x="1936750" y="5194300"/>
          <p14:tracePt t="908862" x="1847850" y="5181600"/>
          <p14:tracePt t="908879" x="1790700" y="5181600"/>
          <p14:tracePt t="908896" x="1758950" y="5181600"/>
          <p14:tracePt t="908898" x="1746250" y="5181600"/>
          <p14:tracePt t="908914" x="1727200" y="5181600"/>
          <p14:tracePt t="908929" x="1714500" y="5181600"/>
          <p14:tracePt t="908946" x="1682750" y="5143500"/>
          <p14:tracePt t="908962" x="1651000" y="5118100"/>
          <p14:tracePt t="908979" x="1612900" y="5073650"/>
          <p14:tracePt t="908996" x="1543050" y="5010150"/>
          <p14:tracePt t="909012" x="1479550" y="4940300"/>
          <p14:tracePt t="909029" x="1441450" y="4876800"/>
          <p14:tracePt t="909045" x="1428750" y="4832350"/>
          <p14:tracePt t="909066" x="1377950" y="4743450"/>
          <p14:tracePt t="909079" x="1365250" y="4718050"/>
          <p14:tracePt t="909098" x="1346200" y="4622800"/>
          <p14:tracePt t="909113" x="1333500" y="4597400"/>
          <p14:tracePt t="909129" x="1333500" y="4540250"/>
          <p14:tracePt t="909145" x="1333500" y="4483100"/>
          <p14:tracePt t="909164" x="1333500" y="4445000"/>
          <p14:tracePt t="909181" x="1333500" y="4419600"/>
          <p14:tracePt t="909196" x="1371600" y="4375150"/>
          <p14:tracePt t="909213" x="1409700" y="4311650"/>
          <p14:tracePt t="909230" x="1466850" y="4210050"/>
          <p14:tracePt t="909246" x="1498600" y="4152900"/>
          <p14:tracePt t="909263" x="1511300" y="4127500"/>
          <p14:tracePt t="909280" x="1511300" y="4121150"/>
          <p14:tracePt t="909296" x="1517650" y="4121150"/>
          <p14:tracePt t="909317" x="1581150" y="4121150"/>
          <p14:tracePt t="909332" x="1651000" y="4121150"/>
          <p14:tracePt t="909350" x="1714500" y="4121150"/>
          <p14:tracePt t="909362" x="1790700" y="4133850"/>
          <p14:tracePt t="909380" x="1854200" y="4159250"/>
          <p14:tracePt t="909396" x="1936750" y="4184650"/>
          <p14:tracePt t="909414" x="1987550" y="4197350"/>
          <p14:tracePt t="909429" x="2012950" y="4210050"/>
          <p14:tracePt t="909467" x="2019300" y="4210050"/>
          <p14:tracePt t="909478" x="2025650" y="4229100"/>
          <p14:tracePt t="909485" x="2032000" y="4248150"/>
          <p14:tracePt t="909496" x="2044700" y="4273550"/>
          <p14:tracePt t="909513" x="2089150" y="4330700"/>
          <p14:tracePt t="909529" x="2114550" y="4368800"/>
          <p14:tracePt t="909545" x="2127250" y="4387850"/>
          <p14:tracePt t="909567" x="2133600" y="4413250"/>
          <p14:tracePt t="909579" x="2133600" y="4445000"/>
          <p14:tracePt t="909600" x="2133600" y="4489450"/>
          <p14:tracePt t="909612" x="2133600" y="4552950"/>
          <p14:tracePt t="909633" x="2139950" y="4616450"/>
          <p14:tracePt t="909646" x="2146300" y="4686300"/>
          <p14:tracePt t="909665" x="2139950" y="4756150"/>
          <p14:tracePt t="909680" x="2133600" y="4832350"/>
          <p14:tracePt t="909696" x="2120900" y="4902200"/>
          <p14:tracePt t="909713" x="2070100" y="5003800"/>
          <p14:tracePt t="909729" x="2038350" y="5073650"/>
          <p14:tracePt t="909745" x="1987550" y="5124450"/>
          <p14:tracePt t="909762" x="1930400" y="5162550"/>
          <p14:tracePt t="909779" x="1873250" y="5194300"/>
          <p14:tracePt t="909796" x="1797050" y="5226050"/>
          <p14:tracePt t="909812" x="1746250" y="5251450"/>
          <p14:tracePt t="909832" x="1708150" y="5264150"/>
          <p14:tracePt t="909849" x="1663700" y="5283200"/>
          <p14:tracePt t="909855" x="1644650" y="5289550"/>
          <p14:tracePt t="909862" x="1619250" y="5295900"/>
          <p14:tracePt t="909879" x="1587500" y="5314950"/>
          <p14:tracePt t="909895" x="1549400" y="5334000"/>
          <p14:tracePt t="909896" x="1536700" y="5346700"/>
          <p14:tracePt t="909914" x="1511300" y="5359400"/>
          <p14:tracePt t="909929" x="1479550" y="5372100"/>
          <p14:tracePt t="909945" x="1460500" y="5378450"/>
          <p14:tracePt t="910793" x="1454150" y="5378450"/>
          <p14:tracePt t="910826" x="1454150" y="5384800"/>
          <p14:tracePt t="910833" x="1454150" y="5391150"/>
          <p14:tracePt t="910854" x="1454150" y="5410200"/>
          <p14:tracePt t="910861" x="1447800" y="5416550"/>
          <p14:tracePt t="910868" x="1435100" y="5422900"/>
          <p14:tracePt t="910880" x="1428750" y="5422900"/>
          <p14:tracePt t="910896" x="1403350" y="5422900"/>
          <p14:tracePt t="910914" x="1365250" y="5429250"/>
          <p14:tracePt t="910929" x="1365250" y="5435600"/>
          <p14:tracePt t="910946" x="1346200" y="5435600"/>
          <p14:tracePt t="910962" x="1320800" y="5435600"/>
          <p14:tracePt t="910979" x="1301750" y="5435600"/>
          <p14:tracePt t="910996" x="1263650" y="5435600"/>
          <p14:tracePt t="911012" x="1225550" y="5435600"/>
          <p14:tracePt t="911029" x="1200150" y="5441950"/>
          <p14:tracePt t="911051" x="1168400" y="5448300"/>
          <p14:tracePt t="911062" x="1149350" y="5454650"/>
          <p14:tracePt t="911079" x="1130300" y="5467350"/>
          <p14:tracePt t="911100" x="1123950" y="5467350"/>
          <p14:tracePt t="911145" x="1117600" y="5480050"/>
          <p14:tracePt t="911165" x="1085850" y="5505450"/>
          <p14:tracePt t="911179" x="1041400" y="5537200"/>
          <p14:tracePt t="911195" x="1016000" y="5562600"/>
          <p14:tracePt t="911213" x="1003300" y="5581650"/>
          <p14:tracePt t="911229" x="996950" y="5581650"/>
          <p14:tracePt t="911633" x="1003300" y="5581650"/>
          <p14:tracePt t="911868" x="996950" y="5581650"/>
          <p14:tracePt t="911875" x="990600" y="5581650"/>
          <p14:tracePt t="911882" x="977900" y="5588000"/>
          <p14:tracePt t="911896" x="977900" y="5607050"/>
          <p14:tracePt t="911915" x="939800" y="5638800"/>
          <p14:tracePt t="911929" x="895350" y="5664200"/>
          <p14:tracePt t="911946" x="838200" y="5702300"/>
          <p14:tracePt t="911962" x="787400" y="5708650"/>
          <p14:tracePt t="912050" x="781050" y="5708650"/>
          <p14:tracePt t="912059" x="774700" y="5702300"/>
          <p14:tracePt t="912068" x="774700" y="5689600"/>
          <p14:tracePt t="912079" x="762000" y="5683250"/>
          <p14:tracePt t="912099" x="736600" y="5638800"/>
          <p14:tracePt t="912113" x="736600" y="5619750"/>
          <p14:tracePt t="912129" x="749300" y="5562600"/>
          <p14:tracePt t="912145" x="755650" y="5537200"/>
          <p14:tracePt t="912481" x="762000" y="5537200"/>
          <p14:tracePt t="912489" x="768350" y="5537200"/>
          <p14:tracePt t="912499" x="781050" y="5537200"/>
          <p14:tracePt t="912513" x="800100" y="5537200"/>
          <p14:tracePt t="912530" x="806450" y="5537200"/>
          <p14:tracePt t="912546" x="819150" y="5549900"/>
          <p14:tracePt t="912567" x="844550" y="5568950"/>
          <p14:tracePt t="912579" x="876300" y="5581650"/>
          <p14:tracePt t="912600" x="901700" y="5581650"/>
          <p14:tracePt t="912613" x="914400" y="5581650"/>
          <p14:tracePt t="912629" x="939800" y="5594350"/>
          <p14:tracePt t="912647" x="958850" y="5607050"/>
          <p14:tracePt t="912665" x="965200" y="5613400"/>
          <p14:tracePt t="912666" x="984250" y="5626100"/>
          <p14:tracePt t="912679" x="1009650" y="5626100"/>
          <p14:tracePt t="912699" x="1085850" y="5607050"/>
          <p14:tracePt t="913357" x="1085850" y="5613400"/>
          <p14:tracePt t="913366" x="1079500" y="5613400"/>
          <p14:tracePt t="913379" x="1073150" y="5600700"/>
          <p14:tracePt t="913396" x="1054100" y="5588000"/>
          <p14:tracePt t="913415" x="1047750" y="5581650"/>
          <p14:tracePt t="913446" x="1047750" y="5588000"/>
          <p14:tracePt t="913463" x="1047750" y="5657850"/>
          <p14:tracePt t="913480" x="1028700" y="5759450"/>
          <p14:tracePt t="913496" x="996950" y="5854700"/>
          <p14:tracePt t="913513" x="946150" y="5981700"/>
          <p14:tracePt t="913529" x="946150" y="6000750"/>
          <p14:tracePt t="913545" x="952500" y="6045200"/>
          <p14:tracePt t="913692" x="952500" y="6038850"/>
          <p14:tracePt t="913698" x="958850" y="6032500"/>
          <p14:tracePt t="913713" x="958850" y="6013450"/>
          <p14:tracePt t="913803" x="958850" y="6019800"/>
          <p14:tracePt t="913810" x="958850" y="6045200"/>
          <p14:tracePt t="913831" x="965200" y="6076950"/>
          <p14:tracePt t="913834" x="971550" y="6083300"/>
          <p14:tracePt t="913849" x="977900" y="6089650"/>
          <p14:tracePt t="913862" x="984250" y="6096000"/>
          <p14:tracePt t="913954" x="990600" y="6096000"/>
          <p14:tracePt t="914245" x="996950" y="6096000"/>
          <p14:tracePt t="914650" x="996950" y="6089650"/>
          <p14:tracePt t="915603" x="996950" y="6076950"/>
          <p14:tracePt t="915614" x="977900" y="6051550"/>
          <p14:tracePt t="915619" x="958850" y="6038850"/>
          <p14:tracePt t="915629" x="939800" y="6038850"/>
          <p14:tracePt t="915646" x="914400" y="6026150"/>
          <p14:tracePt t="915664" x="901700" y="6019800"/>
          <p14:tracePt t="915679" x="901700" y="6013450"/>
          <p14:tracePt t="915945" x="901700" y="6007100"/>
          <p14:tracePt t="915957" x="901700" y="6000750"/>
          <p14:tracePt t="915977" x="901700" y="5994400"/>
          <p14:tracePt t="916881" x="901700" y="6000750"/>
          <p14:tracePt t="917946" x="901700" y="5969000"/>
          <p14:tracePt t="917959" x="901700" y="5943600"/>
          <p14:tracePt t="917965" x="901700" y="5918200"/>
          <p14:tracePt t="917979" x="901700" y="5867400"/>
          <p14:tracePt t="917996" x="895350" y="5822950"/>
          <p14:tracePt t="918013" x="889000" y="5765800"/>
          <p14:tracePt t="918029" x="882650" y="5702300"/>
          <p14:tracePt t="918045" x="882650" y="5638800"/>
          <p14:tracePt t="918063" x="876300" y="5581650"/>
          <p14:tracePt t="918079" x="882650" y="5499100"/>
          <p14:tracePt t="918099" x="927100" y="5346700"/>
          <p14:tracePt t="918112" x="933450" y="5289550"/>
          <p14:tracePt t="918129" x="958850" y="5207000"/>
          <p14:tracePt t="918145" x="1003300" y="5105400"/>
          <p14:tracePt t="918165" x="1035050" y="5041900"/>
          <p14:tracePt t="918179" x="1060450" y="4959350"/>
          <p14:tracePt t="918196" x="1092200" y="4864100"/>
          <p14:tracePt t="918213" x="1098550" y="4781550"/>
          <p14:tracePt t="918229" x="1092200" y="4749800"/>
          <p14:tracePt t="918246" x="1111250" y="4711700"/>
          <p14:tracePt t="918263" x="1111250" y="4667250"/>
          <p14:tracePt t="918279" x="1111250" y="4622800"/>
          <p14:tracePt t="918288" x="1111250" y="4591050"/>
          <p14:tracePt t="918300" x="1111250" y="4546600"/>
          <p14:tracePt t="918313" x="1117600" y="4508500"/>
          <p14:tracePt t="918333" x="1117600" y="4489450"/>
          <p14:tracePt t="918346" x="1117600" y="4483100"/>
          <p14:tracePt t="918396" x="1117600" y="4464050"/>
          <p14:tracePt t="918415" x="1117600" y="4445000"/>
          <p14:tracePt t="918477" x="1117600" y="4438650"/>
          <p14:tracePt t="918483" x="1117600" y="4413250"/>
          <p14:tracePt t="918496" x="1117600" y="4394200"/>
          <p14:tracePt t="918513" x="1117600" y="4381500"/>
          <p14:tracePt t="918529" x="1111250" y="4362450"/>
          <p14:tracePt t="918537" x="1098550" y="4349750"/>
          <p14:tracePt t="918545" x="1098550" y="4343400"/>
          <p14:tracePt t="918567" x="1092200" y="4337050"/>
          <p14:tracePt t="918579" x="1085850" y="4324350"/>
          <p14:tracePt t="918634" x="1079500" y="4324350"/>
          <p14:tracePt t="918714" x="1066800" y="4324350"/>
          <p14:tracePt t="918727" x="1054100" y="4337050"/>
          <p14:tracePt t="918735" x="1028700" y="4368800"/>
          <p14:tracePt t="918746" x="977900" y="4445000"/>
          <p14:tracePt t="918763" x="939800" y="4527550"/>
          <p14:tracePt t="918779" x="908050" y="4635500"/>
          <p14:tracePt t="918795" x="876300" y="4743450"/>
          <p14:tracePt t="918813" x="838200" y="4838700"/>
          <p14:tracePt t="918831" x="787400" y="4946650"/>
          <p14:tracePt t="918848" x="742950" y="5041900"/>
          <p14:tracePt t="918855" x="730250" y="5067300"/>
          <p14:tracePt t="918866" x="711200" y="5092700"/>
          <p14:tracePt t="918879" x="692150" y="5099050"/>
          <p14:tracePt t="918896" x="660400" y="5105400"/>
          <p14:tracePt t="918915" x="647700" y="5105400"/>
          <p14:tracePt t="918962" x="647700" y="5080000"/>
          <p14:tracePt t="918982" x="641350" y="5060950"/>
          <p14:tracePt t="918996" x="635000" y="5048250"/>
          <p14:tracePt t="919138" x="635000" y="5054600"/>
          <p14:tracePt t="919146" x="654050" y="5080000"/>
          <p14:tracePt t="919166" x="711200" y="5143500"/>
          <p14:tracePt t="919179" x="755650" y="5245100"/>
          <p14:tracePt t="919196" x="800100" y="5353050"/>
          <p14:tracePt t="919217" x="844550" y="5524500"/>
          <p14:tracePt t="919229" x="844550" y="5581650"/>
          <p14:tracePt t="919246" x="844550" y="5683250"/>
          <p14:tracePt t="919263" x="838200" y="5784850"/>
          <p14:tracePt t="919279" x="831850" y="5854700"/>
          <p14:tracePt t="919282" x="831850" y="5899150"/>
          <p14:tracePt t="919298" x="831850" y="5969000"/>
          <p14:tracePt t="919318" x="850900" y="6045200"/>
          <p14:tracePt t="919331" x="857250" y="6115050"/>
          <p14:tracePt t="919349" x="876300" y="6159500"/>
          <p14:tracePt t="919366" x="914400" y="6216650"/>
          <p14:tracePt t="919379" x="939800" y="6273800"/>
          <p14:tracePt t="919397" x="952500" y="6305550"/>
          <p14:tracePt t="919415" x="984250" y="6362700"/>
          <p14:tracePt t="919422" x="1009650" y="6388100"/>
          <p14:tracePt t="919429" x="1028700" y="6407150"/>
          <p14:tracePt t="919447" x="1060450" y="6432550"/>
          <p14:tracePt t="919463" x="1092200" y="6451600"/>
          <p14:tracePt t="919479" x="1111250" y="6451600"/>
          <p14:tracePt t="919480" x="1117600" y="6451600"/>
          <p14:tracePt t="919496" x="1130300" y="6457950"/>
          <p14:tracePt t="919513" x="1136650" y="6457950"/>
          <p14:tracePt t="920041" x="1136650" y="64643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>
            <a:extLst>
              <a:ext uri="{FF2B5EF4-FFF2-40B4-BE49-F238E27FC236}">
                <a16:creationId xmlns:a16="http://schemas.microsoft.com/office/drawing/2014/main" id="{366D13DA-A603-4C83-B8AB-8FD07059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28.11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Using a Web server with a metafile 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E375FF5A-C566-4AEF-A8DB-1ECBAE8BB7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1524" name="Rectangle 4">
            <a:extLst>
              <a:ext uri="{FF2B5EF4-FFF2-40B4-BE49-F238E27FC236}">
                <a16:creationId xmlns:a16="http://schemas.microsoft.com/office/drawing/2014/main" id="{6F987772-85D8-404D-B13B-D5DE05BD0A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1525" name="Rectangle 5">
            <a:extLst>
              <a:ext uri="{FF2B5EF4-FFF2-40B4-BE49-F238E27FC236}">
                <a16:creationId xmlns:a16="http://schemas.microsoft.com/office/drawing/2014/main" id="{F236CC6B-CF1D-4711-ADF4-04FAA277F9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1526" name="Rectangle 6">
            <a:extLst>
              <a:ext uri="{FF2B5EF4-FFF2-40B4-BE49-F238E27FC236}">
                <a16:creationId xmlns:a16="http://schemas.microsoft.com/office/drawing/2014/main" id="{430DF108-1132-4A1A-B4A1-CCD42060B7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1527" name="Rectangle 7">
            <a:extLst>
              <a:ext uri="{FF2B5EF4-FFF2-40B4-BE49-F238E27FC236}">
                <a16:creationId xmlns:a16="http://schemas.microsoft.com/office/drawing/2014/main" id="{7EF1842B-0428-47BD-A775-78C168606D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1528" name="Rectangle 8">
            <a:extLst>
              <a:ext uri="{FF2B5EF4-FFF2-40B4-BE49-F238E27FC236}">
                <a16:creationId xmlns:a16="http://schemas.microsoft.com/office/drawing/2014/main" id="{84703CC7-7A10-4A05-87CC-FA4315FAAA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E2E09223-FBA6-455F-8F69-F67E40000D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91530" name="Picture 10">
            <a:extLst>
              <a:ext uri="{FF2B5EF4-FFF2-40B4-BE49-F238E27FC236}">
                <a16:creationId xmlns:a16="http://schemas.microsoft.com/office/drawing/2014/main" id="{E9BC13D1-AC34-42F4-8F22-6BE76617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081088"/>
            <a:ext cx="60833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76"/>
    </mc:Choice>
    <mc:Fallback>
      <p:transition spd="slow" advTm="49076"/>
    </mc:Fallback>
  </mc:AlternateContent>
  <p:extLst>
    <p:ext uri="{3A86A75C-4F4B-4683-9AE1-C65F6400EC91}">
      <p14:laserTraceLst xmlns:p14="http://schemas.microsoft.com/office/powerpoint/2010/main">
        <p14:tracePtLst>
          <p14:tracePt t="529" x="2228850" y="4927600"/>
          <p14:tracePt t="537" x="2247900" y="4889500"/>
          <p14:tracePt t="545" x="2286000" y="4819650"/>
          <p14:tracePt t="553" x="2311400" y="4724400"/>
          <p14:tracePt t="567" x="2336800" y="4597400"/>
          <p14:tracePt t="585" x="2476500" y="4203700"/>
          <p14:tracePt t="600" x="2527300" y="4064000"/>
          <p14:tracePt t="617" x="2628900" y="3784600"/>
          <p14:tracePt t="638" x="2781300" y="3371850"/>
          <p14:tracePt t="650" x="2908300" y="3155950"/>
          <p14:tracePt t="667" x="2997200" y="2959100"/>
          <p14:tracePt t="687" x="3086100" y="2800350"/>
          <p14:tracePt t="701" x="3143250" y="2698750"/>
          <p14:tracePt t="718" x="3187700" y="2635250"/>
          <p14:tracePt t="733" x="3206750" y="2609850"/>
          <p14:tracePt t="752" x="3206750" y="2597150"/>
          <p14:tracePt t="767" x="3225800" y="2590800"/>
          <p14:tracePt t="783" x="3225800" y="2584450"/>
          <p14:tracePt t="816" x="3232150" y="2584450"/>
          <p14:tracePt t="850" x="3232150" y="2597150"/>
          <p14:tracePt t="867" x="3200400" y="2667000"/>
          <p14:tracePt t="883" x="3168650" y="2711450"/>
          <p14:tracePt t="1108" x="3175000" y="2705100"/>
          <p14:tracePt t="1113" x="3175000" y="2679700"/>
          <p14:tracePt t="1127" x="3181350" y="2660650"/>
          <p14:tracePt t="1134" x="3194050" y="2628900"/>
          <p14:tracePt t="1155" x="3200400" y="2540000"/>
          <p14:tracePt t="1167" x="3200400" y="2514600"/>
          <p14:tracePt t="1188" x="3206750" y="2495550"/>
          <p14:tracePt t="1193" x="3213100" y="2489200"/>
          <p14:tracePt t="1200" x="3225800" y="2482850"/>
          <p14:tracePt t="1218" x="3257550" y="2463800"/>
          <p14:tracePt t="1235" x="3282950" y="2457450"/>
          <p14:tracePt t="1253" x="3295650" y="2451100"/>
          <p14:tracePt t="1309" x="3295650" y="2457450"/>
          <p14:tracePt t="1548" x="3295650" y="2451100"/>
          <p14:tracePt t="1576" x="3295650" y="2444750"/>
          <p14:tracePt t="1596" x="3295650" y="2438400"/>
          <p14:tracePt t="1890" x="3295650" y="2432050"/>
          <p14:tracePt t="2623" x="3295650" y="2438400"/>
          <p14:tracePt t="2633" x="3295650" y="2451100"/>
          <p14:tracePt t="2641" x="3295650" y="2457450"/>
          <p14:tracePt t="2653" x="3295650" y="2470150"/>
          <p14:tracePt t="2667" x="3308350" y="2501900"/>
          <p14:tracePt t="2686" x="3308350" y="2533650"/>
          <p14:tracePt t="2702" x="3314700" y="2578100"/>
          <p14:tracePt t="2717" x="3327400" y="2616200"/>
          <p14:tracePt t="2733" x="3327400" y="2660650"/>
          <p14:tracePt t="2752" x="3333750" y="2736850"/>
          <p14:tracePt t="2767" x="3333750" y="2762250"/>
          <p14:tracePt t="2783" x="3333750" y="2794000"/>
          <p14:tracePt t="2800" x="3327400" y="2813050"/>
          <p14:tracePt t="3386" x="3321050" y="2813050"/>
          <p14:tracePt t="3393" x="3314700" y="2813050"/>
          <p14:tracePt t="3406" x="3295650" y="2813050"/>
          <p14:tracePt t="3417" x="3251200" y="2787650"/>
          <p14:tracePt t="3439" x="3225800" y="2762250"/>
          <p14:tracePt t="3448" x="3213100" y="2755900"/>
          <p14:tracePt t="3452" x="3200400" y="2749550"/>
          <p14:tracePt t="3467" x="3168650" y="2749550"/>
          <p14:tracePt t="3483" x="3130550" y="2749550"/>
          <p14:tracePt t="3503" x="3092450" y="2736850"/>
          <p14:tracePt t="3517" x="3073400" y="2730500"/>
          <p14:tracePt t="3534" x="3041650" y="2730500"/>
          <p14:tracePt t="3550" x="3022600" y="2724150"/>
          <p14:tracePt t="3567" x="3003550" y="2724150"/>
          <p14:tracePt t="3690" x="3003550" y="2711450"/>
          <p14:tracePt t="3698" x="3003550" y="2698750"/>
          <p14:tracePt t="3705" x="3003550" y="2679700"/>
          <p14:tracePt t="3717" x="3003550" y="2660650"/>
          <p14:tracePt t="3733" x="3016250" y="2635250"/>
          <p14:tracePt t="3752" x="3035300" y="2597150"/>
          <p14:tracePt t="3767" x="3073400" y="2546350"/>
          <p14:tracePt t="3784" x="3105150" y="2495550"/>
          <p14:tracePt t="3786" x="3130550" y="2470150"/>
          <p14:tracePt t="3800" x="3175000" y="2457450"/>
          <p14:tracePt t="3817" x="3282950" y="2413000"/>
          <p14:tracePt t="3833" x="3371850" y="2393950"/>
          <p14:tracePt t="3850" x="3467100" y="2374900"/>
          <p14:tracePt t="3867" x="3549650" y="2349500"/>
          <p14:tracePt t="3883" x="3663950" y="2317750"/>
          <p14:tracePt t="3901" x="3765550" y="2292350"/>
          <p14:tracePt t="3920" x="3905250" y="2260600"/>
          <p14:tracePt t="3937" x="3949700" y="2254250"/>
          <p14:tracePt t="3950" x="4057650" y="2241550"/>
          <p14:tracePt t="3955" x="4108450" y="2235200"/>
          <p14:tracePt t="3967" x="4152900" y="2228850"/>
          <p14:tracePt t="3983" x="4254500" y="2228850"/>
          <p14:tracePt t="3985" x="4311650" y="2222500"/>
          <p14:tracePt t="4002" x="4400550" y="2209800"/>
          <p14:tracePt t="4017" x="4489450" y="2209800"/>
          <p14:tracePt t="4033" x="4578350" y="2209800"/>
          <p14:tracePt t="4050" x="4667250" y="2209800"/>
          <p14:tracePt t="4067" x="4768850" y="2209800"/>
          <p14:tracePt t="4084" x="4883150" y="2209800"/>
          <p14:tracePt t="4101" x="5010150" y="2209800"/>
          <p14:tracePt t="4117" x="5111750" y="2247900"/>
          <p14:tracePt t="4134" x="5219700" y="2292350"/>
          <p14:tracePt t="4155" x="5340350" y="2362200"/>
          <p14:tracePt t="4167" x="5384800" y="2387600"/>
          <p14:tracePt t="4188" x="5499100" y="2470150"/>
          <p14:tracePt t="4196" x="5524500" y="2495550"/>
          <p14:tracePt t="4201" x="5543550" y="2514600"/>
          <p14:tracePt t="4217" x="5562600" y="2546350"/>
          <p14:tracePt t="4234" x="5575300" y="2559050"/>
          <p14:tracePt t="4419" x="5575300" y="2565400"/>
          <p14:tracePt t="4425" x="5581650" y="2571750"/>
          <p14:tracePt t="4440" x="5607050" y="2584450"/>
          <p14:tracePt t="4450" x="5670550" y="2628900"/>
          <p14:tracePt t="4467" x="5740400" y="2679700"/>
          <p14:tracePt t="4484" x="5816600" y="2755900"/>
          <p14:tracePt t="4503" x="5899150" y="2825750"/>
          <p14:tracePt t="4510" x="5930900" y="2857500"/>
          <p14:tracePt t="4517" x="5962650" y="2882900"/>
          <p14:tracePt t="4534" x="6007100" y="2921000"/>
          <p14:tracePt t="4551" x="6019800" y="2946400"/>
          <p14:tracePt t="4569" x="6045200" y="2990850"/>
          <p14:tracePt t="4584" x="6045200" y="3022600"/>
          <p14:tracePt t="4601" x="6057900" y="3048000"/>
          <p14:tracePt t="4618" x="6057900" y="3073400"/>
          <p14:tracePt t="4634" x="6057900" y="3079750"/>
          <p14:tracePt t="4655" x="6045200" y="3117850"/>
          <p14:tracePt t="4671" x="6045200" y="3175000"/>
          <p14:tracePt t="4687" x="6032500" y="3244850"/>
          <p14:tracePt t="4694" x="6026150" y="3276600"/>
          <p14:tracePt t="4700" x="6026150" y="3302000"/>
          <p14:tracePt t="4719" x="6026150" y="3321050"/>
          <p14:tracePt t="5203" x="6019800" y="3321050"/>
          <p14:tracePt t="5210" x="6007100" y="3321050"/>
          <p14:tracePt t="5217" x="5994400" y="3314700"/>
          <p14:tracePt t="5237" x="5956300" y="3295650"/>
          <p14:tracePt t="5253" x="5943600" y="3276600"/>
          <p14:tracePt t="5270" x="5924550" y="3257550"/>
          <p14:tracePt t="5283" x="5886450" y="3213100"/>
          <p14:tracePt t="5300" x="5867400" y="3187700"/>
          <p14:tracePt t="5317" x="5861050" y="3175000"/>
          <p14:tracePt t="5333" x="5854700" y="3168650"/>
          <p14:tracePt t="5350" x="5854700" y="3162300"/>
          <p14:tracePt t="5367" x="5854700" y="3155950"/>
          <p14:tracePt t="5387" x="5854700" y="3149600"/>
          <p14:tracePt t="5409" x="5848350" y="3149600"/>
          <p14:tracePt t="5441" x="5848350" y="3155950"/>
          <p14:tracePt t="5531" x="5848350" y="3149600"/>
          <p14:tracePt t="5537" x="5848350" y="3143250"/>
          <p14:tracePt t="5551" x="5848350" y="3130550"/>
          <p14:tracePt t="5567" x="5848350" y="3098800"/>
          <p14:tracePt t="5568" x="5848350" y="3079750"/>
          <p14:tracePt t="5584" x="5848350" y="3067050"/>
          <p14:tracePt t="5601" x="5791200" y="3028950"/>
          <p14:tracePt t="5617" x="5689600" y="2990850"/>
          <p14:tracePt t="5633" x="5518150" y="2946400"/>
          <p14:tracePt t="5655" x="5321300" y="2921000"/>
          <p14:tracePt t="5667" x="5130800" y="2921000"/>
          <p14:tracePt t="5673" x="5067300" y="2921000"/>
          <p14:tracePt t="5688" x="5010150" y="2927350"/>
          <p14:tracePt t="5700" x="4889500" y="2927350"/>
          <p14:tracePt t="5717" x="4768850" y="2901950"/>
          <p14:tracePt t="5734" x="4673600" y="2857500"/>
          <p14:tracePt t="5752" x="4489450" y="2794000"/>
          <p14:tracePt t="5767" x="4425950" y="2768600"/>
          <p14:tracePt t="5783" x="4324350" y="2736850"/>
          <p14:tracePt t="5786" x="4305300" y="2717800"/>
          <p14:tracePt t="5800" x="4260850" y="2705100"/>
          <p14:tracePt t="5817" x="4083050" y="2654300"/>
          <p14:tracePt t="5834" x="3924300" y="2641600"/>
          <p14:tracePt t="5850" x="3733800" y="2628900"/>
          <p14:tracePt t="5867" x="3536950" y="2622550"/>
          <p14:tracePt t="5887" x="3359150" y="2622550"/>
          <p14:tracePt t="5900" x="3162300" y="2622550"/>
          <p14:tracePt t="5917" x="3009900" y="2616200"/>
          <p14:tracePt t="5936" x="2889250" y="2616200"/>
          <p14:tracePt t="5950" x="2813050" y="2622550"/>
          <p14:tracePt t="5954" x="2794000" y="2622550"/>
          <p14:tracePt t="5986" x="2794000" y="2616200"/>
          <p14:tracePt t="6028" x="2794000" y="2609850"/>
          <p14:tracePt t="6034" x="2794000" y="2603500"/>
          <p14:tracePt t="6051" x="2819400" y="2590800"/>
          <p14:tracePt t="6067" x="2914650" y="2584450"/>
          <p14:tracePt t="6085" x="3111500" y="2578100"/>
          <p14:tracePt t="6100" x="3333750" y="2552700"/>
          <p14:tracePt t="6117" x="3575050" y="2514600"/>
          <p14:tracePt t="6133" x="3816350" y="2495550"/>
          <p14:tracePt t="6150" x="4089400" y="2495550"/>
          <p14:tracePt t="6172" x="4419600" y="2489200"/>
          <p14:tracePt t="6186" x="4622800" y="2489200"/>
          <p14:tracePt t="6200" x="4705350" y="2489200"/>
          <p14:tracePt t="6217" x="4845050" y="2489200"/>
          <p14:tracePt t="6235" x="4889500" y="2508250"/>
          <p14:tracePt t="6252" x="4940300" y="2533650"/>
          <p14:tracePt t="6267" x="5010150" y="2565400"/>
          <p14:tracePt t="6286" x="5092700" y="2597150"/>
          <p14:tracePt t="6300" x="5156200" y="2616200"/>
          <p14:tracePt t="6317" x="5226050" y="2628900"/>
          <p14:tracePt t="6334" x="5302250" y="2628900"/>
          <p14:tracePt t="6350" x="5372100" y="2622550"/>
          <p14:tracePt t="6367" x="5505450" y="2641600"/>
          <p14:tracePt t="6378" x="5645150" y="2635250"/>
          <p14:tracePt t="6386" x="5715000" y="2635250"/>
          <p14:tracePt t="6404" x="5835650" y="2635250"/>
          <p14:tracePt t="6417" x="5911850" y="2635250"/>
          <p14:tracePt t="6436" x="5949950" y="2647950"/>
          <p14:tracePt t="6450" x="5969000" y="2647950"/>
          <p14:tracePt t="6467" x="5994400" y="2654300"/>
          <p14:tracePt t="6487" x="6038850" y="2673350"/>
          <p14:tracePt t="6503" x="6070600" y="2679700"/>
          <p14:tracePt t="6505" x="6089650" y="2686050"/>
          <p14:tracePt t="6517" x="6089650" y="2692400"/>
          <p14:tracePt t="6534" x="6121400" y="2705100"/>
          <p14:tracePt t="6551" x="6153150" y="2717800"/>
          <p14:tracePt t="6567" x="6172200" y="2724150"/>
          <p14:tracePt t="6570" x="6178550" y="2724150"/>
          <p14:tracePt t="6587" x="6184900" y="2724150"/>
          <p14:tracePt t="6620" x="6184900" y="2730500"/>
          <p14:tracePt t="6628" x="6184900" y="2743200"/>
          <p14:tracePt t="6641" x="6191250" y="2749550"/>
          <p14:tracePt t="6650" x="6191250" y="2755900"/>
          <p14:tracePt t="6685" x="6197600" y="2755900"/>
          <p14:tracePt t="7503" x="6197600" y="2743200"/>
          <p14:tracePt t="7508" x="6197600" y="2736850"/>
          <p14:tracePt t="7517" x="6197600" y="2724150"/>
          <p14:tracePt t="7534" x="6216650" y="2698750"/>
          <p14:tracePt t="7551" x="6261100" y="2667000"/>
          <p14:tracePt t="7567" x="6324600" y="2635250"/>
          <p14:tracePt t="7569" x="6362700" y="2622550"/>
          <p14:tracePt t="7584" x="6419850" y="2597150"/>
          <p14:tracePt t="7600" x="6457950" y="2590800"/>
          <p14:tracePt t="7617" x="6515100" y="2565400"/>
          <p14:tracePt t="7634" x="6534150" y="2559050"/>
          <p14:tracePt t="7650" x="6540500" y="2552700"/>
          <p14:tracePt t="7786" x="6540500" y="2540000"/>
          <p14:tracePt t="7803" x="6540500" y="2533650"/>
          <p14:tracePt t="7814" x="6553200" y="2527300"/>
          <p14:tracePt t="7818" x="6559550" y="2514600"/>
          <p14:tracePt t="7835" x="6572250" y="2508250"/>
          <p14:tracePt t="7851" x="6572250" y="2495550"/>
          <p14:tracePt t="7868" x="6572250" y="2489200"/>
          <p14:tracePt t="7884" x="6572250" y="2470150"/>
          <p14:tracePt t="7904" x="6572250" y="2451100"/>
          <p14:tracePt t="7917" x="6572250" y="2432050"/>
          <p14:tracePt t="7938" x="6572250" y="2400300"/>
          <p14:tracePt t="7951" x="6572250" y="2381250"/>
          <p14:tracePt t="7967" x="6572250" y="2349500"/>
          <p14:tracePt t="7990" x="6572250" y="2311400"/>
          <p14:tracePt t="8004" x="6572250" y="2305050"/>
          <p14:tracePt t="8066" x="6572250" y="2298700"/>
          <p14:tracePt t="8113" x="6572250" y="2292350"/>
          <p14:tracePt t="8137" x="6578600" y="2292350"/>
          <p14:tracePt t="8170" x="6584950" y="2292350"/>
          <p14:tracePt t="8226" x="6578600" y="2292350"/>
          <p14:tracePt t="8239" x="6559550" y="2292350"/>
          <p14:tracePt t="8241" x="6553200" y="2292350"/>
          <p14:tracePt t="8250" x="6546850" y="2292350"/>
          <p14:tracePt t="8260" x="6534150" y="2286000"/>
          <p14:tracePt t="8267" x="6515100" y="2279650"/>
          <p14:tracePt t="8283" x="6483350" y="2266950"/>
          <p14:tracePt t="8300" x="6451600" y="2247900"/>
          <p14:tracePt t="8317" x="6426200" y="2235200"/>
          <p14:tracePt t="8334" x="6407150" y="2222500"/>
          <p14:tracePt t="8350" x="6375400" y="2190750"/>
          <p14:tracePt t="8353" x="6362700" y="2178050"/>
          <p14:tracePt t="8367" x="6350000" y="2159000"/>
          <p14:tracePt t="8384" x="6330950" y="2133600"/>
          <p14:tracePt t="8400" x="6324600" y="2114550"/>
          <p14:tracePt t="8404" x="6318250" y="2101850"/>
          <p14:tracePt t="8421" x="6318250" y="2082800"/>
          <p14:tracePt t="8437" x="6318250" y="2057400"/>
          <p14:tracePt t="8450" x="6318250" y="2032000"/>
          <p14:tracePt t="8467" x="6311900" y="2000250"/>
          <p14:tracePt t="8484" x="6311900" y="1968500"/>
          <p14:tracePt t="8503" x="6311900" y="1936750"/>
          <p14:tracePt t="8505" x="6311900" y="1924050"/>
          <p14:tracePt t="8517" x="6311900" y="1917700"/>
          <p14:tracePt t="8534" x="6324600" y="1885950"/>
          <p14:tracePt t="8551" x="6330950" y="1854200"/>
          <p14:tracePt t="8567" x="6350000" y="1816100"/>
          <p14:tracePt t="8569" x="6350000" y="1797050"/>
          <p14:tracePt t="8584" x="6362700" y="1778000"/>
          <p14:tracePt t="8601" x="6381750" y="1739900"/>
          <p14:tracePt t="8604" x="6394450" y="1733550"/>
          <p14:tracePt t="8617" x="6407150" y="1714500"/>
          <p14:tracePt t="8633" x="6426200" y="1701800"/>
          <p14:tracePt t="8653" x="6438900" y="1689100"/>
          <p14:tracePt t="8667" x="6457950" y="1682750"/>
          <p14:tracePt t="8687" x="6470650" y="1676400"/>
          <p14:tracePt t="8694" x="6477000" y="1676400"/>
          <p14:tracePt t="8697" x="6489700" y="1670050"/>
          <p14:tracePt t="8717" x="6515100" y="1663700"/>
          <p14:tracePt t="8734" x="6546850" y="1657350"/>
          <p14:tracePt t="8752" x="6591300" y="1657350"/>
          <p14:tracePt t="8767" x="6616700" y="1644650"/>
          <p14:tracePt t="8784" x="6654800" y="1644650"/>
          <p14:tracePt t="8800" x="6680200" y="1644650"/>
          <p14:tracePt t="8817" x="6724650" y="1644650"/>
          <p14:tracePt t="8834" x="6743700" y="1644650"/>
          <p14:tracePt t="8850" x="6769100" y="1644650"/>
          <p14:tracePt t="8867" x="6794500" y="1644650"/>
          <p14:tracePt t="8886" x="6826250" y="1644650"/>
          <p14:tracePt t="8900" x="6845300" y="1651000"/>
          <p14:tracePt t="8917" x="6864350" y="1670050"/>
          <p14:tracePt t="8937" x="6870700" y="1689100"/>
          <p14:tracePt t="8950" x="6877050" y="1720850"/>
          <p14:tracePt t="8969" x="6889750" y="1784350"/>
          <p14:tracePt t="8989" x="6896100" y="1835150"/>
          <p14:tracePt t="9001" x="6902450" y="1892300"/>
          <p14:tracePt t="9017" x="6902450" y="1955800"/>
          <p14:tracePt t="9034" x="6902450" y="1993900"/>
          <p14:tracePt t="9051" x="6902450" y="2032000"/>
          <p14:tracePt t="9067" x="6896100" y="2082800"/>
          <p14:tracePt t="9084" x="6870700" y="2146300"/>
          <p14:tracePt t="9100" x="6826250" y="2197100"/>
          <p14:tracePt t="9117" x="6762750" y="2235200"/>
          <p14:tracePt t="9133" x="6699250" y="2260600"/>
          <p14:tracePt t="9150" x="6623050" y="2298700"/>
          <p14:tracePt t="9170" x="6496050" y="2349500"/>
          <p14:tracePt t="9186" x="6369050" y="2368550"/>
          <p14:tracePt t="9200" x="6299200" y="2374900"/>
          <p14:tracePt t="9217" x="6045200" y="2374900"/>
          <p14:tracePt t="9239" x="5803900" y="2381250"/>
          <p14:tracePt t="9252" x="5607050" y="2393950"/>
          <p14:tracePt t="9267" x="5422900" y="2400300"/>
          <p14:tracePt t="9284" x="5168900" y="2406650"/>
          <p14:tracePt t="9300" x="4953000" y="2419350"/>
          <p14:tracePt t="9317" x="4749800" y="2432050"/>
          <p14:tracePt t="9334" x="4572000" y="2444750"/>
          <p14:tracePt t="9350" x="4476750" y="2495550"/>
          <p14:tracePt t="9367" x="4375150" y="2501900"/>
          <p14:tracePt t="9375" x="4324350" y="2501900"/>
          <p14:tracePt t="9383" x="4267200" y="2501900"/>
          <p14:tracePt t="9404" x="4089400" y="2514600"/>
          <p14:tracePt t="9417" x="3975100" y="2533650"/>
          <p14:tracePt t="9437" x="3917950" y="2552700"/>
          <p14:tracePt t="9450" x="3854450" y="2571750"/>
          <p14:tracePt t="9467" x="3784600" y="2603500"/>
          <p14:tracePt t="9484" x="3689350" y="2628900"/>
          <p14:tracePt t="9502" x="3600450" y="2654300"/>
          <p14:tracePt t="9517" x="3536950" y="2679700"/>
          <p14:tracePt t="9534" x="3492500" y="2686050"/>
          <p14:tracePt t="9551" x="3467100" y="2692400"/>
          <p14:tracePt t="9567" x="3441700" y="2698750"/>
          <p14:tracePt t="9592" x="3441700" y="2692400"/>
          <p14:tracePt t="9602" x="3441700" y="2686050"/>
          <p14:tracePt t="9617" x="3435350" y="2654300"/>
          <p14:tracePt t="9636" x="3435350" y="2628900"/>
          <p14:tracePt t="9650" x="3460750" y="2603500"/>
          <p14:tracePt t="9667" x="3556000" y="2571750"/>
          <p14:tracePt t="9689" x="3721100" y="2552700"/>
          <p14:tracePt t="9700" x="3937000" y="2546350"/>
          <p14:tracePt t="9717" x="4171950" y="2546350"/>
          <p14:tracePt t="9733" x="4425950" y="2546350"/>
          <p14:tracePt t="9750" x="4692650" y="2546350"/>
          <p14:tracePt t="9767" x="4972050" y="2527300"/>
          <p14:tracePt t="9784" x="5251450" y="2520950"/>
          <p14:tracePt t="9785" x="5378450" y="2520950"/>
          <p14:tracePt t="9800" x="5511800" y="2520950"/>
          <p14:tracePt t="9817" x="5848350" y="2508250"/>
          <p14:tracePt t="9834" x="6007100" y="2514600"/>
          <p14:tracePt t="9850" x="6115050" y="2520950"/>
          <p14:tracePt t="9867" x="6184900" y="2520950"/>
          <p14:tracePt t="9884" x="6235700" y="2520950"/>
          <p14:tracePt t="9900" x="6242050" y="2520950"/>
          <p14:tracePt t="9946" x="6248400" y="2527300"/>
          <p14:tracePt t="9998" x="6248400" y="2540000"/>
          <p14:tracePt t="10009" x="6235700" y="2616200"/>
          <p14:tracePt t="10018" x="6223000" y="2667000"/>
          <p14:tracePt t="10034" x="6216650" y="2774950"/>
          <p14:tracePt t="10051" x="6216650" y="2857500"/>
          <p14:tracePt t="10068" x="6210300" y="2940050"/>
          <p14:tracePt t="10084" x="6197600" y="3035300"/>
          <p14:tracePt t="10100" x="6172200" y="3130550"/>
          <p14:tracePt t="10117" x="6146800" y="3225800"/>
          <p14:tracePt t="10134" x="6146800" y="3302000"/>
          <p14:tracePt t="10154" x="6140450" y="3365500"/>
          <p14:tracePt t="10167" x="6146800" y="3397250"/>
          <p14:tracePt t="10188" x="6134100" y="3473450"/>
          <p14:tracePt t="10200" x="6127750" y="3498850"/>
          <p14:tracePt t="10220" x="6121400" y="3530600"/>
          <p14:tracePt t="10233" x="6115050" y="3530600"/>
          <p14:tracePt t="10356" x="6115050" y="3524250"/>
          <p14:tracePt t="10361" x="6115050" y="3517900"/>
          <p14:tracePt t="10375" x="6108700" y="3511550"/>
          <p14:tracePt t="10383" x="6089650" y="3511550"/>
          <p14:tracePt t="10400" x="6038850" y="3492500"/>
          <p14:tracePt t="10417" x="5861050" y="3441700"/>
          <p14:tracePt t="10436" x="5715000" y="3422650"/>
          <p14:tracePt t="10450" x="5549900" y="3409950"/>
          <p14:tracePt t="10467" x="5378450" y="3403600"/>
          <p14:tracePt t="10483" x="5194300" y="3403600"/>
          <p14:tracePt t="10502" x="4991100" y="3378200"/>
          <p14:tracePt t="10517" x="4756150" y="3346450"/>
          <p14:tracePt t="10534" x="4540250" y="3340100"/>
          <p14:tracePt t="10551" x="4343400" y="3340100"/>
          <p14:tracePt t="10567" x="4178300" y="3340100"/>
          <p14:tracePt t="10569" x="4102100" y="3340100"/>
          <p14:tracePt t="10585" x="3956050" y="3340100"/>
          <p14:tracePt t="10601" x="3867150" y="3340100"/>
          <p14:tracePt t="10617" x="3606800" y="3327400"/>
          <p14:tracePt t="10634" x="3486150" y="3321050"/>
          <p14:tracePt t="10650" x="3371850" y="3321050"/>
          <p14:tracePt t="10670" x="3244850" y="3321050"/>
          <p14:tracePt t="10687" x="3149600" y="3327400"/>
          <p14:tracePt t="10696" x="3117850" y="3327400"/>
          <p14:tracePt t="10698" x="3092450" y="3327400"/>
          <p14:tracePt t="10705" x="3086100" y="3327400"/>
          <p14:tracePt t="10718" x="3067050" y="3327400"/>
          <p14:tracePt t="10734" x="3041650" y="3333750"/>
          <p14:tracePt t="10752" x="3022600" y="3333750"/>
          <p14:tracePt t="10767" x="3016250" y="3333750"/>
          <p14:tracePt t="10801" x="2946400" y="3333750"/>
          <p14:tracePt t="10817" x="2914650" y="3333750"/>
          <p14:tracePt t="10945" x="2914650" y="3340100"/>
          <p14:tracePt t="11785" x="2914650" y="3321050"/>
          <p14:tracePt t="11795" x="2914650" y="3308350"/>
          <p14:tracePt t="11802" x="2914650" y="3289300"/>
          <p14:tracePt t="11817" x="2914650" y="3238500"/>
          <p14:tracePt t="11834" x="2914650" y="3162300"/>
          <p14:tracePt t="11850" x="2921000" y="3073400"/>
          <p14:tracePt t="11867" x="2895600" y="2984500"/>
          <p14:tracePt t="11887" x="2882900" y="2927350"/>
          <p14:tracePt t="11900" x="2882900" y="2901950"/>
          <p14:tracePt t="11917" x="2882900" y="2863850"/>
          <p14:tracePt t="11937" x="2882900" y="2813050"/>
          <p14:tracePt t="11950" x="2876550" y="2787650"/>
          <p14:tracePt t="11967" x="2876550" y="2781300"/>
          <p14:tracePt t="12003" x="2876550" y="2774950"/>
          <p14:tracePt t="12017" x="2870200" y="2749550"/>
          <p14:tracePt t="12033" x="2870200" y="2724150"/>
          <p14:tracePt t="12050" x="2863850" y="2698750"/>
          <p14:tracePt t="12068" x="2857500" y="2698750"/>
          <p14:tracePt t="12171" x="2857500" y="2692400"/>
          <p14:tracePt t="12346" x="2863850" y="2692400"/>
          <p14:tracePt t="12467" x="2863850" y="2686050"/>
          <p14:tracePt t="12514" x="2870200" y="2686050"/>
          <p14:tracePt t="12546" x="2882900" y="2686050"/>
          <p14:tracePt t="12553" x="2895600" y="2686050"/>
          <p14:tracePt t="12571" x="2921000" y="2679700"/>
          <p14:tracePt t="12576" x="2927350" y="2673350"/>
          <p14:tracePt t="12585" x="2940050" y="2673350"/>
          <p14:tracePt t="12601" x="2971800" y="2673350"/>
          <p14:tracePt t="12618" x="3003550" y="2673350"/>
          <p14:tracePt t="12637" x="3035300" y="2667000"/>
          <p14:tracePt t="12650" x="3073400" y="2660650"/>
          <p14:tracePt t="12667" x="3098800" y="2654300"/>
          <p14:tracePt t="12685" x="3130550" y="2635250"/>
          <p14:tracePt t="12700" x="3136900" y="2616200"/>
          <p14:tracePt t="12721" x="3225800" y="2609850"/>
          <p14:tracePt t="12733" x="3263900" y="2609850"/>
          <p14:tracePt t="12754" x="3416300" y="2603500"/>
          <p14:tracePt t="12769" x="3511550" y="2603500"/>
          <p14:tracePt t="12784" x="3556000" y="2603500"/>
          <p14:tracePt t="12800" x="3619500" y="2597150"/>
          <p14:tracePt t="12817" x="3714750" y="2597150"/>
          <p14:tracePt t="12834" x="3778250" y="2597150"/>
          <p14:tracePt t="12850" x="3886200" y="2597150"/>
          <p14:tracePt t="12867" x="4006850" y="2603500"/>
          <p14:tracePt t="12883" x="4102100" y="2603500"/>
          <p14:tracePt t="12900" x="4165600" y="2597150"/>
          <p14:tracePt t="12923" x="4286250" y="2603500"/>
          <p14:tracePt t="12939" x="4318000" y="2597150"/>
          <p14:tracePt t="12951" x="4400550" y="2597150"/>
          <p14:tracePt t="12967" x="4476750" y="2590800"/>
          <p14:tracePt t="12988" x="4533900" y="2590800"/>
          <p14:tracePt t="13000" x="4540250" y="2590800"/>
          <p14:tracePt t="13017" x="4552950" y="2590800"/>
          <p14:tracePt t="13034" x="4591050" y="2590800"/>
          <p14:tracePt t="13050" x="4641850" y="2590800"/>
          <p14:tracePt t="13067" x="4724400" y="2590800"/>
          <p14:tracePt t="13084" x="4800600" y="2584450"/>
          <p14:tracePt t="13101" x="4876800" y="2584450"/>
          <p14:tracePt t="13117" x="4940300" y="2584450"/>
          <p14:tracePt t="13134" x="5022850" y="2584450"/>
          <p14:tracePt t="13137" x="5054600" y="2571750"/>
          <p14:tracePt t="13155" x="5137150" y="2571750"/>
          <p14:tracePt t="13167" x="5181600" y="2578100"/>
          <p14:tracePt t="13188" x="5308600" y="2578100"/>
          <p14:tracePt t="13200" x="5346700" y="2578100"/>
          <p14:tracePt t="13217" x="5416550" y="2578100"/>
          <p14:tracePt t="13234" x="5448300" y="2578100"/>
          <p14:tracePt t="13252" x="5473700" y="2578100"/>
          <p14:tracePt t="13267" x="5505450" y="2578100"/>
          <p14:tracePt t="13284" x="5537200" y="2578100"/>
          <p14:tracePt t="13300" x="5562600" y="2578100"/>
          <p14:tracePt t="13317" x="5581650" y="2578100"/>
          <p14:tracePt t="13334" x="5588000" y="2578100"/>
          <p14:tracePt t="13350" x="5594350" y="2578100"/>
          <p14:tracePt t="13367" x="5607050" y="2578100"/>
          <p14:tracePt t="13380" x="5626100" y="2578100"/>
          <p14:tracePt t="13388" x="5645150" y="2578100"/>
          <p14:tracePt t="13401" x="5664200" y="2578100"/>
          <p14:tracePt t="13417" x="5715000" y="2578100"/>
          <p14:tracePt t="13438" x="5746750" y="2578100"/>
          <p14:tracePt t="13450" x="5772150" y="2578100"/>
          <p14:tracePt t="13467" x="5797550" y="2578100"/>
          <p14:tracePt t="13484" x="5822950" y="2578100"/>
          <p14:tracePt t="13505" x="5848350" y="2578100"/>
          <p14:tracePt t="13517" x="5867400" y="2578100"/>
          <p14:tracePt t="13533" x="5880100" y="2584450"/>
          <p14:tracePt t="13550" x="5886450" y="2584450"/>
          <p14:tracePt t="13567" x="5905500" y="2584450"/>
          <p14:tracePt t="13585" x="5924550" y="2584450"/>
          <p14:tracePt t="13601" x="5930900" y="2584450"/>
          <p14:tracePt t="13658" x="5937250" y="2584450"/>
          <p14:tracePt t="13669" x="5956300" y="2584450"/>
          <p14:tracePt t="13688" x="5975350" y="2584450"/>
          <p14:tracePt t="13700" x="5981700" y="2584450"/>
          <p14:tracePt t="13717" x="5988050" y="2584450"/>
          <p14:tracePt t="13751" x="5994400" y="2584450"/>
          <p14:tracePt t="14067" x="5981700" y="2584450"/>
          <p14:tracePt t="14075" x="5969000" y="2584450"/>
          <p14:tracePt t="14084" x="5969000" y="2590800"/>
          <p14:tracePt t="14101" x="5956300" y="2597150"/>
          <p14:tracePt t="14117" x="5937250" y="2597150"/>
          <p14:tracePt t="14139" x="5905500" y="2616200"/>
          <p14:tracePt t="14150" x="5892800" y="2616200"/>
          <p14:tracePt t="14167" x="5886450" y="2622550"/>
          <p14:tracePt t="14186" x="5880100" y="2628900"/>
          <p14:tracePt t="14219" x="5867400" y="2628900"/>
          <p14:tracePt t="14225" x="5842000" y="2628900"/>
          <p14:tracePt t="14233" x="5829300" y="2628900"/>
          <p14:tracePt t="14252" x="5803900" y="2628900"/>
          <p14:tracePt t="14267" x="5778500" y="2635250"/>
          <p14:tracePt t="14284" x="5727700" y="2647950"/>
          <p14:tracePt t="14300" x="5664200" y="2654300"/>
          <p14:tracePt t="14317" x="5619750" y="2667000"/>
          <p14:tracePt t="14334" x="5588000" y="2679700"/>
          <p14:tracePt t="14350" x="5568950" y="2679700"/>
          <p14:tracePt t="14367" x="5562600" y="2686050"/>
          <p14:tracePt t="14409" x="5556250" y="2686050"/>
          <p14:tracePt t="14425" x="5556250" y="2692400"/>
          <p14:tracePt t="14442" x="5524500" y="2717800"/>
          <p14:tracePt t="14450" x="5505450" y="2724150"/>
          <p14:tracePt t="14469" x="5461000" y="2749550"/>
          <p14:tracePt t="14485" x="5410200" y="2768600"/>
          <p14:tracePt t="14502" x="5359400" y="2787650"/>
          <p14:tracePt t="14518" x="5314950" y="2813050"/>
          <p14:tracePt t="14534" x="5270500" y="2819400"/>
          <p14:tracePt t="14553" x="5200650" y="2825750"/>
          <p14:tracePt t="14570" x="5162550" y="2825750"/>
          <p14:tracePt t="14584" x="5130800" y="2825750"/>
          <p14:tracePt t="14601" x="5099050" y="2825750"/>
          <p14:tracePt t="14617" x="5060950" y="2832100"/>
          <p14:tracePt t="14634" x="5010150" y="2832100"/>
          <p14:tracePt t="14656" x="4953000" y="2832100"/>
          <p14:tracePt t="14667" x="4895850" y="2832100"/>
          <p14:tracePt t="14686" x="4838700" y="2832100"/>
          <p14:tracePt t="14702" x="4775200" y="2832100"/>
          <p14:tracePt t="14718" x="4699000" y="2832100"/>
          <p14:tracePt t="14737" x="4616450" y="2825750"/>
          <p14:tracePt t="14752" x="4546600" y="2800350"/>
          <p14:tracePt t="14767" x="4508500" y="2787650"/>
          <p14:tracePt t="14787" x="4406900" y="2724150"/>
          <p14:tracePt t="14801" x="4362450" y="2679700"/>
          <p14:tracePt t="14817" x="4337050" y="2647950"/>
          <p14:tracePt t="14834" x="4337050" y="2603500"/>
          <p14:tracePt t="14850" x="4337050" y="2546350"/>
          <p14:tracePt t="14867" x="4337050" y="2489200"/>
          <p14:tracePt t="14888" x="4337050" y="2444750"/>
          <p14:tracePt t="14900" x="4375150" y="2419350"/>
          <p14:tracePt t="14917" x="4387850" y="2381250"/>
          <p14:tracePt t="14936" x="4438650" y="2343150"/>
          <p14:tracePt t="14950" x="4527550" y="2305050"/>
          <p14:tracePt t="14967" x="4616450" y="2260600"/>
          <p14:tracePt t="14970" x="4660900" y="2247900"/>
          <p14:tracePt t="14987" x="4743450" y="2216150"/>
          <p14:tracePt t="15001" x="4838700" y="2197100"/>
          <p14:tracePt t="15017" x="4940300" y="2178050"/>
          <p14:tracePt t="15034" x="5054600" y="2165350"/>
          <p14:tracePt t="15051" x="5156200" y="2165350"/>
          <p14:tracePt t="15067" x="5245100" y="2165350"/>
          <p14:tracePt t="15084" x="5327650" y="2165350"/>
          <p14:tracePt t="15100" x="5403850" y="2165350"/>
          <p14:tracePt t="15117" x="5473700" y="2190750"/>
          <p14:tracePt t="15133" x="5537200" y="2228850"/>
          <p14:tracePt t="15150" x="5588000" y="2273300"/>
          <p14:tracePt t="15171" x="5619750" y="2355850"/>
          <p14:tracePt t="15187" x="5619750" y="2444750"/>
          <p14:tracePt t="15200" x="5619750" y="2495550"/>
          <p14:tracePt t="15220" x="5562600" y="2609850"/>
          <p14:tracePt t="15237" x="5524500" y="2673350"/>
          <p14:tracePt t="15253" x="5492750" y="2711450"/>
          <p14:tracePt t="15267" x="5403850" y="2749550"/>
          <p14:tracePt t="15284" x="5302250" y="2774950"/>
          <p14:tracePt t="15301" x="5207000" y="2781300"/>
          <p14:tracePt t="15319" x="5118100" y="2781300"/>
          <p14:tracePt t="15334" x="5054600" y="2768600"/>
          <p14:tracePt t="15350" x="5016500" y="2749550"/>
          <p14:tracePt t="15367" x="4965700" y="2711450"/>
          <p14:tracePt t="15377" x="4946650" y="2698750"/>
          <p14:tracePt t="15385" x="4914900" y="2667000"/>
          <p14:tracePt t="15404" x="4902200" y="2647950"/>
          <p14:tracePt t="15417" x="4895850" y="2622550"/>
          <p14:tracePt t="15437" x="4889500" y="2609850"/>
          <p14:tracePt t="15453" x="4883150" y="2603500"/>
          <p14:tracePt t="15467" x="4883150" y="2584450"/>
          <p14:tracePt t="15485" x="4883150" y="2571750"/>
          <p14:tracePt t="15503" x="4883150" y="2552700"/>
          <p14:tracePt t="15506" x="4895850" y="2540000"/>
          <p14:tracePt t="15517" x="4933950" y="2514600"/>
          <p14:tracePt t="15534" x="5041900" y="2463800"/>
          <p14:tracePt t="15551" x="5162550" y="2393950"/>
          <p14:tracePt t="15567" x="5353050" y="2317750"/>
          <p14:tracePt t="15569" x="5448300" y="2286000"/>
          <p14:tracePt t="15584" x="5600700" y="2228850"/>
          <p14:tracePt t="15600" x="5689600" y="2197100"/>
          <p14:tracePt t="15617" x="5911850" y="2108200"/>
          <p14:tracePt t="15634" x="6083300" y="2057400"/>
          <p14:tracePt t="15650" x="6248400" y="2006600"/>
          <p14:tracePt t="15667" x="6330950" y="1981200"/>
          <p14:tracePt t="15687" x="6381750" y="1962150"/>
          <p14:tracePt t="15700" x="6426200" y="1936750"/>
          <p14:tracePt t="15717" x="6477000" y="1911350"/>
          <p14:tracePt t="15734" x="6527800" y="1866900"/>
          <p14:tracePt t="15752" x="6565900" y="1803400"/>
          <p14:tracePt t="15771" x="6629400" y="1739900"/>
          <p14:tracePt t="15784" x="6629400" y="1727200"/>
          <p14:tracePt t="15800" x="6635750" y="1714500"/>
          <p14:tracePt t="15817" x="6642100" y="1714500"/>
          <p14:tracePt t="15941" x="6642100" y="1708150"/>
          <p14:tracePt t="15946" x="6642100" y="1701800"/>
          <p14:tracePt t="15953" x="6642100" y="1695450"/>
          <p14:tracePt t="15971" x="6648450" y="1670050"/>
          <p14:tracePt t="15983" x="6648450" y="1663700"/>
          <p14:tracePt t="16003" x="6648450" y="1644650"/>
          <p14:tracePt t="16008" x="6654800" y="1631950"/>
          <p14:tracePt t="16017" x="6661150" y="1619250"/>
          <p14:tracePt t="16034" x="6673850" y="1587500"/>
          <p14:tracePt t="16051" x="6686550" y="1568450"/>
          <p14:tracePt t="16067" x="6692900" y="1568450"/>
          <p14:tracePt t="16319" x="6673850" y="1568450"/>
          <p14:tracePt t="16321" x="6661150" y="1568450"/>
          <p14:tracePt t="16333" x="6648450" y="1568450"/>
          <p14:tracePt t="16350" x="6610350" y="1568450"/>
          <p14:tracePt t="16367" x="6578600" y="1568450"/>
          <p14:tracePt t="16386" x="6521450" y="1574800"/>
          <p14:tracePt t="16400" x="6515100" y="1574800"/>
          <p14:tracePt t="16417" x="6489700" y="1587500"/>
          <p14:tracePt t="16438" x="6477000" y="1587500"/>
          <p14:tracePt t="16501" x="6477000" y="1593850"/>
          <p14:tracePt t="16505" x="6477000" y="1600200"/>
          <p14:tracePt t="16517" x="6477000" y="1612900"/>
          <p14:tracePt t="16534" x="6464300" y="1625600"/>
          <p14:tracePt t="16551" x="6451600" y="1644650"/>
          <p14:tracePt t="16567" x="6438900" y="1663700"/>
          <p14:tracePt t="16568" x="6438900" y="1676400"/>
          <p14:tracePt t="16584" x="6426200" y="1695450"/>
          <p14:tracePt t="16600" x="6426200" y="1708150"/>
          <p14:tracePt t="16617" x="6413500" y="1752600"/>
          <p14:tracePt t="16634" x="6400800" y="1784350"/>
          <p14:tracePt t="16651" x="6388100" y="1822450"/>
          <p14:tracePt t="16670" x="6381750" y="1860550"/>
          <p14:tracePt t="16687" x="6375400" y="1905000"/>
          <p14:tracePt t="16700" x="6369050" y="1962150"/>
          <p14:tracePt t="16719" x="6369050" y="2032000"/>
          <p14:tracePt t="16734" x="6369050" y="2082800"/>
          <p14:tracePt t="16752" x="6369050" y="2127250"/>
          <p14:tracePt t="16755" x="6369050" y="2146300"/>
          <p14:tracePt t="16767" x="6369050" y="2171700"/>
          <p14:tracePt t="16784" x="6369050" y="2203450"/>
          <p14:tracePt t="16786" x="6369050" y="2222500"/>
          <p14:tracePt t="16800" x="6369050" y="2235200"/>
          <p14:tracePt t="16817" x="6369050" y="2260600"/>
          <p14:tracePt t="16834" x="6369050" y="2286000"/>
          <p14:tracePt t="16850" x="6369050" y="2311400"/>
          <p14:tracePt t="16867" x="6369050" y="2330450"/>
          <p14:tracePt t="16884" x="6369050" y="2343150"/>
          <p14:tracePt t="16903" x="6369050" y="2349500"/>
          <p14:tracePt t="17440" x="6362700" y="2349500"/>
          <p14:tracePt t="17444" x="6343650" y="2349500"/>
          <p14:tracePt t="17450" x="6330950" y="2324100"/>
          <p14:tracePt t="17467" x="6305550" y="2279650"/>
          <p14:tracePt t="17484" x="6273800" y="2228850"/>
          <p14:tracePt t="17502" x="6248400" y="2171700"/>
          <p14:tracePt t="17517" x="6223000" y="2095500"/>
          <p14:tracePt t="17534" x="6197600" y="2025650"/>
          <p14:tracePt t="17551" x="6165850" y="1955800"/>
          <p14:tracePt t="17567" x="6165850" y="1930400"/>
          <p14:tracePt t="17569" x="6165850" y="1924050"/>
          <p14:tracePt t="17585" x="6165850" y="1905000"/>
          <p14:tracePt t="17602" x="6165850" y="1873250"/>
          <p14:tracePt t="17617" x="6178550" y="1841500"/>
          <p14:tracePt t="17634" x="6197600" y="1797050"/>
          <p14:tracePt t="17653" x="6210300" y="1758950"/>
          <p14:tracePt t="17667" x="6216650" y="1739900"/>
          <p14:tracePt t="17688" x="6216650" y="1733550"/>
          <p14:tracePt t="17700" x="6216650" y="1727200"/>
          <p14:tracePt t="17770" x="6216650" y="1758950"/>
          <p14:tracePt t="17777" x="6203950" y="1803400"/>
          <p14:tracePt t="17786" x="6184900" y="1866900"/>
          <p14:tracePt t="17801" x="6159500" y="2019300"/>
          <p14:tracePt t="17817" x="6140450" y="2152650"/>
          <p14:tracePt t="17834" x="6140450" y="2254250"/>
          <p14:tracePt t="17851" x="6165850" y="2311400"/>
          <p14:tracePt t="17871" x="6178550" y="2330450"/>
          <p14:tracePt t="17879" x="6178550" y="2336800"/>
          <p14:tracePt t="17881" x="6184900" y="2343150"/>
          <p14:tracePt t="17902" x="6191250" y="2343150"/>
          <p14:tracePt t="17917" x="6223000" y="2343150"/>
          <p14:tracePt t="17923" x="6248400" y="2336800"/>
          <p14:tracePt t="17938" x="6318250" y="2298700"/>
          <p14:tracePt t="17950" x="6356350" y="2279650"/>
          <p14:tracePt t="17967" x="6407150" y="2216150"/>
          <p14:tracePt t="17984" x="6470650" y="2044700"/>
          <p14:tracePt t="18003" x="6527800" y="1930400"/>
          <p14:tracePt t="18017" x="6553200" y="1816100"/>
          <p14:tracePt t="18034" x="6559550" y="1752600"/>
          <p14:tracePt t="18051" x="6534150" y="1739900"/>
          <p14:tracePt t="18068" x="6477000" y="1739900"/>
          <p14:tracePt t="18084" x="6400800" y="1771650"/>
          <p14:tracePt t="18101" x="6286500" y="1828800"/>
          <p14:tracePt t="18117" x="6134100" y="1949450"/>
          <p14:tracePt t="18134" x="5975350" y="2152650"/>
          <p14:tracePt t="18151" x="5772150" y="2355850"/>
          <p14:tracePt t="18170" x="5441950" y="2616200"/>
          <p14:tracePt t="18186" x="5289550" y="2692400"/>
          <p14:tracePt t="18201" x="5245100" y="2711450"/>
          <p14:tracePt t="18217" x="5156200" y="2736850"/>
          <p14:tracePt t="18240" x="5111750" y="2743200"/>
          <p14:tracePt t="18252" x="5086350" y="2743200"/>
          <p14:tracePt t="18267" x="5080000" y="2743200"/>
          <p14:tracePt t="18284" x="5067300" y="2743200"/>
          <p14:tracePt t="18300" x="5041900" y="2717800"/>
          <p14:tracePt t="18317" x="4978400" y="2711450"/>
          <p14:tracePt t="18334" x="4889500" y="2711450"/>
          <p14:tracePt t="18350" x="4787900" y="2711450"/>
          <p14:tracePt t="18367" x="4705350" y="2711450"/>
          <p14:tracePt t="18376" x="4667250" y="2705100"/>
          <p14:tracePt t="18384" x="4629150" y="2692400"/>
          <p14:tracePt t="18403" x="4495800" y="2628900"/>
          <p14:tracePt t="18417" x="4406900" y="2559050"/>
          <p14:tracePt t="18438" x="4368800" y="2508250"/>
          <p14:tracePt t="18450" x="4362450" y="2463800"/>
          <p14:tracePt t="18470" x="4362450" y="2425700"/>
          <p14:tracePt t="18484" x="4406900" y="2362200"/>
          <p14:tracePt t="18503" x="4476750" y="2311400"/>
          <p14:tracePt t="18517" x="4552950" y="2266950"/>
          <p14:tracePt t="18535" x="4648200" y="2228850"/>
          <p14:tracePt t="18551" x="4762500" y="2216150"/>
          <p14:tracePt t="18567" x="4908550" y="2209800"/>
          <p14:tracePt t="18584" x="5086350" y="2203450"/>
          <p14:tracePt t="18600" x="5137150" y="2203450"/>
          <p14:tracePt t="18617" x="5276850" y="2241550"/>
          <p14:tracePt t="18633" x="5365750" y="2311400"/>
          <p14:tracePt t="18651" x="5435600" y="2381250"/>
          <p14:tracePt t="18667" x="5473700" y="2444750"/>
          <p14:tracePt t="18687" x="5480050" y="2501900"/>
          <p14:tracePt t="18692" x="5467350" y="2514600"/>
          <p14:tracePt t="18700" x="5454650" y="2540000"/>
          <p14:tracePt t="18717" x="5384800" y="2578100"/>
          <p14:tracePt t="18734" x="5289550" y="2609850"/>
          <p14:tracePt t="18750" x="5181600" y="2635250"/>
          <p14:tracePt t="18767" x="5060950" y="2667000"/>
          <p14:tracePt t="18784" x="4914900" y="2673350"/>
          <p14:tracePt t="18800" x="4768850" y="2673350"/>
          <p14:tracePt t="18804" x="4686300" y="2673350"/>
          <p14:tracePt t="18817" x="4533900" y="2673350"/>
          <p14:tracePt t="18834" x="4381500" y="2667000"/>
          <p14:tracePt t="18850" x="4260850" y="2667000"/>
          <p14:tracePt t="18867" x="4159250" y="2660650"/>
          <p14:tracePt t="18883" x="4025900" y="2660650"/>
          <p14:tracePt t="18900" x="3879850" y="2660650"/>
          <p14:tracePt t="18921" x="3740150" y="2660650"/>
          <p14:tracePt t="18937" x="3651250" y="2679700"/>
          <p14:tracePt t="18950" x="3549650" y="2686050"/>
          <p14:tracePt t="18967" x="3498850" y="2686050"/>
          <p14:tracePt t="18984" x="3422650" y="2667000"/>
          <p14:tracePt t="19003" x="3308350" y="2628900"/>
          <p14:tracePt t="19008" x="3289300" y="2622550"/>
          <p14:tracePt t="19017" x="3282950" y="2622550"/>
          <p14:tracePt t="19051" x="3289300" y="2616200"/>
          <p14:tracePt t="19067" x="3359150" y="2597150"/>
          <p14:tracePt t="19084" x="3454400" y="2584450"/>
          <p14:tracePt t="19100" x="3587750" y="2571750"/>
          <p14:tracePt t="19117" x="3771900" y="2571750"/>
          <p14:tracePt t="19134" x="4013200" y="2559050"/>
          <p14:tracePt t="19155" x="4451350" y="2565400"/>
          <p14:tracePt t="19167" x="4603750" y="2565400"/>
          <p14:tracePt t="19187" x="5035550" y="2546350"/>
          <p14:tracePt t="19200" x="5187950" y="2546350"/>
          <p14:tracePt t="19217" x="5524500" y="2527300"/>
          <p14:tracePt t="19234" x="5670550" y="2527300"/>
          <p14:tracePt t="19252" x="5715000" y="2527300"/>
          <p14:tracePt t="19267" x="5715000" y="2520950"/>
          <p14:tracePt t="19284" x="5715000" y="2559050"/>
          <p14:tracePt t="19300" x="5708650" y="2628900"/>
          <p14:tracePt t="19317" x="5708650" y="2717800"/>
          <p14:tracePt t="19334" x="5727700" y="2806700"/>
          <p14:tracePt t="19350" x="5734050" y="2914650"/>
          <p14:tracePt t="19367" x="5708650" y="3009900"/>
          <p14:tracePt t="19383" x="5657850" y="3092450"/>
          <p14:tracePt t="19400" x="5607050" y="3162300"/>
          <p14:tracePt t="19417" x="5568950" y="3238500"/>
          <p14:tracePt t="19438" x="5568950" y="3244850"/>
          <p14:tracePt t="19473" x="5556250" y="3244850"/>
          <p14:tracePt t="19485" x="5530850" y="3244850"/>
          <p14:tracePt t="19502" x="5480050" y="3244850"/>
          <p14:tracePt t="19505" x="5422900" y="3238500"/>
          <p14:tracePt t="19517" x="5346700" y="3232150"/>
          <p14:tracePt t="19534" x="5181600" y="3232150"/>
          <p14:tracePt t="19551" x="4959350" y="3232150"/>
          <p14:tracePt t="19568" x="4565650" y="3232150"/>
          <p14:tracePt t="19584" x="4254500" y="3232150"/>
          <p14:tracePt t="19601" x="4102100" y="3232150"/>
          <p14:tracePt t="19617" x="3733800" y="3238500"/>
          <p14:tracePt t="19634" x="3543300" y="3238500"/>
          <p14:tracePt t="19650" x="3365500" y="3238500"/>
          <p14:tracePt t="19671" x="3238500" y="3244850"/>
          <p14:tracePt t="19686" x="3206750" y="3244850"/>
          <p14:tracePt t="19717" x="3200400" y="3244850"/>
          <p14:tracePt t="19752" x="3187700" y="3244850"/>
          <p14:tracePt t="19767" x="3130550" y="3244850"/>
          <p14:tracePt t="19784" x="3079750" y="3244850"/>
          <p14:tracePt t="19800" x="3054350" y="3251200"/>
          <p14:tracePt t="19804" x="3041650" y="3257550"/>
          <p14:tracePt t="19817" x="3035300" y="3270250"/>
          <p14:tracePt t="19834" x="3028950" y="3302000"/>
          <p14:tracePt t="19850" x="3028950" y="3340100"/>
          <p14:tracePt t="19867" x="3028950" y="3378200"/>
          <p14:tracePt t="19884" x="3016250" y="3416300"/>
          <p14:tracePt t="19903" x="2984500" y="3441700"/>
          <p14:tracePt t="19917" x="2946400" y="3460750"/>
          <p14:tracePt t="19939" x="2825750" y="3467100"/>
          <p14:tracePt t="19950" x="2794000" y="3473450"/>
          <p14:tracePt t="19967" x="2705100" y="3454400"/>
          <p14:tracePt t="19971" x="2660650" y="3441700"/>
          <p14:tracePt t="19984" x="2609850" y="3422650"/>
          <p14:tracePt t="20003" x="2482850" y="3346450"/>
          <p14:tracePt t="20017" x="2387600" y="3295650"/>
          <p14:tracePt t="20034" x="2349500" y="3244850"/>
          <p14:tracePt t="20051" x="2343150" y="3213100"/>
          <p14:tracePt t="20067" x="2343150" y="3187700"/>
          <p14:tracePt t="20084" x="2355850" y="3149600"/>
          <p14:tracePt t="20100" x="2425700" y="3105150"/>
          <p14:tracePt t="20117" x="2514600" y="3067050"/>
          <p14:tracePt t="20128" x="2552700" y="3060700"/>
          <p14:tracePt t="20133" x="2609850" y="3054350"/>
          <p14:tracePt t="20139" x="2660650" y="3054350"/>
          <p14:tracePt t="20150" x="2705100" y="3060700"/>
          <p14:tracePt t="20167" x="2768600" y="3092450"/>
          <p14:tracePt t="20186" x="2857500" y="3162300"/>
          <p14:tracePt t="20200" x="2882900" y="3194050"/>
          <p14:tracePt t="20217" x="2921000" y="3295650"/>
          <p14:tracePt t="20237" x="2908300" y="3346450"/>
          <p14:tracePt t="20251" x="2832100" y="3390900"/>
          <p14:tracePt t="20267" x="2711450" y="3429000"/>
          <p14:tracePt t="20284" x="2565400" y="3454400"/>
          <p14:tracePt t="20300" x="2425700" y="3460750"/>
          <p14:tracePt t="20317" x="2305050" y="3441700"/>
          <p14:tracePt t="20334" x="2190750" y="3403600"/>
          <p14:tracePt t="20350" x="2108200" y="3346450"/>
          <p14:tracePt t="20353" x="2095500" y="3308350"/>
          <p14:tracePt t="20367" x="2082800" y="3270250"/>
          <p14:tracePt t="20384" x="2089150" y="3181350"/>
          <p14:tracePt t="20400" x="2133600" y="3117850"/>
          <p14:tracePt t="20404" x="2159000" y="3092450"/>
          <p14:tracePt t="20419" x="2209800" y="3054350"/>
          <p14:tracePt t="20436" x="2292350" y="3028950"/>
          <p14:tracePt t="20450" x="2381250" y="3035300"/>
          <p14:tracePt t="20467" x="2457450" y="3035300"/>
          <p14:tracePt t="20486" x="2527300" y="3067050"/>
          <p14:tracePt t="20502" x="2616200" y="3098800"/>
          <p14:tracePt t="20517" x="2679700" y="3162300"/>
          <p14:tracePt t="20534" x="2724150" y="3232150"/>
          <p14:tracePt t="20551" x="2743200" y="3295650"/>
          <p14:tracePt t="20567" x="2749550" y="3340100"/>
          <p14:tracePt t="20586" x="2711450" y="3384550"/>
          <p14:tracePt t="20600" x="2686050" y="3397250"/>
          <p14:tracePt t="20617" x="2565400" y="3409950"/>
          <p14:tracePt t="20637" x="2482850" y="3409950"/>
          <p14:tracePt t="20654" x="2387600" y="3384550"/>
          <p14:tracePt t="20667" x="2298700" y="3346450"/>
          <p14:tracePt t="20690" x="2228850" y="3295650"/>
          <p14:tracePt t="20703" x="2197100" y="3238500"/>
          <p14:tracePt t="20717" x="2184400" y="3194050"/>
          <p14:tracePt t="20734" x="2184400" y="3175000"/>
          <p14:tracePt t="20754" x="2247900" y="3162300"/>
          <p14:tracePt t="20767" x="2273300" y="3155950"/>
          <p14:tracePt t="20784" x="2298700" y="3155950"/>
          <p14:tracePt t="20801" x="2343150" y="3232150"/>
          <p14:tracePt t="20817" x="2343150" y="3295650"/>
          <p14:tracePt t="20834" x="2349500" y="3352800"/>
          <p14:tracePt t="20851" x="2336800" y="3378200"/>
          <p14:tracePt t="20867" x="2311400" y="3390900"/>
          <p14:tracePt t="20884" x="2292350" y="3390900"/>
          <p14:tracePt t="20900" x="2266950" y="3390900"/>
          <p14:tracePt t="20917" x="2241550" y="3390900"/>
          <p14:tracePt t="20936" x="2209800" y="3371850"/>
          <p14:tracePt t="20950" x="2184400" y="3346450"/>
          <p14:tracePt t="20967" x="2165350" y="3327400"/>
          <p14:tracePt t="20983" x="2139950" y="3308350"/>
          <p14:tracePt t="20991" x="2133600" y="3295650"/>
          <p14:tracePt t="21003" x="2133600" y="3282950"/>
          <p14:tracePt t="21017" x="2146300" y="3282950"/>
          <p14:tracePt t="21033" x="2184400" y="3282950"/>
          <p14:tracePt t="21050" x="2216150" y="3282950"/>
          <p14:tracePt t="21067" x="2254250" y="3282950"/>
          <p14:tracePt t="21209" x="2254250" y="3276600"/>
          <p14:tracePt t="21217" x="2254250" y="3270250"/>
          <p14:tracePt t="21236" x="2254250" y="3263900"/>
          <p14:tracePt t="21253" x="2247900" y="3257550"/>
          <p14:tracePt t="21267" x="2241550" y="3257550"/>
          <p14:tracePt t="21284" x="2241550" y="3251200"/>
          <p14:tracePt t="21321" x="2247900" y="3251200"/>
          <p14:tracePt t="21337" x="2247900" y="3257550"/>
          <p14:tracePt t="21351" x="2254250" y="3263900"/>
          <p14:tracePt t="21785" x="2247900" y="3263900"/>
          <p14:tracePt t="21793" x="2247900" y="3276600"/>
          <p14:tracePt t="21802" x="2247900" y="3289300"/>
          <p14:tracePt t="21817" x="2235200" y="3308350"/>
          <p14:tracePt t="21834" x="2235200" y="3321050"/>
          <p14:tracePt t="21851" x="2222500" y="3346450"/>
          <p14:tracePt t="21867" x="2216150" y="3371850"/>
          <p14:tracePt t="21884" x="2209800" y="3390900"/>
          <p14:tracePt t="21900" x="2209800" y="3403600"/>
          <p14:tracePt t="21920" x="2209800" y="3409950"/>
          <p14:tracePt t="21937" x="2197100" y="3435350"/>
          <p14:tracePt t="21951" x="2184400" y="3460750"/>
          <p14:tracePt t="21967" x="2184400" y="3492500"/>
          <p14:tracePt t="21986" x="2178050" y="3492500"/>
          <p14:tracePt t="22171" x="2178050" y="3505200"/>
          <p14:tracePt t="22178" x="2178050" y="3524250"/>
          <p14:tracePt t="22192" x="2178050" y="3536950"/>
          <p14:tracePt t="22195" x="2178050" y="3556000"/>
          <p14:tracePt t="22202" x="2178050" y="3568700"/>
          <p14:tracePt t="22217" x="2178050" y="3594100"/>
          <p14:tracePt t="22237" x="2178050" y="3600450"/>
          <p14:tracePt t="22253" x="2178050" y="3613150"/>
          <p14:tracePt t="22267" x="2178050" y="3638550"/>
          <p14:tracePt t="22284" x="2178050" y="3683000"/>
          <p14:tracePt t="22300" x="2178050" y="3740150"/>
          <p14:tracePt t="22317" x="2184400" y="3810000"/>
          <p14:tracePt t="22334" x="2190750" y="3886200"/>
          <p14:tracePt t="22350" x="2184400" y="3994150"/>
          <p14:tracePt t="22367" x="2216150" y="4127500"/>
          <p14:tracePt t="22374" x="2222500" y="4191000"/>
          <p14:tracePt t="22384" x="2228850" y="4260850"/>
          <p14:tracePt t="22400" x="2228850" y="4394200"/>
          <p14:tracePt t="22402" x="2228850" y="4445000"/>
          <p14:tracePt t="22417" x="2241550" y="4521200"/>
          <p14:tracePt t="22436" x="2235200" y="4546600"/>
          <p14:tracePt t="22451" x="2228850" y="4578350"/>
          <p14:tracePt t="22467" x="2228850" y="4603750"/>
          <p14:tracePt t="22484" x="2228850" y="4629150"/>
          <p14:tracePt t="22502" x="2216150" y="4667250"/>
          <p14:tracePt t="22517" x="2216150" y="4711700"/>
          <p14:tracePt t="22534" x="2209800" y="4756150"/>
          <p14:tracePt t="22550" x="2203450" y="4775200"/>
          <p14:tracePt t="22567" x="2203450" y="4794250"/>
          <p14:tracePt t="22568" x="2203450" y="4806950"/>
          <p14:tracePt t="22585" x="2197100" y="4832350"/>
          <p14:tracePt t="22601" x="2190750" y="4845050"/>
          <p14:tracePt t="22617" x="2184400" y="4857750"/>
          <p14:tracePt t="22634" x="2178050" y="4870450"/>
          <p14:tracePt t="22651" x="2171700" y="4876800"/>
          <p14:tracePt t="23066" x="2171700" y="4883150"/>
          <p14:tracePt t="23348" x="2165350" y="4883150"/>
          <p14:tracePt t="23354" x="2159000" y="4895850"/>
          <p14:tracePt t="23367" x="2152650" y="4908550"/>
          <p14:tracePt t="23376" x="2152650" y="4914900"/>
          <p14:tracePt t="23404" x="2152650" y="4927600"/>
          <p14:tracePt t="23409" x="2139950" y="4946650"/>
          <p14:tracePt t="23418" x="2127250" y="4953000"/>
          <p14:tracePt t="23436" x="2120900" y="4984750"/>
          <p14:tracePt t="23450" x="2101850" y="5003800"/>
          <p14:tracePt t="23467" x="2101850" y="5010150"/>
          <p14:tracePt t="23484" x="2095500" y="5022850"/>
          <p14:tracePt t="23502" x="2089150" y="5048250"/>
          <p14:tracePt t="23517" x="2076450" y="5073650"/>
          <p14:tracePt t="23534" x="2063750" y="5105400"/>
          <p14:tracePt t="23550" x="2063750" y="5149850"/>
          <p14:tracePt t="23567" x="2057400" y="5175250"/>
          <p14:tracePt t="23568" x="2057400" y="5181600"/>
          <p14:tracePt t="23850" x="2057400" y="5187950"/>
          <p14:tracePt t="23859" x="2063750" y="5187950"/>
          <p14:tracePt t="23867" x="2070100" y="5194300"/>
          <p14:tracePt t="23886" x="2095500" y="5219700"/>
          <p14:tracePt t="23900" x="2127250" y="5251450"/>
          <p14:tracePt t="23917" x="2165350" y="5302250"/>
          <p14:tracePt t="23938" x="2197100" y="5384800"/>
          <p14:tracePt t="23951" x="2203450" y="5397500"/>
          <p14:tracePt t="23968" x="2203450" y="5410200"/>
          <p14:tracePt t="23988" x="2171700" y="5422900"/>
          <p14:tracePt t="24003" x="2114550" y="5441950"/>
          <p14:tracePt t="24017" x="2095500" y="5454650"/>
          <p14:tracePt t="24034" x="2025650" y="5461000"/>
          <p14:tracePt t="24050" x="1981200" y="5461000"/>
          <p14:tracePt t="24067" x="1924050" y="5441950"/>
          <p14:tracePt t="24084" x="1854200" y="5378450"/>
          <p14:tracePt t="24101" x="1803400" y="5302250"/>
          <p14:tracePt t="24117" x="1752600" y="5226050"/>
          <p14:tracePt t="24129" x="1739900" y="5200650"/>
          <p14:tracePt t="24133" x="1720850" y="5156200"/>
          <p14:tracePt t="24137" x="1701800" y="5105400"/>
          <p14:tracePt t="24150" x="1695450" y="5060950"/>
          <p14:tracePt t="24170" x="1689100" y="4959350"/>
          <p14:tracePt t="24186" x="1701800" y="4914900"/>
          <p14:tracePt t="24200" x="1708150" y="4902200"/>
          <p14:tracePt t="24217" x="1765300" y="4851400"/>
          <p14:tracePt t="24237" x="1828800" y="4819650"/>
          <p14:tracePt t="24252" x="1905000" y="4794250"/>
          <p14:tracePt t="24267" x="1993900" y="4787900"/>
          <p14:tracePt t="24284" x="2095500" y="4794250"/>
          <p14:tracePt t="24300" x="2178050" y="4787900"/>
          <p14:tracePt t="24317" x="2247900" y="4794250"/>
          <p14:tracePt t="24334" x="2336800" y="4819650"/>
          <p14:tracePt t="24351" x="2413000" y="4845050"/>
          <p14:tracePt t="24367" x="2476500" y="4889500"/>
          <p14:tracePt t="24383" x="2540000" y="4946650"/>
          <p14:tracePt t="24404" x="2622550" y="5054600"/>
          <p14:tracePt t="24417" x="2654300" y="5124450"/>
          <p14:tracePt t="24437" x="2667000" y="5181600"/>
          <p14:tracePt t="24450" x="2692400" y="5232400"/>
          <p14:tracePt t="24468" x="2717800" y="5276850"/>
          <p14:tracePt t="24484" x="2717800" y="5334000"/>
          <p14:tracePt t="24502" x="2686050" y="5422900"/>
          <p14:tracePt t="24518" x="2641600" y="5530850"/>
          <p14:tracePt t="24534" x="2578100" y="5632450"/>
          <p14:tracePt t="24551" x="2527300" y="5715000"/>
          <p14:tracePt t="24567" x="2482850" y="5772150"/>
          <p14:tracePt t="24568" x="2463800" y="5791200"/>
          <p14:tracePt t="24584" x="2419350" y="5822950"/>
          <p14:tracePt t="24601" x="2362200" y="5829300"/>
          <p14:tracePt t="24618" x="2324100" y="5829300"/>
          <p14:tracePt t="24637" x="2298700" y="5829300"/>
          <p14:tracePt t="24650" x="2273300" y="5829300"/>
          <p14:tracePt t="24669" x="2241550" y="5829300"/>
          <p14:tracePt t="24688" x="2222500" y="5829300"/>
          <p14:tracePt t="24703" x="2209800" y="5816600"/>
          <p14:tracePt t="24717" x="2184400" y="5803900"/>
          <p14:tracePt t="24721" x="2165350" y="5791200"/>
          <p14:tracePt t="24734" x="2146300" y="5778500"/>
          <p14:tracePt t="24752" x="2101850" y="5753100"/>
          <p14:tracePt t="24769" x="2012950" y="5695950"/>
          <p14:tracePt t="24784" x="1955800" y="5657850"/>
          <p14:tracePt t="24801" x="1911350" y="5626100"/>
          <p14:tracePt t="24821" x="1873250" y="5588000"/>
          <p14:tracePt t="24834" x="1841500" y="5524500"/>
          <p14:tracePt t="24850" x="1822450" y="5467350"/>
          <p14:tracePt t="24867" x="1809750" y="5403850"/>
          <p14:tracePt t="24874" x="1797050" y="5365750"/>
          <p14:tracePt t="24884" x="1797050" y="5327650"/>
          <p14:tracePt t="24900" x="1790700" y="5245100"/>
          <p14:tracePt t="24919" x="1797050" y="5175250"/>
          <p14:tracePt t="24938" x="1816100" y="5086350"/>
          <p14:tracePt t="24950" x="1822450" y="5054600"/>
          <p14:tracePt t="24968" x="1854200" y="4984750"/>
          <p14:tracePt t="24984" x="1892300" y="4914900"/>
          <p14:tracePt t="25002" x="1955800" y="4845050"/>
          <p14:tracePt t="25017" x="2012950" y="4813300"/>
          <p14:tracePt t="25034" x="2057400" y="4787900"/>
          <p14:tracePt t="25050" x="2114550" y="4775200"/>
          <p14:tracePt t="25067" x="2171700" y="4762500"/>
          <p14:tracePt t="25084" x="2197100" y="4743450"/>
          <p14:tracePt t="25101" x="2241550" y="4743450"/>
          <p14:tracePt t="25118" x="2273300" y="4743450"/>
          <p14:tracePt t="25124" x="2279650" y="4743450"/>
          <p14:tracePt t="25134" x="2286000" y="4743450"/>
          <p14:tracePt t="25155" x="2305050" y="4743450"/>
          <p14:tracePt t="25167" x="2311400" y="4749800"/>
          <p14:tracePt t="25186" x="2336800" y="4756150"/>
          <p14:tracePt t="25200" x="2349500" y="4762500"/>
          <p14:tracePt t="25217" x="2387600" y="4800600"/>
          <p14:tracePt t="25234" x="2413000" y="4813300"/>
          <p14:tracePt t="25252" x="2444750" y="4819650"/>
          <p14:tracePt t="25268" x="2470150" y="4838700"/>
          <p14:tracePt t="25284" x="2495550" y="4864100"/>
          <p14:tracePt t="25300" x="2508250" y="4883150"/>
          <p14:tracePt t="25317" x="2514600" y="4889500"/>
          <p14:tracePt t="25350" x="2527300" y="4902200"/>
          <p14:tracePt t="25367" x="2533650" y="4921250"/>
          <p14:tracePt t="25387" x="2559050" y="4965700"/>
          <p14:tracePt t="25400" x="2565400" y="4984750"/>
          <p14:tracePt t="25417" x="2590800" y="5041900"/>
          <p14:tracePt t="25438" x="2603500" y="5073650"/>
          <p14:tracePt t="25450" x="2616200" y="5099050"/>
          <p14:tracePt t="25467" x="2616200" y="5124450"/>
          <p14:tracePt t="25484" x="2616200" y="5149850"/>
          <p14:tracePt t="25503" x="2616200" y="5181600"/>
          <p14:tracePt t="25505" x="2616200" y="5200650"/>
          <p14:tracePt t="25517" x="2616200" y="5213350"/>
          <p14:tracePt t="25534" x="2616200" y="5245100"/>
          <p14:tracePt t="25550" x="2616200" y="5264150"/>
          <p14:tracePt t="25567" x="2616200" y="5283200"/>
          <p14:tracePt t="25569" x="2616200" y="5289550"/>
          <p14:tracePt t="25585" x="2616200" y="5302250"/>
          <p14:tracePt t="25601" x="2616200" y="5308600"/>
          <p14:tracePt t="25618" x="2609850" y="5321300"/>
          <p14:tracePt t="25634" x="2603500" y="5340350"/>
          <p14:tracePt t="25650" x="2597150" y="5353050"/>
          <p14:tracePt t="25672" x="2597150" y="5365750"/>
          <p14:tracePt t="25686" x="2590800" y="5365750"/>
          <p14:tracePt t="25795" x="2590800" y="5372100"/>
          <p14:tracePt t="25803" x="2584450" y="5384800"/>
          <p14:tracePt t="25813" x="2578100" y="5391150"/>
          <p14:tracePt t="25878" x="2578100" y="5397500"/>
          <p14:tracePt t="26127" x="2571750" y="5397500"/>
          <p14:tracePt t="26193" x="2571750" y="5403850"/>
          <p14:tracePt t="26204" x="2571750" y="5410200"/>
          <p14:tracePt t="26209" x="2571750" y="5416550"/>
          <p14:tracePt t="26218" x="2559050" y="5429250"/>
          <p14:tracePt t="26239" x="2546350" y="5435600"/>
          <p14:tracePt t="26253" x="2520950" y="5454650"/>
          <p14:tracePt t="26267" x="2482850" y="5467350"/>
          <p14:tracePt t="26284" x="2444750" y="5486400"/>
          <p14:tracePt t="26301" x="2419350" y="5492750"/>
          <p14:tracePt t="26317" x="2381250" y="5499100"/>
          <p14:tracePt t="26334" x="2355850" y="5499100"/>
          <p14:tracePt t="26350" x="2324100" y="5511800"/>
          <p14:tracePt t="26367" x="2305050" y="5518150"/>
          <p14:tracePt t="26376" x="2298700" y="5524500"/>
          <p14:tracePt t="26390" x="2266950" y="5524500"/>
          <p14:tracePt t="26401" x="2254250" y="5524500"/>
          <p14:tracePt t="26404" x="2247900" y="5524500"/>
          <p14:tracePt t="26421" x="2241550" y="5530850"/>
          <p14:tracePt t="26437" x="2235200" y="5530850"/>
          <p14:tracePt t="26450" x="2190750" y="5530850"/>
          <p14:tracePt t="26467" x="2133600" y="5505450"/>
          <p14:tracePt t="26484" x="2095500" y="5473700"/>
          <p14:tracePt t="26503" x="2057400" y="5454650"/>
          <p14:tracePt t="26506" x="2032000" y="5435600"/>
          <p14:tracePt t="26517" x="2000250" y="5416550"/>
          <p14:tracePt t="26534" x="1955800" y="5359400"/>
          <p14:tracePt t="26551" x="1892300" y="5264150"/>
          <p14:tracePt t="26567" x="1847850" y="5149850"/>
          <p14:tracePt t="26569" x="1835150" y="5099050"/>
          <p14:tracePt t="26584" x="1828800" y="5060950"/>
          <p14:tracePt t="26601" x="1835150" y="4953000"/>
          <p14:tracePt t="26617" x="1854200" y="4895850"/>
          <p14:tracePt t="26639" x="1879600" y="4832350"/>
          <p14:tracePt t="26656" x="1911350" y="4775200"/>
          <p14:tracePt t="26667" x="1949450" y="4730750"/>
          <p14:tracePt t="26686" x="1981200" y="4686300"/>
          <p14:tracePt t="26701" x="2032000" y="4660900"/>
          <p14:tracePt t="26717" x="2101850" y="4641850"/>
          <p14:tracePt t="26737" x="2266950" y="4622800"/>
          <p14:tracePt t="26752" x="2330450" y="4622800"/>
          <p14:tracePt t="26768" x="2489200" y="4622800"/>
          <p14:tracePt t="26784" x="2540000" y="4616450"/>
          <p14:tracePt t="26800" x="2628900" y="4616450"/>
          <p14:tracePt t="26803" x="2660650" y="4616450"/>
          <p14:tracePt t="26817" x="2705100" y="4629150"/>
          <p14:tracePt t="26834" x="2717800" y="4654550"/>
          <p14:tracePt t="26850" x="2749550" y="4711700"/>
          <p14:tracePt t="26867" x="2774950" y="4787900"/>
          <p14:tracePt t="26888" x="2806700" y="4870450"/>
          <p14:tracePt t="26903" x="2832100" y="4953000"/>
          <p14:tracePt t="26917" x="2844800" y="5022850"/>
          <p14:tracePt t="26939" x="2825750" y="5130800"/>
          <p14:tracePt t="26953" x="2787650" y="5213350"/>
          <p14:tracePt t="26967" x="2774950" y="5257800"/>
          <p14:tracePt t="26984" x="2724150" y="5340350"/>
          <p14:tracePt t="27004" x="2660650" y="5448300"/>
          <p14:tracePt t="27008" x="2628900" y="5480050"/>
          <p14:tracePt t="27017" x="2584450" y="5499100"/>
          <p14:tracePt t="27034" x="2508250" y="5549900"/>
          <p14:tracePt t="27050" x="2432050" y="5588000"/>
          <p14:tracePt t="27067" x="2368550" y="5600700"/>
          <p14:tracePt t="27084" x="2336800" y="5613400"/>
          <p14:tracePt t="27101" x="2324100" y="5619750"/>
          <p14:tracePt t="27136" x="2305050" y="5613400"/>
          <p14:tracePt t="27150" x="2292350" y="5600700"/>
          <p14:tracePt t="27171" x="2279650" y="5575300"/>
          <p14:tracePt t="27186" x="2254250" y="5543550"/>
          <p14:tracePt t="27200" x="2247900" y="5524500"/>
          <p14:tracePt t="27217" x="2184400" y="5416550"/>
          <p14:tracePt t="27234" x="2133600" y="5346700"/>
          <p14:tracePt t="27250" x="2101850" y="5302250"/>
          <p14:tracePt t="27267" x="2082800" y="5283200"/>
          <p14:tracePt t="27284" x="2082800" y="5245100"/>
          <p14:tracePt t="27300" x="2070100" y="5194300"/>
          <p14:tracePt t="27317" x="2063750" y="5118100"/>
          <p14:tracePt t="27334" x="2063750" y="5048250"/>
          <p14:tracePt t="27351" x="2063750" y="5003800"/>
          <p14:tracePt t="27367" x="2076450" y="4972050"/>
          <p14:tracePt t="27376" x="2089150" y="4959350"/>
          <p14:tracePt t="27383" x="2108200" y="4946650"/>
          <p14:tracePt t="27405" x="2184400" y="4914900"/>
          <p14:tracePt t="27417" x="2241550" y="4889500"/>
          <p14:tracePt t="27438" x="2298700" y="4876800"/>
          <p14:tracePt t="27450" x="2336800" y="4864100"/>
          <p14:tracePt t="27470" x="2362200" y="4864100"/>
          <p14:tracePt t="27484" x="2400300" y="4864100"/>
          <p14:tracePt t="27502" x="2444750" y="4876800"/>
          <p14:tracePt t="27505" x="2470150" y="4895850"/>
          <p14:tracePt t="27517" x="2489200" y="4908550"/>
          <p14:tracePt t="27536" x="2520950" y="4959350"/>
          <p14:tracePt t="27551" x="2520950" y="4991100"/>
          <p14:tracePt t="27567" x="2520950" y="5067300"/>
          <p14:tracePt t="27584" x="2489200" y="5143500"/>
          <p14:tracePt t="27601" x="2432050" y="5283200"/>
          <p14:tracePt t="27623" x="2400300" y="5346700"/>
          <p14:tracePt t="27630" x="2381250" y="5365750"/>
          <p14:tracePt t="27632" x="2355850" y="5372100"/>
          <p14:tracePt t="27651" x="2336800" y="5391150"/>
          <p14:tracePt t="27667" x="2311400" y="5397500"/>
          <p14:tracePt t="27686" x="2266950" y="5397500"/>
          <p14:tracePt t="27701" x="2254250" y="5378450"/>
          <p14:tracePt t="27717" x="2222500" y="5327650"/>
          <p14:tracePt t="27734" x="2203450" y="5276850"/>
          <p14:tracePt t="27753" x="2178050" y="5143500"/>
          <p14:tracePt t="27768" x="2178050" y="5092700"/>
          <p14:tracePt t="27785" x="2216150" y="4940300"/>
          <p14:tracePt t="27802" x="2254250" y="4826000"/>
          <p14:tracePt t="27817" x="2279650" y="4724400"/>
          <p14:tracePt t="27834" x="2305050" y="4654550"/>
          <p14:tracePt t="27851" x="2324100" y="4572000"/>
          <p14:tracePt t="27868" x="2368550" y="4438650"/>
          <p14:tracePt t="27884" x="2393950" y="4286250"/>
          <p14:tracePt t="27901" x="2387600" y="4171950"/>
          <p14:tracePt t="27921" x="2387600" y="4089400"/>
          <p14:tracePt t="27937" x="2387600" y="4013200"/>
          <p14:tracePt t="27954" x="2355850" y="3892550"/>
          <p14:tracePt t="27968" x="2330450" y="3841750"/>
          <p14:tracePt t="27986" x="2324100" y="3829050"/>
          <p14:tracePt t="28028" x="2324100" y="3848100"/>
          <p14:tracePt t="28034" x="2324100" y="3892550"/>
          <p14:tracePt t="28051" x="2324100" y="4025900"/>
          <p14:tracePt t="28070" x="2324100" y="4191000"/>
          <p14:tracePt t="28084" x="2324100" y="4343400"/>
          <p14:tracePt t="28101" x="2324100" y="4476750"/>
          <p14:tracePt t="28118" x="2305050" y="4591050"/>
          <p14:tracePt t="28134" x="2292350" y="4667250"/>
          <p14:tracePt t="28155" x="2273300" y="4730750"/>
          <p14:tracePt t="28167" x="2273300" y="4737100"/>
          <p14:tracePt t="28187" x="2266950" y="4737100"/>
          <p14:tracePt t="28329" x="2266950" y="4768850"/>
          <p14:tracePt t="28337" x="2266950" y="4800600"/>
          <p14:tracePt t="28345" x="2260600" y="4838700"/>
          <p14:tracePt t="28353" x="2254250" y="4864100"/>
          <p14:tracePt t="28367" x="2247900" y="4895850"/>
          <p14:tracePt t="28376" x="2247900" y="4933950"/>
          <p14:tracePt t="28379" x="2247900" y="4978400"/>
          <p14:tracePt t="28389" x="2241550" y="5016500"/>
          <p14:tracePt t="28401" x="2222500" y="5060950"/>
          <p14:tracePt t="28417" x="2222500" y="5156200"/>
          <p14:tracePt t="28438" x="2216150" y="5156200"/>
          <p14:tracePt t="28467" x="2216150" y="5130800"/>
          <p14:tracePt t="28484" x="2197100" y="5080000"/>
          <p14:tracePt t="28504" x="2184400" y="5041900"/>
          <p14:tracePt t="28517" x="2171700" y="5003800"/>
          <p14:tracePt t="28659" x="2159000" y="5003800"/>
          <p14:tracePt t="28665" x="2127250" y="5003800"/>
          <p14:tracePt t="28673" x="2114550" y="4991100"/>
          <p14:tracePt t="28689" x="2108200" y="4984750"/>
          <p14:tracePt t="28701" x="2108200" y="4978400"/>
          <p14:tracePt t="28717" x="2108200" y="4972050"/>
          <p14:tracePt t="28762" x="2114550" y="4972050"/>
          <p14:tracePt t="28778" x="2120900" y="4972050"/>
          <p14:tracePt t="28786" x="2133600" y="4972050"/>
          <p14:tracePt t="28801" x="2152650" y="4978400"/>
          <p14:tracePt t="28817" x="2203450" y="5016500"/>
          <p14:tracePt t="28834" x="2241550" y="5048250"/>
          <p14:tracePt t="28851" x="2279650" y="5060950"/>
          <p14:tracePt t="28867" x="2311400" y="5073650"/>
          <p14:tracePt t="28884" x="2324100" y="5080000"/>
          <p14:tracePt t="28906" x="2374900" y="5092700"/>
          <p14:tracePt t="28917" x="2387600" y="5092700"/>
          <p14:tracePt t="28938" x="2393950" y="5099050"/>
          <p14:tracePt t="28997" x="2400300" y="5099050"/>
          <p14:tracePt t="29005" x="2406650" y="5086350"/>
          <p14:tracePt t="29017" x="2413000" y="5080000"/>
          <p14:tracePt t="29033" x="2413000" y="5073650"/>
          <p14:tracePt t="29051" x="2425700" y="5067300"/>
          <p14:tracePt t="29068" x="2457450" y="5060950"/>
          <p14:tracePt t="29084" x="2482850" y="5054600"/>
          <p14:tracePt t="29101" x="2501900" y="5041900"/>
          <p14:tracePt t="29117" x="2520950" y="5029200"/>
          <p14:tracePt t="29138" x="2540000" y="5022850"/>
          <p14:tracePt t="29150" x="2546350" y="5022850"/>
          <p14:tracePt t="29170" x="2552700" y="5022850"/>
          <p14:tracePt t="29376" x="2559050" y="5022850"/>
          <p14:tracePt t="29381" x="2578100" y="5022850"/>
          <p14:tracePt t="29385" x="2597150" y="5022850"/>
          <p14:tracePt t="29400" x="2616200" y="5016500"/>
          <p14:tracePt t="29422" x="2724150" y="5016500"/>
          <p14:tracePt t="29436" x="2819400" y="5010150"/>
          <p14:tracePt t="29450" x="2933700" y="5010150"/>
          <p14:tracePt t="29467" x="3054350" y="4991100"/>
          <p14:tracePt t="29484" x="3206750" y="4991100"/>
          <p14:tracePt t="29502" x="3365500" y="4991100"/>
          <p14:tracePt t="29517" x="3530600" y="4991100"/>
          <p14:tracePt t="29534" x="3702050" y="4991100"/>
          <p14:tracePt t="29550" x="3867150" y="4991100"/>
          <p14:tracePt t="29568" x="4006850" y="4991100"/>
          <p14:tracePt t="29569" x="4038600" y="4991100"/>
          <p14:tracePt t="29584" x="4178300" y="4991100"/>
          <p14:tracePt t="29602" x="4279900" y="4991100"/>
          <p14:tracePt t="29617" x="4375150" y="4984750"/>
          <p14:tracePt t="29634" x="4464050" y="4978400"/>
          <p14:tracePt t="29653" x="4552950" y="4978400"/>
          <p14:tracePt t="29670" x="4648200" y="4972050"/>
          <p14:tracePt t="29686" x="4743450" y="4972050"/>
          <p14:tracePt t="29701" x="4832350" y="4965700"/>
          <p14:tracePt t="29717" x="4908550" y="4953000"/>
          <p14:tracePt t="29734" x="4978400" y="4946650"/>
          <p14:tracePt t="29753" x="5073650" y="4946650"/>
          <p14:tracePt t="29767" x="5111750" y="4946650"/>
          <p14:tracePt t="29784" x="5194300" y="4946650"/>
          <p14:tracePt t="29800" x="5302250" y="4946650"/>
          <p14:tracePt t="29817" x="5372100" y="4946650"/>
          <p14:tracePt t="29834" x="5422900" y="4946650"/>
          <p14:tracePt t="29850" x="5480050" y="4946650"/>
          <p14:tracePt t="29867" x="5543550" y="4946650"/>
          <p14:tracePt t="29884" x="5600700" y="4946650"/>
          <p14:tracePt t="29900" x="5626100" y="4933950"/>
          <p14:tracePt t="29917" x="5632450" y="4933950"/>
          <p14:tracePt t="29950" x="5638800" y="4933950"/>
          <p14:tracePt t="29967" x="5664200" y="4927600"/>
          <p14:tracePt t="29984" x="5702300" y="4927600"/>
          <p14:tracePt t="30002" x="5740400" y="4927600"/>
          <p14:tracePt t="30017" x="5759450" y="4927600"/>
          <p14:tracePt t="30034" x="5778500" y="4921250"/>
          <p14:tracePt t="30050" x="5803900" y="4921250"/>
          <p14:tracePt t="30068" x="5822950" y="4921250"/>
          <p14:tracePt t="30084" x="5835650" y="4921250"/>
          <p14:tracePt t="30101" x="5848350" y="4921250"/>
          <p14:tracePt t="30137" x="5854700" y="4921250"/>
          <p14:tracePt t="30150" x="5867400" y="4921250"/>
          <p14:tracePt t="30170" x="5892800" y="4921250"/>
          <p14:tracePt t="30188" x="5899150" y="4921250"/>
          <p14:tracePt t="30217" x="5873750" y="4921250"/>
          <p14:tracePt t="30238" x="5835650" y="4921250"/>
          <p14:tracePt t="30253" x="5759450" y="4921250"/>
          <p14:tracePt t="30267" x="5657850" y="4921250"/>
          <p14:tracePt t="30286" x="5537200" y="4927600"/>
          <p14:tracePt t="30300" x="5340350" y="4927600"/>
          <p14:tracePt t="30318" x="5080000" y="4933950"/>
          <p14:tracePt t="30334" x="4819650" y="4940300"/>
          <p14:tracePt t="30350" x="4616450" y="4953000"/>
          <p14:tracePt t="30356" x="4533900" y="4959350"/>
          <p14:tracePt t="30367" x="4445000" y="4959350"/>
          <p14:tracePt t="30384" x="4279900" y="4953000"/>
          <p14:tracePt t="30405" x="4032250" y="4946650"/>
          <p14:tracePt t="30417" x="3854450" y="4933950"/>
          <p14:tracePt t="30437" x="3727450" y="4933950"/>
          <p14:tracePt t="30453" x="3625850" y="4933950"/>
          <p14:tracePt t="30467" x="3543300" y="4933950"/>
          <p14:tracePt t="30484" x="3454400" y="4933950"/>
          <p14:tracePt t="30503" x="3352800" y="4927600"/>
          <p14:tracePt t="30517" x="3232150" y="4914900"/>
          <p14:tracePt t="30534" x="3149600" y="4902200"/>
          <p14:tracePt t="30550" x="3130550" y="4902200"/>
          <p14:tracePt t="30568" x="3124200" y="4902200"/>
          <p14:tracePt t="30634" x="3136900" y="4902200"/>
          <p14:tracePt t="30641" x="3155950" y="4902200"/>
          <p14:tracePt t="30650" x="3168650" y="4902200"/>
          <p14:tracePt t="30667" x="3238500" y="4902200"/>
          <p14:tracePt t="30686" x="3359150" y="4902200"/>
          <p14:tracePt t="30700" x="3530600" y="4902200"/>
          <p14:tracePt t="30717" x="3727450" y="4902200"/>
          <p14:tracePt t="30734" x="3956050" y="4895850"/>
          <p14:tracePt t="30753" x="4216400" y="4895850"/>
          <p14:tracePt t="30767" x="4489450" y="4895850"/>
          <p14:tracePt t="30784" x="4737100" y="4876800"/>
          <p14:tracePt t="30787" x="4864100" y="4870450"/>
          <p14:tracePt t="30801" x="5118100" y="4857750"/>
          <p14:tracePt t="30817" x="5353050" y="4845050"/>
          <p14:tracePt t="30834" x="5581650" y="4838700"/>
          <p14:tracePt t="30851" x="5784850" y="4838700"/>
          <p14:tracePt t="30867" x="5949950" y="4838700"/>
          <p14:tracePt t="30886" x="6057900" y="4845050"/>
          <p14:tracePt t="30900" x="6140450" y="4857750"/>
          <p14:tracePt t="30919" x="6184900" y="4883150"/>
          <p14:tracePt t="30938" x="6223000" y="4895850"/>
          <p14:tracePt t="31002" x="6223000" y="4902200"/>
          <p14:tracePt t="31018" x="6235700" y="4914900"/>
          <p14:tracePt t="31034" x="6254750" y="4933950"/>
          <p14:tracePt t="31050" x="6261100" y="4953000"/>
          <p14:tracePt t="31067" x="6273800" y="4984750"/>
          <p14:tracePt t="31085" x="6273800" y="5054600"/>
          <p14:tracePt t="31101" x="6273800" y="5162550"/>
          <p14:tracePt t="31118" x="6273800" y="5270500"/>
          <p14:tracePt t="31138" x="6273800" y="5416550"/>
          <p14:tracePt t="31155" x="6273800" y="5499100"/>
          <p14:tracePt t="31170" x="6280150" y="5543550"/>
          <p14:tracePt t="31186" x="6280150" y="5562600"/>
          <p14:tracePt t="31202" x="6280150" y="5568950"/>
          <p14:tracePt t="31257" x="6273800" y="5568950"/>
          <p14:tracePt t="31284" x="6267450" y="5568950"/>
          <p14:tracePt t="31289" x="6261100" y="5568950"/>
          <p14:tracePt t="31301" x="6261100" y="5575300"/>
          <p14:tracePt t="31334" x="6223000" y="5575300"/>
          <p14:tracePt t="31352" x="6172200" y="5556250"/>
          <p14:tracePt t="31368" x="6096000" y="5537200"/>
          <p14:tracePt t="31387" x="5949950" y="5524500"/>
          <p14:tracePt t="31401" x="5886450" y="5511800"/>
          <p14:tracePt t="31419" x="5676900" y="5505450"/>
          <p14:tracePt t="31439" x="5537200" y="5505450"/>
          <p14:tracePt t="31447" x="5454650" y="5505450"/>
          <p14:tracePt t="31449" x="5365750" y="5505450"/>
          <p14:tracePt t="31468" x="5187950" y="5505450"/>
          <p14:tracePt t="31484" x="4997450" y="5505450"/>
          <p14:tracePt t="31502" x="4826000" y="5518150"/>
          <p14:tracePt t="31517" x="4648200" y="5518150"/>
          <p14:tracePt t="31534" x="4489450" y="5524500"/>
          <p14:tracePt t="31550" x="4356100" y="5505450"/>
          <p14:tracePt t="31567" x="4191000" y="5492750"/>
          <p14:tracePt t="31585" x="3962400" y="5480050"/>
          <p14:tracePt t="31601" x="3803650" y="5467350"/>
          <p14:tracePt t="31617" x="3644900" y="5448300"/>
          <p14:tracePt t="31634" x="3524250" y="5435600"/>
          <p14:tracePt t="31651" x="3403600" y="5429250"/>
          <p14:tracePt t="31672" x="3289300" y="5429250"/>
          <p14:tracePt t="31688" x="3175000" y="5422900"/>
          <p14:tracePt t="31701" x="3067050" y="5422900"/>
          <p14:tracePt t="31717" x="2997200" y="5422900"/>
          <p14:tracePt t="31734" x="2933700" y="5422900"/>
          <p14:tracePt t="31753" x="2870200" y="5422900"/>
          <p14:tracePt t="31767" x="2794000" y="5422900"/>
          <p14:tracePt t="31784" x="2692400" y="5422900"/>
          <p14:tracePt t="31800" x="2584450" y="5422900"/>
          <p14:tracePt t="31817" x="2451100" y="5429250"/>
          <p14:tracePt t="31834" x="2393950" y="5435600"/>
          <p14:tracePt t="31850" x="2349500" y="5435600"/>
          <p14:tracePt t="31867" x="2330450" y="5441950"/>
          <p14:tracePt t="31993" x="2336800" y="5441950"/>
          <p14:tracePt t="32010" x="2355850" y="5422900"/>
          <p14:tracePt t="32026" x="2355850" y="5416550"/>
          <p14:tracePt t="32048" x="2343150" y="5410200"/>
          <p14:tracePt t="32065" x="2317750" y="5410200"/>
          <p14:tracePt t="32080" x="2298700" y="5403850"/>
          <p14:tracePt t="32100" x="2292350" y="5403850"/>
          <p14:tracePt t="32137" x="2292350" y="5416550"/>
          <p14:tracePt t="32150" x="2292350" y="5435600"/>
          <p14:tracePt t="32167" x="2298700" y="5473700"/>
          <p14:tracePt t="32170" x="2317750" y="5486400"/>
          <p14:tracePt t="32186" x="2381250" y="5518150"/>
          <p14:tracePt t="32201" x="2413000" y="5524500"/>
          <p14:tracePt t="32217" x="2463800" y="5537200"/>
          <p14:tracePt t="32451" x="2476500" y="5524500"/>
          <p14:tracePt t="32457" x="2489200" y="5518150"/>
          <p14:tracePt t="32467" x="2508250" y="5511800"/>
          <p14:tracePt t="32486" x="2546350" y="5499100"/>
          <p14:tracePt t="32502" x="2597150" y="5480050"/>
          <p14:tracePt t="32517" x="2647950" y="5448300"/>
          <p14:tracePt t="32534" x="2673350" y="5429250"/>
          <p14:tracePt t="32721" x="2679700" y="5429250"/>
          <p14:tracePt t="32731" x="2686050" y="5429250"/>
          <p14:tracePt t="32779" x="2686050" y="5435600"/>
          <p14:tracePt t="32843" x="2686050" y="5429250"/>
          <p14:tracePt t="32849" x="2686050" y="5422900"/>
          <p14:tracePt t="32867" x="2686050" y="5403850"/>
          <p14:tracePt t="32884" x="2698750" y="5378450"/>
          <p14:tracePt t="32900" x="2698750" y="5353050"/>
          <p14:tracePt t="32917" x="2705100" y="5334000"/>
          <p14:tracePt t="32937" x="2717800" y="5302250"/>
          <p14:tracePt t="32950" x="2736850" y="5270500"/>
          <p14:tracePt t="32970" x="2755900" y="5200650"/>
          <p14:tracePt t="32984" x="2755900" y="5181600"/>
          <p14:tracePt t="33000" x="2755900" y="5149850"/>
          <p14:tracePt t="33017" x="2755900" y="5137150"/>
          <p14:tracePt t="33034" x="2749550" y="5130800"/>
          <p14:tracePt t="33077" x="2743200" y="5130800"/>
          <p14:tracePt t="33092" x="2736850" y="5130800"/>
          <p14:tracePt t="33101" x="2730500" y="5143500"/>
          <p14:tracePt t="33117" x="2717800" y="5181600"/>
          <p14:tracePt t="33128" x="2711450" y="5207000"/>
          <p14:tracePt t="33133" x="2698750" y="5226050"/>
          <p14:tracePt t="33136" x="2686050" y="5251450"/>
          <p14:tracePt t="33151" x="2673350" y="5270500"/>
          <p14:tracePt t="33154" x="2654300" y="5289550"/>
          <p14:tracePt t="33170" x="2622550" y="5321300"/>
          <p14:tracePt t="33186" x="2578100" y="5353050"/>
          <p14:tracePt t="33200" x="2514600" y="5365750"/>
          <p14:tracePt t="33217" x="2432050" y="5384800"/>
          <p14:tracePt t="33237" x="2343150" y="5391150"/>
          <p14:tracePt t="33254" x="2260600" y="5391150"/>
          <p14:tracePt t="33267" x="2190750" y="5346700"/>
          <p14:tracePt t="33284" x="2101850" y="5289550"/>
          <p14:tracePt t="33301" x="2000250" y="5219700"/>
          <p14:tracePt t="33317" x="1911350" y="5111750"/>
          <p14:tracePt t="33334" x="1828800" y="4946650"/>
          <p14:tracePt t="33350" x="1765300" y="4730750"/>
          <p14:tracePt t="33367" x="1752600" y="4521200"/>
          <p14:tracePt t="33384" x="1765300" y="4330700"/>
          <p14:tracePt t="33405" x="1822450" y="4095750"/>
          <p14:tracePt t="33417" x="1854200" y="3994150"/>
          <p14:tracePt t="33439" x="1879600" y="3937000"/>
          <p14:tracePt t="33454" x="1892300" y="3898900"/>
          <p14:tracePt t="33467" x="1911350" y="3860800"/>
          <p14:tracePt t="33484" x="1930400" y="3816350"/>
          <p14:tracePt t="33503" x="1943100" y="3778250"/>
          <p14:tracePt t="33517" x="1949450" y="3746500"/>
          <p14:tracePt t="33534" x="1955800" y="3702050"/>
          <p14:tracePt t="33551" x="1974850" y="3644900"/>
          <p14:tracePt t="33567" x="2019300" y="3606800"/>
          <p14:tracePt t="33585" x="2070100" y="3575050"/>
          <p14:tracePt t="33602" x="2089150" y="3556000"/>
          <p14:tracePt t="33617" x="2089150" y="3549650"/>
          <p14:tracePt t="33634" x="2101850" y="3530600"/>
          <p14:tracePt t="33650" x="2139950" y="3524250"/>
          <p14:tracePt t="33667" x="2190750" y="3524250"/>
          <p14:tracePt t="33686" x="2260600" y="3511550"/>
          <p14:tracePt t="33691" x="2286000" y="3511550"/>
          <p14:tracePt t="33700" x="2311400" y="3505200"/>
          <p14:tracePt t="33717" x="2343150" y="3505200"/>
          <p14:tracePt t="33734" x="2349500" y="3505200"/>
          <p14:tracePt t="33767" x="2324100" y="3511550"/>
          <p14:tracePt t="33784" x="2292350" y="3517900"/>
          <p14:tracePt t="33788" x="2279650" y="3524250"/>
          <p14:tracePt t="33800" x="2247900" y="3524250"/>
          <p14:tracePt t="33820" x="2216150" y="3524250"/>
          <p14:tracePt t="33834" x="2184400" y="3524250"/>
          <p14:tracePt t="33850" x="2159000" y="3524250"/>
          <p14:tracePt t="33867" x="2127250" y="3517900"/>
          <p14:tracePt t="33887" x="2076450" y="3473450"/>
          <p14:tracePt t="33900" x="2032000" y="3422650"/>
          <p14:tracePt t="33921" x="1949450" y="3340100"/>
          <p14:tracePt t="33936" x="1911350" y="3308350"/>
          <p14:tracePt t="33950" x="1847850" y="3232150"/>
          <p14:tracePt t="33967" x="1797050" y="3162300"/>
          <p14:tracePt t="33969" x="1771650" y="3124200"/>
          <p14:tracePt t="33984" x="1746250" y="3092450"/>
          <p14:tracePt t="34000" x="1720850" y="3035300"/>
          <p14:tracePt t="34018" x="1714500" y="2959100"/>
          <p14:tracePt t="34034" x="1682750" y="2882900"/>
          <p14:tracePt t="34050" x="1644650" y="2813050"/>
          <p14:tracePt t="34067" x="1587500" y="2724150"/>
          <p14:tracePt t="34084" x="1562100" y="2635250"/>
          <p14:tracePt t="34101" x="1530350" y="2565400"/>
          <p14:tracePt t="34118" x="1549400" y="2514600"/>
          <p14:tracePt t="34133" x="1562100" y="2476500"/>
          <p14:tracePt t="34139" x="1568450" y="2451100"/>
          <p14:tracePt t="34154" x="1581150" y="2406650"/>
          <p14:tracePt t="34167" x="1593850" y="2387600"/>
          <p14:tracePt t="34187" x="1625600" y="2336800"/>
          <p14:tracePt t="34200" x="1638300" y="2324100"/>
          <p14:tracePt t="34217" x="1676400" y="2279650"/>
          <p14:tracePt t="34234" x="1714500" y="2260600"/>
          <p14:tracePt t="34252" x="1758950" y="2235200"/>
          <p14:tracePt t="34267" x="1784350" y="2222500"/>
          <p14:tracePt t="34284" x="1822450" y="2209800"/>
          <p14:tracePt t="34300" x="1866900" y="2197100"/>
          <p14:tracePt t="34317" x="1911350" y="2184400"/>
          <p14:tracePt t="34334" x="1962150" y="2178050"/>
          <p14:tracePt t="34351" x="2012950" y="2178050"/>
          <p14:tracePt t="34367" x="2057400" y="2178050"/>
          <p14:tracePt t="34375" x="2076450" y="2178050"/>
          <p14:tracePt t="34386" x="2114550" y="2171700"/>
          <p14:tracePt t="34400" x="2127250" y="2171700"/>
          <p14:tracePt t="34420" x="2184400" y="2171700"/>
          <p14:tracePt t="34436" x="2216150" y="2171700"/>
          <p14:tracePt t="34450" x="2241550" y="2171700"/>
          <p14:tracePt t="34471" x="2254250" y="2171700"/>
          <p14:tracePt t="34484" x="2266950" y="2171700"/>
          <p14:tracePt t="34502" x="2292350" y="2171700"/>
          <p14:tracePt t="34518" x="2330450" y="2190750"/>
          <p14:tracePt t="34535" x="2381250" y="2203450"/>
          <p14:tracePt t="34551" x="2413000" y="2216150"/>
          <p14:tracePt t="34554" x="2432050" y="2216150"/>
          <p14:tracePt t="34567" x="2438400" y="2228850"/>
          <p14:tracePt t="34585" x="2470150" y="2247900"/>
          <p14:tracePt t="34602" x="2501900" y="2266950"/>
          <p14:tracePt t="34618" x="2533650" y="2292350"/>
          <p14:tracePt t="34635" x="2584450" y="2330450"/>
          <p14:tracePt t="34650" x="2628900" y="2355850"/>
          <p14:tracePt t="34670" x="2654300" y="2374900"/>
          <p14:tracePt t="34690" x="2673350" y="2387600"/>
          <p14:tracePt t="34700" x="2686050" y="2413000"/>
          <p14:tracePt t="34720" x="2692400" y="2425700"/>
          <p14:tracePt t="34734" x="2705100" y="2457450"/>
          <p14:tracePt t="34754" x="2736850" y="2508250"/>
          <p14:tracePt t="34768" x="2743200" y="2527300"/>
          <p14:tracePt t="34784" x="2768600" y="2571750"/>
          <p14:tracePt t="34801" x="2774950" y="2597150"/>
          <p14:tracePt t="34817" x="2781300" y="2622550"/>
          <p14:tracePt t="34834" x="2787650" y="2647950"/>
          <p14:tracePt t="34850" x="2800350" y="2686050"/>
          <p14:tracePt t="34867" x="2806700" y="2717800"/>
          <p14:tracePt t="34884" x="2819400" y="2749550"/>
          <p14:tracePt t="34904" x="2825750" y="2774950"/>
          <p14:tracePt t="34917" x="2825750" y="2787650"/>
          <p14:tracePt t="34936" x="2825750" y="2813050"/>
          <p14:tracePt t="34950" x="2825750" y="2844800"/>
          <p14:tracePt t="34967" x="2825750" y="2870200"/>
          <p14:tracePt t="34984" x="2825750" y="2908300"/>
          <p14:tracePt t="35003" x="2825750" y="2946400"/>
          <p14:tracePt t="35017" x="2825750" y="2971800"/>
          <p14:tracePt t="35035" x="2825750" y="3003550"/>
          <p14:tracePt t="35051" x="2825750" y="3035300"/>
          <p14:tracePt t="35069" x="2825750" y="3067050"/>
          <p14:tracePt t="35084" x="2825750" y="3098800"/>
          <p14:tracePt t="35100" x="2819400" y="3130550"/>
          <p14:tracePt t="35117" x="2819400" y="3168650"/>
          <p14:tracePt t="35127" x="2813050" y="3181350"/>
          <p14:tracePt t="35131" x="2813050" y="3200400"/>
          <p14:tracePt t="35136" x="2806700" y="3225800"/>
          <p14:tracePt t="35151" x="2806700" y="3251200"/>
          <p14:tracePt t="35168" x="2794000" y="3276600"/>
          <p14:tracePt t="35173" x="2787650" y="3289300"/>
          <p14:tracePt t="35186" x="2781300" y="3314700"/>
          <p14:tracePt t="35200" x="2768600" y="3346450"/>
          <p14:tracePt t="35217" x="2762250" y="3384550"/>
          <p14:tracePt t="35234" x="2749550" y="3416300"/>
          <p14:tracePt t="35255" x="2743200" y="3435350"/>
          <p14:tracePt t="35268" x="2736850" y="3448050"/>
          <p14:tracePt t="35284" x="2724150" y="3448050"/>
          <p14:tracePt t="35301" x="2724150" y="3454400"/>
          <p14:tracePt t="35317" x="2711450" y="3467100"/>
          <p14:tracePt t="35334" x="2698750" y="3473450"/>
          <p14:tracePt t="35351" x="2679700" y="3486150"/>
          <p14:tracePt t="35367" x="2660650" y="3498850"/>
          <p14:tracePt t="35375" x="2647950" y="3511550"/>
          <p14:tracePt t="35384" x="2635250" y="3517900"/>
          <p14:tracePt t="35401" x="2616200" y="3530600"/>
          <p14:tracePt t="35420" x="2597150" y="3530600"/>
          <p14:tracePt t="35436" x="2584450" y="3536950"/>
          <p14:tracePt t="35450" x="2552700" y="3549650"/>
          <p14:tracePt t="35467" x="2520950" y="3556000"/>
          <p14:tracePt t="35484" x="2489200" y="3568700"/>
          <p14:tracePt t="35502" x="2463800" y="3575050"/>
          <p14:tracePt t="35518" x="2438400" y="3581400"/>
          <p14:tracePt t="35534" x="2413000" y="3587750"/>
          <p14:tracePt t="35554" x="2374900" y="3587750"/>
          <p14:tracePt t="35568" x="2355850" y="3587750"/>
          <p14:tracePt t="35584" x="2324100" y="3587750"/>
          <p14:tracePt t="35601" x="2266950" y="3587750"/>
          <p14:tracePt t="35618" x="2254250" y="3594100"/>
          <p14:tracePt t="35634" x="2216150" y="3594100"/>
          <p14:tracePt t="35655" x="2184400" y="3594100"/>
          <p14:tracePt t="35667" x="2146300" y="3594100"/>
          <p14:tracePt t="35689" x="2101850" y="3594100"/>
          <p14:tracePt t="35700" x="2070100" y="3594100"/>
          <p14:tracePt t="35717" x="2044700" y="3594100"/>
          <p14:tracePt t="35826" x="2032000" y="3581400"/>
          <p14:tracePt t="35833" x="2025650" y="3568700"/>
          <p14:tracePt t="35850" x="2012950" y="3556000"/>
          <p14:tracePt t="35867" x="2006600" y="3549650"/>
          <p14:tracePt t="35955" x="2000250" y="3549650"/>
          <p14:tracePt t="35969" x="2000250" y="3568700"/>
          <p14:tracePt t="35985" x="1987550" y="3651250"/>
          <p14:tracePt t="36000" x="1987550" y="3695700"/>
          <p14:tracePt t="36017" x="2025650" y="3867150"/>
          <p14:tracePt t="36034" x="2051050" y="3911600"/>
          <p14:tracePt t="36141" x="2044700" y="3905250"/>
          <p14:tracePt t="36145" x="2038350" y="3892550"/>
          <p14:tracePt t="36153" x="2038350" y="3886200"/>
          <p14:tracePt t="36171" x="2032000" y="3879850"/>
          <p14:tracePt t="36185" x="2032000" y="3873500"/>
          <p14:tracePt t="36218" x="2025650" y="3873500"/>
          <p14:tracePt t="36234" x="2019300" y="3860800"/>
          <p14:tracePt t="36252" x="2012950" y="3848100"/>
          <p14:tracePt t="36284" x="2012950" y="3841750"/>
          <p14:tracePt t="36300" x="2012950" y="3829050"/>
          <p14:tracePt t="36457" x="2012950" y="3835400"/>
          <p14:tracePt t="36468" x="2012950" y="3848100"/>
          <p14:tracePt t="36483" x="2006600" y="3854450"/>
          <p14:tracePt t="36506" x="2000250" y="3867150"/>
          <p14:tracePt t="36517" x="2000250" y="3886200"/>
          <p14:tracePt t="36538" x="1987550" y="3905250"/>
          <p14:tracePt t="36551" x="1981200" y="3911600"/>
          <p14:tracePt t="36567" x="1974850" y="3930650"/>
          <p14:tracePt t="36584" x="1974850" y="3937000"/>
          <p14:tracePt t="36601" x="1974850" y="3962400"/>
          <p14:tracePt t="36617" x="1974850" y="3981450"/>
          <p14:tracePt t="36634" x="1974850" y="4013200"/>
          <p14:tracePt t="36652" x="1968500" y="4044950"/>
          <p14:tracePt t="36667" x="1968500" y="4076700"/>
          <p14:tracePt t="36688" x="1968500" y="4146550"/>
          <p14:tracePt t="36700" x="1968500" y="4171950"/>
          <p14:tracePt t="36719" x="1974850" y="4191000"/>
          <p14:tracePt t="36734" x="1981200" y="4203700"/>
          <p14:tracePt t="36753" x="1981200" y="4222750"/>
          <p14:tracePt t="36767" x="1981200" y="4229100"/>
          <p14:tracePt t="36801" x="1987550" y="4229100"/>
          <p14:tracePt t="36817" x="2000250" y="4229100"/>
          <p14:tracePt t="36834" x="2019300" y="4191000"/>
          <p14:tracePt t="36850" x="2057400" y="4133850"/>
          <p14:tracePt t="36867" x="2108200" y="4083050"/>
          <p14:tracePt t="36884" x="2152650" y="4013200"/>
          <p14:tracePt t="36900" x="2209800" y="3943350"/>
          <p14:tracePt t="36920" x="2273300" y="3873500"/>
          <p14:tracePt t="36937" x="2279650" y="3867150"/>
          <p14:tracePt t="36950" x="2286000" y="3860800"/>
          <p14:tracePt t="36967" x="2286000" y="3854450"/>
          <p14:tracePt t="37113" x="2286000" y="3841750"/>
          <p14:tracePt t="37125" x="2286000" y="3835400"/>
          <p14:tracePt t="37132" x="2286000" y="3822700"/>
          <p14:tracePt t="37137" x="2286000" y="3810000"/>
          <p14:tracePt t="37155" x="2279650" y="3790950"/>
          <p14:tracePt t="37167" x="2273300" y="3778250"/>
          <p14:tracePt t="37187" x="2254250" y="3695700"/>
          <p14:tracePt t="37194" x="2254250" y="3670300"/>
          <p14:tracePt t="37202" x="2241550" y="3644900"/>
          <p14:tracePt t="37218" x="2241550" y="3613150"/>
          <p14:tracePt t="37234" x="2241550" y="3606800"/>
          <p14:tracePt t="37889" x="2241550" y="3613150"/>
          <p14:tracePt t="37898" x="2241550" y="3632200"/>
          <p14:tracePt t="37904" x="2241550" y="3651250"/>
          <p14:tracePt t="37917" x="2241550" y="3670300"/>
          <p14:tracePt t="37938" x="2241550" y="3708400"/>
          <p14:tracePt t="37953" x="2241550" y="3797300"/>
          <p14:tracePt t="37967" x="2241550" y="3822700"/>
          <p14:tracePt t="37985" x="2241550" y="3905250"/>
          <p14:tracePt t="38005" x="2241550" y="3975100"/>
          <p14:tracePt t="38018" x="2235200" y="4057650"/>
          <p14:tracePt t="38034" x="2254250" y="4159250"/>
          <p14:tracePt t="38050" x="2266950" y="4279900"/>
          <p14:tracePt t="38068" x="2286000" y="4413250"/>
          <p14:tracePt t="38084" x="2317750" y="4546600"/>
          <p14:tracePt t="38101" x="2362200" y="4679950"/>
          <p14:tracePt t="38117" x="2355850" y="4794250"/>
          <p14:tracePt t="38128" x="2349500" y="4851400"/>
          <p14:tracePt t="38137" x="2349500" y="4940300"/>
          <p14:tracePt t="38150" x="2349500" y="4959350"/>
          <p14:tracePt t="38154" x="2349500" y="4978400"/>
          <p14:tracePt t="38172" x="2349500" y="5010150"/>
          <p14:tracePt t="38186" x="2343150" y="5041900"/>
          <p14:tracePt t="38201" x="2343150" y="5067300"/>
          <p14:tracePt t="38217" x="2343150" y="5073650"/>
          <p14:tracePt t="38234" x="2343150" y="5080000"/>
          <p14:tracePt t="38609" x="2343150" y="5067300"/>
          <p14:tracePt t="38618" x="2330450" y="5048250"/>
          <p14:tracePt t="38627" x="2311400" y="5010150"/>
          <p14:tracePt t="38634" x="2286000" y="4953000"/>
          <p14:tracePt t="38655" x="2241550" y="4800600"/>
          <p14:tracePt t="38668" x="2184400" y="4578350"/>
          <p14:tracePt t="38687" x="2133600" y="4318000"/>
          <p14:tracePt t="38700" x="2095500" y="4044950"/>
          <p14:tracePt t="38717" x="2070100" y="3841750"/>
          <p14:tracePt t="38734" x="2063750" y="3695700"/>
          <p14:tracePt t="38753" x="2057400" y="3568700"/>
          <p14:tracePt t="38767" x="2057400" y="3479800"/>
          <p14:tracePt t="38784" x="2070100" y="3435350"/>
          <p14:tracePt t="38817" x="2063750" y="3435350"/>
          <p14:tracePt t="38929" x="2063750" y="3429000"/>
          <p14:tracePt t="38942" x="2063750" y="3422650"/>
          <p14:tracePt t="38945" x="2070100" y="3422650"/>
          <p14:tracePt t="39033" x="2070100" y="3409950"/>
          <p14:tracePt t="39050" x="2070100" y="3403600"/>
          <p14:tracePt t="39097" x="2070100" y="3384550"/>
          <p14:tracePt t="39105" x="2070100" y="3378200"/>
          <p14:tracePt t="39117" x="2070100" y="3365500"/>
          <p14:tracePt t="39134" x="2070100" y="3359150"/>
          <p14:tracePt t="39226" x="2070100" y="3352800"/>
          <p14:tracePt t="39234" x="2070100" y="3346450"/>
          <p14:tracePt t="39274" x="2063750" y="3346450"/>
          <p14:tracePt t="39281" x="2057400" y="3346450"/>
          <p14:tracePt t="39289" x="2044700" y="3359150"/>
          <p14:tracePt t="39300" x="2032000" y="3365500"/>
          <p14:tracePt t="39317" x="2019300" y="3371850"/>
          <p14:tracePt t="39334" x="2006600" y="3371850"/>
          <p14:tracePt t="39351" x="1987550" y="3371850"/>
          <p14:tracePt t="39367" x="1962150" y="3371850"/>
          <p14:tracePt t="39376" x="1936750" y="3365500"/>
          <p14:tracePt t="39383" x="1911350" y="3346450"/>
          <p14:tracePt t="39403" x="1866900" y="3314700"/>
          <p14:tracePt t="39417" x="1816100" y="3282950"/>
          <p14:tracePt t="39436" x="1784350" y="3238500"/>
          <p14:tracePt t="39452" x="1739900" y="3143250"/>
          <p14:tracePt t="39467" x="1695450" y="3048000"/>
          <p14:tracePt t="39484" x="1663700" y="2959100"/>
          <p14:tracePt t="39502" x="1682750" y="2895600"/>
          <p14:tracePt t="39517" x="1670050" y="2838450"/>
          <p14:tracePt t="39535" x="1689100" y="2806700"/>
          <p14:tracePt t="39551" x="1727200" y="2749550"/>
          <p14:tracePt t="39554" x="1752600" y="2717800"/>
          <p14:tracePt t="39571" x="1822450" y="2660650"/>
          <p14:tracePt t="39585" x="1943100" y="2616200"/>
          <p14:tracePt t="39601" x="2082800" y="2584450"/>
          <p14:tracePt t="39617" x="2235200" y="2559050"/>
          <p14:tracePt t="39634" x="2343150" y="2546350"/>
          <p14:tracePt t="39651" x="2457450" y="2540000"/>
          <p14:tracePt t="39667" x="2578100" y="2533650"/>
          <p14:tracePt t="39687" x="2660650" y="2533650"/>
          <p14:tracePt t="39700" x="2705100" y="2559050"/>
          <p14:tracePt t="39717" x="2736850" y="2628900"/>
          <p14:tracePt t="39734" x="2768600" y="2730500"/>
          <p14:tracePt t="39753" x="2813050" y="2857500"/>
          <p14:tracePt t="39767" x="2857500" y="2978150"/>
          <p14:tracePt t="39785" x="2870200" y="3130550"/>
          <p14:tracePt t="39801" x="2844800" y="3206750"/>
          <p14:tracePt t="39817" x="2800350" y="3314700"/>
          <p14:tracePt t="39834" x="2730500" y="3397250"/>
          <p14:tracePt t="39850" x="2667000" y="3448050"/>
          <p14:tracePt t="39867" x="2584450" y="3473450"/>
          <p14:tracePt t="39884" x="2501900" y="3505200"/>
          <p14:tracePt t="39900" x="2393950" y="3517900"/>
          <p14:tracePt t="39919" x="2279650" y="3524250"/>
          <p14:tracePt t="39936" x="2178050" y="3524250"/>
          <p14:tracePt t="39942" x="2139950" y="3524250"/>
          <p14:tracePt t="39950" x="2120900" y="3511550"/>
          <p14:tracePt t="39968" x="2012950" y="3473450"/>
          <p14:tracePt t="39985" x="1968500" y="3441700"/>
          <p14:tracePt t="40004" x="1924050" y="3359150"/>
          <p14:tracePt t="40017" x="1866900" y="3257550"/>
          <p14:tracePt t="40034" x="1828800" y="3149600"/>
          <p14:tracePt t="40051" x="1797050" y="3041650"/>
          <p14:tracePt t="40067" x="1771650" y="2959100"/>
          <p14:tracePt t="40084" x="1771650" y="2876550"/>
          <p14:tracePt t="40101" x="1803400" y="2781300"/>
          <p14:tracePt t="40117" x="1847850" y="2673350"/>
          <p14:tracePt t="40126" x="1879600" y="2622550"/>
          <p14:tracePt t="40130" x="1924050" y="2597150"/>
          <p14:tracePt t="40155" x="2095500" y="2540000"/>
          <p14:tracePt t="40167" x="2159000" y="2520950"/>
          <p14:tracePt t="40188" x="2336800" y="2482850"/>
          <p14:tracePt t="40200" x="2413000" y="2476500"/>
          <p14:tracePt t="40218" x="2565400" y="2470150"/>
          <p14:tracePt t="40238" x="2654300" y="2489200"/>
          <p14:tracePt t="40252" x="2730500" y="2559050"/>
          <p14:tracePt t="40267" x="2787650" y="2635250"/>
          <p14:tracePt t="40284" x="2787650" y="2717800"/>
          <p14:tracePt t="40300" x="2768600" y="2787650"/>
          <p14:tracePt t="40317" x="2743200" y="2882900"/>
          <p14:tracePt t="40334" x="2686050" y="2990850"/>
          <p14:tracePt t="40351" x="2622550" y="3130550"/>
          <p14:tracePt t="40367" x="2546350" y="3263900"/>
          <p14:tracePt t="40377" x="2508250" y="3321050"/>
          <p14:tracePt t="40384" x="2463800" y="3378200"/>
          <p14:tracePt t="40400" x="2317750" y="3441700"/>
          <p14:tracePt t="40417" x="2228850" y="3454400"/>
          <p14:tracePt t="40437" x="2146300" y="3460750"/>
          <p14:tracePt t="40450" x="2070100" y="3454400"/>
          <p14:tracePt t="40467" x="2012950" y="3441700"/>
          <p14:tracePt t="40484" x="1924050" y="3371850"/>
          <p14:tracePt t="40502" x="1797050" y="3244850"/>
          <p14:tracePt t="40517" x="1689100" y="3130550"/>
          <p14:tracePt t="40534" x="1612900" y="3009900"/>
          <p14:tracePt t="40551" x="1581150" y="2933700"/>
          <p14:tracePt t="40568" x="1574800" y="2851150"/>
          <p14:tracePt t="40569" x="1574800" y="2806700"/>
          <p14:tracePt t="40584" x="1600200" y="2749550"/>
          <p14:tracePt t="40601" x="1644650" y="2686050"/>
          <p14:tracePt t="40617" x="1695450" y="2641600"/>
          <p14:tracePt t="40634" x="1816100" y="2603500"/>
          <p14:tracePt t="40651" x="1943100" y="2559050"/>
          <p14:tracePt t="40670" x="2127250" y="2527300"/>
          <p14:tracePt t="40686" x="2292350" y="2495550"/>
          <p14:tracePt t="40700" x="2451100" y="2489200"/>
          <p14:tracePt t="40718" x="2527300" y="2489200"/>
          <p14:tracePt t="40736" x="2565400" y="2514600"/>
          <p14:tracePt t="40752" x="2578100" y="2616200"/>
          <p14:tracePt t="40767" x="2571750" y="2686050"/>
          <p14:tracePt t="40785" x="2520950" y="2901950"/>
          <p14:tracePt t="40801" x="2489200" y="3009900"/>
          <p14:tracePt t="40820" x="2451100" y="3086100"/>
          <p14:tracePt t="40834" x="2413000" y="3155950"/>
          <p14:tracePt t="40851" x="2374900" y="3219450"/>
          <p14:tracePt t="40867" x="2330450" y="3270250"/>
          <p14:tracePt t="40884" x="2292350" y="3282950"/>
          <p14:tracePt t="40904" x="2241550" y="3282950"/>
          <p14:tracePt t="40917" x="2184400" y="3282950"/>
          <p14:tracePt t="40938" x="2089150" y="3257550"/>
          <p14:tracePt t="40950" x="2057400" y="3251200"/>
          <p14:tracePt t="40969" x="1968500" y="3168650"/>
          <p14:tracePt t="40984" x="1930400" y="3143250"/>
          <p14:tracePt t="41003" x="1790700" y="2927350"/>
          <p14:tracePt t="41021" x="1720850" y="2813050"/>
          <p14:tracePt t="41034" x="1720850" y="2774950"/>
          <p14:tracePt t="41051" x="1733550" y="2736850"/>
          <p14:tracePt t="41067" x="1758950" y="2660650"/>
          <p14:tracePt t="41084" x="1784350" y="2584450"/>
          <p14:tracePt t="41101" x="1835150" y="2527300"/>
          <p14:tracePt t="41118" x="1885950" y="2508250"/>
          <p14:tracePt t="41138" x="1962150" y="2482850"/>
          <p14:tracePt t="41150" x="2000250" y="2482850"/>
          <p14:tracePt t="41169" x="2178050" y="2482850"/>
          <p14:tracePt t="41186" x="2305050" y="2476500"/>
          <p14:tracePt t="41203" x="2400300" y="2476500"/>
          <p14:tracePt t="41219" x="2495550" y="2482850"/>
          <p14:tracePt t="41235" x="2546350" y="2559050"/>
          <p14:tracePt t="41254" x="2584450" y="2660650"/>
          <p14:tracePt t="41268" x="2603500" y="2781300"/>
          <p14:tracePt t="41284" x="2584450" y="2927350"/>
          <p14:tracePt t="41301" x="2540000" y="3073400"/>
          <p14:tracePt t="41318" x="2463800" y="3162300"/>
          <p14:tracePt t="41334" x="2381250" y="3225800"/>
          <p14:tracePt t="41351" x="2311400" y="3257550"/>
          <p14:tracePt t="41359" x="2286000" y="3270250"/>
          <p14:tracePt t="41369" x="2254250" y="3270250"/>
          <p14:tracePt t="41384" x="2165350" y="3251200"/>
          <p14:tracePt t="41401" x="2127250" y="3219450"/>
          <p14:tracePt t="41422" x="1993900" y="3054350"/>
          <p14:tracePt t="41436" x="1924050" y="2921000"/>
          <p14:tracePt t="41441" x="1905000" y="2863850"/>
          <p14:tracePt t="41451" x="1885950" y="2819400"/>
          <p14:tracePt t="41467" x="1905000" y="2743200"/>
          <p14:tracePt t="41484" x="1949450" y="2679700"/>
          <p14:tracePt t="41500" x="2025650" y="2641600"/>
          <p14:tracePt t="41517" x="2127250" y="2616200"/>
          <p14:tracePt t="41534" x="2235200" y="2616200"/>
          <p14:tracePt t="41550" x="2343150" y="2622550"/>
          <p14:tracePt t="41570" x="2451100" y="2711450"/>
          <p14:tracePt t="41584" x="2501900" y="2781300"/>
          <p14:tracePt t="41601" x="2546350" y="2870200"/>
          <p14:tracePt t="41617" x="2552700" y="2971800"/>
          <p14:tracePt t="41634" x="2552700" y="3098800"/>
          <p14:tracePt t="41656" x="2514600" y="3181350"/>
          <p14:tracePt t="41669" x="2451100" y="3219450"/>
          <p14:tracePt t="41686" x="2387600" y="3232150"/>
          <p14:tracePt t="41700" x="2273300" y="3238500"/>
          <p14:tracePt t="41718" x="2165350" y="3238500"/>
          <p14:tracePt t="41734" x="2057400" y="3181350"/>
          <p14:tracePt t="41752" x="1936750" y="3098800"/>
          <p14:tracePt t="41767" x="1905000" y="3041650"/>
          <p14:tracePt t="41784" x="1898650" y="2870200"/>
          <p14:tracePt t="41800" x="1936750" y="2806700"/>
          <p14:tracePt t="41817" x="2006600" y="2762250"/>
          <p14:tracePt t="41834" x="2114550" y="2730500"/>
          <p14:tracePt t="41851" x="2247900" y="2724150"/>
          <p14:tracePt t="41868" x="2362200" y="2717800"/>
          <p14:tracePt t="41886" x="2451100" y="2743200"/>
          <p14:tracePt t="41901" x="2546350" y="2813050"/>
          <p14:tracePt t="41917" x="2616200" y="2889250"/>
          <p14:tracePt t="41937" x="2622550" y="3003550"/>
          <p14:tracePt t="41950" x="2609850" y="3124200"/>
          <p14:tracePt t="41968" x="2565400" y="3257550"/>
          <p14:tracePt t="41984" x="2495550" y="3346450"/>
          <p14:tracePt t="42004" x="2330450" y="3403600"/>
          <p14:tracePt t="42017" x="2222500" y="3403600"/>
          <p14:tracePt t="42034" x="2127250" y="3390900"/>
          <p14:tracePt t="42050" x="1987550" y="3333750"/>
          <p14:tracePt t="42068" x="1885950" y="3238500"/>
          <p14:tracePt t="42084" x="1822450" y="3130550"/>
          <p14:tracePt t="42101" x="1778000" y="2997200"/>
          <p14:tracePt t="42117" x="1758950" y="2863850"/>
          <p14:tracePt t="42127" x="1771650" y="2806700"/>
          <p14:tracePt t="42130" x="1790700" y="2768600"/>
          <p14:tracePt t="42151" x="1860550" y="2730500"/>
          <p14:tracePt t="42172" x="2038350" y="2692400"/>
          <p14:tracePt t="42186" x="2146300" y="2654300"/>
          <p14:tracePt t="42200" x="2286000" y="2654300"/>
          <p14:tracePt t="42217" x="2413000" y="2692400"/>
          <p14:tracePt t="42240" x="2546350" y="2774950"/>
          <p14:tracePt t="42253" x="2647950" y="2882900"/>
          <p14:tracePt t="42267" x="2698750" y="2978150"/>
          <p14:tracePt t="42284" x="2705100" y="3079750"/>
          <p14:tracePt t="42300" x="2692400" y="3143250"/>
          <p14:tracePt t="42317" x="2616200" y="3251200"/>
          <p14:tracePt t="42334" x="2501900" y="3333750"/>
          <p14:tracePt t="42350" x="2343150" y="3365500"/>
          <p14:tracePt t="42367" x="2222500" y="3384550"/>
          <p14:tracePt t="42375" x="2178050" y="3390900"/>
          <p14:tracePt t="42384" x="2127250" y="3390900"/>
          <p14:tracePt t="42404" x="1981200" y="3340100"/>
          <p14:tracePt t="42418" x="1885950" y="3232150"/>
          <p14:tracePt t="42437" x="1835150" y="3105150"/>
          <p14:tracePt t="42450" x="1828800" y="2978150"/>
          <p14:tracePt t="42467" x="1866900" y="2838450"/>
          <p14:tracePt t="42484" x="1949450" y="2736850"/>
          <p14:tracePt t="42501" x="2082800" y="2686050"/>
          <p14:tracePt t="42517" x="2241550" y="2635250"/>
          <p14:tracePt t="42534" x="2425700" y="2609850"/>
          <p14:tracePt t="42551" x="2571750" y="2622550"/>
          <p14:tracePt t="42568" x="2679700" y="2628900"/>
          <p14:tracePt t="42570" x="2717800" y="2654300"/>
          <p14:tracePt t="42585" x="2768600" y="2717800"/>
          <p14:tracePt t="42601" x="2813050" y="2857500"/>
          <p14:tracePt t="42617" x="2794000" y="3035300"/>
          <p14:tracePt t="42636" x="2736850" y="3200400"/>
          <p14:tracePt t="42652" x="2654300" y="3308350"/>
          <p14:tracePt t="42667" x="2565400" y="3378200"/>
          <p14:tracePt t="42689" x="2489200" y="3403600"/>
          <p14:tracePt t="42703" x="2419350" y="3429000"/>
          <p14:tracePt t="42717" x="2355850" y="3454400"/>
          <p14:tracePt t="42734" x="2311400" y="3505200"/>
          <p14:tracePt t="42755" x="2247900" y="3644900"/>
          <p14:tracePt t="42767" x="2228850" y="3721100"/>
          <p14:tracePt t="42784" x="2165350" y="4000500"/>
          <p14:tracePt t="42801" x="2133600" y="4229100"/>
          <p14:tracePt t="42818" x="2133600" y="4464050"/>
          <p14:tracePt t="42834" x="2133600" y="4660900"/>
          <p14:tracePt t="42851" x="2133600" y="4806950"/>
          <p14:tracePt t="42867" x="2133600" y="4895850"/>
          <p14:tracePt t="42884" x="2127250" y="4953000"/>
          <p14:tracePt t="42901" x="2127250" y="5003800"/>
          <p14:tracePt t="42921" x="2120900" y="5054600"/>
          <p14:tracePt t="42937" x="2120900" y="5067300"/>
          <p14:tracePt t="42981" x="2114550" y="5080000"/>
          <p14:tracePt t="42986" x="2114550" y="5099050"/>
          <p14:tracePt t="43003" x="2114550" y="5143500"/>
          <p14:tracePt t="43017" x="2114550" y="5207000"/>
          <p14:tracePt t="43034" x="2114550" y="5276850"/>
          <p14:tracePt t="43050" x="2108200" y="5327650"/>
          <p14:tracePt t="43067" x="2101850" y="5353050"/>
          <p14:tracePt t="43085" x="2101850" y="5365750"/>
          <p14:tracePt t="43138" x="2101850" y="5353050"/>
          <p14:tracePt t="43145" x="2101850" y="5334000"/>
          <p14:tracePt t="43155" x="2101850" y="5314950"/>
          <p14:tracePt t="43167" x="2101850" y="5289550"/>
          <p14:tracePt t="43187" x="2114550" y="5207000"/>
          <p14:tracePt t="43200" x="2146300" y="5137150"/>
          <p14:tracePt t="43217" x="2197100" y="5073650"/>
          <p14:tracePt t="43234" x="2260600" y="5048250"/>
          <p14:tracePt t="43252" x="2317750" y="5048250"/>
          <p14:tracePt t="43267" x="2374900" y="5048250"/>
          <p14:tracePt t="43284" x="2432050" y="5048250"/>
          <p14:tracePt t="43300" x="2482850" y="5048250"/>
          <p14:tracePt t="43317" x="2514600" y="5067300"/>
          <p14:tracePt t="43334" x="2533650" y="5111750"/>
          <p14:tracePt t="43351" x="2552700" y="5168900"/>
          <p14:tracePt t="43367" x="2527300" y="5207000"/>
          <p14:tracePt t="43375" x="2514600" y="5226050"/>
          <p14:tracePt t="43384" x="2489200" y="5238750"/>
          <p14:tracePt t="43400" x="2432050" y="5251450"/>
          <p14:tracePt t="43418" x="2413000" y="5251450"/>
          <p14:tracePt t="43450" x="2406650" y="5251450"/>
          <p14:tracePt t="43467" x="2406650" y="5200650"/>
          <p14:tracePt t="43484" x="2406650" y="5143500"/>
          <p14:tracePt t="43503" x="2444750" y="5092700"/>
          <p14:tracePt t="43505" x="2457450" y="5080000"/>
          <p14:tracePt t="43517" x="2476500" y="5073650"/>
          <p14:tracePt t="43534" x="2501900" y="5073650"/>
          <p14:tracePt t="43551" x="2508250" y="5073650"/>
          <p14:tracePt t="43602" x="2514600" y="5073650"/>
          <p14:tracePt t="43609" x="2514600" y="5080000"/>
          <p14:tracePt t="43617" x="2520950" y="5086350"/>
          <p14:tracePt t="43634" x="2533650" y="5105400"/>
          <p14:tracePt t="43651" x="2552700" y="5124450"/>
          <p14:tracePt t="43669" x="2590800" y="5149850"/>
          <p14:tracePt t="43686" x="2622550" y="5162550"/>
          <p14:tracePt t="43701" x="2635250" y="5168900"/>
          <p14:tracePt t="43717" x="2635250" y="5156200"/>
          <p14:tracePt t="43735" x="2635250" y="5124450"/>
          <p14:tracePt t="43753" x="2609850" y="5086350"/>
          <p14:tracePt t="43784" x="2552700" y="5080000"/>
          <p14:tracePt t="43800" x="2540000" y="5080000"/>
          <p14:tracePt t="43817" x="2470150" y="5060950"/>
          <p14:tracePt t="43834" x="2451100" y="5035550"/>
          <p14:tracePt t="43850" x="2451100" y="5029200"/>
          <p14:tracePt t="43867" x="2451100" y="5016500"/>
          <p14:tracePt t="43884" x="2451100" y="4997450"/>
          <p14:tracePt t="43902" x="2482850" y="4972050"/>
          <p14:tracePt t="43917" x="2565400" y="4953000"/>
          <p14:tracePt t="43938" x="2806700" y="4946650"/>
          <p14:tracePt t="43950" x="2914650" y="4946650"/>
          <p14:tracePt t="43969" x="3302000" y="4946650"/>
          <p14:tracePt t="43985" x="3575050" y="4933950"/>
          <p14:tracePt t="44002" x="3860800" y="4933950"/>
          <p14:tracePt t="44017" x="4146550" y="4921250"/>
          <p14:tracePt t="44034" x="4425950" y="4921250"/>
          <p14:tracePt t="44050" x="4699000" y="4921250"/>
          <p14:tracePt t="44068" x="4921250" y="4914900"/>
          <p14:tracePt t="44084" x="5105400" y="4902200"/>
          <p14:tracePt t="44101" x="5238750" y="4895850"/>
          <p14:tracePt t="44117" x="5346700" y="4902200"/>
          <p14:tracePt t="44136" x="5435600" y="4902200"/>
          <p14:tracePt t="44150" x="5518150" y="4902200"/>
          <p14:tracePt t="44167" x="5600700" y="4902200"/>
          <p14:tracePt t="44171" x="5632450" y="4914900"/>
          <p14:tracePt t="44187" x="5683250" y="4927600"/>
          <p14:tracePt t="44200" x="5772150" y="4940300"/>
          <p14:tracePt t="44217" x="5880100" y="4946650"/>
          <p14:tracePt t="44234" x="5962650" y="4940300"/>
          <p14:tracePt t="44253" x="6076950" y="4940300"/>
          <p14:tracePt t="44268" x="6223000" y="4946650"/>
          <p14:tracePt t="44284" x="6350000" y="4953000"/>
          <p14:tracePt t="44300" x="6457950" y="4953000"/>
          <p14:tracePt t="44317" x="6540500" y="4953000"/>
          <p14:tracePt t="44334" x="6578600" y="4959350"/>
          <p14:tracePt t="44468" x="6578600" y="4972050"/>
          <p14:tracePt t="44473" x="6578600" y="5003800"/>
          <p14:tracePt t="44485" x="6578600" y="5035550"/>
          <p14:tracePt t="44503" x="6578600" y="5118100"/>
          <p14:tracePt t="44505" x="6578600" y="5162550"/>
          <p14:tracePt t="44519" x="6572250" y="5213350"/>
          <p14:tracePt t="44534" x="6527800" y="5327650"/>
          <p14:tracePt t="44536" x="6508750" y="5384800"/>
          <p14:tracePt t="44551" x="6489700" y="5435600"/>
          <p14:tracePt t="44568" x="6457950" y="5511800"/>
          <p14:tracePt t="44569" x="6451600" y="5530850"/>
          <p14:tracePt t="44585" x="6445250" y="5549900"/>
          <p14:tracePt t="44601" x="6438900" y="5556250"/>
          <p14:tracePt t="44705" x="6426200" y="5549900"/>
          <p14:tracePt t="44716" x="6394450" y="5537200"/>
          <p14:tracePt t="44721" x="6362700" y="5537200"/>
          <p14:tracePt t="44737" x="6273800" y="5537200"/>
          <p14:tracePt t="44751" x="6216650" y="5537200"/>
          <p14:tracePt t="44767" x="6057900" y="5537200"/>
          <p14:tracePt t="44784" x="5867400" y="5543550"/>
          <p14:tracePt t="44801" x="5664200" y="5575300"/>
          <p14:tracePt t="44817" x="5340350" y="5575300"/>
          <p14:tracePt t="44834" x="5111750" y="5575300"/>
          <p14:tracePt t="44850" x="4870450" y="5575300"/>
          <p14:tracePt t="44867" x="4667250" y="5575300"/>
          <p14:tracePt t="44884" x="4470400" y="5575300"/>
          <p14:tracePt t="44902" x="4286250" y="5575300"/>
          <p14:tracePt t="44917" x="4095750" y="5568950"/>
          <p14:tracePt t="44938" x="3816350" y="5556250"/>
          <p14:tracePt t="44950" x="3727450" y="5556250"/>
          <p14:tracePt t="44968" x="3568700" y="5543550"/>
          <p14:tracePt t="44972" x="3498850" y="5543550"/>
          <p14:tracePt t="44988" x="3359150" y="5543550"/>
          <p14:tracePt t="45003" x="3225800" y="5543550"/>
          <p14:tracePt t="45017" x="3136900" y="5543550"/>
          <p14:tracePt t="45034" x="3067050" y="5543550"/>
          <p14:tracePt t="45051" x="3003550" y="5543550"/>
          <p14:tracePt t="45068" x="2952750" y="5543550"/>
          <p14:tracePt t="45085" x="2901950" y="5543550"/>
          <p14:tracePt t="45101" x="2844800" y="5543550"/>
          <p14:tracePt t="45117" x="2794000" y="5543550"/>
          <p14:tracePt t="45136" x="2730500" y="5543550"/>
          <p14:tracePt t="45151" x="2667000" y="5543550"/>
          <p14:tracePt t="45169" x="2578100" y="5543550"/>
          <p14:tracePt t="45187" x="2520950" y="5530850"/>
          <p14:tracePt t="45200" x="2476500" y="5530850"/>
          <p14:tracePt t="45217" x="2457450" y="5530850"/>
          <p14:tracePt t="45239" x="2444750" y="5530850"/>
          <p14:tracePt t="46362" x="2432050" y="5530850"/>
          <p14:tracePt t="46374" x="2425700" y="5530850"/>
          <p14:tracePt t="46380" x="2419350" y="55308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Text Box 2">
            <a:extLst>
              <a:ext uri="{FF2B5EF4-FFF2-40B4-BE49-F238E27FC236}">
                <a16:creationId xmlns:a16="http://schemas.microsoft.com/office/drawing/2014/main" id="{BE978297-50B8-4064-8E53-9CD4EE26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28.12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Using a media server</a:t>
            </a:r>
          </a:p>
        </p:txBody>
      </p:sp>
      <p:sp>
        <p:nvSpPr>
          <p:cNvPr id="492547" name="Rectangle 3">
            <a:extLst>
              <a:ext uri="{FF2B5EF4-FFF2-40B4-BE49-F238E27FC236}">
                <a16:creationId xmlns:a16="http://schemas.microsoft.com/office/drawing/2014/main" id="{1187E104-BABB-4860-85DD-E3E8CCAE7F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2548" name="Rectangle 4">
            <a:extLst>
              <a:ext uri="{FF2B5EF4-FFF2-40B4-BE49-F238E27FC236}">
                <a16:creationId xmlns:a16="http://schemas.microsoft.com/office/drawing/2014/main" id="{36CD2045-735E-40A0-86CF-74D8CFEE61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2549" name="Rectangle 5">
            <a:extLst>
              <a:ext uri="{FF2B5EF4-FFF2-40B4-BE49-F238E27FC236}">
                <a16:creationId xmlns:a16="http://schemas.microsoft.com/office/drawing/2014/main" id="{61385626-5079-4CE2-AFD9-FC5B2247F19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2550" name="Rectangle 6">
            <a:extLst>
              <a:ext uri="{FF2B5EF4-FFF2-40B4-BE49-F238E27FC236}">
                <a16:creationId xmlns:a16="http://schemas.microsoft.com/office/drawing/2014/main" id="{D6E7CB61-15CF-480C-B80D-57F9274F4C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2551" name="Rectangle 7">
            <a:extLst>
              <a:ext uri="{FF2B5EF4-FFF2-40B4-BE49-F238E27FC236}">
                <a16:creationId xmlns:a16="http://schemas.microsoft.com/office/drawing/2014/main" id="{8B8F57BF-B3FB-44F6-ABB4-27EC7D40EE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2552" name="Rectangle 8">
            <a:extLst>
              <a:ext uri="{FF2B5EF4-FFF2-40B4-BE49-F238E27FC236}">
                <a16:creationId xmlns:a16="http://schemas.microsoft.com/office/drawing/2014/main" id="{BEA6627B-5B89-417B-BA98-482550CCDD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2553" name="Rectangle 9">
            <a:extLst>
              <a:ext uri="{FF2B5EF4-FFF2-40B4-BE49-F238E27FC236}">
                <a16:creationId xmlns:a16="http://schemas.microsoft.com/office/drawing/2014/main" id="{6EBE481C-BE9F-4FC8-9876-FE94ACABC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92554" name="Picture 10">
            <a:extLst>
              <a:ext uri="{FF2B5EF4-FFF2-40B4-BE49-F238E27FC236}">
                <a16:creationId xmlns:a16="http://schemas.microsoft.com/office/drawing/2014/main" id="{DA6BF653-539B-463F-85EB-BB0118A7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1081088"/>
            <a:ext cx="6083300" cy="469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70"/>
    </mc:Choice>
    <mc:Fallback>
      <p:transition spd="slow" advTm="24870"/>
    </mc:Fallback>
  </mc:AlternateContent>
  <p:extLst>
    <p:ext uri="{3A86A75C-4F4B-4683-9AE1-C65F6400EC91}">
      <p14:laserTraceLst xmlns:p14="http://schemas.microsoft.com/office/powerpoint/2010/main">
        <p14:tracePtLst>
          <p14:tracePt t="903" x="2419350" y="5524500"/>
          <p14:tracePt t="926" x="2425700" y="5524500"/>
          <p14:tracePt t="950" x="2425700" y="5518150"/>
          <p14:tracePt t="960" x="2432050" y="5511800"/>
          <p14:tracePt t="976" x="2444750" y="5499100"/>
          <p14:tracePt t="993" x="2457450" y="5486400"/>
          <p14:tracePt t="1009" x="2457450" y="5461000"/>
          <p14:tracePt t="1026" x="2463800" y="5461000"/>
          <p14:tracePt t="1043" x="2463800" y="5454650"/>
          <p14:tracePt t="1100" x="2457450" y="5454650"/>
          <p14:tracePt t="1116" x="2457450" y="5448300"/>
          <p14:tracePt t="1149" x="2457450" y="5441950"/>
          <p14:tracePt t="1156" x="2457450" y="5429250"/>
          <p14:tracePt t="1164" x="2457450" y="5422900"/>
          <p14:tracePt t="1176" x="2457450" y="5410200"/>
          <p14:tracePt t="1193" x="2457450" y="5391150"/>
          <p14:tracePt t="1196" x="2463800" y="5391150"/>
          <p14:tracePt t="1209" x="2470150" y="5378450"/>
          <p14:tracePt t="1226" x="2476500" y="5346700"/>
          <p14:tracePt t="1243" x="2476500" y="5295900"/>
          <p14:tracePt t="1260" x="2476500" y="5251450"/>
          <p14:tracePt t="1276" x="2463800" y="5213350"/>
          <p14:tracePt t="1478" x="2457450" y="5219700"/>
          <p14:tracePt t="1484" x="2438400" y="5232400"/>
          <p14:tracePt t="1500" x="2432050" y="5245100"/>
          <p14:tracePt t="1506" x="2444750" y="5251450"/>
          <p14:tracePt t="1507" x="2457450" y="5238750"/>
          <p14:tracePt t="1529" x="2533650" y="5213350"/>
          <p14:tracePt t="1543" x="2679700" y="5137150"/>
          <p14:tracePt t="1561" x="2927350" y="5029200"/>
          <p14:tracePt t="1576" x="3263900" y="4927600"/>
          <p14:tracePt t="1593" x="3759200" y="4775200"/>
          <p14:tracePt t="1610" x="4311650" y="4616450"/>
          <p14:tracePt t="1626" x="4870450" y="4419600"/>
          <p14:tracePt t="1644" x="5689600" y="4159250"/>
          <p14:tracePt t="1659" x="5905500" y="4057650"/>
          <p14:tracePt t="1676" x="6457950" y="3784600"/>
          <p14:tracePt t="1693" x="6724650" y="3651250"/>
          <p14:tracePt t="1709" x="6927850" y="3543300"/>
          <p14:tracePt t="1726" x="7010400" y="3467100"/>
          <p14:tracePt t="1748" x="7016750" y="3435350"/>
          <p14:tracePt t="1761" x="7004050" y="3429000"/>
          <p14:tracePt t="1776" x="6953250" y="3429000"/>
          <p14:tracePt t="1793" x="6864350" y="3429000"/>
          <p14:tracePt t="1813" x="6692900" y="3448050"/>
          <p14:tracePt t="1826" x="6623050" y="3454400"/>
          <p14:tracePt t="1843" x="6477000" y="3479800"/>
          <p14:tracePt t="1860" x="6292850" y="3543300"/>
          <p14:tracePt t="1878" x="6203950" y="3562350"/>
          <p14:tracePt t="1894" x="6102350" y="3575050"/>
          <p14:tracePt t="1910" x="5956300" y="3581400"/>
          <p14:tracePt t="1926" x="5784850" y="3581400"/>
          <p14:tracePt t="1943" x="5613400" y="3581400"/>
          <p14:tracePt t="1960" x="5461000" y="3581400"/>
          <p14:tracePt t="1977" x="5372100" y="3581400"/>
          <p14:tracePt t="1997" x="5302250" y="3568700"/>
          <p14:tracePt t="2011" x="5283200" y="3556000"/>
          <p14:tracePt t="2029" x="5143500" y="3511550"/>
          <p14:tracePt t="2047" x="5016500" y="3460750"/>
          <p14:tracePt t="2061" x="4819650" y="3448050"/>
          <p14:tracePt t="2076" x="4724400" y="3448050"/>
          <p14:tracePt t="2093" x="4470400" y="3454400"/>
          <p14:tracePt t="2113" x="4318000" y="3460750"/>
          <p14:tracePt t="2128" x="4127500" y="3460750"/>
          <p14:tracePt t="2144" x="3943350" y="3460750"/>
          <p14:tracePt t="2160" x="3752850" y="3460750"/>
          <p14:tracePt t="2177" x="3594100" y="3454400"/>
          <p14:tracePt t="2193" x="3479800" y="3454400"/>
          <p14:tracePt t="2210" x="3384550" y="3448050"/>
          <p14:tracePt t="2232" x="3124200" y="3467100"/>
          <p14:tracePt t="2247" x="2933700" y="3492500"/>
          <p14:tracePt t="2261" x="2743200" y="3517900"/>
          <p14:tracePt t="2280" x="2603500" y="3556000"/>
          <p14:tracePt t="2293" x="2520950" y="3549650"/>
          <p14:tracePt t="2312" x="2482850" y="3549650"/>
          <p14:tracePt t="2326" x="2457450" y="3549650"/>
          <p14:tracePt t="2360" x="2451100" y="3543300"/>
          <p14:tracePt t="2378" x="2451100" y="3536950"/>
          <p14:tracePt t="2381" x="2482850" y="3530600"/>
          <p14:tracePt t="2393" x="2533650" y="3530600"/>
          <p14:tracePt t="2410" x="2667000" y="3530600"/>
          <p14:tracePt t="2426" x="2806700" y="3530600"/>
          <p14:tracePt t="2443" x="2933700" y="3536950"/>
          <p14:tracePt t="2445" x="2990850" y="3536950"/>
          <p14:tracePt t="2460" x="3054350" y="3536950"/>
          <p14:tracePt t="2477" x="3124200" y="3562350"/>
          <p14:tracePt t="2493" x="3225800" y="3613150"/>
          <p14:tracePt t="2511" x="3359150" y="3657600"/>
          <p14:tracePt t="2526" x="3517900" y="3708400"/>
          <p14:tracePt t="2543" x="3651250" y="3721100"/>
          <p14:tracePt t="2561" x="3771900" y="3721100"/>
          <p14:tracePt t="2576" x="3886200" y="3721100"/>
          <p14:tracePt t="2593" x="4025900" y="3727450"/>
          <p14:tracePt t="2609" x="4229100" y="3714750"/>
          <p14:tracePt t="2627" x="4483100" y="3721100"/>
          <p14:tracePt t="2643" x="4737100" y="3708400"/>
          <p14:tracePt t="2660" x="5168900" y="3657600"/>
          <p14:tracePt t="2676" x="5486400" y="3594100"/>
          <p14:tracePt t="2692" x="5753100" y="3505200"/>
          <p14:tracePt t="2709" x="6038850" y="3429000"/>
          <p14:tracePt t="2726" x="6330950" y="3422650"/>
          <p14:tracePt t="2743" x="6623050" y="3409950"/>
          <p14:tracePt t="2759" x="6858000" y="3422650"/>
          <p14:tracePt t="2776" x="6985000" y="3416300"/>
          <p14:tracePt t="2797" x="7042150" y="3403600"/>
          <p14:tracePt t="2814" x="7042150" y="3409950"/>
          <p14:tracePt t="2918" x="7042150" y="3403600"/>
          <p14:tracePt t="2966" x="7054850" y="3397250"/>
          <p14:tracePt t="2973" x="7067550" y="3390900"/>
          <p14:tracePt t="2983" x="7092950" y="3384550"/>
          <p14:tracePt t="2993" x="7112000" y="3371850"/>
          <p14:tracePt t="3009" x="7137400" y="3359150"/>
          <p14:tracePt t="3032" x="7143750" y="3359150"/>
          <p14:tracePt t="3131" x="7124700" y="3371850"/>
          <p14:tracePt t="3137" x="7105650" y="3384550"/>
          <p14:tracePt t="3143" x="7080250" y="3390900"/>
          <p14:tracePt t="3159" x="7048500" y="3416300"/>
          <p14:tracePt t="3176" x="7010400" y="3435350"/>
          <p14:tracePt t="3193" x="6972300" y="3460750"/>
          <p14:tracePt t="3209" x="6940550" y="3473450"/>
          <p14:tracePt t="3226" x="6902450" y="3486150"/>
          <p14:tracePt t="3243" x="6864350" y="3505200"/>
          <p14:tracePt t="3250" x="6845300" y="3505200"/>
          <p14:tracePt t="3261" x="6800850" y="3517900"/>
          <p14:tracePt t="3276" x="6750050" y="3530600"/>
          <p14:tracePt t="3293" x="6705600" y="3543300"/>
          <p14:tracePt t="3312" x="6629400" y="3543300"/>
          <p14:tracePt t="3326" x="6559550" y="3543300"/>
          <p14:tracePt t="3343" x="6502400" y="3543300"/>
          <p14:tracePt t="3359" x="6489700" y="3543300"/>
          <p14:tracePt t="3378" x="6438900" y="3536950"/>
          <p14:tracePt t="3381" x="6413500" y="3517900"/>
          <p14:tracePt t="3393" x="6381750" y="3498850"/>
          <p14:tracePt t="3409" x="6343650" y="3467100"/>
          <p14:tracePt t="3426" x="6305550" y="3403600"/>
          <p14:tracePt t="3443" x="6235700" y="3302000"/>
          <p14:tracePt t="3460" x="6178550" y="3155950"/>
          <p14:tracePt t="3477" x="6153150" y="3060700"/>
          <p14:tracePt t="3493" x="6146800" y="2990850"/>
          <p14:tracePt t="3509" x="6134100" y="2895600"/>
          <p14:tracePt t="3528" x="6146800" y="2774950"/>
          <p14:tracePt t="3545" x="6191250" y="2654300"/>
          <p14:tracePt t="3562" x="6248400" y="2514600"/>
          <p14:tracePt t="3570" x="6280150" y="2444750"/>
          <p14:tracePt t="3571" x="6299200" y="2381250"/>
          <p14:tracePt t="3592" x="6362700" y="2286000"/>
          <p14:tracePt t="3610" x="6470650" y="2222500"/>
          <p14:tracePt t="3626" x="6604000" y="2159000"/>
          <p14:tracePt t="3643" x="6737350" y="2114550"/>
          <p14:tracePt t="3660" x="6934200" y="2120900"/>
          <p14:tracePt t="3676" x="7042150" y="2152650"/>
          <p14:tracePt t="3692" x="7131050" y="2209800"/>
          <p14:tracePt t="3710" x="7207250" y="2311400"/>
          <p14:tracePt t="3726" x="7277100" y="2489200"/>
          <p14:tracePt t="3743" x="7302500" y="2686050"/>
          <p14:tracePt t="3759" x="7302500" y="2851150"/>
          <p14:tracePt t="3780" x="7131050" y="3162300"/>
          <p14:tracePt t="3793" x="7016750" y="3276600"/>
          <p14:tracePt t="3814" x="6737350" y="3524250"/>
          <p14:tracePt t="3826" x="6661150" y="3575050"/>
          <p14:tracePt t="3845" x="6343650" y="3651250"/>
          <p14:tracePt t="3860" x="6070600" y="3651250"/>
          <p14:tracePt t="3878" x="5727700" y="3581400"/>
          <p14:tracePt t="3893" x="5340350" y="3492500"/>
          <p14:tracePt t="3909" x="4946650" y="3384550"/>
          <p14:tracePt t="3926" x="4610100" y="3352800"/>
          <p14:tracePt t="3943" x="4375150" y="3333750"/>
          <p14:tracePt t="3960" x="4216400" y="3295650"/>
          <p14:tracePt t="3977" x="4095750" y="3251200"/>
          <p14:tracePt t="3996" x="3981450" y="3181350"/>
          <p14:tracePt t="4012" x="3892550" y="3117850"/>
          <p14:tracePt t="4026" x="3860800" y="3079750"/>
          <p14:tracePt t="4043" x="3854450" y="3054350"/>
          <p14:tracePt t="4047" x="3848100" y="3035300"/>
          <p14:tracePt t="4061" x="3822700" y="2984500"/>
          <p14:tracePt t="4076" x="3759200" y="2933700"/>
          <p14:tracePt t="4093" x="3663950" y="2901950"/>
          <p14:tracePt t="4110" x="3530600" y="2863850"/>
          <p14:tracePt t="4126" x="3390900" y="2851150"/>
          <p14:tracePt t="4143" x="3270250" y="2825750"/>
          <p14:tracePt t="4159" x="3194050" y="2800350"/>
          <p14:tracePt t="4176" x="3149600" y="2774950"/>
          <p14:tracePt t="4192" x="3130550" y="2762250"/>
          <p14:tracePt t="4209" x="3124200" y="2749550"/>
          <p14:tracePt t="4226" x="3124200" y="2736850"/>
          <p14:tracePt t="4229" x="3124200" y="2730500"/>
          <p14:tracePt t="4243" x="3124200" y="2717800"/>
          <p14:tracePt t="4260" x="3143250" y="2679700"/>
          <p14:tracePt t="4276" x="3181350" y="2667000"/>
          <p14:tracePt t="4295" x="3219450" y="2654300"/>
          <p14:tracePt t="4313" x="3263900" y="2641600"/>
          <p14:tracePt t="4326" x="3378200" y="2635250"/>
          <p14:tracePt t="4342" x="3556000" y="2635250"/>
          <p14:tracePt t="4361" x="3752850" y="2628900"/>
          <p14:tracePt t="4379" x="3987800" y="2628900"/>
          <p14:tracePt t="4393" x="4203700" y="2609850"/>
          <p14:tracePt t="4409" x="4489450" y="2603500"/>
          <p14:tracePt t="4426" x="4768850" y="2603500"/>
          <p14:tracePt t="4443" x="5041900" y="2597150"/>
          <p14:tracePt t="4447" x="5175250" y="2597150"/>
          <p14:tracePt t="4460" x="5448300" y="2590800"/>
          <p14:tracePt t="4477" x="5670550" y="2590800"/>
          <p14:tracePt t="4494" x="5880100" y="2571750"/>
          <p14:tracePt t="4509" x="6045200" y="2571750"/>
          <p14:tracePt t="4530" x="6203950" y="2571750"/>
          <p14:tracePt t="4543" x="6330950" y="2571750"/>
          <p14:tracePt t="4563" x="6419850" y="2571750"/>
          <p14:tracePt t="4576" x="6477000" y="2565400"/>
          <p14:tracePt t="4594" x="6508750" y="2565400"/>
          <p14:tracePt t="4609" x="6515100" y="2565400"/>
          <p14:tracePt t="4645" x="6521450" y="2565400"/>
          <p14:tracePt t="4662" x="6540500" y="2565400"/>
          <p14:tracePt t="4676" x="6553200" y="2597150"/>
          <p14:tracePt t="4692" x="6572250" y="2616200"/>
          <p14:tracePt t="4709" x="6572250" y="2641600"/>
          <p14:tracePt t="4726" x="6572250" y="2698750"/>
          <p14:tracePt t="4743" x="6553200" y="2800350"/>
          <p14:tracePt t="4762" x="6515100" y="2882900"/>
          <p14:tracePt t="4776" x="6502400" y="2990850"/>
          <p14:tracePt t="4781" x="6502400" y="3048000"/>
          <p14:tracePt t="4793" x="6502400" y="3098800"/>
          <p14:tracePt t="4814" x="6451600" y="3251200"/>
          <p14:tracePt t="4826" x="6445250" y="3289300"/>
          <p14:tracePt t="4844" x="6413500" y="3416300"/>
          <p14:tracePt t="4860" x="6407150" y="3454400"/>
          <p14:tracePt t="4877" x="6407150" y="3460750"/>
          <p14:tracePt t="5007" x="6400800" y="3460750"/>
          <p14:tracePt t="5013" x="6394450" y="3460750"/>
          <p14:tracePt t="5044" x="6375400" y="3448050"/>
          <p14:tracePt t="5062" x="6356350" y="3441700"/>
          <p14:tracePt t="5077" x="6330950" y="3429000"/>
          <p14:tracePt t="5094" x="6267450" y="3409950"/>
          <p14:tracePt t="5111" x="6172200" y="3384550"/>
          <p14:tracePt t="5128" x="6045200" y="3365500"/>
          <p14:tracePt t="5143" x="5886450" y="3359150"/>
          <p14:tracePt t="5159" x="5695950" y="3359150"/>
          <p14:tracePt t="5176" x="5467350" y="3359150"/>
          <p14:tracePt t="5192" x="5200650" y="3359150"/>
          <p14:tracePt t="5209" x="4933950" y="3371850"/>
          <p14:tracePt t="5227" x="4603750" y="3390900"/>
          <p14:tracePt t="5248" x="4057650" y="3397250"/>
          <p14:tracePt t="5262" x="3721100" y="3397250"/>
          <p14:tracePt t="5281" x="3416300" y="3403600"/>
          <p14:tracePt t="5297" x="3048000" y="3416300"/>
          <p14:tracePt t="5311" x="2724150" y="3429000"/>
          <p14:tracePt t="5326" x="2463800" y="3429000"/>
          <p14:tracePt t="5344" x="2273300" y="3435350"/>
          <p14:tracePt t="5359" x="2159000" y="3435350"/>
          <p14:tracePt t="5378" x="2114550" y="3435350"/>
          <p14:tracePt t="5503" x="2114550" y="3441700"/>
          <p14:tracePt t="5515" x="2114550" y="3448050"/>
          <p14:tracePt t="5525" x="2114550" y="3460750"/>
          <p14:tracePt t="5535" x="2120900" y="3473450"/>
          <p14:tracePt t="5543" x="2133600" y="3486150"/>
          <p14:tracePt t="5562" x="2178050" y="3536950"/>
          <p14:tracePt t="5570" x="2203450" y="3562350"/>
          <p14:tracePt t="5571" x="2235200" y="3594100"/>
          <p14:tracePt t="5593" x="2324100" y="3657600"/>
          <p14:tracePt t="5609" x="2387600" y="3689350"/>
          <p14:tracePt t="5628" x="2495550" y="3727450"/>
          <p14:tracePt t="5643" x="2533650" y="3740150"/>
          <p14:tracePt t="5660" x="2622550" y="3810000"/>
          <p14:tracePt t="5676" x="2781300" y="3949700"/>
          <p14:tracePt t="5693" x="2965450" y="4051300"/>
          <p14:tracePt t="5709" x="3175000" y="4133850"/>
          <p14:tracePt t="5726" x="3378200" y="4197350"/>
          <p14:tracePt t="5743" x="3562350" y="4260850"/>
          <p14:tracePt t="5759" x="3771900" y="4343400"/>
          <p14:tracePt t="5776" x="4032250" y="4451350"/>
          <p14:tracePt t="5797" x="4514850" y="4616450"/>
          <p14:tracePt t="5812" x="4864100" y="4705350"/>
          <p14:tracePt t="5826" x="5003800" y="4718050"/>
          <p14:tracePt t="5843" x="5232400" y="4699000"/>
          <p14:tracePt t="5860" x="5556250" y="4705350"/>
          <p14:tracePt t="5878" x="5778500" y="4718050"/>
          <p14:tracePt t="5893" x="5988050" y="4724400"/>
          <p14:tracePt t="5909" x="6159500" y="4749800"/>
          <p14:tracePt t="5926" x="6292850" y="4781550"/>
          <p14:tracePt t="5943" x="6369050" y="4781550"/>
          <p14:tracePt t="5960" x="6388100" y="4787900"/>
          <p14:tracePt t="5977" x="6400800" y="4794250"/>
          <p14:tracePt t="5993" x="6445250" y="4826000"/>
          <p14:tracePt t="6004" x="6477000" y="4851400"/>
          <p14:tracePt t="6007" x="6502400" y="4870450"/>
          <p14:tracePt t="6012" x="6527800" y="4889500"/>
          <p14:tracePt t="6030" x="6578600" y="4914900"/>
          <p14:tracePt t="6043" x="6591300" y="4921250"/>
          <p14:tracePt t="6062" x="6648450" y="4953000"/>
          <p14:tracePt t="6076" x="6724650" y="4984750"/>
          <p14:tracePt t="6093" x="6819900" y="5016500"/>
          <p14:tracePt t="6116" x="6889750" y="5041900"/>
          <p14:tracePt t="6129" x="6915150" y="5060950"/>
          <p14:tracePt t="6143" x="6921500" y="5080000"/>
          <p14:tracePt t="6160" x="6921500" y="5099050"/>
          <p14:tracePt t="6176" x="6921500" y="5105400"/>
          <p14:tracePt t="6193" x="6921500" y="5111750"/>
          <p14:tracePt t="6209" x="6921500" y="5118100"/>
          <p14:tracePt t="6226" x="6927850" y="5118100"/>
          <p14:tracePt t="6247" x="6934200" y="5124450"/>
          <p14:tracePt t="6260" x="6953250" y="5130800"/>
          <p14:tracePt t="6276" x="7004050" y="5175250"/>
          <p14:tracePt t="6293" x="7048500" y="5226050"/>
          <p14:tracePt t="6312" x="7099300" y="5276850"/>
          <p14:tracePt t="6327" x="7143750" y="5346700"/>
          <p14:tracePt t="6343" x="7169150" y="5403850"/>
          <p14:tracePt t="6359" x="7200900" y="5473700"/>
          <p14:tracePt t="6377" x="7213600" y="5530850"/>
          <p14:tracePt t="6393" x="7232650" y="5594350"/>
          <p14:tracePt t="6409" x="7232650" y="5651500"/>
          <p14:tracePt t="6426" x="7232650" y="5695950"/>
          <p14:tracePt t="6443" x="7232650" y="5740400"/>
          <p14:tracePt t="6445" x="7232650" y="5753100"/>
          <p14:tracePt t="6460" x="7226300" y="5772150"/>
          <p14:tracePt t="6476" x="7194550" y="5784850"/>
          <p14:tracePt t="6493" x="7156450" y="5797550"/>
          <p14:tracePt t="6509" x="7112000" y="5810250"/>
          <p14:tracePt t="6526" x="7073900" y="5810250"/>
          <p14:tracePt t="6545" x="7042150" y="5810250"/>
          <p14:tracePt t="6564" x="6991350" y="5810250"/>
          <p14:tracePt t="6576" x="6927850" y="5810250"/>
          <p14:tracePt t="6596" x="6832600" y="5810250"/>
          <p14:tracePt t="6609" x="6807200" y="5810250"/>
          <p14:tracePt t="6628" x="6743700" y="5810250"/>
          <p14:tracePt t="6643" x="6737350" y="5810250"/>
          <p14:tracePt t="6660" x="6692900" y="5797550"/>
          <p14:tracePt t="6676" x="6661150" y="5753100"/>
          <p14:tracePt t="6693" x="6623050" y="5695950"/>
          <p14:tracePt t="6709" x="6572250" y="5638800"/>
          <p14:tracePt t="6726" x="6534150" y="5594350"/>
          <p14:tracePt t="6743" x="6508750" y="5543550"/>
          <p14:tracePt t="6759" x="6483350" y="5467350"/>
          <p14:tracePt t="6781" x="6451600" y="5365750"/>
          <p14:tracePt t="6793" x="6445250" y="5276850"/>
          <p14:tracePt t="6812" x="6445250" y="5213350"/>
          <p14:tracePt t="6826" x="6451600" y="5143500"/>
          <p14:tracePt t="6845" x="6489700" y="5010150"/>
          <p14:tracePt t="6860" x="6527800" y="4908550"/>
          <p14:tracePt t="6876" x="6578600" y="4806950"/>
          <p14:tracePt t="6894" x="6635750" y="4711700"/>
          <p14:tracePt t="6909" x="6699250" y="4641850"/>
          <p14:tracePt t="6926" x="6756400" y="4610100"/>
          <p14:tracePt t="6943" x="6813550" y="4584700"/>
          <p14:tracePt t="6960" x="6870700" y="4572000"/>
          <p14:tracePt t="6977" x="6921500" y="4559300"/>
          <p14:tracePt t="6993" x="6959600" y="4552950"/>
          <p14:tracePt t="7009" x="7010400" y="4552950"/>
          <p14:tracePt t="7014" x="7048500" y="4552950"/>
          <p14:tracePt t="7026" x="7080250" y="4552950"/>
          <p14:tracePt t="7043" x="7143750" y="4584700"/>
          <p14:tracePt t="7046" x="7194550" y="4603750"/>
          <p14:tracePt t="7062" x="7277100" y="4635500"/>
          <p14:tracePt t="7076" x="7346950" y="4673600"/>
          <p14:tracePt t="7093" x="7397750" y="4718050"/>
          <p14:tracePt t="7110" x="7429500" y="4768850"/>
          <p14:tracePt t="7129" x="7454900" y="4819650"/>
          <p14:tracePt t="7143" x="7493000" y="4870450"/>
          <p14:tracePt t="7159" x="7512050" y="4921250"/>
          <p14:tracePt t="7176" x="7524750" y="4959350"/>
          <p14:tracePt t="7192" x="7524750" y="4997450"/>
          <p14:tracePt t="7210" x="7524750" y="5060950"/>
          <p14:tracePt t="7226" x="7524750" y="5118100"/>
          <p14:tracePt t="7246" x="7524750" y="5181600"/>
          <p14:tracePt t="7259" x="7524750" y="5245100"/>
          <p14:tracePt t="7276" x="7512050" y="5340350"/>
          <p14:tracePt t="7297" x="7473950" y="5403850"/>
          <p14:tracePt t="7313" x="7448550" y="5480050"/>
          <p14:tracePt t="7326" x="7423150" y="5562600"/>
          <p14:tracePt t="7343" x="7385050" y="5638800"/>
          <p14:tracePt t="7359" x="7334250" y="5689600"/>
          <p14:tracePt t="7377" x="7251700" y="5740400"/>
          <p14:tracePt t="7393" x="7156450" y="5772150"/>
          <p14:tracePt t="7409" x="7048500" y="5816600"/>
          <p14:tracePt t="7426" x="6953250" y="5854700"/>
          <p14:tracePt t="7443" x="6883400" y="5873750"/>
          <p14:tracePt t="7444" x="6858000" y="5873750"/>
          <p14:tracePt t="7461" x="6819900" y="5873750"/>
          <p14:tracePt t="7476" x="6769100" y="5861050"/>
          <p14:tracePt t="7493" x="6731000" y="5835650"/>
          <p14:tracePt t="7509" x="6673850" y="5803900"/>
          <p14:tracePt t="7530" x="6610350" y="5759450"/>
          <p14:tracePt t="7543" x="6553200" y="5721350"/>
          <p14:tracePt t="7562" x="6496050" y="5670550"/>
          <p14:tracePt t="7576" x="6445250" y="5619750"/>
          <p14:tracePt t="7596" x="6388100" y="5556250"/>
          <p14:tracePt t="7609" x="6369050" y="5530850"/>
          <p14:tracePt t="7628" x="6330950" y="5422900"/>
          <p14:tracePt t="7643" x="6311900" y="5378450"/>
          <p14:tracePt t="7660" x="6286500" y="5238750"/>
          <p14:tracePt t="7676" x="6299200" y="5149850"/>
          <p14:tracePt t="7693" x="6305550" y="5060950"/>
          <p14:tracePt t="7709" x="6299200" y="4984750"/>
          <p14:tracePt t="7726" x="6299200" y="4914900"/>
          <p14:tracePt t="7743" x="6292850" y="4845050"/>
          <p14:tracePt t="7759" x="6292850" y="4794250"/>
          <p14:tracePt t="7776" x="6292850" y="4762500"/>
          <p14:tracePt t="7793" x="6292850" y="4705350"/>
          <p14:tracePt t="7812" x="6305550" y="4648200"/>
          <p14:tracePt t="7826" x="6343650" y="4597400"/>
          <p14:tracePt t="7843" x="6388100" y="4565650"/>
          <p14:tracePt t="7845" x="6413500" y="4552950"/>
          <p14:tracePt t="7860" x="6464300" y="4540250"/>
          <p14:tracePt t="7878" x="6502400" y="4527550"/>
          <p14:tracePt t="7893" x="6565900" y="4527550"/>
          <p14:tracePt t="7909" x="6635750" y="4521200"/>
          <p14:tracePt t="7926" x="6731000" y="4521200"/>
          <p14:tracePt t="7943" x="6807200" y="4533900"/>
          <p14:tracePt t="7960" x="6908800" y="4578350"/>
          <p14:tracePt t="7977" x="6985000" y="4610100"/>
          <p14:tracePt t="7993" x="7080250" y="4641850"/>
          <p14:tracePt t="8002" x="7131050" y="4660900"/>
          <p14:tracePt t="8006" x="7175500" y="4673600"/>
          <p14:tracePt t="8026" x="7251700" y="4705350"/>
          <p14:tracePt t="8047" x="7302500" y="4743450"/>
          <p14:tracePt t="8064" x="7321550" y="4768850"/>
          <p14:tracePt t="8076" x="7340600" y="4813300"/>
          <p14:tracePt t="8093" x="7359650" y="4870450"/>
          <p14:tracePt t="8109" x="7385050" y="4927600"/>
          <p14:tracePt t="8129" x="7416800" y="5010150"/>
          <p14:tracePt t="8143" x="7448550" y="5099050"/>
          <p14:tracePt t="8160" x="7480300" y="5200650"/>
          <p14:tracePt t="8176" x="7480300" y="5321300"/>
          <p14:tracePt t="8193" x="7442200" y="5448300"/>
          <p14:tracePt t="8209" x="7372350" y="5588000"/>
          <p14:tracePt t="8226" x="7283450" y="5727700"/>
          <p14:tracePt t="8243" x="7200900" y="5797550"/>
          <p14:tracePt t="8251" x="7169150" y="5816600"/>
          <p14:tracePt t="8257" x="7150100" y="5835650"/>
          <p14:tracePt t="8262" x="7118350" y="5842000"/>
          <p14:tracePt t="8281" x="7067550" y="5854700"/>
          <p14:tracePt t="8293" x="7016750" y="5854700"/>
          <p14:tracePt t="8312" x="6953250" y="5848350"/>
          <p14:tracePt t="8326" x="6915150" y="5816600"/>
          <p14:tracePt t="8347" x="6883400" y="5784850"/>
          <p14:tracePt t="8360" x="6864350" y="5765800"/>
          <p14:tracePt t="8377" x="6838950" y="5740400"/>
          <p14:tracePt t="8393" x="6819900" y="5695950"/>
          <p14:tracePt t="8413" x="6794500" y="5613400"/>
          <p14:tracePt t="8426" x="6788150" y="5607050"/>
          <p14:tracePt t="8443" x="6781800" y="5588000"/>
          <p14:tracePt t="8460" x="6775450" y="5575300"/>
          <p14:tracePt t="8477" x="6775450" y="5568950"/>
          <p14:tracePt t="8498" x="6769100" y="5568950"/>
          <p14:tracePt t="8512" x="6769100" y="5562600"/>
          <p14:tracePt t="8526" x="6750050" y="5549900"/>
          <p14:tracePt t="8548" x="6731000" y="5537200"/>
          <p14:tracePt t="8563" x="6705600" y="5530850"/>
          <p14:tracePt t="8577" x="6680200" y="5530850"/>
          <p14:tracePt t="8597" x="6661150" y="5530850"/>
          <p14:tracePt t="8628" x="6623050" y="5530850"/>
          <p14:tracePt t="8644" x="6565900" y="5530850"/>
          <p14:tracePt t="8661" x="6489700" y="5530850"/>
          <p14:tracePt t="8676" x="6419850" y="5505450"/>
          <p14:tracePt t="8693" x="6375400" y="5473700"/>
          <p14:tracePt t="8710" x="6337300" y="5448300"/>
          <p14:tracePt t="8727" x="6292850" y="5391150"/>
          <p14:tracePt t="8746" x="6286500" y="5302250"/>
          <p14:tracePt t="8754" x="6267450" y="5251450"/>
          <p14:tracePt t="8758" x="6254750" y="5200650"/>
          <p14:tracePt t="8777" x="6235700" y="5105400"/>
          <p14:tracePt t="8798" x="6248400" y="5016500"/>
          <p14:tracePt t="8813" x="6261100" y="4991100"/>
          <p14:tracePt t="8827" x="6305550" y="4914900"/>
          <p14:tracePt t="8843" x="6362700" y="4832350"/>
          <p14:tracePt t="8863" x="6451600" y="4724400"/>
          <p14:tracePt t="8879" x="6527800" y="4699000"/>
          <p14:tracePt t="8893" x="6610350" y="4660900"/>
          <p14:tracePt t="8910" x="6711950" y="4635500"/>
          <p14:tracePt t="8926" x="6800850" y="4603750"/>
          <p14:tracePt t="8942" x="6889750" y="4572000"/>
          <p14:tracePt t="8960" x="6972300" y="4578350"/>
          <p14:tracePt t="8977" x="7061200" y="4584700"/>
          <p14:tracePt t="8997" x="7137400" y="4616450"/>
          <p14:tracePt t="9003" x="7169150" y="4629150"/>
          <p14:tracePt t="9009" x="7213600" y="4660900"/>
          <p14:tracePt t="9031" x="7346950" y="4743450"/>
          <p14:tracePt t="9043" x="7385050" y="4768850"/>
          <p14:tracePt t="9062" x="7493000" y="4845050"/>
          <p14:tracePt t="9076" x="7531100" y="4895850"/>
          <p14:tracePt t="9094" x="7575550" y="4940300"/>
          <p14:tracePt t="9109" x="7594600" y="5010150"/>
          <p14:tracePt t="9128" x="7594600" y="5086350"/>
          <p14:tracePt t="9143" x="7581900" y="5168900"/>
          <p14:tracePt t="9161" x="7550150" y="5251450"/>
          <p14:tracePt t="9176" x="7524750" y="5340350"/>
          <p14:tracePt t="9193" x="7493000" y="5429250"/>
          <p14:tracePt t="9209" x="7435850" y="5524500"/>
          <p14:tracePt t="9226" x="7385050" y="5588000"/>
          <p14:tracePt t="9243" x="7315200" y="5626100"/>
          <p14:tracePt t="9252" x="7270750" y="5638800"/>
          <p14:tracePt t="9264" x="7188200" y="5664200"/>
          <p14:tracePt t="9276" x="7080250" y="5670550"/>
          <p14:tracePt t="9293" x="7004050" y="5670550"/>
          <p14:tracePt t="9315" x="6959600" y="5670550"/>
          <p14:tracePt t="9327" x="6921500" y="5670550"/>
          <p14:tracePt t="9343" x="6858000" y="5670550"/>
          <p14:tracePt t="9359" x="6807200" y="5645150"/>
          <p14:tracePt t="9380" x="6762750" y="5613400"/>
          <p14:tracePt t="9393" x="6718300" y="5568950"/>
          <p14:tracePt t="9409" x="6673850" y="5499100"/>
          <p14:tracePt t="9426" x="6667500" y="5410200"/>
          <p14:tracePt t="9443" x="6673850" y="5283200"/>
          <p14:tracePt t="9444" x="6673850" y="5219700"/>
          <p14:tracePt t="9460" x="6711950" y="5111750"/>
          <p14:tracePt t="9477" x="6743700" y="5003800"/>
          <p14:tracePt t="9498" x="6775450" y="4908550"/>
          <p14:tracePt t="9509" x="6800850" y="4826000"/>
          <p14:tracePt t="9526" x="6826250" y="4775200"/>
          <p14:tracePt t="9545" x="6838950" y="4762500"/>
          <p14:tracePt t="9581" x="6813550" y="4787900"/>
          <p14:tracePt t="9592" x="6781800" y="4819650"/>
          <p14:tracePt t="9609" x="6667500" y="4921250"/>
          <p14:tracePt t="9629" x="6508750" y="5041900"/>
          <p14:tracePt t="9643" x="6305550" y="5156200"/>
          <p14:tracePt t="9660" x="5829300" y="5251450"/>
          <p14:tracePt t="9676" x="5435600" y="5264150"/>
          <p14:tracePt t="9693" x="5048250" y="5283200"/>
          <p14:tracePt t="9710" x="4718050" y="5283200"/>
          <p14:tracePt t="9726" x="4457700" y="5289550"/>
          <p14:tracePt t="9743" x="4260850" y="5289550"/>
          <p14:tracePt t="9759" x="4102100" y="5264150"/>
          <p14:tracePt t="9781" x="3905250" y="5187950"/>
          <p14:tracePt t="9793" x="3848100" y="5168900"/>
          <p14:tracePt t="9813" x="3702050" y="5124450"/>
          <p14:tracePt t="9826" x="3670300" y="5111750"/>
          <p14:tracePt t="9843" x="3594100" y="5086350"/>
          <p14:tracePt t="9861" x="3416300" y="5048250"/>
          <p14:tracePt t="9876" x="3282950" y="5029200"/>
          <p14:tracePt t="9894" x="3175000" y="5010150"/>
          <p14:tracePt t="9912" x="3054350" y="4991100"/>
          <p14:tracePt t="9926" x="2971800" y="4946650"/>
          <p14:tracePt t="9943" x="2889250" y="4908550"/>
          <p14:tracePt t="9959" x="2800350" y="4876800"/>
          <p14:tracePt t="9977" x="2724150" y="4870450"/>
          <p14:tracePt t="9998" x="2686050" y="4864100"/>
          <p14:tracePt t="10142" x="2698750" y="4864100"/>
          <p14:tracePt t="10149" x="2724150" y="4864100"/>
          <p14:tracePt t="10160" x="2749550" y="4864100"/>
          <p14:tracePt t="10176" x="2832100" y="4864100"/>
          <p14:tracePt t="10193" x="2914650" y="4870450"/>
          <p14:tracePt t="10210" x="3022600" y="4870450"/>
          <p14:tracePt t="10226" x="3149600" y="4889500"/>
          <p14:tracePt t="10248" x="3435350" y="4883150"/>
          <p14:tracePt t="10257" x="3543300" y="4883150"/>
          <p14:tracePt t="10267" x="3644900" y="4883150"/>
          <p14:tracePt t="10276" x="3892550" y="4876800"/>
          <p14:tracePt t="10294" x="4140200" y="4876800"/>
          <p14:tracePt t="10312" x="4400550" y="4876800"/>
          <p14:tracePt t="10326" x="4622800" y="4870450"/>
          <p14:tracePt t="10344" x="4838700" y="4857750"/>
          <p14:tracePt t="10360" x="5054600" y="4851400"/>
          <p14:tracePt t="10379" x="5276850" y="4845050"/>
          <p14:tracePt t="10393" x="5492750" y="4838700"/>
          <p14:tracePt t="10409" x="5702300" y="4838700"/>
          <p14:tracePt t="10426" x="5918200" y="4851400"/>
          <p14:tracePt t="10446" x="6235700" y="4851400"/>
          <p14:tracePt t="10460" x="6350000" y="4845050"/>
          <p14:tracePt t="10477" x="6642100" y="4838700"/>
          <p14:tracePt t="10493" x="6794500" y="4832350"/>
          <p14:tracePt t="10511" x="6851650" y="4832350"/>
          <p14:tracePt t="10531" x="6870700" y="4832350"/>
          <p14:tracePt t="10654" x="6858000" y="4832350"/>
          <p14:tracePt t="10662" x="6845300" y="4832350"/>
          <p14:tracePt t="10668" x="6838950" y="4838700"/>
          <p14:tracePt t="10677" x="6826250" y="4851400"/>
          <p14:tracePt t="10693" x="6800850" y="4864100"/>
          <p14:tracePt t="10709" x="6800850" y="4870450"/>
          <p14:tracePt t="10726" x="6788150" y="4870450"/>
          <p14:tracePt t="10759" x="6788150" y="4889500"/>
          <p14:tracePt t="10782" x="6756400" y="4978400"/>
          <p14:tracePt t="10793" x="6743700" y="5016500"/>
          <p14:tracePt t="10812" x="6699250" y="5105400"/>
          <p14:tracePt t="10826" x="6686550" y="5111750"/>
          <p14:tracePt t="10845" x="6642100" y="5124450"/>
          <p14:tracePt t="10860" x="6591300" y="5137150"/>
          <p14:tracePt t="10878" x="6540500" y="5175250"/>
          <p14:tracePt t="10893" x="6489700" y="5232400"/>
          <p14:tracePt t="10910" x="6451600" y="5302250"/>
          <p14:tracePt t="10926" x="6438900" y="5359400"/>
          <p14:tracePt t="10943" x="6432550" y="5391150"/>
          <p14:tracePt t="10960" x="6426200" y="5435600"/>
          <p14:tracePt t="10977" x="6426200" y="5499100"/>
          <p14:tracePt t="10994" x="6413500" y="5556250"/>
          <p14:tracePt t="11010" x="6413500" y="5600700"/>
          <p14:tracePt t="11026" x="6413500" y="5638800"/>
          <p14:tracePt t="11047" x="6413500" y="5683250"/>
          <p14:tracePt t="11061" x="6413500" y="5715000"/>
          <p14:tracePt t="11076" x="6413500" y="5734050"/>
          <p14:tracePt t="11140" x="6413500" y="5727700"/>
          <p14:tracePt t="11172" x="6407150" y="5721350"/>
          <p14:tracePt t="11181" x="6407150" y="5715000"/>
          <p14:tracePt t="11198" x="6407150" y="5702300"/>
          <p14:tracePt t="11205" x="6407150" y="5695950"/>
          <p14:tracePt t="11226" x="6400800" y="5689600"/>
          <p14:tracePt t="11249" x="6394450" y="5676900"/>
          <p14:tracePt t="11258" x="6388100" y="5676900"/>
          <p14:tracePt t="11261" x="6375400" y="5670550"/>
          <p14:tracePt t="11281" x="6343650" y="5664200"/>
          <p14:tracePt t="11293" x="6305550" y="5651500"/>
          <p14:tracePt t="11313" x="6267450" y="5651500"/>
          <p14:tracePt t="11326" x="6235700" y="5651500"/>
          <p14:tracePt t="11343" x="6191250" y="5651500"/>
          <p14:tracePt t="11359" x="6127750" y="5651500"/>
          <p14:tracePt t="11379" x="6057900" y="5638800"/>
          <p14:tracePt t="11393" x="5975350" y="5638800"/>
          <p14:tracePt t="11409" x="5899150" y="5638800"/>
          <p14:tracePt t="11426" x="5829300" y="5638800"/>
          <p14:tracePt t="11443" x="5734050" y="5632450"/>
          <p14:tracePt t="11444" x="5695950" y="5632450"/>
          <p14:tracePt t="11460" x="5607050" y="5619750"/>
          <p14:tracePt t="11477" x="5492750" y="5619750"/>
          <p14:tracePt t="11497" x="5353050" y="5613400"/>
          <p14:tracePt t="11509" x="5187950" y="5613400"/>
          <p14:tracePt t="11529" x="5035550" y="5613400"/>
          <p14:tracePt t="11543" x="4864100" y="5613400"/>
          <p14:tracePt t="11562" x="4699000" y="5613400"/>
          <p14:tracePt t="11570" x="4610100" y="5613400"/>
          <p14:tracePt t="11572" x="4521200" y="5613400"/>
          <p14:tracePt t="11593" x="4362450" y="5613400"/>
          <p14:tracePt t="11609" x="4203700" y="5613400"/>
          <p14:tracePt t="11626" x="4038600" y="5613400"/>
          <p14:tracePt t="11643" x="3867150" y="5600700"/>
          <p14:tracePt t="11660" x="3606800" y="5607050"/>
          <p14:tracePt t="11676" x="3448050" y="5607050"/>
          <p14:tracePt t="11693" x="3314700" y="5619750"/>
          <p14:tracePt t="11710" x="3155950" y="5619750"/>
          <p14:tracePt t="11726" x="2997200" y="5619750"/>
          <p14:tracePt t="11743" x="2876550" y="5619750"/>
          <p14:tracePt t="11759" x="2794000" y="5619750"/>
          <p14:tracePt t="11778" x="2717800" y="5619750"/>
          <p14:tracePt t="11795" x="2667000" y="5619750"/>
          <p14:tracePt t="11814" x="2628900" y="5619750"/>
          <p14:tracePt t="11890" x="2628900" y="5613400"/>
          <p14:tracePt t="11893" x="2628900" y="5600700"/>
          <p14:tracePt t="11910" x="2673350" y="5568950"/>
          <p14:tracePt t="11927" x="2705100" y="5530850"/>
          <p14:tracePt t="11943" x="2762250" y="5480050"/>
          <p14:tracePt t="11960" x="2768600" y="5473700"/>
          <p14:tracePt t="11998" x="2768600" y="5467350"/>
          <p14:tracePt t="12009" x="2755900" y="5467350"/>
          <p14:tracePt t="12030" x="2692400" y="5467350"/>
          <p14:tracePt t="12043" x="2660650" y="5473700"/>
          <p14:tracePt t="12063" x="2533650" y="5518150"/>
          <p14:tracePt t="12068" x="2482850" y="5530850"/>
          <p14:tracePt t="12076" x="2444750" y="5543550"/>
          <p14:tracePt t="12094" x="2381250" y="5588000"/>
          <p14:tracePt t="12109" x="2343150" y="5632450"/>
          <p14:tracePt t="12131" x="2330450" y="5689600"/>
          <p14:tracePt t="12143" x="2330450" y="5759450"/>
          <p14:tracePt t="12160" x="2413000" y="5816600"/>
          <p14:tracePt t="12177" x="2520950" y="5854700"/>
          <p14:tracePt t="12195" x="2635250" y="5867400"/>
          <p14:tracePt t="12211" x="2736850" y="5867400"/>
          <p14:tracePt t="12227" x="2794000" y="5867400"/>
          <p14:tracePt t="12249" x="2800350" y="5867400"/>
          <p14:tracePt t="12263" x="2800350" y="5861050"/>
          <p14:tracePt t="12276" x="2768600" y="5842000"/>
          <p14:tracePt t="12293" x="2730500" y="5829300"/>
          <p14:tracePt t="12312" x="2711450" y="5829300"/>
          <p14:tracePt t="12326" x="2705100" y="5829300"/>
          <p14:tracePt t="12380" x="2705100" y="5822950"/>
          <p14:tracePt t="12389" x="2711450" y="5822950"/>
          <p14:tracePt t="12396" x="2717800" y="5822950"/>
          <p14:tracePt t="12409" x="2724150" y="5816600"/>
          <p14:tracePt t="12426" x="2736850" y="5816600"/>
          <p14:tracePt t="12443" x="2743200" y="5816600"/>
          <p14:tracePt t="12516" x="2736850" y="5816600"/>
          <p14:tracePt t="12525" x="2717800" y="5810250"/>
          <p14:tracePt t="12548" x="2679700" y="5791200"/>
          <p14:tracePt t="12562" x="2628900" y="5778500"/>
          <p14:tracePt t="12576" x="2565400" y="5759450"/>
          <p14:tracePt t="12593" x="2495550" y="5715000"/>
          <p14:tracePt t="12614" x="2393950" y="5683250"/>
          <p14:tracePt t="12629" x="2324100" y="5664200"/>
          <p14:tracePt t="12643" x="2292350" y="5664200"/>
          <p14:tracePt t="12660" x="2228850" y="5664200"/>
          <p14:tracePt t="12676" x="2203450" y="5664200"/>
          <p14:tracePt t="12692" x="2197100" y="5664200"/>
          <p14:tracePt t="12732" x="2222500" y="5664200"/>
          <p14:tracePt t="12746" x="2273300" y="5664200"/>
          <p14:tracePt t="12754" x="2355850" y="5670550"/>
          <p14:tracePt t="12755" x="2457450" y="5708650"/>
          <p14:tracePt t="12781" x="2921000" y="5753100"/>
          <p14:tracePt t="12793" x="3117850" y="5759450"/>
          <p14:tracePt t="12814" x="3829050" y="5765800"/>
          <p14:tracePt t="12826" x="4083050" y="5765800"/>
          <p14:tracePt t="12843" x="4603750" y="5765800"/>
          <p14:tracePt t="12860" x="5099050" y="5753100"/>
          <p14:tracePt t="12876" x="5721350" y="5721350"/>
          <p14:tracePt t="12893" x="6019800" y="5721350"/>
          <p14:tracePt t="12911" x="6248400" y="5721350"/>
          <p14:tracePt t="12926" x="6388100" y="5721350"/>
          <p14:tracePt t="12943" x="6470650" y="5721350"/>
          <p14:tracePt t="12960" x="6483350" y="5721350"/>
          <p14:tracePt t="12977" x="6470650" y="5721350"/>
          <p14:tracePt t="12998" x="6381750" y="5715000"/>
          <p14:tracePt t="13009" x="6362700" y="5715000"/>
          <p14:tracePt t="13026" x="6356350" y="5715000"/>
          <p14:tracePt t="13062" x="6369050" y="5721350"/>
          <p14:tracePt t="13076" x="6388100" y="5727700"/>
          <p14:tracePt t="13129" x="6394450" y="5734050"/>
          <p14:tracePt t="13132" x="6400800" y="5740400"/>
          <p14:tracePt t="13143" x="6407150" y="5740400"/>
          <p14:tracePt t="13159" x="6438900" y="5753100"/>
          <p14:tracePt t="13176" x="6477000" y="5765800"/>
          <p14:tracePt t="13193" x="6521450" y="5778500"/>
          <p14:tracePt t="13210" x="6534150" y="5784850"/>
          <p14:tracePt t="13226" x="6534150" y="5791200"/>
          <p14:tracePt t="13248" x="6540500" y="5810250"/>
          <p14:tracePt t="13253" x="6546850" y="5816600"/>
          <p14:tracePt t="13276" x="6546850" y="5835650"/>
          <p14:tracePt t="13312" x="6534150" y="5835650"/>
          <p14:tracePt t="13326" x="6508750" y="5835650"/>
          <p14:tracePt t="13343" x="6483350" y="5835650"/>
          <p14:tracePt t="13363" x="6464300" y="5835650"/>
          <p14:tracePt t="13377" x="6426200" y="5835650"/>
          <p14:tracePt t="13393" x="6375400" y="5835650"/>
          <p14:tracePt t="13410" x="6318250" y="5835650"/>
          <p14:tracePt t="13426" x="6261100" y="5835650"/>
          <p14:tracePt t="13443" x="6197600" y="5835650"/>
          <p14:tracePt t="13445" x="6159500" y="5835650"/>
          <p14:tracePt t="13460" x="6083300" y="5835650"/>
          <p14:tracePt t="13477" x="6013450" y="5842000"/>
          <p14:tracePt t="13493" x="5949950" y="5822950"/>
          <p14:tracePt t="13509" x="5892800" y="5797550"/>
          <p14:tracePt t="13532" x="5835650" y="5759450"/>
          <p14:tracePt t="13543" x="5765800" y="5715000"/>
          <p14:tracePt t="13562" x="5702300" y="5664200"/>
          <p14:tracePt t="13576" x="5632450" y="5607050"/>
          <p14:tracePt t="13593" x="5562600" y="5530850"/>
          <p14:tracePt t="13610" x="5492750" y="5461000"/>
          <p14:tracePt t="13632" x="5410200" y="5397500"/>
          <p14:tracePt t="13642" x="5403850" y="5384800"/>
          <p14:tracePt t="13644" x="5391150" y="5359400"/>
          <p14:tracePt t="13660" x="5384800" y="5334000"/>
          <p14:tracePt t="13662" x="5378450" y="5302250"/>
          <p14:tracePt t="13676" x="5353050" y="5238750"/>
          <p14:tracePt t="13693" x="5327650" y="5175250"/>
          <p14:tracePt t="13709" x="5295900" y="5092700"/>
          <p14:tracePt t="13726" x="5276850" y="5035550"/>
          <p14:tracePt t="13749" x="5270500" y="4978400"/>
          <p14:tracePt t="13762" x="5251450" y="4914900"/>
          <p14:tracePt t="13776" x="5251450" y="4845050"/>
          <p14:tracePt t="13793" x="5238750" y="4787900"/>
          <p14:tracePt t="13812" x="5245100" y="4756150"/>
          <p14:tracePt t="13832" x="5270500" y="4711700"/>
          <p14:tracePt t="13843" x="5276850" y="4692650"/>
          <p14:tracePt t="13860" x="5295900" y="4648200"/>
          <p14:tracePt t="13878" x="5334000" y="4578350"/>
          <p14:tracePt t="13893" x="5359400" y="4540250"/>
          <p14:tracePt t="13910" x="5391150" y="4508500"/>
          <p14:tracePt t="13926" x="5410200" y="4483100"/>
          <p14:tracePt t="13943" x="5429250" y="4457700"/>
          <p14:tracePt t="13960" x="5473700" y="4445000"/>
          <p14:tracePt t="13977" x="5524500" y="4419600"/>
          <p14:tracePt t="13999" x="5619750" y="4387850"/>
          <p14:tracePt t="14009" x="5651500" y="4375150"/>
          <p14:tracePt t="14026" x="5721350" y="4356100"/>
          <p14:tracePt t="14046" x="5803900" y="4330700"/>
          <p14:tracePt t="14063" x="5880100" y="4318000"/>
          <p14:tracePt t="14076" x="5962650" y="4318000"/>
          <p14:tracePt t="14093" x="6064250" y="4318000"/>
          <p14:tracePt t="14114" x="6121400" y="4318000"/>
          <p14:tracePt t="14128" x="6203950" y="4318000"/>
          <p14:tracePt t="14143" x="6229350" y="4311650"/>
          <p14:tracePt t="14159" x="6254750" y="4330700"/>
          <p14:tracePt t="14176" x="6311900" y="4356100"/>
          <p14:tracePt t="14193" x="6356350" y="4406900"/>
          <p14:tracePt t="14210" x="6426200" y="4476750"/>
          <p14:tracePt t="14226" x="6496050" y="4552950"/>
          <p14:tracePt t="14243" x="6553200" y="4616450"/>
          <p14:tracePt t="14254" x="6584950" y="4679950"/>
          <p14:tracePt t="14261" x="6597650" y="4718050"/>
          <p14:tracePt t="14280" x="6623050" y="4838700"/>
          <p14:tracePt t="14293" x="6623050" y="4997450"/>
          <p14:tracePt t="14312" x="6597650" y="5175250"/>
          <p14:tracePt t="14326" x="6559550" y="5340350"/>
          <p14:tracePt t="14343" x="6546850" y="5486400"/>
          <p14:tracePt t="14359" x="6546850" y="5619750"/>
          <p14:tracePt t="14378" x="6546850" y="5734050"/>
          <p14:tracePt t="14393" x="6527800" y="5784850"/>
          <p14:tracePt t="14411" x="6502400" y="5797550"/>
          <p14:tracePt t="14426" x="6470650" y="5797550"/>
          <p14:tracePt t="14442" x="6451600" y="5797550"/>
          <p14:tracePt t="14460" x="6445250" y="5797550"/>
          <p14:tracePt t="14476" x="6438900" y="5797550"/>
          <p14:tracePt t="14493" x="6438900" y="5791200"/>
          <p14:tracePt t="14526" x="6438900" y="5784850"/>
          <p14:tracePt t="14543" x="6432550" y="5772150"/>
          <p14:tracePt t="14564" x="6432550" y="5765800"/>
          <p14:tracePt t="14576" x="6432550" y="5759450"/>
          <p14:tracePt t="14593" x="6419850" y="5753100"/>
          <p14:tracePt t="14609" x="6394450" y="5740400"/>
          <p14:tracePt t="14626" x="6350000" y="5734050"/>
          <p14:tracePt t="14646" x="6273800" y="5734050"/>
          <p14:tracePt t="14660" x="6229350" y="5740400"/>
          <p14:tracePt t="14676" x="6115050" y="5740400"/>
          <p14:tracePt t="14693" x="6019800" y="5740400"/>
          <p14:tracePt t="14710" x="5867400" y="5715000"/>
          <p14:tracePt t="14726" x="5657850" y="5638800"/>
          <p14:tracePt t="14743" x="5499100" y="5588000"/>
          <p14:tracePt t="14760" x="5397500" y="5549900"/>
          <p14:tracePt t="14776" x="5340350" y="5505450"/>
          <p14:tracePt t="14798" x="5308600" y="5429250"/>
          <p14:tracePt t="14812" x="5308600" y="5391150"/>
          <p14:tracePt t="14826" x="5321300" y="5308600"/>
          <p14:tracePt t="14843" x="5359400" y="5207000"/>
          <p14:tracePt t="14844" x="5378450" y="5149850"/>
          <p14:tracePt t="14860" x="5422900" y="5022850"/>
          <p14:tracePt t="14876" x="5486400" y="4921250"/>
          <p14:tracePt t="14893" x="5530850" y="4826000"/>
          <p14:tracePt t="14909" x="5575300" y="4730750"/>
          <p14:tracePt t="14926" x="5626100" y="4654550"/>
          <p14:tracePt t="14943" x="5695950" y="4603750"/>
          <p14:tracePt t="14961" x="5734050" y="4533900"/>
          <p14:tracePt t="14977" x="5740400" y="4457700"/>
          <p14:tracePt t="14993" x="5721350" y="4406900"/>
          <p14:tracePt t="15009" x="5676900" y="4381500"/>
          <p14:tracePt t="15029" x="5676900" y="4368800"/>
          <p14:tracePt t="15043" x="5702300" y="4356100"/>
          <p14:tracePt t="15063" x="5810250" y="4279900"/>
          <p14:tracePt t="15069" x="5848350" y="4254500"/>
          <p14:tracePt t="15076" x="5886450" y="4235450"/>
          <p14:tracePt t="15094" x="5981700" y="4191000"/>
          <p14:tracePt t="15110" x="6108700" y="4165600"/>
          <p14:tracePt t="15128" x="6261100" y="4102100"/>
          <p14:tracePt t="15143" x="6413500" y="4019550"/>
          <p14:tracePt t="15159" x="6521450" y="3924300"/>
          <p14:tracePt t="15176" x="6604000" y="3854450"/>
          <p14:tracePt t="15193" x="6616700" y="3822700"/>
          <p14:tracePt t="15210" x="6604000" y="3822700"/>
          <p14:tracePt t="15227" x="6489700" y="3822700"/>
          <p14:tracePt t="15243" x="6426200" y="3822700"/>
          <p14:tracePt t="15253" x="6254750" y="3829050"/>
          <p14:tracePt t="15262" x="6178550" y="3841750"/>
          <p14:tracePt t="15276" x="5981700" y="3892550"/>
          <p14:tracePt t="15297" x="5740400" y="3968750"/>
          <p14:tracePt t="15312" x="5378450" y="4013200"/>
          <p14:tracePt t="15326" x="4991100" y="4019550"/>
          <p14:tracePt t="15343" x="4578350" y="4025900"/>
          <p14:tracePt t="15360" x="4165600" y="4025900"/>
          <p14:tracePt t="15381" x="3797300" y="4038600"/>
          <p14:tracePt t="15393" x="3460750" y="4038600"/>
          <p14:tracePt t="15410" x="3155950" y="4038600"/>
          <p14:tracePt t="15427" x="2813050" y="4057650"/>
          <p14:tracePt t="15444" x="2419350" y="4057650"/>
          <p14:tracePt t="15460" x="2216150" y="4057650"/>
          <p14:tracePt t="15477" x="2012950" y="4057650"/>
          <p14:tracePt t="15497" x="1835150" y="4057650"/>
          <p14:tracePt t="15510" x="1695450" y="4070350"/>
          <p14:tracePt t="15527" x="1600200" y="4083050"/>
          <p14:tracePt t="15548" x="1524000" y="4121150"/>
          <p14:tracePt t="15562" x="1454150" y="4133850"/>
          <p14:tracePt t="15568" x="1428750" y="4133850"/>
          <p14:tracePt t="15576" x="1403350" y="4133850"/>
          <p14:tracePt t="15594" x="1390650" y="4133850"/>
          <p14:tracePt t="15630" x="1409700" y="4133850"/>
          <p14:tracePt t="15643" x="1441450" y="4133850"/>
          <p14:tracePt t="15660" x="1543050" y="4133850"/>
          <p14:tracePt t="15676" x="1708150" y="4140200"/>
          <p14:tracePt t="15694" x="1784350" y="4121150"/>
          <p14:tracePt t="15710" x="1892300" y="4102100"/>
          <p14:tracePt t="15726" x="2063750" y="4095750"/>
          <p14:tracePt t="15743" x="2292350" y="4095750"/>
          <p14:tracePt t="15759" x="2540000" y="4095750"/>
          <p14:tracePt t="15782" x="3041650" y="4083050"/>
          <p14:tracePt t="15793" x="3194050" y="4070350"/>
          <p14:tracePt t="15814" x="3536950" y="4057650"/>
          <p14:tracePt t="15826" x="3924300" y="4057650"/>
          <p14:tracePt t="15843" x="4337050" y="4038600"/>
          <p14:tracePt t="15860" x="4781550" y="4032250"/>
          <p14:tracePt t="15878" x="5441950" y="4025900"/>
          <p14:tracePt t="15893" x="5867400" y="4013200"/>
          <p14:tracePt t="15909" x="6305550" y="4013200"/>
          <p14:tracePt t="15926" x="6686550" y="4000500"/>
          <p14:tracePt t="15943" x="7061200" y="3994150"/>
          <p14:tracePt t="15960" x="7385050" y="3975100"/>
          <p14:tracePt t="15977" x="7645400" y="3956050"/>
          <p14:tracePt t="15998" x="7848600" y="3924300"/>
          <p14:tracePt t="16012" x="7918450" y="3911600"/>
          <p14:tracePt t="16026" x="7937500" y="3911600"/>
          <p14:tracePt t="16043" x="7956550" y="3911600"/>
          <p14:tracePt t="16092" x="7956550" y="3917950"/>
          <p14:tracePt t="16142" x="7950200" y="3917950"/>
          <p14:tracePt t="16193" x="7943850" y="3917950"/>
          <p14:tracePt t="16199" x="7931150" y="3917950"/>
          <p14:tracePt t="16209" x="7912100" y="3917950"/>
          <p14:tracePt t="16226" x="7861300" y="3917950"/>
          <p14:tracePt t="16243" x="7797800" y="3930650"/>
          <p14:tracePt t="16253" x="7766050" y="3943350"/>
          <p14:tracePt t="16266" x="7708900" y="3956050"/>
          <p14:tracePt t="16276" x="7677150" y="3956050"/>
          <p14:tracePt t="16297" x="7626350" y="3975100"/>
          <p14:tracePt t="16312" x="7607300" y="3975100"/>
          <p14:tracePt t="16326" x="7600950" y="3975100"/>
          <p14:tracePt t="16360" x="7588250" y="3975100"/>
          <p14:tracePt t="16379" x="7569200" y="3975100"/>
          <p14:tracePt t="16392" x="7562850" y="3975100"/>
          <p14:tracePt t="16829" x="7556500" y="3975100"/>
          <p14:tracePt t="16860" x="7550150" y="3975100"/>
          <p14:tracePt t="16876" x="7537450" y="3975100"/>
          <p14:tracePt t="16888" x="7524750" y="3981450"/>
          <p14:tracePt t="16896" x="7518400" y="3987800"/>
          <p14:tracePt t="16910" x="7499350" y="3994150"/>
          <p14:tracePt t="16926" x="7486650" y="3994150"/>
          <p14:tracePt t="16943" x="7486650" y="4000500"/>
          <p14:tracePt t="17101" x="7486650" y="3994150"/>
          <p14:tracePt t="17132" x="7480300" y="3994150"/>
          <p14:tracePt t="17214" x="7480300" y="3987800"/>
          <p14:tracePt t="18085" x="7486650" y="3987800"/>
          <p14:tracePt t="19532" x="7473950" y="3987800"/>
          <p14:tracePt t="19541" x="7435850" y="4006850"/>
          <p14:tracePt t="19564" x="7270750" y="4064000"/>
          <p14:tracePt t="19576" x="7067550" y="4121150"/>
          <p14:tracePt t="19593" x="6870700" y="4171950"/>
          <p14:tracePt t="19612" x="6661150" y="4203700"/>
          <p14:tracePt t="19628" x="6362700" y="4222750"/>
          <p14:tracePt t="19643" x="6280150" y="4222750"/>
          <p14:tracePt t="19660" x="6159500" y="4229100"/>
          <p14:tracePt t="19676" x="6051550" y="4235450"/>
          <p14:tracePt t="19693" x="5994400" y="4235450"/>
          <p14:tracePt t="19710" x="5892800" y="4235450"/>
          <p14:tracePt t="19726" x="5816600" y="4235450"/>
          <p14:tracePt t="19743" x="5721350" y="4235450"/>
          <p14:tracePt t="19763" x="5645150" y="4235450"/>
          <p14:tracePt t="19776" x="5556250" y="4235450"/>
          <p14:tracePt t="19793" x="5441950" y="4235450"/>
          <p14:tracePt t="19813" x="5314950" y="4229100"/>
          <p14:tracePt t="19826" x="5200650" y="4229100"/>
          <p14:tracePt t="19843" x="5130800" y="4222750"/>
          <p14:tracePt t="19860" x="5080000" y="4222750"/>
          <p14:tracePt t="19879" x="5060950" y="4222750"/>
          <p14:tracePt t="19903" x="5054600" y="4222750"/>
          <p14:tracePt t="20193" x="5060950" y="4222750"/>
          <p14:tracePt t="20196" x="5086350" y="4222750"/>
          <p14:tracePt t="20210" x="5130800" y="4222750"/>
          <p14:tracePt t="20226" x="5270500" y="4222750"/>
          <p14:tracePt t="20233" x="5359400" y="4222750"/>
          <p14:tracePt t="20243" x="5454650" y="4222750"/>
          <p14:tracePt t="20259" x="5765800" y="4222750"/>
          <p14:tracePt t="20279" x="6026150" y="4222750"/>
          <p14:tracePt t="20293" x="6299200" y="4222750"/>
          <p14:tracePt t="20314" x="6578600" y="4222750"/>
          <p14:tracePt t="20320" x="6718300" y="4216400"/>
          <p14:tracePt t="20326" x="6845300" y="4210050"/>
          <p14:tracePt t="20343" x="7048500" y="4203700"/>
          <p14:tracePt t="20359" x="7239000" y="4197350"/>
          <p14:tracePt t="20376" x="7340600" y="4184650"/>
          <p14:tracePt t="20393" x="7397750" y="4184650"/>
          <p14:tracePt t="22069" x="7378700" y="4184650"/>
          <p14:tracePt t="22078" x="7321550" y="4184650"/>
          <p14:tracePt t="22096" x="7226300" y="4191000"/>
          <p14:tracePt t="22110" x="7143750" y="4191000"/>
          <p14:tracePt t="22127" x="7086600" y="4197350"/>
          <p14:tracePt t="22143" x="7042150" y="4203700"/>
          <p14:tracePt t="22160" x="7010400" y="4210050"/>
          <p14:tracePt t="22177" x="6985000" y="4229100"/>
          <p14:tracePt t="22193" x="6934200" y="4248150"/>
          <p14:tracePt t="22212" x="6858000" y="4292600"/>
          <p14:tracePt t="22226" x="6711950" y="4387850"/>
          <p14:tracePt t="22243" x="6483350" y="4572000"/>
          <p14:tracePt t="22251" x="6337300" y="4660900"/>
          <p14:tracePt t="22259" x="6057900" y="4845050"/>
          <p14:tracePt t="22276" x="5695950" y="4991100"/>
          <p14:tracePt t="22296" x="5314950" y="5092700"/>
          <p14:tracePt t="22311" x="5016500" y="5187950"/>
          <p14:tracePt t="22326" x="4730750" y="5270500"/>
          <p14:tracePt t="22343" x="4470400" y="5334000"/>
          <p14:tracePt t="22362" x="4248150" y="5365750"/>
          <p14:tracePt t="22379" x="4076700" y="5365750"/>
          <p14:tracePt t="22393" x="3943350" y="5365750"/>
          <p14:tracePt t="22409" x="3848100" y="5365750"/>
          <p14:tracePt t="22426" x="3765550" y="5365750"/>
          <p14:tracePt t="22429" x="3727450" y="5365750"/>
          <p14:tracePt t="22443" x="3689350" y="5353050"/>
          <p14:tracePt t="22460" x="3549650" y="5302250"/>
          <p14:tracePt t="22477" x="3448050" y="5276850"/>
          <p14:tracePt t="22493" x="3365500" y="5238750"/>
          <p14:tracePt t="22514" x="3314700" y="5200650"/>
          <p14:tracePt t="22531" x="3282950" y="5149850"/>
          <p14:tracePt t="22533" x="3263900" y="5124450"/>
          <p14:tracePt t="22543" x="3257550" y="5105400"/>
          <p14:tracePt t="22562" x="3251200" y="5073650"/>
          <p14:tracePt t="22576" x="3244850" y="5054600"/>
          <p14:tracePt t="22593" x="3295650" y="5035550"/>
          <p14:tracePt t="22609" x="3384550" y="4997450"/>
          <p14:tracePt t="22626" x="3587750" y="4978400"/>
          <p14:tracePt t="22628" x="3727450" y="4978400"/>
          <p14:tracePt t="22643" x="3860800" y="4972050"/>
          <p14:tracePt t="22660" x="4235450" y="4965700"/>
          <p14:tracePt t="22676" x="4781550" y="4959350"/>
          <p14:tracePt t="22693" x="5099050" y="4959350"/>
          <p14:tracePt t="22710" x="5391150" y="4933950"/>
          <p14:tracePt t="22726" x="5676900" y="4933950"/>
          <p14:tracePt t="22743" x="5943600" y="4933950"/>
          <p14:tracePt t="22764" x="6127750" y="4933950"/>
          <p14:tracePt t="22776" x="6229350" y="4933950"/>
          <p14:tracePt t="22793" x="6242050" y="4946650"/>
          <p14:tracePt t="22813" x="6254750" y="4959350"/>
          <p14:tracePt t="22828" x="6299200" y="4984750"/>
          <p14:tracePt t="22843" x="6311900" y="5003800"/>
          <p14:tracePt t="22860" x="6350000" y="5067300"/>
          <p14:tracePt t="22879" x="6362700" y="5137150"/>
          <p14:tracePt t="22893" x="6369050" y="5232400"/>
          <p14:tracePt t="22910" x="6356350" y="5359400"/>
          <p14:tracePt t="22926" x="6356350" y="5480050"/>
          <p14:tracePt t="22943" x="6356350" y="5575300"/>
          <p14:tracePt t="22959" x="6356350" y="5638800"/>
          <p14:tracePt t="22976" x="6356350" y="5645150"/>
          <p14:tracePt t="23020" x="6343650" y="5645150"/>
          <p14:tracePt t="23029" x="6318250" y="5645150"/>
          <p14:tracePt t="23045" x="6242050" y="5645150"/>
          <p14:tracePt t="23062" x="6146800" y="5651500"/>
          <p14:tracePt t="23076" x="5975350" y="5651500"/>
          <p14:tracePt t="23093" x="5753100" y="5651500"/>
          <p14:tracePt t="23114" x="5486400" y="5651500"/>
          <p14:tracePt t="23126" x="5200650" y="5651500"/>
          <p14:tracePt t="23143" x="4864100" y="5651500"/>
          <p14:tracePt t="23160" x="4546600" y="5651500"/>
          <p14:tracePt t="23176" x="4267200" y="5657850"/>
          <p14:tracePt t="23193" x="4038600" y="5657850"/>
          <p14:tracePt t="23210" x="3854450" y="5657850"/>
          <p14:tracePt t="23226" x="3657600" y="5651500"/>
          <p14:tracePt t="23232" x="3556000" y="5651500"/>
          <p14:tracePt t="23248" x="3378200" y="5645150"/>
          <p14:tracePt t="23262" x="3257550" y="5638800"/>
          <p14:tracePt t="23280" x="3194050" y="5638800"/>
          <p14:tracePt t="23293" x="3168650" y="5638800"/>
          <p14:tracePt t="23313" x="3155950" y="5638800"/>
          <p14:tracePt t="23861" x="3168650" y="5638800"/>
          <p14:tracePt t="23875" x="3200400" y="5638800"/>
          <p14:tracePt t="23889" x="3321050" y="5638800"/>
          <p14:tracePt t="23893" x="3429000" y="5626100"/>
          <p14:tracePt t="23910" x="3727450" y="5607050"/>
          <p14:tracePt t="23926" x="4089400" y="5524500"/>
          <p14:tracePt t="23943" x="4470400" y="5378450"/>
          <p14:tracePt t="23960" x="4857750" y="5226050"/>
          <p14:tracePt t="23977" x="5187950" y="5080000"/>
          <p14:tracePt t="23993" x="5454650" y="4959350"/>
          <p14:tracePt t="24000" x="5575300" y="4908550"/>
          <p14:tracePt t="24011" x="5676900" y="4845050"/>
          <p14:tracePt t="24029" x="5956300" y="4673600"/>
          <p14:tracePt t="24043" x="6032500" y="4622800"/>
          <p14:tracePt t="24062" x="6165850" y="4438650"/>
          <p14:tracePt t="24076" x="6184900" y="4298950"/>
          <p14:tracePt t="24094" x="6203950" y="4171950"/>
          <p14:tracePt t="24109" x="6223000" y="4108450"/>
          <p14:tracePt t="24128" x="6223000" y="40767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>
            <a:extLst>
              <a:ext uri="{FF2B5EF4-FFF2-40B4-BE49-F238E27FC236}">
                <a16:creationId xmlns:a16="http://schemas.microsoft.com/office/drawing/2014/main" id="{CD1EA622-1DDE-4DF2-B033-5829FE691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28.13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Using a media server and RTSP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FFEFDED9-85B4-4FC6-8F31-87F266F25F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3572" name="Rectangle 4">
            <a:extLst>
              <a:ext uri="{FF2B5EF4-FFF2-40B4-BE49-F238E27FC236}">
                <a16:creationId xmlns:a16="http://schemas.microsoft.com/office/drawing/2014/main" id="{EF55B67C-D4F5-4C33-9D37-4C01A6267D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3573" name="Rectangle 5">
            <a:extLst>
              <a:ext uri="{FF2B5EF4-FFF2-40B4-BE49-F238E27FC236}">
                <a16:creationId xmlns:a16="http://schemas.microsoft.com/office/drawing/2014/main" id="{D0C29183-4E9D-44A4-A80B-65E9846844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3574" name="Rectangle 6">
            <a:extLst>
              <a:ext uri="{FF2B5EF4-FFF2-40B4-BE49-F238E27FC236}">
                <a16:creationId xmlns:a16="http://schemas.microsoft.com/office/drawing/2014/main" id="{878E5818-615E-4F23-A107-ED20736F14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3575" name="Rectangle 7">
            <a:extLst>
              <a:ext uri="{FF2B5EF4-FFF2-40B4-BE49-F238E27FC236}">
                <a16:creationId xmlns:a16="http://schemas.microsoft.com/office/drawing/2014/main" id="{10A7A9F5-82E1-49F9-BB27-323764EE85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3576" name="Rectangle 8">
            <a:extLst>
              <a:ext uri="{FF2B5EF4-FFF2-40B4-BE49-F238E27FC236}">
                <a16:creationId xmlns:a16="http://schemas.microsoft.com/office/drawing/2014/main" id="{F9891DEE-7E0B-4688-B178-D0A2D327FD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93577" name="Rectangle 9">
            <a:extLst>
              <a:ext uri="{FF2B5EF4-FFF2-40B4-BE49-F238E27FC236}">
                <a16:creationId xmlns:a16="http://schemas.microsoft.com/office/drawing/2014/main" id="{52F2F00E-386D-433B-B8CA-EAD2E842DE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93578" name="Picture 10">
            <a:extLst>
              <a:ext uri="{FF2B5EF4-FFF2-40B4-BE49-F238E27FC236}">
                <a16:creationId xmlns:a16="http://schemas.microsoft.com/office/drawing/2014/main" id="{5A61E58D-FC6D-4745-82E5-0F9D6293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747713"/>
            <a:ext cx="4862512" cy="557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98"/>
    </mc:Choice>
    <mc:Fallback>
      <p:transition spd="slow" advTm="41498"/>
    </mc:Fallback>
  </mc:AlternateContent>
  <p:extLst>
    <p:ext uri="{3A86A75C-4F4B-4683-9AE1-C65F6400EC91}">
      <p14:laserTraceLst xmlns:p14="http://schemas.microsoft.com/office/powerpoint/2010/main">
        <p14:tracePtLst>
          <p14:tracePt t="1513" x="6223000" y="4070350"/>
          <p14:tracePt t="1516" x="6223000" y="4051300"/>
          <p14:tracePt t="1535" x="6223000" y="3943350"/>
          <p14:tracePt t="1548" x="6248400" y="3790950"/>
          <p14:tracePt t="1564" x="6299200" y="3613150"/>
          <p14:tracePt t="1583" x="6343650" y="3454400"/>
          <p14:tracePt t="1597" x="6419850" y="3340100"/>
          <p14:tracePt t="1614" x="6496050" y="3219450"/>
          <p14:tracePt t="1635" x="6572250" y="3117850"/>
          <p14:tracePt t="1647" x="6629400" y="3041650"/>
          <p14:tracePt t="1664" x="6661150" y="3003550"/>
          <p14:tracePt t="1680" x="6686550" y="2990850"/>
          <p14:tracePt t="1700" x="6762750" y="2959100"/>
          <p14:tracePt t="1714" x="6794500" y="2952750"/>
          <p14:tracePt t="1731" x="6807200" y="2946400"/>
          <p14:tracePt t="1747" x="6813550" y="2940050"/>
          <p14:tracePt t="1780" x="6813550" y="2946400"/>
          <p14:tracePt t="1843" x="6807200" y="2946400"/>
          <p14:tracePt t="1851" x="6781800" y="2959100"/>
          <p14:tracePt t="1860" x="6731000" y="2971800"/>
          <p14:tracePt t="1871" x="6686550" y="2997200"/>
          <p14:tracePt t="1883" x="6642100" y="3009900"/>
          <p14:tracePt t="1898" x="6445250" y="3022600"/>
          <p14:tracePt t="1914" x="6267450" y="3041650"/>
          <p14:tracePt t="1931" x="5867400" y="3079750"/>
          <p14:tracePt t="1949" x="5594350" y="3086100"/>
          <p14:tracePt t="1964" x="5359400" y="3092450"/>
          <p14:tracePt t="1981" x="5200650" y="3098800"/>
          <p14:tracePt t="1997" x="5092700" y="3117850"/>
          <p14:tracePt t="2014" x="4978400" y="3117850"/>
          <p14:tracePt t="2031" x="4870450" y="3111500"/>
          <p14:tracePt t="2048" x="4781550" y="3105150"/>
          <p14:tracePt t="2064" x="4686300" y="3105150"/>
          <p14:tracePt t="2074" x="4648200" y="3111500"/>
          <p14:tracePt t="2078" x="4629150" y="3105150"/>
          <p14:tracePt t="2084" x="4616450" y="3098800"/>
          <p14:tracePt t="2102" x="4610100" y="3098800"/>
          <p14:tracePt t="2220" x="4622800" y="3098800"/>
          <p14:tracePt t="2227" x="4641850" y="3098800"/>
          <p14:tracePt t="2235" x="4660900" y="3098800"/>
          <p14:tracePt t="2247" x="4686300" y="3098800"/>
          <p14:tracePt t="2264" x="4749800" y="3117850"/>
          <p14:tracePt t="2597" x="4756150" y="3117850"/>
          <p14:tracePt t="2603" x="4762500" y="3105150"/>
          <p14:tracePt t="2617" x="4775200" y="3092450"/>
          <p14:tracePt t="2635" x="4826000" y="3079750"/>
          <p14:tracePt t="2647" x="4883150" y="3054350"/>
          <p14:tracePt t="2664" x="4959350" y="3035300"/>
          <p14:tracePt t="2684" x="5130800" y="2971800"/>
          <p14:tracePt t="2699" x="5302250" y="2914650"/>
          <p14:tracePt t="2714" x="5403850" y="2895600"/>
          <p14:tracePt t="2731" x="5607050" y="2851150"/>
          <p14:tracePt t="2747" x="5873750" y="2800350"/>
          <p14:tracePt t="2764" x="5981700" y="2794000"/>
          <p14:tracePt t="2781" x="6013450" y="2794000"/>
          <p14:tracePt t="2797" x="6019800" y="2794000"/>
          <p14:tracePt t="3011" x="6026150" y="2800350"/>
          <p14:tracePt t="3118" x="6019800" y="2800350"/>
          <p14:tracePt t="3123" x="6013450" y="2800350"/>
          <p14:tracePt t="3137" x="6000750" y="2800350"/>
          <p14:tracePt t="3149" x="5988050" y="2800350"/>
          <p14:tracePt t="3164" x="5981700" y="2800350"/>
          <p14:tracePt t="3180" x="5981700" y="2806700"/>
          <p14:tracePt t="3214" x="5975350" y="2800350"/>
          <p14:tracePt t="3275" x="5962650" y="2800350"/>
          <p14:tracePt t="3284" x="5956300" y="2813050"/>
          <p14:tracePt t="3291" x="5956300" y="2825750"/>
          <p14:tracePt t="3299" x="5943600" y="2838450"/>
          <p14:tracePt t="3314" x="5943600" y="2844800"/>
          <p14:tracePt t="3329" x="5930900" y="2863850"/>
          <p14:tracePt t="3335" x="5930900" y="2870200"/>
          <p14:tracePt t="3341" x="5930900" y="2876550"/>
          <p14:tracePt t="3350" x="5930900" y="2882900"/>
          <p14:tracePt t="3371" x="5930900" y="2908300"/>
          <p14:tracePt t="3385" x="5924550" y="2933700"/>
          <p14:tracePt t="3397" x="5911850" y="2978150"/>
          <p14:tracePt t="3414" x="5892800" y="3016250"/>
          <p14:tracePt t="3431" x="5861050" y="3028950"/>
          <p14:tracePt t="3450" x="5829300" y="3041650"/>
          <p14:tracePt t="3464" x="5797550" y="3041650"/>
          <p14:tracePt t="3480" x="5765800" y="3041650"/>
          <p14:tracePt t="3501" x="5715000" y="3041650"/>
          <p14:tracePt t="3514" x="5702300" y="3041650"/>
          <p14:tracePt t="3531" x="5695950" y="3041650"/>
          <p14:tracePt t="3579" x="5689600" y="3041650"/>
          <p14:tracePt t="3587" x="5689600" y="3035300"/>
          <p14:tracePt t="3600" x="5689600" y="3022600"/>
          <p14:tracePt t="3614" x="5683250" y="3016250"/>
          <p14:tracePt t="3638" x="5676900" y="3016250"/>
          <p14:tracePt t="3647" x="5670550" y="3016250"/>
          <p14:tracePt t="3666" x="5657850" y="3016250"/>
          <p14:tracePt t="3699" x="5657850" y="3054350"/>
          <p14:tracePt t="3715" x="5664200" y="3168650"/>
          <p14:tracePt t="3735" x="5676900" y="3340100"/>
          <p14:tracePt t="3747" x="5708650" y="3517900"/>
          <p14:tracePt t="3766" x="5740400" y="3689350"/>
          <p14:tracePt t="3781" x="5740400" y="3854450"/>
          <p14:tracePt t="3798" x="5695950" y="3987800"/>
          <p14:tracePt t="3819" x="5651500" y="4108450"/>
          <p14:tracePt t="3830" x="5613400" y="4222750"/>
          <p14:tracePt t="3850" x="5568950" y="4318000"/>
          <p14:tracePt t="3864" x="5518150" y="4387850"/>
          <p14:tracePt t="3884" x="5410200" y="4413250"/>
          <p14:tracePt t="3897" x="5365750" y="4413250"/>
          <p14:tracePt t="3914" x="5251450" y="4413250"/>
          <p14:tracePt t="3916" x="5181600" y="4413250"/>
          <p14:tracePt t="3930" x="5073650" y="4387850"/>
          <p14:tracePt t="3950" x="4768850" y="4381500"/>
          <p14:tracePt t="3964" x="4578350" y="4381500"/>
          <p14:tracePt t="3981" x="4432300" y="4381500"/>
          <p14:tracePt t="3997" x="4292600" y="4381500"/>
          <p14:tracePt t="4014" x="4121150" y="4381500"/>
          <p14:tracePt t="4031" x="3930650" y="4381500"/>
          <p14:tracePt t="4048" x="3727450" y="4381500"/>
          <p14:tracePt t="4068" x="3556000" y="4394200"/>
          <p14:tracePt t="4081" x="3524250" y="4394200"/>
          <p14:tracePt t="4097" x="3479800" y="4394200"/>
          <p14:tracePt t="4102" x="3460750" y="4394200"/>
          <p14:tracePt t="4114" x="3422650" y="4394200"/>
          <p14:tracePt t="4135" x="3390900" y="4375150"/>
          <p14:tracePt t="4147" x="3384550" y="4368800"/>
          <p14:tracePt t="4164" x="3409950" y="4368800"/>
          <p14:tracePt t="4185" x="3479800" y="4368800"/>
          <p14:tracePt t="4198" x="3600450" y="4362450"/>
          <p14:tracePt t="4214" x="3727450" y="4324350"/>
          <p14:tracePt t="4231" x="3873500" y="4305300"/>
          <p14:tracePt t="4247" x="4025900" y="4305300"/>
          <p14:tracePt t="4264" x="4203700" y="4305300"/>
          <p14:tracePt t="4280" x="4413250" y="4311650"/>
          <p14:tracePt t="4297" x="4667250" y="4311650"/>
          <p14:tracePt t="4314" x="4933950" y="4324350"/>
          <p14:tracePt t="4331" x="5187950" y="4337050"/>
          <p14:tracePt t="4350" x="5530850" y="4451350"/>
          <p14:tracePt t="4364" x="5715000" y="4514850"/>
          <p14:tracePt t="4382" x="5861050" y="4565650"/>
          <p14:tracePt t="4397" x="5949950" y="4603750"/>
          <p14:tracePt t="4415" x="6019800" y="4660900"/>
          <p14:tracePt t="4430" x="6057900" y="4711700"/>
          <p14:tracePt t="4448" x="6102350" y="4768850"/>
          <p14:tracePt t="4464" x="6153150" y="4826000"/>
          <p14:tracePt t="4481" x="6203950" y="4876800"/>
          <p14:tracePt t="4484" x="6203950" y="4895850"/>
          <p14:tracePt t="4497" x="6229350" y="4914900"/>
          <p14:tracePt t="4514" x="6273800" y="4953000"/>
          <p14:tracePt t="4515" x="6286500" y="4978400"/>
          <p14:tracePt t="4531" x="6305550" y="5010150"/>
          <p14:tracePt t="4548" x="6362700" y="5118100"/>
          <p14:tracePt t="4569" x="6394450" y="5187950"/>
          <p14:tracePt t="4578" x="6419850" y="5232400"/>
          <p14:tracePt t="4579" x="6432550" y="5257800"/>
          <p14:tracePt t="4601" x="6432550" y="5295900"/>
          <p14:tracePt t="4614" x="6407150" y="5321300"/>
          <p14:tracePt t="4619" x="6369050" y="5321300"/>
          <p14:tracePt t="4634" x="6324600" y="5321300"/>
          <p14:tracePt t="4647" x="6229350" y="5327650"/>
          <p14:tracePt t="4664" x="6153150" y="5327650"/>
          <p14:tracePt t="4680" x="6076950" y="5327650"/>
          <p14:tracePt t="4700" x="5988050" y="5314950"/>
          <p14:tracePt t="4714" x="5962650" y="5295900"/>
          <p14:tracePt t="4731" x="5918200" y="5245100"/>
          <p14:tracePt t="4747" x="5861050" y="5105400"/>
          <p14:tracePt t="4764" x="5842000" y="5010150"/>
          <p14:tracePt t="4781" x="5835650" y="4921250"/>
          <p14:tracePt t="4797" x="5867400" y="4851400"/>
          <p14:tracePt t="4814" x="5924550" y="4768850"/>
          <p14:tracePt t="4830" x="5975350" y="4686300"/>
          <p14:tracePt t="4848" x="6038850" y="4629150"/>
          <p14:tracePt t="4865" x="6089650" y="4591050"/>
          <p14:tracePt t="4884" x="6191250" y="4546600"/>
          <p14:tracePt t="4897" x="6235700" y="4540250"/>
          <p14:tracePt t="4914" x="6324600" y="4559300"/>
          <p14:tracePt t="4932" x="6369050" y="4578350"/>
          <p14:tracePt t="4948" x="6426200" y="4629150"/>
          <p14:tracePt t="4966" x="6483350" y="4705350"/>
          <p14:tracePt t="4980" x="6540500" y="4787900"/>
          <p14:tracePt t="4997" x="6597650" y="4876800"/>
          <p14:tracePt t="5014" x="6648450" y="4959350"/>
          <p14:tracePt t="5030" x="6648450" y="5016500"/>
          <p14:tracePt t="5048" x="6616700" y="5073650"/>
          <p14:tracePt t="5064" x="6565900" y="5130800"/>
          <p14:tracePt t="5070" x="6534150" y="5168900"/>
          <p14:tracePt t="5081" x="6496050" y="5200650"/>
          <p14:tracePt t="5102" x="6356350" y="5276850"/>
          <p14:tracePt t="5114" x="6318250" y="5283200"/>
          <p14:tracePt t="5133" x="6184900" y="5321300"/>
          <p14:tracePt t="5148" x="6089650" y="5327650"/>
          <p14:tracePt t="5164" x="5994400" y="5327650"/>
          <p14:tracePt t="5183" x="5880100" y="5327650"/>
          <p14:tracePt t="5199" x="5689600" y="5283200"/>
          <p14:tracePt t="5214" x="5429250" y="5257800"/>
          <p14:tracePt t="5231" x="5048250" y="5226050"/>
          <p14:tracePt t="5247" x="4591050" y="5226050"/>
          <p14:tracePt t="5264" x="4114800" y="5226050"/>
          <p14:tracePt t="5281" x="3676650" y="5226050"/>
          <p14:tracePt t="5297" x="3289300" y="5200650"/>
          <p14:tracePt t="5314" x="2971800" y="5200650"/>
          <p14:tracePt t="5322" x="2838450" y="5200650"/>
          <p14:tracePt t="5332" x="2559050" y="5168900"/>
          <p14:tracePt t="5352" x="2317750" y="5168900"/>
          <p14:tracePt t="5364" x="2184400" y="5162550"/>
          <p14:tracePt t="5384" x="2133600" y="5143500"/>
          <p14:tracePt t="5397" x="2114550" y="5137150"/>
          <p14:tracePt t="5414" x="2101850" y="5130800"/>
          <p14:tracePt t="5430" x="2089150" y="5124450"/>
          <p14:tracePt t="5449" x="2089150" y="5118100"/>
          <p14:tracePt t="5494" x="2101850" y="5118100"/>
          <p14:tracePt t="5508" x="2108200" y="5118100"/>
          <p14:tracePt t="5516" x="2114550" y="5118100"/>
          <p14:tracePt t="5530" x="2120900" y="5118100"/>
          <p14:tracePt t="5548" x="2184400" y="5118100"/>
          <p14:tracePt t="5568" x="2254250" y="5118100"/>
          <p14:tracePt t="5581" x="2336800" y="5118100"/>
          <p14:tracePt t="5597" x="2419350" y="5118100"/>
          <p14:tracePt t="5618" x="2540000" y="5118100"/>
          <p14:tracePt t="5635" x="2584450" y="5118100"/>
          <p14:tracePt t="5647" x="2679700" y="5118100"/>
          <p14:tracePt t="5664" x="2762250" y="5137150"/>
          <p14:tracePt t="5680" x="2813050" y="5156200"/>
          <p14:tracePt t="5713" x="2813050" y="5162550"/>
          <p14:tracePt t="5731" x="2781300" y="5200650"/>
          <p14:tracePt t="5748" x="2768600" y="5213350"/>
          <p14:tracePt t="5764" x="2730500" y="5251450"/>
          <p14:tracePt t="5781" x="2692400" y="5270500"/>
          <p14:tracePt t="5797" x="2641600" y="5308600"/>
          <p14:tracePt t="5814" x="2571750" y="5334000"/>
          <p14:tracePt t="5831" x="2501900" y="5346700"/>
          <p14:tracePt t="5851" x="2413000" y="5346700"/>
          <p14:tracePt t="5864" x="2381250" y="5346700"/>
          <p14:tracePt t="5884" x="2273300" y="5340350"/>
          <p14:tracePt t="5897" x="2228850" y="5327650"/>
          <p14:tracePt t="5915" x="2159000" y="5276850"/>
          <p14:tracePt t="5921" x="2114550" y="5257800"/>
          <p14:tracePt t="5931" x="2082800" y="5232400"/>
          <p14:tracePt t="5949" x="1936750" y="5137150"/>
          <p14:tracePt t="5965" x="1828800" y="5054600"/>
          <p14:tracePt t="5981" x="1733550" y="4959350"/>
          <p14:tracePt t="5997" x="1651000" y="4864100"/>
          <p14:tracePt t="6014" x="1619250" y="4775200"/>
          <p14:tracePt t="6031" x="1606550" y="4679950"/>
          <p14:tracePt t="6048" x="1619250" y="4584700"/>
          <p14:tracePt t="6069" x="1689100" y="4521200"/>
          <p14:tracePt t="6083" x="1949450" y="4483100"/>
          <p14:tracePt t="6098" x="2051050" y="4476750"/>
          <p14:tracePt t="6114" x="2266950" y="4476750"/>
          <p14:tracePt t="6133" x="2565400" y="4476750"/>
          <p14:tracePt t="6147" x="2743200" y="4502150"/>
          <p14:tracePt t="6170" x="2870200" y="4559300"/>
          <p14:tracePt t="6180" x="2940050" y="4629150"/>
          <p14:tracePt t="6197" x="2997200" y="4718050"/>
          <p14:tracePt t="6214" x="3016250" y="4806950"/>
          <p14:tracePt t="6231" x="2997200" y="4908550"/>
          <p14:tracePt t="6247" x="2965450" y="5010150"/>
          <p14:tracePt t="6264" x="2901950" y="5118100"/>
          <p14:tracePt t="6280" x="2806700" y="5213350"/>
          <p14:tracePt t="6297" x="2686050" y="5314950"/>
          <p14:tracePt t="6301" x="2622550" y="5359400"/>
          <p14:tracePt t="6314" x="2565400" y="5397500"/>
          <p14:tracePt t="6323" x="2514600" y="5441950"/>
          <p14:tracePt t="6327" x="2463800" y="5467350"/>
          <p14:tracePt t="6349" x="2330450" y="5505450"/>
          <p14:tracePt t="6367" x="2254250" y="5505450"/>
          <p14:tracePt t="6372" x="2222500" y="5486400"/>
          <p14:tracePt t="6382" x="2190750" y="5461000"/>
          <p14:tracePt t="6400" x="2120900" y="5384800"/>
          <p14:tracePt t="6414" x="2063750" y="5283200"/>
          <p14:tracePt t="6430" x="2032000" y="5181600"/>
          <p14:tracePt t="6448" x="2025650" y="5080000"/>
          <p14:tracePt t="6464" x="2025650" y="4953000"/>
          <p14:tracePt t="6481" x="2038350" y="4806950"/>
          <p14:tracePt t="6498" x="2063750" y="4686300"/>
          <p14:tracePt t="6500" x="2089150" y="4654550"/>
          <p14:tracePt t="6514" x="2114550" y="4635500"/>
          <p14:tracePt t="6531" x="2203450" y="4635500"/>
          <p14:tracePt t="6548" x="2406650" y="4629150"/>
          <p14:tracePt t="6564" x="2578100" y="4629150"/>
          <p14:tracePt t="6583" x="2762250" y="4654550"/>
          <p14:tracePt t="6601" x="2914650" y="4724400"/>
          <p14:tracePt t="6614" x="3009900" y="4813300"/>
          <p14:tracePt t="6634" x="3041650" y="4914900"/>
          <p14:tracePt t="6647" x="3048000" y="5041900"/>
          <p14:tracePt t="6664" x="2997200" y="5156200"/>
          <p14:tracePt t="6681" x="2876550" y="5226050"/>
          <p14:tracePt t="6700" x="2698750" y="5257800"/>
          <p14:tracePt t="6714" x="2635250" y="5257800"/>
          <p14:tracePt t="6731" x="2520950" y="5238750"/>
          <p14:tracePt t="6747" x="2381250" y="5149850"/>
          <p14:tracePt t="6764" x="2355850" y="5048250"/>
          <p14:tracePt t="6780" x="2387600" y="4908550"/>
          <p14:tracePt t="6797" x="2508250" y="4756150"/>
          <p14:tracePt t="6814" x="2667000" y="4603750"/>
          <p14:tracePt t="6834" x="2889250" y="4476750"/>
          <p14:tracePt t="6851" x="3302000" y="4140200"/>
          <p14:tracePt t="6867" x="3587750" y="3860800"/>
          <p14:tracePt t="6884" x="3721100" y="3714750"/>
          <p14:tracePt t="6899" x="4178300" y="3168650"/>
          <p14:tracePt t="6919" x="4464050" y="2825750"/>
          <p14:tracePt t="6932" x="4730750" y="2571750"/>
          <p14:tracePt t="6951" x="4933950" y="2425700"/>
          <p14:tracePt t="6964" x="5099050" y="2292350"/>
          <p14:tracePt t="6981" x="5168900" y="2108200"/>
          <p14:tracePt t="6997" x="5194300" y="1924050"/>
          <p14:tracePt t="7014" x="5181600" y="1790700"/>
          <p14:tracePt t="7031" x="5168900" y="1758950"/>
          <p14:tracePt t="7048" x="5143500" y="1778000"/>
          <p14:tracePt t="7068" x="5086350" y="1873250"/>
          <p14:tracePt t="7082" x="5029200" y="1968500"/>
          <p14:tracePt t="7264" x="5022850" y="1949450"/>
          <p14:tracePt t="7267" x="5016500" y="1866900"/>
          <p14:tracePt t="7281" x="5022850" y="1778000"/>
          <p14:tracePt t="7297" x="4997450" y="1562100"/>
          <p14:tracePt t="7304" x="4997450" y="1460500"/>
          <p14:tracePt t="7314" x="4997450" y="1358900"/>
          <p14:tracePt t="7330" x="5010150" y="1206500"/>
          <p14:tracePt t="7351" x="5041900" y="1028700"/>
          <p14:tracePt t="7364" x="5035550" y="939800"/>
          <p14:tracePt t="7384" x="5022850" y="869950"/>
          <p14:tracePt t="7398" x="5016500" y="844550"/>
          <p14:tracePt t="7415" x="5010150" y="819150"/>
          <p14:tracePt t="7431" x="5010150" y="806450"/>
          <p14:tracePt t="7450" x="5010150" y="800100"/>
          <p14:tracePt t="7463" x="5003800" y="793750"/>
          <p14:tracePt t="7515" x="5003800" y="787400"/>
          <p14:tracePt t="7522" x="5003800" y="774700"/>
          <p14:tracePt t="7531" x="5016500" y="742950"/>
          <p14:tracePt t="7547" x="5035550" y="730250"/>
          <p14:tracePt t="7564" x="5048250" y="723900"/>
          <p14:tracePt t="7583" x="5080000" y="711200"/>
          <p14:tracePt t="7597" x="5143500" y="679450"/>
          <p14:tracePt t="7614" x="5200650" y="641350"/>
          <p14:tracePt t="7634" x="5245100" y="571500"/>
          <p14:tracePt t="7647" x="5276850" y="527050"/>
          <p14:tracePt t="7664" x="5283200" y="514350"/>
          <p14:tracePt t="7680" x="5289550" y="514350"/>
          <p14:tracePt t="7805" x="5289550" y="508000"/>
          <p14:tracePt t="7812" x="5276850" y="508000"/>
          <p14:tracePt t="7822" x="5257800" y="501650"/>
          <p14:tracePt t="7830" x="5245100" y="501650"/>
          <p14:tracePt t="7848" x="5200650" y="495300"/>
          <p14:tracePt t="7867" x="5143500" y="495300"/>
          <p14:tracePt t="7884" x="5092700" y="495300"/>
          <p14:tracePt t="7897" x="5073650" y="495300"/>
          <p14:tracePt t="7901" x="5060950" y="488950"/>
          <p14:tracePt t="7914" x="5048250" y="488950"/>
          <p14:tracePt t="7931" x="5022850" y="476250"/>
          <p14:tracePt t="7948" x="5016500" y="469900"/>
          <p14:tracePt t="8227" x="5022850" y="469900"/>
          <p14:tracePt t="8236" x="5029200" y="469900"/>
          <p14:tracePt t="8252" x="5035550" y="469900"/>
          <p14:tracePt t="8266" x="5041900" y="469900"/>
          <p14:tracePt t="8365" x="5041900" y="463550"/>
          <p14:tracePt t="8385" x="5048250" y="457200"/>
          <p14:tracePt t="8391" x="5054600" y="457200"/>
          <p14:tracePt t="8397" x="5060950" y="457200"/>
          <p14:tracePt t="8415" x="5080000" y="450850"/>
          <p14:tracePt t="8430" x="5099050" y="444500"/>
          <p14:tracePt t="8449" x="5118100" y="444500"/>
          <p14:tracePt t="8452" x="5130800" y="444500"/>
          <p14:tracePt t="8464" x="5143500" y="444500"/>
          <p14:tracePt t="8481" x="5162550" y="431800"/>
          <p14:tracePt t="8497" x="5181600" y="425450"/>
          <p14:tracePt t="8500" x="5187950" y="425450"/>
          <p14:tracePt t="8514" x="5194300" y="425450"/>
          <p14:tracePt t="8531" x="5200650" y="419100"/>
          <p14:tracePt t="8575" x="5207000" y="419100"/>
          <p14:tracePt t="8580" x="5232400" y="419100"/>
          <p14:tracePt t="8597" x="5289550" y="412750"/>
          <p14:tracePt t="8618" x="5327650" y="400050"/>
          <p14:tracePt t="8634" x="5365750" y="387350"/>
          <p14:tracePt t="8651" x="5397500" y="361950"/>
          <p14:tracePt t="8664" x="5467350" y="355600"/>
          <p14:tracePt t="8682" x="5511800" y="349250"/>
          <p14:tracePt t="8697" x="5543550" y="355600"/>
          <p14:tracePt t="8714" x="5562600" y="349250"/>
          <p14:tracePt t="8731" x="5568950" y="342900"/>
          <p14:tracePt t="8924" x="5562600" y="342900"/>
          <p14:tracePt t="9023" x="5556250" y="342900"/>
          <p14:tracePt t="9027" x="5530850" y="349250"/>
          <p14:tracePt t="9038" x="5486400" y="355600"/>
          <p14:tracePt t="9048" x="5441950" y="361950"/>
          <p14:tracePt t="9069" x="5314950" y="355600"/>
          <p14:tracePt t="9080" x="5276850" y="355600"/>
          <p14:tracePt t="9097" x="5207000" y="355600"/>
          <p14:tracePt t="9114" x="5149850" y="355600"/>
          <p14:tracePt t="9133" x="5118100" y="355600"/>
          <p14:tracePt t="9147" x="5111750" y="355600"/>
          <p14:tracePt t="9164" x="5099050" y="355600"/>
          <p14:tracePt t="9181" x="5086350" y="355600"/>
          <p14:tracePt t="9214" x="5080000" y="355600"/>
          <p14:tracePt t="9270" x="5080000" y="349250"/>
          <p14:tracePt t="9275" x="5067300" y="342900"/>
          <p14:tracePt t="9283" x="5060950" y="342900"/>
          <p14:tracePt t="9300" x="5054600" y="342900"/>
          <p14:tracePt t="9491" x="5060950" y="342900"/>
          <p14:tracePt t="9499" x="5086350" y="342900"/>
          <p14:tracePt t="9516" x="5143500" y="342900"/>
          <p14:tracePt t="9532" x="5219700" y="355600"/>
          <p14:tracePt t="9548" x="5295900" y="355600"/>
          <p14:tracePt t="9564" x="5378450" y="355600"/>
          <p14:tracePt t="9581" x="5467350" y="349250"/>
          <p14:tracePt t="9602" x="5575300" y="349250"/>
          <p14:tracePt t="9614" x="5657850" y="349250"/>
          <p14:tracePt t="9635" x="5670550" y="336550"/>
          <p14:tracePt t="9796" x="5645150" y="336550"/>
          <p14:tracePt t="9817" x="5581650" y="336550"/>
          <p14:tracePt t="9825" x="5524500" y="342900"/>
          <p14:tracePt t="9828" x="5505450" y="355600"/>
          <p14:tracePt t="9847" x="5384800" y="368300"/>
          <p14:tracePt t="9864" x="5289550" y="374650"/>
          <p14:tracePt t="9883" x="5194300" y="381000"/>
          <p14:tracePt t="9900" x="5118100" y="393700"/>
          <p14:tracePt t="9917" x="5092700" y="400050"/>
          <p14:tracePt t="9930" x="5086350" y="400050"/>
          <p14:tracePt t="10059" x="5105400" y="400050"/>
          <p14:tracePt t="10073" x="5137150" y="400050"/>
          <p14:tracePt t="10077" x="5168900" y="406400"/>
          <p14:tracePt t="10083" x="5200650" y="412750"/>
          <p14:tracePt t="10097" x="5226050" y="419100"/>
          <p14:tracePt t="10117" x="5283200" y="425450"/>
          <p14:tracePt t="10134" x="5334000" y="425450"/>
          <p14:tracePt t="10147" x="5372100" y="425450"/>
          <p14:tracePt t="10164" x="5403850" y="425450"/>
          <p14:tracePt t="10182" x="5448300" y="425450"/>
          <p14:tracePt t="10200" x="5499100" y="425450"/>
          <p14:tracePt t="10215" x="5537200" y="425450"/>
          <p14:tracePt t="10233" x="5543550" y="425450"/>
          <p14:tracePt t="10326" x="5537200" y="495300"/>
          <p14:tracePt t="10333" x="5524500" y="584200"/>
          <p14:tracePt t="10339" x="5480050" y="711200"/>
          <p14:tracePt t="10351" x="5422900" y="901700"/>
          <p14:tracePt t="10364" x="5302250" y="1320800"/>
          <p14:tracePt t="10383" x="5200650" y="1771650"/>
          <p14:tracePt t="10397" x="5073650" y="2209800"/>
          <p14:tracePt t="10414" x="4927600" y="2590800"/>
          <p14:tracePt t="10431" x="4800600" y="2838450"/>
          <p14:tracePt t="10450" x="4660900" y="3022600"/>
          <p14:tracePt t="10464" x="4552950" y="3175000"/>
          <p14:tracePt t="10481" x="4425950" y="3321050"/>
          <p14:tracePt t="10500" x="4248150" y="3441700"/>
          <p14:tracePt t="10514" x="4216400" y="3454400"/>
          <p14:tracePt t="10531" x="4178300" y="3473450"/>
          <p14:tracePt t="10548" x="4140200" y="3473450"/>
          <p14:tracePt t="10566" x="4076700" y="3492500"/>
          <p14:tracePt t="10581" x="3981450" y="3524250"/>
          <p14:tracePt t="10600" x="3867150" y="3575050"/>
          <p14:tracePt t="10614" x="3733800" y="3632200"/>
          <p14:tracePt t="10633" x="3600450" y="3683000"/>
          <p14:tracePt t="10648" x="3467100" y="3727450"/>
          <p14:tracePt t="10664" x="3333750" y="3752850"/>
          <p14:tracePt t="10681" x="3206750" y="3778250"/>
          <p14:tracePt t="10698" x="3098800" y="3778250"/>
          <p14:tracePt t="10714" x="3016250" y="3784600"/>
          <p14:tracePt t="10731" x="2959100" y="3810000"/>
          <p14:tracePt t="10748" x="2933700" y="3816350"/>
          <p14:tracePt t="10764" x="2927350" y="3816350"/>
          <p14:tracePt t="10852" x="2927350" y="3797300"/>
          <p14:tracePt t="10860" x="2927350" y="3765550"/>
          <p14:tracePt t="10868" x="2927350" y="3740150"/>
          <p14:tracePt t="10883" x="2933700" y="3702050"/>
          <p14:tracePt t="10898" x="2997200" y="3600450"/>
          <p14:tracePt t="10914" x="3124200" y="3448050"/>
          <p14:tracePt t="10931" x="3308350" y="3219450"/>
          <p14:tracePt t="10948" x="3727450" y="2755900"/>
          <p14:tracePt t="10964" x="4025900" y="2324100"/>
          <p14:tracePt t="10981" x="4292600" y="1936750"/>
          <p14:tracePt t="10997" x="4552950" y="1625600"/>
          <p14:tracePt t="11014" x="4781550" y="1358900"/>
          <p14:tracePt t="11031" x="4933950" y="1092200"/>
          <p14:tracePt t="11053" x="5130800" y="781050"/>
          <p14:tracePt t="11064" x="5175250" y="698500"/>
          <p14:tracePt t="11073" x="5232400" y="615950"/>
          <p14:tracePt t="11076" x="5270500" y="546100"/>
          <p14:tracePt t="11101" x="5314950" y="406400"/>
          <p14:tracePt t="11114" x="5314950" y="381000"/>
          <p14:tracePt t="11133" x="5321300" y="317500"/>
          <p14:tracePt t="11147" x="5321300" y="285750"/>
          <p14:tracePt t="11164" x="5327650" y="247650"/>
          <p14:tracePt t="11180" x="5359400" y="203200"/>
          <p14:tracePt t="11199" x="5372100" y="171450"/>
          <p14:tracePt t="11214" x="5378450" y="171450"/>
          <p14:tracePt t="11322" x="5372100" y="184150"/>
          <p14:tracePt t="11328" x="5372100" y="203200"/>
          <p14:tracePt t="11334" x="5365750" y="222250"/>
          <p14:tracePt t="11347" x="5365750" y="234950"/>
          <p14:tracePt t="11364" x="5365750" y="241300"/>
          <p14:tracePt t="11383" x="5359400" y="247650"/>
          <p14:tracePt t="11397" x="5334000" y="279400"/>
          <p14:tracePt t="11416" x="5283200" y="304800"/>
          <p14:tracePt t="11430" x="5200650" y="336550"/>
          <p14:tracePt t="11450" x="5149850" y="349250"/>
          <p14:tracePt t="11464" x="5092700" y="349250"/>
          <p14:tracePt t="11481" x="5010150" y="349250"/>
          <p14:tracePt t="11497" x="4927600" y="355600"/>
          <p14:tracePt t="11501" x="4889500" y="361950"/>
          <p14:tracePt t="11514" x="4851400" y="361950"/>
          <p14:tracePt t="11532" x="4768850" y="361950"/>
          <p14:tracePt t="11548" x="4749800" y="361950"/>
          <p14:tracePt t="11567" x="4737100" y="361950"/>
          <p14:tracePt t="11663" x="4743450" y="361950"/>
          <p14:tracePt t="11680" x="4806950" y="368300"/>
          <p14:tracePt t="11697" x="4908550" y="374650"/>
          <p14:tracePt t="11714" x="5048250" y="374650"/>
          <p14:tracePt t="11731" x="5200650" y="368300"/>
          <p14:tracePt t="11734" x="5276850" y="355600"/>
          <p14:tracePt t="11748" x="5422900" y="349250"/>
          <p14:tracePt t="11764" x="5524500" y="342900"/>
          <p14:tracePt t="11781" x="5568950" y="323850"/>
          <p14:tracePt t="11797" x="5594350" y="330200"/>
          <p14:tracePt t="11853" x="5581650" y="336550"/>
          <p14:tracePt t="11860" x="5562600" y="342900"/>
          <p14:tracePt t="11867" x="5537200" y="349250"/>
          <p14:tracePt t="11884" x="5473700" y="361950"/>
          <p14:tracePt t="11898" x="5441950" y="361950"/>
          <p14:tracePt t="11900" x="5416550" y="361950"/>
          <p14:tracePt t="11914" x="5397500" y="361950"/>
          <p14:tracePt t="11931" x="5353050" y="361950"/>
          <p14:tracePt t="11949" x="5289550" y="361950"/>
          <p14:tracePt t="11964" x="5270500" y="361950"/>
          <p14:tracePt t="12060" x="5276850" y="361950"/>
          <p14:tracePt t="12074" x="5289550" y="361950"/>
          <p14:tracePt t="12077" x="5295900" y="361950"/>
          <p14:tracePt t="12083" x="5308600" y="361950"/>
          <p14:tracePt t="12100" x="5321300" y="361950"/>
          <p14:tracePt t="12213" x="5321300" y="374650"/>
          <p14:tracePt t="12219" x="5302250" y="438150"/>
          <p14:tracePt t="12230" x="5257800" y="520700"/>
          <p14:tracePt t="12247" x="5162550" y="774700"/>
          <p14:tracePt t="12264" x="5073650" y="1066800"/>
          <p14:tracePt t="12281" x="4940300" y="1352550"/>
          <p14:tracePt t="12297" x="4781550" y="1631950"/>
          <p14:tracePt t="12314" x="4597400" y="1873250"/>
          <p14:tracePt t="12321" x="4527550" y="1974850"/>
          <p14:tracePt t="12330" x="4464050" y="2076450"/>
          <p14:tracePt t="12348" x="4324350" y="2330450"/>
          <p14:tracePt t="12365" x="4260850" y="2489200"/>
          <p14:tracePt t="12384" x="4210050" y="2635250"/>
          <p14:tracePt t="12397" x="4171950" y="2768600"/>
          <p14:tracePt t="12415" x="4133850" y="2876550"/>
          <p14:tracePt t="12430" x="4102100" y="2965450"/>
          <p14:tracePt t="12448" x="4070350" y="3079750"/>
          <p14:tracePt t="12464" x="4044950" y="3213100"/>
          <p14:tracePt t="12480" x="4032250" y="3340100"/>
          <p14:tracePt t="12497" x="4000500" y="3454400"/>
          <p14:tracePt t="12515" x="3968750" y="3613150"/>
          <p14:tracePt t="12532" x="3943350" y="3702050"/>
          <p14:tracePt t="12554" x="3905250" y="3784600"/>
          <p14:tracePt t="12564" x="3873500" y="3867150"/>
          <p14:tracePt t="12581" x="3848100" y="3943350"/>
          <p14:tracePt t="12600" x="3829050" y="4000500"/>
          <p14:tracePt t="12614" x="3822700" y="4038600"/>
          <p14:tracePt t="12632" x="3816350" y="4057650"/>
          <p14:tracePt t="12647" x="3816350" y="4076700"/>
          <p14:tracePt t="12668" x="3810000" y="4089400"/>
          <p14:tracePt t="12681" x="3810000" y="4095750"/>
          <p14:tracePt t="12699" x="3810000" y="4108450"/>
          <p14:tracePt t="12843" x="3803650" y="4108450"/>
          <p14:tracePt t="15500" x="3816350" y="4108450"/>
          <p14:tracePt t="15511" x="3829050" y="4108450"/>
          <p14:tracePt t="15515" x="3835400" y="4083050"/>
          <p14:tracePt t="15531" x="3848100" y="4044950"/>
          <p14:tracePt t="15552" x="3886200" y="3949700"/>
          <p14:tracePt t="15565" x="3911600" y="3892550"/>
          <p14:tracePt t="15583" x="3930650" y="3835400"/>
          <p14:tracePt t="15602" x="3943350" y="3803650"/>
          <p14:tracePt t="15684" x="3937000" y="3803650"/>
          <p14:tracePt t="15702" x="3930650" y="3803650"/>
          <p14:tracePt t="15709" x="3930650" y="3810000"/>
          <p14:tracePt t="15716" x="3924300" y="3816350"/>
          <p14:tracePt t="15740" x="3924300" y="3822700"/>
          <p14:tracePt t="15766" x="3917950" y="3829050"/>
          <p14:tracePt t="15771" x="3911600" y="3829050"/>
          <p14:tracePt t="15780" x="3892550" y="3829050"/>
          <p14:tracePt t="15798" x="3860800" y="3841750"/>
          <p14:tracePt t="15814" x="3835400" y="3854450"/>
          <p14:tracePt t="15831" x="3790950" y="3867150"/>
          <p14:tracePt t="15847" x="3746500" y="3886200"/>
          <p14:tracePt t="15864" x="3695700" y="3892550"/>
          <p14:tracePt t="15884" x="3663950" y="3905250"/>
          <p14:tracePt t="15897" x="3651250" y="3911600"/>
          <p14:tracePt t="15915" x="3644900" y="3911600"/>
          <p14:tracePt t="15931" x="3638550" y="3911600"/>
          <p14:tracePt t="15949" x="3632200" y="3911600"/>
          <p14:tracePt t="15996" x="3625850" y="3911600"/>
          <p14:tracePt t="16183" x="3625850" y="3917950"/>
          <p14:tracePt t="16188" x="3619500" y="3924300"/>
          <p14:tracePt t="16574" x="3625850" y="3924300"/>
          <p14:tracePt t="16580" x="3644900" y="3924300"/>
          <p14:tracePt t="16587" x="3676650" y="3924300"/>
          <p14:tracePt t="16597" x="3708400" y="3930650"/>
          <p14:tracePt t="16617" x="3778250" y="3937000"/>
          <p14:tracePt t="16633" x="3854450" y="3949700"/>
          <p14:tracePt t="16637" x="3905250" y="3956050"/>
          <p14:tracePt t="16647" x="3949700" y="3956050"/>
          <p14:tracePt t="16665" x="4051300" y="3956050"/>
          <p14:tracePt t="16681" x="4140200" y="3956050"/>
          <p14:tracePt t="16684" x="4171950" y="3956050"/>
          <p14:tracePt t="16699" x="4184650" y="3956050"/>
          <p14:tracePt t="17075" x="4184650" y="3968750"/>
          <p14:tracePt t="17083" x="4184650" y="3981450"/>
          <p14:tracePt t="17101" x="4184650" y="4038600"/>
          <p14:tracePt t="17114" x="4184650" y="4076700"/>
          <p14:tracePt t="17134" x="4184650" y="4197350"/>
          <p14:tracePt t="17138" x="4184650" y="4241800"/>
          <p14:tracePt t="17147" x="4184650" y="4305300"/>
          <p14:tracePt t="17164" x="4184650" y="4438650"/>
          <p14:tracePt t="17181" x="4165600" y="4572000"/>
          <p14:tracePt t="17203" x="4152900" y="4711700"/>
          <p14:tracePt t="17209" x="4127500" y="4768850"/>
          <p14:tracePt t="17214" x="4102100" y="4826000"/>
          <p14:tracePt t="17231" x="4057650" y="4940300"/>
          <p14:tracePt t="17247" x="3994150" y="5041900"/>
          <p14:tracePt t="17264" x="3924300" y="5143500"/>
          <p14:tracePt t="17281" x="3867150" y="5232400"/>
          <p14:tracePt t="17297" x="3803650" y="5321300"/>
          <p14:tracePt t="17314" x="3746500" y="5391150"/>
          <p14:tracePt t="17324" x="3676650" y="5429250"/>
          <p14:tracePt t="17348" x="3606800" y="5461000"/>
          <p14:tracePt t="17364" x="3581400" y="5473700"/>
          <p14:tracePt t="17382" x="3556000" y="5473700"/>
          <p14:tracePt t="17397" x="3549650" y="5473700"/>
          <p14:tracePt t="17414" x="3543300" y="5473700"/>
          <p14:tracePt t="17431" x="3524250" y="5473700"/>
          <p14:tracePt t="17447" x="3505200" y="5473700"/>
          <p14:tracePt t="17464" x="3492500" y="5467350"/>
          <p14:tracePt t="17481" x="3492500" y="5461000"/>
          <p14:tracePt t="17497" x="3486150" y="5454650"/>
          <p14:tracePt t="17555" x="3486150" y="5448300"/>
          <p14:tracePt t="17567" x="3486150" y="5441950"/>
          <p14:tracePt t="17575" x="3486150" y="5435600"/>
          <p14:tracePt t="17580" x="3486150" y="5429250"/>
          <p14:tracePt t="17598" x="3492500" y="5422900"/>
          <p14:tracePt t="17619" x="3524250" y="5403850"/>
          <p14:tracePt t="17633" x="3581400" y="5384800"/>
          <p14:tracePt t="17638" x="3613150" y="5378450"/>
          <p14:tracePt t="17647" x="3663950" y="5372100"/>
          <p14:tracePt t="17664" x="3765550" y="5359400"/>
          <p14:tracePt t="17681" x="3879850" y="5359400"/>
          <p14:tracePt t="17697" x="3994150" y="5359400"/>
          <p14:tracePt t="17698" x="4044950" y="5359400"/>
          <p14:tracePt t="17714" x="4089400" y="5359400"/>
          <p14:tracePt t="17731" x="4184650" y="5359400"/>
          <p14:tracePt t="17734" x="4241800" y="5359400"/>
          <p14:tracePt t="17747" x="4356100" y="5359400"/>
          <p14:tracePt t="17764" x="4470400" y="5359400"/>
          <p14:tracePt t="17781" x="4572000" y="5359400"/>
          <p14:tracePt t="17798" x="4686300" y="5353050"/>
          <p14:tracePt t="17814" x="4800600" y="5346700"/>
          <p14:tracePt t="17832" x="4914900" y="5340350"/>
          <p14:tracePt t="17852" x="5067300" y="5334000"/>
          <p14:tracePt t="17864" x="5105400" y="5327650"/>
          <p14:tracePt t="17884" x="5175250" y="5321300"/>
          <p14:tracePt t="17897" x="5187950" y="5321300"/>
          <p14:tracePt t="17914" x="5200650" y="5321300"/>
          <p14:tracePt t="17931" x="5226050" y="5321300"/>
          <p14:tracePt t="17949" x="5270500" y="5321300"/>
          <p14:tracePt t="17964" x="5295900" y="5321300"/>
          <p14:tracePt t="18009" x="5302250" y="5321300"/>
          <p14:tracePt t="18020" x="5308600" y="5321300"/>
          <p14:tracePt t="18031" x="5314950" y="5321300"/>
          <p14:tracePt t="18048" x="5327650" y="5321300"/>
          <p14:tracePt t="18065" x="5346700" y="5321300"/>
          <p14:tracePt t="18072" x="5353050" y="5321300"/>
          <p14:tracePt t="18083" x="5359400" y="5321300"/>
          <p14:tracePt t="18097" x="5365750" y="5321300"/>
          <p14:tracePt t="18188" x="5353050" y="5321300"/>
          <p14:tracePt t="18200" x="5295900" y="5321300"/>
          <p14:tracePt t="18202" x="5219700" y="5321300"/>
          <p14:tracePt t="18214" x="5118100" y="5321300"/>
          <p14:tracePt t="18231" x="4857750" y="5321300"/>
          <p14:tracePt t="18247" x="4533900" y="5321300"/>
          <p14:tracePt t="18264" x="4171950" y="5321300"/>
          <p14:tracePt t="18281" x="3803650" y="5321300"/>
          <p14:tracePt t="18297" x="3473450" y="5321300"/>
          <p14:tracePt t="18301" x="3352800" y="5321300"/>
          <p14:tracePt t="18314" x="3251200" y="5321300"/>
          <p14:tracePt t="18329" x="3092450" y="5321300"/>
          <p14:tracePt t="18334" x="3035300" y="5321300"/>
          <p14:tracePt t="18348" x="2978150" y="5308600"/>
          <p14:tracePt t="18367" x="2971800" y="5308600"/>
          <p14:tracePt t="18383" x="2971800" y="5295900"/>
          <p14:tracePt t="18397" x="2997200" y="5270500"/>
          <p14:tracePt t="18416" x="3028950" y="5251450"/>
          <p14:tracePt t="18431" x="3054350" y="5245100"/>
          <p14:tracePt t="18450" x="3073400" y="5238750"/>
          <p14:tracePt t="18464" x="3073400" y="5232400"/>
          <p14:tracePt t="18480" x="3079750" y="5232400"/>
          <p14:tracePt t="18497" x="3130550" y="5232400"/>
          <p14:tracePt t="18514" x="3244850" y="5232400"/>
          <p14:tracePt t="18531" x="3543300" y="5232400"/>
          <p14:tracePt t="18553" x="3784600" y="5232400"/>
          <p14:tracePt t="18564" x="4057650" y="5226050"/>
          <p14:tracePt t="18580" x="4330700" y="5226050"/>
          <p14:tracePt t="18602" x="4603750" y="5226050"/>
          <p14:tracePt t="18614" x="4876800" y="5226050"/>
          <p14:tracePt t="18634" x="5054600" y="5226050"/>
          <p14:tracePt t="18647" x="5175250" y="5226050"/>
          <p14:tracePt t="18664" x="5251450" y="5226050"/>
          <p14:tracePt t="18680" x="5289550" y="5226050"/>
          <p14:tracePt t="18698" x="5302250" y="5226050"/>
          <p14:tracePt t="18748" x="5295900" y="5226050"/>
          <p14:tracePt t="18765" x="5276850" y="5226050"/>
          <p14:tracePt t="18772" x="5270500" y="5226050"/>
          <p14:tracePt t="18781" x="5257800" y="5226050"/>
          <p14:tracePt t="18797" x="5200650" y="5226050"/>
          <p14:tracePt t="18814" x="5118100" y="5232400"/>
          <p14:tracePt t="18830" x="5010150" y="5232400"/>
          <p14:tracePt t="18847" x="4908550" y="5232400"/>
          <p14:tracePt t="18864" x="4832350" y="5238750"/>
          <p14:tracePt t="18883" x="4800600" y="5251450"/>
          <p14:tracePt t="18928" x="4832350" y="5251450"/>
          <p14:tracePt t="18932" x="4857750" y="5251450"/>
          <p14:tracePt t="18950" x="4908550" y="5251450"/>
          <p14:tracePt t="18964" x="4953000" y="5251450"/>
          <p14:tracePt t="18981" x="4984750" y="5251450"/>
          <p14:tracePt t="18997" x="5016500" y="5251450"/>
          <p14:tracePt t="19014" x="5029200" y="5251450"/>
          <p14:tracePt t="19149" x="5003800" y="5251450"/>
          <p14:tracePt t="19156" x="4972050" y="5251450"/>
          <p14:tracePt t="19165" x="4927600" y="5251450"/>
          <p14:tracePt t="19185" x="4800600" y="5251450"/>
          <p14:tracePt t="19198" x="4616450" y="5226050"/>
          <p14:tracePt t="19214" x="4349750" y="5137150"/>
          <p14:tracePt t="19230" x="4095750" y="5048250"/>
          <p14:tracePt t="19248" x="3898900" y="4984750"/>
          <p14:tracePt t="19264" x="3740150" y="4927600"/>
          <p14:tracePt t="19281" x="3619500" y="4838700"/>
          <p14:tracePt t="19298" x="3530600" y="4775200"/>
          <p14:tracePt t="19303" x="3486150" y="4737100"/>
          <p14:tracePt t="19314" x="3454400" y="4711700"/>
          <p14:tracePt t="19327" x="3397250" y="4673600"/>
          <p14:tracePt t="19331" x="3371850" y="4648200"/>
          <p14:tracePt t="19350" x="3346450" y="4610100"/>
          <p14:tracePt t="19364" x="3327400" y="4559300"/>
          <p14:tracePt t="19383" x="3295650" y="4483100"/>
          <p14:tracePt t="19397" x="3244850" y="4406900"/>
          <p14:tracePt t="19414" x="3200400" y="4343400"/>
          <p14:tracePt t="19431" x="3155950" y="4292600"/>
          <p14:tracePt t="19452" x="3117850" y="4260850"/>
          <p14:tracePt t="19464" x="3092450" y="4241800"/>
          <p14:tracePt t="19482" x="3092450" y="4229100"/>
          <p14:tracePt t="19497" x="3086100" y="4203700"/>
          <p14:tracePt t="19514" x="3086100" y="4152900"/>
          <p14:tracePt t="19532" x="3086100" y="4070350"/>
          <p14:tracePt t="19539" x="3086100" y="4044950"/>
          <p14:tracePt t="19548" x="3086100" y="4025900"/>
          <p14:tracePt t="19565" x="3086100" y="3987800"/>
          <p14:tracePt t="19583" x="3079750" y="3956050"/>
          <p14:tracePt t="19597" x="3067050" y="3924300"/>
          <p14:tracePt t="19614" x="3060700" y="3898900"/>
          <p14:tracePt t="19634" x="3048000" y="3873500"/>
          <p14:tracePt t="19647" x="3041650" y="3860800"/>
          <p14:tracePt t="19664" x="3035300" y="3860800"/>
          <p14:tracePt t="19681" x="3035300" y="3854450"/>
          <p14:tracePt t="19844" x="3035300" y="3848100"/>
          <p14:tracePt t="21156" x="3048000" y="3848100"/>
          <p14:tracePt t="21164" x="3060700" y="3848100"/>
          <p14:tracePt t="21181" x="3092450" y="3841750"/>
          <p14:tracePt t="21200" x="3149600" y="3835400"/>
          <p14:tracePt t="21214" x="3244850" y="3829050"/>
          <p14:tracePt t="21231" x="3359150" y="3822700"/>
          <p14:tracePt t="21248" x="3505200" y="3810000"/>
          <p14:tracePt t="21264" x="3695700" y="3803650"/>
          <p14:tracePt t="21281" x="3898900" y="3803650"/>
          <p14:tracePt t="21298" x="4108450" y="3797300"/>
          <p14:tracePt t="21301" x="4203700" y="3797300"/>
          <p14:tracePt t="21319" x="4394200" y="3797300"/>
          <p14:tracePt t="21331" x="4502150" y="3797300"/>
          <p14:tracePt t="21347" x="4813300" y="3784600"/>
          <p14:tracePt t="21365" x="5022850" y="3784600"/>
          <p14:tracePt t="21383" x="5219700" y="3778250"/>
          <p14:tracePt t="21400" x="5359400" y="3778250"/>
          <p14:tracePt t="21414" x="5467350" y="3778250"/>
          <p14:tracePt t="21432" x="5556250" y="3778250"/>
          <p14:tracePt t="21449" x="5619750" y="3797300"/>
          <p14:tracePt t="21464" x="5638800" y="3803650"/>
          <p14:tracePt t="21511" x="5638800" y="3810000"/>
          <p14:tracePt t="21533" x="5638800" y="3816350"/>
          <p14:tracePt t="21549" x="5638800" y="3822700"/>
          <p14:tracePt t="21555" x="5638800" y="3835400"/>
          <p14:tracePt t="21568" x="5638800" y="3854450"/>
          <p14:tracePt t="21580" x="5638800" y="3898900"/>
          <p14:tracePt t="21601" x="5632450" y="3943350"/>
          <p14:tracePt t="21614" x="5607050" y="4025900"/>
          <p14:tracePt t="21634" x="5575300" y="4133850"/>
          <p14:tracePt t="21647" x="5543550" y="4235450"/>
          <p14:tracePt t="21664" x="5524500" y="4292600"/>
          <p14:tracePt t="21681" x="5518150" y="4305300"/>
          <p14:tracePt t="21724" x="5492750" y="4305300"/>
          <p14:tracePt t="21733" x="5467350" y="4305300"/>
          <p14:tracePt t="21747" x="5353050" y="4279900"/>
          <p14:tracePt t="21764" x="5149850" y="4273550"/>
          <p14:tracePt t="21781" x="4895850" y="4273550"/>
          <p14:tracePt t="21798" x="4622800" y="4273550"/>
          <p14:tracePt t="21814" x="4337050" y="4273550"/>
          <p14:tracePt t="21831" x="4019550" y="4273550"/>
          <p14:tracePt t="21847" x="3740150" y="4273550"/>
          <p14:tracePt t="21864" x="3467100" y="4273550"/>
          <p14:tracePt t="21883" x="3206750" y="4273550"/>
          <p14:tracePt t="21897" x="2997200" y="4273550"/>
          <p14:tracePt t="21914" x="2844800" y="4273550"/>
          <p14:tracePt t="21921" x="2787650" y="4279900"/>
          <p14:tracePt t="21931" x="2736850" y="4279900"/>
          <p14:tracePt t="21947" x="2647950" y="4292600"/>
          <p14:tracePt t="21964" x="2635250" y="4298950"/>
          <p14:tracePt t="22014" x="2647950" y="4311650"/>
          <p14:tracePt t="22020" x="2647950" y="4318000"/>
          <p14:tracePt t="22030" x="2654300" y="4324350"/>
          <p14:tracePt t="22048" x="2654300" y="4349750"/>
          <p14:tracePt t="22069" x="2660650" y="4425950"/>
          <p14:tracePt t="22081" x="2660650" y="4464050"/>
          <p14:tracePt t="22100" x="2692400" y="4565650"/>
          <p14:tracePt t="22118" x="2705100" y="4597400"/>
          <p14:tracePt t="22133" x="2717800" y="4610100"/>
          <p14:tracePt t="22147" x="2724150" y="4616450"/>
          <p14:tracePt t="22227" x="2787650" y="4616450"/>
          <p14:tracePt t="22235" x="2863850" y="4622800"/>
          <p14:tracePt t="22248" x="2952750" y="4622800"/>
          <p14:tracePt t="22267" x="3257550" y="4622800"/>
          <p14:tracePt t="22281" x="3378200" y="4622800"/>
          <p14:tracePt t="22297" x="3638550" y="4622800"/>
          <p14:tracePt t="22314" x="4051300" y="4622800"/>
          <p14:tracePt t="22331" x="4191000" y="4622800"/>
          <p14:tracePt t="22351" x="4603750" y="4622800"/>
          <p14:tracePt t="22364" x="4870450" y="4622800"/>
          <p14:tracePt t="22383" x="5073650" y="4622800"/>
          <p14:tracePt t="22397" x="5213350" y="4629150"/>
          <p14:tracePt t="22418" x="5378450" y="4635500"/>
          <p14:tracePt t="22433" x="5403850" y="4635500"/>
          <p14:tracePt t="22447" x="5454650" y="4641850"/>
          <p14:tracePt t="22464" x="5486400" y="4648200"/>
          <p14:tracePt t="22480" x="5518150" y="4654550"/>
          <p14:tracePt t="22497" x="5530850" y="4660900"/>
          <p14:tracePt t="22514" x="5543550" y="4667250"/>
          <p14:tracePt t="22531" x="5562600" y="4673600"/>
          <p14:tracePt t="22548" x="5588000" y="4692650"/>
          <p14:tracePt t="22568" x="5600700" y="4699000"/>
          <p14:tracePt t="22583" x="5613400" y="4711700"/>
          <p14:tracePt t="22597" x="5619750" y="4724400"/>
          <p14:tracePt t="22614" x="5632450" y="4749800"/>
          <p14:tracePt t="22632" x="5638800" y="4768850"/>
          <p14:tracePt t="22648" x="5638800" y="4794250"/>
          <p14:tracePt t="22664" x="5626100" y="4819650"/>
          <p14:tracePt t="22681" x="5607050" y="4845050"/>
          <p14:tracePt t="22700" x="5537200" y="4876800"/>
          <p14:tracePt t="22714" x="5505450" y="4883150"/>
          <p14:tracePt t="22731" x="5435600" y="4902200"/>
          <p14:tracePt t="22733" x="5397500" y="4902200"/>
          <p14:tracePt t="22748" x="5314950" y="4902200"/>
          <p14:tracePt t="22764" x="5175250" y="4902200"/>
          <p14:tracePt t="22781" x="4972050" y="4876800"/>
          <p14:tracePt t="22798" x="4743450" y="4870450"/>
          <p14:tracePt t="22814" x="4514850" y="4870450"/>
          <p14:tracePt t="22830" x="4305300" y="4870450"/>
          <p14:tracePt t="22847" x="4095750" y="4870450"/>
          <p14:tracePt t="22867" x="3790950" y="4870450"/>
          <p14:tracePt t="22885" x="3619500" y="4870450"/>
          <p14:tracePt t="22899" x="3467100" y="4870450"/>
          <p14:tracePt t="22917" x="3333750" y="4870450"/>
          <p14:tracePt t="22931" x="3270250" y="4870450"/>
          <p14:tracePt t="22949" x="3130550" y="4870450"/>
          <p14:tracePt t="22964" x="3067050" y="4864100"/>
          <p14:tracePt t="22981" x="3009900" y="4857750"/>
          <p14:tracePt t="22997" x="2952750" y="4857750"/>
          <p14:tracePt t="23014" x="2901950" y="4851400"/>
          <p14:tracePt t="23031" x="2870200" y="4851400"/>
          <p14:tracePt t="23052" x="2863850" y="4851400"/>
          <p14:tracePt t="23155" x="2863850" y="4857750"/>
          <p14:tracePt t="23164" x="2863850" y="4864100"/>
          <p14:tracePt t="23181" x="2863850" y="4876800"/>
          <p14:tracePt t="23200" x="2844800" y="4902200"/>
          <p14:tracePt t="23214" x="2832100" y="4927600"/>
          <p14:tracePt t="23231" x="2832100" y="4933950"/>
          <p14:tracePt t="23247" x="2832100" y="4946650"/>
          <p14:tracePt t="23264" x="2832100" y="4959350"/>
          <p14:tracePt t="23281" x="2832100" y="4972050"/>
          <p14:tracePt t="23297" x="2857500" y="4991100"/>
          <p14:tracePt t="23314" x="2908300" y="4991100"/>
          <p14:tracePt t="23324" x="2997200" y="4991100"/>
          <p14:tracePt t="23332" x="3048000" y="4991100"/>
          <p14:tracePt t="23347" x="3194050" y="4991100"/>
          <p14:tracePt t="23364" x="3384550" y="4984750"/>
          <p14:tracePt t="23383" x="3625850" y="4984750"/>
          <p14:tracePt t="23397" x="3892550" y="4984750"/>
          <p14:tracePt t="23414" x="4171950" y="4972050"/>
          <p14:tracePt t="23430" x="4438650" y="4959350"/>
          <p14:tracePt t="23448" x="4699000" y="4959350"/>
          <p14:tracePt t="23464" x="4927600" y="4959350"/>
          <p14:tracePt t="23481" x="5111750" y="4959350"/>
          <p14:tracePt t="23498" x="5276850" y="4959350"/>
          <p14:tracePt t="23502" x="5334000" y="4959350"/>
          <p14:tracePt t="23515" x="5429250" y="4959350"/>
          <p14:tracePt t="23532" x="5461000" y="4959350"/>
          <p14:tracePt t="23576" x="5461000" y="4965700"/>
          <p14:tracePt t="23598" x="5467350" y="4972050"/>
          <p14:tracePt t="23667" x="5467350" y="4978400"/>
          <p14:tracePt t="23678" x="5467350" y="4984750"/>
          <p14:tracePt t="23683" x="5473700" y="4984750"/>
          <p14:tracePt t="23715" x="5473700" y="4991100"/>
          <p14:tracePt t="23742" x="5448300" y="4991100"/>
          <p14:tracePt t="23749" x="5410200" y="4991100"/>
          <p14:tracePt t="23758" x="5346700" y="4991100"/>
          <p14:tracePt t="23770" x="5283200" y="4991100"/>
          <p14:tracePt t="23781" x="5124450" y="4997450"/>
          <p14:tracePt t="23803" x="4914900" y="4997450"/>
          <p14:tracePt t="23819" x="4641850" y="4997450"/>
          <p14:tracePt t="23830" x="4356100" y="4997450"/>
          <p14:tracePt t="23849" x="4083050" y="4997450"/>
          <p14:tracePt t="23865" x="3854450" y="5010150"/>
          <p14:tracePt t="23885" x="3587750" y="5016500"/>
          <p14:tracePt t="23898" x="3409950" y="5016500"/>
          <p14:tracePt t="23914" x="3327400" y="5016500"/>
          <p14:tracePt t="23931" x="3194050" y="5016500"/>
          <p14:tracePt t="23950" x="3092450" y="5016500"/>
          <p14:tracePt t="23964" x="3048000" y="5016500"/>
          <p14:tracePt t="23981" x="3016250" y="5016500"/>
          <p14:tracePt t="23997" x="3003550" y="5016500"/>
          <p14:tracePt t="24074" x="2997200" y="5016500"/>
          <p14:tracePt t="24092" x="2990850" y="5016500"/>
          <p14:tracePt t="24117" x="2990850" y="5022850"/>
          <p14:tracePt t="24142" x="2971800" y="5035550"/>
          <p14:tracePt t="24149" x="2959100" y="5035550"/>
          <p14:tracePt t="24165" x="2921000" y="5041900"/>
          <p14:tracePt t="24181" x="2870200" y="5048250"/>
          <p14:tracePt t="24197" x="2806700" y="5054600"/>
          <p14:tracePt t="24214" x="2724150" y="5060950"/>
          <p14:tracePt t="24231" x="2654300" y="5060950"/>
          <p14:tracePt t="24247" x="2616200" y="5067300"/>
          <p14:tracePt t="24264" x="2603500" y="5067300"/>
          <p14:tracePt t="24349" x="2603500" y="5060950"/>
          <p14:tracePt t="24368" x="2603500" y="5054600"/>
          <p14:tracePt t="24371" x="2609850" y="5048250"/>
          <p14:tracePt t="24386" x="2628900" y="5041900"/>
          <p14:tracePt t="24397" x="2711450" y="5029200"/>
          <p14:tracePt t="24414" x="2819400" y="4997450"/>
          <p14:tracePt t="24431" x="2959100" y="4965700"/>
          <p14:tracePt t="24449" x="3117850" y="4953000"/>
          <p14:tracePt t="24464" x="3314700" y="4953000"/>
          <p14:tracePt t="24481" x="3530600" y="4953000"/>
          <p14:tracePt t="24497" x="3740150" y="4953000"/>
          <p14:tracePt t="24500" x="3841750" y="4953000"/>
          <p14:tracePt t="24514" x="3956050" y="4946650"/>
          <p14:tracePt t="24531" x="4279900" y="4940300"/>
          <p14:tracePt t="24548" x="4470400" y="4946650"/>
          <p14:tracePt t="24564" x="4635500" y="4946650"/>
          <p14:tracePt t="24580" x="4787900" y="4953000"/>
          <p14:tracePt t="24600" x="4933950" y="4946650"/>
          <p14:tracePt t="24614" x="5060950" y="4953000"/>
          <p14:tracePt t="24633" x="5187950" y="4953000"/>
          <p14:tracePt t="24647" x="5295900" y="4953000"/>
          <p14:tracePt t="24664" x="5384800" y="4953000"/>
          <p14:tracePt t="24681" x="5441950" y="4953000"/>
          <p14:tracePt t="24699" x="5511800" y="4959350"/>
          <p14:tracePt t="24714" x="5537200" y="4959350"/>
          <p14:tracePt t="24731" x="5594350" y="4959350"/>
          <p14:tracePt t="24733" x="5607050" y="4959350"/>
          <p14:tracePt t="24747" x="5619750" y="4959350"/>
          <p14:tracePt t="24806" x="5619750" y="4965700"/>
          <p14:tracePt t="24821" x="5575300" y="4965700"/>
          <p14:tracePt t="24827" x="5511800" y="4965700"/>
          <p14:tracePt t="24848" x="5365750" y="4965700"/>
          <p14:tracePt t="24864" x="5213350" y="4972050"/>
          <p14:tracePt t="24883" x="4972050" y="4978400"/>
          <p14:tracePt t="24897" x="4870450" y="4978400"/>
          <p14:tracePt t="24903" x="4775200" y="4978400"/>
          <p14:tracePt t="24928" x="4470400" y="4978400"/>
          <p14:tracePt t="24932" x="4368800" y="4978400"/>
          <p14:tracePt t="24947" x="4159250" y="4978400"/>
          <p14:tracePt t="24964" x="3956050" y="4991100"/>
          <p14:tracePt t="24981" x="3784600" y="4991100"/>
          <p14:tracePt t="24997" x="3651250" y="4991100"/>
          <p14:tracePt t="25014" x="3505200" y="4991100"/>
          <p14:tracePt t="25031" x="3352800" y="4991100"/>
          <p14:tracePt t="25048" x="3206750" y="4991100"/>
          <p14:tracePt t="25069" x="3028950" y="4991100"/>
          <p14:tracePt t="25080" x="2978150" y="4991100"/>
          <p14:tracePt t="25097" x="2901950" y="5010150"/>
          <p14:tracePt t="25118" x="2800350" y="5041900"/>
          <p14:tracePt t="25133" x="2755900" y="5054600"/>
          <p14:tracePt t="25147" x="2717800" y="5073650"/>
          <p14:tracePt t="25165" x="2698750" y="5080000"/>
          <p14:tracePt t="25181" x="2692400" y="5080000"/>
          <p14:tracePt t="25230" x="2698750" y="5080000"/>
          <p14:tracePt t="25235" x="2736850" y="5080000"/>
          <p14:tracePt t="25247" x="2781300" y="5080000"/>
          <p14:tracePt t="25264" x="2908300" y="5080000"/>
          <p14:tracePt t="25281" x="3060700" y="5080000"/>
          <p14:tracePt t="25297" x="3251200" y="5080000"/>
          <p14:tracePt t="25314" x="3473450" y="5073650"/>
          <p14:tracePt t="25322" x="3575050" y="5073650"/>
          <p14:tracePt t="25331" x="3829050" y="5073650"/>
          <p14:tracePt t="25349" x="4070350" y="5067300"/>
          <p14:tracePt t="25364" x="4318000" y="5067300"/>
          <p14:tracePt t="25383" x="4533900" y="5060950"/>
          <p14:tracePt t="25397" x="4724400" y="5060950"/>
          <p14:tracePt t="25414" x="4883150" y="5060950"/>
          <p14:tracePt t="25431" x="5010150" y="5073650"/>
          <p14:tracePt t="25449" x="5111750" y="5092700"/>
          <p14:tracePt t="25464" x="5175250" y="5118100"/>
          <p14:tracePt t="25481" x="5219700" y="5137150"/>
          <p14:tracePt t="25498" x="5251450" y="5149850"/>
          <p14:tracePt t="25514" x="5257800" y="5156200"/>
          <p14:tracePt t="25531" x="5264150" y="5162550"/>
          <p14:tracePt t="25548" x="5238750" y="5187950"/>
          <p14:tracePt t="25569" x="5168900" y="5207000"/>
          <p14:tracePt t="25577" x="5124450" y="5219700"/>
          <p14:tracePt t="25578" x="5067300" y="5232400"/>
          <p14:tracePt t="25597" x="4914900" y="5257800"/>
          <p14:tracePt t="25614" x="4711700" y="5289550"/>
          <p14:tracePt t="25634" x="4483100" y="5321300"/>
          <p14:tracePt t="25647" x="4260850" y="5353050"/>
          <p14:tracePt t="25664" x="4044950" y="5372100"/>
          <p14:tracePt t="25681" x="3829050" y="5372100"/>
          <p14:tracePt t="25683" x="3733800" y="5372100"/>
          <p14:tracePt t="25700" x="3600450" y="5372100"/>
          <p14:tracePt t="25714" x="3562350" y="5365750"/>
          <p14:tracePt t="25731" x="3530600" y="5346700"/>
          <p14:tracePt t="25747" x="3543300" y="5289550"/>
          <p14:tracePt t="25764" x="3613150" y="5226050"/>
          <p14:tracePt t="25781" x="3632200" y="5213350"/>
          <p14:tracePt t="25908" x="3619500" y="5226050"/>
          <p14:tracePt t="25915" x="3606800" y="5226050"/>
          <p14:tracePt t="25924" x="3568700" y="5226050"/>
          <p14:tracePt t="25932" x="3517900" y="5226050"/>
          <p14:tracePt t="25948" x="3403600" y="5226050"/>
          <p14:tracePt t="25964" x="3232150" y="5226050"/>
          <p14:tracePt t="25981" x="3073400" y="5232400"/>
          <p14:tracePt t="25997" x="2946400" y="5245100"/>
          <p14:tracePt t="26014" x="2825750" y="5270500"/>
          <p14:tracePt t="26032" x="2730500" y="5270500"/>
          <p14:tracePt t="26048" x="2667000" y="5270500"/>
          <p14:tracePt t="26067" x="2635250" y="5270500"/>
          <p14:tracePt t="26118" x="2628900" y="5270500"/>
          <p14:tracePt t="26137" x="2622550" y="5270500"/>
          <p14:tracePt t="26139" x="2609850" y="5270500"/>
          <p14:tracePt t="26147" x="2603500" y="5270500"/>
          <p14:tracePt t="26164" x="2590800" y="5270500"/>
          <p14:tracePt t="26181" x="2584450" y="5283200"/>
          <p14:tracePt t="26198" x="2584450" y="5295900"/>
          <p14:tracePt t="26214" x="2597150" y="5302250"/>
          <p14:tracePt t="26231" x="2641600" y="5302250"/>
          <p14:tracePt t="26247" x="2698750" y="5302250"/>
          <p14:tracePt t="26264" x="2781300" y="5302250"/>
          <p14:tracePt t="26282" x="2863850" y="5302250"/>
          <p14:tracePt t="26297" x="2971800" y="5321300"/>
          <p14:tracePt t="26314" x="3086100" y="5334000"/>
          <p14:tracePt t="26331" x="3213100" y="5372100"/>
          <p14:tracePt t="26348" x="3378200" y="5397500"/>
          <p14:tracePt t="26364" x="3422650" y="5397500"/>
          <p14:tracePt t="26384" x="3435350" y="5397500"/>
          <p14:tracePt t="26398" x="3441700" y="5410200"/>
          <p14:tracePt t="26414" x="3454400" y="5435600"/>
          <p14:tracePt t="26430" x="3479800" y="5461000"/>
          <p14:tracePt t="26450" x="3498850" y="5473700"/>
          <p14:tracePt t="26484" x="3505200" y="5473700"/>
          <p14:tracePt t="26497" x="3505200" y="5486400"/>
          <p14:tracePt t="26514" x="3511550" y="5511800"/>
          <p14:tracePt t="26515" x="3511550" y="5530850"/>
          <p14:tracePt t="26532" x="3549650" y="5568950"/>
          <p14:tracePt t="26548" x="3600450" y="5600700"/>
          <p14:tracePt t="26568" x="3657600" y="5626100"/>
          <p14:tracePt t="26580" x="3746500" y="5664200"/>
          <p14:tracePt t="26600" x="3873500" y="5702300"/>
          <p14:tracePt t="26617" x="4064000" y="5721350"/>
          <p14:tracePt t="26634" x="4298950" y="5721350"/>
          <p14:tracePt t="26647" x="4565650" y="5727700"/>
          <p14:tracePt t="26664" x="4838700" y="5734050"/>
          <p14:tracePt t="26685" x="5200650" y="5727700"/>
          <p14:tracePt t="26698" x="5308600" y="5727700"/>
          <p14:tracePt t="26714" x="5486400" y="5727700"/>
          <p14:tracePt t="26731" x="5721350" y="5727700"/>
          <p14:tracePt t="26747" x="5854700" y="5727700"/>
          <p14:tracePt t="26764" x="5924550" y="5727700"/>
          <p14:tracePt t="26781" x="5949950" y="5727700"/>
          <p14:tracePt t="26824" x="5956300" y="5727700"/>
          <p14:tracePt t="26835" x="5962650" y="5727700"/>
          <p14:tracePt t="26908" x="5962650" y="5734050"/>
          <p14:tracePt t="26916" x="5962650" y="5765800"/>
          <p14:tracePt t="26924" x="5962650" y="5791200"/>
          <p14:tracePt t="26932" x="5956300" y="5816600"/>
          <p14:tracePt t="26950" x="5905500" y="5867400"/>
          <p14:tracePt t="26964" x="5803900" y="5924550"/>
          <p14:tracePt t="26982" x="5676900" y="5975350"/>
          <p14:tracePt t="26998" x="5505450" y="6019800"/>
          <p14:tracePt t="27015" x="5334000" y="6070600"/>
          <p14:tracePt t="27032" x="5137150" y="6070600"/>
          <p14:tracePt t="27048" x="4959350" y="6076950"/>
          <p14:tracePt t="27069" x="4673600" y="6076950"/>
          <p14:tracePt t="27083" x="4584700" y="6076950"/>
          <p14:tracePt t="27099" x="4394200" y="6076950"/>
          <p14:tracePt t="27114" x="4267200" y="6076950"/>
          <p14:tracePt t="27136" x="4146550" y="6076950"/>
          <p14:tracePt t="27147" x="4032250" y="6076950"/>
          <p14:tracePt t="27166" x="3911600" y="6076950"/>
          <p14:tracePt t="27181" x="3784600" y="6076950"/>
          <p14:tracePt t="27197" x="3670300" y="6076950"/>
          <p14:tracePt t="27214" x="3549650" y="6076950"/>
          <p14:tracePt t="27231" x="3435350" y="6076950"/>
          <p14:tracePt t="27248" x="3302000" y="6076950"/>
          <p14:tracePt t="27264" x="3187700" y="6076950"/>
          <p14:tracePt t="27281" x="3098800" y="6076950"/>
          <p14:tracePt t="27297" x="3022600" y="6076950"/>
          <p14:tracePt t="27314" x="2978150" y="6083300"/>
          <p14:tracePt t="27323" x="2952750" y="6083300"/>
          <p14:tracePt t="27332" x="2946400" y="6083300"/>
          <p14:tracePt t="27369" x="2940050" y="6083300"/>
          <p14:tracePt t="27429" x="2959100" y="6083300"/>
          <p14:tracePt t="27449" x="3060700" y="6083300"/>
          <p14:tracePt t="27464" x="3206750" y="6083300"/>
          <p14:tracePt t="27481" x="3378200" y="6083300"/>
          <p14:tracePt t="27501" x="3619500" y="6083300"/>
          <p14:tracePt t="27514" x="3752850" y="6083300"/>
          <p14:tracePt t="27532" x="3829050" y="6083300"/>
          <p14:tracePt t="27548" x="3854450" y="6083300"/>
          <p14:tracePt t="27566" x="3860800" y="6083300"/>
          <p14:tracePt t="27581" x="3867150" y="6083300"/>
          <p14:tracePt t="27614" x="3822700" y="6083300"/>
          <p14:tracePt t="27636" x="3752850" y="6083300"/>
          <p14:tracePt t="27647" x="3676650" y="6057900"/>
          <p14:tracePt t="27664" x="3613150" y="6038850"/>
          <p14:tracePt t="27681" x="3575050" y="6026150"/>
          <p14:tracePt t="27699" x="3498850" y="5988050"/>
          <p14:tracePt t="27715" x="3422650" y="5937250"/>
          <p14:tracePt t="27731" x="3378200" y="5911850"/>
          <p14:tracePt t="27747" x="3225800" y="5867400"/>
          <p14:tracePt t="27764" x="3149600" y="5867400"/>
          <p14:tracePt t="27781" x="3092450" y="5867400"/>
          <p14:tracePt t="27797" x="3067050" y="5867400"/>
          <p14:tracePt t="27818" x="3060700" y="5867400"/>
          <p14:tracePt t="27831" x="3073400" y="5861050"/>
          <p14:tracePt t="27847" x="3136900" y="5854700"/>
          <p14:tracePt t="27864" x="3225800" y="5848350"/>
          <p14:tracePt t="27884" x="3441700" y="5848350"/>
          <p14:tracePt t="27898" x="3543300" y="5848350"/>
          <p14:tracePt t="27915" x="3892550" y="5829300"/>
          <p14:tracePt t="27931" x="4025900" y="5816600"/>
          <p14:tracePt t="27948" x="4432300" y="5816600"/>
          <p14:tracePt t="27964" x="4673600" y="5810250"/>
          <p14:tracePt t="27981" x="4864100" y="5810250"/>
          <p14:tracePt t="27997" x="5041900" y="5810250"/>
          <p14:tracePt t="28014" x="5168900" y="5810250"/>
          <p14:tracePt t="28031" x="5251450" y="5810250"/>
          <p14:tracePt t="28048" x="5283200" y="5822950"/>
          <p14:tracePt t="28070" x="5308600" y="5861050"/>
          <p14:tracePt t="28081" x="5308600" y="5880100"/>
          <p14:tracePt t="28097" x="5308600" y="5911850"/>
          <p14:tracePt t="28118" x="5308600" y="5943600"/>
          <p14:tracePt t="28133" x="5302250" y="5956300"/>
          <p14:tracePt t="28147" x="5289550" y="5969000"/>
          <p14:tracePt t="28165" x="5232400" y="5988050"/>
          <p14:tracePt t="28185" x="5149850" y="6019800"/>
          <p14:tracePt t="28199" x="5016500" y="6064250"/>
          <p14:tracePt t="28214" x="4864100" y="6108700"/>
          <p14:tracePt t="28231" x="4711700" y="6159500"/>
          <p14:tracePt t="28247" x="4527550" y="6197600"/>
          <p14:tracePt t="28264" x="4349750" y="6216650"/>
          <p14:tracePt t="28281" x="4140200" y="6216650"/>
          <p14:tracePt t="28297" x="3949700" y="6216650"/>
          <p14:tracePt t="28306" x="3848100" y="6216650"/>
          <p14:tracePt t="28314" x="3765550" y="6216650"/>
          <p14:tracePt t="28324" x="3657600" y="6216650"/>
          <p14:tracePt t="28330" x="3606800" y="6216650"/>
          <p14:tracePt t="28352" x="3543300" y="6216650"/>
          <p14:tracePt t="28364" x="3492500" y="6216650"/>
          <p14:tracePt t="28385" x="3479800" y="6216650"/>
          <p14:tracePt t="28414" x="3479800" y="6210300"/>
          <p14:tracePt t="28431" x="3505200" y="6197600"/>
          <p14:tracePt t="28451" x="3568700" y="6184900"/>
          <p14:tracePt t="28464" x="3663950" y="6165850"/>
          <p14:tracePt t="28481" x="3810000" y="6146800"/>
          <p14:tracePt t="28497" x="3975100" y="6089650"/>
          <p14:tracePt t="28516" x="4241800" y="6000750"/>
          <p14:tracePt t="28532" x="4413250" y="5937250"/>
          <p14:tracePt t="28549" x="4521200" y="5861050"/>
          <p14:tracePt t="28564" x="4584700" y="5791200"/>
          <p14:tracePt t="28581" x="4641850" y="5721350"/>
          <p14:tracePt t="28597" x="4705350" y="5657850"/>
          <p14:tracePt t="28614" x="4743450" y="5575300"/>
          <p14:tracePt t="28633" x="4762500" y="5499100"/>
          <p14:tracePt t="28640" x="4756150" y="5467350"/>
          <p14:tracePt t="28647" x="4756150" y="5448300"/>
          <p14:tracePt t="28664" x="4756150" y="5429250"/>
          <p14:tracePt t="28681" x="4768850" y="5422900"/>
          <p14:tracePt t="28699" x="4800600" y="5403850"/>
          <p14:tracePt t="28717" x="4826000" y="5391150"/>
          <p14:tracePt t="28731" x="4838700" y="5384800"/>
          <p14:tracePt t="28747" x="4838700" y="5378450"/>
          <p14:tracePt t="28824" x="4845050" y="5378450"/>
          <p14:tracePt t="28828" x="4851400" y="5378450"/>
          <p14:tracePt t="28844" x="4857750" y="5378450"/>
          <p14:tracePt t="28852" x="4870450" y="5378450"/>
          <p14:tracePt t="28876" x="4876800" y="5378450"/>
          <p14:tracePt t="28893" x="4883150" y="5378450"/>
          <p14:tracePt t="28904" x="4883150" y="5372100"/>
          <p14:tracePt t="28916" x="4902200" y="5353050"/>
          <p14:tracePt t="28931" x="4914900" y="5346700"/>
          <p14:tracePt t="28948" x="4959350" y="5295900"/>
          <p14:tracePt t="28964" x="4978400" y="5264150"/>
          <p14:tracePt t="28981" x="4984750" y="5257800"/>
          <p14:tracePt t="29053" x="4984750" y="5251450"/>
          <p14:tracePt t="29060" x="4984750" y="5245100"/>
          <p14:tracePt t="29072" x="4991100" y="5232400"/>
          <p14:tracePt t="29075" x="4997450" y="5213350"/>
          <p14:tracePt t="29083" x="5003800" y="5200650"/>
          <p14:tracePt t="29100" x="5016500" y="5175250"/>
          <p14:tracePt t="29114" x="5022850" y="5162550"/>
          <p14:tracePt t="29133" x="5041900" y="5143500"/>
          <p14:tracePt t="29140" x="5048250" y="5143500"/>
          <p14:tracePt t="29148" x="5060950" y="5137150"/>
          <p14:tracePt t="29164" x="5092700" y="5124450"/>
          <p14:tracePt t="29181" x="5137150" y="5105400"/>
          <p14:tracePt t="29200" x="5187950" y="5086350"/>
          <p14:tracePt t="29214" x="5226050" y="5086350"/>
          <p14:tracePt t="29230" x="5232400" y="5086350"/>
          <p14:tracePt t="29247" x="5238750" y="5086350"/>
          <p14:tracePt t="29264" x="5245100" y="5137150"/>
          <p14:tracePt t="29281" x="5251450" y="5213350"/>
          <p14:tracePt t="29297" x="5245100" y="5308600"/>
          <p14:tracePt t="29301" x="5226050" y="5353050"/>
          <p14:tracePt t="29314" x="5213350" y="5391150"/>
          <p14:tracePt t="29336" x="5181600" y="5473700"/>
          <p14:tracePt t="29347" x="5162550" y="5505450"/>
          <p14:tracePt t="29364" x="5149850" y="5511800"/>
          <p14:tracePt t="29384" x="5143500" y="5511800"/>
          <p14:tracePt t="29399" x="5130800" y="5492750"/>
          <p14:tracePt t="29414" x="5111750" y="5429250"/>
          <p14:tracePt t="29431" x="5092700" y="5359400"/>
          <p14:tracePt t="29450" x="5092700" y="5308600"/>
          <p14:tracePt t="29464" x="5092700" y="5257800"/>
          <p14:tracePt t="29481" x="5092700" y="5207000"/>
          <p14:tracePt t="29497" x="5118100" y="5168900"/>
          <p14:tracePt t="29514" x="5137150" y="5156200"/>
          <p14:tracePt t="29574" x="5143500" y="5162550"/>
          <p14:tracePt t="29579" x="5143500" y="5194300"/>
          <p14:tracePt t="29597" x="5143500" y="5283200"/>
          <p14:tracePt t="29615" x="5143500" y="5378450"/>
          <p14:tracePt t="29633" x="5143500" y="5473700"/>
          <p14:tracePt t="29648" x="5143500" y="5518150"/>
          <p14:tracePt t="29664" x="5143500" y="5530850"/>
          <p14:tracePt t="29701" x="5130800" y="5518150"/>
          <p14:tracePt t="29714" x="5130800" y="5505450"/>
          <p14:tracePt t="29731" x="5124450" y="5461000"/>
          <p14:tracePt t="29747" x="5124450" y="5327650"/>
          <p14:tracePt t="29764" x="5124450" y="5226050"/>
          <p14:tracePt t="29781" x="5130800" y="5149850"/>
          <p14:tracePt t="29797" x="5156200" y="5092700"/>
          <p14:tracePt t="29814" x="5181600" y="5073650"/>
          <p14:tracePt t="29831" x="5187950" y="5067300"/>
          <p14:tracePt t="29864" x="5194300" y="5067300"/>
          <p14:tracePt t="29885" x="5194300" y="5194300"/>
          <p14:tracePt t="29897" x="5194300" y="5251450"/>
          <p14:tracePt t="29914" x="5181600" y="5346700"/>
          <p14:tracePt t="29922" x="5162550" y="5416550"/>
          <p14:tracePt t="29949" x="5137150" y="5461000"/>
          <p14:tracePt t="29964" x="5092700" y="5473700"/>
          <p14:tracePt t="29981" x="5029200" y="5473700"/>
          <p14:tracePt t="29998" x="4914900" y="5473700"/>
          <p14:tracePt t="30014" x="4775200" y="5473700"/>
          <p14:tracePt t="30031" x="4603750" y="5473700"/>
          <p14:tracePt t="30048" x="4438650" y="5473700"/>
          <p14:tracePt t="30065" x="4260850" y="5473700"/>
          <p14:tracePt t="30076" x="4051300" y="5454650"/>
          <p14:tracePt t="30085" x="3949700" y="5448300"/>
          <p14:tracePt t="30097" x="3841750" y="5429250"/>
          <p14:tracePt t="30115" x="3587750" y="5416550"/>
          <p14:tracePt t="30133" x="3454400" y="5416550"/>
          <p14:tracePt t="30147" x="3340100" y="5397500"/>
          <p14:tracePt t="30164" x="3282950" y="5391150"/>
          <p14:tracePt t="30182" x="3263900" y="5384800"/>
          <p14:tracePt t="30264" x="3263900" y="5378450"/>
          <p14:tracePt t="30267" x="3263900" y="5372100"/>
          <p14:tracePt t="30281" x="3270250" y="5365750"/>
          <p14:tracePt t="30299" x="3289300" y="5314950"/>
          <p14:tracePt t="30319" x="3321050" y="5276850"/>
          <p14:tracePt t="30333" x="3359150" y="5251450"/>
          <p14:tracePt t="30347" x="3422650" y="5232400"/>
          <p14:tracePt t="30367" x="3498850" y="5207000"/>
          <p14:tracePt t="30384" x="3581400" y="5175250"/>
          <p14:tracePt t="30397" x="3657600" y="5143500"/>
          <p14:tracePt t="30415" x="3721100" y="5111750"/>
          <p14:tracePt t="30432" x="3746500" y="5073650"/>
          <p14:tracePt t="30450" x="3759200" y="5054600"/>
          <p14:tracePt t="30465" x="3765550" y="5041900"/>
          <p14:tracePt t="30481" x="3778250" y="5041900"/>
          <p14:tracePt t="30484" x="3784600" y="5029200"/>
          <p14:tracePt t="30499" x="3797300" y="4997450"/>
          <p14:tracePt t="30518" x="3822700" y="4946650"/>
          <p14:tracePt t="30531" x="3841750" y="4914900"/>
          <p14:tracePt t="30548" x="3905250" y="4813300"/>
          <p14:tracePt t="30565" x="3962400" y="4762500"/>
          <p14:tracePt t="30584" x="4013200" y="4737100"/>
          <p14:tracePt t="30600" x="4057650" y="4718050"/>
          <p14:tracePt t="30614" x="4102100" y="4692650"/>
          <p14:tracePt t="30635" x="4152900" y="4648200"/>
          <p14:tracePt t="30647" x="4197350" y="4578350"/>
          <p14:tracePt t="30664" x="4222750" y="4514850"/>
          <p14:tracePt t="30681" x="4222750" y="4489450"/>
          <p14:tracePt t="30699" x="4210050" y="4476750"/>
          <p14:tracePt t="30714" x="4210050" y="4470400"/>
          <p14:tracePt t="30731" x="4203700" y="4457700"/>
          <p14:tracePt t="30747" x="4197350" y="4457700"/>
          <p14:tracePt t="30764" x="4184650" y="4457700"/>
          <p14:tracePt t="30781" x="4171950" y="4457700"/>
          <p14:tracePt t="30876" x="4184650" y="4464050"/>
          <p14:tracePt t="30887" x="4203700" y="4464050"/>
          <p14:tracePt t="30897" x="4222750" y="4470400"/>
          <p14:tracePt t="30902" x="4241800" y="4476750"/>
          <p14:tracePt t="30914" x="4254500" y="4476750"/>
          <p14:tracePt t="30930" x="4260850" y="4476750"/>
          <p14:tracePt t="30964" x="4216400" y="4476750"/>
          <p14:tracePt t="30981" x="4152900" y="4476750"/>
          <p14:tracePt t="30997" x="4083050" y="4476750"/>
          <p14:tracePt t="31014" x="4038600" y="4476750"/>
          <p14:tracePt t="31031" x="4000500" y="4457700"/>
          <p14:tracePt t="31048" x="3994150" y="4419600"/>
          <p14:tracePt t="31070" x="4000500" y="4356100"/>
          <p14:tracePt t="31083" x="4038600" y="4305300"/>
          <p14:tracePt t="31097" x="4083050" y="4279900"/>
          <p14:tracePt t="31118" x="4210050" y="4216400"/>
          <p14:tracePt t="31133" x="4318000" y="4184650"/>
          <p14:tracePt t="31148" x="4432300" y="4165600"/>
          <p14:tracePt t="31164" x="4540250" y="4159250"/>
          <p14:tracePt t="31185" x="4629150" y="4159250"/>
          <p14:tracePt t="31199" x="4699000" y="4165600"/>
          <p14:tracePt t="31214" x="4768850" y="4197350"/>
          <p14:tracePt t="31231" x="4826000" y="4248150"/>
          <p14:tracePt t="31247" x="4870450" y="4311650"/>
          <p14:tracePt t="31264" x="4883150" y="4349750"/>
          <p14:tracePt t="31281" x="4883150" y="4375150"/>
          <p14:tracePt t="31297" x="4845050" y="4394200"/>
          <p14:tracePt t="31303" x="4806950" y="4400550"/>
          <p14:tracePt t="31314" x="4743450" y="4400550"/>
          <p14:tracePt t="31324" x="4597400" y="4413250"/>
          <p14:tracePt t="31332" x="4527550" y="4432300"/>
          <p14:tracePt t="31354" x="4400550" y="4451350"/>
          <p14:tracePt t="31364" x="4279900" y="4457700"/>
          <p14:tracePt t="31383" x="4171950" y="4432300"/>
          <p14:tracePt t="31397" x="4083050" y="4394200"/>
          <p14:tracePt t="31415" x="4006850" y="4349750"/>
          <p14:tracePt t="31431" x="3968750" y="4311650"/>
          <p14:tracePt t="31448" x="3968750" y="4292600"/>
          <p14:tracePt t="31464" x="4006850" y="4267200"/>
          <p14:tracePt t="31481" x="4089400" y="4248150"/>
          <p14:tracePt t="31484" x="4140200" y="4235450"/>
          <p14:tracePt t="31497" x="4191000" y="4235450"/>
          <p14:tracePt t="31514" x="4305300" y="4235450"/>
          <p14:tracePt t="31520" x="4343400" y="4241800"/>
          <p14:tracePt t="31531" x="4451350" y="4286250"/>
          <p14:tracePt t="31548" x="4565650" y="4337050"/>
          <p14:tracePt t="31569" x="4679950" y="4425950"/>
          <p14:tracePt t="31582" x="4737100" y="4546600"/>
          <p14:tracePt t="31597" x="4775200" y="4679950"/>
          <p14:tracePt t="31614" x="4787900" y="4800600"/>
          <p14:tracePt t="31633" x="4813300" y="4889500"/>
          <p14:tracePt t="31647" x="4845050" y="4959350"/>
          <p14:tracePt t="31664" x="4895850" y="5035550"/>
          <p14:tracePt t="31681" x="4959350" y="5086350"/>
          <p14:tracePt t="31683" x="4997450" y="5111750"/>
          <p14:tracePt t="31700" x="5080000" y="5162550"/>
          <p14:tracePt t="31714" x="5111750" y="5181600"/>
          <p14:tracePt t="31731" x="5207000" y="5226050"/>
          <p14:tracePt t="31748" x="5276850" y="5232400"/>
          <p14:tracePt t="31764" x="5334000" y="5238750"/>
          <p14:tracePt t="31781" x="5365750" y="5238750"/>
          <p14:tracePt t="31798" x="5403850" y="5238750"/>
          <p14:tracePt t="31814" x="5429250" y="5238750"/>
          <p14:tracePt t="31831" x="5454650" y="5238750"/>
          <p14:tracePt t="31849" x="5492750" y="5245100"/>
          <p14:tracePt t="31866" x="5530850" y="5245100"/>
          <p14:tracePt t="31868" x="5543550" y="5245100"/>
          <p14:tracePt t="31883" x="5549900" y="5245100"/>
          <p14:tracePt t="31901" x="5556250" y="5245100"/>
          <p14:tracePt t="31979" x="5556250" y="5251450"/>
          <p14:tracePt t="31998" x="5562600" y="5251450"/>
          <p14:tracePt t="32187" x="5562600" y="5257800"/>
          <p14:tracePt t="32201" x="5562600" y="5264150"/>
          <p14:tracePt t="32204" x="5562600" y="5270500"/>
          <p14:tracePt t="32214" x="5562600" y="5276850"/>
          <p14:tracePt t="32231" x="5575300" y="5283200"/>
          <p14:tracePt t="32264" x="5575300" y="5295900"/>
          <p14:tracePt t="32281" x="5581650" y="5308600"/>
          <p14:tracePt t="32297" x="5575300" y="5321300"/>
          <p14:tracePt t="32301" x="5568950" y="5321300"/>
          <p14:tracePt t="32328" x="5562600" y="5321300"/>
          <p14:tracePt t="32413" x="5562600" y="5314950"/>
          <p14:tracePt t="32420" x="5562600" y="5308600"/>
          <p14:tracePt t="32431" x="5562600" y="5302250"/>
          <p14:tracePt t="32448" x="5568950" y="5295900"/>
          <p14:tracePt t="32464" x="5575300" y="5289550"/>
          <p14:tracePt t="32515" x="5581650" y="5289550"/>
          <p14:tracePt t="32523" x="5594350" y="5283200"/>
          <p14:tracePt t="32532" x="5600700" y="5283200"/>
          <p14:tracePt t="32547" x="5613400" y="5283200"/>
          <p14:tracePt t="32569" x="5613400" y="5276850"/>
          <p14:tracePt t="32662" x="5600700" y="5264150"/>
          <p14:tracePt t="32667" x="5575300" y="5251450"/>
          <p14:tracePt t="32681" x="5537200" y="5238750"/>
          <p14:tracePt t="32700" x="5346700" y="5200650"/>
          <p14:tracePt t="32714" x="5251450" y="5200650"/>
          <p14:tracePt t="32731" x="4870450" y="5194300"/>
          <p14:tracePt t="32748" x="4635500" y="5200650"/>
          <p14:tracePt t="32764" x="4425950" y="5207000"/>
          <p14:tracePt t="32784" x="4216400" y="5207000"/>
          <p14:tracePt t="32797" x="4006850" y="5207000"/>
          <p14:tracePt t="32814" x="3822700" y="5219700"/>
          <p14:tracePt t="32831" x="3657600" y="5219700"/>
          <p14:tracePt t="32851" x="3454400" y="5219700"/>
          <p14:tracePt t="32864" x="3397250" y="5219700"/>
          <p14:tracePt t="32884" x="3282950" y="5226050"/>
          <p14:tracePt t="32897" x="3244850" y="5226050"/>
          <p14:tracePt t="32900" x="3213100" y="5232400"/>
          <p14:tracePt t="32914" x="3181350" y="5232400"/>
          <p14:tracePt t="32931" x="3111500" y="5232400"/>
          <p14:tracePt t="32936" x="3073400" y="5232400"/>
          <p14:tracePt t="32948" x="2978150" y="5232400"/>
          <p14:tracePt t="32964" x="2914650" y="5232400"/>
          <p14:tracePt t="32981" x="2876550" y="5232400"/>
          <p14:tracePt t="32997" x="2863850" y="5232400"/>
          <p14:tracePt t="33052" x="2857500" y="5232400"/>
          <p14:tracePt t="33092" x="2876550" y="5232400"/>
          <p14:tracePt t="33102" x="2921000" y="5232400"/>
          <p14:tracePt t="33118" x="3035300" y="5232400"/>
          <p14:tracePt t="33133" x="3181350" y="5232400"/>
          <p14:tracePt t="33150" x="3378200" y="5232400"/>
          <p14:tracePt t="33164" x="3613150" y="5232400"/>
          <p14:tracePt t="33181" x="3886200" y="5232400"/>
          <p14:tracePt t="33200" x="4165600" y="5232400"/>
          <p14:tracePt t="33214" x="4438650" y="5232400"/>
          <p14:tracePt t="33231" x="4667250" y="5232400"/>
          <p14:tracePt t="33247" x="4876800" y="5232400"/>
          <p14:tracePt t="33264" x="5067300" y="5232400"/>
          <p14:tracePt t="33281" x="5238750" y="5232400"/>
          <p14:tracePt t="33297" x="5365750" y="5232400"/>
          <p14:tracePt t="33302" x="5410200" y="5232400"/>
          <p14:tracePt t="33314" x="5429250" y="5232400"/>
          <p14:tracePt t="33322" x="5441950" y="5232400"/>
          <p14:tracePt t="33478" x="5435600" y="5232400"/>
          <p14:tracePt t="33483" x="5429250" y="5232400"/>
          <p14:tracePt t="33514" x="5397500" y="5232400"/>
          <p14:tracePt t="33533" x="5327650" y="5232400"/>
          <p14:tracePt t="33549" x="5194300" y="5232400"/>
          <p14:tracePt t="33565" x="5016500" y="5232400"/>
          <p14:tracePt t="33585" x="4819650" y="5232400"/>
          <p14:tracePt t="33601" x="4635500" y="5232400"/>
          <p14:tracePt t="33616" x="4425950" y="5238750"/>
          <p14:tracePt t="33633" x="4203700" y="5238750"/>
          <p14:tracePt t="33640" x="4108450" y="5238750"/>
          <p14:tracePt t="33647" x="3994150" y="5245100"/>
          <p14:tracePt t="33664" x="3765550" y="5257800"/>
          <p14:tracePt t="33682" x="3549650" y="5257800"/>
          <p14:tracePt t="33699" x="3276600" y="5257800"/>
          <p14:tracePt t="33715" x="3168650" y="5264150"/>
          <p14:tracePt t="33732" x="3092450" y="5264150"/>
          <p14:tracePt t="33748" x="3041650" y="5264150"/>
          <p14:tracePt t="33767" x="3022600" y="5257800"/>
          <p14:tracePt t="33782" x="3009900" y="5251450"/>
          <p14:tracePt t="33827" x="3009900" y="5245100"/>
          <p14:tracePt t="33835" x="3016250" y="5245100"/>
          <p14:tracePt t="33847" x="3048000" y="5245100"/>
          <p14:tracePt t="33864" x="3136900" y="5245100"/>
          <p14:tracePt t="33885" x="3397250" y="5245100"/>
          <p14:tracePt t="33897" x="3524250" y="5245100"/>
          <p14:tracePt t="33914" x="3810000" y="5245100"/>
          <p14:tracePt t="33931" x="4356100" y="5238750"/>
          <p14:tracePt t="33949" x="4699000" y="5226050"/>
          <p14:tracePt t="33964" x="4972050" y="5213350"/>
          <p14:tracePt t="33981" x="5219700" y="5207000"/>
          <p14:tracePt t="33997" x="5422900" y="5207000"/>
          <p14:tracePt t="34014" x="5568950" y="5207000"/>
          <p14:tracePt t="34031" x="5638800" y="5213350"/>
          <p14:tracePt t="34048" x="5645150" y="5213350"/>
          <p14:tracePt t="34069" x="5645150" y="5219700"/>
          <p14:tracePt t="34139" x="5651500" y="5219700"/>
          <p14:tracePt t="34148" x="5657850" y="5219700"/>
          <p14:tracePt t="34164" x="5664200" y="5219700"/>
          <p14:tracePt t="34277" x="5664200" y="5213350"/>
          <p14:tracePt t="34302" x="5664200" y="5207000"/>
          <p14:tracePt t="34333" x="5657850" y="5207000"/>
          <p14:tracePt t="34340" x="5651500" y="5200650"/>
          <p14:tracePt t="34352" x="5638800" y="5200650"/>
          <p14:tracePt t="34364" x="5613400" y="5187950"/>
          <p14:tracePt t="34383" x="5588000" y="5181600"/>
          <p14:tracePt t="34398" x="5568950" y="5175250"/>
          <p14:tracePt t="34414" x="5556250" y="5175250"/>
          <p14:tracePt t="34431" x="5549900" y="5175250"/>
          <p14:tracePt t="34567" x="5543550" y="5175250"/>
          <p14:tracePt t="34575" x="5537200" y="5175250"/>
          <p14:tracePt t="34583" x="5518150" y="5175250"/>
          <p14:tracePt t="34597" x="5492750" y="5175250"/>
          <p14:tracePt t="34614" x="5441950" y="5175250"/>
          <p14:tracePt t="34634" x="5346700" y="5175250"/>
          <p14:tracePt t="34647" x="5226050" y="5175250"/>
          <p14:tracePt t="34664" x="5054600" y="5175250"/>
          <p14:tracePt t="34681" x="4889500" y="5175250"/>
          <p14:tracePt t="34700" x="4641850" y="5168900"/>
          <p14:tracePt t="34715" x="4489450" y="5168900"/>
          <p14:tracePt t="34731" x="4400550" y="5168900"/>
          <p14:tracePt t="34747" x="4102100" y="5162550"/>
          <p14:tracePt t="34764" x="3905250" y="5168900"/>
          <p14:tracePt t="34781" x="3708400" y="5181600"/>
          <p14:tracePt t="34797" x="3524250" y="5181600"/>
          <p14:tracePt t="34814" x="3333750" y="5194300"/>
          <p14:tracePt t="34831" x="3136900" y="5200650"/>
          <p14:tracePt t="34849" x="2933700" y="5207000"/>
          <p14:tracePt t="34865" x="2724150" y="5207000"/>
          <p14:tracePt t="34868" x="2622550" y="5207000"/>
          <p14:tracePt t="34883" x="2476500" y="5238750"/>
          <p14:tracePt t="34897" x="2406650" y="5251450"/>
          <p14:tracePt t="34914" x="2292350" y="5289550"/>
          <p14:tracePt t="34934" x="2171700" y="5321300"/>
          <p14:tracePt t="34948" x="2139950" y="5327650"/>
          <p14:tracePt t="35172" x="2159000" y="5327650"/>
          <p14:tracePt t="35181" x="2165350" y="5327650"/>
          <p14:tracePt t="35200" x="2197100" y="5327650"/>
          <p14:tracePt t="35214" x="2222500" y="5327650"/>
          <p14:tracePt t="35231" x="2247900" y="5327650"/>
          <p14:tracePt t="35247" x="2279650" y="5327650"/>
          <p14:tracePt t="35264" x="2324100" y="5327650"/>
          <p14:tracePt t="35281" x="2362200" y="5327650"/>
          <p14:tracePt t="35297" x="2400300" y="5327650"/>
          <p14:tracePt t="35301" x="2413000" y="5327650"/>
          <p14:tracePt t="35315" x="2432050" y="5327650"/>
          <p14:tracePt t="35334" x="2457450" y="5327650"/>
          <p14:tracePt t="35347" x="2476500" y="5327650"/>
          <p14:tracePt t="35763" x="2470150" y="5327650"/>
          <p14:tracePt t="35779" x="2463800" y="5327650"/>
          <p14:tracePt t="35827" x="2463800" y="5321300"/>
          <p14:tracePt t="35835" x="2457450" y="5314950"/>
          <p14:tracePt t="35851" x="2457450" y="5308600"/>
          <p14:tracePt t="35871" x="2482850" y="5308600"/>
          <p14:tracePt t="35874" x="2501900" y="5308600"/>
          <p14:tracePt t="35897" x="2565400" y="5308600"/>
          <p14:tracePt t="35915" x="2705100" y="5308600"/>
          <p14:tracePt t="35931" x="2749550" y="5308600"/>
          <p14:tracePt t="35950" x="2832100" y="5308600"/>
          <p14:tracePt t="35965" x="2838450" y="5314950"/>
          <p14:tracePt t="35981" x="2800350" y="5327650"/>
          <p14:tracePt t="35998" x="2730500" y="5346700"/>
          <p14:tracePt t="36014" x="2635250" y="5359400"/>
          <p14:tracePt t="36031" x="2508250" y="5359400"/>
          <p14:tracePt t="36048" x="2387600" y="5359400"/>
          <p14:tracePt t="36065" x="2273300" y="5359400"/>
          <p14:tracePt t="36076" x="2197100" y="5340350"/>
          <p14:tracePt t="36085" x="2178050" y="5334000"/>
          <p14:tracePt t="36097" x="2171700" y="5321300"/>
          <p14:tracePt t="36114" x="2171700" y="5270500"/>
          <p14:tracePt t="36134" x="2228850" y="5143500"/>
          <p14:tracePt t="36147" x="2292350" y="5073650"/>
          <p14:tracePt t="36164" x="2406650" y="5048250"/>
          <p14:tracePt t="36181" x="2508250" y="5041900"/>
          <p14:tracePt t="36199" x="2609850" y="5041900"/>
          <p14:tracePt t="36214" x="2692400" y="5060950"/>
          <p14:tracePt t="36231" x="2762250" y="5118100"/>
          <p14:tracePt t="36247" x="2781300" y="5181600"/>
          <p14:tracePt t="36264" x="2774950" y="5251450"/>
          <p14:tracePt t="36281" x="2736850" y="5302250"/>
          <p14:tracePt t="36297" x="2660650" y="5321300"/>
          <p14:tracePt t="36302" x="2609850" y="5321300"/>
          <p14:tracePt t="36314" x="2571750" y="5321300"/>
          <p14:tracePt t="36331" x="2432050" y="5314950"/>
          <p14:tracePt t="36351" x="2343150" y="5276850"/>
          <p14:tracePt t="36367" x="2286000" y="5245100"/>
          <p14:tracePt t="36384" x="2279650" y="5207000"/>
          <p14:tracePt t="36397" x="2279650" y="5175250"/>
          <p14:tracePt t="36414" x="2311400" y="5156200"/>
          <p14:tracePt t="36432" x="2374900" y="5137150"/>
          <p14:tracePt t="36449" x="2457450" y="5118100"/>
          <p14:tracePt t="36464" x="2514600" y="5105400"/>
          <p14:tracePt t="36481" x="2540000" y="5105400"/>
          <p14:tracePt t="36497" x="2546350" y="5099050"/>
          <p14:tracePt t="36524" x="2552700" y="5099050"/>
          <p14:tracePt t="36532" x="2559050" y="5099050"/>
          <p14:tracePt t="36551" x="2571750" y="5099050"/>
          <p14:tracePt t="36677" x="2578100" y="5099050"/>
          <p14:tracePt t="36684" x="2584450" y="5099050"/>
          <p14:tracePt t="36700" x="2571750" y="5092700"/>
          <p14:tracePt t="36714" x="2546350" y="5080000"/>
          <p14:tracePt t="36731" x="2489200" y="5067300"/>
          <p14:tracePt t="36747" x="2444750" y="5048250"/>
          <p14:tracePt t="36764" x="2438400" y="5048250"/>
          <p14:tracePt t="36782" x="2463800" y="5048250"/>
          <p14:tracePt t="36798" x="2571750" y="5048250"/>
          <p14:tracePt t="36820" x="2762250" y="5048250"/>
          <p14:tracePt t="36833" x="2984500" y="5048250"/>
          <p14:tracePt t="36847" x="3251200" y="5048250"/>
          <p14:tracePt t="36852" x="3384550" y="5048250"/>
          <p14:tracePt t="36866" x="3549650" y="5048250"/>
          <p14:tracePt t="36884" x="4127500" y="5048250"/>
          <p14:tracePt t="36899" x="4483100" y="5048250"/>
          <p14:tracePt t="36918" x="4775200" y="5048250"/>
          <p14:tracePt t="36931" x="5048250" y="5048250"/>
          <p14:tracePt t="36948" x="5251450" y="5048250"/>
          <p14:tracePt t="36965" x="5397500" y="5041900"/>
          <p14:tracePt t="36981" x="5467350" y="5010150"/>
          <p14:tracePt t="36998" x="5480050" y="4972050"/>
          <p14:tracePt t="37162" x="5473700" y="4978400"/>
          <p14:tracePt t="37172" x="5454650" y="4984750"/>
          <p14:tracePt t="37181" x="5454650" y="5010150"/>
          <p14:tracePt t="37200" x="5486400" y="5016500"/>
          <p14:tracePt t="37215" x="5556250" y="5022850"/>
          <p14:tracePt t="37231" x="5670550" y="5054600"/>
          <p14:tracePt t="37247" x="5816600" y="5073650"/>
          <p14:tracePt t="37264" x="5994400" y="5086350"/>
          <p14:tracePt t="37281" x="6165850" y="5105400"/>
          <p14:tracePt t="37298" x="6330950" y="5111750"/>
          <p14:tracePt t="37304" x="6413500" y="5111750"/>
          <p14:tracePt t="37314" x="6496050" y="5111750"/>
          <p14:tracePt t="37330" x="6616700" y="5099050"/>
          <p14:tracePt t="37350" x="6794500" y="5092700"/>
          <p14:tracePt t="37365" x="6902450" y="5092700"/>
          <p14:tracePt t="37383" x="6965950" y="5092700"/>
          <p14:tracePt t="37397" x="6978650" y="5092700"/>
          <p14:tracePt t="37416" x="6978650" y="5086350"/>
          <p14:tracePt t="37492" x="6978650" y="5092700"/>
          <p14:tracePt t="37499" x="6978650" y="5099050"/>
          <p14:tracePt t="37514" x="6978650" y="5111750"/>
          <p14:tracePt t="37532" x="6978650" y="5226050"/>
          <p14:tracePt t="37549" x="6965950" y="5359400"/>
          <p14:tracePt t="37571" x="6934200" y="5549900"/>
          <p14:tracePt t="37587" x="6870700" y="5759450"/>
          <p14:tracePt t="37597" x="6813550" y="5975350"/>
          <p14:tracePt t="37614" x="6800850" y="6178550"/>
          <p14:tracePt t="37633" x="6800850" y="6311900"/>
          <p14:tracePt t="37647" x="6800850" y="6394450"/>
          <p14:tracePt t="37664" x="6800850" y="6432550"/>
          <p14:tracePt t="37681" x="6794500" y="6438900"/>
          <p14:tracePt t="37732" x="6788150" y="6438900"/>
          <p14:tracePt t="37742" x="6775450" y="6426200"/>
          <p14:tracePt t="37748" x="6769100" y="6426200"/>
          <p14:tracePt t="37764" x="6743700" y="6413500"/>
          <p14:tracePt t="37781" x="6718300" y="6407150"/>
          <p14:tracePt t="37798" x="6680200" y="6407150"/>
          <p14:tracePt t="37814" x="6623050" y="6407150"/>
          <p14:tracePt t="37831" x="6508750" y="6407150"/>
          <p14:tracePt t="37848" x="6362700" y="6407150"/>
          <p14:tracePt t="37866" x="6172200" y="6407150"/>
          <p14:tracePt t="37885" x="5880100" y="6413500"/>
          <p14:tracePt t="37898" x="5791200" y="6438900"/>
          <p14:tracePt t="37914" x="5588000" y="6445250"/>
          <p14:tracePt t="37931" x="5365750" y="6451600"/>
          <p14:tracePt t="37947" x="4965700" y="6457950"/>
          <p14:tracePt t="37964" x="4692650" y="6457950"/>
          <p14:tracePt t="37981" x="4464050" y="6464300"/>
          <p14:tracePt t="37997" x="4260850" y="6464300"/>
          <p14:tracePt t="38014" x="4064000" y="6470650"/>
          <p14:tracePt t="38032" x="3860800" y="6477000"/>
          <p14:tracePt t="38051" x="3657600" y="6477000"/>
          <p14:tracePt t="38065" x="3429000" y="6464300"/>
          <p14:tracePt t="38081" x="3213100" y="6457950"/>
          <p14:tracePt t="38101" x="2959100" y="6457950"/>
          <p14:tracePt t="38114" x="2876550" y="6457950"/>
          <p14:tracePt t="38134" x="2654300" y="6464300"/>
          <p14:tracePt t="38147" x="2501900" y="6464300"/>
          <p14:tracePt t="38164" x="2381250" y="6464300"/>
          <p14:tracePt t="38181" x="2254250" y="6457950"/>
          <p14:tracePt t="38200" x="2133600" y="6457950"/>
          <p14:tracePt t="38214" x="2019300" y="6457950"/>
          <p14:tracePt t="38231" x="1911350" y="6457950"/>
          <p14:tracePt t="38248" x="1816100" y="6457950"/>
          <p14:tracePt t="38264" x="1720850" y="6457950"/>
          <p14:tracePt t="38281" x="1631950" y="6451600"/>
          <p14:tracePt t="38298" x="1587500" y="6451600"/>
          <p14:tracePt t="38301" x="1581150" y="6445250"/>
          <p14:tracePt t="38365" x="1574800" y="6445250"/>
          <p14:tracePt t="38372" x="1568450" y="6445250"/>
          <p14:tracePt t="38386" x="1562100" y="6432550"/>
          <p14:tracePt t="38397" x="1549400" y="6413500"/>
          <p14:tracePt t="38414" x="1549400" y="6381750"/>
          <p14:tracePt t="38431" x="1549400" y="6292850"/>
          <p14:tracePt t="38448" x="1543050" y="6172200"/>
          <p14:tracePt t="38464" x="1543050" y="6007100"/>
          <p14:tracePt t="38481" x="1543050" y="5829300"/>
          <p14:tracePt t="38498" x="1536700" y="5613400"/>
          <p14:tracePt t="38503" x="1536700" y="5486400"/>
          <p14:tracePt t="38514" x="1536700" y="5346700"/>
          <p14:tracePt t="38531" x="1530350" y="5067300"/>
          <p14:tracePt t="38548" x="1485900" y="4597400"/>
          <p14:tracePt t="38565" x="1492250" y="4381500"/>
          <p14:tracePt t="38582" x="1517650" y="4254500"/>
          <p14:tracePt t="38597" x="1530350" y="4140200"/>
          <p14:tracePt t="38617" x="1530350" y="4013200"/>
          <p14:tracePt t="38633" x="1524000" y="3886200"/>
          <p14:tracePt t="38640" x="1530350" y="3835400"/>
          <p14:tracePt t="38647" x="1530350" y="3797300"/>
          <p14:tracePt t="38665" x="1524000" y="3771900"/>
          <p14:tracePt t="38700" x="1524000" y="3759200"/>
          <p14:tracePt t="38714" x="1524000" y="3733800"/>
          <p14:tracePt t="38731" x="1524000" y="3644900"/>
          <p14:tracePt t="38748" x="1530350" y="3556000"/>
          <p14:tracePt t="38812" x="1536700" y="3556000"/>
          <p14:tracePt t="38824" x="1555750" y="3543300"/>
          <p14:tracePt t="38831" x="1581150" y="3536950"/>
          <p14:tracePt t="38851" x="1695450" y="3511550"/>
          <p14:tracePt t="38864" x="1733550" y="3505200"/>
          <p14:tracePt t="38884" x="1936750" y="3505200"/>
          <p14:tracePt t="38897" x="2032000" y="3492500"/>
          <p14:tracePt t="38900" x="2133600" y="3492500"/>
          <p14:tracePt t="38917" x="2362200" y="3492500"/>
          <p14:tracePt t="38931" x="2641600" y="3486150"/>
          <p14:tracePt t="38952" x="2914650" y="3454400"/>
          <p14:tracePt t="38964" x="3200400" y="3422650"/>
          <p14:tracePt t="38981" x="3486150" y="3390900"/>
          <p14:tracePt t="38997" x="3765550" y="3365500"/>
          <p14:tracePt t="39014" x="4051300" y="3340100"/>
          <p14:tracePt t="39031" x="4337050" y="3308350"/>
          <p14:tracePt t="39048" x="4610100" y="3302000"/>
          <p14:tracePt t="39065" x="4883150" y="3302000"/>
          <p14:tracePt t="39073" x="5016500" y="3302000"/>
          <p14:tracePt t="39077" x="5143500" y="3295650"/>
          <p14:tracePt t="39083" x="5270500" y="3308350"/>
          <p14:tracePt t="39097" x="5397500" y="3308350"/>
          <p14:tracePt t="39115" x="5791200" y="3314700"/>
          <p14:tracePt t="39134" x="6019800" y="3314700"/>
          <p14:tracePt t="39149" x="6223000" y="3314700"/>
          <p14:tracePt t="39164" x="6426200" y="3314700"/>
          <p14:tracePt t="39181" x="6616700" y="3308350"/>
          <p14:tracePt t="39200" x="6788150" y="3295650"/>
          <p14:tracePt t="39214" x="6959600" y="3295650"/>
          <p14:tracePt t="39231" x="7067550" y="3289300"/>
          <p14:tracePt t="39247" x="7207250" y="3270250"/>
          <p14:tracePt t="39264" x="7321550" y="3270250"/>
          <p14:tracePt t="39281" x="7366000" y="3276600"/>
          <p14:tracePt t="39297" x="7372350" y="3276600"/>
          <p14:tracePt t="39492" x="7372350" y="3289300"/>
          <p14:tracePt t="39499" x="7372350" y="3327400"/>
          <p14:tracePt t="39514" x="7372350" y="3365500"/>
          <p14:tracePt t="39531" x="7334250" y="3524250"/>
          <p14:tracePt t="39548" x="7321550" y="3702050"/>
          <p14:tracePt t="39565" x="7302500" y="3937000"/>
          <p14:tracePt t="39581" x="7289800" y="4210050"/>
          <p14:tracePt t="39603" x="7283450" y="4483100"/>
          <p14:tracePt t="39614" x="7283450" y="4762500"/>
          <p14:tracePt t="39633" x="7315200" y="5016500"/>
          <p14:tracePt t="39637" x="7321550" y="5124450"/>
          <p14:tracePt t="39647" x="7321550" y="5219700"/>
          <p14:tracePt t="39665" x="7315200" y="5397500"/>
          <p14:tracePt t="39681" x="7315200" y="5543550"/>
          <p14:tracePt t="39699" x="7302500" y="5708650"/>
          <p14:tracePt t="39715" x="7270750" y="5784850"/>
          <p14:tracePt t="39731" x="7258050" y="5816600"/>
          <p14:tracePt t="39747" x="7239000" y="5892800"/>
          <p14:tracePt t="39764" x="7232650" y="5918200"/>
          <p14:tracePt t="39781" x="7226300" y="5924550"/>
          <p14:tracePt t="40037" x="7207250" y="5924550"/>
          <p14:tracePt t="40044" x="7150100" y="5930900"/>
          <p14:tracePt t="40052" x="7086600" y="5930900"/>
          <p14:tracePt t="40070" x="6940550" y="5930900"/>
          <p14:tracePt t="40083" x="6864350" y="5949950"/>
          <p14:tracePt t="40098" x="6673850" y="6007100"/>
          <p14:tracePt t="40118" x="6337300" y="6102350"/>
          <p14:tracePt t="40134" x="6057900" y="6121400"/>
          <p14:tracePt t="40147" x="5778500" y="6127750"/>
          <p14:tracePt t="40164" x="5524500" y="6134100"/>
          <p14:tracePt t="40185" x="5346700" y="6159500"/>
          <p14:tracePt t="40200" x="5175250" y="6178550"/>
          <p14:tracePt t="40214" x="5016500" y="6178550"/>
          <p14:tracePt t="40231" x="4864100" y="6178550"/>
          <p14:tracePt t="40248" x="4718050" y="6165850"/>
          <p14:tracePt t="40264" x="4591050" y="6121400"/>
          <p14:tracePt t="40281" x="4476750" y="6089650"/>
          <p14:tracePt t="40300" x="4368800" y="6051550"/>
          <p14:tracePt t="40320" x="4127500" y="5962650"/>
          <p14:tracePt t="40336" x="3956050" y="5905500"/>
          <p14:tracePt t="40338" x="3879850" y="5899150"/>
          <p14:tracePt t="40352" x="3822700" y="5899150"/>
          <p14:tracePt t="40365" x="3721100" y="5899150"/>
          <p14:tracePt t="40384" x="3651250" y="5899150"/>
          <p14:tracePt t="40398" x="3600450" y="5899150"/>
          <p14:tracePt t="40415" x="3562350" y="5892800"/>
          <p14:tracePt t="40431" x="3549650" y="5892800"/>
          <p14:tracePt t="40612" x="3536950" y="5892800"/>
          <p14:tracePt t="40619" x="3505200" y="5892800"/>
          <p14:tracePt t="40634" x="3460750" y="5892800"/>
          <p14:tracePt t="40648" x="3340100" y="5905500"/>
          <p14:tracePt t="40664" x="3187700" y="5937250"/>
          <p14:tracePt t="40681" x="3009900" y="5981700"/>
          <p14:tracePt t="40701" x="2660650" y="6070600"/>
          <p14:tracePt t="40714" x="2552700" y="6102350"/>
          <p14:tracePt t="40731" x="2336800" y="6165850"/>
          <p14:tracePt t="40748" x="2241550" y="6172200"/>
          <p14:tracePt t="40764" x="2159000" y="6172200"/>
          <p14:tracePt t="40781" x="2057400" y="6172200"/>
          <p14:tracePt t="40798" x="1968500" y="6172200"/>
          <p14:tracePt t="40816" x="1943100" y="617220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506" name="Group 2">
            <a:extLst>
              <a:ext uri="{FF2B5EF4-FFF2-40B4-BE49-F238E27FC236}">
                <a16:creationId xmlns:a16="http://schemas.microsoft.com/office/drawing/2014/main" id="{CFADED8D-304E-466E-88F1-4BBC6F21A9D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3507" name="AutoShape 3">
              <a:extLst>
                <a:ext uri="{FF2B5EF4-FFF2-40B4-BE49-F238E27FC236}">
                  <a16:creationId xmlns:a16="http://schemas.microsoft.com/office/drawing/2014/main" id="{55F7997A-2AE8-434A-8C00-6739BFC25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3508" name="AutoShape 4">
              <a:extLst>
                <a:ext uri="{FF2B5EF4-FFF2-40B4-BE49-F238E27FC236}">
                  <a16:creationId xmlns:a16="http://schemas.microsoft.com/office/drawing/2014/main" id="{63B6D2E1-C15A-4714-AD55-03D8753EC99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3509" name="Line 5">
              <a:extLst>
                <a:ext uri="{FF2B5EF4-FFF2-40B4-BE49-F238E27FC236}">
                  <a16:creationId xmlns:a16="http://schemas.microsoft.com/office/drawing/2014/main" id="{A60812C4-8934-4B50-8281-8A324A093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3510" name="Text Box 6">
            <a:extLst>
              <a:ext uri="{FF2B5EF4-FFF2-40B4-BE49-F238E27FC236}">
                <a16:creationId xmlns:a16="http://schemas.microsoft.com/office/drawing/2014/main" id="{BA1B109F-8272-48FD-BAF0-89532A246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7524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28.4   Streaming Live Audio/Video</a:t>
            </a:r>
          </a:p>
        </p:txBody>
      </p:sp>
      <p:sp>
        <p:nvSpPr>
          <p:cNvPr id="533511" name="Text Box 7">
            <a:extLst>
              <a:ext uri="{FF2B5EF4-FFF2-40B4-BE49-F238E27FC236}">
                <a16:creationId xmlns:a16="http://schemas.microsoft.com/office/drawing/2014/main" id="{5E6818A7-97EE-4B5E-B940-4C52BBE0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2336800"/>
            <a:ext cx="55181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480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굴림" panose="020B0600000101010101" pitchFamily="50" charset="-127"/>
              </a:rPr>
              <a:t>Broadcasting of live </a:t>
            </a:r>
            <a:br>
              <a:rPr lang="en-US" altLang="ko-KR" sz="480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굴림" panose="020B0600000101010101" pitchFamily="50" charset="-127"/>
              </a:rPr>
            </a:br>
            <a:r>
              <a:rPr lang="en-US" altLang="ko-KR" sz="480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굴림" panose="020B0600000101010101" pitchFamily="50" charset="-127"/>
              </a:rPr>
              <a:t>audio/video over</a:t>
            </a:r>
          </a:p>
          <a:p>
            <a:pPr algn="ctr"/>
            <a:r>
              <a:rPr lang="en-US" altLang="ko-KR" sz="480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굴림" panose="020B0600000101010101" pitchFamily="50" charset="-127"/>
              </a:rPr>
              <a:t>the Internet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D48CEB2F-3884-418C-8326-9EA01D83ABD7}"/>
              </a:ext>
            </a:extLst>
          </p:cNvPr>
          <p:cNvSpPr/>
          <p:nvPr/>
        </p:nvSpPr>
        <p:spPr bwMode="auto">
          <a:xfrm>
            <a:off x="1066800" y="5003006"/>
            <a:ext cx="457200" cy="55721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5" name="그래픽 4" descr="비디오 카메라">
            <a:extLst>
              <a:ext uri="{FF2B5EF4-FFF2-40B4-BE49-F238E27FC236}">
                <a16:creationId xmlns:a16="http://schemas.microsoft.com/office/drawing/2014/main" id="{498EB509-31AA-486C-B1F3-B5F3A1CC4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5753100"/>
            <a:ext cx="685800" cy="68580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9D8DB59-1750-4023-8D8A-986227E57B6F}"/>
              </a:ext>
            </a:extLst>
          </p:cNvPr>
          <p:cNvSpPr/>
          <p:nvPr/>
        </p:nvSpPr>
        <p:spPr bwMode="auto">
          <a:xfrm>
            <a:off x="2971800" y="4800600"/>
            <a:ext cx="533400" cy="481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C6497E-30F9-4BAD-89ED-D794B60FB99E}"/>
              </a:ext>
            </a:extLst>
          </p:cNvPr>
          <p:cNvSpPr/>
          <p:nvPr/>
        </p:nvSpPr>
        <p:spPr bwMode="auto">
          <a:xfrm>
            <a:off x="2962983" y="5450681"/>
            <a:ext cx="533400" cy="481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FA08F2-83C1-4AA7-AB8B-A0C9FF51DC64}"/>
              </a:ext>
            </a:extLst>
          </p:cNvPr>
          <p:cNvSpPr/>
          <p:nvPr/>
        </p:nvSpPr>
        <p:spPr bwMode="auto">
          <a:xfrm>
            <a:off x="2962983" y="6096000"/>
            <a:ext cx="533400" cy="481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764F38D-6905-4F6A-AB0E-5B56A26B92A4}"/>
              </a:ext>
            </a:extLst>
          </p:cNvPr>
          <p:cNvCxnSpPr/>
          <p:nvPr/>
        </p:nvCxnSpPr>
        <p:spPr bwMode="auto">
          <a:xfrm>
            <a:off x="1808163" y="5686000"/>
            <a:ext cx="1066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03615D7-EFA6-4B90-A2E7-11FFEA93F997}"/>
              </a:ext>
            </a:extLst>
          </p:cNvPr>
          <p:cNvCxnSpPr>
            <a:cxnSpLocks/>
          </p:cNvCxnSpPr>
          <p:nvPr/>
        </p:nvCxnSpPr>
        <p:spPr bwMode="auto">
          <a:xfrm>
            <a:off x="2365179" y="5105400"/>
            <a:ext cx="50978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524260-3C9D-4FFE-BCEA-2734C78E8AB8}"/>
              </a:ext>
            </a:extLst>
          </p:cNvPr>
          <p:cNvCxnSpPr>
            <a:cxnSpLocks/>
          </p:cNvCxnSpPr>
          <p:nvPr/>
        </p:nvCxnSpPr>
        <p:spPr bwMode="auto">
          <a:xfrm>
            <a:off x="2341563" y="6336506"/>
            <a:ext cx="6214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0365709-06A1-45F2-82C8-0019CB101762}"/>
              </a:ext>
            </a:extLst>
          </p:cNvPr>
          <p:cNvCxnSpPr>
            <a:cxnSpLocks/>
          </p:cNvCxnSpPr>
          <p:nvPr/>
        </p:nvCxnSpPr>
        <p:spPr bwMode="auto">
          <a:xfrm>
            <a:off x="2365179" y="5105400"/>
            <a:ext cx="0" cy="1231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234"/>
    </mc:Choice>
    <mc:Fallback>
      <p:transition spd="slow" advTm="74234"/>
    </mc:Fallback>
  </mc:AlternateContent>
  <p:extLst>
    <p:ext uri="{3A86A75C-4F4B-4683-9AE1-C65F6400EC91}">
      <p14:laserTraceLst xmlns:p14="http://schemas.microsoft.com/office/powerpoint/2010/main">
        <p14:tracePtLst>
          <p14:tracePt t="288" x="3683000" y="1003300"/>
          <p14:tracePt t="369" x="3676650" y="1003300"/>
          <p14:tracePt t="377" x="3663950" y="1003300"/>
          <p14:tracePt t="394" x="3632200" y="1003300"/>
          <p14:tracePt t="457" x="3638550" y="996950"/>
          <p14:tracePt t="465" x="3683000" y="977900"/>
          <p14:tracePt t="478" x="3733800" y="965200"/>
          <p14:tracePt t="495" x="3841750" y="939800"/>
          <p14:tracePt t="511" x="3956050" y="939800"/>
          <p14:tracePt t="530" x="4146550" y="946150"/>
          <p14:tracePt t="544" x="4210050" y="946150"/>
          <p14:tracePt t="561" x="4356100" y="958850"/>
          <p14:tracePt t="580" x="4451350" y="971550"/>
          <p14:tracePt t="597" x="4527550" y="971550"/>
          <p14:tracePt t="611" x="4584700" y="965200"/>
          <p14:tracePt t="628" x="4622800" y="958850"/>
          <p14:tracePt t="647" x="4673600" y="952500"/>
          <p14:tracePt t="663" x="4699000" y="946150"/>
          <p14:tracePt t="738" x="4699000" y="952500"/>
          <p14:tracePt t="746" x="4699000" y="958850"/>
          <p14:tracePt t="753" x="4699000" y="965200"/>
          <p14:tracePt t="762" x="4699000" y="971550"/>
          <p14:tracePt t="778" x="4699000" y="996950"/>
          <p14:tracePt t="794" x="4686300" y="1022350"/>
          <p14:tracePt t="815" x="4654550" y="1041400"/>
          <p14:tracePt t="828" x="4622800" y="1047750"/>
          <p14:tracePt t="848" x="4591050" y="1060450"/>
          <p14:tracePt t="861" x="4527550" y="1066800"/>
          <p14:tracePt t="878" x="4457700" y="1079500"/>
          <p14:tracePt t="894" x="4381500" y="1085850"/>
          <p14:tracePt t="913" x="4324350" y="1073150"/>
          <p14:tracePt t="941" x="4311650" y="1060450"/>
          <p14:tracePt t="962" x="4292600" y="1054100"/>
          <p14:tracePt t="981" x="4267200" y="1035050"/>
          <p14:tracePt t="995" x="4229100" y="1009650"/>
          <p14:tracePt t="1011" x="4197350" y="984250"/>
          <p14:tracePt t="1028" x="4165600" y="946150"/>
          <p14:tracePt t="1044" x="4146550" y="914400"/>
          <p14:tracePt t="1061" x="4121150" y="869950"/>
          <p14:tracePt t="1078" x="4108450" y="838200"/>
          <p14:tracePt t="1097" x="4095750" y="825500"/>
          <p14:tracePt t="1102" x="4089400" y="812800"/>
          <p14:tracePt t="1111" x="4089400" y="800100"/>
          <p14:tracePt t="1131" x="4089400" y="730250"/>
          <p14:tracePt t="1144" x="4089400" y="704850"/>
          <p14:tracePt t="1163" x="4089400" y="654050"/>
          <p14:tracePt t="1178" x="4102100" y="641350"/>
          <p14:tracePt t="1194" x="4102100" y="635000"/>
          <p14:tracePt t="1211" x="4108450" y="622300"/>
          <p14:tracePt t="1228" x="4140200" y="596900"/>
          <p14:tracePt t="1245" x="4171950" y="565150"/>
          <p14:tracePt t="1262" x="4216400" y="539750"/>
          <p14:tracePt t="1279" x="4267200" y="527050"/>
          <p14:tracePt t="1286" x="4286250" y="520700"/>
          <p14:tracePt t="1296" x="4324350" y="508000"/>
          <p14:tracePt t="1311" x="4349750" y="501650"/>
          <p14:tracePt t="1330" x="4425950" y="482600"/>
          <p14:tracePt t="1346" x="4464050" y="463550"/>
          <p14:tracePt t="1363" x="4508500" y="450850"/>
          <p14:tracePt t="1378" x="4546600" y="450850"/>
          <p14:tracePt t="1399" x="4591050" y="450850"/>
          <p14:tracePt t="1412" x="4648200" y="450850"/>
          <p14:tracePt t="1428" x="4686300" y="450850"/>
          <p14:tracePt t="1444" x="4724400" y="450850"/>
          <p14:tracePt t="1462" x="4743450" y="450850"/>
          <p14:tracePt t="1478" x="4762500" y="450850"/>
          <p14:tracePt t="1495" x="4800600" y="450850"/>
          <p14:tracePt t="1513" x="4883150" y="450850"/>
          <p14:tracePt t="1532" x="4946650" y="450850"/>
          <p14:tracePt t="1545" x="4991100" y="450850"/>
          <p14:tracePt t="1566" x="5029200" y="450850"/>
          <p14:tracePt t="1578" x="5054600" y="463550"/>
          <p14:tracePt t="1599" x="5067300" y="482600"/>
          <p14:tracePt t="1611" x="5073650" y="501650"/>
          <p14:tracePt t="1631" x="5080000" y="514350"/>
          <p14:tracePt t="1644" x="5086350" y="527050"/>
          <p14:tracePt t="1663" x="5092700" y="546100"/>
          <p14:tracePt t="1666" x="5092700" y="558800"/>
          <p14:tracePt t="1678" x="5092700" y="577850"/>
          <p14:tracePt t="1694" x="5092700" y="628650"/>
          <p14:tracePt t="1711" x="5092700" y="692150"/>
          <p14:tracePt t="1727" x="5092700" y="755650"/>
          <p14:tracePt t="1729" x="5092700" y="787400"/>
          <p14:tracePt t="1745" x="5092700" y="831850"/>
          <p14:tracePt t="1761" x="5080000" y="869950"/>
          <p14:tracePt t="1778" x="5067300" y="908050"/>
          <p14:tracePt t="1798" x="5048250" y="933450"/>
          <p14:tracePt t="1811" x="5035550" y="946150"/>
          <p14:tracePt t="1827" x="5029200" y="946150"/>
          <p14:tracePt t="1846" x="5010150" y="946150"/>
          <p14:tracePt t="1861" x="4978400" y="952500"/>
          <p14:tracePt t="1878" x="4946650" y="952500"/>
          <p14:tracePt t="1894" x="4921250" y="952500"/>
          <p14:tracePt t="1912" x="4914900" y="952500"/>
          <p14:tracePt t="1974" x="4933950" y="946150"/>
          <p14:tracePt t="1980" x="4978400" y="933450"/>
          <p14:tracePt t="1994" x="5092700" y="914400"/>
          <p14:tracePt t="2011" x="5213350" y="901700"/>
          <p14:tracePt t="2032" x="5314950" y="876300"/>
          <p14:tracePt t="2044" x="5391150" y="869950"/>
          <p14:tracePt t="2061" x="5435600" y="863600"/>
          <p14:tracePt t="2080" x="5441950" y="863600"/>
          <p14:tracePt t="2128" x="5454650" y="876300"/>
          <p14:tracePt t="2145" x="5518150" y="920750"/>
          <p14:tracePt t="2162" x="5568950" y="939800"/>
          <p14:tracePt t="2178" x="5626100" y="965200"/>
          <p14:tracePt t="2194" x="5721350" y="996950"/>
          <p14:tracePt t="2211" x="5797550" y="1016000"/>
          <p14:tracePt t="2228" x="5905500" y="1035050"/>
          <p14:tracePt t="2244" x="6013450" y="1054100"/>
          <p14:tracePt t="2261" x="6115050" y="1054100"/>
          <p14:tracePt t="2278" x="6172200" y="1054100"/>
          <p14:tracePt t="2294" x="6184900" y="1054100"/>
          <p14:tracePt t="2351" x="6178550" y="1054100"/>
          <p14:tracePt t="2364" x="6172200" y="1054100"/>
          <p14:tracePt t="2378" x="6134100" y="1054100"/>
          <p14:tracePt t="2394" x="6076950" y="1054100"/>
          <p14:tracePt t="2413" x="5988050" y="1060450"/>
          <p14:tracePt t="2428" x="5899150" y="1054100"/>
          <p14:tracePt t="2447" x="5791200" y="1035050"/>
          <p14:tracePt t="2462" x="5702300" y="1016000"/>
          <p14:tracePt t="2479" x="5619750" y="984250"/>
          <p14:tracePt t="2482" x="5588000" y="971550"/>
          <p14:tracePt t="2494" x="5556250" y="946150"/>
          <p14:tracePt t="2511" x="5473700" y="901700"/>
          <p14:tracePt t="2528" x="5416550" y="850900"/>
          <p14:tracePt t="2535" x="5397500" y="825500"/>
          <p14:tracePt t="2546" x="5365750" y="762000"/>
          <p14:tracePt t="2561" x="5353050" y="685800"/>
          <p14:tracePt t="2578" x="5365750" y="596900"/>
          <p14:tracePt t="2596" x="5422900" y="495300"/>
          <p14:tracePt t="2611" x="5518150" y="438150"/>
          <p14:tracePt t="2628" x="5626100" y="406400"/>
          <p14:tracePt t="2644" x="5765800" y="406400"/>
          <p14:tracePt t="2661" x="5911850" y="406400"/>
          <p14:tracePt t="2678" x="6045200" y="457200"/>
          <p14:tracePt t="2694" x="6146800" y="520700"/>
          <p14:tracePt t="2711" x="6248400" y="615950"/>
          <p14:tracePt t="2727" x="6292850" y="704850"/>
          <p14:tracePt t="2729" x="6299200" y="742950"/>
          <p14:tracePt t="2744" x="6299200" y="793750"/>
          <p14:tracePt t="2761" x="6229350" y="914400"/>
          <p14:tracePt t="2778" x="6165850" y="977900"/>
          <p14:tracePt t="2794" x="6146800" y="1041400"/>
          <p14:tracePt t="2811" x="6140450" y="1085850"/>
          <p14:tracePt t="2829" x="6146800" y="1104900"/>
          <p14:tracePt t="2849" x="6165850" y="1136650"/>
          <p14:tracePt t="2861" x="6184900" y="1143000"/>
          <p14:tracePt t="2930" x="6178550" y="1130300"/>
          <p14:tracePt t="2939" x="6178550" y="1098550"/>
          <p14:tracePt t="2948" x="6159500" y="1054100"/>
          <p14:tracePt t="2962" x="6140450" y="971550"/>
          <p14:tracePt t="2978" x="6140450" y="863600"/>
          <p14:tracePt t="2995" x="6153150" y="749300"/>
          <p14:tracePt t="3011" x="6203950" y="622300"/>
          <p14:tracePt t="3033" x="6318250" y="476250"/>
          <p14:tracePt t="3044" x="6457950" y="387350"/>
          <p14:tracePt t="3065" x="6642100" y="342900"/>
          <p14:tracePt t="3078" x="6794500" y="311150"/>
          <p14:tracePt t="3098" x="7073900" y="311150"/>
          <p14:tracePt t="3111" x="7156450" y="317500"/>
          <p14:tracePt t="3128" x="7327900" y="393700"/>
          <p14:tracePt t="3132" x="7397750" y="444500"/>
          <p14:tracePt t="3145" x="7480300" y="546100"/>
          <p14:tracePt t="3163" x="7486650" y="635000"/>
          <p14:tracePt t="3178" x="7410450" y="749300"/>
          <p14:tracePt t="3196" x="7251700" y="876300"/>
          <p14:tracePt t="3211" x="6959600" y="977900"/>
          <p14:tracePt t="3228" x="6680200" y="1066800"/>
          <p14:tracePt t="3245" x="6400800" y="1111250"/>
          <p14:tracePt t="3261" x="6076950" y="1149350"/>
          <p14:tracePt t="3278" x="5670550" y="1136650"/>
          <p14:tracePt t="3294" x="5187950" y="1117600"/>
          <p14:tracePt t="3311" x="4724400" y="1066800"/>
          <p14:tracePt t="3328" x="4337050" y="1009650"/>
          <p14:tracePt t="3332" x="4184650" y="990600"/>
          <p14:tracePt t="3347" x="3898900" y="946150"/>
          <p14:tracePt t="3361" x="3733800" y="908050"/>
          <p14:tracePt t="3379" x="3606800" y="869950"/>
          <p14:tracePt t="3394" x="3530600" y="850900"/>
          <p14:tracePt t="3414" x="3517900" y="844550"/>
          <p14:tracePt t="3580" x="3511550" y="844550"/>
          <p14:tracePt t="3585" x="3473450" y="844550"/>
          <p14:tracePt t="3602" x="3403600" y="844550"/>
          <p14:tracePt t="3611" x="3359150" y="850900"/>
          <p14:tracePt t="3627" x="3270250" y="857250"/>
          <p14:tracePt t="3644" x="3175000" y="857250"/>
          <p14:tracePt t="3661" x="3048000" y="850900"/>
          <p14:tracePt t="3678" x="2889250" y="850900"/>
          <p14:tracePt t="3696" x="2622550" y="844550"/>
          <p14:tracePt t="3711" x="2533650" y="844550"/>
          <p14:tracePt t="3727" x="2368550" y="857250"/>
          <p14:tracePt t="3745" x="2222500" y="869950"/>
          <p14:tracePt t="3761" x="2006600" y="876300"/>
          <p14:tracePt t="3778" x="1892300" y="882650"/>
          <p14:tracePt t="3794" x="1784350" y="882650"/>
          <p14:tracePt t="3815" x="1682750" y="882650"/>
          <p14:tracePt t="3828" x="1606550" y="882650"/>
          <p14:tracePt t="3848" x="1549400" y="882650"/>
          <p14:tracePt t="3865" x="1492250" y="882650"/>
          <p14:tracePt t="3878" x="1485900" y="882650"/>
          <p14:tracePt t="4025" x="1504950" y="882650"/>
          <p14:tracePt t="4037" x="1530350" y="882650"/>
          <p14:tracePt t="4047" x="1562100" y="882650"/>
          <p14:tracePt t="4061" x="1619250" y="882650"/>
          <p14:tracePt t="4078" x="1695450" y="882650"/>
          <p14:tracePt t="4097" x="1816100" y="901700"/>
          <p14:tracePt t="4111" x="1854200" y="908050"/>
          <p14:tracePt t="4128" x="1962150" y="920750"/>
          <p14:tracePt t="4144" x="2063750" y="939800"/>
          <p14:tracePt t="4161" x="2317750" y="965200"/>
          <p14:tracePt t="4178" x="2495550" y="977900"/>
          <p14:tracePt t="4194" x="2679700" y="990600"/>
          <p14:tracePt t="4211" x="2819400" y="1009650"/>
          <p14:tracePt t="4227" x="2990850" y="1035050"/>
          <p14:tracePt t="4244" x="3206750" y="1047750"/>
          <p14:tracePt t="4261" x="3403600" y="1060450"/>
          <p14:tracePt t="4278" x="3632200" y="1073150"/>
          <p14:tracePt t="4294" x="3835400" y="1079500"/>
          <p14:tracePt t="4311" x="4025900" y="1092200"/>
          <p14:tracePt t="4330" x="4229100" y="1092200"/>
          <p14:tracePt t="4348" x="4318000" y="1098550"/>
          <p14:tracePt t="4361" x="4368800" y="1104900"/>
          <p14:tracePt t="4378" x="4375150" y="1104900"/>
          <p14:tracePt t="4666" x="4362450" y="1111250"/>
          <p14:tracePt t="4673" x="4349750" y="1143000"/>
          <p14:tracePt t="4681" x="4343400" y="1168400"/>
          <p14:tracePt t="4694" x="4330700" y="1193800"/>
          <p14:tracePt t="4712" x="4305300" y="1250950"/>
          <p14:tracePt t="4729" x="4279900" y="1327150"/>
          <p14:tracePt t="4746" x="4248150" y="1371600"/>
          <p14:tracePt t="4762" x="4216400" y="1416050"/>
          <p14:tracePt t="4784" x="4203700" y="1428750"/>
          <p14:tracePt t="4794" x="4191000" y="1428750"/>
          <p14:tracePt t="4857" x="4178300" y="1428750"/>
          <p14:tracePt t="4865" x="4159250" y="1435100"/>
          <p14:tracePt t="4878" x="4146550" y="1441450"/>
          <p14:tracePt t="4894" x="4121150" y="1447800"/>
          <p14:tracePt t="4912" x="4108450" y="1447800"/>
          <p14:tracePt t="4928" x="4083050" y="1447800"/>
          <p14:tracePt t="4944" x="4032250" y="1447800"/>
          <p14:tracePt t="4961" x="3962400" y="1447800"/>
          <p14:tracePt t="4979" x="3949700" y="1447800"/>
          <p14:tracePt t="4996" x="3943350" y="1435100"/>
          <p14:tracePt t="5012" x="3930650" y="1403350"/>
          <p14:tracePt t="5030" x="3930650" y="1371600"/>
          <p14:tracePt t="5044" x="3924300" y="1352550"/>
          <p14:tracePt t="5061" x="3917950" y="1346200"/>
          <p14:tracePt t="5194" x="3917950" y="1352550"/>
          <p14:tracePt t="5227" x="3917950" y="1358900"/>
          <p14:tracePt t="5251" x="3917950" y="1365250"/>
          <p14:tracePt t="5258" x="3917950" y="1371600"/>
          <p14:tracePt t="5268" x="3917950" y="1377950"/>
          <p14:tracePt t="5294" x="3917950" y="1384300"/>
          <p14:tracePt t="5315" x="3917950" y="1397000"/>
          <p14:tracePt t="5663" x="3930650" y="1397000"/>
          <p14:tracePt t="5668" x="3987800" y="1365250"/>
          <p14:tracePt t="5678" x="4038600" y="1346200"/>
          <p14:tracePt t="5694" x="4127500" y="1320800"/>
          <p14:tracePt t="5711" x="4203700" y="1276350"/>
          <p14:tracePt t="5731" x="4356100" y="1193800"/>
          <p14:tracePt t="5736" x="4413250" y="1174750"/>
          <p14:tracePt t="5761" x="4540250" y="1098550"/>
          <p14:tracePt t="5778" x="4572000" y="1066800"/>
          <p14:tracePt t="5795" x="4584700" y="1066800"/>
          <p14:tracePt t="5811" x="4591050" y="1066800"/>
          <p14:tracePt t="5831" x="4597400" y="1060450"/>
          <p14:tracePt t="5849" x="4629150" y="1047750"/>
          <p14:tracePt t="5861" x="4648200" y="1028700"/>
          <p14:tracePt t="5878" x="4654550" y="1016000"/>
          <p14:tracePt t="6101" x="4654550" y="1022350"/>
          <p14:tracePt t="6108" x="4654550" y="1028700"/>
          <p14:tracePt t="6114" x="4654550" y="1047750"/>
          <p14:tracePt t="6129" x="4654550" y="1073150"/>
          <p14:tracePt t="6144" x="4654550" y="1079500"/>
          <p14:tracePt t="6164" x="4654550" y="1098550"/>
          <p14:tracePt t="6178" x="4654550" y="1111250"/>
          <p14:tracePt t="6195" x="4654550" y="1149350"/>
          <p14:tracePt t="6211" x="4648200" y="1187450"/>
          <p14:tracePt t="6227" x="4635500" y="1219200"/>
          <p14:tracePt t="6244" x="4622800" y="1238250"/>
          <p14:tracePt t="6261" x="4603750" y="1257300"/>
          <p14:tracePt t="6278" x="4584700" y="1263650"/>
          <p14:tracePt t="6298" x="4533900" y="1276350"/>
          <p14:tracePt t="6311" x="4527550" y="1282700"/>
          <p14:tracePt t="6328" x="4521200" y="1282700"/>
          <p14:tracePt t="6362" x="4508500" y="1282700"/>
          <p14:tracePt t="6378" x="4470400" y="1282700"/>
          <p14:tracePt t="6394" x="4445000" y="1282700"/>
          <p14:tracePt t="6412" x="4400550" y="1282700"/>
          <p14:tracePt t="6428" x="4343400" y="1282700"/>
          <p14:tracePt t="6445" x="4286250" y="1282700"/>
          <p14:tracePt t="6461" x="4248150" y="1301750"/>
          <p14:tracePt t="6480" x="4241800" y="1301750"/>
          <p14:tracePt t="6512" x="4229100" y="1308100"/>
          <p14:tracePt t="6528" x="4222750" y="1314450"/>
          <p14:tracePt t="6537" x="4222750" y="1327150"/>
          <p14:tracePt t="6541" x="4216400" y="1333500"/>
          <p14:tracePt t="6545" x="4210050" y="1346200"/>
          <p14:tracePt t="6561" x="4203700" y="1371600"/>
          <p14:tracePt t="6580" x="4197350" y="1409700"/>
          <p14:tracePt t="6597" x="4184650" y="1428750"/>
          <p14:tracePt t="6611" x="4178300" y="1473200"/>
          <p14:tracePt t="6628" x="4146550" y="1536700"/>
          <p14:tracePt t="6646" x="4127500" y="1593850"/>
          <p14:tracePt t="6664" x="4102100" y="1644650"/>
          <p14:tracePt t="6678" x="4089400" y="1670050"/>
          <p14:tracePt t="6742" x="4070350" y="1670050"/>
          <p14:tracePt t="6747" x="4057650" y="1670050"/>
          <p14:tracePt t="6761" x="4006850" y="1670050"/>
          <p14:tracePt t="6778" x="3981450" y="1670050"/>
          <p14:tracePt t="6794" x="3962400" y="1670050"/>
          <p14:tracePt t="6828" x="3956050" y="1657350"/>
          <p14:tracePt t="6846" x="3924300" y="1600200"/>
          <p14:tracePt t="6861" x="3911600" y="1555750"/>
          <p14:tracePt t="6879" x="3905250" y="1536700"/>
          <p14:tracePt t="6894" x="3905250" y="1504950"/>
          <p14:tracePt t="6896" x="3905250" y="1485900"/>
          <p14:tracePt t="6913" x="3917950" y="1447800"/>
          <p14:tracePt t="6928" x="3930650" y="1428750"/>
          <p14:tracePt t="6945" x="3981450" y="1397000"/>
          <p14:tracePt t="6946" x="4019550" y="1384300"/>
          <p14:tracePt t="6961" x="4108450" y="1365250"/>
          <p14:tracePt t="6979" x="4267200" y="1365250"/>
          <p14:tracePt t="6995" x="4457700" y="1365250"/>
          <p14:tracePt t="7012" x="4660900" y="1365250"/>
          <p14:tracePt t="7028" x="4895850" y="1377950"/>
          <p14:tracePt t="7044" x="5073650" y="1377950"/>
          <p14:tracePt t="7061" x="5156200" y="1397000"/>
          <p14:tracePt t="7082" x="5245100" y="1441450"/>
          <p14:tracePt t="7099" x="5283200" y="1498600"/>
          <p14:tracePt t="7115" x="5321300" y="1581150"/>
          <p14:tracePt t="7128" x="5346700" y="1600200"/>
          <p14:tracePt t="7144" x="5403850" y="1676400"/>
          <p14:tracePt t="7145" x="5422900" y="1708150"/>
          <p14:tracePt t="7161" x="5435600" y="1790700"/>
          <p14:tracePt t="7178" x="5441950" y="1892300"/>
          <p14:tracePt t="7194" x="5384800" y="1993900"/>
          <p14:tracePt t="7211" x="5302250" y="2101850"/>
          <p14:tracePt t="7228" x="5156200" y="2222500"/>
          <p14:tracePt t="7244" x="4972050" y="2343150"/>
          <p14:tracePt t="7261" x="4775200" y="2425700"/>
          <p14:tracePt t="7278" x="4629150" y="2489200"/>
          <p14:tracePt t="7294" x="4502150" y="2508250"/>
          <p14:tracePt t="7297" x="4445000" y="2514600"/>
          <p14:tracePt t="7311" x="4406900" y="2527300"/>
          <p14:tracePt t="7329" x="4286250" y="2514600"/>
          <p14:tracePt t="7347" x="4210050" y="2470150"/>
          <p14:tracePt t="7361" x="4127500" y="2400300"/>
          <p14:tracePt t="7378" x="4032250" y="2336800"/>
          <p14:tracePt t="7397" x="3975100" y="2292350"/>
          <p14:tracePt t="7413" x="3930650" y="2260600"/>
          <p14:tracePt t="7428" x="3905250" y="2228850"/>
          <p14:tracePt t="7444" x="3892550" y="2197100"/>
          <p14:tracePt t="7461" x="3879850" y="2159000"/>
          <p14:tracePt t="7478" x="3854450" y="2101850"/>
          <p14:tracePt t="7495" x="3829050" y="2044700"/>
          <p14:tracePt t="7512" x="3810000" y="1974850"/>
          <p14:tracePt t="7532" x="3803650" y="1885950"/>
          <p14:tracePt t="7544" x="3797300" y="1841500"/>
          <p14:tracePt t="7564" x="3835400" y="1739900"/>
          <p14:tracePt t="7578" x="3854450" y="1682750"/>
          <p14:tracePt t="7597" x="3879850" y="1657350"/>
          <p14:tracePt t="7611" x="3937000" y="1625600"/>
          <p14:tracePt t="7631" x="4025900" y="1581150"/>
          <p14:tracePt t="7644" x="4159250" y="1543050"/>
          <p14:tracePt t="7664" x="4286250" y="1504950"/>
          <p14:tracePt t="7678" x="4362450" y="1485900"/>
          <p14:tracePt t="7695" x="4413250" y="1479550"/>
          <p14:tracePt t="7711" x="4419600" y="1479550"/>
          <p14:tracePt t="7976" x="4419600" y="1485900"/>
          <p14:tracePt t="7986" x="4425950" y="1485900"/>
          <p14:tracePt t="8019" x="4425950" y="1492250"/>
          <p14:tracePt t="8058" x="4425950" y="1498600"/>
          <p14:tracePt t="8314" x="4425950" y="1517650"/>
          <p14:tracePt t="8322" x="4425950" y="1530350"/>
          <p14:tracePt t="8330" x="4406900" y="1549400"/>
          <p14:tracePt t="8347" x="4375150" y="1568450"/>
          <p14:tracePt t="8364" x="4343400" y="1600200"/>
          <p14:tracePt t="8378" x="4305300" y="1619250"/>
          <p14:tracePt t="8397" x="4273550" y="1625600"/>
          <p14:tracePt t="8413" x="4241800" y="1625600"/>
          <p14:tracePt t="8429" x="4197350" y="1625600"/>
          <p14:tracePt t="8445" x="4171950" y="1625600"/>
          <p14:tracePt t="8461" x="4165600" y="1625600"/>
          <p14:tracePt t="8540" x="4165600" y="1606550"/>
          <p14:tracePt t="8548" x="4165600" y="1593850"/>
          <p14:tracePt t="8561" x="4165600" y="1574800"/>
          <p14:tracePt t="8598" x="4171950" y="1549400"/>
          <p14:tracePt t="8611" x="4178300" y="1517650"/>
          <p14:tracePt t="8628" x="4184650" y="1498600"/>
          <p14:tracePt t="8678" x="4184650" y="1492250"/>
          <p14:tracePt t="8694" x="4197350" y="1473200"/>
          <p14:tracePt t="8711" x="4241800" y="1441450"/>
          <p14:tracePt t="8728" x="4305300" y="1397000"/>
          <p14:tracePt t="8745" x="4337050" y="1384300"/>
          <p14:tracePt t="8761" x="4381500" y="1352550"/>
          <p14:tracePt t="8778" x="4419600" y="1333500"/>
          <p14:tracePt t="8794" x="4483100" y="1320800"/>
          <p14:tracePt t="8811" x="4546600" y="1308100"/>
          <p14:tracePt t="8829" x="4622800" y="1301750"/>
          <p14:tracePt t="8847" x="4679950" y="1295400"/>
          <p14:tracePt t="8853" x="4724400" y="1295400"/>
          <p14:tracePt t="8861" x="4768850" y="1295400"/>
          <p14:tracePt t="8878" x="4832350" y="1295400"/>
          <p14:tracePt t="8894" x="4902200" y="1295400"/>
          <p14:tracePt t="8913" x="5035550" y="1289050"/>
          <p14:tracePt t="8928" x="5086350" y="1289050"/>
          <p14:tracePt t="8946" x="5207000" y="1289050"/>
          <p14:tracePt t="8962" x="5245100" y="1282700"/>
          <p14:tracePt t="8981" x="5283200" y="1282700"/>
          <p14:tracePt t="8994" x="5321300" y="1295400"/>
          <p14:tracePt t="9011" x="5346700" y="1320800"/>
          <p14:tracePt t="9028" x="5372100" y="1346200"/>
          <p14:tracePt t="9044" x="5410200" y="1384300"/>
          <p14:tracePt t="9061" x="5429250" y="1422400"/>
          <p14:tracePt t="9078" x="5448300" y="1492250"/>
          <p14:tracePt t="9099" x="5492750" y="1619250"/>
          <p14:tracePt t="9111" x="5499100" y="1651000"/>
          <p14:tracePt t="9128" x="5505450" y="1701800"/>
          <p14:tracePt t="9144" x="5486400" y="1746250"/>
          <p14:tracePt t="9147" x="5480050" y="1765300"/>
          <p14:tracePt t="9163" x="5473700" y="1816100"/>
          <p14:tracePt t="9178" x="5454650" y="1866900"/>
          <p14:tracePt t="9195" x="5429250" y="1917700"/>
          <p14:tracePt t="9211" x="5397500" y="1955800"/>
          <p14:tracePt t="9228" x="5365750" y="1981200"/>
          <p14:tracePt t="9244" x="5327650" y="2012950"/>
          <p14:tracePt t="9261" x="5289550" y="2051050"/>
          <p14:tracePt t="9278" x="5219700" y="2101850"/>
          <p14:tracePt t="9294" x="5162550" y="2133600"/>
          <p14:tracePt t="9311" x="5105400" y="2165350"/>
          <p14:tracePt t="9314" x="5086350" y="2184400"/>
          <p14:tracePt t="9328" x="5054600" y="2197100"/>
          <p14:tracePt t="9348" x="4965700" y="2228850"/>
          <p14:tracePt t="9355" x="4927600" y="2241550"/>
          <p14:tracePt t="9361" x="4876800" y="2254250"/>
          <p14:tracePt t="9378" x="4768850" y="2273300"/>
          <p14:tracePt t="9395" x="4648200" y="2292350"/>
          <p14:tracePt t="9413" x="4527550" y="2305050"/>
          <p14:tracePt t="9428" x="4438650" y="2317750"/>
          <p14:tracePt t="9445" x="4362450" y="2317750"/>
          <p14:tracePt t="9462" x="4305300" y="2311400"/>
          <p14:tracePt t="9478" x="4235450" y="2311400"/>
          <p14:tracePt t="9495" x="4178300" y="2286000"/>
          <p14:tracePt t="9511" x="4108450" y="2254250"/>
          <p14:tracePt t="9513" x="4083050" y="2235200"/>
          <p14:tracePt t="9528" x="4051300" y="2216150"/>
          <p14:tracePt t="9538" x="4006850" y="2178050"/>
          <p14:tracePt t="9548" x="3987800" y="2159000"/>
          <p14:tracePt t="9564" x="3968750" y="2133600"/>
          <p14:tracePt t="9580" x="3956050" y="2108200"/>
          <p14:tracePt t="9599" x="3949700" y="2070100"/>
          <p14:tracePt t="9611" x="3949700" y="2012950"/>
          <p14:tracePt t="9627" x="3949700" y="1943100"/>
          <p14:tracePt t="9645" x="3956050" y="1873250"/>
          <p14:tracePt t="9663" x="3987800" y="1784350"/>
          <p14:tracePt t="9666" x="4000500" y="1746250"/>
          <p14:tracePt t="9678" x="4019550" y="1727200"/>
          <p14:tracePt t="9695" x="4019550" y="1701800"/>
          <p14:tracePt t="9875" x="4019550" y="1695450"/>
          <p14:tracePt t="9882" x="4019550" y="1689100"/>
          <p14:tracePt t="9894" x="4019550" y="1682750"/>
          <p14:tracePt t="9913" x="4019550" y="1651000"/>
          <p14:tracePt t="9928" x="4019550" y="1631950"/>
          <p14:tracePt t="9944" x="4038600" y="1568450"/>
          <p14:tracePt t="9961" x="4083050" y="1485900"/>
          <p14:tracePt t="9978" x="4121150" y="1454150"/>
          <p14:tracePt t="9995" x="4178300" y="1428750"/>
          <p14:tracePt t="10011" x="4229100" y="1384300"/>
          <p14:tracePt t="10028" x="4324350" y="1352550"/>
          <p14:tracePt t="10044" x="4413250" y="1327150"/>
          <p14:tracePt t="10062" x="4533900" y="1327150"/>
          <p14:tracePt t="10078" x="4635500" y="1327150"/>
          <p14:tracePt t="10098" x="4737100" y="1308100"/>
          <p14:tracePt t="10111" x="4768850" y="1308100"/>
          <p14:tracePt t="10128" x="4781550" y="1320800"/>
          <p14:tracePt t="10144" x="4806950" y="1346200"/>
          <p14:tracePt t="10162" x="4826000" y="1384300"/>
          <p14:tracePt t="10178" x="4826000" y="1409700"/>
          <p14:tracePt t="10195" x="4832350" y="1428750"/>
          <p14:tracePt t="10211" x="4838700" y="1447800"/>
          <p14:tracePt t="10244" x="4838700" y="1454150"/>
          <p14:tracePt t="10377" x="4845050" y="1460500"/>
          <p14:tracePt t="10386" x="4845050" y="1466850"/>
          <p14:tracePt t="10401" x="4845050" y="1473200"/>
          <p14:tracePt t="10413" x="4851400" y="1485900"/>
          <p14:tracePt t="10428" x="4851400" y="1492250"/>
          <p14:tracePt t="10444" x="4851400" y="1517650"/>
          <p14:tracePt t="10462" x="4864100" y="1549400"/>
          <p14:tracePt t="10478" x="4876800" y="1587500"/>
          <p14:tracePt t="10495" x="4883150" y="1619250"/>
          <p14:tracePt t="10511" x="4889500" y="1657350"/>
          <p14:tracePt t="10528" x="4889500" y="1682750"/>
          <p14:tracePt t="10535" x="4889500" y="1689100"/>
          <p14:tracePt t="10544" x="4889500" y="1708150"/>
          <p14:tracePt t="10565" x="4889500" y="1746250"/>
          <p14:tracePt t="10578" x="4889500" y="1771650"/>
          <p14:tracePt t="10597" x="4889500" y="1790700"/>
          <p14:tracePt t="10611" x="4889500" y="1797050"/>
          <p14:tracePt t="10628" x="4889500" y="1809750"/>
          <p14:tracePt t="10644" x="4889500" y="1822450"/>
          <p14:tracePt t="10663" x="4889500" y="1847850"/>
          <p14:tracePt t="10678" x="4889500" y="1866900"/>
          <p14:tracePt t="10695" x="4889500" y="1879600"/>
          <p14:tracePt t="10711" x="4876800" y="1911350"/>
          <p14:tracePt t="10728" x="4864100" y="1936750"/>
          <p14:tracePt t="10729" x="4857750" y="1943100"/>
          <p14:tracePt t="10744" x="4845050" y="1949450"/>
          <p14:tracePt t="10761" x="4832350" y="1955800"/>
          <p14:tracePt t="10811" x="4826000" y="1955800"/>
          <p14:tracePt t="14714" x="4806950" y="1955800"/>
          <p14:tracePt t="14727" x="4781550" y="1949450"/>
          <p14:tracePt t="14735" x="4749800" y="1943100"/>
          <p14:tracePt t="14745" x="4724400" y="1924050"/>
          <p14:tracePt t="14762" x="4705350" y="1911350"/>
          <p14:tracePt t="14782" x="4699000" y="1879600"/>
          <p14:tracePt t="14796" x="4686300" y="1816100"/>
          <p14:tracePt t="14813" x="4673600" y="1720850"/>
          <p14:tracePt t="14831" x="4660900" y="1606550"/>
          <p14:tracePt t="14849" x="4641850" y="1511300"/>
          <p14:tracePt t="14861" x="4629150" y="1485900"/>
          <p14:tracePt t="15241" x="4616450" y="1485900"/>
          <p14:tracePt t="15261" x="4552950" y="1555750"/>
          <p14:tracePt t="15282" x="4343400" y="1873250"/>
          <p14:tracePt t="15296" x="4229100" y="2012950"/>
          <p14:tracePt t="15311" x="3962400" y="2279650"/>
          <p14:tracePt t="15328" x="3562350" y="2584450"/>
          <p14:tracePt t="15331" x="3371850" y="2730500"/>
          <p14:tracePt t="15346" x="2876550" y="3041650"/>
          <p14:tracePt t="15361" x="2419350" y="3340100"/>
          <p14:tracePt t="15378" x="2038350" y="3632200"/>
          <p14:tracePt t="15394" x="1746250" y="3898900"/>
          <p14:tracePt t="15413" x="1473200" y="4171950"/>
          <p14:tracePt t="15428" x="1250950" y="4387850"/>
          <p14:tracePt t="15444" x="1066800" y="4572000"/>
          <p14:tracePt t="15462" x="965200" y="4756150"/>
          <p14:tracePt t="15478" x="920750" y="4902200"/>
          <p14:tracePt t="15496" x="908050" y="5003800"/>
          <p14:tracePt t="15511" x="939800" y="5054600"/>
          <p14:tracePt t="15528" x="946150" y="5060950"/>
          <p14:tracePt t="15682" x="952500" y="5060950"/>
          <p14:tracePt t="15689" x="946150" y="5060950"/>
          <p14:tracePt t="15698" x="952500" y="5060950"/>
          <p14:tracePt t="15711" x="958850" y="5073650"/>
          <p14:tracePt t="15728" x="958850" y="5092700"/>
          <p14:tracePt t="15745" x="958850" y="5111750"/>
          <p14:tracePt t="15761" x="958850" y="5156200"/>
          <p14:tracePt t="15778" x="971550" y="5194300"/>
          <p14:tracePt t="15795" x="984250" y="5238750"/>
          <p14:tracePt t="15815" x="984250" y="5283200"/>
          <p14:tracePt t="15828" x="990600" y="5314950"/>
          <p14:tracePt t="15847" x="990600" y="5340350"/>
          <p14:tracePt t="15861" x="984250" y="5340350"/>
          <p14:tracePt t="15882" x="952500" y="5340350"/>
          <p14:tracePt t="15894" x="939800" y="5340350"/>
          <p14:tracePt t="15913" x="914400" y="5321300"/>
          <p14:tracePt t="15928" x="908050" y="5295900"/>
          <p14:tracePt t="15945" x="869950" y="5213350"/>
          <p14:tracePt t="15962" x="869950" y="5181600"/>
          <p14:tracePt t="15978" x="869950" y="5143500"/>
          <p14:tracePt t="15995" x="869950" y="5099050"/>
          <p14:tracePt t="16012" x="869950" y="5048250"/>
          <p14:tracePt t="16033" x="869950" y="4991100"/>
          <p14:tracePt t="16051" x="889000" y="4921250"/>
          <p14:tracePt t="16061" x="889000" y="4902200"/>
          <p14:tracePt t="16078" x="908050" y="4883150"/>
          <p14:tracePt t="16098" x="946150" y="4819650"/>
          <p14:tracePt t="16111" x="952500" y="4800600"/>
          <p14:tracePt t="16128" x="990600" y="4762500"/>
          <p14:tracePt t="16144" x="1041400" y="4730750"/>
          <p14:tracePt t="16164" x="1143000" y="4699000"/>
          <p14:tracePt t="16178" x="1231900" y="4699000"/>
          <p14:tracePt t="16194" x="1320800" y="4679950"/>
          <p14:tracePt t="16211" x="1441450" y="4673600"/>
          <p14:tracePt t="16229" x="1568450" y="4660900"/>
          <p14:tracePt t="16245" x="1689100" y="4654550"/>
          <p14:tracePt t="16261" x="1822450" y="4673600"/>
          <p14:tracePt t="16278" x="1949450" y="4679950"/>
          <p14:tracePt t="16288" x="2019300" y="4679950"/>
          <p14:tracePt t="16291" x="2082800" y="4679950"/>
          <p14:tracePt t="16298" x="2152650" y="4679950"/>
          <p14:tracePt t="16312" x="2228850" y="4673600"/>
          <p14:tracePt t="16315" x="2317750" y="4660900"/>
          <p14:tracePt t="16328" x="2482850" y="4641850"/>
          <p14:tracePt t="16347" x="2635250" y="4610100"/>
          <p14:tracePt t="16361" x="2774950" y="4597400"/>
          <p14:tracePt t="16378" x="2914650" y="4597400"/>
          <p14:tracePt t="16394" x="3022600" y="4591050"/>
          <p14:tracePt t="16414" x="3124200" y="4597400"/>
          <p14:tracePt t="16428" x="3225800" y="4597400"/>
          <p14:tracePt t="16445" x="3327400" y="4597400"/>
          <p14:tracePt t="16462" x="3429000" y="4597400"/>
          <p14:tracePt t="16482" x="3511550" y="4610100"/>
          <p14:tracePt t="16495" x="3594100" y="4616450"/>
          <p14:tracePt t="16511" x="3657600" y="4622800"/>
          <p14:tracePt t="16528" x="3714750" y="4629150"/>
          <p14:tracePt t="16535" x="3733800" y="4629150"/>
          <p14:tracePt t="16544" x="3746500" y="4629150"/>
          <p14:tracePt t="16566" x="3778250" y="4629150"/>
          <p14:tracePt t="16578" x="3822700" y="4635500"/>
          <p14:tracePt t="16597" x="3867150" y="4641850"/>
          <p14:tracePt t="16611" x="3886200" y="4648200"/>
          <p14:tracePt t="16697" x="3886200" y="4667250"/>
          <p14:tracePt t="16705" x="3886200" y="4686300"/>
          <p14:tracePt t="16713" x="3886200" y="4711700"/>
          <p14:tracePt t="16729" x="3879850" y="4762500"/>
          <p14:tracePt t="16745" x="3867150" y="4806950"/>
          <p14:tracePt t="16761" x="3822700" y="4959350"/>
          <p14:tracePt t="16778" x="3797300" y="5092700"/>
          <p14:tracePt t="16794" x="3771900" y="5238750"/>
          <p14:tracePt t="16811" x="3759200" y="5416550"/>
          <p14:tracePt t="16828" x="3733800" y="5594350"/>
          <p14:tracePt t="16847" x="3733800" y="5797550"/>
          <p14:tracePt t="16862" x="3733800" y="5975350"/>
          <p14:tracePt t="16878" x="3733800" y="6083300"/>
          <p14:tracePt t="16895" x="3727450" y="6153150"/>
          <p14:tracePt t="16914" x="3683000" y="6248400"/>
          <p14:tracePt t="16928" x="3663950" y="6273800"/>
          <p14:tracePt t="16944" x="3613150" y="6305550"/>
          <p14:tracePt t="16946" x="3581400" y="6324600"/>
          <p14:tracePt t="16962" x="3543300" y="6356350"/>
          <p14:tracePt t="16981" x="3524250" y="6369050"/>
          <p14:tracePt t="16995" x="3511550" y="6375400"/>
          <p14:tracePt t="17011" x="3486150" y="6375400"/>
          <p14:tracePt t="17031" x="3429000" y="6375400"/>
          <p14:tracePt t="17038" x="3390900" y="6375400"/>
          <p14:tracePt t="17044" x="3333750" y="6375400"/>
          <p14:tracePt t="17061" x="3175000" y="6375400"/>
          <p14:tracePt t="17081" x="2806700" y="6381750"/>
          <p14:tracePt t="17098" x="2540000" y="6388100"/>
          <p14:tracePt t="17111" x="2400300" y="6388100"/>
          <p14:tracePt t="17128" x="2127250" y="6407150"/>
          <p14:tracePt t="17130" x="1993900" y="6413500"/>
          <p14:tracePt t="17146" x="1733550" y="6419850"/>
          <p14:tracePt t="17161" x="1524000" y="6426200"/>
          <p14:tracePt t="17178" x="1346200" y="6426200"/>
          <p14:tracePt t="17195" x="1212850" y="6426200"/>
          <p14:tracePt t="17211" x="1143000" y="6413500"/>
          <p14:tracePt t="17228" x="1104900" y="6394450"/>
          <p14:tracePt t="17244" x="1079500" y="6362700"/>
          <p14:tracePt t="17261" x="1066800" y="6337300"/>
          <p14:tracePt t="17282" x="1060450" y="6280150"/>
          <p14:tracePt t="17294" x="1060450" y="6261100"/>
          <p14:tracePt t="17314" x="1073150" y="6191250"/>
          <p14:tracePt t="17328" x="1085850" y="6153150"/>
          <p14:tracePt t="17347" x="1104900" y="6032500"/>
          <p14:tracePt t="17361" x="1092200" y="5969000"/>
          <p14:tracePt t="17379" x="1066800" y="5924550"/>
          <p14:tracePt t="17394" x="1060450" y="5886450"/>
          <p14:tracePt t="17412" x="1060450" y="5835650"/>
          <p14:tracePt t="17428" x="1060450" y="5740400"/>
          <p14:tracePt t="17445" x="1060450" y="5619750"/>
          <p14:tracePt t="17462" x="1054100" y="5505450"/>
          <p14:tracePt t="17479" x="1028700" y="5416550"/>
          <p14:tracePt t="17496" x="990600" y="5302250"/>
          <p14:tracePt t="17511" x="977900" y="5270500"/>
          <p14:tracePt t="17531" x="952500" y="5143500"/>
          <p14:tracePt t="17546" x="933450" y="5067300"/>
          <p14:tracePt t="17561" x="933450" y="5035550"/>
          <p14:tracePt t="17578" x="927100" y="5022850"/>
          <p14:tracePt t="17649" x="927100" y="5035550"/>
          <p14:tracePt t="17664" x="927100" y="5041900"/>
          <p14:tracePt t="17670" x="927100" y="5048250"/>
          <p14:tracePt t="17678" x="927100" y="5054600"/>
          <p14:tracePt t="17694" x="920750" y="5067300"/>
          <p14:tracePt t="17711" x="920750" y="5086350"/>
          <p14:tracePt t="17728" x="920750" y="5105400"/>
          <p14:tracePt t="17729" x="933450" y="5118100"/>
          <p14:tracePt t="17745" x="965200" y="5124450"/>
          <p14:tracePt t="17761" x="1155700" y="5124450"/>
          <p14:tracePt t="17778" x="1295400" y="5080000"/>
          <p14:tracePt t="17794" x="1397000" y="5048250"/>
          <p14:tracePt t="17815" x="1460500" y="5029200"/>
          <p14:tracePt t="17832" x="1511300" y="5029200"/>
          <p14:tracePt t="17848" x="1517650" y="5029200"/>
          <p14:tracePt t="17891" x="1517650" y="5035550"/>
          <p14:tracePt t="17897" x="1517650" y="5048250"/>
          <p14:tracePt t="17914" x="1504950" y="5086350"/>
          <p14:tracePt t="17929" x="1485900" y="5124450"/>
          <p14:tracePt t="17946" x="1473200" y="5130800"/>
          <p14:tracePt t="17962" x="1460500" y="5143500"/>
          <p14:tracePt t="17978" x="1441450" y="5143500"/>
          <p14:tracePt t="17995" x="1441450" y="5149850"/>
          <p14:tracePt t="18012" x="1422400" y="5149850"/>
          <p14:tracePt t="18066" x="1403350" y="5149850"/>
          <p14:tracePt t="18078" x="1397000" y="5149850"/>
          <p14:tracePt t="18097" x="1390650" y="5156200"/>
          <p14:tracePt t="18114" x="1371600" y="5162550"/>
          <p14:tracePt t="18129" x="1358900" y="5162550"/>
          <p14:tracePt t="18145" x="1358900" y="5168900"/>
          <p14:tracePt t="18162" x="1352550" y="5168900"/>
          <p14:tracePt t="18178" x="1339850" y="5168900"/>
          <p14:tracePt t="18195" x="1320800" y="5168900"/>
          <p14:tracePt t="18211" x="1295400" y="5175250"/>
          <p14:tracePt t="18228" x="1263650" y="5175250"/>
          <p14:tracePt t="18245" x="1225550" y="5175250"/>
          <p14:tracePt t="18262" x="1206500" y="5175250"/>
          <p14:tracePt t="18278" x="1200150" y="5175250"/>
          <p14:tracePt t="18295" x="1200150" y="5168900"/>
          <p14:tracePt t="18311" x="1200150" y="5156200"/>
          <p14:tracePt t="18328" x="1200150" y="5149850"/>
          <p14:tracePt t="18348" x="1225550" y="5124450"/>
          <p14:tracePt t="18355" x="1238250" y="5118100"/>
          <p14:tracePt t="18362" x="1250950" y="5111750"/>
          <p14:tracePt t="18378" x="1276350" y="5092700"/>
          <p14:tracePt t="18394" x="1308100" y="5086350"/>
          <p14:tracePt t="18412" x="1333500" y="5086350"/>
          <p14:tracePt t="18428" x="1352550" y="5086350"/>
          <p14:tracePt t="18445" x="1384300" y="5086350"/>
          <p14:tracePt t="18462" x="1409700" y="5092700"/>
          <p14:tracePt t="18480" x="1416050" y="5099050"/>
          <p14:tracePt t="18495" x="1428750" y="5111750"/>
          <p14:tracePt t="18512" x="1447800" y="5130800"/>
          <p14:tracePt t="18531" x="1460500" y="5168900"/>
          <p14:tracePt t="18544" x="1460500" y="5181600"/>
          <p14:tracePt t="18562" x="1466850" y="5219700"/>
          <p14:tracePt t="18578" x="1466850" y="5232400"/>
          <p14:tracePt t="18598" x="1454150" y="5245100"/>
          <p14:tracePt t="18611" x="1422400" y="5257800"/>
          <p14:tracePt t="18628" x="1390650" y="5270500"/>
          <p14:tracePt t="18646" x="1346200" y="5276850"/>
          <p14:tracePt t="18662" x="1308100" y="5276850"/>
          <p14:tracePt t="18678" x="1289050" y="5276850"/>
          <p14:tracePt t="18695" x="1270000" y="5276850"/>
          <p14:tracePt t="18711" x="1257300" y="5264150"/>
          <p14:tracePt t="18729" x="1244600" y="5226050"/>
          <p14:tracePt t="18745" x="1238250" y="5213350"/>
          <p14:tracePt t="18761" x="1231900" y="5175250"/>
          <p14:tracePt t="18778" x="1231900" y="5149850"/>
          <p14:tracePt t="18796" x="1231900" y="5130800"/>
          <p14:tracePt t="18815" x="1231900" y="5124450"/>
          <p14:tracePt t="18828" x="1231900" y="5111750"/>
          <p14:tracePt t="18849" x="1250950" y="5105400"/>
          <p14:tracePt t="18861" x="1270000" y="5092700"/>
          <p14:tracePt t="18879" x="1289050" y="5086350"/>
          <p14:tracePt t="18895" x="1308100" y="5086350"/>
          <p14:tracePt t="18913" x="1339850" y="5086350"/>
          <p14:tracePt t="18930" x="1365250" y="5086350"/>
          <p14:tracePt t="18945" x="1384300" y="5086350"/>
          <p14:tracePt t="18957" x="1384300" y="5092700"/>
          <p14:tracePt t="18963" x="1390650" y="5099050"/>
          <p14:tracePt t="18978" x="1397000" y="5105400"/>
          <p14:tracePt t="18995" x="1409700" y="5118100"/>
          <p14:tracePt t="19011" x="1416050" y="5130800"/>
          <p14:tracePt t="19028" x="1422400" y="5149850"/>
          <p14:tracePt t="19045" x="1428750" y="5156200"/>
          <p14:tracePt t="19061" x="1428750" y="5168900"/>
          <p14:tracePt t="19078" x="1435100" y="5175250"/>
          <p14:tracePt t="19097" x="1435100" y="5207000"/>
          <p14:tracePt t="19111" x="1435100" y="5213350"/>
          <p14:tracePt t="19131" x="1403350" y="5238750"/>
          <p14:tracePt t="19144" x="1384300" y="5238750"/>
          <p14:tracePt t="19163" x="1346200" y="5251450"/>
          <p14:tracePt t="19178" x="1339850" y="5257800"/>
          <p14:tracePt t="19287" x="1339850" y="5251450"/>
          <p14:tracePt t="19491" x="1333500" y="5257800"/>
          <p14:tracePt t="19496" x="1327150" y="5264150"/>
          <p14:tracePt t="19511" x="1320800" y="5264150"/>
          <p14:tracePt t="19528" x="1314450" y="5270500"/>
          <p14:tracePt t="19649" x="1314450" y="5264150"/>
          <p14:tracePt t="19682" x="1314450" y="5257800"/>
          <p14:tracePt t="19690" x="1308100" y="5257800"/>
          <p14:tracePt t="19711" x="1308100" y="5251450"/>
          <p14:tracePt t="19728" x="1308100" y="5238750"/>
          <p14:tracePt t="19745" x="1308100" y="5226050"/>
          <p14:tracePt t="19867" x="1301750" y="5219700"/>
          <p14:tracePt t="20082" x="1295400" y="5219700"/>
          <p14:tracePt t="20129" x="1289050" y="5213350"/>
          <p14:tracePt t="20137" x="1289050" y="5207000"/>
          <p14:tracePt t="20158" x="1282700" y="5200650"/>
          <p14:tracePt t="20165" x="1282700" y="5194300"/>
          <p14:tracePt t="20177" x="1282700" y="5187950"/>
          <p14:tracePt t="20195" x="1282700" y="5181600"/>
          <p14:tracePt t="20211" x="1282700" y="5175250"/>
          <p14:tracePt t="20244" x="1282700" y="5168900"/>
          <p14:tracePt t="20261" x="1301750" y="5156200"/>
          <p14:tracePt t="20278" x="1320800" y="5130800"/>
          <p14:tracePt t="20294" x="1333500" y="5105400"/>
          <p14:tracePt t="20297" x="1339850" y="5099050"/>
          <p14:tracePt t="20317" x="1346200" y="5099050"/>
          <p14:tracePt t="20348" x="1339850" y="5099050"/>
          <p14:tracePt t="20370" x="1339850" y="5086350"/>
          <p14:tracePt t="20378" x="1339850" y="5067300"/>
          <p14:tracePt t="20395" x="1358900" y="5041900"/>
          <p14:tracePt t="20413" x="1403350" y="5022850"/>
          <p14:tracePt t="20428" x="1447800" y="5003800"/>
          <p14:tracePt t="20445" x="1479550" y="4991100"/>
          <p14:tracePt t="20462" x="1511300" y="4972050"/>
          <p14:tracePt t="20478" x="1530350" y="4946650"/>
          <p14:tracePt t="20495" x="1549400" y="4921250"/>
          <p14:tracePt t="20511" x="1568450" y="4908550"/>
          <p14:tracePt t="20586" x="1568450" y="4902200"/>
          <p14:tracePt t="20603" x="1562100" y="4902200"/>
          <p14:tracePt t="20649" x="1549400" y="4902200"/>
          <p14:tracePt t="20663" x="1536700" y="4902200"/>
          <p14:tracePt t="20667" x="1530350" y="4902200"/>
          <p14:tracePt t="20678" x="1511300" y="4902200"/>
          <p14:tracePt t="20695" x="1479550" y="4902200"/>
          <p14:tracePt t="20711" x="1441450" y="4902200"/>
          <p14:tracePt t="20728" x="1397000" y="4902200"/>
          <p14:tracePt t="20730" x="1384300" y="4908550"/>
          <p14:tracePt t="20745" x="1365250" y="4908550"/>
          <p14:tracePt t="20761" x="1358900" y="4908550"/>
          <p14:tracePt t="20778" x="1352550" y="4908550"/>
          <p14:tracePt t="20794" x="1339850" y="4921250"/>
          <p14:tracePt t="20812" x="1327150" y="4953000"/>
          <p14:tracePt t="20828" x="1320800" y="4984750"/>
          <p14:tracePt t="20848" x="1314450" y="5016500"/>
          <p14:tracePt t="20861" x="1308100" y="5048250"/>
          <p14:tracePt t="20878" x="1308100" y="5099050"/>
          <p14:tracePt t="20897" x="1308100" y="5181600"/>
          <p14:tracePt t="20911" x="1308100" y="5207000"/>
          <p14:tracePt t="20929" x="1327150" y="5251450"/>
          <p14:tracePt t="20962" x="1333500" y="5257800"/>
          <p14:tracePt t="21386" x="1327150" y="5257800"/>
          <p14:tracePt t="21489" x="1314450" y="5245100"/>
          <p14:tracePt t="21505" x="1308100" y="5232400"/>
          <p14:tracePt t="21513" x="1301750" y="5226050"/>
          <p14:tracePt t="21534" x="1301750" y="5213350"/>
          <p14:tracePt t="21545" x="1295400" y="5207000"/>
          <p14:tracePt t="21566" x="1295400" y="5194300"/>
          <p14:tracePt t="21578" x="1282700" y="5175250"/>
          <p14:tracePt t="21597" x="1282700" y="5162550"/>
          <p14:tracePt t="21613" x="1276350" y="5143500"/>
          <p14:tracePt t="21628" x="1270000" y="5137150"/>
          <p14:tracePt t="21645" x="1270000" y="5124450"/>
          <p14:tracePt t="21664" x="1270000" y="5105400"/>
          <p14:tracePt t="21678" x="1270000" y="5080000"/>
          <p14:tracePt t="21695" x="1270000" y="5048250"/>
          <p14:tracePt t="21711" x="1270000" y="5022850"/>
          <p14:tracePt t="21728" x="1270000" y="5003800"/>
          <p14:tracePt t="21744" x="1270000" y="4997450"/>
          <p14:tracePt t="21761" x="1270000" y="4972050"/>
          <p14:tracePt t="21778" x="1270000" y="4953000"/>
          <p14:tracePt t="21794" x="1270000" y="4933950"/>
          <p14:tracePt t="21815" x="1282700" y="4914900"/>
          <p14:tracePt t="21828" x="1289050" y="4895850"/>
          <p14:tracePt t="21849" x="1301750" y="4889500"/>
          <p14:tracePt t="21861" x="1301750" y="4883150"/>
          <p14:tracePt t="21879" x="1314450" y="4870450"/>
          <p14:tracePt t="21895" x="1339850" y="4857750"/>
          <p14:tracePt t="21896" x="1352550" y="4857750"/>
          <p14:tracePt t="21914" x="1390650" y="4838700"/>
          <p14:tracePt t="21928" x="1416050" y="4838700"/>
          <p14:tracePt t="21947" x="1466850" y="4826000"/>
          <p14:tracePt t="21953" x="1485900" y="4819650"/>
          <p14:tracePt t="21962" x="1511300" y="4819650"/>
          <p14:tracePt t="21978" x="1568450" y="4819650"/>
          <p14:tracePt t="21995" x="1625600" y="4819650"/>
          <p14:tracePt t="22011" x="1663700" y="4819650"/>
          <p14:tracePt t="22028" x="1682750" y="4819650"/>
          <p14:tracePt t="22045" x="1689100" y="4826000"/>
          <p14:tracePt t="22061" x="1695450" y="4826000"/>
          <p14:tracePt t="22097" x="1701800" y="4826000"/>
          <p14:tracePt t="22115" x="1720850" y="4870450"/>
          <p14:tracePt t="22128" x="1727200" y="4889500"/>
          <p14:tracePt t="22145" x="1739900" y="4914900"/>
          <p14:tracePt t="22161" x="1752600" y="4953000"/>
          <p14:tracePt t="22180" x="1758950" y="4972050"/>
          <p14:tracePt t="22195" x="1765300" y="4991100"/>
          <p14:tracePt t="22211" x="1778000" y="5010150"/>
          <p14:tracePt t="22228" x="1778000" y="5035550"/>
          <p14:tracePt t="22245" x="1784350" y="5073650"/>
          <p14:tracePt t="22261" x="1784350" y="5111750"/>
          <p14:tracePt t="22282" x="1784350" y="5162550"/>
          <p14:tracePt t="22295" x="1784350" y="5175250"/>
          <p14:tracePt t="22311" x="1784350" y="5194300"/>
          <p14:tracePt t="22330" x="1784350" y="5219700"/>
          <p14:tracePt t="22348" x="1784350" y="5226050"/>
          <p14:tracePt t="22361" x="1784350" y="5251450"/>
          <p14:tracePt t="22378" x="1784350" y="5270500"/>
          <p14:tracePt t="22394" x="1784350" y="5308600"/>
          <p14:tracePt t="22414" x="1784350" y="5359400"/>
          <p14:tracePt t="22428" x="1784350" y="5403850"/>
          <p14:tracePt t="22445" x="1771650" y="5441950"/>
          <p14:tracePt t="22462" x="1765300" y="5480050"/>
          <p14:tracePt t="22481" x="1765300" y="5511800"/>
          <p14:tracePt t="22495" x="1765300" y="5530850"/>
          <p14:tracePt t="22511" x="1765300" y="5556250"/>
          <p14:tracePt t="22517" x="1765300" y="5568950"/>
          <p14:tracePt t="22528" x="1765300" y="5581650"/>
          <p14:tracePt t="22544" x="1765300" y="5600700"/>
          <p14:tracePt t="22566" x="1765300" y="5619750"/>
          <p14:tracePt t="22612" x="1765300" y="5632450"/>
          <p14:tracePt t="22629" x="1765300" y="5651500"/>
          <p14:tracePt t="22644" x="1784350" y="5664200"/>
          <p14:tracePt t="22663" x="1816100" y="5683250"/>
          <p14:tracePt t="22678" x="1866900" y="5683250"/>
          <p14:tracePt t="22695" x="1949450" y="5689600"/>
          <p14:tracePt t="22711" x="2044700" y="5689600"/>
          <p14:tracePt t="22728" x="2165350" y="5702300"/>
          <p14:tracePt t="22729" x="2216150" y="5702300"/>
          <p14:tracePt t="22745" x="2273300" y="5715000"/>
          <p14:tracePt t="22761" x="2406650" y="5708650"/>
          <p14:tracePt t="22783" x="2489200" y="5708650"/>
          <p14:tracePt t="22790" x="2514600" y="5695950"/>
          <p14:tracePt t="22793" x="2552700" y="5695950"/>
          <p14:tracePt t="22811" x="2616200" y="5695950"/>
          <p14:tracePt t="22828" x="2679700" y="5695950"/>
          <p14:tracePt t="22848" x="2743200" y="5695950"/>
          <p14:tracePt t="22861" x="2813050" y="5689600"/>
          <p14:tracePt t="22878" x="2876550" y="5689600"/>
          <p14:tracePt t="22895" x="2914650" y="5689600"/>
          <p14:tracePt t="22914" x="2984500" y="5683250"/>
          <p14:tracePt t="22928" x="3022600" y="5683250"/>
          <p14:tracePt t="22945" x="3098800" y="5683250"/>
          <p14:tracePt t="22962" x="3200400" y="5664200"/>
          <p14:tracePt t="22978" x="3225800" y="5664200"/>
          <p14:tracePt t="23051" x="3225800" y="5657850"/>
          <p14:tracePt t="23146" x="3219450" y="5657850"/>
          <p14:tracePt t="23158" x="3213100" y="5657850"/>
          <p14:tracePt t="23166" x="3206750" y="5657850"/>
          <p14:tracePt t="23178" x="3175000" y="5657850"/>
          <p14:tracePt t="23194" x="3130550" y="5657850"/>
          <p14:tracePt t="23211" x="3086100" y="5657850"/>
          <p14:tracePt t="23228" x="3035300" y="5657850"/>
          <p14:tracePt t="23245" x="2978150" y="5657850"/>
          <p14:tracePt t="23261" x="2895600" y="5657850"/>
          <p14:tracePt t="23278" x="2806700" y="5657850"/>
          <p14:tracePt t="23287" x="2762250" y="5657850"/>
          <p14:tracePt t="23290" x="2724150" y="5657850"/>
          <p14:tracePt t="23296" x="2686050" y="5676900"/>
          <p14:tracePt t="23315" x="2622550" y="5683250"/>
          <p14:tracePt t="23328" x="2590800" y="5689600"/>
          <p14:tracePt t="23348" x="2501900" y="5689600"/>
          <p14:tracePt t="23354" x="2476500" y="5689600"/>
          <p14:tracePt t="23362" x="2451100" y="5689600"/>
          <p14:tracePt t="23381" x="2413000" y="5689600"/>
          <p14:tracePt t="23395" x="2387600" y="5689600"/>
          <p14:tracePt t="23413" x="2368550" y="5689600"/>
          <p14:tracePt t="23428" x="2343150" y="5689600"/>
          <p14:tracePt t="23461" x="2343150" y="5683250"/>
          <p14:tracePt t="23478" x="2343150" y="5657850"/>
          <p14:tracePt t="23495" x="2343150" y="5607050"/>
          <p14:tracePt t="23512" x="2343150" y="5543550"/>
          <p14:tracePt t="23516" x="2343150" y="5505450"/>
          <p14:tracePt t="23528" x="2343150" y="5467350"/>
          <p14:tracePt t="23536" x="2336800" y="5429250"/>
          <p14:tracePt t="23540" x="2330450" y="5397500"/>
          <p14:tracePt t="23562" x="2324100" y="5327650"/>
          <p14:tracePt t="23578" x="2324100" y="5270500"/>
          <p14:tracePt t="23597" x="2324100" y="5232400"/>
          <p14:tracePt t="23612" x="2324100" y="5226050"/>
          <p14:tracePt t="23627" x="2324100" y="5219700"/>
          <p14:tracePt t="23644" x="2330450" y="5213350"/>
          <p14:tracePt t="23661" x="2355850" y="5213350"/>
          <p14:tracePt t="23678" x="2413000" y="5207000"/>
          <p14:tracePt t="23695" x="2470150" y="5194300"/>
          <p14:tracePt t="23711" x="2565400" y="5194300"/>
          <p14:tracePt t="23728" x="2667000" y="5194300"/>
          <p14:tracePt t="23729" x="2724150" y="5194300"/>
          <p14:tracePt t="23745" x="2825750" y="5194300"/>
          <p14:tracePt t="23761" x="2940050" y="5194300"/>
          <p14:tracePt t="23778" x="3054350" y="5194300"/>
          <p14:tracePt t="23798" x="3130550" y="5194300"/>
          <p14:tracePt t="23811" x="3143250" y="5194300"/>
          <p14:tracePt t="23829" x="3149600" y="5194300"/>
          <p14:tracePt t="23853" x="3143250" y="5194300"/>
          <p14:tracePt t="23861" x="3136900" y="5194300"/>
          <p14:tracePt t="23878" x="3092450" y="5194300"/>
          <p14:tracePt t="23895" x="3016250" y="5194300"/>
          <p14:tracePt t="23913" x="2857500" y="5207000"/>
          <p14:tracePt t="23928" x="2806700" y="5219700"/>
          <p14:tracePt t="23945" x="2698750" y="5232400"/>
          <p14:tracePt t="23963" x="2559050" y="5245100"/>
          <p14:tracePt t="23981" x="2476500" y="5245100"/>
          <p14:tracePt t="23995" x="2425700" y="5245100"/>
          <p14:tracePt t="24012" x="2400300" y="5238750"/>
          <p14:tracePt t="24084" x="2400300" y="5245100"/>
          <p14:tracePt t="24090" x="2393950" y="5283200"/>
          <p14:tracePt t="24101" x="2413000" y="5340350"/>
          <p14:tracePt t="24111" x="2425700" y="5410200"/>
          <p14:tracePt t="24128" x="2457450" y="5588000"/>
          <p14:tracePt t="24145" x="2520950" y="5791200"/>
          <p14:tracePt t="24147" x="2540000" y="5886450"/>
          <p14:tracePt t="24163" x="2578100" y="6019800"/>
          <p14:tracePt t="24178" x="2584450" y="6096000"/>
          <p14:tracePt t="24195" x="2584450" y="6127750"/>
          <p14:tracePt t="24211" x="2584450" y="6134100"/>
          <p14:tracePt t="24261" x="2597150" y="6134100"/>
          <p14:tracePt t="24278" x="2647950" y="6134100"/>
          <p14:tracePt t="24288" x="2686050" y="6134100"/>
          <p14:tracePt t="24291" x="2730500" y="6127750"/>
          <p14:tracePt t="24300" x="2781300" y="6115050"/>
          <p14:tracePt t="24311" x="2838450" y="6108700"/>
          <p14:tracePt t="24328" x="2940050" y="6083300"/>
          <p14:tracePt t="24331" x="2978150" y="6083300"/>
          <p14:tracePt t="24348" x="3035300" y="6064250"/>
          <p14:tracePt t="24361" x="3041650" y="6057900"/>
          <p14:tracePt t="24378" x="3028950" y="6051550"/>
          <p14:tracePt t="24394" x="2952750" y="6051550"/>
          <p14:tracePt t="24412" x="2806700" y="6051550"/>
          <p14:tracePt t="24428" x="2597150" y="6051550"/>
          <p14:tracePt t="24445" x="2343150" y="6045200"/>
          <p14:tracePt t="24462" x="2089150" y="6045200"/>
          <p14:tracePt t="24479" x="1898650" y="6045200"/>
          <p14:tracePt t="24495" x="1746250" y="6045200"/>
          <p14:tracePt t="24512" x="1625600" y="6045200"/>
          <p14:tracePt t="24517" x="1574800" y="6045200"/>
          <p14:tracePt t="24532" x="1498600" y="6045200"/>
          <p14:tracePt t="24545" x="1485900" y="6045200"/>
          <p14:tracePt t="24564" x="1473200" y="6045200"/>
          <p14:tracePt t="24581" x="1447800" y="6045200"/>
          <p14:tracePt t="24599" x="1416050" y="6045200"/>
          <p14:tracePt t="24612" x="1390650" y="6045200"/>
          <p14:tracePt t="24628" x="1358900" y="6045200"/>
          <p14:tracePt t="24649" x="1308100" y="6045200"/>
          <p14:tracePt t="24661" x="1295400" y="6045200"/>
          <p14:tracePt t="24678" x="1263650" y="6045200"/>
          <p14:tracePt t="24695" x="1244600" y="6045200"/>
          <p14:tracePt t="24767" x="1244600" y="6057900"/>
          <p14:tracePt t="24771" x="1244600" y="6070600"/>
          <p14:tracePt t="24782" x="1244600" y="6083300"/>
          <p14:tracePt t="24794" x="1244600" y="6102350"/>
          <p14:tracePt t="24816" x="1250950" y="6102350"/>
          <p14:tracePt t="24828" x="1250950" y="6108700"/>
          <p14:tracePt t="24861" x="1250950" y="6115050"/>
          <p14:tracePt t="24913" x="1250950" y="6121400"/>
          <p14:tracePt t="24928" x="1257300" y="6127750"/>
          <p14:tracePt t="24945" x="1257300" y="6140450"/>
          <p14:tracePt t="24963" x="1263650" y="6153150"/>
          <p14:tracePt t="24980" x="1263650" y="6159500"/>
          <p14:tracePt t="24995" x="1263650" y="6178550"/>
          <p14:tracePt t="25011" x="1263650" y="6197600"/>
          <p14:tracePt t="25028" x="1244600" y="6229350"/>
          <p14:tracePt t="25046" x="1231900" y="6248400"/>
          <p14:tracePt t="25061" x="1212850" y="6254750"/>
          <p14:tracePt t="25078" x="1187450" y="6254750"/>
          <p14:tracePt t="25097" x="1136650" y="6254750"/>
          <p14:tracePt t="25111" x="1098550" y="6254750"/>
          <p14:tracePt t="25128" x="1079500" y="6229350"/>
          <p14:tracePt t="25144" x="1054100" y="6197600"/>
          <p14:tracePt t="25146" x="1041400" y="6172200"/>
          <p14:tracePt t="25161" x="1028700" y="6108700"/>
          <p14:tracePt t="25178" x="1016000" y="6076950"/>
          <p14:tracePt t="25195" x="1016000" y="6045200"/>
          <p14:tracePt t="25211" x="1016000" y="6019800"/>
          <p14:tracePt t="25228" x="1028700" y="5988050"/>
          <p14:tracePt t="25245" x="1041400" y="5924550"/>
          <p14:tracePt t="25261" x="1060450" y="5892800"/>
          <p14:tracePt t="25283" x="1104900" y="5842000"/>
          <p14:tracePt t="25294" x="1130300" y="5829300"/>
          <p14:tracePt t="25312" x="1162050" y="5816600"/>
          <p14:tracePt t="25330" x="1200150" y="5810250"/>
          <p14:tracePt t="25348" x="1231900" y="5810250"/>
          <p14:tracePt t="25361" x="1301750" y="5810250"/>
          <p14:tracePt t="25378" x="1384300" y="5822950"/>
          <p14:tracePt t="25398" x="1466850" y="5848350"/>
          <p14:tracePt t="25414" x="1543050" y="5873750"/>
          <p14:tracePt t="25428" x="1600200" y="5911850"/>
          <p14:tracePt t="25445" x="1676400" y="5962650"/>
          <p14:tracePt t="25462" x="1746250" y="6013450"/>
          <p14:tracePt t="25481" x="1778000" y="6051550"/>
          <p14:tracePt t="25495" x="1778000" y="6064250"/>
          <p14:tracePt t="25511" x="1778000" y="6115050"/>
          <p14:tracePt t="25528" x="1778000" y="6165850"/>
          <p14:tracePt t="25538" x="1758950" y="6216650"/>
          <p14:tracePt t="25545" x="1746250" y="6248400"/>
          <p14:tracePt t="25561" x="1708150" y="6318250"/>
          <p14:tracePt t="25578" x="1663700" y="6375400"/>
          <p14:tracePt t="25600" x="1587500" y="6413500"/>
          <p14:tracePt t="25611" x="1485900" y="6445250"/>
          <p14:tracePt t="25628" x="1397000" y="6477000"/>
          <p14:tracePt t="25645" x="1308100" y="6483350"/>
          <p14:tracePt t="25663" x="1231900" y="6483350"/>
          <p14:tracePt t="25678" x="1168400" y="6470650"/>
          <p14:tracePt t="25695" x="1104900" y="6426200"/>
          <p14:tracePt t="25711" x="1028700" y="6381750"/>
          <p14:tracePt t="25728" x="977900" y="6350000"/>
          <p14:tracePt t="25729" x="958850" y="6324600"/>
          <p14:tracePt t="25744" x="952500" y="6305550"/>
          <p14:tracePt t="25762" x="920750" y="6229350"/>
          <p14:tracePt t="25778" x="920750" y="6165850"/>
          <p14:tracePt t="25798" x="920750" y="6108700"/>
          <p14:tracePt t="25812" x="920750" y="6076950"/>
          <p14:tracePt t="25828" x="927100" y="6038850"/>
          <p14:tracePt t="25847" x="958850" y="5994400"/>
          <p14:tracePt t="25855" x="990600" y="5975350"/>
          <p14:tracePt t="25856" x="1022350" y="5956300"/>
          <p14:tracePt t="25878" x="1117600" y="5911850"/>
          <p14:tracePt t="25895" x="1225550" y="5880100"/>
          <p14:tracePt t="25914" x="1377950" y="5861050"/>
          <p14:tracePt t="25928" x="1473200" y="5861050"/>
          <p14:tracePt t="25945" x="1511300" y="5861050"/>
          <p14:tracePt t="25962" x="1651000" y="5911850"/>
          <p14:tracePt t="25979" x="1714500" y="5943600"/>
          <p14:tracePt t="25995" x="1739900" y="5988050"/>
          <p14:tracePt t="26011" x="1752600" y="6038850"/>
          <p14:tracePt t="26028" x="1765300" y="6108700"/>
          <p14:tracePt t="26045" x="1765300" y="6172200"/>
          <p14:tracePt t="26064" x="1765300" y="6235700"/>
          <p14:tracePt t="26080" x="1765300" y="6299200"/>
          <p14:tracePt t="26099" x="1708150" y="6375400"/>
          <p14:tracePt t="26111" x="1676400" y="6394450"/>
          <p14:tracePt t="26128" x="1600200" y="6419850"/>
          <p14:tracePt t="26145" x="1466850" y="6432550"/>
          <p14:tracePt t="26162" x="1390650" y="6432550"/>
          <p14:tracePt t="26178" x="1327150" y="6432550"/>
          <p14:tracePt t="26195" x="1270000" y="6432550"/>
          <p14:tracePt t="26211" x="1219200" y="6407150"/>
          <p14:tracePt t="26228" x="1162050" y="6369050"/>
          <p14:tracePt t="26245" x="1117600" y="6330950"/>
          <p14:tracePt t="26261" x="1079500" y="6286500"/>
          <p14:tracePt t="26278" x="1066800" y="6248400"/>
          <p14:tracePt t="26295" x="1047750" y="6210300"/>
          <p14:tracePt t="26315" x="1047750" y="6140450"/>
          <p14:tracePt t="26328" x="1047750" y="6115050"/>
          <p14:tracePt t="26349" x="1047750" y="6026150"/>
          <p14:tracePt t="26354" x="1047750" y="6000750"/>
          <p14:tracePt t="26361" x="1066800" y="5981700"/>
          <p14:tracePt t="26381" x="1092200" y="5943600"/>
          <p14:tracePt t="26395" x="1111250" y="5911850"/>
          <p14:tracePt t="26413" x="1155700" y="5899150"/>
          <p14:tracePt t="26428" x="1193800" y="5899150"/>
          <p14:tracePt t="26445" x="1231900" y="5892800"/>
          <p14:tracePt t="26461" x="1270000" y="5886450"/>
          <p14:tracePt t="26478" x="1320800" y="5886450"/>
          <p14:tracePt t="26497" x="1358900" y="5886450"/>
          <p14:tracePt t="26512" x="1441450" y="5886450"/>
          <p14:tracePt t="26532" x="1504950" y="5918200"/>
          <p14:tracePt t="26547" x="1562100" y="5956300"/>
          <p14:tracePt t="26561" x="1593850" y="5994400"/>
          <p14:tracePt t="26578" x="1619250" y="6038850"/>
          <p14:tracePt t="26599" x="1644650" y="6089650"/>
          <p14:tracePt t="26606" x="1657350" y="6115050"/>
          <p14:tracePt t="26612" x="1663700" y="6140450"/>
          <p14:tracePt t="26628" x="1676400" y="6184900"/>
          <p14:tracePt t="26645" x="1676400" y="6216650"/>
          <p14:tracePt t="26661" x="1676400" y="6261100"/>
          <p14:tracePt t="26678" x="1657350" y="6299200"/>
          <p14:tracePt t="26695" x="1625600" y="6337300"/>
          <p14:tracePt t="26711" x="1574800" y="6356350"/>
          <p14:tracePt t="26728" x="1530350" y="6369050"/>
          <p14:tracePt t="26745" x="1473200" y="6375400"/>
          <p14:tracePt t="26761" x="1397000" y="6375400"/>
          <p14:tracePt t="26778" x="1358900" y="6375400"/>
          <p14:tracePt t="26795" x="1346200" y="6375400"/>
          <p14:tracePt t="26812" x="1339850" y="6375400"/>
          <p14:tracePt t="26862" x="1333500" y="6369050"/>
          <p14:tracePt t="26878" x="1327150" y="6356350"/>
          <p14:tracePt t="26894" x="1327150" y="6350000"/>
          <p14:tracePt t="26913" x="1327150" y="6343650"/>
          <p14:tracePt t="26977" x="1327150" y="6337300"/>
          <p14:tracePt t="26995" x="1327150" y="6330950"/>
          <p14:tracePt t="27012" x="1314450" y="6305550"/>
          <p14:tracePt t="27034" x="1314450" y="6286500"/>
          <p14:tracePt t="27046" x="1308100" y="6261100"/>
          <p14:tracePt t="27065" x="1295400" y="6210300"/>
          <p14:tracePt t="27078" x="1295400" y="6191250"/>
          <p14:tracePt t="27097" x="1295400" y="6134100"/>
          <p14:tracePt t="27111" x="1295400" y="6102350"/>
          <p14:tracePt t="27128" x="1295400" y="6083300"/>
          <p14:tracePt t="27130" x="1295400" y="6076950"/>
          <p14:tracePt t="27145" x="1289050" y="6070600"/>
          <p14:tracePt t="27163" x="1276350" y="6038850"/>
          <p14:tracePt t="27178" x="1276350" y="6000750"/>
          <p14:tracePt t="27195" x="1289050" y="5962650"/>
          <p14:tracePt t="27211" x="1295400" y="5930900"/>
          <p14:tracePt t="27228" x="1301750" y="5905500"/>
          <p14:tracePt t="27245" x="1308100" y="5892800"/>
          <p14:tracePt t="27261" x="1314450" y="5873750"/>
          <p14:tracePt t="27278" x="1339850" y="5867400"/>
          <p14:tracePt t="27297" x="1358900" y="5867400"/>
          <p14:tracePt t="27311" x="1397000" y="5867400"/>
          <p14:tracePt t="27328" x="1435100" y="5867400"/>
          <p14:tracePt t="27330" x="1447800" y="5867400"/>
          <p14:tracePt t="27347" x="1485900" y="5867400"/>
          <p14:tracePt t="27364" x="1530350" y="5867400"/>
          <p14:tracePt t="27378" x="1562100" y="5873750"/>
          <p14:tracePt t="27394" x="1600200" y="5905500"/>
          <p14:tracePt t="27412" x="1625600" y="5943600"/>
          <p14:tracePt t="27428" x="1644650" y="5994400"/>
          <p14:tracePt t="27445" x="1657350" y="6038850"/>
          <p14:tracePt t="27461" x="1657350" y="6089650"/>
          <p14:tracePt t="27478" x="1657350" y="6140450"/>
          <p14:tracePt t="27495" x="1657350" y="6197600"/>
          <p14:tracePt t="27512" x="1657350" y="6267450"/>
          <p14:tracePt t="27528" x="1651000" y="6286500"/>
          <p14:tracePt t="27537" x="1625600" y="6318250"/>
          <p14:tracePt t="27561" x="1574800" y="6330950"/>
          <p14:tracePt t="27578" x="1524000" y="6337300"/>
          <p14:tracePt t="27599" x="1479550" y="6337300"/>
          <p14:tracePt t="27611" x="1435100" y="6337300"/>
          <p14:tracePt t="27628" x="1397000" y="6337300"/>
          <p14:tracePt t="27645" x="1358900" y="6337300"/>
          <p14:tracePt t="27664" x="1320800" y="6337300"/>
          <p14:tracePt t="27678" x="1282700" y="6337300"/>
          <p14:tracePt t="27695" x="1263650" y="6337300"/>
          <p14:tracePt t="27711" x="1244600" y="6337300"/>
          <p14:tracePt t="27728" x="1231900" y="6337300"/>
          <p14:tracePt t="27730" x="1225550" y="6337300"/>
          <p14:tracePt t="27745" x="1212850" y="6337300"/>
          <p14:tracePt t="27762" x="1162050" y="6305550"/>
          <p14:tracePt t="27783" x="1136650" y="6299200"/>
          <p14:tracePt t="27791" x="1130300" y="6299200"/>
          <p14:tracePt t="27793" x="1117600" y="6292850"/>
          <p14:tracePt t="27801" x="1104900" y="6286500"/>
          <p14:tracePt t="27816" x="1092200" y="6273800"/>
          <p14:tracePt t="27818" x="1085850" y="6261100"/>
          <p14:tracePt t="27828" x="1085850" y="6248400"/>
          <p14:tracePt t="27849" x="1073150" y="6203950"/>
          <p14:tracePt t="27865" x="1060450" y="6159500"/>
          <p14:tracePt t="27879" x="1041400" y="6121400"/>
          <p14:tracePt t="27895" x="1028700" y="6089650"/>
          <p14:tracePt t="27914" x="1028700" y="6045200"/>
          <p14:tracePt t="27929" x="1041400" y="6019800"/>
          <p14:tracePt t="27945" x="1079500" y="5994400"/>
          <p14:tracePt t="27962" x="1123950" y="5975350"/>
          <p14:tracePt t="27979" x="1168400" y="5962650"/>
          <p14:tracePt t="27995" x="1206500" y="5956300"/>
          <p14:tracePt t="28012" x="1238250" y="5949950"/>
          <p14:tracePt t="28033" x="1270000" y="5943600"/>
          <p14:tracePt t="28048" x="1295400" y="5943600"/>
          <p14:tracePt t="28066" x="1358900" y="5943600"/>
          <p14:tracePt t="28078" x="1365250" y="5943600"/>
          <p14:tracePt t="28097" x="1422400" y="5943600"/>
          <p14:tracePt t="28115" x="1498600" y="5949950"/>
          <p14:tracePt t="28128" x="1517650" y="5956300"/>
          <p14:tracePt t="28145" x="1574800" y="5981700"/>
          <p14:tracePt t="28163" x="1612900" y="6013450"/>
          <p14:tracePt t="28178" x="1644650" y="6045200"/>
          <p14:tracePt t="28195" x="1670050" y="6076950"/>
          <p14:tracePt t="28211" x="1676400" y="6102350"/>
          <p14:tracePt t="28228" x="1676400" y="6134100"/>
          <p14:tracePt t="28245" x="1676400" y="6153150"/>
          <p14:tracePt t="28261" x="1657350" y="6184900"/>
          <p14:tracePt t="28283" x="1619250" y="6210300"/>
          <p14:tracePt t="28295" x="1606550" y="6216650"/>
          <p14:tracePt t="28311" x="1581150" y="6235700"/>
          <p14:tracePt t="28329" x="1555750" y="6242050"/>
          <p14:tracePt t="28349" x="1549400" y="6248400"/>
          <p14:tracePt t="28395" x="1536700" y="6248400"/>
          <p14:tracePt t="28411" x="1511300" y="6248400"/>
          <p14:tracePt t="28428" x="1485900" y="6248400"/>
          <p14:tracePt t="28446" x="1466850" y="6248400"/>
          <p14:tracePt t="28462" x="1454150" y="6248400"/>
          <p14:tracePt t="28585" x="1447800" y="6248400"/>
          <p14:tracePt t="28598" x="1441450" y="6248400"/>
          <p14:tracePt t="28603" x="1428750" y="6248400"/>
          <p14:tracePt t="28614" x="1409700" y="6248400"/>
          <p14:tracePt t="28628" x="1365250" y="6248400"/>
          <p14:tracePt t="28645" x="1308100" y="6248400"/>
          <p14:tracePt t="28663" x="1270000" y="6248400"/>
          <p14:tracePt t="28665" x="1250950" y="6248400"/>
          <p14:tracePt t="28678" x="1231900" y="6248400"/>
          <p14:tracePt t="28695" x="1187450" y="6248400"/>
          <p14:tracePt t="28711" x="1136650" y="6248400"/>
          <p14:tracePt t="28714" x="1117600" y="6248400"/>
          <p14:tracePt t="28728" x="1098550" y="6242050"/>
          <p14:tracePt t="28745" x="1060450" y="6235700"/>
          <p14:tracePt t="28782" x="1060450" y="6229350"/>
          <p14:tracePt t="28811" x="1054100" y="6229350"/>
          <p14:tracePt t="28911" x="1047750" y="6223000"/>
          <p14:tracePt t="28916" x="1041400" y="6223000"/>
          <p14:tracePt t="28928" x="1035050" y="6223000"/>
          <p14:tracePt t="28945" x="1016000" y="6210300"/>
          <p14:tracePt t="28962" x="990600" y="6197600"/>
          <p14:tracePt t="28981" x="971550" y="6191250"/>
          <p14:tracePt t="28995" x="933450" y="6178550"/>
          <p14:tracePt t="29011" x="889000" y="6172200"/>
          <p14:tracePt t="29028" x="838200" y="6172200"/>
          <p14:tracePt t="29047" x="781050" y="6159500"/>
          <p14:tracePt t="29061" x="742950" y="6146800"/>
          <p14:tracePt t="29082" x="723900" y="6134100"/>
          <p14:tracePt t="29111" x="742950" y="6134100"/>
          <p14:tracePt t="29128" x="787400" y="6134100"/>
          <p14:tracePt t="29129" x="806450" y="6134100"/>
          <p14:tracePt t="29145" x="838200" y="6127750"/>
          <p14:tracePt t="29165" x="857250" y="6115050"/>
          <p14:tracePt t="29178" x="869950" y="6108700"/>
          <p14:tracePt t="29250" x="869950" y="6102350"/>
          <p14:tracePt t="29273" x="869950" y="6096000"/>
          <p14:tracePt t="29285" x="869950" y="6089650"/>
          <p14:tracePt t="29295" x="869950" y="6083300"/>
          <p14:tracePt t="29311" x="869950" y="6070600"/>
          <p14:tracePt t="29328" x="857250" y="6057900"/>
          <p14:tracePt t="29331" x="844550" y="6051550"/>
          <p14:tracePt t="29348" x="812800" y="6032500"/>
          <p14:tracePt t="29361" x="793750" y="6019800"/>
          <p14:tracePt t="29379" x="781050" y="6013450"/>
          <p14:tracePt t="29395" x="781050" y="6007100"/>
          <p14:tracePt t="29492" x="774700" y="6007100"/>
          <p14:tracePt t="29497" x="768350" y="6007100"/>
          <p14:tracePt t="29511" x="762000" y="6007100"/>
          <p14:tracePt t="29528" x="730250" y="6007100"/>
          <p14:tracePt t="29534" x="717550" y="6007100"/>
          <p14:tracePt t="29545" x="704850" y="6007100"/>
          <p14:tracePt t="29564" x="685800" y="6000750"/>
          <p14:tracePt t="29578" x="679450" y="5994400"/>
          <p14:tracePt t="29663" x="685800" y="5994400"/>
          <p14:tracePt t="29667" x="723900" y="6013450"/>
          <p14:tracePt t="29678" x="762000" y="6032500"/>
          <p14:tracePt t="29695" x="850900" y="6057900"/>
          <p14:tracePt t="29711" x="939800" y="6089650"/>
          <p14:tracePt t="29728" x="1035050" y="6121400"/>
          <p14:tracePt t="29745" x="1098550" y="6140450"/>
          <p14:tracePt t="29761" x="1162050" y="6146800"/>
          <p14:tracePt t="29778" x="1174750" y="6146800"/>
          <p14:tracePt t="29993" x="1168400" y="6146800"/>
          <p14:tracePt t="30002" x="1162050" y="6146800"/>
          <p14:tracePt t="30011" x="1155700" y="6146800"/>
          <p14:tracePt t="30067" x="1155700" y="6153150"/>
          <p14:tracePt t="30157" x="1149350" y="6153150"/>
          <p14:tracePt t="30178" x="1136650" y="6153150"/>
          <p14:tracePt t="30194" x="1123950" y="6146800"/>
          <p14:tracePt t="30211" x="1111250" y="6146800"/>
          <p14:tracePt t="30227" x="1104900" y="6146800"/>
          <p14:tracePt t="30245" x="1092200" y="6146800"/>
          <p14:tracePt t="30329" x="1085850" y="6146800"/>
          <p14:tracePt t="30337" x="1073150" y="6146800"/>
          <p14:tracePt t="30353" x="1066800" y="6146800"/>
          <p14:tracePt t="30361" x="1041400" y="6146800"/>
          <p14:tracePt t="30378" x="1009650" y="6140450"/>
          <p14:tracePt t="30394" x="984250" y="6140450"/>
          <p14:tracePt t="30413" x="946150" y="6140450"/>
          <p14:tracePt t="30429" x="927100" y="6140450"/>
          <p14:tracePt t="30445" x="908050" y="6140450"/>
          <p14:tracePt t="30462" x="901700" y="6134100"/>
          <p14:tracePt t="30478" x="895350" y="6134100"/>
          <p14:tracePt t="30496" x="882650" y="6134100"/>
          <p14:tracePt t="30511" x="869950" y="6134100"/>
          <p14:tracePt t="30528" x="857250" y="6134100"/>
          <p14:tracePt t="30535" x="850900" y="6134100"/>
          <p14:tracePt t="30545" x="838200" y="6134100"/>
          <p14:tracePt t="30561" x="825500" y="6134100"/>
          <p14:tracePt t="30579" x="812800" y="6134100"/>
          <p14:tracePt t="30598" x="793750" y="6134100"/>
          <p14:tracePt t="30611" x="774700" y="6134100"/>
          <p14:tracePt t="30628" x="755650" y="6134100"/>
          <p14:tracePt t="30646" x="730250" y="6134100"/>
          <p14:tracePt t="30661" x="717550" y="6134100"/>
          <p14:tracePt t="30678" x="711200" y="6134100"/>
          <p14:tracePt t="30711" x="704850" y="6134100"/>
          <p14:tracePt t="30728" x="704850" y="6127750"/>
          <p14:tracePt t="30993" x="692150" y="6127750"/>
          <p14:tracePt t="31000" x="673100" y="6121400"/>
          <p14:tracePt t="31012" x="666750" y="6115050"/>
          <p14:tracePt t="31028" x="641350" y="6108700"/>
          <p14:tracePt t="31047" x="628650" y="6096000"/>
          <p14:tracePt t="31061" x="603250" y="6083300"/>
          <p14:tracePt t="31064" x="590550" y="6070600"/>
          <p14:tracePt t="31078" x="577850" y="6064250"/>
          <p14:tracePt t="31097" x="565150" y="6045200"/>
          <p14:tracePt t="31111" x="558800" y="6026150"/>
          <p14:tracePt t="31162" x="558800" y="6019800"/>
          <p14:tracePt t="31205" x="571500" y="6019800"/>
          <p14:tracePt t="31211" x="609600" y="6019800"/>
          <p14:tracePt t="31220" x="641350" y="6019800"/>
          <p14:tracePt t="31245" x="742950" y="6019800"/>
          <p14:tracePt t="31262" x="793750" y="6019800"/>
          <p14:tracePt t="31284" x="825500" y="6019800"/>
          <p14:tracePt t="31433" x="831850" y="6019800"/>
          <p14:tracePt t="31450" x="831850" y="6032500"/>
          <p14:tracePt t="31458" x="831850" y="6045200"/>
          <p14:tracePt t="31478" x="831850" y="6096000"/>
          <p14:tracePt t="31495" x="831850" y="6153150"/>
          <p14:tracePt t="31512" x="831850" y="6210300"/>
          <p14:tracePt t="31518" x="831850" y="6229350"/>
          <p14:tracePt t="31528" x="831850" y="6248400"/>
          <p14:tracePt t="31537" x="831850" y="6261100"/>
          <p14:tracePt t="31563" x="825500" y="6261100"/>
          <p14:tracePt t="31580" x="819150" y="6261100"/>
          <p14:tracePt t="31597" x="806450" y="6273800"/>
          <p14:tracePt t="31611" x="774700" y="6280150"/>
          <p14:tracePt t="31628" x="742950" y="6280150"/>
          <p14:tracePt t="31645" x="717550" y="6280150"/>
          <p14:tracePt t="31663" x="685800" y="6280150"/>
          <p14:tracePt t="31665" x="666750" y="6280150"/>
          <p14:tracePt t="31678" x="654050" y="6280150"/>
          <p14:tracePt t="31698" x="628650" y="6280150"/>
          <p14:tracePt t="31711" x="622300" y="6280150"/>
          <p14:tracePt t="31730" x="615950" y="6280150"/>
          <p14:tracePt t="31745" x="609600" y="6280150"/>
          <p14:tracePt t="31761" x="584200" y="6280150"/>
          <p14:tracePt t="31778" x="565150" y="6280150"/>
          <p14:tracePt t="31798" x="546100" y="6280150"/>
          <p14:tracePt t="31812" x="527050" y="6267450"/>
          <p14:tracePt t="31828" x="514350" y="6261100"/>
          <p14:tracePt t="31848" x="495300" y="6248400"/>
          <p14:tracePt t="31861" x="482600" y="6223000"/>
          <p14:tracePt t="31878" x="482600" y="6210300"/>
          <p14:tracePt t="31895" x="482600" y="6203950"/>
          <p14:tracePt t="31916" x="482600" y="6172200"/>
          <p14:tracePt t="31924" x="482600" y="6159500"/>
          <p14:tracePt t="31932" x="482600" y="6140450"/>
          <p14:tracePt t="31945" x="482600" y="6089650"/>
          <p14:tracePt t="31961" x="482600" y="6045200"/>
          <p14:tracePt t="31978" x="488950" y="6026150"/>
          <p14:tracePt t="31995" x="495300" y="6013450"/>
          <p14:tracePt t="32012" x="508000" y="5988050"/>
          <p14:tracePt t="32028" x="514350" y="5956300"/>
          <p14:tracePt t="32044" x="520700" y="5956300"/>
          <p14:tracePt t="32082" x="539750" y="5956300"/>
          <p14:tracePt t="32100" x="577850" y="5956300"/>
          <p14:tracePt t="32112" x="609600" y="5969000"/>
          <p14:tracePt t="32128" x="685800" y="5994400"/>
          <p14:tracePt t="32145" x="762000" y="6007100"/>
          <p14:tracePt t="32165" x="831850" y="6026150"/>
          <p14:tracePt t="32178" x="857250" y="6038850"/>
          <p14:tracePt t="32195" x="895350" y="6045200"/>
          <p14:tracePt t="32211" x="927100" y="6070600"/>
          <p14:tracePt t="32228" x="958850" y="6083300"/>
          <p14:tracePt t="32245" x="977900" y="6089650"/>
          <p14:tracePt t="32261" x="996950" y="6089650"/>
          <p14:tracePt t="32278" x="1003300" y="6089650"/>
          <p14:tracePt t="32402" x="984250" y="6089650"/>
          <p14:tracePt t="32414" x="946150" y="6089650"/>
          <p14:tracePt t="32418" x="920750" y="6089650"/>
          <p14:tracePt t="32428" x="889000" y="6089650"/>
          <p14:tracePt t="32445" x="812800" y="6089650"/>
          <p14:tracePt t="32461" x="730250" y="6096000"/>
          <p14:tracePt t="32478" x="673100" y="6096000"/>
          <p14:tracePt t="32495" x="647700" y="6102350"/>
          <p14:tracePt t="32626" x="647700" y="6096000"/>
          <p14:tracePt t="32697" x="647700" y="6089650"/>
          <p14:tracePt t="32705" x="647700" y="6070600"/>
          <p14:tracePt t="32714" x="635000" y="6057900"/>
          <p14:tracePt t="32728" x="635000" y="6045200"/>
          <p14:tracePt t="32745" x="603250" y="6019800"/>
          <p14:tracePt t="32762" x="577850" y="6007100"/>
          <p14:tracePt t="32778" x="552450" y="5981700"/>
          <p14:tracePt t="32795" x="539750" y="5969000"/>
          <p14:tracePt t="32876" x="539750" y="5962650"/>
          <p14:tracePt t="32895" x="571500" y="5962650"/>
          <p14:tracePt t="32912" x="622300" y="5962650"/>
          <p14:tracePt t="32928" x="692150" y="5962650"/>
          <p14:tracePt t="32945" x="768350" y="5962650"/>
          <p14:tracePt t="32961" x="793750" y="5962650"/>
          <p14:tracePt t="32978" x="800100" y="5962650"/>
          <p14:tracePt t="33145" x="800100" y="5975350"/>
          <p14:tracePt t="33160" x="800100" y="6007100"/>
          <p14:tracePt t="33168" x="800100" y="6032500"/>
          <p14:tracePt t="33178" x="800100" y="6083300"/>
          <p14:tracePt t="33195" x="800100" y="6134100"/>
          <p14:tracePt t="33212" x="800100" y="6178550"/>
          <p14:tracePt t="33228" x="800100" y="6203950"/>
          <p14:tracePt t="33245" x="800100" y="6216650"/>
          <p14:tracePt t="33351" x="787400" y="6216650"/>
          <p14:tracePt t="33359" x="768350" y="6216650"/>
          <p14:tracePt t="33367" x="749300" y="6216650"/>
          <p14:tracePt t="33378" x="698500" y="6216650"/>
          <p14:tracePt t="33395" x="641350" y="6216650"/>
          <p14:tracePt t="33414" x="577850" y="6216650"/>
          <p14:tracePt t="33428" x="539750" y="6216650"/>
          <p14:tracePt t="33445" x="520700" y="6216650"/>
          <p14:tracePt t="33461" x="514350" y="6216650"/>
          <p14:tracePt t="33478" x="514350" y="6203950"/>
          <p14:tracePt t="33495" x="514350" y="6172200"/>
          <p14:tracePt t="33512" x="514350" y="6134100"/>
          <p14:tracePt t="33517" x="514350" y="6121400"/>
          <p14:tracePt t="33532" x="514350" y="6089650"/>
          <p14:tracePt t="33545" x="514350" y="6076950"/>
          <p14:tracePt t="33561" x="514350" y="6045200"/>
          <p14:tracePt t="33580" x="514350" y="6013450"/>
          <p14:tracePt t="33596" x="514350" y="5969000"/>
          <p14:tracePt t="33611" x="527050" y="5937250"/>
          <p14:tracePt t="33628" x="533400" y="5918200"/>
          <p14:tracePt t="33645" x="533400" y="5905500"/>
          <p14:tracePt t="33678" x="533400" y="5899150"/>
          <p14:tracePt t="33695" x="552450" y="5899150"/>
          <p14:tracePt t="33711" x="577850" y="5899150"/>
          <p14:tracePt t="33728" x="615950" y="5899150"/>
          <p14:tracePt t="33729" x="641350" y="5899150"/>
          <p14:tracePt t="33745" x="692150" y="5899150"/>
          <p14:tracePt t="33762" x="742950" y="5899150"/>
          <p14:tracePt t="33778" x="774700" y="5899150"/>
          <p14:tracePt t="33795" x="787400" y="5899150"/>
          <p14:tracePt t="33815" x="793750" y="5899150"/>
          <p14:tracePt t="33828" x="800100" y="5899150"/>
          <p14:tracePt t="33882" x="806450" y="5899150"/>
          <p14:tracePt t="33892" x="819150" y="5899150"/>
          <p14:tracePt t="33897" x="838200" y="5899150"/>
          <p14:tracePt t="33912" x="882650" y="5899150"/>
          <p14:tracePt t="33928" x="895350" y="5899150"/>
          <p14:tracePt t="33945" x="914400" y="5899150"/>
          <p14:tracePt t="33961" x="920750" y="5899150"/>
          <p14:tracePt t="33978" x="927100" y="5924550"/>
          <p14:tracePt t="33995" x="933450" y="5962650"/>
          <p14:tracePt t="34012" x="946150" y="6000750"/>
          <p14:tracePt t="34028" x="946150" y="6032500"/>
          <p14:tracePt t="34047" x="946150" y="6070600"/>
          <p14:tracePt t="34062" x="946150" y="6108700"/>
          <p14:tracePt t="34078" x="946150" y="6140450"/>
          <p14:tracePt t="34097" x="914400" y="6184900"/>
          <p14:tracePt t="34112" x="901700" y="6191250"/>
          <p14:tracePt t="34128" x="876300" y="6197600"/>
          <p14:tracePt t="34145" x="838200" y="6203950"/>
          <p14:tracePt t="34147" x="825500" y="6210300"/>
          <p14:tracePt t="34164" x="793750" y="6210300"/>
          <p14:tracePt t="34178" x="774700" y="6210300"/>
          <p14:tracePt t="34195" x="742950" y="6210300"/>
          <p14:tracePt t="34211" x="704850" y="6210300"/>
          <p14:tracePt t="34230" x="673100" y="6197600"/>
          <p14:tracePt t="34245" x="647700" y="6178550"/>
          <p14:tracePt t="34262" x="622300" y="6146800"/>
          <p14:tracePt t="34278" x="603250" y="6102350"/>
          <p14:tracePt t="34288" x="596900" y="6070600"/>
          <p14:tracePt t="34292" x="590550" y="6051550"/>
          <p14:tracePt t="34298" x="590550" y="6032500"/>
          <p14:tracePt t="34312" x="590550" y="6019800"/>
          <p14:tracePt t="34331" x="590550" y="5981700"/>
          <p14:tracePt t="34348" x="590550" y="5962650"/>
          <p14:tracePt t="34361" x="590550" y="5949950"/>
          <p14:tracePt t="34378" x="590550" y="5930900"/>
          <p14:tracePt t="34395" x="603250" y="5918200"/>
          <p14:tracePt t="34414" x="635000" y="5911850"/>
          <p14:tracePt t="34428" x="660400" y="5905500"/>
          <p14:tracePt t="34445" x="685800" y="5905500"/>
          <p14:tracePt t="34462" x="704850" y="5905500"/>
          <p14:tracePt t="34479" x="723900" y="5905500"/>
          <p14:tracePt t="34496" x="742950" y="5905500"/>
          <p14:tracePt t="34580" x="742950" y="5911850"/>
          <p14:tracePt t="34643" x="749300" y="5924550"/>
          <p14:tracePt t="34665" x="774700" y="5949950"/>
          <p14:tracePt t="34679" x="812800" y="5975350"/>
          <p14:tracePt t="34696" x="876300" y="6019800"/>
          <p14:tracePt t="34712" x="965200" y="6070600"/>
          <p14:tracePt t="34730" x="1073150" y="6108700"/>
          <p14:tracePt t="34746" x="1130300" y="6134100"/>
          <p14:tracePt t="34762" x="1155700" y="6140450"/>
          <p14:tracePt t="34778" x="1168400" y="6146800"/>
          <p14:tracePt t="34833" x="1155700" y="6146800"/>
          <p14:tracePt t="34848" x="1155700" y="6140450"/>
          <p14:tracePt t="34894" x="1149350" y="6140450"/>
          <p14:tracePt t="34911" x="1143000" y="6140450"/>
          <p14:tracePt t="34929" x="1143000" y="6134100"/>
          <p14:tracePt t="34993" x="1130300" y="6134100"/>
          <p14:tracePt t="35011" x="1111250" y="6134100"/>
          <p14:tracePt t="35028" x="1085850" y="6134100"/>
          <p14:tracePt t="35045" x="1054100" y="6134100"/>
          <p14:tracePt t="35061" x="1028700" y="6134100"/>
          <p14:tracePt t="35081" x="977900" y="6134100"/>
          <p14:tracePt t="35098" x="946150" y="6134100"/>
          <p14:tracePt t="35112" x="927100" y="6134100"/>
          <p14:tracePt t="35128" x="889000" y="6134100"/>
          <p14:tracePt t="35147" x="831850" y="6134100"/>
          <p14:tracePt t="35164" x="812800" y="6134100"/>
          <p14:tracePt t="35234" x="806450" y="6134100"/>
          <p14:tracePt t="35257" x="800100" y="6134100"/>
          <p14:tracePt t="35290" x="793750" y="6127750"/>
          <p14:tracePt t="35316" x="787400" y="6121400"/>
          <p14:tracePt t="35328" x="787400" y="6115050"/>
          <p14:tracePt t="35348" x="774700" y="6102350"/>
          <p14:tracePt t="35361" x="768350" y="6102350"/>
          <p14:tracePt t="35457" x="762000" y="6096000"/>
          <p14:tracePt t="35465" x="755650" y="6096000"/>
          <p14:tracePt t="35478" x="749300" y="6089650"/>
          <p14:tracePt t="35537" x="742950" y="6089650"/>
          <p14:tracePt t="35550" x="736600" y="6083300"/>
          <p14:tracePt t="35561" x="723900" y="6076950"/>
          <p14:tracePt t="35578" x="711200" y="6070600"/>
          <p14:tracePt t="35597" x="698500" y="6057900"/>
          <p14:tracePt t="35611" x="685800" y="6051550"/>
          <p14:tracePt t="35663" x="679450" y="6045200"/>
          <p14:tracePt t="35678" x="679450" y="6026150"/>
          <p14:tracePt t="35695" x="673100" y="6019800"/>
          <p14:tracePt t="36130" x="666750" y="6013450"/>
          <p14:tracePt t="36204" x="660400" y="6007100"/>
          <p14:tracePt t="36210" x="660400" y="6000750"/>
          <p14:tracePt t="36217" x="654050" y="5994400"/>
          <p14:tracePt t="36228" x="654050" y="5988050"/>
          <p14:tracePt t="36245" x="654050" y="5975350"/>
          <p14:tracePt t="36261" x="654050" y="5969000"/>
          <p14:tracePt t="36278" x="647700" y="5962650"/>
          <p14:tracePt t="36297" x="641350" y="5949950"/>
          <p14:tracePt t="36311" x="641350" y="5943600"/>
          <p14:tracePt t="36329" x="635000" y="5918200"/>
          <p14:tracePt t="36348" x="628650" y="5899150"/>
          <p14:tracePt t="36364" x="628650" y="5886450"/>
          <p14:tracePt t="36378" x="628650" y="5880100"/>
          <p14:tracePt t="36396" x="628650" y="5867400"/>
          <p14:tracePt t="36412" x="628650" y="5861050"/>
          <p14:tracePt t="36497" x="628650" y="5848350"/>
          <p14:tracePt t="36505" x="628650" y="5842000"/>
          <p14:tracePt t="36515" x="628650" y="5835650"/>
          <p14:tracePt t="36531" x="635000" y="5822950"/>
          <p14:tracePt t="36545" x="635000" y="5816600"/>
          <p14:tracePt t="36563" x="666750" y="5810250"/>
          <p14:tracePt t="36579" x="685800" y="5803900"/>
          <p14:tracePt t="36597" x="692150" y="5797550"/>
          <p14:tracePt t="36612" x="704850" y="5797550"/>
          <p14:tracePt t="36628" x="717550" y="5797550"/>
          <p14:tracePt t="36645" x="742950" y="5797550"/>
          <p14:tracePt t="36664" x="781050" y="5803900"/>
          <p14:tracePt t="36678" x="825500" y="5816600"/>
          <p14:tracePt t="36695" x="876300" y="5829300"/>
          <p14:tracePt t="36711" x="920750" y="5835650"/>
          <p14:tracePt t="36714" x="952500" y="5835650"/>
          <p14:tracePt t="36728" x="977900" y="5842000"/>
          <p14:tracePt t="36745" x="1041400" y="5842000"/>
          <p14:tracePt t="36761" x="1092200" y="5842000"/>
          <p14:tracePt t="36782" x="1098550" y="5842000"/>
          <p14:tracePt t="36828" x="1104900" y="5842000"/>
          <p14:tracePt t="37615" x="1104900" y="5835650"/>
          <p14:tracePt t="37623" x="1104900" y="5829300"/>
          <p14:tracePt t="37630" x="1104900" y="5822950"/>
          <p14:tracePt t="37645" x="1104900" y="5816600"/>
          <p14:tracePt t="37663" x="1111250" y="5810250"/>
          <p14:tracePt t="37665" x="1111250" y="5803900"/>
          <p14:tracePt t="37678" x="1117600" y="5803900"/>
          <p14:tracePt t="37695" x="1123950" y="5791200"/>
          <p14:tracePt t="37712" x="1136650" y="5784850"/>
          <p14:tracePt t="37728" x="1155700" y="5778500"/>
          <p14:tracePt t="37747" x="1193800" y="5772150"/>
          <p14:tracePt t="37762" x="1212850" y="5765800"/>
          <p14:tracePt t="37783" x="1225550" y="5759450"/>
          <p14:tracePt t="37851" x="1231900" y="5759450"/>
          <p14:tracePt t="37858" x="1244600" y="5759450"/>
          <p14:tracePt t="37880" x="1270000" y="5759450"/>
          <p14:tracePt t="37895" x="1282700" y="5753100"/>
          <p14:tracePt t="37914" x="1308100" y="5753100"/>
          <p14:tracePt t="37930" x="1320800" y="5753100"/>
          <p14:tracePt t="37945" x="1333500" y="5753100"/>
          <p14:tracePt t="37962" x="1365250" y="5753100"/>
          <p14:tracePt t="37978" x="1409700" y="5753100"/>
          <p14:tracePt t="37995" x="1454150" y="5753100"/>
          <p14:tracePt t="38012" x="1498600" y="5753100"/>
          <p14:tracePt t="38033" x="1543050" y="5753100"/>
          <p14:tracePt t="38055" x="1612900" y="5753100"/>
          <p14:tracePt t="38061" x="1638300" y="5753100"/>
          <p14:tracePt t="38065" x="1657350" y="5753100"/>
          <p14:tracePt t="38082" x="1708150" y="5753100"/>
          <p14:tracePt t="38099" x="1765300" y="5753100"/>
          <p14:tracePt t="38111" x="1803400" y="5753100"/>
          <p14:tracePt t="38128" x="1854200" y="5753100"/>
          <p14:tracePt t="38145" x="1943100" y="5746750"/>
          <p14:tracePt t="38165" x="2000250" y="5740400"/>
          <p14:tracePt t="38179" x="2063750" y="5721350"/>
          <p14:tracePt t="38195" x="2095500" y="5715000"/>
          <p14:tracePt t="38212" x="2101850" y="5708650"/>
          <p14:tracePt t="38289" x="2101850" y="5702300"/>
          <p14:tracePt t="38634" x="2095500" y="5702300"/>
          <p14:tracePt t="38645" x="2063750" y="5702300"/>
          <p14:tracePt t="38651" x="2025650" y="5702300"/>
          <p14:tracePt t="38664" x="1968500" y="5702300"/>
          <p14:tracePt t="38678" x="1860550" y="5695950"/>
          <p14:tracePt t="38695" x="1746250" y="5664200"/>
          <p14:tracePt t="38712" x="1638300" y="5626100"/>
          <p14:tracePt t="38728" x="1530350" y="5562600"/>
          <p14:tracePt t="38745" x="1403350" y="5492750"/>
          <p14:tracePt t="38761" x="1365250" y="5480050"/>
          <p14:tracePt t="38778" x="1339850" y="5461000"/>
          <p14:tracePt t="38797" x="1339850" y="5429250"/>
          <p14:tracePt t="38813" x="1314450" y="5397500"/>
          <p14:tracePt t="38831" x="1295400" y="5372100"/>
          <p14:tracePt t="38850" x="1276350" y="5353050"/>
          <p14:tracePt t="38861" x="1257300" y="5340350"/>
          <p14:tracePt t="38878" x="1250950" y="5314950"/>
          <p14:tracePt t="38895" x="1244600" y="5295900"/>
          <p14:tracePt t="38914" x="1238250" y="5276850"/>
          <p14:tracePt t="38928" x="1238250" y="5270500"/>
          <p14:tracePt t="38945" x="1225550" y="5257800"/>
          <p14:tracePt t="38962" x="1225550" y="5245100"/>
          <p14:tracePt t="39012" x="1231900" y="5238750"/>
          <p14:tracePt t="39028" x="1244600" y="5238750"/>
          <p14:tracePt t="39044" x="1263650" y="5232400"/>
          <p14:tracePt t="39065" x="1276350" y="5219700"/>
          <p14:tracePt t="39078" x="1282700" y="5219700"/>
          <p14:tracePt t="39137" x="1289050" y="5219700"/>
          <p14:tracePt t="39146" x="1289050" y="5213350"/>
          <p14:tracePt t="39163" x="1295400" y="5213350"/>
          <p14:tracePt t="39290" x="1282700" y="5213350"/>
          <p14:tracePt t="39301" x="1257300" y="5226050"/>
          <p14:tracePt t="39316" x="1250950" y="5226050"/>
          <p14:tracePt t="39328" x="1244600" y="5226050"/>
          <p14:tracePt t="39348" x="1231900" y="5213350"/>
          <p14:tracePt t="39361" x="1231900" y="5187950"/>
          <p14:tracePt t="39379" x="1225550" y="5168900"/>
          <p14:tracePt t="39395" x="1225550" y="5143500"/>
          <p14:tracePt t="39413" x="1225550" y="5111750"/>
          <p14:tracePt t="39428" x="1238250" y="5086350"/>
          <p14:tracePt t="39445" x="1257300" y="5073650"/>
          <p14:tracePt t="39463" x="1289050" y="5067300"/>
          <p14:tracePt t="39478" x="1333500" y="5067300"/>
          <p14:tracePt t="39496" x="1371600" y="5067300"/>
          <p14:tracePt t="39511" x="1390650" y="5086350"/>
          <p14:tracePt t="39528" x="1397000" y="5124450"/>
          <p14:tracePt t="39545" x="1403350" y="5162550"/>
          <p14:tracePt t="39561" x="1403350" y="5187950"/>
          <p14:tracePt t="39578" x="1390650" y="5207000"/>
          <p14:tracePt t="39597" x="1358900" y="5226050"/>
          <p14:tracePt t="39611" x="1308100" y="5238750"/>
          <p14:tracePt t="39628" x="1257300" y="5251450"/>
          <p14:tracePt t="39646" x="1231900" y="5257800"/>
          <p14:tracePt t="39664" x="1219200" y="5257800"/>
          <p14:tracePt t="39711" x="1225550" y="5245100"/>
          <p14:tracePt t="39728" x="1244600" y="5226050"/>
          <p14:tracePt t="39730" x="1250950" y="5226050"/>
          <p14:tracePt t="39745" x="1250950" y="5219700"/>
          <p14:tracePt t="39762" x="1257300" y="5219700"/>
          <p14:tracePt t="39911" x="1257300" y="5213350"/>
          <p14:tracePt t="39918" x="1257300" y="5200650"/>
          <p14:tracePt t="39928" x="1257300" y="5194300"/>
          <p14:tracePt t="39945" x="1257300" y="5181600"/>
          <p14:tracePt t="39962" x="1250950" y="5162550"/>
          <p14:tracePt t="39978" x="1250950" y="5137150"/>
          <p14:tracePt t="39996" x="1244600" y="5099050"/>
          <p14:tracePt t="40012" x="1244600" y="5048250"/>
          <p14:tracePt t="40028" x="1244600" y="5003800"/>
          <p14:tracePt t="40048" x="1244600" y="4965700"/>
          <p14:tracePt t="40061" x="1244600" y="4927600"/>
          <p14:tracePt t="40078" x="1244600" y="4908550"/>
          <p14:tracePt t="40097" x="1244600" y="4883150"/>
          <p14:tracePt t="40113" x="1244600" y="4845050"/>
          <p14:tracePt t="40128" x="1244600" y="4838700"/>
          <p14:tracePt t="40145" x="1244600" y="4806950"/>
          <p14:tracePt t="40163" x="1244600" y="4794250"/>
          <p14:tracePt t="40178" x="1257300" y="4775200"/>
          <p14:tracePt t="40195" x="1270000" y="4762500"/>
          <p14:tracePt t="40212" x="1289050" y="4756150"/>
          <p14:tracePt t="40228" x="1314450" y="4743450"/>
          <p14:tracePt t="40245" x="1333500" y="4730750"/>
          <p14:tracePt t="40261" x="1371600" y="4724400"/>
          <p14:tracePt t="40278" x="1422400" y="4724400"/>
          <p14:tracePt t="40289" x="1454150" y="4724400"/>
          <p14:tracePt t="40294" x="1479550" y="4724400"/>
          <p14:tracePt t="40300" x="1504950" y="4724400"/>
          <p14:tracePt t="40312" x="1530350" y="4724400"/>
          <p14:tracePt t="40328" x="1555750" y="4724400"/>
          <p14:tracePt t="40349" x="1606550" y="4730750"/>
          <p14:tracePt t="40361" x="1638300" y="4743450"/>
          <p14:tracePt t="40378" x="1663700" y="4756150"/>
          <p14:tracePt t="40397" x="1689100" y="4775200"/>
          <p14:tracePt t="40414" x="1714500" y="4800600"/>
          <p14:tracePt t="40428" x="1739900" y="4832350"/>
          <p14:tracePt t="40445" x="1765300" y="4870450"/>
          <p14:tracePt t="40462" x="1778000" y="4908550"/>
          <p14:tracePt t="40478" x="1790700" y="4953000"/>
          <p14:tracePt t="40495" x="1797050" y="4997450"/>
          <p14:tracePt t="40514" x="1803400" y="5086350"/>
          <p14:tracePt t="40528" x="1803400" y="5118100"/>
          <p14:tracePt t="40536" x="1803400" y="5156200"/>
          <p14:tracePt t="40539" x="1803400" y="5187950"/>
          <p14:tracePt t="40544" x="1803400" y="5226050"/>
          <p14:tracePt t="40565" x="1803400" y="5283200"/>
          <p14:tracePt t="40578" x="1803400" y="5334000"/>
          <p14:tracePt t="40599" x="1803400" y="5384800"/>
          <p14:tracePt t="40606" x="1803400" y="5410200"/>
          <p14:tracePt t="40612" x="1803400" y="5435600"/>
          <p14:tracePt t="40628" x="1803400" y="5492750"/>
          <p14:tracePt t="40645" x="1803400" y="5543550"/>
          <p14:tracePt t="40663" x="1797050" y="5581650"/>
          <p14:tracePt t="40678" x="1797050" y="5613400"/>
          <p14:tracePt t="40695" x="1790700" y="5651500"/>
          <p14:tracePt t="40712" x="1790700" y="5695950"/>
          <p14:tracePt t="40728" x="1790700" y="5727700"/>
          <p14:tracePt t="40729" x="1790700" y="5740400"/>
          <p14:tracePt t="40745" x="1790700" y="5746750"/>
          <p14:tracePt t="40762" x="1803400" y="5759450"/>
          <p14:tracePt t="40778" x="1822450" y="5765800"/>
          <p14:tracePt t="40798" x="1866900" y="5784850"/>
          <p14:tracePt t="40812" x="1924050" y="5791200"/>
          <p14:tracePt t="40828" x="1974850" y="5797550"/>
          <p14:tracePt t="40847" x="2006600" y="5803900"/>
          <p14:tracePt t="40854" x="2025650" y="5803900"/>
          <p14:tracePt t="40861" x="2032000" y="5803900"/>
          <p14:tracePt t="40880" x="2038350" y="5797550"/>
          <p14:tracePt t="40894" x="2044700" y="5797550"/>
          <p14:tracePt t="41018" x="2038350" y="5797550"/>
          <p14:tracePt t="41038" x="2032000" y="5797550"/>
          <p14:tracePt t="41049" x="2019300" y="5797550"/>
          <p14:tracePt t="41066" x="1962150" y="5797550"/>
          <p14:tracePt t="41081" x="1917700" y="5797550"/>
          <p14:tracePt t="41099" x="1847850" y="5797550"/>
          <p14:tracePt t="41111" x="1822450" y="5797550"/>
          <p14:tracePt t="41128" x="1739900" y="5797550"/>
          <p14:tracePt t="41147" x="1701800" y="5797550"/>
          <p14:tracePt t="41164" x="1682750" y="5797550"/>
          <p14:tracePt t="41178" x="1670050" y="5797550"/>
          <p14:tracePt t="41195" x="1663700" y="5797550"/>
          <p14:tracePt t="41290" x="1657350" y="5791200"/>
          <p14:tracePt t="41305" x="1651000" y="5791200"/>
          <p14:tracePt t="41478" x="1651000" y="5784850"/>
          <p14:tracePt t="41486" x="1651000" y="5778500"/>
          <p14:tracePt t="41495" x="1651000" y="5765800"/>
          <p14:tracePt t="41513" x="1695450" y="5740400"/>
          <p14:tracePt t="41530" x="1727200" y="5721350"/>
          <p14:tracePt t="41548" x="1758950" y="5715000"/>
          <p14:tracePt t="41561" x="1797050" y="5708650"/>
          <p14:tracePt t="41578" x="1841500" y="5708650"/>
          <p14:tracePt t="41600" x="1873250" y="5708650"/>
          <p14:tracePt t="41611" x="1905000" y="5708650"/>
          <p14:tracePt t="41809" x="1911350" y="5708650"/>
          <p14:tracePt t="42434" x="1892300" y="5708650"/>
          <p14:tracePt t="42443" x="1873250" y="5708650"/>
          <p14:tracePt t="42450" x="1841500" y="5721350"/>
          <p14:tracePt t="42461" x="1809750" y="5734050"/>
          <p14:tracePt t="42479" x="1733550" y="5759450"/>
          <p14:tracePt t="42495" x="1625600" y="5784850"/>
          <p14:tracePt t="42512" x="1454150" y="5816600"/>
          <p14:tracePt t="42528" x="1377950" y="5822950"/>
          <p14:tracePt t="42545" x="1212850" y="5842000"/>
          <p14:tracePt t="42564" x="1168400" y="5854700"/>
          <p14:tracePt t="42580" x="1162050" y="5854700"/>
          <p14:tracePt t="42693" x="1162050" y="5848350"/>
          <p14:tracePt t="42893" x="1174750" y="5848350"/>
          <p14:tracePt t="42897" x="1193800" y="5848350"/>
          <p14:tracePt t="42913" x="1231900" y="5848350"/>
          <p14:tracePt t="42929" x="1244600" y="5842000"/>
          <p14:tracePt t="42946" x="1295400" y="5822950"/>
          <p14:tracePt t="42961" x="1346200" y="5803900"/>
          <p14:tracePt t="42978" x="1397000" y="5797550"/>
          <p14:tracePt t="42996" x="1447800" y="5778500"/>
          <p14:tracePt t="43012" x="1524000" y="5759450"/>
          <p14:tracePt t="43028" x="1625600" y="5740400"/>
          <p14:tracePt t="43048" x="1708150" y="5715000"/>
          <p14:tracePt t="43062" x="1771650" y="5695950"/>
          <p14:tracePt t="43078" x="1809750" y="5683250"/>
          <p14:tracePt t="43097" x="1822450" y="5670550"/>
          <p14:tracePt t="43101" x="1828800" y="5670550"/>
          <p14:tracePt t="43111" x="1841500" y="5664200"/>
          <p14:tracePt t="43128" x="1847850" y="5664200"/>
          <p14:tracePt t="43204" x="1854200" y="5664200"/>
          <p14:tracePt t="43221" x="1860550" y="5664200"/>
          <p14:tracePt t="43228" x="1873250" y="5664200"/>
          <p14:tracePt t="43245" x="1885950" y="5664200"/>
          <p14:tracePt t="43262" x="1898650" y="5664200"/>
          <p14:tracePt t="43278" x="1917700" y="5657850"/>
          <p14:tracePt t="43299" x="1930400" y="5638800"/>
          <p14:tracePt t="43330" x="1936750" y="5638800"/>
          <p14:tracePt t="43349" x="1968500" y="5638800"/>
          <p14:tracePt t="43361" x="2000250" y="5638800"/>
          <p14:tracePt t="43378" x="2044700" y="5638800"/>
          <p14:tracePt t="43396" x="2108200" y="5638800"/>
          <p14:tracePt t="43413" x="2184400" y="5638800"/>
          <p14:tracePt t="43428" x="2241550" y="5638800"/>
          <p14:tracePt t="43445" x="2279650" y="5638800"/>
          <p14:tracePt t="43461" x="2336800" y="5638800"/>
          <p14:tracePt t="43481" x="2444750" y="5638800"/>
          <p14:tracePt t="43495" x="2482850" y="5638800"/>
          <p14:tracePt t="43512" x="2527300" y="5626100"/>
          <p14:tracePt t="43517" x="2546350" y="5626100"/>
          <p14:tracePt t="43528" x="2552700" y="5626100"/>
          <p14:tracePt t="43545" x="2603500" y="5626100"/>
          <p14:tracePt t="43564" x="2692400" y="5626100"/>
          <p14:tracePt t="43578" x="2806700" y="5626100"/>
          <p14:tracePt t="43597" x="2908300" y="5619750"/>
          <p14:tracePt t="43611" x="2959100" y="5619750"/>
          <p14:tracePt t="43629" x="2971800" y="5619750"/>
          <p14:tracePt t="43662" x="2946400" y="5626100"/>
          <p14:tracePt t="43678" x="2889250" y="5638800"/>
          <p14:tracePt t="43695" x="2819400" y="5645150"/>
          <p14:tracePt t="43711" x="2724150" y="5645150"/>
          <p14:tracePt t="43714" x="2660650" y="5645150"/>
          <p14:tracePt t="43728" x="2584450" y="5645150"/>
          <p14:tracePt t="43745" x="2457450" y="5645150"/>
          <p14:tracePt t="43762" x="2355850" y="5645150"/>
          <p14:tracePt t="43778" x="2349500" y="5645150"/>
          <p14:tracePt t="43811" x="2355850" y="5645150"/>
          <p14:tracePt t="43828" x="2457450" y="5645150"/>
          <p14:tracePt t="43847" x="2559050" y="5645150"/>
          <p14:tracePt t="43862" x="2660650" y="5645150"/>
          <p14:tracePt t="43865" x="2711450" y="5638800"/>
          <p14:tracePt t="43878" x="2768600" y="5632450"/>
          <p14:tracePt t="43895" x="2895600" y="5613400"/>
          <p14:tracePt t="43913" x="3060700" y="5530850"/>
          <p14:tracePt t="43930" x="3162300" y="5410200"/>
          <p14:tracePt t="43945" x="3263900" y="5245100"/>
          <p14:tracePt t="43962" x="3327400" y="5035550"/>
          <p14:tracePt t="43978" x="3346450" y="4813300"/>
          <p14:tracePt t="43996" x="3346450" y="4565650"/>
          <p14:tracePt t="44012" x="3327400" y="4343400"/>
          <p14:tracePt t="44033" x="3308350" y="4203700"/>
          <p14:tracePt t="44045" x="3321050" y="4159250"/>
          <p14:tracePt t="44062" x="3321050" y="4152900"/>
          <p14:tracePt t="44083" x="3314700" y="4152900"/>
          <p14:tracePt t="44098" x="3295650" y="4152900"/>
          <p14:tracePt t="44115" x="3289300" y="4152900"/>
          <p14:tracePt t="44129" x="3282950" y="4152900"/>
          <p14:tracePt t="44145" x="3263900" y="4171950"/>
          <p14:tracePt t="44165" x="3244850" y="4248150"/>
          <p14:tracePt t="44178" x="3219450" y="4368800"/>
          <p14:tracePt t="44195" x="3194050" y="4508500"/>
          <p14:tracePt t="44212" x="3200400" y="4654550"/>
          <p14:tracePt t="44228" x="3200400" y="4756150"/>
          <p14:tracePt t="44245" x="3200400" y="4775200"/>
          <p14:tracePt t="44262" x="3187700" y="4775200"/>
          <p14:tracePt t="44278" x="3181350" y="4743450"/>
          <p14:tracePt t="44291" x="3175000" y="4673600"/>
          <p14:tracePt t="44302" x="3162300" y="4616450"/>
          <p14:tracePt t="44314" x="3124200" y="4470400"/>
          <p14:tracePt t="44329" x="3092450" y="4387850"/>
          <p14:tracePt t="44348" x="3073400" y="4102100"/>
          <p14:tracePt t="44362" x="3060700" y="3879850"/>
          <p14:tracePt t="44379" x="3035300" y="3657600"/>
          <p14:tracePt t="44395" x="3009900" y="3486150"/>
          <p14:tracePt t="44414" x="2997200" y="3409950"/>
          <p14:tracePt t="44429" x="2997200" y="3378200"/>
          <p14:tracePt t="44445" x="3009900" y="3352800"/>
          <p14:tracePt t="44462" x="3022600" y="3327400"/>
          <p14:tracePt t="44516" x="3009900" y="3327400"/>
          <p14:tracePt t="44529" x="2978150" y="3340100"/>
          <p14:tracePt t="44547" x="2901950" y="3403600"/>
          <p14:tracePt t="44561" x="2889250" y="3435350"/>
          <p14:tracePt t="44579" x="2882900" y="3460750"/>
          <p14:tracePt t="44597" x="2882900" y="3505200"/>
          <p14:tracePt t="44612" x="2901950" y="3575050"/>
          <p14:tracePt t="44628" x="2965450" y="3644900"/>
          <p14:tracePt t="44645" x="3098800" y="3708400"/>
          <p14:tracePt t="44664" x="3257550" y="3740150"/>
          <p14:tracePt t="44679" x="3454400" y="3740150"/>
          <p14:tracePt t="44695" x="3587750" y="3708400"/>
          <p14:tracePt t="44696" x="3644900" y="3695700"/>
          <p14:tracePt t="44712" x="3676650" y="3683000"/>
          <p14:tracePt t="44731" x="3702050" y="3676650"/>
          <p14:tracePt t="44762" x="3644900" y="3676650"/>
          <p14:tracePt t="44778" x="3587750" y="3689350"/>
          <p14:tracePt t="44795" x="3549650" y="3689350"/>
          <p14:tracePt t="44812" x="3524250" y="3689350"/>
          <p14:tracePt t="44830" x="3486150" y="3689350"/>
          <p14:tracePt t="44848" x="3441700" y="3689350"/>
          <p14:tracePt t="44863" x="3390900" y="3689350"/>
          <p14:tracePt t="44878" x="3352800" y="3689350"/>
          <p14:tracePt t="44897" x="3314700" y="3676650"/>
          <p14:tracePt t="44913" x="3302000" y="3670300"/>
          <p14:tracePt t="44945" x="3302000" y="3663950"/>
          <p14:tracePt t="44962" x="3302000" y="3638550"/>
          <p14:tracePt t="44978" x="3333750" y="3600450"/>
          <p14:tracePt t="44995" x="3409950" y="3562350"/>
          <p14:tracePt t="45012" x="3511550" y="3530600"/>
          <p14:tracePt t="45028" x="3587750" y="3511550"/>
          <p14:tracePt t="45046" x="3651250" y="3511550"/>
          <p14:tracePt t="45063" x="3721100" y="3517900"/>
          <p14:tracePt t="45078" x="3803650" y="3524250"/>
          <p14:tracePt t="45083" x="3854450" y="3511550"/>
          <p14:tracePt t="45097" x="3949700" y="3479800"/>
          <p14:tracePt t="45111" x="3987800" y="3467100"/>
          <p14:tracePt t="45129" x="4038600" y="3448050"/>
          <p14:tracePt t="45145" x="4051300" y="3435350"/>
          <p14:tracePt t="45163" x="4159250" y="3403600"/>
          <p14:tracePt t="45178" x="4267200" y="3359150"/>
          <p14:tracePt t="45195" x="4381500" y="3302000"/>
          <p14:tracePt t="45211" x="4483100" y="3257550"/>
          <p14:tracePt t="45228" x="4514850" y="3219450"/>
          <p14:tracePt t="45245" x="4559300" y="3206750"/>
          <p14:tracePt t="45261" x="4629150" y="3194050"/>
          <p14:tracePt t="45278" x="4724400" y="3187700"/>
          <p14:tracePt t="45287" x="4768850" y="3187700"/>
          <p14:tracePt t="45290" x="4826000" y="3187700"/>
          <p14:tracePt t="45298" x="4864100" y="3187700"/>
          <p14:tracePt t="45312" x="4908550" y="3187700"/>
          <p14:tracePt t="45329" x="4972050" y="3181350"/>
          <p14:tracePt t="45347" x="5016500" y="3181350"/>
          <p14:tracePt t="45362" x="5035550" y="3181350"/>
          <p14:tracePt t="45378" x="5054600" y="3187700"/>
          <p14:tracePt t="45395" x="5086350" y="3200400"/>
          <p14:tracePt t="45413" x="5130800" y="3213100"/>
          <p14:tracePt t="45428" x="5168900" y="3213100"/>
          <p14:tracePt t="45445" x="5207000" y="3219450"/>
          <p14:tracePt t="45462" x="5226050" y="3232150"/>
          <p14:tracePt t="45479" x="5251450" y="3232150"/>
          <p14:tracePt t="45481" x="5270500" y="3232150"/>
          <p14:tracePt t="45495" x="5295900" y="3232150"/>
          <p14:tracePt t="45511" x="5340350" y="3232150"/>
          <p14:tracePt t="45515" x="5359400" y="3232150"/>
          <p14:tracePt t="45529" x="5378450" y="3232150"/>
          <p14:tracePt t="45545" x="5391150" y="3225800"/>
          <p14:tracePt t="45562" x="5429250" y="3219450"/>
          <p14:tracePt t="45579" x="5486400" y="3206750"/>
          <p14:tracePt t="45597" x="5562600" y="3187700"/>
          <p14:tracePt t="45612" x="5626100" y="3162300"/>
          <p14:tracePt t="45628" x="5651500" y="3143250"/>
          <p14:tracePt t="45645" x="5651500" y="3124200"/>
          <p14:tracePt t="45661" x="5619750" y="3117850"/>
          <p14:tracePt t="45678" x="5543550" y="3117850"/>
          <p14:tracePt t="45695" x="5467350" y="3143250"/>
          <p14:tracePt t="45712" x="5410200" y="3175000"/>
          <p14:tracePt t="45728" x="5340350" y="3206750"/>
          <p14:tracePt t="45745" x="5143500" y="3263900"/>
          <p14:tracePt t="45761" x="4959350" y="3314700"/>
          <p14:tracePt t="45778" x="4743450" y="3378200"/>
          <p14:tracePt t="45795" x="4527550" y="3454400"/>
          <p14:tracePt t="45816" x="4279900" y="3549650"/>
          <p14:tracePt t="45828" x="4006850" y="3689350"/>
          <p14:tracePt t="45848" x="3733800" y="3873500"/>
          <p14:tracePt t="45861" x="3505200" y="4114800"/>
          <p14:tracePt t="45880" x="3302000" y="4375150"/>
          <p14:tracePt t="45895" x="3092450" y="4578350"/>
          <p14:tracePt t="45913" x="2743200" y="4756150"/>
          <p14:tracePt t="45929" x="2533650" y="4870450"/>
          <p14:tracePt t="45945" x="2355850" y="4984750"/>
          <p14:tracePt t="45962" x="2203450" y="5073650"/>
          <p14:tracePt t="45978" x="2082800" y="5149850"/>
          <p14:tracePt t="45995" x="1981200" y="5194300"/>
          <p14:tracePt t="46011" x="1898650" y="5219700"/>
          <p14:tracePt t="46028" x="1828800" y="5257800"/>
          <p14:tracePt t="46048" x="1784350" y="5295900"/>
          <p14:tracePt t="46061" x="1739900" y="5308600"/>
          <p14:tracePt t="46078" x="1695450" y="5308600"/>
          <p14:tracePt t="46097" x="1644650" y="5308600"/>
          <p14:tracePt t="46101" x="1625600" y="5308600"/>
          <p14:tracePt t="46111" x="1606550" y="5308600"/>
          <p14:tracePt t="46129" x="1568450" y="5308600"/>
          <p14:tracePt t="46145" x="1536700" y="5314950"/>
          <p14:tracePt t="46165" x="1498600" y="5314950"/>
          <p14:tracePt t="46178" x="1466850" y="5314950"/>
          <p14:tracePt t="46195" x="1460500" y="5314950"/>
          <p14:tracePt t="46211" x="1460500" y="5321300"/>
          <p14:tracePt t="46228" x="1441450" y="5327650"/>
          <p14:tracePt t="46245" x="1422400" y="5327650"/>
          <p14:tracePt t="46261" x="1409700" y="5340350"/>
          <p14:tracePt t="46283" x="1403350" y="5353050"/>
          <p14:tracePt t="46585" x="1403350" y="5346700"/>
          <p14:tracePt t="46601" x="1403350" y="5340350"/>
          <p14:tracePt t="46615" x="1403350" y="5327650"/>
          <p14:tracePt t="46629" x="1403350" y="5308600"/>
          <p14:tracePt t="46645" x="1416050" y="5289550"/>
          <p14:tracePt t="46664" x="1447800" y="5276850"/>
          <p14:tracePt t="46678" x="1504950" y="5257800"/>
          <p14:tracePt t="46695" x="1568450" y="5238750"/>
          <p14:tracePt t="46712" x="1638300" y="5238750"/>
          <p14:tracePt t="46715" x="1670050" y="5232400"/>
          <p14:tracePt t="46728" x="1701800" y="5232400"/>
          <p14:tracePt t="46745" x="1784350" y="5232400"/>
          <p14:tracePt t="46762" x="1822450" y="5245100"/>
          <p14:tracePt t="46778" x="1847850" y="5264150"/>
          <p14:tracePt t="46797" x="1860550" y="5283200"/>
          <p14:tracePt t="46812" x="1866900" y="5314950"/>
          <p14:tracePt t="46828" x="1879600" y="5353050"/>
          <p14:tracePt t="46848" x="1892300" y="5410200"/>
          <p14:tracePt t="46861" x="1911350" y="5454650"/>
          <p14:tracePt t="46878" x="1917700" y="5486400"/>
          <p14:tracePt t="46895" x="1943100" y="5511800"/>
          <p14:tracePt t="46915" x="1955800" y="5556250"/>
          <p14:tracePt t="46930" x="1981200" y="5588000"/>
          <p14:tracePt t="46945" x="2038350" y="5619750"/>
          <p14:tracePt t="46962" x="2101850" y="5651500"/>
          <p14:tracePt t="46979" x="2178050" y="5664200"/>
          <p14:tracePt t="46995" x="2260600" y="5664200"/>
          <p14:tracePt t="47011" x="2374900" y="5664200"/>
          <p14:tracePt t="47028" x="2489200" y="5664200"/>
          <p14:tracePt t="47045" x="2590800" y="5664200"/>
          <p14:tracePt t="47063" x="2654300" y="5664200"/>
          <p14:tracePt t="47081" x="2698750" y="5657850"/>
          <p14:tracePt t="47097" x="2705100" y="5651500"/>
          <p14:tracePt t="47112" x="2717800" y="5645150"/>
          <p14:tracePt t="47128" x="2724150" y="5645150"/>
          <p14:tracePt t="47145" x="2736850" y="5632450"/>
          <p14:tracePt t="47164" x="2743200" y="5632450"/>
          <p14:tracePt t="47211" x="2724150" y="5632450"/>
          <p14:tracePt t="47228" x="2641600" y="5632450"/>
          <p14:tracePt t="47245" x="2533650" y="5632450"/>
          <p14:tracePt t="47262" x="2413000" y="5638800"/>
          <p14:tracePt t="47278" x="2298700" y="5676900"/>
          <p14:tracePt t="47285" x="2247900" y="5695950"/>
          <p14:tracePt t="47295" x="2184400" y="5715000"/>
          <p14:tracePt t="47316" x="2000250" y="5778500"/>
          <p14:tracePt t="47331" x="1854200" y="5803900"/>
          <p14:tracePt t="47349" x="1765300" y="5822950"/>
          <p14:tracePt t="47361" x="1746250" y="5835650"/>
          <p14:tracePt t="47379" x="1739900" y="5842000"/>
          <p14:tracePt t="47395" x="1733550" y="5867400"/>
          <p14:tracePt t="47413" x="1733550" y="5899150"/>
          <p14:tracePt t="47429" x="1733550" y="5937250"/>
          <p14:tracePt t="47445" x="1733550" y="5988050"/>
          <p14:tracePt t="47463" x="1733550" y="6057900"/>
          <p14:tracePt t="47478" x="1720850" y="6140450"/>
          <p14:tracePt t="47499" x="1676400" y="6242050"/>
          <p14:tracePt t="47512" x="1657350" y="6267450"/>
          <p14:tracePt t="47529" x="1619250" y="6324600"/>
          <p14:tracePt t="47548" x="1612900" y="6330950"/>
          <p14:tracePt t="47578" x="1606550" y="6330950"/>
          <p14:tracePt t="47611" x="1606550" y="6299200"/>
          <p14:tracePt t="47629" x="1625600" y="6229350"/>
          <p14:tracePt t="47645" x="1644650" y="6153150"/>
          <p14:tracePt t="47664" x="1670050" y="6083300"/>
          <p14:tracePt t="47678" x="1701800" y="6032500"/>
          <p14:tracePt t="47695" x="1739900" y="5969000"/>
          <p14:tracePt t="47712" x="1790700" y="5911850"/>
          <p14:tracePt t="47728" x="1885950" y="5880100"/>
          <p14:tracePt t="47746" x="1968500" y="5873750"/>
          <p14:tracePt t="47762" x="2076450" y="5861050"/>
          <p14:tracePt t="47779" x="2197100" y="5822950"/>
          <p14:tracePt t="47798" x="2324100" y="5784850"/>
          <p14:tracePt t="47811" x="2438400" y="5753100"/>
          <p14:tracePt t="47831" x="2533650" y="5734050"/>
          <p14:tracePt t="47848" x="2590800" y="5734050"/>
          <p14:tracePt t="47854" x="2622550" y="5734050"/>
          <p14:tracePt t="47862" x="2647950" y="5734050"/>
          <p14:tracePt t="47878" x="2705100" y="5740400"/>
          <p14:tracePt t="47896" x="2755900" y="5765800"/>
          <p14:tracePt t="47914" x="2800350" y="5791200"/>
          <p14:tracePt t="47929" x="2825750" y="5797550"/>
          <p14:tracePt t="47945" x="2844800" y="5803900"/>
          <p14:tracePt t="47962" x="2857500" y="5803900"/>
          <p14:tracePt t="47979" x="2876550" y="5803900"/>
          <p14:tracePt t="48539" x="2863850" y="5803900"/>
          <p14:tracePt t="48550" x="2844800" y="5797550"/>
          <p14:tracePt t="48562" x="2832100" y="5791200"/>
          <p14:tracePt t="49025" x="2825750" y="5784850"/>
          <p14:tracePt t="49953" x="2819400" y="5784850"/>
          <p14:tracePt t="49986" x="2813050" y="5784850"/>
          <p14:tracePt t="49994" x="2794000" y="5784850"/>
          <p14:tracePt t="50006" x="2774950" y="5791200"/>
          <p14:tracePt t="50014" x="2755900" y="5797550"/>
          <p14:tracePt t="50028" x="2717800" y="5816600"/>
          <p14:tracePt t="50045" x="2673350" y="5816600"/>
          <p14:tracePt t="50062" x="2647950" y="5816600"/>
          <p14:tracePt t="50080" x="2609850" y="5816600"/>
          <p14:tracePt t="50097" x="2597150" y="5816600"/>
          <p14:tracePt t="50114" x="2571750" y="5816600"/>
          <p14:tracePt t="50128" x="2565400" y="5816600"/>
          <p14:tracePt t="50145" x="2552700" y="5816600"/>
          <p14:tracePt t="50164" x="2533650" y="5816600"/>
          <p14:tracePt t="50178" x="2527300" y="5816600"/>
          <p14:tracePt t="50195" x="2520950" y="5816600"/>
          <p14:tracePt t="50286" x="2520950" y="5810250"/>
          <p14:tracePt t="55498" x="2508250" y="5810250"/>
          <p14:tracePt t="55505" x="2457450" y="5810250"/>
          <p14:tracePt t="55513" x="2400300" y="5791200"/>
          <p14:tracePt t="55529" x="2286000" y="5791200"/>
          <p14:tracePt t="55545" x="2184400" y="5829300"/>
          <p14:tracePt t="55564" x="2095500" y="5854700"/>
          <p14:tracePt t="55578" x="2006600" y="5892800"/>
          <p14:tracePt t="55599" x="1911350" y="5924550"/>
          <p14:tracePt t="55612" x="1822450" y="5956300"/>
          <p14:tracePt t="55628" x="1752600" y="5981700"/>
          <p14:tracePt t="55646" x="1676400" y="6007100"/>
          <p14:tracePt t="55664" x="1587500" y="6032500"/>
          <p14:tracePt t="55679" x="1498600" y="6070600"/>
          <p14:tracePt t="55695" x="1409700" y="6108700"/>
          <p14:tracePt t="55712" x="1339850" y="6140450"/>
          <p14:tracePt t="55728" x="1301750" y="6178550"/>
          <p14:tracePt t="55745" x="1276350" y="6210300"/>
          <p14:tracePt t="55762" x="1276350" y="6216650"/>
          <p14:tracePt t="55778" x="1276350" y="6235700"/>
          <p14:tracePt t="55795" x="1276350" y="6254750"/>
          <p14:tracePt t="55812" x="1276350" y="6261100"/>
          <p14:tracePt t="55829" x="1282700" y="6261100"/>
          <p14:tracePt t="55848" x="1289050" y="6267450"/>
          <p14:tracePt t="55878" x="1301750" y="6267450"/>
          <p14:tracePt t="55895" x="1314450" y="6286500"/>
          <p14:tracePt t="55913" x="1327150" y="6299200"/>
          <p14:tracePt t="55929" x="1339850" y="6305550"/>
          <p14:tracePt t="55945" x="1346200" y="6311900"/>
          <p14:tracePt t="55962" x="1365250" y="6311900"/>
          <p14:tracePt t="56040" x="1365250" y="6318250"/>
          <p14:tracePt t="56058" x="1371600" y="6318250"/>
          <p14:tracePt t="56305" x="1371600" y="6311900"/>
          <p14:tracePt t="56315" x="1371600" y="6280150"/>
          <p14:tracePt t="56321" x="1377950" y="6254750"/>
          <p14:tracePt t="56331" x="1377950" y="6229350"/>
          <p14:tracePt t="56348" x="1384300" y="6184900"/>
          <p14:tracePt t="56361" x="1384300" y="6127750"/>
          <p14:tracePt t="56378" x="1384300" y="6064250"/>
          <p14:tracePt t="56395" x="1416050" y="5981700"/>
          <p14:tracePt t="56413" x="1422400" y="5911850"/>
          <p14:tracePt t="56428" x="1441450" y="5854700"/>
          <p14:tracePt t="56446" x="1454150" y="5835650"/>
          <p14:tracePt t="56462" x="1454150" y="5829300"/>
          <p14:tracePt t="56512" x="1454150" y="5822950"/>
          <p14:tracePt t="56533" x="1454150" y="5791200"/>
          <p14:tracePt t="56547" x="1441450" y="5778500"/>
          <p14:tracePt t="56578" x="1435100" y="5772150"/>
          <p14:tracePt t="56597" x="1428750" y="5772150"/>
          <p14:tracePt t="56645" x="1416050" y="5772150"/>
          <p14:tracePt t="56661" x="1403350" y="5784850"/>
          <p14:tracePt t="56678" x="1397000" y="5784850"/>
          <p14:tracePt t="56695" x="1390650" y="5791200"/>
          <p14:tracePt t="56729" x="1390650" y="5803900"/>
          <p14:tracePt t="56745" x="1390650" y="5810250"/>
          <p14:tracePt t="56978" x="1384300" y="5810250"/>
          <p14:tracePt t="56985" x="1377950" y="5816600"/>
          <p14:tracePt t="56995" x="1377950" y="5835650"/>
          <p14:tracePt t="57012" x="1377950" y="5861050"/>
          <p14:tracePt t="57028" x="1365250" y="5886450"/>
          <p14:tracePt t="57045" x="1358900" y="5924550"/>
          <p14:tracePt t="57066" x="1358900" y="5962650"/>
          <p14:tracePt t="57078" x="1358900" y="5975350"/>
          <p14:tracePt t="57097" x="1358900" y="6000750"/>
          <p14:tracePt t="57113" x="1358900" y="6038850"/>
          <p14:tracePt t="57129" x="1333500" y="6096000"/>
          <p14:tracePt t="57145" x="1314450" y="6146800"/>
          <p14:tracePt t="57165" x="1289050" y="6172200"/>
          <p14:tracePt t="57178" x="1270000" y="6184900"/>
          <p14:tracePt t="57195" x="1257300" y="6184900"/>
          <p14:tracePt t="57212" x="1231900" y="6191250"/>
          <p14:tracePt t="57228" x="1200150" y="6191250"/>
          <p14:tracePt t="57245" x="1168400" y="6191250"/>
          <p14:tracePt t="57262" x="1130300" y="6191250"/>
          <p14:tracePt t="57278" x="1079500" y="6146800"/>
          <p14:tracePt t="57299" x="990600" y="6070600"/>
          <p14:tracePt t="57312" x="965200" y="6045200"/>
          <p14:tracePt t="57328" x="914400" y="5994400"/>
          <p14:tracePt t="57332" x="908050" y="5975350"/>
          <p14:tracePt t="57347" x="889000" y="5937250"/>
          <p14:tracePt t="57363" x="876300" y="5899150"/>
          <p14:tracePt t="57378" x="857250" y="5835650"/>
          <p14:tracePt t="57395" x="844550" y="5753100"/>
          <p14:tracePt t="57414" x="850900" y="5676900"/>
          <p14:tracePt t="57428" x="876300" y="5600700"/>
          <p14:tracePt t="57445" x="920750" y="5518150"/>
          <p14:tracePt t="57462" x="965200" y="5422900"/>
          <p14:tracePt t="57479" x="1035050" y="5327650"/>
          <p14:tracePt t="57496" x="1098550" y="5232400"/>
          <p14:tracePt t="57512" x="1187450" y="5162550"/>
          <p14:tracePt t="57529" x="1295400" y="5099050"/>
          <p14:tracePt t="57545" x="1498600" y="5029200"/>
          <p14:tracePt t="57562" x="1651000" y="5010150"/>
          <p14:tracePt t="57580" x="1803400" y="4991100"/>
          <p14:tracePt t="57598" x="1930400" y="4984750"/>
          <p14:tracePt t="57611" x="2057400" y="4984750"/>
          <p14:tracePt t="57628" x="2203450" y="5003800"/>
          <p14:tracePt t="57645" x="2343150" y="5041900"/>
          <p14:tracePt t="57664" x="2489200" y="5080000"/>
          <p14:tracePt t="57679" x="2641600" y="5124450"/>
          <p14:tracePt t="57695" x="2749550" y="5175250"/>
          <p14:tracePt t="57713" x="2844800" y="5238750"/>
          <p14:tracePt t="57729" x="2889250" y="5295900"/>
          <p14:tracePt t="57746" x="2908300" y="5353050"/>
          <p14:tracePt t="57762" x="2927350" y="5429250"/>
          <p14:tracePt t="57783" x="2927350" y="5518150"/>
          <p14:tracePt t="57790" x="2927350" y="5575300"/>
          <p14:tracePt t="57797" x="2927350" y="5632450"/>
          <p14:tracePt t="57816" x="2895600" y="5740400"/>
          <p14:tracePt t="57828" x="2819400" y="5861050"/>
          <p14:tracePt t="57850" x="2749550" y="5975350"/>
          <p14:tracePt t="57862" x="2654300" y="6064250"/>
          <p14:tracePt t="57879" x="2552700" y="6127750"/>
          <p14:tracePt t="57895" x="2438400" y="6165850"/>
          <p14:tracePt t="57914" x="2273300" y="6184900"/>
          <p14:tracePt t="57932" x="2159000" y="6184900"/>
          <p14:tracePt t="57946" x="2032000" y="6172200"/>
          <p14:tracePt t="57962" x="1879600" y="6121400"/>
          <p14:tracePt t="57979" x="1746250" y="6070600"/>
          <p14:tracePt t="57995" x="1625600" y="6000750"/>
          <p14:tracePt t="58012" x="1555750" y="5930900"/>
          <p14:tracePt t="58033" x="1511300" y="5835650"/>
          <p14:tracePt t="58045" x="1492250" y="5683250"/>
          <p14:tracePt t="58062" x="1492250" y="5518150"/>
          <p14:tracePt t="58078" x="1511300" y="5391150"/>
          <p14:tracePt t="58097" x="1549400" y="5308600"/>
          <p14:tracePt t="58115" x="1574800" y="5295900"/>
          <p14:tracePt t="58128" x="1581150" y="5289550"/>
          <p14:tracePt t="58145" x="1612900" y="5289550"/>
          <p14:tracePt t="58163" x="1657350" y="5308600"/>
          <p14:tracePt t="58178" x="1708150" y="5365750"/>
          <p14:tracePt t="58195" x="1739900" y="5441950"/>
          <p14:tracePt t="58212" x="1765300" y="5530850"/>
          <p14:tracePt t="58228" x="1778000" y="5607050"/>
          <p14:tracePt t="58314" x="1778000" y="5619750"/>
          <p14:tracePt t="58321" x="1778000" y="5638800"/>
          <p14:tracePt t="58330" x="1765300" y="5651500"/>
          <p14:tracePt t="58347" x="1727200" y="5689600"/>
          <p14:tracePt t="58362" x="1689100" y="5708650"/>
          <p14:tracePt t="58378" x="1657350" y="5734050"/>
          <p14:tracePt t="58397" x="1619250" y="5772150"/>
          <p14:tracePt t="58413" x="1574800" y="5810250"/>
          <p14:tracePt t="58428" x="1536700" y="5854700"/>
          <p14:tracePt t="58445" x="1485900" y="5880100"/>
          <p14:tracePt t="58463" x="1428750" y="5905500"/>
          <p14:tracePt t="58479" x="1377950" y="5930900"/>
          <p14:tracePt t="58495" x="1339850" y="5956300"/>
          <p14:tracePt t="58512" x="1295400" y="5969000"/>
          <p14:tracePt t="58529" x="1276350" y="5975350"/>
          <p14:tracePt t="58565" x="1257300" y="5988050"/>
          <p14:tracePt t="58579" x="1238250" y="6013450"/>
          <p14:tracePt t="58597" x="1219200" y="6038850"/>
          <p14:tracePt t="58611" x="1206500" y="6057900"/>
          <p14:tracePt t="58629" x="1187450" y="6070600"/>
          <p14:tracePt t="58645" x="1174750" y="6076950"/>
          <p14:tracePt t="58662" x="1162050" y="6083300"/>
          <p14:tracePt t="58678" x="1155700" y="6083300"/>
          <p14:tracePt t="58695" x="1155700" y="6089650"/>
          <p14:tracePt t="58745" x="1143000" y="6089650"/>
          <p14:tracePt t="58762" x="1104900" y="6089650"/>
          <p14:tracePt t="58778" x="1066800" y="6089650"/>
          <p14:tracePt t="58797" x="1035050" y="6096000"/>
          <p14:tracePt t="58812" x="1028700" y="6096000"/>
          <p14:tracePt t="58862" x="1016000" y="6096000"/>
          <p14:tracePt t="58878" x="996950" y="6096000"/>
          <p14:tracePt t="58895" x="984250" y="6102350"/>
          <p14:tracePt t="58914" x="958850" y="6102350"/>
          <p14:tracePt t="58928" x="946150" y="6102350"/>
          <p14:tracePt t="58945" x="939800" y="6102350"/>
          <p14:tracePt t="58993" x="933450" y="6102350"/>
          <p14:tracePt t="59019" x="933450" y="6096000"/>
          <p14:tracePt t="59035" x="933450" y="6089650"/>
          <p14:tracePt t="59045" x="939800" y="6083300"/>
          <p14:tracePt t="59062" x="946150" y="6070600"/>
          <p14:tracePt t="59081" x="958850" y="6057900"/>
          <p14:tracePt t="59099" x="965200" y="6057900"/>
          <p14:tracePt t="59128" x="971550" y="6057900"/>
          <p14:tracePt t="59235" x="971550" y="6051550"/>
          <p14:tracePt t="59242" x="971550" y="6045200"/>
          <p14:tracePt t="59262" x="971550" y="6038850"/>
          <p14:tracePt t="59396" x="977900" y="6038850"/>
          <p14:tracePt t="59402" x="984250" y="6032500"/>
          <p14:tracePt t="59579" x="990600" y="6032500"/>
          <p14:tracePt t="59586" x="996950" y="6032500"/>
          <p14:tracePt t="59662" x="996950" y="6026150"/>
          <p14:tracePt t="59668" x="996950" y="6019800"/>
          <p14:tracePt t="59678" x="996950" y="6013450"/>
          <p14:tracePt t="59712" x="996950" y="6007100"/>
          <p14:tracePt t="59804" x="984250" y="6007100"/>
          <p14:tracePt t="59810" x="977900" y="6007100"/>
          <p14:tracePt t="59828" x="958850" y="6032500"/>
          <p14:tracePt t="59847" x="946150" y="6089650"/>
          <p14:tracePt t="59853" x="939800" y="6121400"/>
          <p14:tracePt t="59861" x="939800" y="6153150"/>
          <p14:tracePt t="59878" x="939800" y="6216650"/>
          <p14:tracePt t="59898" x="939800" y="6299200"/>
          <p14:tracePt t="59915" x="939800" y="6337300"/>
          <p14:tracePt t="59929" x="946150" y="6356350"/>
          <p14:tracePt t="59986" x="952500" y="6356350"/>
          <p14:tracePt t="60018" x="958850" y="6343650"/>
          <p14:tracePt t="60026" x="965200" y="6330950"/>
          <p14:tracePt t="60037" x="971550" y="6318250"/>
          <p14:tracePt t="60045" x="977900" y="6305550"/>
          <p14:tracePt t="60063" x="984250" y="6280150"/>
          <p14:tracePt t="60079" x="984250" y="6261100"/>
          <p14:tracePt t="60083" x="984250" y="6248400"/>
          <p14:tracePt t="60097" x="984250" y="6242050"/>
          <p14:tracePt t="60112" x="984250" y="6235700"/>
          <p14:tracePt t="60131" x="977900" y="6216650"/>
          <p14:tracePt t="60145" x="977900" y="6210300"/>
          <p14:tracePt t="60369" x="984250" y="6210300"/>
          <p14:tracePt t="60395" x="990600" y="6210300"/>
          <p14:tracePt t="60417" x="990600" y="6203950"/>
          <p14:tracePt t="60441" x="996950" y="6203950"/>
          <p14:tracePt t="60449" x="996950" y="6197600"/>
          <p14:tracePt t="60462" x="996950" y="6191250"/>
          <p14:tracePt t="60478" x="996950" y="6184900"/>
          <p14:tracePt t="60495" x="996950" y="6172200"/>
          <p14:tracePt t="60512" x="984250" y="6165850"/>
          <p14:tracePt t="60528" x="977900" y="6153150"/>
          <p14:tracePt t="60545" x="952500" y="6146800"/>
          <p14:tracePt t="60563" x="939800" y="6140450"/>
          <p14:tracePt t="60579" x="920750" y="6134100"/>
          <p14:tracePt t="60597" x="901700" y="6127750"/>
          <p14:tracePt t="60612" x="889000" y="6115050"/>
          <p14:tracePt t="60628" x="876300" y="6102350"/>
          <p14:tracePt t="60645" x="869950" y="6089650"/>
          <p14:tracePt t="60662" x="863600" y="6083300"/>
          <p14:tracePt t="60678" x="857250" y="6070600"/>
          <p14:tracePt t="60695" x="850900" y="6051550"/>
          <p14:tracePt t="60712" x="850900" y="6026150"/>
          <p14:tracePt t="60730" x="844550" y="5975350"/>
          <p14:tracePt t="60745" x="831850" y="5943600"/>
          <p14:tracePt t="60762" x="825500" y="5924550"/>
          <p14:tracePt t="60778" x="825500" y="5918200"/>
          <p14:tracePt t="60795" x="825500" y="5905500"/>
          <p14:tracePt t="60812" x="825500" y="5892800"/>
          <p14:tracePt t="60828" x="825500" y="5886450"/>
          <p14:tracePt t="60848" x="831850" y="5873750"/>
          <p14:tracePt t="60861" x="831850" y="5861050"/>
          <p14:tracePt t="60878" x="831850" y="5848350"/>
          <p14:tracePt t="60895" x="844550" y="5829300"/>
          <p14:tracePt t="60912" x="844550" y="5816600"/>
          <p14:tracePt t="60929" x="850900" y="5797550"/>
          <p14:tracePt t="60945" x="869950" y="5778500"/>
          <p14:tracePt t="60962" x="876300" y="5778500"/>
          <p14:tracePt t="60981" x="895350" y="5772150"/>
          <p14:tracePt t="60995" x="939800" y="5765800"/>
          <p14:tracePt t="61012" x="996950" y="5765800"/>
          <p14:tracePt t="61033" x="1054100" y="5765800"/>
          <p14:tracePt t="61047" x="1117600" y="5765800"/>
          <p14:tracePt t="61062" x="1187450" y="5765800"/>
          <p14:tracePt t="61066" x="1212850" y="5765800"/>
          <p14:tracePt t="61084" x="1276350" y="5765800"/>
          <p14:tracePt t="61098" x="1333500" y="5765800"/>
          <p14:tracePt t="61114" x="1384300" y="5765800"/>
          <p14:tracePt t="61129" x="1447800" y="5778500"/>
          <p14:tracePt t="61145" x="1498600" y="5797550"/>
          <p14:tracePt t="61163" x="1543050" y="5803900"/>
          <p14:tracePt t="61181" x="1574800" y="5803900"/>
          <p14:tracePt t="61196" x="1600200" y="5803900"/>
          <p14:tracePt t="61212" x="1638300" y="5810250"/>
          <p14:tracePt t="61228" x="1695450" y="5816600"/>
          <p14:tracePt t="61245" x="1758950" y="5816600"/>
          <p14:tracePt t="61262" x="1816100" y="5816600"/>
          <p14:tracePt t="61284" x="1885950" y="5816600"/>
          <p14:tracePt t="61295" x="1911350" y="5816600"/>
          <p14:tracePt t="61314" x="1955800" y="5816600"/>
          <p14:tracePt t="61329" x="1974850" y="5816600"/>
          <p14:tracePt t="61347" x="1993900" y="5816600"/>
          <p14:tracePt t="61363" x="2000250" y="5816600"/>
          <p14:tracePt t="61378" x="2025650" y="5816600"/>
          <p14:tracePt t="61395" x="2057400" y="5816600"/>
          <p14:tracePt t="61411" x="2108200" y="5816600"/>
          <p14:tracePt t="61428" x="2159000" y="5816600"/>
          <p14:tracePt t="61446" x="2216150" y="5816600"/>
          <p14:tracePt t="61463" x="2273300" y="5816600"/>
          <p14:tracePt t="61478" x="2311400" y="5816600"/>
          <p14:tracePt t="61496" x="2336800" y="5816600"/>
          <p14:tracePt t="61512" x="2362200" y="5816600"/>
          <p14:tracePt t="61529" x="2387600" y="5816600"/>
          <p14:tracePt t="61547" x="2393950" y="5816600"/>
          <p14:tracePt t="61673" x="2387600" y="5816600"/>
          <p14:tracePt t="61681" x="2381250" y="5816600"/>
          <p14:tracePt t="61690" x="2368550" y="5816600"/>
          <p14:tracePt t="61697" x="2349500" y="5816600"/>
          <p14:tracePt t="61712" x="2317750" y="5816600"/>
          <p14:tracePt t="61728" x="2235200" y="5816600"/>
          <p14:tracePt t="61745" x="2190750" y="5829300"/>
          <p14:tracePt t="61762" x="2133600" y="5848350"/>
          <p14:tracePt t="61778" x="2089150" y="5867400"/>
          <p14:tracePt t="61795" x="2051050" y="5880100"/>
          <p14:tracePt t="61812" x="2006600" y="5886450"/>
          <p14:tracePt t="61828" x="1943100" y="5892800"/>
          <p14:tracePt t="61847" x="1847850" y="5899150"/>
          <p14:tracePt t="61862" x="1727200" y="5899150"/>
          <p14:tracePt t="61878" x="1606550" y="5899150"/>
          <p14:tracePt t="61895" x="1492250" y="5899150"/>
          <p14:tracePt t="61912" x="1390650" y="5899150"/>
          <p14:tracePt t="61928" x="1263650" y="5854700"/>
          <p14:tracePt t="61945" x="1187450" y="5816600"/>
          <p14:tracePt t="61962" x="1130300" y="5778500"/>
          <p14:tracePt t="61979" x="1092200" y="5759450"/>
          <p14:tracePt t="61995" x="1073150" y="5753100"/>
          <p14:tracePt t="62012" x="1066800" y="5746750"/>
          <p14:tracePt t="62028" x="1060450" y="5734050"/>
          <p14:tracePt t="62045" x="1054100" y="5721350"/>
          <p14:tracePt t="62065" x="1054100" y="5715000"/>
          <p14:tracePt t="62098" x="1054100" y="5702300"/>
          <p14:tracePt t="62128" x="1066800" y="5683250"/>
          <p14:tracePt t="62146" x="1085850" y="5664200"/>
          <p14:tracePt t="62164" x="1085850" y="5645150"/>
          <p14:tracePt t="62179" x="1085850" y="5638800"/>
          <p14:tracePt t="62195" x="1085850" y="5626100"/>
          <p14:tracePt t="62212" x="1085850" y="5613400"/>
          <p14:tracePt t="62228" x="1085850" y="5600700"/>
          <p14:tracePt t="62245" x="1085850" y="5588000"/>
          <p14:tracePt t="62262" x="1085850" y="5581650"/>
          <p14:tracePt t="62278" x="1092200" y="5581650"/>
          <p14:tracePt t="62295" x="1098550" y="5568950"/>
          <p14:tracePt t="62350" x="1092200" y="5568950"/>
          <p14:tracePt t="62355" x="1079500" y="5568950"/>
          <p14:tracePt t="62361" x="1073150" y="5568950"/>
          <p14:tracePt t="62379" x="1047750" y="5562600"/>
          <p14:tracePt t="62395" x="1009650" y="5530850"/>
          <p14:tracePt t="62411" x="965200" y="5486400"/>
          <p14:tracePt t="62429" x="927100" y="5429250"/>
          <p14:tracePt t="62445" x="882650" y="5372100"/>
          <p14:tracePt t="62462" x="850900" y="5321300"/>
          <p14:tracePt t="62478" x="850900" y="5264150"/>
          <p14:tracePt t="62495" x="844550" y="5207000"/>
          <p14:tracePt t="62512" x="850900" y="5143500"/>
          <p14:tracePt t="62515" x="850900" y="5118100"/>
          <p14:tracePt t="62529" x="869950" y="5073650"/>
          <p14:tracePt t="62545" x="895350" y="5041900"/>
          <p14:tracePt t="62564" x="927100" y="5016500"/>
          <p14:tracePt t="62578" x="971550" y="4984750"/>
          <p14:tracePt t="62598" x="1009650" y="4953000"/>
          <p14:tracePt t="62612" x="1041400" y="4921250"/>
          <p14:tracePt t="62628" x="1060450" y="4902200"/>
          <p14:tracePt t="62645" x="1079500" y="4889500"/>
          <p14:tracePt t="62661" x="1130300" y="4883150"/>
          <p14:tracePt t="62678" x="1206500" y="4876800"/>
          <p14:tracePt t="62695" x="1295400" y="4870450"/>
          <p14:tracePt t="62712" x="1384300" y="4876800"/>
          <p14:tracePt t="62714" x="1435100" y="4876800"/>
          <p14:tracePt t="62730" x="1511300" y="4889500"/>
          <p14:tracePt t="62745" x="1562100" y="4914900"/>
          <p14:tracePt t="62762" x="1612900" y="4940300"/>
          <p14:tracePt t="62778" x="1644650" y="4972050"/>
          <p14:tracePt t="62795" x="1663700" y="5010150"/>
          <p14:tracePt t="62812" x="1682750" y="5060950"/>
          <p14:tracePt t="62829" x="1701800" y="5137150"/>
          <p14:tracePt t="62847" x="1720850" y="5200650"/>
          <p14:tracePt t="62862" x="1727200" y="5276850"/>
          <p14:tracePt t="62878" x="1739900" y="5346700"/>
          <p14:tracePt t="62897" x="1752600" y="5448300"/>
          <p14:tracePt t="62911" x="1752600" y="5473700"/>
          <p14:tracePt t="62929" x="1739900" y="5524500"/>
          <p14:tracePt t="62945" x="1695450" y="5581650"/>
          <p14:tracePt t="62962" x="1651000" y="5607050"/>
          <p14:tracePt t="62978" x="1606550" y="5626100"/>
          <p14:tracePt t="62996" x="1543050" y="5645150"/>
          <p14:tracePt t="63012" x="1479550" y="5651500"/>
          <p14:tracePt t="63032" x="1409700" y="5670550"/>
          <p14:tracePt t="63045" x="1352550" y="5689600"/>
          <p14:tracePt t="63066" x="1301750" y="5695950"/>
          <p14:tracePt t="63078" x="1295400" y="5695950"/>
          <p14:tracePt t="63099" x="1276350" y="5695950"/>
          <p14:tracePt t="63111" x="1270000" y="5695950"/>
          <p14:tracePt t="63129" x="1244600" y="5695950"/>
          <p14:tracePt t="63132" x="1219200" y="5695950"/>
          <p14:tracePt t="63145" x="1168400" y="5695950"/>
          <p14:tracePt t="63165" x="1117600" y="5695950"/>
          <p14:tracePt t="63178" x="1079500" y="5695950"/>
          <p14:tracePt t="63195" x="1047750" y="5695950"/>
          <p14:tracePt t="63212" x="1016000" y="5664200"/>
          <p14:tracePt t="63228" x="977900" y="5607050"/>
          <p14:tracePt t="63245" x="946150" y="5556250"/>
          <p14:tracePt t="63262" x="920750" y="5518150"/>
          <p14:tracePt t="63278" x="908050" y="5499100"/>
          <p14:tracePt t="63298" x="908050" y="5435600"/>
          <p14:tracePt t="63312" x="908050" y="5403850"/>
          <p14:tracePt t="63329" x="908050" y="5308600"/>
          <p14:tracePt t="63332" x="908050" y="5264150"/>
          <p14:tracePt t="63349" x="914400" y="5200650"/>
          <p14:tracePt t="63362" x="933450" y="5156200"/>
          <p14:tracePt t="63378" x="965200" y="5111750"/>
          <p14:tracePt t="63395" x="996950" y="5067300"/>
          <p14:tracePt t="63414" x="1041400" y="5016500"/>
          <p14:tracePt t="63428" x="1085850" y="4984750"/>
          <p14:tracePt t="63445" x="1149350" y="4959350"/>
          <p14:tracePt t="63462" x="1219200" y="4946650"/>
          <p14:tracePt t="63478" x="1295400" y="4933950"/>
          <p14:tracePt t="63495" x="1384300" y="4933950"/>
          <p14:tracePt t="63513" x="1504950" y="4933950"/>
          <p14:tracePt t="63532" x="1562100" y="4933950"/>
          <p14:tracePt t="63545" x="1593850" y="4946650"/>
          <p14:tracePt t="63562" x="1612900" y="4972050"/>
          <p14:tracePt t="63581" x="1631950" y="5010150"/>
          <p14:tracePt t="63598" x="1651000" y="5067300"/>
          <p14:tracePt t="63612" x="1670050" y="5124450"/>
          <p14:tracePt t="63628" x="1676400" y="5175250"/>
          <p14:tracePt t="63645" x="1695450" y="5226050"/>
          <p14:tracePt t="63662" x="1695450" y="5270500"/>
          <p14:tracePt t="63678" x="1695450" y="5321300"/>
          <p14:tracePt t="63695" x="1695450" y="5372100"/>
          <p14:tracePt t="63712" x="1689100" y="5403850"/>
          <p14:tracePt t="63728" x="1670050" y="5435600"/>
          <p14:tracePt t="63730" x="1657350" y="5448300"/>
          <p14:tracePt t="63745" x="1612900" y="5467350"/>
          <p14:tracePt t="63762" x="1555750" y="5480050"/>
          <p14:tracePt t="63782" x="1504950" y="5492750"/>
          <p14:tracePt t="63795" x="1466850" y="5499100"/>
          <p14:tracePt t="63815" x="1447800" y="5505450"/>
          <p14:tracePt t="63828" x="1441450" y="5505450"/>
          <p14:tracePt t="63881" x="1435100" y="5505450"/>
          <p14:tracePt t="63895" x="1428750" y="5505450"/>
          <p14:tracePt t="63914" x="1422400" y="5505450"/>
          <p14:tracePt t="63961" x="1416050" y="5505450"/>
          <p14:tracePt t="63975" x="1409700" y="5505450"/>
          <p14:tracePt t="63980" x="1403350" y="5505450"/>
          <p14:tracePt t="63996" x="1377950" y="5511800"/>
          <p14:tracePt t="64012" x="1346200" y="5518150"/>
          <p14:tracePt t="64033" x="1301750" y="5518150"/>
          <p14:tracePt t="64049" x="1206500" y="5518150"/>
          <p14:tracePt t="64062" x="1168400" y="5518150"/>
          <p14:tracePt t="64080" x="1111250" y="5518150"/>
          <p14:tracePt t="64097" x="1047750" y="5518150"/>
          <p14:tracePt t="64112" x="1028700" y="5505450"/>
          <p14:tracePt t="64128" x="996950" y="5480050"/>
          <p14:tracePt t="64130" x="984250" y="5454650"/>
          <p14:tracePt t="64145" x="965200" y="5416550"/>
          <p14:tracePt t="64163" x="946150" y="5372100"/>
          <p14:tracePt t="64178" x="939800" y="5327650"/>
          <p14:tracePt t="64195" x="939800" y="5283200"/>
          <p14:tracePt t="64212" x="965200" y="5219700"/>
          <p14:tracePt t="64228" x="1009650" y="5162550"/>
          <p14:tracePt t="64245" x="1041400" y="5092700"/>
          <p14:tracePt t="64262" x="1111250" y="5054600"/>
          <p14:tracePt t="64283" x="1257300" y="4997450"/>
          <p14:tracePt t="64295" x="1320800" y="4978400"/>
          <p14:tracePt t="64314" x="1511300" y="4972050"/>
          <p14:tracePt t="64331" x="1574800" y="4984750"/>
          <p14:tracePt t="64347" x="1606550" y="5022850"/>
          <p14:tracePt t="64362" x="1625600" y="5080000"/>
          <p14:tracePt t="64378" x="1631950" y="5143500"/>
          <p14:tracePt t="64399" x="1631950" y="5194300"/>
          <p14:tracePt t="64414" x="1606550" y="5238750"/>
          <p14:tracePt t="64429" x="1581150" y="5276850"/>
          <p14:tracePt t="64446" x="1543050" y="5295900"/>
          <p14:tracePt t="64462" x="1511300" y="5302250"/>
          <p14:tracePt t="64482" x="1492250" y="5314950"/>
          <p14:tracePt t="64496" x="1485900" y="5314950"/>
          <p14:tracePt t="64533" x="1479550" y="5314950"/>
          <p14:tracePt t="64545" x="1473200" y="5314950"/>
          <p14:tracePt t="64567" x="1454150" y="5314950"/>
          <p14:tracePt t="64579" x="1428750" y="5314950"/>
          <p14:tracePt t="64598" x="1409700" y="5314950"/>
          <p14:tracePt t="64612" x="1403350" y="5314950"/>
          <p14:tracePt t="64646" x="1390650" y="5283200"/>
          <p14:tracePt t="64665" x="1390650" y="5251450"/>
          <p14:tracePt t="64678" x="1390650" y="5213350"/>
          <p14:tracePt t="64695" x="1390650" y="5175250"/>
          <p14:tracePt t="64712" x="1390650" y="5143500"/>
          <p14:tracePt t="64714" x="1390650" y="5124450"/>
          <p14:tracePt t="64728" x="1390650" y="5080000"/>
          <p14:tracePt t="64745" x="1390650" y="5029200"/>
          <p14:tracePt t="64762" x="1390650" y="4991100"/>
          <p14:tracePt t="64778" x="1390650" y="4965700"/>
          <p14:tracePt t="64800" x="1409700" y="4940300"/>
          <p14:tracePt t="64812" x="1435100" y="4921250"/>
          <p14:tracePt t="64829" x="1454150" y="4895850"/>
          <p14:tracePt t="64848" x="1498600" y="4870450"/>
          <p14:tracePt t="64862" x="1549400" y="4857750"/>
          <p14:tracePt t="64878" x="1587500" y="4845050"/>
          <p14:tracePt t="64895" x="1600200" y="4838700"/>
          <p14:tracePt t="64912" x="1625600" y="4838700"/>
          <p14:tracePt t="64929" x="1638300" y="4838700"/>
          <p14:tracePt t="64945" x="1695450" y="4857750"/>
          <p14:tracePt t="64963" x="1733550" y="4889500"/>
          <p14:tracePt t="64978" x="1765300" y="4921250"/>
          <p14:tracePt t="64996" x="1778000" y="4953000"/>
          <p14:tracePt t="65012" x="1790700" y="5010150"/>
          <p14:tracePt t="65028" x="1797050" y="5054600"/>
          <p14:tracePt t="65045" x="1803400" y="5105400"/>
          <p14:tracePt t="65062" x="1797050" y="5156200"/>
          <p14:tracePt t="65082" x="1778000" y="5264150"/>
          <p14:tracePt t="65097" x="1765300" y="5302250"/>
          <p14:tracePt t="65112" x="1739900" y="5372100"/>
          <p14:tracePt t="65128" x="1739900" y="5441950"/>
          <p14:tracePt t="65130" x="1739900" y="5473700"/>
          <p14:tracePt t="65145" x="1739900" y="5524500"/>
          <p14:tracePt t="65162" x="1739900" y="5549900"/>
          <p14:tracePt t="65178" x="1739900" y="5575300"/>
          <p14:tracePt t="65195" x="1739900" y="5600700"/>
          <p14:tracePt t="65212" x="1739900" y="5619750"/>
          <p14:tracePt t="65228" x="1739900" y="5638800"/>
          <p14:tracePt t="65245" x="1746250" y="5651500"/>
          <p14:tracePt t="65262" x="1758950" y="5664200"/>
          <p14:tracePt t="65278" x="1784350" y="5664200"/>
          <p14:tracePt t="65295" x="1835150" y="5664200"/>
          <p14:tracePt t="65314" x="1936750" y="5664200"/>
          <p14:tracePt t="65328" x="1981200" y="5664200"/>
          <p14:tracePt t="65349" x="2108200" y="5664200"/>
          <p14:tracePt t="65362" x="2209800" y="5664200"/>
          <p14:tracePt t="65379" x="2311400" y="5664200"/>
          <p14:tracePt t="65395" x="2368550" y="5657850"/>
          <p14:tracePt t="65411" x="2387600" y="5657850"/>
          <p14:tracePt t="65612" x="2387600" y="5664200"/>
          <p14:tracePt t="65618" x="2387600" y="5670550"/>
          <p14:tracePt t="65628" x="2387600" y="5676900"/>
          <p14:tracePt t="65645" x="2381250" y="5676900"/>
          <p14:tracePt t="65664" x="2381250" y="5683250"/>
          <p14:tracePt t="65680" x="2374900" y="5683250"/>
          <p14:tracePt t="68369" x="2368550" y="5683250"/>
          <p14:tracePt t="68378" x="2349500" y="5683250"/>
          <p14:tracePt t="68396" x="2292350" y="5683250"/>
          <p14:tracePt t="68412" x="2216150" y="5683250"/>
          <p14:tracePt t="68428" x="2139950" y="5676900"/>
          <p14:tracePt t="68446" x="2063750" y="5664200"/>
          <p14:tracePt t="68462" x="1981200" y="5651500"/>
          <p14:tracePt t="68484" x="1866900" y="5645150"/>
          <p14:tracePt t="68495" x="1841500" y="5645150"/>
          <p14:tracePt t="68512" x="1809750" y="5645150"/>
          <p14:tracePt t="68534" x="1790700" y="5638800"/>
          <p14:tracePt t="68547" x="1771650" y="5632450"/>
          <p14:tracePt t="68562" x="1765300" y="5632450"/>
          <p14:tracePt t="68649" x="1758950" y="5632450"/>
          <p14:tracePt t="68664" x="1746250" y="5632450"/>
          <p14:tracePt t="68669" x="1739900" y="5632450"/>
          <p14:tracePt t="68678" x="1733550" y="5632450"/>
          <p14:tracePt t="68729" x="1727200" y="5632450"/>
          <p14:tracePt t="68745" x="1714500" y="5632450"/>
          <p14:tracePt t="68762" x="1701800" y="5632450"/>
          <p14:tracePt t="68778" x="1689100" y="5632450"/>
          <p14:tracePt t="68795" x="1676400" y="5619750"/>
          <p14:tracePt t="68812" x="1657350" y="5594350"/>
          <p14:tracePt t="68829" x="1631950" y="5556250"/>
          <p14:tracePt t="68847" x="1600200" y="5518150"/>
          <p14:tracePt t="68863" x="1593850" y="5518150"/>
          <p14:tracePt t="68945" x="1593850" y="5511800"/>
          <p14:tracePt t="68979" x="1612900" y="5505450"/>
          <p14:tracePt t="68985" x="1631950" y="5492750"/>
          <p14:tracePt t="68996" x="1676400" y="5492750"/>
          <p14:tracePt t="69012" x="1739900" y="5480050"/>
          <p14:tracePt t="69028" x="1822450" y="5480050"/>
          <p14:tracePt t="69045" x="1898650" y="5480050"/>
          <p14:tracePt t="69066" x="1981200" y="5480050"/>
          <p14:tracePt t="69079" x="2000250" y="5499100"/>
          <p14:tracePt t="69097" x="2051050" y="5530850"/>
          <p14:tracePt t="69101" x="2070100" y="5543550"/>
          <p14:tracePt t="69112" x="2095500" y="5562600"/>
          <p14:tracePt t="69128" x="2133600" y="5600700"/>
          <p14:tracePt t="69132" x="2139950" y="5613400"/>
          <p14:tracePt t="69145" x="2159000" y="5638800"/>
          <p14:tracePt t="69164" x="2178050" y="5664200"/>
          <p14:tracePt t="69178" x="2197100" y="5676900"/>
          <p14:tracePt t="69195" x="2222500" y="5689600"/>
          <p14:tracePt t="69212" x="2266950" y="5695950"/>
          <p14:tracePt t="69228" x="2330450" y="5695950"/>
          <p14:tracePt t="69245" x="2400300" y="5695950"/>
          <p14:tracePt t="69262" x="2482850" y="5695950"/>
          <p14:tracePt t="69284" x="2628900" y="5695950"/>
          <p14:tracePt t="69295" x="2673350" y="5695950"/>
          <p14:tracePt t="69312" x="2774950" y="5695950"/>
          <p14:tracePt t="69316" x="2813050" y="5695950"/>
          <p14:tracePt t="69329" x="2851150" y="5695950"/>
          <p14:tracePt t="69347" x="2882900" y="5689600"/>
          <p14:tracePt t="69361" x="2882900" y="5683250"/>
          <p14:tracePt t="69378" x="2895600" y="5676900"/>
          <p14:tracePt t="70993" x="2895600" y="5670550"/>
          <p14:tracePt t="71353" x="2895600" y="5664200"/>
          <p14:tracePt t="71385" x="2895600" y="5657850"/>
          <p14:tracePt t="71394" x="2895600" y="5651500"/>
          <p14:tracePt t="71417" x="2895600" y="5645150"/>
          <p14:tracePt t="71428" x="2895600" y="5638800"/>
          <p14:tracePt t="71445" x="2895600" y="5613400"/>
          <p14:tracePt t="71462" x="2895600" y="5549900"/>
          <p14:tracePt t="71479" x="2895600" y="5416550"/>
          <p14:tracePt t="71495" x="2921000" y="5219700"/>
          <p14:tracePt t="71513" x="2921000" y="4889500"/>
          <p14:tracePt t="71529" x="2921000" y="4787900"/>
          <p14:tracePt t="71547" x="2940050" y="4578350"/>
          <p14:tracePt t="71562" x="2959100" y="4470400"/>
          <p14:tracePt t="71578" x="2984500" y="4387850"/>
          <p14:tracePt t="71598" x="3003550" y="4337050"/>
          <p14:tracePt t="71612" x="3009900" y="4298950"/>
          <p14:tracePt t="71628" x="3028950" y="4235450"/>
          <p14:tracePt t="71645" x="3048000" y="4165600"/>
          <p14:tracePt t="71665" x="3054350" y="4127500"/>
          <p14:tracePt t="71678" x="3054350" y="4121150"/>
          <p14:tracePt t="71876" x="3060700" y="4121150"/>
          <p14:tracePt t="72131" x="3073400" y="4108450"/>
          <p14:tracePt t="72138" x="3111500" y="4076700"/>
          <p14:tracePt t="72145" x="3155950" y="4044950"/>
          <p14:tracePt t="72162" x="3276600" y="3975100"/>
          <p14:tracePt t="72178" x="3384550" y="3898900"/>
          <p14:tracePt t="72195" x="3536950" y="3848100"/>
          <p14:tracePt t="72212" x="3689350" y="3797300"/>
          <p14:tracePt t="72228" x="3784600" y="3797300"/>
          <p14:tracePt t="72245" x="3822700" y="3848100"/>
          <p14:tracePt t="72262" x="3848100" y="3924300"/>
          <p14:tracePt t="72279" x="3848100" y="4051300"/>
          <p14:tracePt t="72288" x="3841750" y="4133850"/>
          <p14:tracePt t="72292" x="3829050" y="4216400"/>
          <p14:tracePt t="72299" x="3803650" y="4279900"/>
          <p14:tracePt t="72312" x="3778250" y="4349750"/>
          <p14:tracePt t="72329" x="3676650" y="4419600"/>
          <p14:tracePt t="72331" x="3625850" y="4445000"/>
          <p14:tracePt t="72347" x="3517900" y="4489450"/>
          <p14:tracePt t="72362" x="3397250" y="4514850"/>
          <p14:tracePt t="72378" x="3282950" y="4559300"/>
          <p14:tracePt t="72395" x="3175000" y="4584700"/>
          <p14:tracePt t="72411" x="3098800" y="4603750"/>
          <p14:tracePt t="72428" x="3022600" y="4622800"/>
          <p14:tracePt t="72445" x="2940050" y="4648200"/>
          <p14:tracePt t="72462" x="2851150" y="4667250"/>
          <p14:tracePt t="72478" x="2768600" y="4699000"/>
          <p14:tracePt t="72496" x="2679700" y="4724400"/>
          <p14:tracePt t="72513" x="2571750" y="4724400"/>
          <p14:tracePt t="72530" x="2520950" y="4724400"/>
          <p14:tracePt t="72545" x="2470150" y="4724400"/>
          <p14:tracePt t="72562" x="2432050" y="4699000"/>
          <p14:tracePt t="72579" x="2387600" y="4629150"/>
          <p14:tracePt t="72598" x="2349500" y="4546600"/>
          <p14:tracePt t="72612" x="2317750" y="4476750"/>
          <p14:tracePt t="72628" x="2305050" y="4432300"/>
          <p14:tracePt t="72645" x="2298700" y="4413250"/>
          <p14:tracePt t="72663" x="2298700" y="4400550"/>
          <p14:tracePt t="72713" x="2311400" y="4400550"/>
          <p14:tracePt t="72728" x="2368550" y="4400550"/>
          <p14:tracePt t="72745" x="2584450" y="4381500"/>
          <p14:tracePt t="72762" x="2787650" y="4381500"/>
          <p14:tracePt t="72779" x="2978150" y="4413250"/>
          <p14:tracePt t="72795" x="3162300" y="4495800"/>
          <p14:tracePt t="72813" x="3282950" y="4572000"/>
          <p14:tracePt t="72829" x="3429000" y="4679950"/>
          <p14:tracePt t="72848" x="3562350" y="4800600"/>
          <p14:tracePt t="72861" x="3638550" y="4921250"/>
          <p14:tracePt t="72878" x="3676650" y="5041900"/>
          <p14:tracePt t="72895" x="3676650" y="5149850"/>
          <p14:tracePt t="72912" x="3632200" y="5264150"/>
          <p14:tracePt t="72913" x="3613150" y="5327650"/>
          <p14:tracePt t="72929" x="3543300" y="5435600"/>
          <p14:tracePt t="72945" x="3454400" y="5537200"/>
          <p14:tracePt t="72962" x="3321050" y="5619750"/>
          <p14:tracePt t="72979" x="3181350" y="5708650"/>
          <p14:tracePt t="72996" x="3041650" y="5772150"/>
          <p14:tracePt t="73012" x="2921000" y="5829300"/>
          <p14:tracePt t="73032" x="2819400" y="5867400"/>
          <p14:tracePt t="73049" x="2724150" y="5899150"/>
          <p14:tracePt t="73062" x="2660650" y="5911850"/>
          <p14:tracePt t="73078" x="2609850" y="5911850"/>
          <p14:tracePt t="73097" x="2559050" y="5911850"/>
          <p14:tracePt t="73112" x="2527300" y="5905500"/>
          <p14:tracePt t="73129" x="2495550" y="5854700"/>
          <p14:tracePt t="73145" x="2444750" y="5695950"/>
          <p14:tracePt t="73164" x="2400300" y="5556250"/>
          <p14:tracePt t="73179" x="2381250" y="5448300"/>
          <p14:tracePt t="73195" x="2381250" y="5372100"/>
          <p14:tracePt t="73212" x="2387600" y="5283200"/>
          <p14:tracePt t="73228" x="2425700" y="5181600"/>
          <p14:tracePt t="73245" x="2476500" y="5067300"/>
          <p14:tracePt t="73262" x="2540000" y="4946650"/>
          <p14:tracePt t="73278" x="2641600" y="4851400"/>
          <p14:tracePt t="73287" x="2692400" y="4806950"/>
          <p14:tracePt t="73291" x="2755900" y="4775200"/>
          <p14:tracePt t="73312" x="2908300" y="4718050"/>
          <p14:tracePt t="73330" x="3149600" y="4654550"/>
          <p14:tracePt t="73348" x="3352800" y="4654550"/>
          <p14:tracePt t="73361" x="3549650" y="4648200"/>
          <p14:tracePt t="73378" x="3752850" y="4686300"/>
          <p14:tracePt t="73397" x="3949700" y="4756150"/>
          <p14:tracePt t="73412" x="4127500" y="4845050"/>
          <p14:tracePt t="73428" x="4286250" y="4953000"/>
          <p14:tracePt t="73445" x="4375150" y="5022850"/>
          <p14:tracePt t="73462" x="4413250" y="5080000"/>
          <p14:tracePt t="73479" x="4406900" y="5111750"/>
          <p14:tracePt t="73483" x="4394200" y="5137150"/>
          <p14:tracePt t="73496" x="4381500" y="5156200"/>
          <p14:tracePt t="73515" x="4330700" y="5200650"/>
          <p14:tracePt t="73528" x="4318000" y="5207000"/>
          <p14:tracePt t="73545" x="4305300" y="5219700"/>
          <p14:tracePt t="73598" x="4330700" y="5219700"/>
          <p14:tracePt t="73612" x="4400550" y="5194300"/>
          <p14:tracePt t="73628" x="4476750" y="5168900"/>
          <p14:tracePt t="73645" x="4559300" y="5137150"/>
          <p14:tracePt t="73664" x="4641850" y="5105400"/>
          <p14:tracePt t="73665" x="4686300" y="5092700"/>
          <p14:tracePt t="73678" x="4724400" y="5080000"/>
          <p14:tracePt t="73695" x="4768850" y="5060950"/>
          <p14:tracePt t="73713" x="4775200" y="5054600"/>
          <p14:tracePt t="73801" x="4775200" y="5048250"/>
          <p14:tracePt t="73859" x="4775200" y="5041900"/>
          <p14:tracePt t="73897" x="4768850" y="5041900"/>
          <p14:tracePt t="73910" x="4762500" y="5035550"/>
          <p14:tracePt t="73916" x="4756150" y="5035550"/>
          <p14:tracePt t="73929" x="4749800" y="5035550"/>
          <p14:tracePt t="73945" x="4749800" y="5029200"/>
          <p14:tracePt t="73962" x="4743450" y="5029200"/>
          <p14:tracePt t="73995" x="4737100" y="5022850"/>
          <p14:tracePt t="74046" x="4737100" y="5016500"/>
          <p14:tracePt t="74063" x="4730750" y="5016500"/>
          <p14:tracePt t="74145" x="4730750" y="5010150"/>
          <p14:tracePt t="74164" x="4724400" y="5003800"/>
          <p14:tracePt t="74209" x="4724400" y="4997450"/>
          <p14:tracePt t="74223" x="4718050" y="49974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530" name="Group 2">
            <a:extLst>
              <a:ext uri="{FF2B5EF4-FFF2-40B4-BE49-F238E27FC236}">
                <a16:creationId xmlns:a16="http://schemas.microsoft.com/office/drawing/2014/main" id="{1087386B-9C0C-4BCD-BA84-DD4E832149D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4531" name="AutoShape 3">
              <a:extLst>
                <a:ext uri="{FF2B5EF4-FFF2-40B4-BE49-F238E27FC236}">
                  <a16:creationId xmlns:a16="http://schemas.microsoft.com/office/drawing/2014/main" id="{ACE5EC94-FF22-426B-9404-BB398931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4532" name="AutoShape 4">
              <a:extLst>
                <a:ext uri="{FF2B5EF4-FFF2-40B4-BE49-F238E27FC236}">
                  <a16:creationId xmlns:a16="http://schemas.microsoft.com/office/drawing/2014/main" id="{C97BDD99-828A-4DFE-9824-5CDA475BF37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4533" name="Line 5">
              <a:extLst>
                <a:ext uri="{FF2B5EF4-FFF2-40B4-BE49-F238E27FC236}">
                  <a16:creationId xmlns:a16="http://schemas.microsoft.com/office/drawing/2014/main" id="{84B7A81C-ACF9-4652-96AA-52267B723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4534" name="Text Box 6">
            <a:extLst>
              <a:ext uri="{FF2B5EF4-FFF2-40B4-BE49-F238E27FC236}">
                <a16:creationId xmlns:a16="http://schemas.microsoft.com/office/drawing/2014/main" id="{F98F6511-D0D0-4246-8496-B53AA36A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653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28.5   Interactive Audio/Video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50"/>
    </mc:Choice>
    <mc:Fallback>
      <p:transition spd="slow" advTm="77750"/>
    </mc:Fallback>
  </mc:AlternateContent>
  <p:extLst>
    <p:ext uri="{3A86A75C-4F4B-4683-9AE1-C65F6400EC91}">
      <p14:laserTraceLst xmlns:p14="http://schemas.microsoft.com/office/powerpoint/2010/main">
        <p14:tracePtLst>
          <p14:tracePt t="712" x="88900" y="1765300"/>
          <p14:tracePt t="715" x="152400" y="1765300"/>
          <p14:tracePt t="746" x="584200" y="1771650"/>
          <p14:tracePt t="763" x="901700" y="1733550"/>
          <p14:tracePt t="779" x="1270000" y="1695450"/>
          <p14:tracePt t="796" x="1651000" y="1657350"/>
          <p14:tracePt t="813" x="2076450" y="1581150"/>
          <p14:tracePt t="830" x="2546350" y="1485900"/>
          <p14:tracePt t="846" x="3028950" y="1409700"/>
          <p14:tracePt t="864" x="3486150" y="1333500"/>
          <p14:tracePt t="880" x="3784600" y="1301750"/>
          <p14:tracePt t="899" x="3860800" y="1289050"/>
          <p14:tracePt t="918" x="3790950" y="1270000"/>
          <p14:tracePt t="1051" x="3803650" y="1289050"/>
          <p14:tracePt t="1059" x="3803650" y="1295400"/>
          <p14:tracePt t="1067" x="3803650" y="1301750"/>
          <p14:tracePt t="1079" x="3822700" y="1282700"/>
          <p14:tracePt t="1096" x="3905250" y="1238250"/>
          <p14:tracePt t="1105" x="3949700" y="1212850"/>
          <p14:tracePt t="1109" x="4000500" y="1206500"/>
          <p14:tracePt t="1114" x="4051300" y="1206500"/>
          <p14:tracePt t="1131" x="4133850" y="1206500"/>
          <p14:tracePt t="1146" x="4140200" y="1200150"/>
          <p14:tracePt t="1168" x="4140200" y="1193800"/>
          <p14:tracePt t="1181" x="4076700" y="1193800"/>
          <p14:tracePt t="1188" x="4038600" y="1193800"/>
          <p14:tracePt t="1196" x="3994150" y="1187450"/>
          <p14:tracePt t="1213" x="3873500" y="1174750"/>
          <p14:tracePt t="1232" x="3765550" y="1181100"/>
          <p14:tracePt t="1236" x="3708400" y="1181100"/>
          <p14:tracePt t="1246" x="3657600" y="1162050"/>
          <p14:tracePt t="1263" x="3556000" y="1143000"/>
          <p14:tracePt t="1280" x="3441700" y="1104900"/>
          <p14:tracePt t="1297" x="3352800" y="1104900"/>
          <p14:tracePt t="1299" x="3295650" y="1098550"/>
          <p14:tracePt t="1313" x="3244850" y="1098550"/>
          <p14:tracePt t="1331" x="3105150" y="1098550"/>
          <p14:tracePt t="1346" x="3003550" y="1079500"/>
          <p14:tracePt t="1363" x="2895600" y="1060450"/>
          <p14:tracePt t="1380" x="2819400" y="1041400"/>
          <p14:tracePt t="1396" x="2717800" y="1028700"/>
          <p14:tracePt t="1417" x="2647950" y="1041400"/>
          <p14:tracePt t="1430" x="2584450" y="1022350"/>
          <p14:tracePt t="1447" x="2540000" y="1009650"/>
          <p14:tracePt t="1464" x="2476500" y="990600"/>
          <p14:tracePt t="1482" x="2444750" y="984250"/>
          <p14:tracePt t="1497" x="2432050" y="977900"/>
          <p14:tracePt t="1513" x="2419350" y="977900"/>
          <p14:tracePt t="1529" x="2413000" y="971550"/>
          <p14:tracePt t="1546" x="2355850" y="971550"/>
          <p14:tracePt t="1563" x="2292350" y="971550"/>
          <p14:tracePt t="1580" x="2235200" y="971550"/>
          <p14:tracePt t="1596" x="2171700" y="971550"/>
          <p14:tracePt t="1617" x="2120900" y="958850"/>
          <p14:tracePt t="1633" x="2063750" y="958850"/>
          <p14:tracePt t="1635" x="2044700" y="952500"/>
          <p14:tracePt t="1647" x="2032000" y="952500"/>
          <p14:tracePt t="1666" x="2006600" y="952500"/>
          <p14:tracePt t="1680" x="2000250" y="952500"/>
          <p14:tracePt t="1715" x="2006600" y="958850"/>
          <p14:tracePt t="1800" x="2032000" y="958850"/>
          <p14:tracePt t="1806" x="2082800" y="958850"/>
          <p14:tracePt t="1813" x="2146300" y="958850"/>
          <p14:tracePt t="1830" x="2254250" y="977900"/>
          <p14:tracePt t="1846" x="2400300" y="990600"/>
          <p14:tracePt t="1866" x="2667000" y="990600"/>
          <p14:tracePt t="1880" x="2749550" y="977900"/>
          <p14:tracePt t="1896" x="2921000" y="965200"/>
          <p14:tracePt t="1900" x="3003550" y="952500"/>
          <p14:tracePt t="1913" x="3086100" y="952500"/>
          <p14:tracePt t="1927" x="3213100" y="952500"/>
          <p14:tracePt t="1933" x="3257550" y="952500"/>
          <p14:tracePt t="1947" x="3321050" y="952500"/>
          <p14:tracePt t="1966" x="3359150" y="946150"/>
          <p14:tracePt t="1982" x="3384550" y="927100"/>
          <p14:tracePt t="1996" x="3409950" y="927100"/>
          <p14:tracePt t="2013" x="3422650" y="927100"/>
          <p14:tracePt t="2029" x="3435350" y="927100"/>
          <p14:tracePt t="2046" x="3454400" y="927100"/>
          <p14:tracePt t="2063" x="3505200" y="927100"/>
          <p14:tracePt t="2080" x="3581400" y="927100"/>
          <p14:tracePt t="2101" x="3695700" y="927100"/>
          <p14:tracePt t="2116" x="3746500" y="946150"/>
          <p14:tracePt t="2130" x="3771900" y="952500"/>
          <p14:tracePt t="2147" x="3854450" y="971550"/>
          <p14:tracePt t="2166" x="3911600" y="996950"/>
          <p14:tracePt t="2184" x="3968750" y="1028700"/>
          <p14:tracePt t="2196" x="4038600" y="1060450"/>
          <p14:tracePt t="2213" x="4076700" y="1073150"/>
          <p14:tracePt t="2231" x="4102100" y="1079500"/>
          <p14:tracePt t="2247" x="4133850" y="1092200"/>
          <p14:tracePt t="2263" x="4197350" y="1111250"/>
          <p14:tracePt t="2280" x="4286250" y="1123950"/>
          <p14:tracePt t="2296" x="4375150" y="1130300"/>
          <p14:tracePt t="2313" x="4425950" y="1143000"/>
          <p14:tracePt t="2330" x="4451350" y="1143000"/>
          <p14:tracePt t="2437" x="4438650" y="1143000"/>
          <p14:tracePt t="2447" x="4425950" y="1143000"/>
          <p14:tracePt t="2452" x="4400550" y="1143000"/>
          <p14:tracePt t="2464" x="4362450" y="1136650"/>
          <p14:tracePt t="2483" x="4311650" y="1111250"/>
          <p14:tracePt t="2497" x="4279900" y="1073150"/>
          <p14:tracePt t="2513" x="4260850" y="1035050"/>
          <p14:tracePt t="2530" x="4254500" y="1028700"/>
          <p14:tracePt t="2546" x="4171950" y="1047750"/>
          <p14:tracePt t="2563" x="4121150" y="1066800"/>
          <p14:tracePt t="2580" x="4083050" y="1066800"/>
          <p14:tracePt t="2596" x="4070350" y="1054100"/>
          <p14:tracePt t="2613" x="4064000" y="1047750"/>
          <p14:tracePt t="2634" x="4064000" y="1041400"/>
          <p14:tracePt t="2646" x="4064000" y="1035050"/>
          <p14:tracePt t="2667" x="4076700" y="1022350"/>
          <p14:tracePt t="2679" x="4083050" y="1016000"/>
          <p14:tracePt t="2756" x="4089400" y="1016000"/>
          <p14:tracePt t="2764" x="4102100" y="1016000"/>
          <p14:tracePt t="2773" x="4127500" y="1016000"/>
          <p14:tracePt t="2780" x="4152900" y="1016000"/>
          <p14:tracePt t="2796" x="4241800" y="1016000"/>
          <p14:tracePt t="2813" x="4343400" y="1028700"/>
          <p14:tracePt t="2830" x="4464050" y="1016000"/>
          <p14:tracePt t="2846" x="4565650" y="1016000"/>
          <p14:tracePt t="2866" x="4679950" y="1016000"/>
          <p14:tracePt t="2880" x="4813300" y="1016000"/>
          <p14:tracePt t="2898" x="4953000" y="1016000"/>
          <p14:tracePt t="2917" x="5130800" y="984250"/>
          <p14:tracePt t="2932" x="5232400" y="977900"/>
          <p14:tracePt t="2948" x="5327650" y="971550"/>
          <p14:tracePt t="2964" x="5410200" y="965200"/>
          <p14:tracePt t="2981" x="5467350" y="965200"/>
          <p14:tracePt t="2997" x="5530850" y="965200"/>
          <p14:tracePt t="3013" x="5600700" y="971550"/>
          <p14:tracePt t="3029" x="5676900" y="971550"/>
          <p14:tracePt t="3046" x="5746750" y="990600"/>
          <p14:tracePt t="3063" x="5842000" y="996950"/>
          <p14:tracePt t="3080" x="5943600" y="996950"/>
          <p14:tracePt t="3096" x="6019800" y="1003300"/>
          <p14:tracePt t="3105" x="6038850" y="1003300"/>
          <p14:tracePt t="3109" x="6051550" y="1003300"/>
          <p14:tracePt t="3117" x="6064250" y="996950"/>
          <p14:tracePt t="3131" x="6076950" y="996950"/>
          <p14:tracePt t="3150" x="6108700" y="996950"/>
          <p14:tracePt t="3163" x="6140450" y="996950"/>
          <p14:tracePt t="3182" x="6172200" y="996950"/>
          <p14:tracePt t="3196" x="6184900" y="996950"/>
          <p14:tracePt t="3299" x="6178550" y="996950"/>
          <p14:tracePt t="3308" x="6153150" y="996950"/>
          <p14:tracePt t="3315" x="6121400" y="996950"/>
          <p14:tracePt t="3330" x="6076950" y="996950"/>
          <p14:tracePt t="3347" x="6000750" y="996950"/>
          <p14:tracePt t="3363" x="5937250" y="996950"/>
          <p14:tracePt t="3385" x="5930900" y="996950"/>
          <p14:tracePt t="3595" x="5924550" y="996950"/>
          <p14:tracePt t="3626" x="5918200" y="996950"/>
          <p14:tracePt t="3747" x="5911850" y="996950"/>
          <p14:tracePt t="3757" x="5905500" y="990600"/>
          <p14:tracePt t="3764" x="5899150" y="990600"/>
          <p14:tracePt t="3780" x="5892800" y="984250"/>
          <p14:tracePt t="3796" x="5886450" y="984250"/>
          <p14:tracePt t="3830" x="5854700" y="984250"/>
          <p14:tracePt t="3849" x="5778500" y="977900"/>
          <p14:tracePt t="3866" x="5638800" y="977900"/>
          <p14:tracePt t="3880" x="5467350" y="1022350"/>
          <p14:tracePt t="3901" x="5118100" y="1130300"/>
          <p14:tracePt t="3915" x="4730750" y="1238250"/>
          <p14:tracePt t="3929" x="4521200" y="1314450"/>
          <p14:tracePt t="3947" x="3962400" y="1492250"/>
          <p14:tracePt t="3964" x="3683000" y="1606550"/>
          <p14:tracePt t="3982" x="3479800" y="1670050"/>
          <p14:tracePt t="3996" x="3289300" y="1695450"/>
          <p14:tracePt t="4013" x="3105150" y="1752600"/>
          <p14:tracePt t="4030" x="2914650" y="1803400"/>
          <p14:tracePt t="4046" x="2774950" y="1866900"/>
          <p14:tracePt t="4063" x="2654300" y="1930400"/>
          <p14:tracePt t="4080" x="2584450" y="1968500"/>
          <p14:tracePt t="4096" x="2552700" y="1987550"/>
          <p14:tracePt t="4103" x="2533650" y="1993900"/>
          <p14:tracePt t="4113" x="2527300" y="1993900"/>
          <p14:tracePt t="4134" x="2463800" y="2000250"/>
          <p14:tracePt t="4146" x="2419350" y="2012950"/>
          <p14:tracePt t="4167" x="2413000" y="2000250"/>
          <p14:tracePt t="4185" x="2444750" y="1962150"/>
          <p14:tracePt t="4196" x="2451100" y="1949450"/>
          <p14:tracePt t="4298" x="2451100" y="1962150"/>
          <p14:tracePt t="4308" x="2451100" y="1987550"/>
          <p14:tracePt t="4321" x="2444750" y="2000250"/>
          <p14:tracePt t="4330" x="2438400" y="2012950"/>
          <p14:tracePt t="4346" x="2381250" y="2000250"/>
          <p14:tracePt t="4363" x="2336800" y="2000250"/>
          <p14:tracePt t="4380" x="2305050" y="2000250"/>
          <p14:tracePt t="4396" x="2292350" y="2006600"/>
          <p14:tracePt t="4417" x="2266950" y="2019300"/>
          <p14:tracePt t="4424" x="2247900" y="2032000"/>
          <p14:tracePt t="4429" x="2216150" y="2038350"/>
          <p14:tracePt t="4446" x="2178050" y="2057400"/>
          <p14:tracePt t="4463" x="2108200" y="2076450"/>
          <p14:tracePt t="4482" x="2051050" y="2095500"/>
          <p14:tracePt t="4497" x="1993900" y="2101850"/>
          <p14:tracePt t="4514" x="1930400" y="2108200"/>
          <p14:tracePt t="4530" x="1917700" y="2114550"/>
          <p14:tracePt t="4546" x="1885950" y="2133600"/>
          <p14:tracePt t="4563" x="1866900" y="2178050"/>
          <p14:tracePt t="4580" x="1841500" y="2235200"/>
          <p14:tracePt t="4596" x="1816100" y="2286000"/>
          <p14:tracePt t="4613" x="1790700" y="2355850"/>
          <p14:tracePt t="4630" x="1784350" y="2432050"/>
          <p14:tracePt t="4651" x="1784350" y="2571750"/>
          <p14:tracePt t="4667" x="1816100" y="2667000"/>
          <p14:tracePt t="4680" x="1847850" y="2698750"/>
          <p14:tracePt t="4696" x="1924050" y="2768600"/>
          <p14:tracePt t="4713" x="1987550" y="2832100"/>
          <p14:tracePt t="4732" x="2127250" y="2908300"/>
          <p14:tracePt t="4746" x="2228850" y="2940050"/>
          <p14:tracePt t="4763" x="2317750" y="2940050"/>
          <p14:tracePt t="4780" x="2393950" y="2914650"/>
          <p14:tracePt t="4796" x="2470150" y="2876550"/>
          <p14:tracePt t="4813" x="2533650" y="2800350"/>
          <p14:tracePt t="4830" x="2578100" y="2705100"/>
          <p14:tracePt t="4846" x="2609850" y="2609850"/>
          <p14:tracePt t="4863" x="2622550" y="2501900"/>
          <p14:tracePt t="4885" x="2622550" y="2374900"/>
          <p14:tracePt t="4896" x="2609850" y="2336800"/>
          <p14:tracePt t="4917" x="2565400" y="2260600"/>
          <p14:tracePt t="4929" x="2546350" y="2228850"/>
          <p14:tracePt t="4946" x="2489200" y="2190750"/>
          <p14:tracePt t="4966" x="2432050" y="2165350"/>
          <p14:tracePt t="4983" x="2413000" y="2165350"/>
          <p14:tracePt t="4996" x="2406650" y="2165350"/>
          <p14:tracePt t="5029" x="2406650" y="2171700"/>
          <p14:tracePt t="5046" x="2406650" y="2197100"/>
          <p14:tracePt t="5063" x="2463800" y="2260600"/>
          <p14:tracePt t="5080" x="2641600" y="2317750"/>
          <p14:tracePt t="5097" x="2870200" y="2330450"/>
          <p14:tracePt t="5113" x="3143250" y="2330450"/>
          <p14:tracePt t="5130" x="3384550" y="2324100"/>
          <p14:tracePt t="5146" x="3663950" y="2330450"/>
          <p14:tracePt t="5168" x="3797300" y="2305050"/>
          <p14:tracePt t="5179" x="3905250" y="2266950"/>
          <p14:tracePt t="5196" x="3975100" y="2209800"/>
          <p14:tracePt t="5213" x="3994150" y="2165350"/>
          <p14:tracePt t="5229" x="4000500" y="2120900"/>
          <p14:tracePt t="5246" x="3987800" y="2076450"/>
          <p14:tracePt t="5263" x="3962400" y="2038350"/>
          <p14:tracePt t="5280" x="3949700" y="2012950"/>
          <p14:tracePt t="5298" x="3930650" y="2006600"/>
          <p14:tracePt t="5313" x="3924300" y="2000250"/>
          <p14:tracePt t="5330" x="3886200" y="2000250"/>
          <p14:tracePt t="5346" x="3867150" y="2000250"/>
          <p14:tracePt t="5366" x="3797300" y="2044700"/>
          <p14:tracePt t="5380" x="3740150" y="2108200"/>
          <p14:tracePt t="5399" x="3702050" y="2203450"/>
          <p14:tracePt t="5417" x="3663950" y="2317750"/>
          <p14:tracePt t="5430" x="3638550" y="2419350"/>
          <p14:tracePt t="5446" x="3632200" y="2514600"/>
          <p14:tracePt t="5468" x="3676650" y="2616200"/>
          <p14:tracePt t="5482" x="3689350" y="2628900"/>
          <p14:tracePt t="5497" x="3740150" y="2686050"/>
          <p14:tracePt t="5516" x="3841750" y="2755900"/>
          <p14:tracePt t="5530" x="3879850" y="2768600"/>
          <p14:tracePt t="5546" x="4019550" y="2800350"/>
          <p14:tracePt t="5563" x="4121150" y="2800350"/>
          <p14:tracePt t="5580" x="4229100" y="2774950"/>
          <p14:tracePt t="5596" x="4349750" y="2717800"/>
          <p14:tracePt t="5613" x="4425950" y="2635250"/>
          <p14:tracePt t="5633" x="4495800" y="2552700"/>
          <p14:tracePt t="5646" x="4533900" y="2444750"/>
          <p14:tracePt t="5665" x="4546600" y="2336800"/>
          <p14:tracePt t="5680" x="4533900" y="2228850"/>
          <p14:tracePt t="5696" x="4476750" y="2139950"/>
          <p14:tracePt t="5713" x="4406900" y="2063750"/>
          <p14:tracePt t="5732" x="4235450" y="1987550"/>
          <p14:tracePt t="5746" x="4165600" y="1968500"/>
          <p14:tracePt t="5763" x="4083050" y="1962150"/>
          <p14:tracePt t="5780" x="4019550" y="1962150"/>
          <p14:tracePt t="5797" x="3956050" y="1962150"/>
          <p14:tracePt t="5813" x="3937000" y="1962150"/>
          <p14:tracePt t="5830" x="3924300" y="1968500"/>
          <p14:tracePt t="5846" x="3905250" y="1993900"/>
          <p14:tracePt t="5865" x="3873500" y="2025650"/>
          <p14:tracePt t="5881" x="3854450" y="2082800"/>
          <p14:tracePt t="5896" x="3810000" y="2127250"/>
          <p14:tracePt t="5902" x="3790950" y="2139950"/>
          <p14:tracePt t="5915" x="3752850" y="2152650"/>
          <p14:tracePt t="5930" x="3695700" y="2152650"/>
          <p14:tracePt t="5946" x="3606800" y="2152650"/>
          <p14:tracePt t="5964" x="3517900" y="2152650"/>
          <p14:tracePt t="5983" x="3429000" y="2165350"/>
          <p14:tracePt t="5997" x="3308350" y="2171700"/>
          <p14:tracePt t="6013" x="3143250" y="2178050"/>
          <p14:tracePt t="6030" x="2978150" y="2171700"/>
          <p14:tracePt t="6046" x="2825750" y="2165350"/>
          <p14:tracePt t="6063" x="2705100" y="2165350"/>
          <p14:tracePt t="6080" x="2616200" y="2171700"/>
          <p14:tracePt t="6096" x="2501900" y="2171700"/>
          <p14:tracePt t="6113" x="2387600" y="2178050"/>
          <p14:tracePt t="6117" x="2343150" y="2165350"/>
          <p14:tracePt t="6130" x="2241550" y="2152650"/>
          <p14:tracePt t="6148" x="2152650" y="2152650"/>
          <p14:tracePt t="6168" x="2082800" y="2139950"/>
          <p14:tracePt t="6181" x="2051050" y="2127250"/>
          <p14:tracePt t="6187" x="2044700" y="2120900"/>
          <p14:tracePt t="6197" x="2044700" y="2114550"/>
          <p14:tracePt t="6213" x="2044700" y="2108200"/>
          <p14:tracePt t="6232" x="2051050" y="2095500"/>
          <p14:tracePt t="6246" x="2057400" y="2082800"/>
          <p14:tracePt t="6263" x="2057400" y="2070100"/>
          <p14:tracePt t="6280" x="2057400" y="2057400"/>
          <p14:tracePt t="6299" x="2063750" y="2038350"/>
          <p14:tracePt t="6435" x="2063750" y="2032000"/>
          <p14:tracePt t="6444" x="2057400" y="2032000"/>
          <p14:tracePt t="6464" x="2044700" y="2025650"/>
          <p14:tracePt t="6524" x="2038350" y="2025650"/>
          <p14:tracePt t="6531" x="2025650" y="2025650"/>
          <p14:tracePt t="6546" x="1987550" y="2025650"/>
          <p14:tracePt t="6563" x="1949450" y="2025650"/>
          <p14:tracePt t="6580" x="1905000" y="2025650"/>
          <p14:tracePt t="6601" x="1854200" y="2025650"/>
          <p14:tracePt t="6615" x="1816100" y="2032000"/>
          <p14:tracePt t="6630" x="1790700" y="2044700"/>
          <p14:tracePt t="6646" x="1771650" y="2051050"/>
          <p14:tracePt t="6665" x="1758950" y="2076450"/>
          <p14:tracePt t="6680" x="1733550" y="2114550"/>
          <p14:tracePt t="6696" x="1714500" y="2165350"/>
          <p14:tracePt t="6717" x="1676400" y="2254250"/>
          <p14:tracePt t="6732" x="1670050" y="2317750"/>
          <p14:tracePt t="6746" x="1670050" y="2374900"/>
          <p14:tracePt t="6763" x="1670050" y="2438400"/>
          <p14:tracePt t="6780" x="1676400" y="2520950"/>
          <p14:tracePt t="6796" x="1708150" y="2584450"/>
          <p14:tracePt t="6813" x="1765300" y="2654300"/>
          <p14:tracePt t="6830" x="1828800" y="2724150"/>
          <p14:tracePt t="6846" x="1917700" y="2794000"/>
          <p14:tracePt t="6863" x="1993900" y="2857500"/>
          <p14:tracePt t="6880" x="2032000" y="2908300"/>
          <p14:tracePt t="6898" x="2095500" y="2946400"/>
          <p14:tracePt t="6918" x="2228850" y="3009900"/>
          <p14:tracePt t="6930" x="2330450" y="3041650"/>
          <p14:tracePt t="6947" x="2413000" y="3035300"/>
          <p14:tracePt t="6967" x="2463800" y="3016250"/>
          <p14:tracePt t="6982" x="2527300" y="2997200"/>
          <p14:tracePt t="6997" x="2603500" y="2971800"/>
          <p14:tracePt t="7014" x="2679700" y="2921000"/>
          <p14:tracePt t="7031" x="2730500" y="2857500"/>
          <p14:tracePt t="7046" x="2800350" y="2774950"/>
          <p14:tracePt t="7064" x="2851150" y="2692400"/>
          <p14:tracePt t="7081" x="2882900" y="2597150"/>
          <p14:tracePt t="7087" x="2895600" y="2552700"/>
          <p14:tracePt t="7097" x="2895600" y="2508250"/>
          <p14:tracePt t="7106" x="2895600" y="2463800"/>
          <p14:tracePt t="7110" x="2889250" y="2413000"/>
          <p14:tracePt t="7119" x="2870200" y="2362200"/>
          <p14:tracePt t="7132" x="2832100" y="2260600"/>
          <p14:tracePt t="7149" x="2781300" y="2165350"/>
          <p14:tracePt t="7169" x="2724150" y="2089150"/>
          <p14:tracePt t="7185" x="2654300" y="2012950"/>
          <p14:tracePt t="7197" x="2571750" y="1949450"/>
          <p14:tracePt t="7214" x="2482850" y="1905000"/>
          <p14:tracePt t="7234" x="2393950" y="1873250"/>
          <p14:tracePt t="7247" x="2317750" y="1860550"/>
          <p14:tracePt t="7264" x="2254250" y="1866900"/>
          <p14:tracePt t="7282" x="2203450" y="1879600"/>
          <p14:tracePt t="7299" x="2184400" y="1898650"/>
          <p14:tracePt t="7313" x="2171700" y="1911350"/>
          <p14:tracePt t="7330" x="2171700" y="1930400"/>
          <p14:tracePt t="7347" x="2171700" y="1974850"/>
          <p14:tracePt t="7365" x="2247900" y="2070100"/>
          <p14:tracePt t="7380" x="2336800" y="2152650"/>
          <p14:tracePt t="7396" x="2438400" y="2216150"/>
          <p14:tracePt t="7417" x="2565400" y="2254250"/>
          <p14:tracePt t="7430" x="2730500" y="2311400"/>
          <p14:tracePt t="7446" x="2946400" y="2368550"/>
          <p14:tracePt t="7463" x="3155950" y="2387600"/>
          <p14:tracePt t="7483" x="3384550" y="2387600"/>
          <p14:tracePt t="7497" x="3619500" y="2349500"/>
          <p14:tracePt t="7513" x="3854450" y="2311400"/>
          <p14:tracePt t="7530" x="4064000" y="2292350"/>
          <p14:tracePt t="7549" x="4260850" y="2241550"/>
          <p14:tracePt t="7563" x="4362450" y="2209800"/>
          <p14:tracePt t="7580" x="4451350" y="2184400"/>
          <p14:tracePt t="7596" x="4508500" y="2152650"/>
          <p14:tracePt t="7613" x="4540250" y="2120900"/>
          <p14:tracePt t="7630" x="4540250" y="2082800"/>
          <p14:tracePt t="7651" x="4552950" y="2051050"/>
          <p14:tracePt t="7666" x="4559300" y="2025650"/>
          <p14:tracePt t="7680" x="4565650" y="2006600"/>
          <p14:tracePt t="7696" x="4584700" y="1993900"/>
          <p14:tracePt t="7713" x="4591050" y="1974850"/>
          <p14:tracePt t="7731" x="4591050" y="1962150"/>
          <p14:tracePt t="7747" x="4591050" y="1955800"/>
          <p14:tracePt t="7763" x="4578350" y="1943100"/>
          <p14:tracePt t="7780" x="4559300" y="1936750"/>
          <p14:tracePt t="7796" x="4533900" y="1924050"/>
          <p14:tracePt t="7813" x="4489450" y="1911350"/>
          <p14:tracePt t="7830" x="4425950" y="1898650"/>
          <p14:tracePt t="7846" x="4362450" y="1898650"/>
          <p14:tracePt t="7863" x="4305300" y="1898650"/>
          <p14:tracePt t="7883" x="4235450" y="1898650"/>
          <p14:tracePt t="7896" x="4203700" y="1898650"/>
          <p14:tracePt t="7917" x="4127500" y="1911350"/>
          <p14:tracePt t="7930" x="4114800" y="1924050"/>
          <p14:tracePt t="7947" x="4070350" y="2012950"/>
          <p14:tracePt t="7963" x="4025900" y="2089150"/>
          <p14:tracePt t="7982" x="3987800" y="2178050"/>
          <p14:tracePt t="7997" x="3968750" y="2279650"/>
          <p14:tracePt t="8014" x="3981450" y="2381250"/>
          <p14:tracePt t="8030" x="3981450" y="2482850"/>
          <p14:tracePt t="8046" x="4006850" y="2578100"/>
          <p14:tracePt t="8063" x="4044950" y="2647950"/>
          <p14:tracePt t="8080" x="4114800" y="2749550"/>
          <p14:tracePt t="8096" x="4191000" y="2819400"/>
          <p14:tracePt t="8107" x="4260850" y="2870200"/>
          <p14:tracePt t="8118" x="4292600" y="2882900"/>
          <p14:tracePt t="8130" x="4343400" y="2889250"/>
          <p14:tracePt t="8146" x="4406900" y="2889250"/>
          <p14:tracePt t="8167" x="4483100" y="2889250"/>
          <p14:tracePt t="8183" x="4565650" y="2863850"/>
          <p14:tracePt t="8196" x="4654550" y="2819400"/>
          <p14:tracePt t="8213" x="4730750" y="2762250"/>
          <p14:tracePt t="8229" x="4787900" y="2679700"/>
          <p14:tracePt t="8246" x="4851400" y="2590800"/>
          <p14:tracePt t="8263" x="4889500" y="2489200"/>
          <p14:tracePt t="8280" x="4914900" y="2381250"/>
          <p14:tracePt t="8297" x="4914900" y="2266950"/>
          <p14:tracePt t="8299" x="4914900" y="2228850"/>
          <p14:tracePt t="8313" x="4895850" y="2190750"/>
          <p14:tracePt t="8330" x="4826000" y="2076450"/>
          <p14:tracePt t="8346" x="4775200" y="2006600"/>
          <p14:tracePt t="8365" x="4705350" y="1936750"/>
          <p14:tracePt t="8380" x="4641850" y="1885950"/>
          <p14:tracePt t="8398" x="4552950" y="1860550"/>
          <p14:tracePt t="8415" x="4451350" y="1835150"/>
          <p14:tracePt t="8430" x="4356100" y="1835150"/>
          <p14:tracePt t="8446" x="4292600" y="1841500"/>
          <p14:tracePt t="8463" x="4260850" y="1841500"/>
          <p14:tracePt t="8480" x="4254500" y="1841500"/>
          <p14:tracePt t="8513" x="4254500" y="1847850"/>
          <p14:tracePt t="8530" x="4254500" y="1854200"/>
          <p14:tracePt t="8546" x="4241800" y="1911350"/>
          <p14:tracePt t="8563" x="4216400" y="1955800"/>
          <p14:tracePt t="8580" x="4165600" y="1981200"/>
          <p14:tracePt t="8596" x="4083050" y="2019300"/>
          <p14:tracePt t="8613" x="3987800" y="2057400"/>
          <p14:tracePt t="8635" x="3860800" y="2101850"/>
          <p14:tracePt t="8646" x="3683000" y="2152650"/>
          <p14:tracePt t="8665" x="3492500" y="2203450"/>
          <p14:tracePt t="8679" x="3263900" y="2235200"/>
          <p14:tracePt t="8696" x="3022600" y="2260600"/>
          <p14:tracePt t="8718" x="2717800" y="2260600"/>
          <p14:tracePt t="8731" x="2603500" y="2279650"/>
          <p14:tracePt t="8748" x="2533650" y="2286000"/>
          <p14:tracePt t="8763" x="2508250" y="2286000"/>
          <p14:tracePt t="8779" x="2508250" y="2292350"/>
          <p14:tracePt t="8813" x="2501900" y="2292350"/>
          <p14:tracePt t="8830" x="2463800" y="2292350"/>
          <p14:tracePt t="8846" x="2406650" y="2292350"/>
          <p14:tracePt t="8863" x="2368550" y="2305050"/>
          <p14:tracePt t="8880" x="2324100" y="2324100"/>
          <p14:tracePt t="8896" x="2317750" y="2343150"/>
          <p14:tracePt t="8900" x="2311400" y="2355850"/>
          <p14:tracePt t="8915" x="2311400" y="2381250"/>
          <p14:tracePt t="8930" x="2305050" y="2393950"/>
          <p14:tracePt t="8947" x="2292350" y="2419350"/>
          <p14:tracePt t="8963" x="2279650" y="2425700"/>
          <p14:tracePt t="8982" x="2266950" y="2432050"/>
          <p14:tracePt t="8997" x="2241550" y="2432050"/>
          <p14:tracePt t="9014" x="2209800" y="2432050"/>
          <p14:tracePt t="9030" x="2197100" y="2432050"/>
          <p14:tracePt t="9050" x="2159000" y="2393950"/>
          <p14:tracePt t="9063" x="2101850" y="2317750"/>
          <p14:tracePt t="9080" x="2025650" y="2247900"/>
          <p14:tracePt t="9097" x="1943100" y="2184400"/>
          <p14:tracePt t="9115" x="1841500" y="2063750"/>
          <p14:tracePt t="9131" x="1778000" y="1968500"/>
          <p14:tracePt t="9150" x="1727200" y="1898650"/>
          <p14:tracePt t="9167" x="1663700" y="1860550"/>
          <p14:tracePt t="9183" x="1612900" y="1854200"/>
          <p14:tracePt t="9196" x="1581150" y="1854200"/>
          <p14:tracePt t="9213" x="1574800" y="1854200"/>
          <p14:tracePt t="9246" x="1581150" y="1854200"/>
          <p14:tracePt t="9265" x="1606550" y="1847850"/>
          <p14:tracePt t="9280" x="1625600" y="1841500"/>
          <p14:tracePt t="9298" x="1644650" y="1835150"/>
          <p14:tracePt t="9313" x="1657350" y="1835150"/>
          <p14:tracePt t="9330" x="1676400" y="1835150"/>
          <p14:tracePt t="9346" x="1701800" y="1822450"/>
          <p14:tracePt t="9363" x="1714500" y="1816100"/>
          <p14:tracePt t="9384" x="1727200" y="1809750"/>
          <p14:tracePt t="9396" x="1746250" y="1809750"/>
          <p14:tracePt t="9416" x="1765300" y="1797050"/>
          <p14:tracePt t="9423" x="1771650" y="1797050"/>
          <p14:tracePt t="9427" x="1771650" y="1790700"/>
          <p14:tracePt t="9467" x="1771650" y="1784350"/>
          <p14:tracePt t="9544" x="1765300" y="1784350"/>
          <p14:tracePt t="9564" x="1758950" y="1778000"/>
          <p14:tracePt t="9580" x="1752600" y="1778000"/>
          <p14:tracePt t="9596" x="1739900" y="1778000"/>
          <p14:tracePt t="9617" x="1727200" y="1778000"/>
          <p14:tracePt t="9646" x="1720850" y="1778000"/>
          <p14:tracePt t="9681" x="1720850" y="1771650"/>
          <p14:tracePt t="9696" x="1708150" y="1758950"/>
          <p14:tracePt t="9713" x="1695450" y="1746250"/>
          <p14:tracePt t="9715" x="1682750" y="1739900"/>
          <p14:tracePt t="9731" x="1663700" y="1720850"/>
          <p14:tracePt t="9746" x="1644650" y="1689100"/>
          <p14:tracePt t="9763" x="1638300" y="1651000"/>
          <p14:tracePt t="9780" x="1619250" y="1606550"/>
          <p14:tracePt t="9796" x="1612900" y="1568450"/>
          <p14:tracePt t="9813" x="1612900" y="1543050"/>
          <p14:tracePt t="9830" x="1619250" y="1530350"/>
          <p14:tracePt t="9846" x="1631950" y="1517650"/>
          <p14:tracePt t="9863" x="1638300" y="1511300"/>
          <p14:tracePt t="9880" x="1663700" y="1504950"/>
          <p14:tracePt t="9898" x="1739900" y="1485900"/>
          <p14:tracePt t="9919" x="1828800" y="1485900"/>
          <p14:tracePt t="9929" x="1873250" y="1485900"/>
          <p14:tracePt t="9946" x="2000250" y="1504950"/>
          <p14:tracePt t="9968" x="2063750" y="1536700"/>
          <p14:tracePt t="9980" x="2108200" y="1549400"/>
          <p14:tracePt t="9998" x="2120900" y="1574800"/>
          <p14:tracePt t="10014" x="2127250" y="1593850"/>
          <p14:tracePt t="10030" x="2127250" y="1638300"/>
          <p14:tracePt t="10046" x="2127250" y="1689100"/>
          <p14:tracePt t="10063" x="2114550" y="1720850"/>
          <p14:tracePt t="10080" x="2095500" y="1771650"/>
          <p14:tracePt t="10096" x="2063750" y="1809750"/>
          <p14:tracePt t="10113" x="2038350" y="1847850"/>
          <p14:tracePt t="10117" x="2032000" y="1866900"/>
          <p14:tracePt t="10133" x="2012950" y="1879600"/>
          <p14:tracePt t="10146" x="2000250" y="1892300"/>
          <p14:tracePt t="10168" x="1981200" y="1892300"/>
          <p14:tracePt t="10182" x="1949450" y="1898650"/>
          <p14:tracePt t="10196" x="1924050" y="1898650"/>
          <p14:tracePt t="10213" x="1898650" y="1898650"/>
          <p14:tracePt t="10232" x="1892300" y="1898650"/>
          <p14:tracePt t="10247" x="1879600" y="1898650"/>
          <p14:tracePt t="10265" x="1866900" y="1873250"/>
          <p14:tracePt t="10281" x="1860550" y="1866900"/>
          <p14:tracePt t="10284" x="1860550" y="1860550"/>
          <p14:tracePt t="10296" x="1854200" y="1854200"/>
          <p14:tracePt t="10315" x="1841500" y="1847850"/>
          <p14:tracePt t="10331" x="1841500" y="1841500"/>
          <p14:tracePt t="10387" x="1841500" y="1835150"/>
          <p14:tracePt t="10398" x="1841500" y="1828800"/>
          <p14:tracePt t="10451" x="1847850" y="1828800"/>
          <p14:tracePt t="10463" x="1873250" y="1835150"/>
          <p14:tracePt t="10483" x="1968500" y="1854200"/>
          <p14:tracePt t="10497" x="1993900" y="1847850"/>
          <p14:tracePt t="10514" x="2063750" y="1873250"/>
          <p14:tracePt t="10531" x="2152650" y="1924050"/>
          <p14:tracePt t="10547" x="2247900" y="1987550"/>
          <p14:tracePt t="10563" x="2419350" y="2070100"/>
          <p14:tracePt t="10580" x="2660650" y="2159000"/>
          <p14:tracePt t="10597" x="2933700" y="2228850"/>
          <p14:tracePt t="10615" x="3194050" y="2298700"/>
          <p14:tracePt t="10630" x="3333750" y="2349500"/>
          <p14:tracePt t="10649" x="3454400" y="2374900"/>
          <p14:tracePt t="10667" x="3549650" y="2400300"/>
          <p14:tracePt t="10679" x="3644900" y="2438400"/>
          <p14:tracePt t="10696" x="3689350" y="2451100"/>
          <p14:tracePt t="10756" x="3695700" y="2451100"/>
          <p14:tracePt t="10763" x="3702050" y="2451100"/>
          <p14:tracePt t="10780" x="3727450" y="2451100"/>
          <p14:tracePt t="10796" x="3740150" y="2457450"/>
          <p14:tracePt t="10846" x="3746500" y="2457450"/>
          <p14:tracePt t="10863" x="3765550" y="2457450"/>
          <p14:tracePt t="10885" x="3797300" y="2457450"/>
          <p14:tracePt t="10897" x="3810000" y="2457450"/>
          <p14:tracePt t="10917" x="3854450" y="2457450"/>
          <p14:tracePt t="10930" x="3879850" y="2457450"/>
          <p14:tracePt t="10946" x="3937000" y="2457450"/>
          <p14:tracePt t="10968" x="3956050" y="2457450"/>
          <p14:tracePt t="11045" x="3962400" y="2457450"/>
          <p14:tracePt t="11052" x="3968750" y="2457450"/>
          <p14:tracePt t="11075" x="3968750" y="2463800"/>
          <p14:tracePt t="11611" x="3956050" y="2463800"/>
          <p14:tracePt t="11634" x="3854450" y="2457450"/>
          <p14:tracePt t="11646" x="3695700" y="2451100"/>
          <p14:tracePt t="11667" x="3511550" y="2451100"/>
          <p14:tracePt t="11680" x="3333750" y="2463800"/>
          <p14:tracePt t="11697" x="3124200" y="2470150"/>
          <p14:tracePt t="11713" x="2914650" y="2463800"/>
          <p14:tracePt t="11718" x="2825750" y="2463800"/>
          <p14:tracePt t="11732" x="2641600" y="2476500"/>
          <p14:tracePt t="11747" x="2533650" y="2489200"/>
          <p14:tracePt t="11763" x="2476500" y="2495550"/>
          <p14:tracePt t="11780" x="2413000" y="2501900"/>
          <p14:tracePt t="11796" x="2374900" y="2508250"/>
          <p14:tracePt t="11813" x="2362200" y="2508250"/>
          <p14:tracePt t="11830" x="2362200" y="2501900"/>
          <p14:tracePt t="11846" x="2362200" y="2482850"/>
          <p14:tracePt t="11865" x="2362200" y="2476500"/>
          <p14:tracePt t="11880" x="2362200" y="2463800"/>
          <p14:tracePt t="11930" x="2362200" y="2457450"/>
          <p14:tracePt t="11947" x="2362200" y="2438400"/>
          <p14:tracePt t="11964" x="2393950" y="2419350"/>
          <p14:tracePt t="11981" x="2457450" y="2406650"/>
          <p14:tracePt t="11997" x="2533650" y="2400300"/>
          <p14:tracePt t="12014" x="2628900" y="2400300"/>
          <p14:tracePt t="12030" x="2711450" y="2400300"/>
          <p14:tracePt t="12046" x="2825750" y="2400300"/>
          <p14:tracePt t="12063" x="2946400" y="2393950"/>
          <p14:tracePt t="12080" x="3073400" y="2387600"/>
          <p14:tracePt t="12096" x="3200400" y="2387600"/>
          <p14:tracePt t="12105" x="3238500" y="2387600"/>
          <p14:tracePt t="12109" x="3276600" y="2387600"/>
          <p14:tracePt t="12115" x="3302000" y="2387600"/>
          <p14:tracePt t="12131" x="3352800" y="2393950"/>
          <p14:tracePt t="12148" x="3384550" y="2393950"/>
          <p14:tracePt t="12167" x="3397250" y="2393950"/>
          <p14:tracePt t="12213" x="3403600" y="2393950"/>
          <p14:tracePt t="12232" x="3416300" y="2400300"/>
          <p14:tracePt t="12237" x="3422650" y="2406650"/>
          <p14:tracePt t="12247" x="3435350" y="2406650"/>
          <p14:tracePt t="12263" x="3448050" y="2406650"/>
          <p14:tracePt t="12279" x="3454400" y="2406650"/>
          <p14:tracePt t="12313" x="3454400" y="2413000"/>
          <p14:tracePt t="12330" x="3441700" y="2419350"/>
          <p14:tracePt t="12347" x="3441700" y="2425700"/>
          <p14:tracePt t="12363" x="3429000" y="2432050"/>
          <p14:tracePt t="12380" x="3409950" y="2444750"/>
          <p14:tracePt t="12396" x="3390900" y="2444750"/>
          <p14:tracePt t="12415" x="3378200" y="2444750"/>
          <p14:tracePt t="12429" x="3371850" y="2444750"/>
          <p14:tracePt t="12446" x="3371850" y="2451100"/>
          <p14:tracePt t="12483" x="3346450" y="2451100"/>
          <p14:tracePt t="12497" x="3327400" y="2432050"/>
          <p14:tracePt t="12515" x="3314700" y="2419350"/>
          <p14:tracePt t="12530" x="3308350" y="2413000"/>
          <p14:tracePt t="12546" x="3289300" y="2381250"/>
          <p14:tracePt t="12563" x="3276600" y="2349500"/>
          <p14:tracePt t="12580" x="3263900" y="2317750"/>
          <p14:tracePt t="12596" x="3251200" y="2292350"/>
          <p14:tracePt t="12616" x="3232150" y="2266950"/>
          <p14:tracePt t="12630" x="3213100" y="2241550"/>
          <p14:tracePt t="12646" x="3187700" y="2216150"/>
          <p14:tracePt t="12666" x="3136900" y="2165350"/>
          <p14:tracePt t="12682" x="3086100" y="2101850"/>
          <p14:tracePt t="12697" x="3073400" y="2089150"/>
          <p14:tracePt t="12713" x="3060700" y="2070100"/>
          <p14:tracePt t="12732" x="3041650" y="2051050"/>
          <p14:tracePt t="12746" x="3035300" y="2044700"/>
          <p14:tracePt t="12826" x="3035300" y="2038350"/>
          <p14:tracePt t="12892" x="3035300" y="2032000"/>
          <p14:tracePt t="12898" x="3022600" y="2025650"/>
          <p14:tracePt t="12918" x="3022600" y="2006600"/>
          <p14:tracePt t="12930" x="3022600" y="2000250"/>
          <p14:tracePt t="12946" x="3016250" y="1987550"/>
          <p14:tracePt t="13018" x="3016250" y="2000250"/>
          <p14:tracePt t="13027" x="3009900" y="2019300"/>
          <p14:tracePt t="13048" x="3009900" y="2089150"/>
          <p14:tracePt t="13063" x="3009900" y="2203450"/>
          <p14:tracePt t="13080" x="3016250" y="2343150"/>
          <p14:tracePt t="13097" x="3028950" y="2489200"/>
          <p14:tracePt t="13113" x="3041650" y="2622550"/>
          <p14:tracePt t="13117" x="3041650" y="2679700"/>
          <p14:tracePt t="13135" x="3035300" y="2781300"/>
          <p14:tracePt t="13147" x="3028950" y="2863850"/>
          <p14:tracePt t="13168" x="3022600" y="2921000"/>
          <p14:tracePt t="13183" x="3022600" y="2965450"/>
          <p14:tracePt t="13186" x="3022600" y="2971800"/>
          <p14:tracePt t="13196" x="3016250" y="2978150"/>
          <p14:tracePt t="13216" x="3016250" y="2984500"/>
          <p14:tracePt t="13267" x="3016250" y="2990850"/>
          <p14:tracePt t="13359" x="3009900" y="2990850"/>
          <p14:tracePt t="13451" x="3003550" y="2990850"/>
          <p14:tracePt t="13461" x="2978150" y="2990850"/>
          <p14:tracePt t="13482" x="2895600" y="2990850"/>
          <p14:tracePt t="13497" x="2806700" y="2997200"/>
          <p14:tracePt t="13514" x="2654300" y="2997200"/>
          <p14:tracePt t="13530" x="2597150" y="2997200"/>
          <p14:tracePt t="13546" x="2432050" y="2984500"/>
          <p14:tracePt t="13563" x="2330450" y="2984500"/>
          <p14:tracePt t="13581" x="2273300" y="2978150"/>
          <p14:tracePt t="13597" x="2235200" y="2978150"/>
          <p14:tracePt t="13617" x="2228850" y="2971800"/>
          <p14:tracePt t="13716" x="2228850" y="2965450"/>
          <p14:tracePt t="13804" x="2228850" y="2959100"/>
          <p14:tracePt t="13811" x="2228850" y="2946400"/>
          <p14:tracePt t="13821" x="2228850" y="2940050"/>
          <p14:tracePt t="13830" x="2228850" y="2927350"/>
          <p14:tracePt t="13847" x="2260600" y="2895600"/>
          <p14:tracePt t="13864" x="2324100" y="2863850"/>
          <p14:tracePt t="13883" x="2489200" y="2755900"/>
          <p14:tracePt t="13900" x="2603500" y="2641600"/>
          <p14:tracePt t="13916" x="2711450" y="2501900"/>
          <p14:tracePt t="13930" x="2819400" y="2413000"/>
          <p14:tracePt t="13947" x="2838450" y="2393950"/>
          <p14:tracePt t="13965" x="2844800" y="2393950"/>
          <p14:tracePt t="13982" x="2844800" y="2374900"/>
          <p14:tracePt t="13997" x="2838450" y="2349500"/>
          <p14:tracePt t="14013" x="2819400" y="2324100"/>
          <p14:tracePt t="14070" x="2819400" y="2317750"/>
          <p14:tracePt t="14091" x="2819400" y="2311400"/>
          <p14:tracePt t="14103" x="2819400" y="2305050"/>
          <p14:tracePt t="14147" x="2819400" y="2286000"/>
          <p14:tracePt t="14167" x="2819400" y="2273300"/>
          <p14:tracePt t="14180" x="2819400" y="2241550"/>
          <p14:tracePt t="14197" x="2844800" y="2209800"/>
          <p14:tracePt t="14213" x="2870200" y="2178050"/>
          <p14:tracePt t="14231" x="2895600" y="2152650"/>
          <p14:tracePt t="14247" x="2901950" y="2133600"/>
          <p14:tracePt t="14263" x="2908300" y="2127250"/>
          <p14:tracePt t="14313" x="2908300" y="2120900"/>
          <p14:tracePt t="14486" x="2908300" y="2114550"/>
          <p14:tracePt t="14494" x="2908300" y="2108200"/>
          <p14:tracePt t="14503" x="2895600" y="2095500"/>
          <p14:tracePt t="14514" x="2844800" y="2082800"/>
          <p14:tracePt t="14530" x="2832100" y="2076450"/>
          <p14:tracePt t="14549" x="2749550" y="2076450"/>
          <p14:tracePt t="14563" x="2698750" y="2070100"/>
          <p14:tracePt t="14580" x="2647950" y="2070100"/>
          <p14:tracePt t="14597" x="2609850" y="2070100"/>
          <p14:tracePt t="14613" x="2559050" y="2063750"/>
          <p14:tracePt t="14636" x="2508250" y="2038350"/>
          <p14:tracePt t="14646" x="2470150" y="2038350"/>
          <p14:tracePt t="14666" x="2444750" y="2038350"/>
          <p14:tracePt t="14679" x="2438400" y="2038350"/>
          <p14:tracePt t="14773" x="2438400" y="2044700"/>
          <p14:tracePt t="14828" x="2432050" y="2044700"/>
          <p14:tracePt t="14939" x="2425700" y="2044700"/>
          <p14:tracePt t="14955" x="2419350" y="2044700"/>
          <p14:tracePt t="15195" x="2425700" y="2044700"/>
          <p14:tracePt t="15213" x="2451100" y="2044700"/>
          <p14:tracePt t="15232" x="2482850" y="2044700"/>
          <p14:tracePt t="15246" x="2527300" y="2051050"/>
          <p14:tracePt t="15263" x="2565400" y="2063750"/>
          <p14:tracePt t="15280" x="2609850" y="2063750"/>
          <p14:tracePt t="15296" x="2667000" y="2063750"/>
          <p14:tracePt t="15313" x="2711450" y="2063750"/>
          <p14:tracePt t="15331" x="2749550" y="2063750"/>
          <p14:tracePt t="15346" x="2762250" y="2063750"/>
          <p14:tracePt t="15364" x="2781300" y="2063750"/>
          <p14:tracePt t="15384" x="2800350" y="2063750"/>
          <p14:tracePt t="15396" x="2806700" y="2063750"/>
          <p14:tracePt t="15418" x="2813050" y="2063750"/>
          <p14:tracePt t="15486" x="2832100" y="2063750"/>
          <p14:tracePt t="15498" x="2838450" y="2063750"/>
          <p14:tracePt t="15547" x="2844800" y="2070100"/>
          <p14:tracePt t="15619" x="2838450" y="2089150"/>
          <p14:tracePt t="15627" x="2832100" y="2095500"/>
          <p14:tracePt t="15646" x="2819400" y="2139950"/>
          <p14:tracePt t="15666" x="2806700" y="2209800"/>
          <p14:tracePt t="15680" x="2774950" y="2286000"/>
          <p14:tracePt t="15697" x="2730500" y="2413000"/>
          <p14:tracePt t="15715" x="2679700" y="2590800"/>
          <p14:tracePt t="15730" x="2667000" y="2635250"/>
          <p14:tracePt t="15746" x="2647950" y="2787650"/>
          <p14:tracePt t="15763" x="2641600" y="2838450"/>
          <p14:tracePt t="15780" x="2635250" y="2857500"/>
          <p14:tracePt t="15796" x="2635250" y="2863850"/>
          <p14:tracePt t="15955" x="2628900" y="2863850"/>
          <p14:tracePt t="15963" x="2597150" y="2863850"/>
          <p14:tracePt t="15983" x="2520950" y="2863850"/>
          <p14:tracePt t="15998" x="2470150" y="2863850"/>
          <p14:tracePt t="16013" x="2438400" y="2870200"/>
          <p14:tracePt t="16030" x="2425700" y="2870200"/>
          <p14:tracePt t="16091" x="2432050" y="2870200"/>
          <p14:tracePt t="16103" x="2432050" y="2863850"/>
          <p14:tracePt t="16149" x="2432050" y="2857500"/>
          <p14:tracePt t="16176" x="2438400" y="2851150"/>
          <p14:tracePt t="16186" x="2444750" y="2832100"/>
          <p14:tracePt t="16197" x="2451100" y="2819400"/>
          <p14:tracePt t="16213" x="2463800" y="2794000"/>
          <p14:tracePt t="16232" x="2489200" y="2774950"/>
          <p14:tracePt t="16239" x="2508250" y="2768600"/>
          <p14:tracePt t="16246" x="2527300" y="2768600"/>
          <p14:tracePt t="16265" x="2559050" y="2749550"/>
          <p14:tracePt t="16280" x="2590800" y="2724150"/>
          <p14:tracePt t="16296" x="2628900" y="2692400"/>
          <p14:tracePt t="16313" x="2667000" y="2654300"/>
          <p14:tracePt t="16330" x="2711450" y="2616200"/>
          <p14:tracePt t="16347" x="2755900" y="2552700"/>
          <p14:tracePt t="16366" x="2787650" y="2533650"/>
          <p14:tracePt t="16380" x="2813050" y="2501900"/>
          <p14:tracePt t="16397" x="2832100" y="2451100"/>
          <p14:tracePt t="16415" x="2844800" y="2393950"/>
          <p14:tracePt t="16430" x="2851150" y="2362200"/>
          <p14:tracePt t="16446" x="2857500" y="2355850"/>
          <p14:tracePt t="16463" x="2857500" y="2349500"/>
          <p14:tracePt t="16482" x="2857500" y="2336800"/>
          <p14:tracePt t="16497" x="2857500" y="2305050"/>
          <p14:tracePt t="16513" x="2857500" y="2298700"/>
          <p14:tracePt t="16531" x="2825750" y="2279650"/>
          <p14:tracePt t="16546" x="2781300" y="2273300"/>
          <p14:tracePt t="16563" x="2762250" y="2273300"/>
          <p14:tracePt t="16580" x="2749550" y="2273300"/>
          <p14:tracePt t="16630" x="2743200" y="2273300"/>
          <p14:tracePt t="16659" x="2755900" y="2273300"/>
          <p14:tracePt t="16671" x="2806700" y="2279650"/>
          <p14:tracePt t="16680" x="2870200" y="2292350"/>
          <p14:tracePt t="16696" x="2990850" y="2305050"/>
          <p14:tracePt t="16714" x="3136900" y="2317750"/>
          <p14:tracePt t="16732" x="3384550" y="2324100"/>
          <p14:tracePt t="16747" x="3543300" y="2317750"/>
          <p14:tracePt t="16763" x="3657600" y="2292350"/>
          <p14:tracePt t="16780" x="3752850" y="2286000"/>
          <p14:tracePt t="16796" x="3810000" y="2279650"/>
          <p14:tracePt t="16813" x="3841750" y="2279650"/>
          <p14:tracePt t="16863" x="3848100" y="2279650"/>
          <p14:tracePt t="16986" x="3841750" y="2286000"/>
          <p14:tracePt t="17026" x="3835400" y="2286000"/>
          <p14:tracePt t="17039" x="3829050" y="2286000"/>
          <p14:tracePt t="17046" x="3816350" y="2286000"/>
          <p14:tracePt t="17064" x="3784600" y="2286000"/>
          <p14:tracePt t="17080" x="3740150" y="2286000"/>
          <p14:tracePt t="17098" x="3644900" y="2286000"/>
          <p14:tracePt t="17117" x="3454400" y="2286000"/>
          <p14:tracePt t="17130" x="3390900" y="2286000"/>
          <p14:tracePt t="17150" x="3168650" y="2266950"/>
          <p14:tracePt t="17167" x="3035300" y="2279650"/>
          <p14:tracePt t="17186" x="2851150" y="2279650"/>
          <p14:tracePt t="17197" x="2787650" y="2279650"/>
          <p14:tracePt t="17218" x="2660650" y="2273300"/>
          <p14:tracePt t="17233" x="2552700" y="2273300"/>
          <p14:tracePt t="17241" x="2514600" y="2273300"/>
          <p14:tracePt t="17243" x="2476500" y="2273300"/>
          <p14:tracePt t="17251" x="2438400" y="2273300"/>
          <p14:tracePt t="17263" x="2413000" y="2273300"/>
          <p14:tracePt t="17280" x="2362200" y="2273300"/>
          <p14:tracePt t="17296" x="2324100" y="2273300"/>
          <p14:tracePt t="17372" x="2317750" y="2266950"/>
          <p14:tracePt t="17403" x="2317750" y="2260600"/>
          <p14:tracePt t="17415" x="2317750" y="2254250"/>
          <p14:tracePt t="17421" x="2317750" y="2241550"/>
          <p14:tracePt t="17430" x="2317750" y="2235200"/>
          <p14:tracePt t="17446" x="2349500" y="2222500"/>
          <p14:tracePt t="17464" x="2393950" y="2203450"/>
          <p14:tracePt t="17483" x="2425700" y="2190750"/>
          <p14:tracePt t="17497" x="2432050" y="2190750"/>
          <p14:tracePt t="17514" x="2438400" y="2184400"/>
          <p14:tracePt t="17546" x="2438400" y="2178050"/>
          <p14:tracePt t="17563" x="2432050" y="2171700"/>
          <p14:tracePt t="17596" x="2425700" y="2171700"/>
          <p14:tracePt t="17613" x="2419350" y="2171700"/>
          <p14:tracePt t="17634" x="2400300" y="2171700"/>
          <p14:tracePt t="17647" x="2349500" y="2171700"/>
          <p14:tracePt t="17667" x="2292350" y="2171700"/>
          <p14:tracePt t="17679" x="2241550" y="2197100"/>
          <p14:tracePt t="17697" x="2209800" y="2209800"/>
          <p14:tracePt t="17713" x="2184400" y="2216150"/>
          <p14:tracePt t="17792" x="2184400" y="2222500"/>
          <p14:tracePt t="17796" x="2184400" y="2235200"/>
          <p14:tracePt t="17813" x="2216150" y="2247900"/>
          <p14:tracePt t="17830" x="2260600" y="2273300"/>
          <p14:tracePt t="17847" x="2317750" y="2292350"/>
          <p14:tracePt t="17865" x="2368550" y="2311400"/>
          <p14:tracePt t="17880" x="2387600" y="2311400"/>
          <p14:tracePt t="17888" x="2400300" y="2311400"/>
          <p14:tracePt t="17896" x="2406650" y="2311400"/>
          <p14:tracePt t="17955" x="2413000" y="2311400"/>
          <p14:tracePt t="17963" x="2425700" y="2311400"/>
          <p14:tracePt t="17983" x="2457450" y="2311400"/>
          <p14:tracePt t="17997" x="2489200" y="2298700"/>
          <p14:tracePt t="18014" x="2508250" y="2298700"/>
          <p14:tracePt t="18030" x="2520950" y="2292350"/>
          <p14:tracePt t="18079" x="2520950" y="2286000"/>
          <p14:tracePt t="18096" x="2520950" y="2279650"/>
          <p14:tracePt t="18113" x="2546350" y="2266950"/>
          <p14:tracePt t="18131" x="2590800" y="2241550"/>
          <p14:tracePt t="18148" x="2616200" y="2235200"/>
          <p14:tracePt t="18168" x="2635250" y="2228850"/>
          <p14:tracePt t="18181" x="2647950" y="2222500"/>
          <p14:tracePt t="18233" x="2660650" y="2222500"/>
          <p14:tracePt t="18240" x="2679700" y="2216150"/>
          <p14:tracePt t="18246" x="2692400" y="2190750"/>
          <p14:tracePt t="18263" x="2730500" y="2139950"/>
          <p14:tracePt t="18280" x="2774950" y="2082800"/>
          <p14:tracePt t="18300" x="2813050" y="1987550"/>
          <p14:tracePt t="18314" x="2813050" y="1936750"/>
          <p14:tracePt t="18330" x="2813050" y="1739900"/>
          <p14:tracePt t="18346" x="2774950" y="1574800"/>
          <p14:tracePt t="18363" x="2762250" y="1441450"/>
          <p14:tracePt t="18383" x="2762250" y="1358900"/>
          <p14:tracePt t="18396" x="2724150" y="1270000"/>
          <p14:tracePt t="18416" x="2654300" y="1174750"/>
          <p14:tracePt t="18424" x="2616200" y="1130300"/>
          <p14:tracePt t="18427" x="2578100" y="1079500"/>
          <p14:tracePt t="18435" x="2527300" y="1028700"/>
          <p14:tracePt t="18446" x="2495550" y="977900"/>
          <p14:tracePt t="18463" x="2432050" y="882650"/>
          <p14:tracePt t="18483" x="2387600" y="812800"/>
          <p14:tracePt t="18497" x="2349500" y="787400"/>
          <p14:tracePt t="18514" x="2336800" y="781050"/>
          <p14:tracePt t="18546" x="2362200" y="781050"/>
          <p14:tracePt t="18563" x="2381250" y="781050"/>
          <p14:tracePt t="18580" x="2406650" y="781050"/>
          <p14:tracePt t="18597" x="2432050" y="781050"/>
          <p14:tracePt t="18615" x="2463800" y="781050"/>
          <p14:tracePt t="18630" x="2533650" y="781050"/>
          <p14:tracePt t="18647" x="2641600" y="819150"/>
          <p14:tracePt t="18666" x="2724150" y="844550"/>
          <p14:tracePt t="18680" x="2768600" y="869950"/>
          <p14:tracePt t="18696" x="2794000" y="889000"/>
          <p14:tracePt t="18698" x="2800350" y="908050"/>
          <p14:tracePt t="18713" x="2806700" y="914400"/>
          <p14:tracePt t="18731" x="2806700" y="946150"/>
          <p14:tracePt t="18746" x="2794000" y="958850"/>
          <p14:tracePt t="18763" x="2755900" y="977900"/>
          <p14:tracePt t="18780" x="2717800" y="996950"/>
          <p14:tracePt t="18796" x="2679700" y="1009650"/>
          <p14:tracePt t="18813" x="2635250" y="1009650"/>
          <p14:tracePt t="18830" x="2597150" y="1009650"/>
          <p14:tracePt t="18846" x="2546350" y="1009650"/>
          <p14:tracePt t="18863" x="2495550" y="1009650"/>
          <p14:tracePt t="18880" x="2438400" y="996950"/>
          <p14:tracePt t="18902" x="2349500" y="933450"/>
          <p14:tracePt t="18915" x="2330450" y="901700"/>
          <p14:tracePt t="18932" x="2330450" y="844550"/>
          <p14:tracePt t="18946" x="2330450" y="768350"/>
          <p14:tracePt t="18965" x="2343150" y="711200"/>
          <p14:tracePt t="18983" x="2355850" y="666750"/>
          <p14:tracePt t="18997" x="2381250" y="635000"/>
          <p14:tracePt t="19014" x="2400300" y="603250"/>
          <p14:tracePt t="19030" x="2457450" y="577850"/>
          <p14:tracePt t="19046" x="2514600" y="539750"/>
          <p14:tracePt t="19063" x="2597150" y="514350"/>
          <p14:tracePt t="19080" x="2654300" y="488950"/>
          <p14:tracePt t="19097" x="2724150" y="488950"/>
          <p14:tracePt t="19113" x="2787650" y="488950"/>
          <p14:tracePt t="19134" x="2876550" y="488950"/>
          <p14:tracePt t="19147" x="2952750" y="488950"/>
          <p14:tracePt t="19168" x="3028950" y="488950"/>
          <p14:tracePt t="19181" x="3092450" y="508000"/>
          <p14:tracePt t="19189" x="3111500" y="520700"/>
          <p14:tracePt t="19196" x="3130550" y="533400"/>
          <p14:tracePt t="19216" x="3200400" y="584200"/>
          <p14:tracePt t="19233" x="3276600" y="635000"/>
          <p14:tracePt t="19237" x="3314700" y="660400"/>
          <p14:tracePt t="19246" x="3346450" y="685800"/>
          <p14:tracePt t="19263" x="3384550" y="704850"/>
          <p14:tracePt t="19280" x="3390900" y="736600"/>
          <p14:tracePt t="19296" x="3390900" y="787400"/>
          <p14:tracePt t="19313" x="3384550" y="844550"/>
          <p14:tracePt t="19330" x="3340100" y="927100"/>
          <p14:tracePt t="19346" x="3308350" y="952500"/>
          <p14:tracePt t="19367" x="3263900" y="977900"/>
          <p14:tracePt t="19380" x="3194050" y="1016000"/>
          <p14:tracePt t="19397" x="3098800" y="1035050"/>
          <p14:tracePt t="19416" x="3035300" y="1035050"/>
          <p14:tracePt t="19430" x="2984500" y="1035050"/>
          <p14:tracePt t="19447" x="2965450" y="1028700"/>
          <p14:tracePt t="19463" x="2959100" y="1022350"/>
          <p14:tracePt t="19498" x="2959100" y="1016000"/>
          <p14:tracePt t="19595" x="2959100" y="1009650"/>
          <p14:tracePt t="19608" x="2959100" y="1003300"/>
          <p14:tracePt t="19613" x="2959100" y="996950"/>
          <p14:tracePt t="19630" x="2933700" y="996950"/>
          <p14:tracePt t="19650" x="2876550" y="977900"/>
          <p14:tracePt t="19666" x="2794000" y="965200"/>
          <p14:tracePt t="19680" x="2692400" y="958850"/>
          <p14:tracePt t="19696" x="2597150" y="958850"/>
          <p14:tracePt t="19718" x="2444750" y="927100"/>
          <p14:tracePt t="19730" x="2387600" y="908050"/>
          <p14:tracePt t="19747" x="2349500" y="895350"/>
          <p14:tracePt t="19763" x="2343150" y="889000"/>
          <p14:tracePt t="19813" x="2343150" y="882650"/>
          <p14:tracePt t="19843" x="2343150" y="876300"/>
          <p14:tracePt t="19971" x="2343150" y="882650"/>
          <p14:tracePt t="19983" x="2343150" y="889000"/>
          <p14:tracePt t="19988" x="2343150" y="895350"/>
          <p14:tracePt t="19997" x="2343150" y="901700"/>
          <p14:tracePt t="20014" x="2343150" y="908050"/>
          <p14:tracePt t="20030" x="2336800" y="927100"/>
          <p14:tracePt t="20046" x="2311400" y="939800"/>
          <p14:tracePt t="20064" x="2292350" y="952500"/>
          <p14:tracePt t="20080" x="2260600" y="952500"/>
          <p14:tracePt t="20082" x="2241550" y="952500"/>
          <p14:tracePt t="20096" x="2228850" y="952500"/>
          <p14:tracePt t="20104" x="2216150" y="952500"/>
          <p14:tracePt t="20108" x="2209800" y="946150"/>
          <p14:tracePt t="20117" x="2197100" y="933450"/>
          <p14:tracePt t="20130" x="2190750" y="927100"/>
          <p14:tracePt t="20146" x="2152650" y="914400"/>
          <p14:tracePt t="20168" x="2139950" y="908050"/>
          <p14:tracePt t="20182" x="2133600" y="908050"/>
          <p14:tracePt t="20260" x="2133600" y="901700"/>
          <p14:tracePt t="20283" x="2184400" y="857250"/>
          <p14:tracePt t="20297" x="2216150" y="844550"/>
          <p14:tracePt t="20315" x="2311400" y="793750"/>
          <p14:tracePt t="20330" x="2419350" y="768350"/>
          <p14:tracePt t="20347" x="2559050" y="749300"/>
          <p14:tracePt t="20365" x="2705100" y="742950"/>
          <p14:tracePt t="20380" x="2838450" y="781050"/>
          <p14:tracePt t="20401" x="2908300" y="812800"/>
          <p14:tracePt t="20415" x="2965450" y="850900"/>
          <p14:tracePt t="20433" x="2990850" y="882650"/>
          <p14:tracePt t="20447" x="2990850" y="908050"/>
          <p14:tracePt t="20463" x="2990850" y="920750"/>
          <p14:tracePt t="20513" x="2984500" y="927100"/>
          <p14:tracePt t="20536" x="2965450" y="927100"/>
          <p14:tracePt t="20548" x="2927350" y="927100"/>
          <p14:tracePt t="20559" x="2895600" y="927100"/>
          <p14:tracePt t="20566" x="2844800" y="914400"/>
          <p14:tracePt t="20580" x="2749550" y="869950"/>
          <p14:tracePt t="20596" x="2590800" y="857250"/>
          <p14:tracePt t="20614" x="2438400" y="844550"/>
          <p14:tracePt t="20635" x="2311400" y="844550"/>
          <p14:tracePt t="20646" x="2222500" y="850900"/>
          <p14:tracePt t="20668" x="2133600" y="857250"/>
          <p14:tracePt t="20681" x="2082800" y="889000"/>
          <p14:tracePt t="20696" x="2051050" y="927100"/>
          <p14:tracePt t="20713" x="2038350" y="939800"/>
          <p14:tracePt t="20805" x="2070100" y="920750"/>
          <p14:tracePt t="20811" x="2095500" y="908050"/>
          <p14:tracePt t="20822" x="2133600" y="895350"/>
          <p14:tracePt t="20830" x="2171700" y="882650"/>
          <p14:tracePt t="20846" x="2260600" y="850900"/>
          <p14:tracePt t="20866" x="2387600" y="819150"/>
          <p14:tracePt t="20880" x="2552700" y="793750"/>
          <p14:tracePt t="20896" x="2762250" y="793750"/>
          <p14:tracePt t="20916" x="3035300" y="800100"/>
          <p14:tracePt t="20930" x="3168650" y="825500"/>
          <p14:tracePt t="20946" x="3257550" y="844550"/>
          <p14:tracePt t="20963" x="3302000" y="876300"/>
          <p14:tracePt t="20982" x="3314700" y="889000"/>
          <p14:tracePt t="20997" x="3295650" y="908050"/>
          <p14:tracePt t="21014" x="3282950" y="920750"/>
          <p14:tracePt t="21030" x="3276600" y="933450"/>
          <p14:tracePt t="21084" x="3270250" y="933450"/>
          <p14:tracePt t="21097" x="3263900" y="939800"/>
          <p14:tracePt t="21106" x="3251200" y="939800"/>
          <p14:tracePt t="21110" x="3232150" y="939800"/>
          <p14:tracePt t="21116" x="3213100" y="939800"/>
          <p14:tracePt t="21133" x="3168650" y="939800"/>
          <p14:tracePt t="21151" x="3130550" y="920750"/>
          <p14:tracePt t="21167" x="3067050" y="889000"/>
          <p14:tracePt t="21180" x="2984500" y="869950"/>
          <p14:tracePt t="21196" x="2927350" y="869950"/>
          <p14:tracePt t="21213" x="2844800" y="869950"/>
          <p14:tracePt t="21232" x="2762250" y="869950"/>
          <p14:tracePt t="21247" x="2673350" y="863600"/>
          <p14:tracePt t="21263" x="2590800" y="863600"/>
          <p14:tracePt t="21280" x="2508250" y="869950"/>
          <p14:tracePt t="21299" x="2419350" y="889000"/>
          <p14:tracePt t="21313" x="2393950" y="889000"/>
          <p14:tracePt t="21330" x="2349500" y="901700"/>
          <p14:tracePt t="21338" x="2305050" y="920750"/>
          <p14:tracePt t="21346" x="2279650" y="927100"/>
          <p14:tracePt t="21363" x="2247900" y="939800"/>
          <p14:tracePt t="21384" x="2222500" y="939800"/>
          <p14:tracePt t="21481" x="2235200" y="933450"/>
          <p14:tracePt t="21487" x="2247900" y="920750"/>
          <p14:tracePt t="21498" x="2273300" y="908050"/>
          <p14:tracePt t="21514" x="2330450" y="889000"/>
          <p14:tracePt t="21531" x="2476500" y="857250"/>
          <p14:tracePt t="21547" x="2628900" y="850900"/>
          <p14:tracePt t="21563" x="2774950" y="857250"/>
          <p14:tracePt t="21580" x="2895600" y="889000"/>
          <p14:tracePt t="21596" x="2965450" y="920750"/>
          <p14:tracePt t="21616" x="2978150" y="946150"/>
          <p14:tracePt t="21630" x="2978150" y="977900"/>
          <p14:tracePt t="21646" x="2959100" y="1003300"/>
          <p14:tracePt t="21666" x="2933700" y="1022350"/>
          <p14:tracePt t="21680" x="2927350" y="1028700"/>
          <p14:tracePt t="21732" x="2895600" y="1066800"/>
          <p14:tracePt t="21746" x="2819400" y="1130300"/>
          <p14:tracePt t="21763" x="2749550" y="1244600"/>
          <p14:tracePt t="21780" x="2673350" y="1390650"/>
          <p14:tracePt t="21796" x="2609850" y="1581150"/>
          <p14:tracePt t="21813" x="2533650" y="1816100"/>
          <p14:tracePt t="21830" x="2457450" y="2025650"/>
          <p14:tracePt t="21847" x="2400300" y="2203450"/>
          <p14:tracePt t="21864" x="2349500" y="2343150"/>
          <p14:tracePt t="21880" x="2311400" y="2451100"/>
          <p14:tracePt t="21900" x="2247900" y="2533650"/>
          <p14:tracePt t="21917" x="2203450" y="2552700"/>
          <p14:tracePt t="21930" x="2171700" y="2559050"/>
          <p14:tracePt t="21947" x="2165350" y="2559050"/>
          <p14:tracePt t="21984" x="2159000" y="2552700"/>
          <p14:tracePt t="22003" x="2152650" y="2552700"/>
          <p14:tracePt t="22013" x="2146300" y="2552700"/>
          <p14:tracePt t="22030" x="2133600" y="2520950"/>
          <p14:tracePt t="22046" x="2133600" y="2514600"/>
          <p14:tracePt t="22063" x="2120900" y="2501900"/>
          <p14:tracePt t="22097" x="2114550" y="2501900"/>
          <p14:tracePt t="22113" x="2108200" y="2501900"/>
          <p14:tracePt t="22132" x="2095500" y="2501900"/>
          <p14:tracePt t="22146" x="2076450" y="2501900"/>
          <p14:tracePt t="22168" x="2057400" y="2501900"/>
          <p14:tracePt t="22181" x="2032000" y="2508250"/>
          <p14:tracePt t="22188" x="2019300" y="2508250"/>
          <p14:tracePt t="22196" x="2000250" y="2514600"/>
          <p14:tracePt t="22213" x="1962150" y="2514600"/>
          <p14:tracePt t="22232" x="1936750" y="2514600"/>
          <p14:tracePt t="22237" x="1936750" y="2520950"/>
          <p14:tracePt t="22267" x="1930400" y="2520950"/>
          <p14:tracePt t="22275" x="1911350" y="2520950"/>
          <p14:tracePt t="22282" x="1905000" y="2495550"/>
          <p14:tracePt t="22296" x="1892300" y="2463800"/>
          <p14:tracePt t="22313" x="1873250" y="2387600"/>
          <p14:tracePt t="22331" x="1879600" y="2286000"/>
          <p14:tracePt t="22346" x="1898650" y="2241550"/>
          <p14:tracePt t="22365" x="1930400" y="2203450"/>
          <p14:tracePt t="22380" x="1981200" y="2165350"/>
          <p14:tracePt t="22397" x="2025650" y="2139950"/>
          <p14:tracePt t="22416" x="2076450" y="2120900"/>
          <p14:tracePt t="22425" x="2101850" y="2101850"/>
          <p14:tracePt t="22427" x="2133600" y="2089150"/>
          <p14:tracePt t="22450" x="2197100" y="2076450"/>
          <p14:tracePt t="22463" x="2273300" y="2063750"/>
          <p14:tracePt t="22482" x="2368550" y="2070100"/>
          <p14:tracePt t="22498" x="2489200" y="2108200"/>
          <p14:tracePt t="22513" x="2514600" y="2120900"/>
          <p14:tracePt t="22531" x="2578100" y="2152650"/>
          <p14:tracePt t="22546" x="2609850" y="2197100"/>
          <p14:tracePt t="22563" x="2628900" y="2260600"/>
          <p14:tracePt t="22580" x="2635250" y="2343150"/>
          <p14:tracePt t="22597" x="2628900" y="2432050"/>
          <p14:tracePt t="22613" x="2590800" y="2508250"/>
          <p14:tracePt t="22630" x="2546350" y="2578100"/>
          <p14:tracePt t="22650" x="2476500" y="2635250"/>
          <p14:tracePt t="22665" x="2444750" y="2647950"/>
          <p14:tracePt t="22681" x="2381250" y="2660650"/>
          <p14:tracePt t="22696" x="2311400" y="2667000"/>
          <p14:tracePt t="22714" x="2216150" y="2660650"/>
          <p14:tracePt t="22731" x="2190750" y="2654300"/>
          <p14:tracePt t="22747" x="2171700" y="2628900"/>
          <p14:tracePt t="22763" x="2165350" y="2609850"/>
          <p14:tracePt t="22780" x="2171700" y="2590800"/>
          <p14:tracePt t="22796" x="2203450" y="2565400"/>
          <p14:tracePt t="22814" x="2279650" y="2559050"/>
          <p14:tracePt t="22830" x="2400300" y="2559050"/>
          <p14:tracePt t="22847" x="2552700" y="2578100"/>
          <p14:tracePt t="22863" x="2749550" y="2578100"/>
          <p14:tracePt t="22883" x="3073400" y="2584450"/>
          <p14:tracePt t="22897" x="3143250" y="2584450"/>
          <p14:tracePt t="22916" x="3308350" y="2616200"/>
          <p14:tracePt t="22930" x="3359150" y="2635250"/>
          <p14:tracePt t="22947" x="3486150" y="2628900"/>
          <p14:tracePt t="22963" x="3543300" y="2628900"/>
          <p14:tracePt t="22982" x="3594100" y="2628900"/>
          <p14:tracePt t="22997" x="3657600" y="2635250"/>
          <p14:tracePt t="23014" x="3733800" y="2641600"/>
          <p14:tracePt t="23030" x="3797300" y="2660650"/>
          <p14:tracePt t="23047" x="3892550" y="2692400"/>
          <p14:tracePt t="23063" x="3949700" y="2724150"/>
          <p14:tracePt t="23080" x="3981450" y="2730500"/>
          <p14:tracePt t="23096" x="4013200" y="2736850"/>
          <p14:tracePt t="23105" x="4019550" y="2736850"/>
          <p14:tracePt t="23155" x="4013200" y="2743200"/>
          <p14:tracePt t="23181" x="4006850" y="2743200"/>
          <p14:tracePt t="23187" x="4000500" y="2743200"/>
          <p14:tracePt t="23196" x="3987800" y="2743200"/>
          <p14:tracePt t="23213" x="3956050" y="2743200"/>
          <p14:tracePt t="23231" x="3917950" y="2743200"/>
          <p14:tracePt t="23247" x="3905250" y="2736850"/>
          <p14:tracePt t="23263" x="3898900" y="2705100"/>
          <p14:tracePt t="23280" x="3873500" y="2647950"/>
          <p14:tracePt t="23297" x="3854450" y="2590800"/>
          <p14:tracePt t="23300" x="3841750" y="2559050"/>
          <p14:tracePt t="23313" x="3822700" y="2533650"/>
          <p14:tracePt t="23330" x="3816350" y="2451100"/>
          <p14:tracePt t="23347" x="3822700" y="2406650"/>
          <p14:tracePt t="23366" x="3835400" y="2355850"/>
          <p14:tracePt t="23380" x="3860800" y="2305050"/>
          <p14:tracePt t="23400" x="3873500" y="2260600"/>
          <p14:tracePt t="23415" x="3886200" y="2235200"/>
          <p14:tracePt t="23430" x="3898900" y="2216150"/>
          <p14:tracePt t="23446" x="3905250" y="2197100"/>
          <p14:tracePt t="23465" x="3930650" y="2184400"/>
          <p14:tracePt t="23480" x="3962400" y="2178050"/>
          <p14:tracePt t="23482" x="3968750" y="2171700"/>
          <p14:tracePt t="23498" x="4000500" y="2165350"/>
          <p14:tracePt t="23515" x="4032250" y="2159000"/>
          <p14:tracePt t="23532" x="4076700" y="2159000"/>
          <p14:tracePt t="23549" x="4146550" y="2159000"/>
          <p14:tracePt t="23564" x="4235450" y="2152650"/>
          <p14:tracePt t="23581" x="4298950" y="2152650"/>
          <p14:tracePt t="23601" x="4356100" y="2152650"/>
          <p14:tracePt t="23613" x="4394200" y="2152650"/>
          <p14:tracePt t="23633" x="4432300" y="2165350"/>
          <p14:tracePt t="23648" x="4464050" y="2184400"/>
          <p14:tracePt t="23650" x="4476750" y="2197100"/>
          <p14:tracePt t="23666" x="4483100" y="2203450"/>
          <p14:tracePt t="23680" x="4489450" y="2216150"/>
          <p14:tracePt t="23697" x="4502150" y="2254250"/>
          <p14:tracePt t="23715" x="4533900" y="2355850"/>
          <p14:tracePt t="23732" x="4546600" y="2406650"/>
          <p14:tracePt t="23749" x="4546600" y="2463800"/>
          <p14:tracePt t="23764" x="4527550" y="2533650"/>
          <p14:tracePt t="23780" x="4489450" y="2609850"/>
          <p14:tracePt t="23798" x="4425950" y="2673350"/>
          <p14:tracePt t="23814" x="4368800" y="2705100"/>
          <p14:tracePt t="23830" x="4318000" y="2736850"/>
          <p14:tracePt t="23847" x="4248150" y="2755900"/>
          <p14:tracePt t="23869" x="4178300" y="2768600"/>
          <p14:tracePt t="23881" x="4133850" y="2768600"/>
          <p14:tracePt t="23898" x="4114800" y="2768600"/>
          <p14:tracePt t="23917" x="4108450" y="2755900"/>
          <p14:tracePt t="23930" x="4102100" y="2730500"/>
          <p14:tracePt t="23946" x="4095750" y="2717800"/>
          <p14:tracePt t="24187" x="4089400" y="2717800"/>
          <p14:tracePt t="24396" x="4083050" y="2717800"/>
          <p14:tracePt t="24404" x="4070350" y="2717800"/>
          <p14:tracePt t="24416" x="4051300" y="2711450"/>
          <p14:tracePt t="24430" x="4013200" y="2705100"/>
          <p14:tracePt t="24447" x="3987800" y="2705100"/>
          <p14:tracePt t="24463" x="3968750" y="2705100"/>
          <p14:tracePt t="24803" x="3956050" y="2692400"/>
          <p14:tracePt t="24812" x="3949700" y="2692400"/>
          <p14:tracePt t="24819" x="3943350" y="2686050"/>
          <p14:tracePt t="24830" x="3937000" y="2686050"/>
          <p14:tracePt t="24847" x="3917950" y="2686050"/>
          <p14:tracePt t="24863" x="3886200" y="2686050"/>
          <p14:tracePt t="24880" x="3854450" y="2686050"/>
          <p14:tracePt t="24901" x="3835400" y="2679700"/>
          <p14:tracePt t="24915" x="3810000" y="2673350"/>
          <p14:tracePt t="24930" x="3790950" y="2673350"/>
          <p14:tracePt t="24946" x="3752850" y="2667000"/>
          <p14:tracePt t="24963" x="3746500" y="2660650"/>
          <p14:tracePt t="24983" x="3746500" y="2654300"/>
          <p14:tracePt t="24998" x="3746500" y="2647950"/>
          <p14:tracePt t="25030" x="3752850" y="2635250"/>
          <p14:tracePt t="25046" x="3752850" y="2622550"/>
          <p14:tracePt t="25063" x="3746500" y="2616200"/>
          <p14:tracePt t="25080" x="3740150" y="2609850"/>
          <p14:tracePt t="25096" x="3740150" y="2597150"/>
          <p14:tracePt t="25113" x="3746500" y="2597150"/>
          <p14:tracePt t="25133" x="3746500" y="2565400"/>
          <p14:tracePt t="25147" x="3746500" y="2533650"/>
          <p14:tracePt t="25168" x="3714750" y="2501900"/>
          <p14:tracePt t="25185" x="3689350" y="2482850"/>
          <p14:tracePt t="25187" x="3670300" y="2476500"/>
          <p14:tracePt t="25196" x="3651250" y="2463800"/>
          <p14:tracePt t="25213" x="3600450" y="2444750"/>
          <p14:tracePt t="25232" x="3543300" y="2413000"/>
          <p14:tracePt t="25247" x="3460750" y="2368550"/>
          <p14:tracePt t="25263" x="3390900" y="2330450"/>
          <p14:tracePt t="25280" x="3327400" y="2311400"/>
          <p14:tracePt t="25297" x="3270250" y="2298700"/>
          <p14:tracePt t="25314" x="3206750" y="2298700"/>
          <p14:tracePt t="25322" x="3124200" y="2273300"/>
          <p14:tracePt t="25331" x="3073400" y="2273300"/>
          <p14:tracePt t="25347" x="2971800" y="2235200"/>
          <p14:tracePt t="25366" x="2895600" y="2209800"/>
          <p14:tracePt t="25383" x="2813050" y="2203450"/>
          <p14:tracePt t="25397" x="2711450" y="2203450"/>
          <p14:tracePt t="25416" x="2616200" y="2203450"/>
          <p14:tracePt t="25430" x="2514600" y="2203450"/>
          <p14:tracePt t="25446" x="2444750" y="2203450"/>
          <p14:tracePt t="25463" x="2381250" y="2203450"/>
          <p14:tracePt t="25483" x="2343150" y="2209800"/>
          <p14:tracePt t="25497" x="2292350" y="2235200"/>
          <p14:tracePt t="25514" x="2241550" y="2292350"/>
          <p14:tracePt t="25531" x="2216150" y="2349500"/>
          <p14:tracePt t="25546" x="2197100" y="2400300"/>
          <p14:tracePt t="25563" x="2184400" y="2438400"/>
          <p14:tracePt t="25580" x="2178050" y="2444750"/>
          <p14:tracePt t="25714" x="2178050" y="2438400"/>
          <p14:tracePt t="25729" x="2178050" y="2432050"/>
          <p14:tracePt t="25736" x="2178050" y="2425700"/>
          <p14:tracePt t="25746" x="2190750" y="2413000"/>
          <p14:tracePt t="25763" x="2197100" y="2400300"/>
          <p14:tracePt t="25783" x="2216150" y="2400300"/>
          <p14:tracePt t="25796" x="2247900" y="2374900"/>
          <p14:tracePt t="25813" x="2292350" y="2349500"/>
          <p14:tracePt t="25830" x="2349500" y="2324100"/>
          <p14:tracePt t="25846" x="2413000" y="2286000"/>
          <p14:tracePt t="25863" x="2514600" y="2254250"/>
          <p14:tracePt t="25883" x="2717800" y="2216150"/>
          <p14:tracePt t="25897" x="2787650" y="2216150"/>
          <p14:tracePt t="25916" x="3028950" y="2228850"/>
          <p14:tracePt t="25930" x="3117850" y="2222500"/>
          <p14:tracePt t="25947" x="3346450" y="2279650"/>
          <p14:tracePt t="25963" x="3486150" y="2330450"/>
          <p14:tracePt t="25982" x="3568700" y="2381250"/>
          <p14:tracePt t="25998" x="3632200" y="2457450"/>
          <p14:tracePt t="26014" x="3676650" y="2520950"/>
          <p14:tracePt t="26031" x="3683000" y="2546350"/>
          <p14:tracePt t="26046" x="3683000" y="2559050"/>
          <p14:tracePt t="26147" x="3670300" y="2546350"/>
          <p14:tracePt t="26155" x="3638550" y="2514600"/>
          <p14:tracePt t="26178" x="3568700" y="2470150"/>
          <p14:tracePt t="26190" x="3505200" y="2400300"/>
          <p14:tracePt t="26197" x="3416300" y="2368550"/>
          <p14:tracePt t="26214" x="3213100" y="2305050"/>
          <p14:tracePt t="26233" x="3009900" y="2241550"/>
          <p14:tracePt t="26247" x="2806700" y="2184400"/>
          <p14:tracePt t="26263" x="2647950" y="2165350"/>
          <p14:tracePt t="26280" x="2546350" y="2178050"/>
          <p14:tracePt t="26298" x="2444750" y="2209800"/>
          <p14:tracePt t="26313" x="2432050" y="2216150"/>
          <p14:tracePt t="26330" x="2393950" y="2241550"/>
          <p14:tracePt t="26347" x="2381250" y="2273300"/>
          <p14:tracePt t="26363" x="2368550" y="2305050"/>
          <p14:tracePt t="26380" x="2349500" y="2343150"/>
          <p14:tracePt t="26401" x="2324100" y="2381250"/>
          <p14:tracePt t="26415" x="2311400" y="2400300"/>
          <p14:tracePt t="26430" x="2311400" y="2413000"/>
          <p14:tracePt t="26715" x="2311400" y="2406650"/>
          <p14:tracePt t="26728" x="2311400" y="2393950"/>
          <p14:tracePt t="26736" x="2311400" y="2374900"/>
          <p14:tracePt t="26746" x="2324100" y="2362200"/>
          <p14:tracePt t="26764" x="2349500" y="2336800"/>
          <p14:tracePt t="26780" x="2381250" y="2298700"/>
          <p14:tracePt t="26796" x="2457450" y="2273300"/>
          <p14:tracePt t="26813" x="2559050" y="2235200"/>
          <p14:tracePt t="26830" x="2698750" y="2209800"/>
          <p14:tracePt t="26847" x="2825750" y="2203450"/>
          <p14:tracePt t="26867" x="2990850" y="2216150"/>
          <p14:tracePt t="26883" x="3098800" y="2235200"/>
          <p14:tracePt t="26897" x="3168650" y="2254250"/>
          <p14:tracePt t="26918" x="3333750" y="2305050"/>
          <p14:tracePt t="26924" x="3390900" y="2305050"/>
          <p14:tracePt t="26934" x="3429000" y="2292350"/>
          <p14:tracePt t="26947" x="3467100" y="2298700"/>
          <p14:tracePt t="26963" x="3530600" y="2317750"/>
          <p14:tracePt t="26983" x="3594100" y="2362200"/>
          <p14:tracePt t="26990" x="3613150" y="2381250"/>
          <p14:tracePt t="26997" x="3625850" y="2406650"/>
          <p14:tracePt t="27013" x="3644900" y="2444750"/>
          <p14:tracePt t="27035" x="3644900" y="2508250"/>
          <p14:tracePt t="27050" x="3644900" y="2533650"/>
          <p14:tracePt t="27064" x="3644900" y="2584450"/>
          <p14:tracePt t="27082" x="3657600" y="2622550"/>
          <p14:tracePt t="27097" x="3657600" y="2628900"/>
          <p14:tracePt t="27181" x="3663950" y="2628900"/>
          <p14:tracePt t="27363" x="3670300" y="2628900"/>
          <p14:tracePt t="27386" x="3670300" y="2616200"/>
          <p14:tracePt t="27399" x="3676650" y="2609850"/>
          <p14:tracePt t="27417" x="3676650" y="2597150"/>
          <p14:tracePt t="27432" x="3676650" y="2578100"/>
          <p14:tracePt t="27447" x="3676650" y="2527300"/>
          <p14:tracePt t="27463" x="3676650" y="2463800"/>
          <p14:tracePt t="27482" x="3644900" y="2368550"/>
          <p14:tracePt t="27497" x="3613150" y="2343150"/>
          <p14:tracePt t="27515" x="3473450" y="2286000"/>
          <p14:tracePt t="27530" x="3422650" y="2279650"/>
          <p14:tracePt t="27546" x="3270250" y="2241550"/>
          <p14:tracePt t="27564" x="3143250" y="2228850"/>
          <p14:tracePt t="27580" x="3003550" y="2222500"/>
          <p14:tracePt t="27597" x="2876550" y="2209800"/>
          <p14:tracePt t="27616" x="2749550" y="2190750"/>
          <p14:tracePt t="27630" x="2635250" y="2184400"/>
          <p14:tracePt t="27646" x="2565400" y="2197100"/>
          <p14:tracePt t="27666" x="2520950" y="2209800"/>
          <p14:tracePt t="27680" x="2463800" y="2222500"/>
          <p14:tracePt t="27696" x="2406650" y="2247900"/>
          <p14:tracePt t="27699" x="2374900" y="2266950"/>
          <p14:tracePt t="27713" x="2336800" y="2286000"/>
          <p14:tracePt t="27732" x="2228850" y="2336800"/>
          <p14:tracePt t="27747" x="2190750" y="2355850"/>
          <p14:tracePt t="27763" x="2178050" y="2374900"/>
          <p14:tracePt t="27780" x="2171700" y="2374900"/>
          <p14:tracePt t="28371" x="2165350" y="2374900"/>
          <p14:tracePt t="28387" x="2159000" y="2374900"/>
          <p14:tracePt t="28395" x="2152650" y="2387600"/>
          <p14:tracePt t="28417" x="2133600" y="2400300"/>
          <p14:tracePt t="28424" x="2133600" y="2413000"/>
          <p14:tracePt t="28430" x="2133600" y="2419350"/>
          <p14:tracePt t="28447" x="2127250" y="2419350"/>
          <p14:tracePt t="28595" x="2127250" y="2413000"/>
          <p14:tracePt t="29366" x="2133600" y="2406650"/>
          <p14:tracePt t="29372" x="2139950" y="2400300"/>
          <p14:tracePt t="29380" x="2146300" y="2393950"/>
          <p14:tracePt t="29398" x="2165350" y="2387600"/>
          <p14:tracePt t="29418" x="2178050" y="2374900"/>
          <p14:tracePt t="29435" x="2222500" y="2349500"/>
          <p14:tracePt t="29447" x="2235200" y="2343150"/>
          <p14:tracePt t="29467" x="2279650" y="2324100"/>
          <p14:tracePt t="29482" x="2292350" y="2317750"/>
          <p14:tracePt t="29497" x="2324100" y="2305050"/>
          <p14:tracePt t="29514" x="2374900" y="2286000"/>
          <p14:tracePt t="29531" x="2406650" y="2279650"/>
          <p14:tracePt t="29546" x="2444750" y="2260600"/>
          <p14:tracePt t="29563" x="2495550" y="2254250"/>
          <p14:tracePt t="29580" x="2540000" y="2241550"/>
          <p14:tracePt t="29596" x="2584450" y="2228850"/>
          <p14:tracePt t="29613" x="2635250" y="2216150"/>
          <p14:tracePt t="29631" x="2698750" y="2209800"/>
          <p14:tracePt t="29646" x="2749550" y="2209800"/>
          <p14:tracePt t="29667" x="2787650" y="2203450"/>
          <p14:tracePt t="29680" x="2825750" y="2203450"/>
          <p14:tracePt t="29697" x="2882900" y="2203450"/>
          <p14:tracePt t="29713" x="2946400" y="2216150"/>
          <p14:tracePt t="29732" x="3035300" y="2216150"/>
          <p14:tracePt t="29747" x="3079750" y="2222500"/>
          <p14:tracePt t="29763" x="3130550" y="2228850"/>
          <p14:tracePt t="29780" x="3194050" y="2228850"/>
          <p14:tracePt t="29796" x="3244850" y="2235200"/>
          <p14:tracePt t="29813" x="3308350" y="2260600"/>
          <p14:tracePt t="29830" x="3384550" y="2286000"/>
          <p14:tracePt t="29851" x="3435350" y="2298700"/>
          <p14:tracePt t="29864" x="3441700" y="2305050"/>
          <p14:tracePt t="29880" x="3492500" y="2330450"/>
          <p14:tracePt t="29883" x="3505200" y="2349500"/>
          <p14:tracePt t="29897" x="3530600" y="2355850"/>
          <p14:tracePt t="29915" x="3575050" y="2368550"/>
          <p14:tracePt t="29931" x="3581400" y="2368550"/>
          <p14:tracePt t="30183" x="3594100" y="2374900"/>
          <p14:tracePt t="30189" x="3606800" y="2387600"/>
          <p14:tracePt t="30199" x="3606800" y="2393950"/>
          <p14:tracePt t="30214" x="3625850" y="2393950"/>
          <p14:tracePt t="30231" x="3632200" y="2406650"/>
          <p14:tracePt t="30247" x="3644900" y="2413000"/>
          <p14:tracePt t="30264" x="3644900" y="2432050"/>
          <p14:tracePt t="30281" x="3644900" y="2451100"/>
          <p14:tracePt t="30297" x="3644900" y="2476500"/>
          <p14:tracePt t="30314" x="3644900" y="2495550"/>
          <p14:tracePt t="30347" x="3638550" y="2501900"/>
          <p14:tracePt t="30365" x="3625850" y="2501900"/>
          <p14:tracePt t="30383" x="3613150" y="2514600"/>
          <p14:tracePt t="30400" x="3587750" y="2520950"/>
          <p14:tracePt t="30417" x="3562350" y="2533650"/>
          <p14:tracePt t="30423" x="3549650" y="2540000"/>
          <p14:tracePt t="30431" x="3536950" y="2540000"/>
          <p14:tracePt t="30449" x="3498850" y="2546350"/>
          <p14:tracePt t="30468" x="3441700" y="2546350"/>
          <p14:tracePt t="30482" x="3422650" y="2546350"/>
          <p14:tracePt t="30497" x="3384550" y="2546350"/>
          <p14:tracePt t="30515" x="3321050" y="2546350"/>
          <p14:tracePt t="30530" x="3302000" y="2552700"/>
          <p14:tracePt t="30546" x="3251200" y="2552700"/>
          <p14:tracePt t="30564" x="3213100" y="2552700"/>
          <p14:tracePt t="30580" x="3200400" y="2552700"/>
          <p14:tracePt t="30597" x="3181350" y="2552700"/>
          <p14:tracePt t="30617" x="3162300" y="2552700"/>
          <p14:tracePt t="30630" x="3124200" y="2552700"/>
          <p14:tracePt t="30647" x="3067050" y="2552700"/>
          <p14:tracePt t="30666" x="3016250" y="2552700"/>
          <p14:tracePt t="30685" x="2933700" y="2552700"/>
          <p14:tracePt t="30696" x="2901950" y="2552700"/>
          <p14:tracePt t="30713" x="2838450" y="2552700"/>
          <p14:tracePt t="30714" x="2813050" y="2552700"/>
          <p14:tracePt t="30730" x="2787650" y="2552700"/>
          <p14:tracePt t="30748" x="2705100" y="2552700"/>
          <p14:tracePt t="30763" x="2667000" y="2559050"/>
          <p14:tracePt t="30780" x="2622550" y="2559050"/>
          <p14:tracePt t="30796" x="2590800" y="2559050"/>
          <p14:tracePt t="30813" x="2552700" y="2559050"/>
          <p14:tracePt t="30830" x="2533650" y="2559050"/>
          <p14:tracePt t="30847" x="2514600" y="2559050"/>
          <p14:tracePt t="30863" x="2508250" y="2559050"/>
          <p14:tracePt t="30880" x="2495550" y="2546350"/>
          <p14:tracePt t="30898" x="2489200" y="2546350"/>
          <p14:tracePt t="30917" x="2482850" y="2546350"/>
          <p14:tracePt t="30929" x="2476500" y="2540000"/>
          <p14:tracePt t="30989" x="2476500" y="2533650"/>
          <p14:tracePt t="31243" x="2463800" y="2533650"/>
          <p14:tracePt t="31250" x="2451100" y="2533650"/>
          <p14:tracePt t="31263" x="2444750" y="2533650"/>
          <p14:tracePt t="31280" x="2425700" y="2533650"/>
          <p14:tracePt t="31297" x="2413000" y="2527300"/>
          <p14:tracePt t="31313" x="2406650" y="2527300"/>
          <p14:tracePt t="31732" x="2393950" y="2520950"/>
          <p14:tracePt t="31742" x="2362200" y="2514600"/>
          <p14:tracePt t="31748" x="2330450" y="2514600"/>
          <p14:tracePt t="31764" x="2298700" y="2495550"/>
          <p14:tracePt t="31780" x="2286000" y="2463800"/>
          <p14:tracePt t="31930" x="2292350" y="2470150"/>
          <p14:tracePt t="31940" x="2317750" y="2476500"/>
          <p14:tracePt t="31948" x="2349500" y="2495550"/>
          <p14:tracePt t="31963" x="2368550" y="2508250"/>
          <p14:tracePt t="32051" x="2368550" y="2501900"/>
          <p14:tracePt t="32060" x="2368550" y="2495550"/>
          <p14:tracePt t="32075" x="2368550" y="2489200"/>
          <p14:tracePt t="32084" x="2368550" y="2482850"/>
          <p14:tracePt t="32096" x="2368550" y="2476500"/>
          <p14:tracePt t="32116" x="2355850" y="2432050"/>
          <p14:tracePt t="32130" x="2349500" y="2400300"/>
          <p14:tracePt t="32147" x="2349500" y="2311400"/>
          <p14:tracePt t="32169" x="2349500" y="2279650"/>
          <p14:tracePt t="32182" x="2374900" y="2254250"/>
          <p14:tracePt t="32196" x="2406650" y="2222500"/>
          <p14:tracePt t="32213" x="2457450" y="2184400"/>
          <p14:tracePt t="32231" x="2546350" y="2152650"/>
          <p14:tracePt t="32247" x="2641600" y="2114550"/>
          <p14:tracePt t="32263" x="2825750" y="2101850"/>
          <p14:tracePt t="32280" x="3035300" y="2070100"/>
          <p14:tracePt t="32296" x="3244850" y="2044700"/>
          <p14:tracePt t="32313" x="3435350" y="2025650"/>
          <p14:tracePt t="32330" x="3581400" y="2025650"/>
          <p14:tracePt t="32351" x="3695700" y="2063750"/>
          <p14:tracePt t="32364" x="3733800" y="2082800"/>
          <p14:tracePt t="32380" x="3765550" y="2114550"/>
          <p14:tracePt t="32399" x="3778250" y="2152650"/>
          <p14:tracePt t="32418" x="3778250" y="2190750"/>
          <p14:tracePt t="32430" x="3778250" y="2235200"/>
          <p14:tracePt t="32446" x="3778250" y="2273300"/>
          <p14:tracePt t="32463" x="3778250" y="2298700"/>
          <p14:tracePt t="32480" x="3778250" y="2330450"/>
          <p14:tracePt t="32497" x="3778250" y="2387600"/>
          <p14:tracePt t="32515" x="3759200" y="2419350"/>
          <p14:tracePt t="32530" x="3752850" y="2425700"/>
          <p14:tracePt t="32563" x="3733800" y="2419350"/>
          <p14:tracePt t="32580" x="3683000" y="2419350"/>
          <p14:tracePt t="32601" x="3568700" y="2419350"/>
          <p14:tracePt t="32613" x="3371850" y="2432050"/>
          <p14:tracePt t="32634" x="3092450" y="2425700"/>
          <p14:tracePt t="32647" x="2844800" y="2400300"/>
          <p14:tracePt t="32665" x="2667000" y="2393950"/>
          <p14:tracePt t="32680" x="2514600" y="2393950"/>
          <p14:tracePt t="32696" x="2425700" y="2387600"/>
          <p14:tracePt t="32719" x="2362200" y="2387600"/>
          <p14:tracePt t="32794" x="2355850" y="2387600"/>
          <p14:tracePt t="32804" x="2355850" y="2381250"/>
          <p14:tracePt t="32876" x="2362200" y="2381250"/>
          <p14:tracePt t="32923" x="2355850" y="2374900"/>
          <p14:tracePt t="33010" x="2355850" y="2368550"/>
          <p14:tracePt t="33053" x="2355850" y="2362200"/>
          <p14:tracePt t="33451" x="2355850" y="2368550"/>
          <p14:tracePt t="33493" x="2362200" y="2368550"/>
          <p14:tracePt t="33811" x="2362200" y="2362200"/>
          <p14:tracePt t="33919" x="2362200" y="2355850"/>
          <p14:tracePt t="34659" x="2355850" y="2355850"/>
          <p14:tracePt t="34732" x="2355850" y="2362200"/>
          <p14:tracePt t="34875" x="2355850" y="2368550"/>
          <p14:tracePt t="35867" x="2349500" y="2362200"/>
          <p14:tracePt t="36373" x="2343150" y="2355850"/>
          <p14:tracePt t="36436" x="2336800" y="2355850"/>
          <p14:tracePt t="36444" x="2330450" y="2355850"/>
          <p14:tracePt t="36463" x="2330450" y="2349500"/>
          <p14:tracePt t="36545" x="2324100" y="2349500"/>
          <p14:tracePt t="36550" x="2324100" y="2343150"/>
          <p14:tracePt t="36568" x="2324100" y="2336800"/>
          <p14:tracePt t="36614" x="2324100" y="2330450"/>
          <p14:tracePt t="37012" x="2324100" y="2336800"/>
          <p14:tracePt t="37032" x="2317750" y="2336800"/>
          <p14:tracePt t="37481" x="2317750" y="2349500"/>
          <p14:tracePt t="37487" x="2317750" y="2362200"/>
          <p14:tracePt t="37497" x="2317750" y="2374900"/>
          <p14:tracePt t="37514" x="2317750" y="2387600"/>
          <p14:tracePt t="37530" x="2311400" y="2393950"/>
          <p14:tracePt t="37546" x="2279650" y="2463800"/>
          <p14:tracePt t="37563" x="2260600" y="2520950"/>
          <p14:tracePt t="37580" x="2247900" y="2559050"/>
          <p14:tracePt t="37597" x="2228850" y="2584450"/>
          <p14:tracePt t="37618" x="2222500" y="2590800"/>
          <p14:tracePt t="37693" x="2216150" y="2590800"/>
          <p14:tracePt t="37699" x="2209800" y="2571750"/>
          <p14:tracePt t="37716" x="2203450" y="2559050"/>
          <p14:tracePt t="37733" x="2203450" y="2527300"/>
          <p14:tracePt t="37746" x="2203450" y="2482850"/>
          <p14:tracePt t="37763" x="2203450" y="2438400"/>
          <p14:tracePt t="37780" x="2216150" y="2381250"/>
          <p14:tracePt t="37798" x="2260600" y="2343150"/>
          <p14:tracePt t="37813" x="2298700" y="2324100"/>
          <p14:tracePt t="37830" x="2362200" y="2311400"/>
          <p14:tracePt t="37847" x="2419350" y="2292350"/>
          <p14:tracePt t="37863" x="2476500" y="2279650"/>
          <p14:tracePt t="37884" x="2571750" y="2279650"/>
          <p14:tracePt t="37900" x="2622550" y="2279650"/>
          <p14:tracePt t="37915" x="2660650" y="2292350"/>
          <p14:tracePt t="37930" x="2673350" y="2292350"/>
          <p14:tracePt t="37948" x="2717800" y="2324100"/>
          <p14:tracePt t="37964" x="2749550" y="2355850"/>
          <p14:tracePt t="37982" x="2774950" y="2393950"/>
          <p14:tracePt t="37997" x="2806700" y="2444750"/>
          <p14:tracePt t="38014" x="2819400" y="2501900"/>
          <p14:tracePt t="38030" x="2825750" y="2559050"/>
          <p14:tracePt t="38046" x="2825750" y="2603500"/>
          <p14:tracePt t="38063" x="2825750" y="2647950"/>
          <p14:tracePt t="38080" x="2794000" y="2711450"/>
          <p14:tracePt t="38097" x="2749550" y="2781300"/>
          <p14:tracePt t="38103" x="2724150" y="2819400"/>
          <p14:tracePt t="38115" x="2673350" y="2901950"/>
          <p14:tracePt t="38130" x="2635250" y="2927350"/>
          <p14:tracePt t="38147" x="2559050" y="2965450"/>
          <p14:tracePt t="38169" x="2508250" y="2978150"/>
          <p14:tracePt t="38182" x="2444750" y="2990850"/>
          <p14:tracePt t="38197" x="2368550" y="2997200"/>
          <p14:tracePt t="38213" x="2286000" y="3003550"/>
          <p14:tracePt t="38232" x="2228850" y="2997200"/>
          <p14:tracePt t="38247" x="2190750" y="3003550"/>
          <p14:tracePt t="38263" x="2159000" y="3003550"/>
          <p14:tracePt t="38280" x="2133600" y="2984500"/>
          <p14:tracePt t="38297" x="2114550" y="2927350"/>
          <p14:tracePt t="38298" x="2114550" y="2889250"/>
          <p14:tracePt t="38313" x="2101850" y="2844800"/>
          <p14:tracePt t="38330" x="2082800" y="2736850"/>
          <p14:tracePt t="38347" x="2089150" y="2578100"/>
          <p14:tracePt t="38363" x="2120900" y="2501900"/>
          <p14:tracePt t="38380" x="2159000" y="2444750"/>
          <p14:tracePt t="38401" x="2209800" y="2400300"/>
          <p14:tracePt t="38417" x="2298700" y="2355850"/>
          <p14:tracePt t="38425" x="2349500" y="2343150"/>
          <p14:tracePt t="38426" x="2393950" y="2336800"/>
          <p14:tracePt t="38446" x="2463800" y="2311400"/>
          <p14:tracePt t="38464" x="2565400" y="2311400"/>
          <p14:tracePt t="38483" x="2660650" y="2311400"/>
          <p14:tracePt t="38497" x="2755900" y="2336800"/>
          <p14:tracePt t="38513" x="2844800" y="2368550"/>
          <p14:tracePt t="38530" x="2946400" y="2425700"/>
          <p14:tracePt t="38534" x="2990850" y="2438400"/>
          <p14:tracePt t="38540" x="3035300" y="2470150"/>
          <p14:tracePt t="38548" x="3092450" y="2495550"/>
          <p14:tracePt t="38564" x="3213100" y="2533650"/>
          <p14:tracePt t="38580" x="3314700" y="2559050"/>
          <p14:tracePt t="38597" x="3422650" y="2597150"/>
          <p14:tracePt t="38613" x="3524250" y="2635250"/>
          <p14:tracePt t="38634" x="3600450" y="2667000"/>
          <p14:tracePt t="38647" x="3670300" y="2686050"/>
          <p14:tracePt t="38667" x="3727450" y="2705100"/>
          <p14:tracePt t="38680" x="3784600" y="2730500"/>
          <p14:tracePt t="38696" x="3879850" y="2768600"/>
          <p14:tracePt t="38718" x="3968750" y="2813050"/>
          <p14:tracePt t="38730" x="3987800" y="2825750"/>
          <p14:tracePt t="38746" x="4038600" y="2863850"/>
          <p14:tracePt t="38763" x="4108450" y="2921000"/>
          <p14:tracePt t="38780" x="4178300" y="2965450"/>
          <p14:tracePt t="38796" x="4235450" y="2984500"/>
          <p14:tracePt t="38814" x="4254500" y="3003550"/>
          <p14:tracePt t="38830" x="4260850" y="3022600"/>
          <p14:tracePt t="38847" x="4254500" y="3041650"/>
          <p14:tracePt t="38867" x="4229100" y="3060700"/>
          <p14:tracePt t="38880" x="4216400" y="3060700"/>
          <p14:tracePt t="38897" x="4184650" y="3060700"/>
          <p14:tracePt t="38900" x="4165600" y="3060700"/>
          <p14:tracePt t="38915" x="4121150" y="3060700"/>
          <p14:tracePt t="38930" x="4102100" y="3060700"/>
          <p14:tracePt t="38946" x="4032250" y="3060700"/>
          <p14:tracePt t="38967" x="3968750" y="3022600"/>
          <p14:tracePt t="38982" x="3911600" y="2959100"/>
          <p14:tracePt t="38997" x="3879850" y="2889250"/>
          <p14:tracePt t="39014" x="3860800" y="2819400"/>
          <p14:tracePt t="39030" x="3860800" y="2749550"/>
          <p14:tracePt t="39046" x="3860800" y="2686050"/>
          <p14:tracePt t="39063" x="3860800" y="2628900"/>
          <p14:tracePt t="39080" x="3860800" y="2578100"/>
          <p14:tracePt t="39097" x="3860800" y="2514600"/>
          <p14:tracePt t="39104" x="3860800" y="2476500"/>
          <p14:tracePt t="39113" x="3860800" y="2444750"/>
          <p14:tracePt t="39130" x="3860800" y="2368550"/>
          <p14:tracePt t="39150" x="3886200" y="2305050"/>
          <p14:tracePt t="39169" x="3905250" y="2266950"/>
          <p14:tracePt t="39187" x="3949700" y="2235200"/>
          <p14:tracePt t="39197" x="3975100" y="2228850"/>
          <p14:tracePt t="39219" x="4013200" y="2216150"/>
          <p14:tracePt t="39235" x="4044950" y="2203450"/>
          <p14:tracePt t="39246" x="4083050" y="2197100"/>
          <p14:tracePt t="39264" x="4121150" y="2197100"/>
          <p14:tracePt t="39280" x="4159250" y="2197100"/>
          <p14:tracePt t="39296" x="4210050" y="2197100"/>
          <p14:tracePt t="39299" x="4235450" y="2209800"/>
          <p14:tracePt t="39313" x="4267200" y="2216150"/>
          <p14:tracePt t="39330" x="4318000" y="2235200"/>
          <p14:tracePt t="39339" x="4375150" y="2247900"/>
          <p14:tracePt t="39348" x="4394200" y="2254250"/>
          <p14:tracePt t="39363" x="4413250" y="2266950"/>
          <p14:tracePt t="39382" x="4425950" y="2273300"/>
          <p14:tracePt t="39397" x="4445000" y="2286000"/>
          <p14:tracePt t="39416" x="4470400" y="2324100"/>
          <p14:tracePt t="39430" x="4489450" y="2381250"/>
          <p14:tracePt t="39447" x="4514850" y="2451100"/>
          <p14:tracePt t="39464" x="4546600" y="2533650"/>
          <p14:tracePt t="39483" x="4559300" y="2673350"/>
          <p14:tracePt t="39497" x="4559300" y="2730500"/>
          <p14:tracePt t="39513" x="4559300" y="2844800"/>
          <p14:tracePt t="39530" x="4533900" y="2933700"/>
          <p14:tracePt t="39546" x="4464050" y="3035300"/>
          <p14:tracePt t="39563" x="4381500" y="3067050"/>
          <p14:tracePt t="39580" x="4298950" y="3092450"/>
          <p14:tracePt t="39597" x="4222750" y="3117850"/>
          <p14:tracePt t="39616" x="4171950" y="3136900"/>
          <p14:tracePt t="39630" x="4114800" y="3136900"/>
          <p14:tracePt t="39647" x="4070350" y="3136900"/>
          <p14:tracePt t="39668" x="4013200" y="3130550"/>
          <p14:tracePt t="39680" x="3968750" y="3111500"/>
          <p14:tracePt t="39696" x="3911600" y="3086100"/>
          <p14:tracePt t="39715" x="3752850" y="3028950"/>
          <p14:tracePt t="39733" x="3625850" y="2984500"/>
          <p14:tracePt t="39747" x="3498850" y="2959100"/>
          <p14:tracePt t="39763" x="3346450" y="2927350"/>
          <p14:tracePt t="39780" x="3225800" y="2908300"/>
          <p14:tracePt t="39796" x="3143250" y="2908300"/>
          <p14:tracePt t="39813" x="3041650" y="2908300"/>
          <p14:tracePt t="39830" x="2927350" y="2908300"/>
          <p14:tracePt t="39847" x="2813050" y="2908300"/>
          <p14:tracePt t="39863" x="2711450" y="2908300"/>
          <p14:tracePt t="39880" x="2609850" y="2908300"/>
          <p14:tracePt t="39900" x="2489200" y="2908300"/>
          <p14:tracePt t="39918" x="2432050" y="2908300"/>
          <p14:tracePt t="39930" x="2419350" y="2901950"/>
          <p14:tracePt t="40106" x="2413000" y="2908300"/>
          <p14:tracePt t="40118" x="2406650" y="2914650"/>
          <p14:tracePt t="40124" x="2400300" y="2914650"/>
          <p14:tracePt t="40134" x="2400300" y="2921000"/>
          <p14:tracePt t="40147" x="2381250" y="2921000"/>
          <p14:tracePt t="40167" x="2368550" y="2933700"/>
          <p14:tracePt t="40183" x="2317750" y="2933700"/>
          <p14:tracePt t="40197" x="2254250" y="2933700"/>
          <p14:tracePt t="40214" x="2171700" y="2933700"/>
          <p14:tracePt t="40232" x="2082800" y="2914650"/>
          <p14:tracePt t="40248" x="2006600" y="2870200"/>
          <p14:tracePt t="40250" x="1974850" y="2844800"/>
          <p14:tracePt t="40264" x="1949450" y="2825750"/>
          <p14:tracePt t="40281" x="1917700" y="2774950"/>
          <p14:tracePt t="40299" x="1892300" y="2698750"/>
          <p14:tracePt t="40315" x="1892300" y="2628900"/>
          <p14:tracePt t="40331" x="1892300" y="2571750"/>
          <p14:tracePt t="40352" x="1892300" y="2520950"/>
          <p14:tracePt t="40362" x="1892300" y="2489200"/>
          <p14:tracePt t="40368" x="1892300" y="2451100"/>
          <p14:tracePt t="40372" x="1892300" y="2419350"/>
          <p14:tracePt t="40380" x="1892300" y="2387600"/>
          <p14:tracePt t="40399" x="1930400" y="2324100"/>
          <p14:tracePt t="40415" x="1962150" y="2279650"/>
          <p14:tracePt t="40436" x="1987550" y="2241550"/>
          <p14:tracePt t="40448" x="2012950" y="2216150"/>
          <p14:tracePt t="40464" x="2063750" y="2190750"/>
          <p14:tracePt t="40483" x="2108200" y="2171700"/>
          <p14:tracePt t="40497" x="2178050" y="2146300"/>
          <p14:tracePt t="40513" x="2254250" y="2133600"/>
          <p14:tracePt t="40530" x="2324100" y="2127250"/>
          <p14:tracePt t="40547" x="2406650" y="2127250"/>
          <p14:tracePt t="40563" x="2476500" y="2146300"/>
          <p14:tracePt t="40580" x="2559050" y="2171700"/>
          <p14:tracePt t="40597" x="2628900" y="2171700"/>
          <p14:tracePt t="40613" x="2686050" y="2190750"/>
          <p14:tracePt t="40634" x="2743200" y="2209800"/>
          <p14:tracePt t="40647" x="2762250" y="2222500"/>
          <p14:tracePt t="40667" x="2787650" y="2260600"/>
          <p14:tracePt t="40680" x="2800350" y="2298700"/>
          <p14:tracePt t="40697" x="2825750" y="2368550"/>
          <p14:tracePt t="40714" x="2844800" y="2432050"/>
          <p14:tracePt t="40733" x="2857500" y="2559050"/>
          <p14:tracePt t="40747" x="2838450" y="2628900"/>
          <p14:tracePt t="40764" x="2806700" y="2711450"/>
          <p14:tracePt t="40780" x="2762250" y="2787650"/>
          <p14:tracePt t="40799" x="2717800" y="2844800"/>
          <p14:tracePt t="40814" x="2673350" y="2908300"/>
          <p14:tracePt t="40830" x="2603500" y="2959100"/>
          <p14:tracePt t="40847" x="2520950" y="2965450"/>
          <p14:tracePt t="40863" x="2438400" y="2990850"/>
          <p14:tracePt t="40882" x="2362200" y="2971800"/>
          <p14:tracePt t="40897" x="2355850" y="2971800"/>
          <p14:tracePt t="40916" x="2355850" y="2959100"/>
          <p14:tracePt t="40930" x="2355850" y="2940050"/>
          <p14:tracePt t="40948" x="2355850" y="2895600"/>
          <p14:tracePt t="40965" x="2355850" y="2876550"/>
          <p14:tracePt t="40984" x="2355850" y="2851150"/>
          <p14:tracePt t="40990" x="2355850" y="2838450"/>
          <p14:tracePt t="40997" x="2355850" y="2819400"/>
          <p14:tracePt t="41013" x="2355850" y="2774950"/>
          <p14:tracePt t="41030" x="2355850" y="2717800"/>
          <p14:tracePt t="41047" x="2362200" y="2667000"/>
          <p14:tracePt t="41064" x="2362200" y="2622550"/>
          <p14:tracePt t="41080" x="2362200" y="2609850"/>
          <p14:tracePt t="41083" x="2362200" y="2597150"/>
          <p14:tracePt t="41097" x="2362200" y="2590800"/>
          <p14:tracePt t="41106" x="2362200" y="2571750"/>
          <p14:tracePt t="41109" x="2368550" y="2559050"/>
          <p14:tracePt t="41120" x="2374900" y="2540000"/>
          <p14:tracePt t="41134" x="2381250" y="2527300"/>
          <p14:tracePt t="41147" x="2387600" y="2508250"/>
          <p14:tracePt t="41169" x="2400300" y="2501900"/>
          <p14:tracePt t="41184" x="2425700" y="2495550"/>
          <p14:tracePt t="41197" x="2438400" y="2482850"/>
          <p14:tracePt t="41213" x="2444750" y="2470150"/>
          <p14:tracePt t="41250" x="2444750" y="2463800"/>
          <p14:tracePt t="41331" x="2444750" y="2470150"/>
          <p14:tracePt t="41481" x="2457450" y="2463800"/>
          <p14:tracePt t="41487" x="2482850" y="2444750"/>
          <p14:tracePt t="41497" x="2501900" y="2438400"/>
          <p14:tracePt t="41514" x="2590800" y="2387600"/>
          <p14:tracePt t="41530" x="2616200" y="2374900"/>
          <p14:tracePt t="41546" x="2711450" y="2349500"/>
          <p14:tracePt t="41564" x="2768600" y="2349500"/>
          <p14:tracePt t="41580" x="2806700" y="2343150"/>
          <p14:tracePt t="41597" x="2863850" y="2336800"/>
          <p14:tracePt t="41613" x="2946400" y="2336800"/>
          <p14:tracePt t="41634" x="3022600" y="2330450"/>
          <p14:tracePt t="41647" x="3136900" y="2330450"/>
          <p14:tracePt t="41666" x="3232150" y="2330450"/>
          <p14:tracePt t="41680" x="3308350" y="2330450"/>
          <p14:tracePt t="41697" x="3384550" y="2330450"/>
          <p14:tracePt t="41713" x="3441700" y="2330450"/>
          <p14:tracePt t="41717" x="3479800" y="2330450"/>
          <p14:tracePt t="41732" x="3549650" y="2330450"/>
          <p14:tracePt t="41747" x="3613150" y="2336800"/>
          <p14:tracePt t="41763" x="3657600" y="2355850"/>
          <p14:tracePt t="41780" x="3702050" y="2362200"/>
          <p14:tracePt t="41796" x="3752850" y="2387600"/>
          <p14:tracePt t="41813" x="3810000" y="2406650"/>
          <p14:tracePt t="41830" x="3873500" y="2438400"/>
          <p14:tracePt t="41847" x="3924300" y="2470150"/>
          <p14:tracePt t="41866" x="3994150" y="2495550"/>
          <p14:tracePt t="41880" x="4006850" y="2508250"/>
          <p14:tracePt t="41897" x="4019550" y="2520950"/>
          <p14:tracePt t="41917" x="4025900" y="2527300"/>
          <p14:tracePt t="41995" x="4025900" y="2533650"/>
          <p14:tracePt t="42002" x="4038600" y="2540000"/>
          <p14:tracePt t="42014" x="4044950" y="2540000"/>
          <p14:tracePt t="42030" x="4076700" y="2559050"/>
          <p14:tracePt t="42047" x="4121150" y="2584450"/>
          <p14:tracePt t="42063" x="4159250" y="2616200"/>
          <p14:tracePt t="42080" x="4178300" y="2647950"/>
          <p14:tracePt t="42102" x="4184650" y="2686050"/>
          <p14:tracePt t="42107" x="4184650" y="2705100"/>
          <p14:tracePt t="42130" x="4152900" y="2768600"/>
          <p14:tracePt t="42151" x="4127500" y="2794000"/>
          <p14:tracePt t="42167" x="4102100" y="2813050"/>
          <p14:tracePt t="42182" x="4057650" y="2819400"/>
          <p14:tracePt t="42197" x="4000500" y="2819400"/>
          <p14:tracePt t="42213" x="3962400" y="2819400"/>
          <p14:tracePt t="42232" x="3911600" y="2813050"/>
          <p14:tracePt t="42235" x="3886200" y="2794000"/>
          <p14:tracePt t="42247" x="3854450" y="2762250"/>
          <p14:tracePt t="42263" x="3797300" y="2692400"/>
          <p14:tracePt t="42280" x="3765550" y="2641600"/>
          <p14:tracePt t="42296" x="3746500" y="2590800"/>
          <p14:tracePt t="42298" x="3733800" y="2565400"/>
          <p14:tracePt t="42313" x="3733800" y="2546350"/>
          <p14:tracePt t="42331" x="3733800" y="2514600"/>
          <p14:tracePt t="42336" x="3733800" y="2489200"/>
          <p14:tracePt t="42352" x="3733800" y="2438400"/>
          <p14:tracePt t="42363" x="3733800" y="2393950"/>
          <p14:tracePt t="42384" x="3752850" y="2336800"/>
          <p14:tracePt t="42397" x="3778250" y="2286000"/>
          <p14:tracePt t="42416" x="3810000" y="2228850"/>
          <p14:tracePt t="42430" x="3854450" y="2165350"/>
          <p14:tracePt t="42447" x="3911600" y="2120900"/>
          <p14:tracePt t="42463" x="3968750" y="2095500"/>
          <p14:tracePt t="42482" x="4044950" y="2082800"/>
          <p14:tracePt t="42497" x="4064000" y="2076450"/>
          <p14:tracePt t="42514" x="4140200" y="2076450"/>
          <p14:tracePt t="42532" x="4191000" y="2076450"/>
          <p14:tracePt t="42546" x="4248150" y="2076450"/>
          <p14:tracePt t="42564" x="4324350" y="2089150"/>
          <p14:tracePt t="42580" x="4400550" y="2120900"/>
          <p14:tracePt t="42601" x="4470400" y="2178050"/>
          <p14:tracePt t="42610" x="4514850" y="2216150"/>
          <p14:tracePt t="42611" x="4559300" y="2260600"/>
          <p14:tracePt t="42619" x="4603750" y="2305050"/>
          <p14:tracePt t="42630" x="4635500" y="2343150"/>
          <p14:tracePt t="42647" x="4673600" y="2413000"/>
          <p14:tracePt t="42667" x="4679950" y="2482850"/>
          <p14:tracePt t="42680" x="4679950" y="2571750"/>
          <p14:tracePt t="42697" x="4654550" y="2654300"/>
          <p14:tracePt t="42713" x="4616450" y="2724150"/>
          <p14:tracePt t="42716" x="4597400" y="2755900"/>
          <p14:tracePt t="42731" x="4578350" y="2794000"/>
          <p14:tracePt t="42747" x="4514850" y="2819400"/>
          <p14:tracePt t="42764" x="4438650" y="2832100"/>
          <p14:tracePt t="42780" x="4356100" y="2844800"/>
          <p14:tracePt t="42797" x="4292600" y="2863850"/>
          <p14:tracePt t="42813" x="4248150" y="2870200"/>
          <p14:tracePt t="42830" x="4203700" y="2870200"/>
          <p14:tracePt t="42852" x="4165600" y="2870200"/>
          <p14:tracePt t="42863" x="4133850" y="2870200"/>
          <p14:tracePt t="42880" x="4102100" y="2870200"/>
          <p14:tracePt t="42898" x="4057650" y="2844800"/>
          <p14:tracePt t="42917" x="4025900" y="2832100"/>
          <p14:tracePt t="42930" x="4013200" y="2819400"/>
          <p14:tracePt t="42946" x="3981450" y="2781300"/>
          <p14:tracePt t="42964" x="3968750" y="2762250"/>
          <p14:tracePt t="42981" x="3962400" y="2743200"/>
          <p14:tracePt t="42997" x="3962400" y="2736850"/>
          <p14:tracePt t="43071" x="3962400" y="2730500"/>
          <p14:tracePt t="43075" x="3962400" y="2711450"/>
          <p14:tracePt t="43085" x="3956050" y="2705100"/>
          <p14:tracePt t="43097" x="3956050" y="2698750"/>
          <p14:tracePt t="43234" x="3949700" y="2711450"/>
          <p14:tracePt t="43246" x="3937000" y="2717800"/>
          <p14:tracePt t="43250" x="3911600" y="2730500"/>
          <p14:tracePt t="43263" x="3905250" y="2749550"/>
          <p14:tracePt t="43280" x="3835400" y="2768600"/>
          <p14:tracePt t="43297" x="3727450" y="2768600"/>
          <p14:tracePt t="43314" x="3613150" y="2781300"/>
          <p14:tracePt t="43330" x="3467100" y="2794000"/>
          <p14:tracePt t="43347" x="3238500" y="2794000"/>
          <p14:tracePt t="43366" x="3092450" y="2794000"/>
          <p14:tracePt t="43380" x="2984500" y="2774950"/>
          <p14:tracePt t="43397" x="2889250" y="2787650"/>
          <p14:tracePt t="43417" x="2800350" y="2787650"/>
          <p14:tracePt t="43426" x="2762250" y="2787650"/>
          <p14:tracePt t="43428" x="2724150" y="2787650"/>
          <p14:tracePt t="43447" x="2660650" y="2774950"/>
          <p14:tracePt t="43464" x="2597150" y="2755900"/>
          <p14:tracePt t="43483" x="2559050" y="2736850"/>
          <p14:tracePt t="43757" x="2565400" y="2736850"/>
          <p14:tracePt t="43768" x="2584450" y="2736850"/>
          <p14:tracePt t="43771" x="2616200" y="2736850"/>
          <p14:tracePt t="43780" x="2660650" y="2743200"/>
          <p14:tracePt t="43797" x="2755900" y="2749550"/>
          <p14:tracePt t="43814" x="2882900" y="2755900"/>
          <p14:tracePt t="43830" x="3067050" y="2762250"/>
          <p14:tracePt t="43847" x="3327400" y="2730500"/>
          <p14:tracePt t="43863" x="3549650" y="2724150"/>
          <p14:tracePt t="43884" x="3822700" y="2647950"/>
          <p14:tracePt t="43897" x="3879850" y="2628900"/>
          <p14:tracePt t="43915" x="3943350" y="2590800"/>
          <p14:tracePt t="43948" x="3943350" y="2584450"/>
          <p14:tracePt t="43964" x="3943350" y="2578100"/>
          <p14:tracePt t="44022" x="3937000" y="2578100"/>
          <p14:tracePt t="44118" x="3937000" y="2590800"/>
          <p14:tracePt t="44123" x="3917950" y="2603500"/>
          <p14:tracePt t="44133" x="3905250" y="2622550"/>
          <p14:tracePt t="44147" x="3873500" y="2654300"/>
          <p14:tracePt t="44167" x="3829050" y="2679700"/>
          <p14:tracePt t="44183" x="3778250" y="2698750"/>
          <p14:tracePt t="44197" x="3702050" y="2717800"/>
          <p14:tracePt t="44213" x="3632200" y="2736850"/>
          <p14:tracePt t="44234" x="3556000" y="2749550"/>
          <p14:tracePt t="44247" x="3517900" y="2787650"/>
          <p14:tracePt t="44263" x="3422650" y="2781300"/>
          <p14:tracePt t="44280" x="3327400" y="2781300"/>
          <p14:tracePt t="44297" x="3225800" y="2781300"/>
          <p14:tracePt t="44298" x="3175000" y="2774950"/>
          <p14:tracePt t="44314" x="3130550" y="2762250"/>
          <p14:tracePt t="44330" x="3048000" y="2743200"/>
          <p14:tracePt t="44347" x="2914650" y="2724150"/>
          <p14:tracePt t="44363" x="2825750" y="2705100"/>
          <p14:tracePt t="44380" x="2730500" y="2705100"/>
          <p14:tracePt t="44400" x="2667000" y="2705100"/>
          <p14:tracePt t="44413" x="2590800" y="2692400"/>
          <p14:tracePt t="44430" x="2540000" y="2692400"/>
          <p14:tracePt t="44446" x="2495550" y="2679700"/>
          <p14:tracePt t="44468" x="2470150" y="2660650"/>
          <p14:tracePt t="44484" x="2444750" y="2647950"/>
          <p14:tracePt t="44643" x="2444750" y="2635250"/>
          <p14:tracePt t="44665" x="2444750" y="2584450"/>
          <p14:tracePt t="44680" x="2444750" y="2520950"/>
          <p14:tracePt t="44697" x="2444750" y="2470150"/>
          <p14:tracePt t="44713" x="2419350" y="2444750"/>
          <p14:tracePt t="44730" x="2413000" y="2425700"/>
          <p14:tracePt t="44779" x="2413000" y="2419350"/>
          <p14:tracePt t="44803" x="2444750" y="2406650"/>
          <p14:tracePt t="44814" x="2482850" y="2406650"/>
          <p14:tracePt t="44830" x="2597150" y="2400300"/>
          <p14:tracePt t="44847" x="2762250" y="2400300"/>
          <p14:tracePt t="44863" x="2971800" y="2387600"/>
          <p14:tracePt t="44880" x="3181350" y="2381250"/>
          <p14:tracePt t="44885" x="3257550" y="2374900"/>
          <p14:tracePt t="44900" x="3390900" y="2374900"/>
          <p14:tracePt t="44915" x="3505200" y="2374900"/>
          <p14:tracePt t="44930" x="3549650" y="2387600"/>
          <p14:tracePt t="44947" x="3663950" y="2438400"/>
          <p14:tracePt t="44966" x="3714750" y="2463800"/>
          <p14:tracePt t="44980" x="3746500" y="2482850"/>
          <p14:tracePt t="44998" x="3778250" y="2495550"/>
          <p14:tracePt t="45014" x="3797300" y="2514600"/>
          <p14:tracePt t="45030" x="3829050" y="2540000"/>
          <p14:tracePt t="45047" x="3860800" y="2559050"/>
          <p14:tracePt t="45064" x="3892550" y="2590800"/>
          <p14:tracePt t="45080" x="3924300" y="2622550"/>
          <p14:tracePt t="45097" x="3930650" y="2628900"/>
          <p14:tracePt t="45113" x="3930650" y="2635250"/>
          <p14:tracePt t="45130" x="3911600" y="2647950"/>
          <p14:tracePt t="45148" x="3879850" y="2679700"/>
          <p14:tracePt t="45168" x="3835400" y="2705100"/>
          <p14:tracePt t="45180" x="3765550" y="2743200"/>
          <p14:tracePt t="45188" x="3702050" y="2755900"/>
          <p14:tracePt t="45196" x="3644900" y="2781300"/>
          <p14:tracePt t="45215" x="3486150" y="2800350"/>
          <p14:tracePt t="45231" x="3321050" y="2806700"/>
          <p14:tracePt t="45247" x="3155950" y="2813050"/>
          <p14:tracePt t="45263" x="3016250" y="2813050"/>
          <p14:tracePt t="45280" x="2882900" y="2806700"/>
          <p14:tracePt t="45297" x="2755900" y="2794000"/>
          <p14:tracePt t="45314" x="2641600" y="2800350"/>
          <p14:tracePt t="45330" x="2546350" y="2762250"/>
          <p14:tracePt t="45336" x="2508250" y="2755900"/>
          <p14:tracePt t="45347" x="2489200" y="2768600"/>
          <p14:tracePt t="45364" x="2438400" y="2768600"/>
          <p14:tracePt t="45382" x="2393950" y="2736850"/>
          <p14:tracePt t="45397" x="2343150" y="2679700"/>
          <p14:tracePt t="45417" x="2311400" y="2628900"/>
          <p14:tracePt t="45430" x="2311400" y="2603500"/>
          <p14:tracePt t="45447" x="2311400" y="2571750"/>
          <p14:tracePt t="45463" x="2324100" y="2533650"/>
          <p14:tracePt t="45481" x="2355850" y="2482850"/>
          <p14:tracePt t="45498" x="2432050" y="2406650"/>
          <p14:tracePt t="45514" x="2533650" y="2381250"/>
          <p14:tracePt t="45530" x="2616200" y="2368550"/>
          <p14:tracePt t="45547" x="2921000" y="2324100"/>
          <p14:tracePt t="45564" x="3200400" y="2311400"/>
          <p14:tracePt t="45581" x="3467100" y="2305050"/>
          <p14:tracePt t="45601" x="3689350" y="2305050"/>
          <p14:tracePt t="45616" x="3879850" y="2305050"/>
          <p14:tracePt t="45630" x="4019550" y="2324100"/>
          <p14:tracePt t="45647" x="4064000" y="2349500"/>
          <p14:tracePt t="45697" x="4032250" y="2381250"/>
          <p14:tracePt t="45713" x="4006850" y="2444750"/>
          <p14:tracePt t="45715" x="3994150" y="2470150"/>
          <p14:tracePt t="45731" x="3956050" y="2514600"/>
          <p14:tracePt t="45747" x="3898900" y="2546350"/>
          <p14:tracePt t="45763" x="3816350" y="2590800"/>
          <p14:tracePt t="45780" x="3695700" y="2616200"/>
          <p14:tracePt t="45797" x="3556000" y="2635250"/>
          <p14:tracePt t="45813" x="3397250" y="2667000"/>
          <p14:tracePt t="45830" x="3206750" y="2673350"/>
          <p14:tracePt t="45847" x="3028950" y="2673350"/>
          <p14:tracePt t="45864" x="2844800" y="2673350"/>
          <p14:tracePt t="45880" x="2705100" y="2654300"/>
          <p14:tracePt t="45897" x="2584450" y="2641600"/>
          <p14:tracePt t="45917" x="2438400" y="2597150"/>
          <p14:tracePt t="45930" x="2400300" y="2590800"/>
          <p14:tracePt t="45946" x="2311400" y="2533650"/>
          <p14:tracePt t="45963" x="2286000" y="2501900"/>
          <p14:tracePt t="45982" x="2286000" y="2482850"/>
          <p14:tracePt t="45997" x="2286000" y="2451100"/>
          <p14:tracePt t="46014" x="2311400" y="2419350"/>
          <p14:tracePt t="46030" x="2343150" y="2387600"/>
          <p14:tracePt t="46047" x="2387600" y="2374900"/>
          <p14:tracePt t="46064" x="2444750" y="2349500"/>
          <p14:tracePt t="46080" x="2540000" y="2336800"/>
          <p14:tracePt t="46102" x="2781300" y="2330450"/>
          <p14:tracePt t="46114" x="2882900" y="2330450"/>
          <p14:tracePt t="46132" x="3219450" y="2305050"/>
          <p14:tracePt t="46147" x="3416300" y="2317750"/>
          <p14:tracePt t="46168" x="3556000" y="2324100"/>
          <p14:tracePt t="46186" x="3708400" y="2330450"/>
          <p14:tracePt t="46197" x="3740150" y="2336800"/>
          <p14:tracePt t="46214" x="3797300" y="2362200"/>
          <p14:tracePt t="46231" x="3822700" y="2381250"/>
          <p14:tracePt t="46247" x="3841750" y="2400300"/>
          <p14:tracePt t="46263" x="3860800" y="2438400"/>
          <p14:tracePt t="46280" x="3873500" y="2476500"/>
          <p14:tracePt t="46300" x="3879850" y="2552700"/>
          <p14:tracePt t="46314" x="3879850" y="2584450"/>
          <p14:tracePt t="46330" x="3879850" y="2641600"/>
          <p14:tracePt t="46347" x="3854450" y="2705100"/>
          <p14:tracePt t="46363" x="3822700" y="2730500"/>
          <p14:tracePt t="46380" x="3784600" y="2755900"/>
          <p14:tracePt t="46397" x="3702050" y="2781300"/>
          <p14:tracePt t="46416" x="3587750" y="2787650"/>
          <p14:tracePt t="46424" x="3505200" y="2787650"/>
          <p14:tracePt t="46430" x="3429000" y="2787650"/>
          <p14:tracePt t="46447" x="3257550" y="2768600"/>
          <p14:tracePt t="46463" x="3086100" y="2762250"/>
          <p14:tracePt t="46483" x="2882900" y="2724150"/>
          <p14:tracePt t="46497" x="2851150" y="2705100"/>
          <p14:tracePt t="46514" x="2813050" y="2673350"/>
          <p14:tracePt t="46530" x="2813050" y="2654300"/>
          <p14:tracePt t="46547" x="2813050" y="2641600"/>
          <p14:tracePt t="46563" x="2832100" y="2622550"/>
          <p14:tracePt t="46580" x="2857500" y="2609850"/>
          <p14:tracePt t="46597" x="2901950" y="2603500"/>
          <p14:tracePt t="46613" x="2946400" y="2603500"/>
          <p14:tracePt t="46630" x="2990850" y="2603500"/>
          <p14:tracePt t="46650" x="3035300" y="2603500"/>
          <p14:tracePt t="46663" x="3048000" y="2603500"/>
          <p14:tracePt t="46696" x="3009900" y="2603500"/>
          <p14:tracePt t="46714" x="2971800" y="2603500"/>
          <p14:tracePt t="46717" x="2946400" y="2603500"/>
          <p14:tracePt t="46732" x="2921000" y="2590800"/>
          <p14:tracePt t="46747" x="2895600" y="2552700"/>
          <p14:tracePt t="46763" x="2863850" y="2457450"/>
          <p14:tracePt t="46781" x="2819400" y="2336800"/>
          <p14:tracePt t="46797" x="2774950" y="2266950"/>
          <p14:tracePt t="46815" x="2736850" y="2241550"/>
          <p14:tracePt t="46831" x="2724150" y="2241550"/>
          <p14:tracePt t="46852" x="2717800" y="2247900"/>
          <p14:tracePt t="46863" x="2711450" y="2254250"/>
          <p14:tracePt t="46884" x="2686050" y="2286000"/>
          <p14:tracePt t="46897" x="2673350" y="2305050"/>
          <p14:tracePt t="46918" x="2578100" y="2362200"/>
          <p14:tracePt t="46924" x="2546350" y="2387600"/>
          <p14:tracePt t="46937" x="2520950" y="2413000"/>
          <p14:tracePt t="46947" x="2514600" y="2438400"/>
          <p14:tracePt t="46949" x="2501900" y="2463800"/>
          <p14:tracePt t="46965" x="2489200" y="2482850"/>
          <p14:tracePt t="46983" x="2482850" y="2495550"/>
          <p14:tracePt t="46992" x="2482850" y="2508250"/>
          <p14:tracePt t="46998" x="2476500" y="2520950"/>
          <p14:tracePt t="47014" x="2463800" y="2533650"/>
          <p14:tracePt t="47031" x="2451100" y="2533650"/>
          <p14:tracePt t="47049" x="2438400" y="2540000"/>
          <p14:tracePt t="47065" x="2425700" y="2540000"/>
          <p14:tracePt t="47081" x="2413000" y="2540000"/>
          <p14:tracePt t="47097" x="2400300" y="2540000"/>
          <p14:tracePt t="47107" x="2393950" y="2520950"/>
          <p14:tracePt t="47119" x="2387600" y="2501900"/>
          <p14:tracePt t="47130" x="2374900" y="2489200"/>
          <p14:tracePt t="47149" x="2362200" y="2451100"/>
          <p14:tracePt t="47167" x="2362200" y="2432050"/>
          <p14:tracePt t="47182" x="2362200" y="2374900"/>
          <p14:tracePt t="47197" x="2362200" y="2311400"/>
          <p14:tracePt t="47213" x="2368550" y="2254250"/>
          <p14:tracePt t="47233" x="2400300" y="2216150"/>
          <p14:tracePt t="47249" x="2451100" y="2190750"/>
          <p14:tracePt t="47264" x="2533650" y="2159000"/>
          <p14:tracePt t="47267" x="2578100" y="2133600"/>
          <p14:tracePt t="47280" x="2635250" y="2120900"/>
          <p14:tracePt t="47296" x="2730500" y="2101850"/>
          <p14:tracePt t="47313" x="2819400" y="2095500"/>
          <p14:tracePt t="47330" x="2882900" y="2108200"/>
          <p14:tracePt t="47332" x="2908300" y="2114550"/>
          <p14:tracePt t="47347" x="2952750" y="2127250"/>
          <p14:tracePt t="47363" x="2971800" y="2152650"/>
          <p14:tracePt t="47380" x="2971800" y="2190750"/>
          <p14:tracePt t="47398" x="2971800" y="2247900"/>
          <p14:tracePt t="47418" x="2971800" y="2311400"/>
          <p14:tracePt t="47430" x="2971800" y="2368550"/>
          <p14:tracePt t="47447" x="2971800" y="2387600"/>
          <p14:tracePt t="47464" x="2959100" y="2400300"/>
          <p14:tracePt t="47483" x="2946400" y="2413000"/>
          <p14:tracePt t="47497" x="2933700" y="2413000"/>
          <p14:tracePt t="47514" x="2914650" y="2419350"/>
          <p14:tracePt t="47531" x="2901950" y="2425700"/>
          <p14:tracePt t="47548" x="2895600" y="2432050"/>
          <p14:tracePt t="47564" x="2876550" y="2432050"/>
          <p14:tracePt t="47580" x="2863850" y="2432050"/>
          <p14:tracePt t="47597" x="2857500" y="2432050"/>
          <p14:tracePt t="47613" x="2857500" y="2438400"/>
          <p14:tracePt t="47634" x="2838450" y="2444750"/>
          <p14:tracePt t="47647" x="2806700" y="2451100"/>
          <p14:tracePt t="47666" x="2800350" y="2457450"/>
          <p14:tracePt t="47680" x="2794000" y="2457450"/>
          <p14:tracePt t="47697" x="2794000" y="2463800"/>
          <p14:tracePt t="47827" x="2794000" y="2457450"/>
          <p14:tracePt t="47847" x="2806700" y="2457450"/>
          <p14:tracePt t="47867" x="2806700" y="2444750"/>
          <p14:tracePt t="47896" x="2806700" y="2451100"/>
          <p14:tracePt t="47917" x="2787650" y="2489200"/>
          <p14:tracePt t="47930" x="2781300" y="2495550"/>
          <p14:tracePt t="47947" x="2774950" y="2495550"/>
          <p14:tracePt t="47965" x="2768600" y="2495550"/>
          <p14:tracePt t="47981" x="2762250" y="2501900"/>
          <p14:tracePt t="47997" x="2755900" y="2540000"/>
          <p14:tracePt t="48013" x="2755900" y="2590800"/>
          <p14:tracePt t="48030" x="2749550" y="2622550"/>
          <p14:tracePt t="48046" x="2743200" y="2647950"/>
          <p14:tracePt t="48064" x="2736850" y="2654300"/>
          <p14:tracePt t="48081" x="2730500" y="2660650"/>
          <p14:tracePt t="48101" x="2705100" y="2673350"/>
          <p14:tracePt t="48113" x="2698750" y="2673350"/>
          <p14:tracePt t="48130" x="2641600" y="2679700"/>
          <p14:tracePt t="48151" x="2584450" y="2679700"/>
          <p14:tracePt t="48170" x="2514600" y="2679700"/>
          <p14:tracePt t="48185" x="2451100" y="2667000"/>
          <p14:tracePt t="48197" x="2387600" y="2641600"/>
          <p14:tracePt t="48213" x="2355850" y="2622550"/>
          <p14:tracePt t="48232" x="2330450" y="2571750"/>
          <p14:tracePt t="48247" x="2311400" y="2495550"/>
          <p14:tracePt t="48264" x="2305050" y="2425700"/>
          <p14:tracePt t="48280" x="2305050" y="2368550"/>
          <p14:tracePt t="48297" x="2330450" y="2317750"/>
          <p14:tracePt t="48314" x="2368550" y="2273300"/>
          <p14:tracePt t="48331" x="2425700" y="2247900"/>
          <p14:tracePt t="48347" x="2540000" y="2216150"/>
          <p14:tracePt t="48363" x="2660650" y="2209800"/>
          <p14:tracePt t="48382" x="2838450" y="2209800"/>
          <p14:tracePt t="48397" x="3016250" y="2222500"/>
          <p14:tracePt t="48416" x="3117850" y="2241550"/>
          <p14:tracePt t="48423" x="3155950" y="2254250"/>
          <p14:tracePt t="48430" x="3175000" y="2273300"/>
          <p14:tracePt t="48447" x="3181350" y="2311400"/>
          <p14:tracePt t="48464" x="3175000" y="2381250"/>
          <p14:tracePt t="48480" x="3130550" y="2476500"/>
          <p14:tracePt t="48497" x="3092450" y="2571750"/>
          <p14:tracePt t="48515" x="3016250" y="2660650"/>
          <p14:tracePt t="48530" x="2997200" y="2686050"/>
          <p14:tracePt t="48547" x="2914650" y="2755900"/>
          <p14:tracePt t="48563" x="2851150" y="2787650"/>
          <p14:tracePt t="48581" x="2787650" y="2800350"/>
          <p14:tracePt t="48597" x="2755900" y="2800350"/>
          <p14:tracePt t="48616" x="2743200" y="2800350"/>
          <p14:tracePt t="48630" x="2755900" y="2768600"/>
          <p14:tracePt t="48647" x="2806700" y="2717800"/>
          <p14:tracePt t="48665" x="2908300" y="2686050"/>
          <p14:tracePt t="48680" x="3041650" y="2641600"/>
          <p14:tracePt t="48697" x="3225800" y="2597150"/>
          <p14:tracePt t="48713" x="3429000" y="2533650"/>
          <p14:tracePt t="48715" x="3530600" y="2501900"/>
          <p14:tracePt t="48732" x="3727450" y="2451100"/>
          <p14:tracePt t="48747" x="3917950" y="2400300"/>
          <p14:tracePt t="48763" x="4070350" y="2324100"/>
          <p14:tracePt t="48780" x="4197350" y="2279650"/>
          <p14:tracePt t="48797" x="4286250" y="2241550"/>
          <p14:tracePt t="48814" x="4305300" y="2241550"/>
          <p14:tracePt t="48830" x="4311650" y="2241550"/>
          <p14:tracePt t="48880" x="4286250" y="2241550"/>
          <p14:tracePt t="48901" x="4248150" y="2241550"/>
          <p14:tracePt t="48933" x="4241800" y="2235200"/>
          <p14:tracePt t="48947" x="4222750" y="2190750"/>
          <p14:tracePt t="48971" x="4197350" y="2076450"/>
          <p14:tracePt t="48984" x="4184650" y="2025650"/>
          <p14:tracePt t="48998" x="4191000" y="1949450"/>
          <p14:tracePt t="49013" x="4222750" y="1873250"/>
          <p14:tracePt t="49030" x="4279900" y="1816100"/>
          <p14:tracePt t="49047" x="4324350" y="1752600"/>
          <p14:tracePt t="49064" x="4413250" y="1727200"/>
          <p14:tracePt t="49080" x="4514850" y="1695450"/>
          <p14:tracePt t="49097" x="4641850" y="1689100"/>
          <p14:tracePt t="49103" x="4699000" y="1689100"/>
          <p14:tracePt t="49114" x="4775200" y="1727200"/>
          <p14:tracePt t="49132" x="4813300" y="1778000"/>
          <p14:tracePt t="49147" x="4845050" y="1873250"/>
          <p14:tracePt t="49169" x="4851400" y="1987550"/>
          <p14:tracePt t="49180" x="4813300" y="2076450"/>
          <p14:tracePt t="49187" x="4781550" y="2101850"/>
          <p14:tracePt t="49197" x="4756150" y="2120900"/>
          <p14:tracePt t="49214" x="4692650" y="2152650"/>
          <p14:tracePt t="49233" x="4610100" y="2178050"/>
          <p14:tracePt t="49247" x="4527550" y="2209800"/>
          <p14:tracePt t="49264" x="4476750" y="2254250"/>
          <p14:tracePt t="49280" x="4445000" y="2324100"/>
          <p14:tracePt t="49297" x="4432300" y="2419350"/>
          <p14:tracePt t="49298" x="4432300" y="2489200"/>
          <p14:tracePt t="49314" x="4445000" y="2578100"/>
          <p14:tracePt t="49330" x="4464050" y="2749550"/>
          <p14:tracePt t="49347" x="4533900" y="2990850"/>
          <p14:tracePt t="49355" x="4533900" y="3048000"/>
          <p14:tracePt t="49366" x="4533900" y="3124200"/>
          <p14:tracePt t="49380" x="4502150" y="3200400"/>
          <p14:tracePt t="49397" x="4451350" y="3232150"/>
          <p14:tracePt t="49416" x="4394200" y="3251200"/>
          <p14:tracePt t="49430" x="4324350" y="3257550"/>
          <p14:tracePt t="49448" x="4254500" y="3257550"/>
          <p14:tracePt t="49464" x="4210050" y="3257550"/>
          <p14:tracePt t="49483" x="4171950" y="3251200"/>
          <p14:tracePt t="49499" x="4159250" y="3200400"/>
          <p14:tracePt t="49513" x="4159250" y="3175000"/>
          <p14:tracePt t="49530" x="4203700" y="3060700"/>
          <p14:tracePt t="49547" x="4279900" y="2952750"/>
          <p14:tracePt t="49563" x="4349750" y="2921000"/>
          <p14:tracePt t="49580" x="4419600" y="2933700"/>
          <p14:tracePt t="49597" x="4445000" y="2959100"/>
          <p14:tracePt t="49613" x="4470400" y="2984500"/>
          <p14:tracePt t="49630" x="4495800" y="3022600"/>
          <p14:tracePt t="49648" x="4502150" y="3060700"/>
          <p14:tracePt t="49666" x="4502150" y="3130550"/>
          <p14:tracePt t="49680" x="4464050" y="3232150"/>
          <p14:tracePt t="49697" x="4413250" y="3352800"/>
          <p14:tracePt t="49699" x="4381500" y="3397250"/>
          <p14:tracePt t="49713" x="4349750" y="3448050"/>
          <p14:tracePt t="49730" x="4260850" y="3505200"/>
          <p14:tracePt t="49731" x="4229100" y="3517900"/>
          <p14:tracePt t="49747" x="4165600" y="3536950"/>
          <p14:tracePt t="49764" x="4114800" y="3556000"/>
          <p14:tracePt t="49780" x="4070350" y="3575050"/>
          <p14:tracePt t="49797" x="4032250" y="3632200"/>
          <p14:tracePt t="49814" x="3987800" y="3708400"/>
          <p14:tracePt t="49830" x="3937000" y="3797300"/>
          <p14:tracePt t="49851" x="3886200" y="3873500"/>
          <p14:tracePt t="49864" x="3829050" y="3930650"/>
          <p14:tracePt t="49883" x="3702050" y="3968750"/>
          <p14:tracePt t="49897" x="3663950" y="3981450"/>
          <p14:tracePt t="49916" x="3568700" y="3968750"/>
          <p14:tracePt t="49930" x="3549650" y="3956050"/>
          <p14:tracePt t="49964" x="3575050" y="3911600"/>
          <p14:tracePt t="49982" x="3638550" y="3860800"/>
          <p14:tracePt t="49997" x="3702050" y="3816350"/>
          <p14:tracePt t="50016" x="3765550" y="3810000"/>
          <p14:tracePt t="50030" x="3784600" y="3810000"/>
          <p14:tracePt t="50047" x="3784600" y="3822700"/>
          <p14:tracePt t="50063" x="3778250" y="3854450"/>
          <p14:tracePt t="50080" x="3740150" y="3892550"/>
          <p14:tracePt t="50097" x="3708400" y="3911600"/>
          <p14:tracePt t="50107" x="3683000" y="3917950"/>
          <p14:tracePt t="50118" x="3670300" y="3924300"/>
          <p14:tracePt t="50131" x="3657600" y="3924300"/>
          <p14:tracePt t="50167" x="3657600" y="3917950"/>
          <p14:tracePt t="50182" x="3651250" y="3911600"/>
          <p14:tracePt t="50198" x="3644900" y="3892550"/>
          <p14:tracePt t="50215" x="3606800" y="3854450"/>
          <p14:tracePt t="50230" x="3530600" y="3797300"/>
          <p14:tracePt t="50250" x="3429000" y="3702050"/>
          <p14:tracePt t="50264" x="3308350" y="3600450"/>
          <p14:tracePt t="50281" x="3168650" y="3473450"/>
          <p14:tracePt t="50297" x="3035300" y="3308350"/>
          <p14:tracePt t="50316" x="2813050" y="3054350"/>
          <p14:tracePt t="50331" x="2698750" y="2921000"/>
          <p14:tracePt t="50349" x="2616200" y="2825750"/>
          <p14:tracePt t="50363" x="2559050" y="2762250"/>
          <p14:tracePt t="50383" x="2508250" y="2692400"/>
          <p14:tracePt t="50400" x="2489200" y="2647950"/>
          <p14:tracePt t="50417" x="2476500" y="2609850"/>
          <p14:tracePt t="50431" x="2470150" y="2578100"/>
          <p14:tracePt t="50447" x="2470150" y="2571750"/>
          <p14:tracePt t="50468" x="2501900" y="2540000"/>
          <p14:tracePt t="50482" x="2565400" y="2508250"/>
          <p14:tracePt t="50497" x="2609850" y="2495550"/>
          <p14:tracePt t="50514" x="2711450" y="2457450"/>
          <p14:tracePt t="50531" x="2863850" y="2406650"/>
          <p14:tracePt t="50548" x="3244850" y="2355850"/>
          <p14:tracePt t="50563" x="3498850" y="2305050"/>
          <p14:tracePt t="50580" x="3752850" y="2260600"/>
          <p14:tracePt t="50597" x="3905250" y="2184400"/>
          <p14:tracePt t="50613" x="4006850" y="2165350"/>
          <p14:tracePt t="50633" x="4114800" y="2159000"/>
          <p14:tracePt t="50647" x="4191000" y="2159000"/>
          <p14:tracePt t="50667" x="4229100" y="2159000"/>
          <p14:tracePt t="50680" x="4229100" y="2152650"/>
          <p14:tracePt t="50732" x="4222750" y="2152650"/>
          <p14:tracePt t="50747" x="4216400" y="2165350"/>
          <p14:tracePt t="50763" x="4203700" y="2197100"/>
          <p14:tracePt t="50780" x="4159250" y="2260600"/>
          <p14:tracePt t="50797" x="4089400" y="2374900"/>
          <p14:tracePt t="50815" x="4019550" y="2527300"/>
          <p14:tracePt t="50830" x="3956050" y="2686050"/>
          <p14:tracePt t="50851" x="3879850" y="2813050"/>
          <p14:tracePt t="50865" x="3860800" y="2927350"/>
          <p14:tracePt t="50880" x="3860800" y="3041650"/>
          <p14:tracePt t="50897" x="3848100" y="3162300"/>
          <p14:tracePt t="50902" x="3848100" y="3225800"/>
          <p14:tracePt t="50915" x="3848100" y="3346450"/>
          <p14:tracePt t="50930" x="3854450" y="3448050"/>
          <p14:tracePt t="50949" x="3860800" y="3511550"/>
          <p14:tracePt t="50964" x="3848100" y="3549650"/>
          <p14:tracePt t="50983" x="3829050" y="3568700"/>
          <p14:tracePt t="50997" x="3790950" y="3575050"/>
          <p14:tracePt t="51014" x="3746500" y="3581400"/>
          <p14:tracePt t="51030" x="3702050" y="3581400"/>
          <p14:tracePt t="51047" x="3676650" y="3581400"/>
          <p14:tracePt t="51063" x="3619500" y="3543300"/>
          <p14:tracePt t="51080" x="3543300" y="3498850"/>
          <p14:tracePt t="51097" x="3429000" y="3422650"/>
          <p14:tracePt t="51105" x="3378200" y="3378200"/>
          <p14:tracePt t="51109" x="3321050" y="3333750"/>
          <p14:tracePt t="51130" x="3130550" y="3219450"/>
          <p14:tracePt t="51148" x="2959100" y="3092450"/>
          <p14:tracePt t="51168" x="2794000" y="2933700"/>
          <p14:tracePt t="51183" x="2641600" y="2787650"/>
          <p14:tracePt t="51187" x="2571750" y="2717800"/>
          <p14:tracePt t="51198" x="2527300" y="2673350"/>
          <p14:tracePt t="51215" x="2457450" y="2628900"/>
          <p14:tracePt t="51233" x="2444750" y="2628900"/>
          <p14:tracePt t="51263" x="2444750" y="2622550"/>
          <p14:tracePt t="51280" x="2463800" y="2597150"/>
          <p14:tracePt t="51297" x="2482850" y="2565400"/>
          <p14:tracePt t="51314" x="2501900" y="2520950"/>
          <p14:tracePt t="51330" x="2520950" y="2482850"/>
          <p14:tracePt t="51337" x="2540000" y="2476500"/>
          <p14:tracePt t="51347" x="2609850" y="2444750"/>
          <p14:tracePt t="51363" x="2717800" y="2393950"/>
          <p14:tracePt t="51385" x="2952750" y="2355850"/>
          <p14:tracePt t="51397" x="3225800" y="2311400"/>
          <p14:tracePt t="51418" x="3498850" y="2273300"/>
          <p14:tracePt t="51432" x="3721100" y="2235200"/>
          <p14:tracePt t="51448" x="3886200" y="2203450"/>
          <p14:tracePt t="51464" x="4025900" y="2203450"/>
          <p14:tracePt t="51483" x="4102100" y="2203450"/>
          <p14:tracePt t="51547" x="4095750" y="2203450"/>
          <p14:tracePt t="51564" x="4089400" y="2203450"/>
          <p14:tracePt t="51573" x="4076700" y="2216150"/>
          <p14:tracePt t="51580" x="4057650" y="2247900"/>
          <p14:tracePt t="51597" x="4006850" y="2343150"/>
          <p14:tracePt t="51618" x="3949700" y="2463800"/>
          <p14:tracePt t="51630" x="3860800" y="2597150"/>
          <p14:tracePt t="51647" x="3803650" y="2755900"/>
          <p14:tracePt t="51666" x="3733800" y="2889250"/>
          <p14:tracePt t="51680" x="3683000" y="3009900"/>
          <p14:tracePt t="51697" x="3663950" y="3136900"/>
          <p14:tracePt t="51713" x="3625850" y="3232150"/>
          <p14:tracePt t="51716" x="3619500" y="3276600"/>
          <p14:tracePt t="51731" x="3600450" y="3340100"/>
          <p14:tracePt t="51747" x="3587750" y="3359150"/>
          <p14:tracePt t="51764" x="3562350" y="3365500"/>
          <p14:tracePt t="51781" x="3530600" y="3365500"/>
          <p14:tracePt t="51797" x="3492500" y="3365500"/>
          <p14:tracePt t="51813" x="3422650" y="3302000"/>
          <p14:tracePt t="51830" x="3321050" y="3206750"/>
          <p14:tracePt t="51847" x="3238500" y="3136900"/>
          <p14:tracePt t="51863" x="3105150" y="3035300"/>
          <p14:tracePt t="51880" x="2984500" y="2946400"/>
          <p14:tracePt t="51898" x="2762250" y="2787650"/>
          <p14:tracePt t="51918" x="2647950" y="2705100"/>
          <p14:tracePt t="51931" x="2559050" y="2622550"/>
          <p14:tracePt t="51948" x="2527300" y="2571750"/>
          <p14:tracePt t="51967" x="2501900" y="2527300"/>
          <p14:tracePt t="52013" x="2501900" y="2508250"/>
          <p14:tracePt t="52030" x="2527300" y="2476500"/>
          <p14:tracePt t="52047" x="2609850" y="2438400"/>
          <p14:tracePt t="52064" x="2743200" y="2400300"/>
          <p14:tracePt t="52080" x="2927350" y="2368550"/>
          <p14:tracePt t="52097" x="3143250" y="2368550"/>
          <p14:tracePt t="52105" x="3282950" y="2368550"/>
          <p14:tracePt t="52113" x="3422650" y="2368550"/>
          <p14:tracePt t="52133" x="3803650" y="2362200"/>
          <p14:tracePt t="52147" x="3981450" y="2362200"/>
          <p14:tracePt t="52167" x="4095750" y="2349500"/>
          <p14:tracePt t="52184" x="4121150" y="2362200"/>
          <p14:tracePt t="52232" x="4108450" y="2368550"/>
          <p14:tracePt t="52247" x="4089400" y="2393950"/>
          <p14:tracePt t="52264" x="4057650" y="2463800"/>
          <p14:tracePt t="52280" x="4013200" y="2578100"/>
          <p14:tracePt t="52284" x="3968750" y="2628900"/>
          <p14:tracePt t="52297" x="3937000" y="2717800"/>
          <p14:tracePt t="52314" x="3879850" y="2882900"/>
          <p14:tracePt t="52330" x="3803650" y="3073400"/>
          <p14:tracePt t="52334" x="3771900" y="3143250"/>
          <p14:tracePt t="52347" x="3721100" y="3257550"/>
          <p14:tracePt t="52364" x="3683000" y="3340100"/>
          <p14:tracePt t="52380" x="3657600" y="3390900"/>
          <p14:tracePt t="52397" x="3632200" y="3441700"/>
          <p14:tracePt t="52417" x="3587750" y="3473450"/>
          <p14:tracePt t="52424" x="3562350" y="3479800"/>
          <p14:tracePt t="52431" x="3536950" y="3486150"/>
          <p14:tracePt t="52447" x="3467100" y="3492500"/>
          <p14:tracePt t="52464" x="3390900" y="3473450"/>
          <p14:tracePt t="52480" x="3282950" y="3441700"/>
          <p14:tracePt t="52497" x="3187700" y="3390900"/>
          <p14:tracePt t="52513" x="3092450" y="3314700"/>
          <p14:tracePt t="52530" x="2959100" y="3232150"/>
          <p14:tracePt t="52547" x="2800350" y="3117850"/>
          <p14:tracePt t="52564" x="2705100" y="3035300"/>
          <p14:tracePt t="52580" x="2635250" y="2952750"/>
          <p14:tracePt t="52597" x="2571750" y="2857500"/>
          <p14:tracePt t="52613" x="2546350" y="2781300"/>
          <p14:tracePt t="52630" x="2508250" y="2730500"/>
          <p14:tracePt t="52649" x="2508250" y="2705100"/>
          <p14:tracePt t="52668" x="2501900" y="2692400"/>
          <p14:tracePt t="52680" x="2501900" y="2686050"/>
          <p14:tracePt t="52697" x="2514600" y="2673350"/>
          <p14:tracePt t="52715" x="2533650" y="2628900"/>
          <p14:tracePt t="52730" x="2540000" y="2584450"/>
          <p14:tracePt t="52747" x="2565400" y="2546350"/>
          <p14:tracePt t="52763" x="2635250" y="2508250"/>
          <p14:tracePt t="52780" x="2755900" y="2457450"/>
          <p14:tracePt t="52797" x="2901950" y="2413000"/>
          <p14:tracePt t="52814" x="3041650" y="2374900"/>
          <p14:tracePt t="52830" x="3149600" y="2368550"/>
          <p14:tracePt t="52847" x="3232150" y="2368550"/>
          <p14:tracePt t="52864" x="3308350" y="2368550"/>
          <p14:tracePt t="52883" x="3365500" y="2374900"/>
          <p14:tracePt t="52931" x="3352800" y="2374900"/>
          <p14:tracePt t="52948" x="3352800" y="2381250"/>
          <p14:tracePt t="53195" x="3371850" y="2381250"/>
          <p14:tracePt t="53213" x="3422650" y="2387600"/>
          <p14:tracePt t="53233" x="3479800" y="2406650"/>
          <p14:tracePt t="53247" x="3543300" y="2419350"/>
          <p14:tracePt t="53264" x="3606800" y="2438400"/>
          <p14:tracePt t="53280" x="3651250" y="2463800"/>
          <p14:tracePt t="53297" x="3663950" y="2470150"/>
          <p14:tracePt t="53300" x="3663950" y="2476500"/>
          <p14:tracePt t="53314" x="3663950" y="2501900"/>
          <p14:tracePt t="53330" x="3638550" y="2520950"/>
          <p14:tracePt t="53347" x="3556000" y="2571750"/>
          <p14:tracePt t="53363" x="3505200" y="2590800"/>
          <p14:tracePt t="53380" x="3441700" y="2590800"/>
          <p14:tracePt t="53401" x="3378200" y="2578100"/>
          <p14:tracePt t="53418" x="3327400" y="2533650"/>
          <p14:tracePt t="53433" x="3244850" y="2482850"/>
          <p14:tracePt t="53449" x="3168650" y="2438400"/>
          <p14:tracePt t="53464" x="3098800" y="2400300"/>
          <p14:tracePt t="53481" x="3028950" y="2368550"/>
          <p14:tracePt t="53497" x="2946400" y="2324100"/>
          <p14:tracePt t="53514" x="2844800" y="2209800"/>
          <p14:tracePt t="53532" x="2832100" y="2178050"/>
          <p14:tracePt t="53548" x="2794000" y="2120900"/>
          <p14:tracePt t="53564" x="2755900" y="2057400"/>
          <p14:tracePt t="53582" x="2730500" y="1981200"/>
          <p14:tracePt t="53597" x="2673350" y="1892300"/>
          <p14:tracePt t="53615" x="2603500" y="1809750"/>
          <p14:tracePt t="53636" x="2533650" y="1720850"/>
          <p14:tracePt t="53651" x="2419350" y="1638300"/>
          <p14:tracePt t="53666" x="2368550" y="1606550"/>
          <p14:tracePt t="53680" x="2247900" y="1543050"/>
          <p14:tracePt t="53698" x="2057400" y="1435100"/>
          <p14:tracePt t="53718" x="1955800" y="1352550"/>
          <p14:tracePt t="53732" x="1911350" y="1308100"/>
          <p14:tracePt t="53749" x="1879600" y="1276350"/>
          <p14:tracePt t="53765" x="1847850" y="1244600"/>
          <p14:tracePt t="53781" x="1803400" y="1219200"/>
          <p14:tracePt t="53797" x="1771650" y="1187450"/>
          <p14:tracePt t="53813" x="1752600" y="1168400"/>
          <p14:tracePt t="53830" x="1746250" y="1168400"/>
          <p14:tracePt t="53891" x="1739900" y="1168400"/>
          <p14:tracePt t="53899" x="1727200" y="1162050"/>
          <p14:tracePt t="53917" x="1708150" y="1155700"/>
          <p14:tracePt t="53930" x="1701800" y="1149350"/>
          <p14:tracePt t="53947" x="1657350" y="1136650"/>
          <p14:tracePt t="53964" x="1619250" y="1117600"/>
          <p14:tracePt t="53982" x="1593850" y="1111250"/>
          <p14:tracePt t="53998" x="1568450" y="1104900"/>
          <p14:tracePt t="54013" x="1549400" y="1085850"/>
          <p14:tracePt t="54030" x="1543050" y="1085850"/>
          <p14:tracePt t="54047" x="1536700" y="1079500"/>
          <p14:tracePt t="54064" x="1524000" y="1073150"/>
          <p14:tracePt t="54080" x="1504950" y="1060450"/>
          <p14:tracePt t="54203" x="1498600" y="1060450"/>
          <p14:tracePt t="54383" x="1492250" y="1060450"/>
          <p14:tracePt t="54563" x="1511300" y="1054100"/>
          <p14:tracePt t="54571" x="1543050" y="1041400"/>
          <p14:tracePt t="54581" x="1581150" y="1035050"/>
          <p14:tracePt t="54597" x="1670050" y="1022350"/>
          <p14:tracePt t="54614" x="1752600" y="1016000"/>
          <p14:tracePt t="54630" x="1841500" y="1003300"/>
          <p14:tracePt t="54647" x="1911350" y="1003300"/>
          <p14:tracePt t="54666" x="1968500" y="1003300"/>
          <p14:tracePt t="54680" x="2019300" y="1016000"/>
          <p14:tracePt t="54697" x="2070100" y="1022350"/>
          <p14:tracePt t="54699" x="2095500" y="1022350"/>
          <p14:tracePt t="54713" x="2127250" y="1028700"/>
          <p14:tracePt t="54732" x="2203450" y="1028700"/>
          <p14:tracePt t="54747" x="2254250" y="1028700"/>
          <p14:tracePt t="54764" x="2305050" y="1028700"/>
          <p14:tracePt t="54780" x="2381250" y="1035050"/>
          <p14:tracePt t="54797" x="2457450" y="1041400"/>
          <p14:tracePt t="54814" x="2546350" y="1047750"/>
          <p14:tracePt t="54830" x="2635250" y="1054100"/>
          <p14:tracePt t="54847" x="2711450" y="1054100"/>
          <p14:tracePt t="54863" x="2781300" y="1054100"/>
          <p14:tracePt t="54880" x="2844800" y="1054100"/>
          <p14:tracePt t="54899" x="2971800" y="1054100"/>
          <p14:tracePt t="54917" x="3079750" y="1079500"/>
          <p14:tracePt t="54930" x="3117850" y="1098550"/>
          <p14:tracePt t="54947" x="3251200" y="1098550"/>
          <p14:tracePt t="54964" x="3333750" y="1104900"/>
          <p14:tracePt t="54983" x="3422650" y="1104900"/>
          <p14:tracePt t="54997" x="3486150" y="1098550"/>
          <p14:tracePt t="55014" x="3549650" y="1098550"/>
          <p14:tracePt t="55030" x="3606800" y="1092200"/>
          <p14:tracePt t="55047" x="3670300" y="1111250"/>
          <p14:tracePt t="55063" x="3740150" y="1111250"/>
          <p14:tracePt t="55081" x="3822700" y="1130300"/>
          <p14:tracePt t="55097" x="3892550" y="1123950"/>
          <p14:tracePt t="55102" x="3924300" y="1117600"/>
          <p14:tracePt t="55114" x="3949700" y="1117600"/>
          <p14:tracePt t="55134" x="4032250" y="1117600"/>
          <p14:tracePt t="55147" x="4102100" y="1117600"/>
          <p14:tracePt t="55168" x="4165600" y="1104900"/>
          <p14:tracePt t="55179" x="4197350" y="1104900"/>
          <p14:tracePt t="55181" x="4229100" y="1098550"/>
          <p14:tracePt t="55197" x="4273550" y="1098550"/>
          <p14:tracePt t="55214" x="4298950" y="1098550"/>
          <p14:tracePt t="55232" x="4318000" y="1104900"/>
          <p14:tracePt t="55236" x="4324350" y="1104900"/>
          <p14:tracePt t="55247" x="4337050" y="1104900"/>
          <p14:tracePt t="55265" x="4368800" y="1104900"/>
          <p14:tracePt t="55280" x="4413250" y="1104900"/>
          <p14:tracePt t="55283" x="4438650" y="1104900"/>
          <p14:tracePt t="55297" x="4470400" y="1104900"/>
          <p14:tracePt t="55314" x="4527550" y="1104900"/>
          <p14:tracePt t="55330" x="4572000" y="1104900"/>
          <p14:tracePt t="55347" x="4622800" y="1104900"/>
          <p14:tracePt t="55366" x="4679950" y="1104900"/>
          <p14:tracePt t="55381" x="4718050" y="1104900"/>
          <p14:tracePt t="55397" x="4775200" y="1104900"/>
          <p14:tracePt t="55416" x="4826000" y="1104900"/>
          <p14:tracePt t="55430" x="4876800" y="1104900"/>
          <p14:tracePt t="55447" x="4921250" y="1104900"/>
          <p14:tracePt t="55464" x="4965700" y="1104900"/>
          <p14:tracePt t="55482" x="5029200" y="1104900"/>
          <p14:tracePt t="55498" x="5105400" y="1104900"/>
          <p14:tracePt t="55514" x="5168900" y="1104900"/>
          <p14:tracePt t="55531" x="5232400" y="1104900"/>
          <p14:tracePt t="55534" x="5264150" y="1104900"/>
          <p14:tracePt t="55547" x="5314950" y="1104900"/>
          <p14:tracePt t="55564" x="5378450" y="1104900"/>
          <p14:tracePt t="55580" x="5454650" y="1104900"/>
          <p14:tracePt t="55597" x="5537200" y="1104900"/>
          <p14:tracePt t="55613" x="5626100" y="1104900"/>
          <p14:tracePt t="55630" x="5715000" y="1104900"/>
          <p14:tracePt t="55647" x="5797550" y="1098550"/>
          <p14:tracePt t="55668" x="5937250" y="1098550"/>
          <p14:tracePt t="55680" x="5994400" y="1098550"/>
          <p14:tracePt t="55697" x="6096000" y="1098550"/>
          <p14:tracePt t="55714" x="6184900" y="1104900"/>
          <p14:tracePt t="55732" x="6280150" y="1104900"/>
          <p14:tracePt t="55747" x="6337300" y="1104900"/>
          <p14:tracePt t="55764" x="6394450" y="1104900"/>
          <p14:tracePt t="55780" x="6451600" y="1104900"/>
          <p14:tracePt t="55797" x="6502400" y="1104900"/>
          <p14:tracePt t="55814" x="6546850" y="1104900"/>
          <p14:tracePt t="55830" x="6591300" y="1104900"/>
          <p14:tracePt t="55847" x="6642100" y="1104900"/>
          <p14:tracePt t="55863" x="6686550" y="1104900"/>
          <p14:tracePt t="55884" x="6718300" y="1104900"/>
          <p14:tracePt t="55897" x="6724650" y="1104900"/>
          <p14:tracePt t="56868" x="6699250" y="1104900"/>
          <p14:tracePt t="56875" x="6686550" y="1117600"/>
          <p14:tracePt t="56889" x="6661150" y="1123950"/>
          <p14:tracePt t="56900" x="6565900" y="1155700"/>
          <p14:tracePt t="56917" x="6407150" y="1200150"/>
          <p14:tracePt t="56932" x="6153150" y="1289050"/>
          <p14:tracePt t="56947" x="5861050" y="1403350"/>
          <p14:tracePt t="56968" x="5537200" y="1511300"/>
          <p14:tracePt t="56983" x="5257800" y="1600200"/>
          <p14:tracePt t="56997" x="5003800" y="1701800"/>
          <p14:tracePt t="57014" x="4756150" y="1790700"/>
          <p14:tracePt t="57031" x="4546600" y="1860550"/>
          <p14:tracePt t="57047" x="4349750" y="1898650"/>
          <p14:tracePt t="57055" x="4273550" y="1917700"/>
          <p14:tracePt t="57064" x="4216400" y="1936750"/>
          <p14:tracePt t="57080" x="4121150" y="1968500"/>
          <p14:tracePt t="57100" x="3949700" y="2006600"/>
          <p14:tracePt t="57116" x="3829050" y="2006600"/>
          <p14:tracePt t="57130" x="3778250" y="2012950"/>
          <p14:tracePt t="57150" x="3625850" y="2019300"/>
          <p14:tracePt t="57166" x="3530600" y="2032000"/>
          <p14:tracePt t="57180" x="3435350" y="2051050"/>
          <p14:tracePt t="57197" x="3308350" y="2063750"/>
          <p14:tracePt t="57213" x="3213100" y="2082800"/>
          <p14:tracePt t="57230" x="3117850" y="2076450"/>
          <p14:tracePt t="57247" x="3060700" y="2063750"/>
          <p14:tracePt t="57263" x="3028950" y="2057400"/>
          <p14:tracePt t="57280" x="3022600" y="2051050"/>
          <p14:tracePt t="57297" x="3016250" y="2051050"/>
          <p14:tracePt t="57330" x="3016250" y="2057400"/>
          <p14:tracePt t="57347" x="2990850" y="2057400"/>
          <p14:tracePt t="57363" x="2952750" y="2057400"/>
          <p14:tracePt t="57385" x="2914650" y="2057400"/>
          <p14:tracePt t="57397" x="2876550" y="2057400"/>
          <p14:tracePt t="57416" x="2851150" y="2057400"/>
          <p14:tracePt t="57430" x="2838450" y="2057400"/>
          <p14:tracePt t="57448" x="2832100" y="2057400"/>
          <p14:tracePt t="57715" x="2825750" y="2057400"/>
          <p14:tracePt t="58148" x="2819400" y="2057400"/>
          <p14:tracePt t="58156" x="2813050" y="2051050"/>
          <p14:tracePt t="58174" x="2794000" y="2044700"/>
          <p14:tracePt t="58183" x="2781300" y="2044700"/>
          <p14:tracePt t="58267" x="2774950" y="2038350"/>
          <p14:tracePt t="58635" x="2768600" y="2038350"/>
          <p14:tracePt t="58644" x="2755900" y="2038350"/>
          <p14:tracePt t="58652" x="2749550" y="2038350"/>
          <p14:tracePt t="58666" x="2743200" y="2032000"/>
          <p14:tracePt t="58685" x="2724150" y="2025650"/>
          <p14:tracePt t="59418" x="2724150" y="2019300"/>
          <p14:tracePt t="59874" x="2717800" y="2019300"/>
          <p14:tracePt t="60139" x="2717800" y="2012950"/>
          <p14:tracePt t="60307" x="2711450" y="2012950"/>
          <p14:tracePt t="60715" x="2705100" y="2012950"/>
          <p14:tracePt t="60834" x="2698750" y="2012950"/>
          <p14:tracePt t="61381" x="2686050" y="2012950"/>
          <p14:tracePt t="61388" x="2679700" y="2012950"/>
          <p14:tracePt t="61397" x="2673350" y="2012950"/>
          <p14:tracePt t="61415" x="2667000" y="2019300"/>
          <p14:tracePt t="61430" x="2660650" y="2012950"/>
          <p14:tracePt t="61463" x="2654300" y="2012950"/>
          <p14:tracePt t="61480" x="2654300" y="2000250"/>
          <p14:tracePt t="61544" x="2647950" y="2000250"/>
          <p14:tracePt t="61551" x="2635250" y="2000250"/>
          <p14:tracePt t="61564" x="2628900" y="2000250"/>
          <p14:tracePt t="61580" x="2622550" y="2000250"/>
          <p14:tracePt t="61891" x="2616200" y="2000250"/>
          <p14:tracePt t="61898" x="2597150" y="2000250"/>
          <p14:tracePt t="61918" x="2552700" y="2000250"/>
          <p14:tracePt t="61931" x="2520950" y="2000250"/>
          <p14:tracePt t="61947" x="2495550" y="2000250"/>
          <p14:tracePt t="61969" x="2470150" y="2000250"/>
          <p14:tracePt t="61979" x="2463800" y="2000250"/>
          <p14:tracePt t="62187" x="2463800" y="1993900"/>
          <p14:tracePt t="62578" x="2457450" y="2000250"/>
          <p14:tracePt t="62587" x="2451100" y="2000250"/>
          <p14:tracePt t="62597" x="2444750" y="2006600"/>
          <p14:tracePt t="62650" x="2438400" y="2006600"/>
          <p14:tracePt t="62779" x="2432050" y="2006600"/>
          <p14:tracePt t="63140" x="2432050" y="2012950"/>
          <p14:tracePt t="63323" x="2432050" y="2006600"/>
          <p14:tracePt t="63671" x="2419350" y="2006600"/>
          <p14:tracePt t="63676" x="2400300" y="2006600"/>
          <p14:tracePt t="63684" x="2393950" y="2006600"/>
          <p14:tracePt t="63698" x="2381250" y="2006600"/>
          <p14:tracePt t="63714" x="2368550" y="2006600"/>
          <p14:tracePt t="63733" x="2343150" y="2006600"/>
          <p14:tracePt t="63748" x="2324100" y="2006600"/>
          <p14:tracePt t="63764" x="2311400" y="2012950"/>
          <p14:tracePt t="63781" x="2292350" y="2012950"/>
          <p14:tracePt t="63797" x="2266950" y="2012950"/>
          <p14:tracePt t="63814" x="2247900" y="2019300"/>
          <p14:tracePt t="63831" x="2222500" y="2032000"/>
          <p14:tracePt t="63847" x="2190750" y="2032000"/>
          <p14:tracePt t="63865" x="2171700" y="2038350"/>
          <p14:tracePt t="63880" x="2152650" y="2044700"/>
          <p14:tracePt t="63901" x="2127250" y="2051050"/>
          <p14:tracePt t="63916" x="2108200" y="2051050"/>
          <p14:tracePt t="63930" x="2101850" y="2057400"/>
          <p14:tracePt t="63947" x="2095500" y="2057400"/>
          <p14:tracePt t="63964" x="2082800" y="2063750"/>
          <p14:tracePt t="63981" x="2070100" y="2070100"/>
          <p14:tracePt t="63997" x="2051050" y="2082800"/>
          <p14:tracePt t="64014" x="2032000" y="2095500"/>
          <p14:tracePt t="64031" x="2006600" y="2108200"/>
          <p14:tracePt t="64047" x="1987550" y="2127250"/>
          <p14:tracePt t="64064" x="1949450" y="2133600"/>
          <p14:tracePt t="64081" x="1924050" y="2152650"/>
          <p14:tracePt t="64102" x="1905000" y="2171700"/>
          <p14:tracePt t="64107" x="1892300" y="2171700"/>
          <p14:tracePt t="64133" x="1892300" y="2178050"/>
          <p14:tracePt t="64187" x="1892300" y="2184400"/>
          <p14:tracePt t="64198" x="1892300" y="2197100"/>
          <p14:tracePt t="64202" x="1885950" y="2203450"/>
          <p14:tracePt t="64215" x="1879600" y="2203450"/>
          <p14:tracePt t="64232" x="1873250" y="2222500"/>
          <p14:tracePt t="64238" x="1866900" y="2228850"/>
          <p14:tracePt t="64247" x="1860550" y="2235200"/>
          <p14:tracePt t="64264" x="1860550" y="2254250"/>
          <p14:tracePt t="64280" x="1854200" y="2266950"/>
          <p14:tracePt t="64290" x="1847850" y="2266950"/>
          <p14:tracePt t="64295" x="1841500" y="2279650"/>
          <p14:tracePt t="64299" x="1841500" y="2286000"/>
          <p14:tracePt t="64314" x="1841500" y="2298700"/>
          <p14:tracePt t="64331" x="1822450" y="2349500"/>
          <p14:tracePt t="64347" x="1816100" y="2387600"/>
          <p14:tracePt t="64366" x="1803400" y="2425700"/>
          <p14:tracePt t="64380" x="1803400" y="2470150"/>
          <p14:tracePt t="64397" x="1803400" y="2527300"/>
          <p14:tracePt t="64416" x="1803400" y="2584450"/>
          <p14:tracePt t="64430" x="1797050" y="2635250"/>
          <p14:tracePt t="64447" x="1797050" y="2692400"/>
          <p14:tracePt t="64464" x="1797050" y="2749550"/>
          <p14:tracePt t="64482" x="1797050" y="2806700"/>
          <p14:tracePt t="64497" x="1797050" y="2825750"/>
          <p14:tracePt t="64514" x="1797050" y="2882900"/>
          <p14:tracePt t="64531" x="1828800" y="2971800"/>
          <p14:tracePt t="64547" x="1860550" y="3016250"/>
          <p14:tracePt t="64564" x="1879600" y="3060700"/>
          <p14:tracePt t="64580" x="1911350" y="3092450"/>
          <p14:tracePt t="64597" x="1943100" y="3117850"/>
          <p14:tracePt t="64613" x="1981200" y="3136900"/>
          <p14:tracePt t="64630" x="2012950" y="3155950"/>
          <p14:tracePt t="64652" x="2063750" y="3187700"/>
          <p14:tracePt t="64667" x="2082800" y="3194050"/>
          <p14:tracePt t="64681" x="2139950" y="3206750"/>
          <p14:tracePt t="64697" x="2190750" y="3232150"/>
          <p14:tracePt t="64716" x="2286000" y="3257550"/>
          <p14:tracePt t="64733" x="2330450" y="3263900"/>
          <p14:tracePt t="64747" x="2362200" y="3263900"/>
          <p14:tracePt t="64764" x="2393950" y="3276600"/>
          <p14:tracePt t="64780" x="2419350" y="3276600"/>
          <p14:tracePt t="64797" x="2451100" y="3282950"/>
          <p14:tracePt t="64814" x="2470150" y="3282950"/>
          <p14:tracePt t="64831" x="2520950" y="3282950"/>
          <p14:tracePt t="64847" x="2571750" y="3282950"/>
          <p14:tracePt t="64853" x="2609850" y="3282950"/>
          <p14:tracePt t="64863" x="2641600" y="3289300"/>
          <p14:tracePt t="64883" x="2730500" y="3276600"/>
          <p14:tracePt t="64897" x="2749550" y="3276600"/>
          <p14:tracePt t="64917" x="2806700" y="3263900"/>
          <p14:tracePt t="64930" x="2813050" y="3257550"/>
          <p14:tracePt t="64947" x="2876550" y="3238500"/>
          <p14:tracePt t="64964" x="2921000" y="3225800"/>
          <p14:tracePt t="64983" x="2971800" y="3200400"/>
          <p14:tracePt t="64997" x="3022600" y="3168650"/>
          <p14:tracePt t="65015" x="3060700" y="3143250"/>
          <p14:tracePt t="65030" x="3105150" y="3111500"/>
          <p14:tracePt t="65047" x="3149600" y="3073400"/>
          <p14:tracePt t="65064" x="3181350" y="3041650"/>
          <p14:tracePt t="65081" x="3206750" y="2984500"/>
          <p14:tracePt t="65085" x="3219450" y="2959100"/>
          <p14:tracePt t="65097" x="3232150" y="2927350"/>
          <p14:tracePt t="65106" x="3244850" y="2889250"/>
          <p14:tracePt t="65110" x="3251200" y="2851150"/>
          <p14:tracePt t="65117" x="3263900" y="2813050"/>
          <p14:tracePt t="65130" x="3282950" y="2755900"/>
          <p14:tracePt t="65147" x="3282950" y="2686050"/>
          <p14:tracePt t="65167" x="3276600" y="2641600"/>
          <p14:tracePt t="65180" x="3276600" y="2597150"/>
          <p14:tracePt t="65197" x="3257550" y="2559050"/>
          <p14:tracePt t="65213" x="3244850" y="2508250"/>
          <p14:tracePt t="65233" x="3225800" y="2463800"/>
          <p14:tracePt t="65247" x="3213100" y="2413000"/>
          <p14:tracePt t="65264" x="3200400" y="2374900"/>
          <p14:tracePt t="65281" x="3175000" y="2349500"/>
          <p14:tracePt t="65297" x="3136900" y="2317750"/>
          <p14:tracePt t="65314" x="3086100" y="2298700"/>
          <p14:tracePt t="65317" x="3073400" y="2292350"/>
          <p14:tracePt t="65331" x="3060700" y="2279650"/>
          <p14:tracePt t="65348" x="3028950" y="2260600"/>
          <p14:tracePt t="65363" x="3016250" y="2247900"/>
          <p14:tracePt t="65380" x="2997200" y="2241550"/>
          <p14:tracePt t="65401" x="2971800" y="2228850"/>
          <p14:tracePt t="65417" x="2946400" y="2228850"/>
          <p14:tracePt t="65430" x="2927350" y="2209800"/>
          <p14:tracePt t="65447" x="2895600" y="2197100"/>
          <p14:tracePt t="65465" x="2863850" y="2190750"/>
          <p14:tracePt t="65483" x="2806700" y="2171700"/>
          <p14:tracePt t="65497" x="2787650" y="2159000"/>
          <p14:tracePt t="65513" x="2755900" y="2139950"/>
          <p14:tracePt t="65530" x="2698750" y="2108200"/>
          <p14:tracePt t="65548" x="2647950" y="2089150"/>
          <p14:tracePt t="65564" x="2597150" y="2076450"/>
          <p14:tracePt t="65581" x="2552700" y="2057400"/>
          <p14:tracePt t="65597" x="2527300" y="2051050"/>
          <p14:tracePt t="65614" x="2508250" y="2044700"/>
          <p14:tracePt t="65631" x="2501900" y="2044700"/>
          <p14:tracePt t="65647" x="2495550" y="2038350"/>
          <p14:tracePt t="65666" x="2489200" y="2038350"/>
          <p14:tracePt t="65680" x="2476500" y="2032000"/>
          <p14:tracePt t="65697" x="2457450" y="2032000"/>
          <p14:tracePt t="65713" x="2444750" y="2032000"/>
          <p14:tracePt t="65733" x="2432050" y="2032000"/>
          <p14:tracePt t="65795" x="2432050" y="2038350"/>
          <p14:tracePt t="65804" x="2451100" y="2063750"/>
          <p14:tracePt t="65814" x="2463800" y="2082800"/>
          <p14:tracePt t="65822" x="2482850" y="2108200"/>
          <p14:tracePt t="65830" x="2508250" y="2133600"/>
          <p14:tracePt t="65847" x="2552700" y="2165350"/>
          <p14:tracePt t="65864" x="2603500" y="2197100"/>
          <p14:tracePt t="65880" x="2660650" y="2222500"/>
          <p14:tracePt t="65882" x="2686050" y="2228850"/>
          <p14:tracePt t="65897" x="2711450" y="2247900"/>
          <p14:tracePt t="65917" x="2755900" y="2260600"/>
          <p14:tracePt t="65923" x="2774950" y="2260600"/>
          <p14:tracePt t="65931" x="2794000" y="2266950"/>
          <p14:tracePt t="65947" x="2838450" y="2286000"/>
          <p14:tracePt t="65964" x="2882900" y="2305050"/>
          <p14:tracePt t="65981" x="2959100" y="2349500"/>
          <p14:tracePt t="65997" x="3067050" y="2393950"/>
          <p14:tracePt t="66013" x="3181350" y="2419350"/>
          <p14:tracePt t="66033" x="3302000" y="2425700"/>
          <p14:tracePt t="66047" x="3441700" y="2432050"/>
          <p14:tracePt t="66064" x="3600450" y="2413000"/>
          <p14:tracePt t="66081" x="3714750" y="2406650"/>
          <p14:tracePt t="66097" x="3835400" y="2438400"/>
          <p14:tracePt t="66103" x="3911600" y="2457450"/>
          <p14:tracePt t="66113" x="3981450" y="2463800"/>
          <p14:tracePt t="66130" x="4102100" y="2476500"/>
          <p14:tracePt t="66133" x="4165600" y="2470150"/>
          <p14:tracePt t="66149" x="4279900" y="2463800"/>
          <p14:tracePt t="66167" x="4413250" y="2463800"/>
          <p14:tracePt t="66182" x="4521200" y="2444750"/>
          <p14:tracePt t="66197" x="4641850" y="2419350"/>
          <p14:tracePt t="66214" x="4711700" y="2419350"/>
          <p14:tracePt t="66234" x="4756150" y="2419350"/>
          <p14:tracePt t="66246" x="4762500" y="2413000"/>
          <p14:tracePt t="66264" x="4768850" y="2406650"/>
          <p14:tracePt t="66280" x="4781550" y="2400300"/>
          <p14:tracePt t="66297" x="4781550" y="2387600"/>
          <p14:tracePt t="66298" x="4787900" y="2381250"/>
          <p14:tracePt t="66314" x="4787900" y="2368550"/>
          <p14:tracePt t="66330" x="4800600" y="2343150"/>
          <p14:tracePt t="66347" x="4806950" y="2317750"/>
          <p14:tracePt t="66364" x="4806950" y="2311400"/>
          <p14:tracePt t="66384" x="4794250" y="2286000"/>
          <p14:tracePt t="66397" x="4762500" y="2266950"/>
          <p14:tracePt t="66416" x="4737100" y="2254250"/>
          <p14:tracePt t="66423" x="4718050" y="2247900"/>
          <p14:tracePt t="66430" x="4711700" y="2241550"/>
          <p14:tracePt t="66447" x="4692650" y="2235200"/>
          <p14:tracePt t="66464" x="4667250" y="2222500"/>
          <p14:tracePt t="66482" x="4635500" y="2216150"/>
          <p14:tracePt t="66497" x="4622800" y="2209800"/>
          <p14:tracePt t="66514" x="4597400" y="2203450"/>
          <p14:tracePt t="66516" x="4591050" y="2203450"/>
          <p14:tracePt t="66531" x="4578350" y="2203450"/>
          <p14:tracePt t="66547" x="4533900" y="2203450"/>
          <p14:tracePt t="66564" x="4502150" y="2203450"/>
          <p14:tracePt t="66581" x="4464050" y="2203450"/>
          <p14:tracePt t="66597" x="4425950" y="2203450"/>
          <p14:tracePt t="66615" x="4368800" y="2203450"/>
          <p14:tracePt t="66630" x="4330700" y="2203450"/>
          <p14:tracePt t="66647" x="4286250" y="2203450"/>
          <p14:tracePt t="66666" x="4241800" y="2216150"/>
          <p14:tracePt t="66680" x="4210050" y="2228850"/>
          <p14:tracePt t="66697" x="4191000" y="2241550"/>
          <p14:tracePt t="66699" x="4178300" y="2247900"/>
          <p14:tracePt t="66713" x="4165600" y="2254250"/>
          <p14:tracePt t="66732" x="4133850" y="2273300"/>
          <p14:tracePt t="66747" x="4108450" y="2298700"/>
          <p14:tracePt t="66764" x="4076700" y="2324100"/>
          <p14:tracePt t="66781" x="4044950" y="2355850"/>
          <p14:tracePt t="66798" x="4019550" y="2381250"/>
          <p14:tracePt t="66814" x="3994150" y="2419350"/>
          <p14:tracePt t="66831" x="3968750" y="2451100"/>
          <p14:tracePt t="66853" x="3930650" y="2508250"/>
          <p14:tracePt t="66869" x="3917950" y="2527300"/>
          <p14:tracePt t="66881" x="3905250" y="2546350"/>
          <p14:tracePt t="66902" x="3886200" y="2584450"/>
          <p14:tracePt t="66917" x="3873500" y="2622550"/>
          <p14:tracePt t="66931" x="3867150" y="2673350"/>
          <p14:tracePt t="66947" x="3854450" y="2730500"/>
          <p14:tracePt t="66964" x="3854450" y="2787650"/>
          <p14:tracePt t="66983" x="3854450" y="2844800"/>
          <p14:tracePt t="66997" x="3854450" y="2908300"/>
          <p14:tracePt t="67014" x="3854450" y="2959100"/>
          <p14:tracePt t="67031" x="3867150" y="2997200"/>
          <p14:tracePt t="67047" x="3879850" y="3041650"/>
          <p14:tracePt t="67066" x="3917950" y="3105150"/>
          <p14:tracePt t="67085" x="3943350" y="3136900"/>
          <p14:tracePt t="67100" x="3968750" y="3162300"/>
          <p14:tracePt t="67115" x="4000500" y="3187700"/>
          <p14:tracePt t="67134" x="4025900" y="3219450"/>
          <p14:tracePt t="67149" x="4051300" y="3244850"/>
          <p14:tracePt t="67167" x="4064000" y="3251200"/>
          <p14:tracePt t="67180" x="4089400" y="3270250"/>
          <p14:tracePt t="67197" x="4108450" y="3282950"/>
          <p14:tracePt t="67214" x="4146550" y="3308350"/>
          <p14:tracePt t="67234" x="4191000" y="3314700"/>
          <p14:tracePt t="67247" x="4241800" y="3321050"/>
          <p14:tracePt t="67264" x="4305300" y="3321050"/>
          <p14:tracePt t="67280" x="4362450" y="3321050"/>
          <p14:tracePt t="67297" x="4413250" y="3321050"/>
          <p14:tracePt t="67301" x="4438650" y="3321050"/>
          <p14:tracePt t="67314" x="4470400" y="3321050"/>
          <p14:tracePt t="67331" x="4572000" y="3314700"/>
          <p14:tracePt t="67348" x="4641850" y="3295650"/>
          <p14:tracePt t="67367" x="4724400" y="3263900"/>
          <p14:tracePt t="67380" x="4787900" y="3232150"/>
          <p14:tracePt t="67397" x="4857750" y="3206750"/>
          <p14:tracePt t="67415" x="4902200" y="3175000"/>
          <p14:tracePt t="67433" x="4940300" y="3124200"/>
          <p14:tracePt t="67447" x="4978400" y="3054350"/>
          <p14:tracePt t="67453" x="4997450" y="3022600"/>
          <p14:tracePt t="67464" x="5016500" y="2978150"/>
          <p14:tracePt t="67482" x="5048250" y="2895600"/>
          <p14:tracePt t="67497" x="5067300" y="2825750"/>
          <p14:tracePt t="67514" x="5080000" y="2781300"/>
          <p14:tracePt t="67532" x="5080000" y="2711450"/>
          <p14:tracePt t="67547" x="5086350" y="2654300"/>
          <p14:tracePt t="67564" x="5086350" y="2622550"/>
          <p14:tracePt t="67581" x="5080000" y="2571750"/>
          <p14:tracePt t="67597" x="5041900" y="2514600"/>
          <p14:tracePt t="67614" x="5016500" y="2476500"/>
          <p14:tracePt t="67631" x="4991100" y="2438400"/>
          <p14:tracePt t="67651" x="4978400" y="2419350"/>
          <p14:tracePt t="67666" x="4965700" y="2400300"/>
          <p14:tracePt t="67680" x="4946650" y="2393950"/>
          <p14:tracePt t="67697" x="4927600" y="2381250"/>
          <p14:tracePt t="67698" x="4921250" y="2368550"/>
          <p14:tracePt t="67714" x="4902200" y="2362200"/>
          <p14:tracePt t="67732" x="4857750" y="2330450"/>
          <p14:tracePt t="67747" x="4819650" y="2305050"/>
          <p14:tracePt t="67764" x="4794250" y="2298700"/>
          <p14:tracePt t="67780" x="4756150" y="2298700"/>
          <p14:tracePt t="67797" x="4730750" y="2298700"/>
          <p14:tracePt t="67814" x="4718050" y="2292350"/>
          <p14:tracePt t="67847" x="4718050" y="2286000"/>
          <p14:tracePt t="67882" x="4711700" y="2286000"/>
          <p14:tracePt t="69299" x="4711700" y="2273300"/>
          <p14:tracePt t="69307" x="4711700" y="2254250"/>
          <p14:tracePt t="69316" x="4711700" y="2247900"/>
          <p14:tracePt t="69330" x="4679950" y="2222500"/>
          <p14:tracePt t="69347" x="4622800" y="2197100"/>
          <p14:tracePt t="69364" x="4565650" y="2159000"/>
          <p14:tracePt t="69382" x="4502150" y="2120900"/>
          <p14:tracePt t="69397" x="4432300" y="2070100"/>
          <p14:tracePt t="69416" x="4381500" y="2019300"/>
          <p14:tracePt t="69430" x="4337050" y="1968500"/>
          <p14:tracePt t="69448" x="4330700" y="1943100"/>
          <p14:tracePt t="69464" x="4318000" y="1911350"/>
          <p14:tracePt t="69482" x="4292600" y="1854200"/>
          <p14:tracePt t="69497" x="4248150" y="1797050"/>
          <p14:tracePt t="69514" x="4197350" y="1771650"/>
          <p14:tracePt t="69531" x="4133850" y="1758950"/>
          <p14:tracePt t="69547" x="4076700" y="1727200"/>
          <p14:tracePt t="69564" x="4006850" y="1701800"/>
          <p14:tracePt t="69580" x="3905250" y="1670050"/>
          <p14:tracePt t="69597" x="3797300" y="1638300"/>
          <p14:tracePt t="69617" x="3689350" y="1593850"/>
          <p14:tracePt t="69630" x="3575050" y="1587500"/>
          <p14:tracePt t="69647" x="3454400" y="1562100"/>
          <p14:tracePt t="69666" x="3333750" y="1517650"/>
          <p14:tracePt t="69685" x="3117850" y="1435100"/>
          <p14:tracePt t="69697" x="3041650" y="1409700"/>
          <p14:tracePt t="69713" x="2901950" y="1365250"/>
          <p14:tracePt t="69733" x="2717800" y="1289050"/>
          <p14:tracePt t="69747" x="2622550" y="1250950"/>
          <p14:tracePt t="69764" x="2565400" y="1244600"/>
          <p14:tracePt t="69780" x="2508250" y="1219200"/>
          <p14:tracePt t="69797" x="2470150" y="1219200"/>
          <p14:tracePt t="69814" x="2406650" y="1206500"/>
          <p14:tracePt t="69830" x="2349500" y="1187450"/>
          <p14:tracePt t="69847" x="2279650" y="1155700"/>
          <p14:tracePt t="69863" x="2216150" y="1130300"/>
          <p14:tracePt t="69885" x="2139950" y="1098550"/>
          <p14:tracePt t="69900" x="2089150" y="1098550"/>
          <p14:tracePt t="69918" x="2032000" y="1085850"/>
          <p14:tracePt t="69930" x="1981200" y="1079500"/>
          <p14:tracePt t="69947" x="1936750" y="1054100"/>
          <p14:tracePt t="69966" x="1911350" y="1041400"/>
          <p14:tracePt t="69982" x="1898650" y="1035050"/>
          <p14:tracePt t="69997" x="1892300" y="1028700"/>
          <p14:tracePt t="70014" x="1866900" y="1022350"/>
          <p14:tracePt t="70031" x="1835150" y="1003300"/>
          <p14:tracePt t="70052" x="1809750" y="990600"/>
          <p14:tracePt t="70323" x="1809750" y="984250"/>
          <p14:tracePt t="70339" x="1809750" y="977900"/>
          <p14:tracePt t="70364" x="1809750" y="971550"/>
          <p14:tracePt t="70372" x="1822450" y="965200"/>
          <p14:tracePt t="70385" x="1828800" y="958850"/>
          <p14:tracePt t="70397" x="1854200" y="952500"/>
          <p14:tracePt t="70402" x="1866900" y="946150"/>
          <p14:tracePt t="70416" x="1879600" y="946150"/>
          <p14:tracePt t="70431" x="1898650" y="933450"/>
          <p14:tracePt t="70451" x="1936750" y="933450"/>
          <p14:tracePt t="70464" x="1955800" y="933450"/>
          <p14:tracePt t="70482" x="2019300" y="927100"/>
          <p14:tracePt t="70497" x="2032000" y="927100"/>
          <p14:tracePt t="70514" x="2070100" y="920750"/>
          <p14:tracePt t="70516" x="2101850" y="920750"/>
          <p14:tracePt t="70531" x="2171700" y="920750"/>
          <p14:tracePt t="70549" x="2235200" y="920750"/>
          <p14:tracePt t="70564" x="2286000" y="920750"/>
          <p14:tracePt t="70580" x="2330450" y="920750"/>
          <p14:tracePt t="70597" x="2362200" y="920750"/>
          <p14:tracePt t="70614" x="2406650" y="920750"/>
          <p14:tracePt t="70631" x="2451100" y="920750"/>
          <p14:tracePt t="70647" x="2489200" y="920750"/>
          <p14:tracePt t="70667" x="2565400" y="920750"/>
          <p14:tracePt t="70680" x="2584450" y="920750"/>
          <p14:tracePt t="70697" x="2628900" y="920750"/>
          <p14:tracePt t="70699" x="2654300" y="927100"/>
          <p14:tracePt t="70714" x="2673350" y="933450"/>
          <p14:tracePt t="70733" x="2743200" y="933450"/>
          <p14:tracePt t="70747" x="2787650" y="933450"/>
          <p14:tracePt t="70764" x="2844800" y="933450"/>
          <p14:tracePt t="70780" x="2901950" y="933450"/>
          <p14:tracePt t="70798" x="2946400" y="933450"/>
          <p14:tracePt t="70814" x="3009900" y="952500"/>
          <p14:tracePt t="70831" x="3079750" y="977900"/>
          <p14:tracePt t="70850" x="3143250" y="971550"/>
          <p14:tracePt t="70864" x="3244850" y="984250"/>
          <p14:tracePt t="70884" x="3346450" y="984250"/>
          <p14:tracePt t="70902" x="3403600" y="990600"/>
          <p14:tracePt t="70918" x="3467100" y="996950"/>
          <p14:tracePt t="70933" x="3530600" y="996950"/>
          <p14:tracePt t="70947" x="3600450" y="996950"/>
          <p14:tracePt t="70964" x="3683000" y="1009650"/>
          <p14:tracePt t="70988" x="3797300" y="1016000"/>
          <p14:tracePt t="70997" x="3822700" y="1022350"/>
          <p14:tracePt t="71014" x="3873500" y="1041400"/>
          <p14:tracePt t="71031" x="3930650" y="1047750"/>
          <p14:tracePt t="71047" x="3987800" y="1047750"/>
          <p14:tracePt t="71064" x="4013200" y="1054100"/>
          <p14:tracePt t="71080" x="4044950" y="1054100"/>
          <p14:tracePt t="71083" x="4064000" y="1054100"/>
          <p14:tracePt t="71097" x="4095750" y="1054100"/>
          <p14:tracePt t="71107" x="4146550" y="1054100"/>
          <p14:tracePt t="71116" x="4178300" y="1054100"/>
          <p14:tracePt t="71130" x="4235450" y="1054100"/>
          <p14:tracePt t="71147" x="4318000" y="1054100"/>
          <p14:tracePt t="71168" x="4394200" y="1060450"/>
          <p14:tracePt t="71184" x="4464050" y="1060450"/>
          <p14:tracePt t="71197" x="4527550" y="1060450"/>
          <p14:tracePt t="71213" x="4584700" y="1060450"/>
          <p14:tracePt t="71232" x="4660900" y="1073150"/>
          <p14:tracePt t="71247" x="4737100" y="1079500"/>
          <p14:tracePt t="71264" x="4819650" y="1098550"/>
          <p14:tracePt t="71280" x="4908550" y="1098550"/>
          <p14:tracePt t="71297" x="4997450" y="1104900"/>
          <p14:tracePt t="71314" x="5137150" y="1117600"/>
          <p14:tracePt t="71330" x="5264150" y="1117600"/>
          <p14:tracePt t="71351" x="5384800" y="1123950"/>
          <p14:tracePt t="71363" x="5499100" y="1123950"/>
          <p14:tracePt t="71380" x="5600700" y="1123950"/>
          <p14:tracePt t="71400" x="5683250" y="1123950"/>
          <p14:tracePt t="71418" x="5765800" y="1123950"/>
          <p14:tracePt t="71430" x="5880100" y="1123950"/>
          <p14:tracePt t="71447" x="6007100" y="1117600"/>
          <p14:tracePt t="71464" x="6127750" y="1123950"/>
          <p14:tracePt t="71484" x="6197600" y="1123950"/>
          <p14:tracePt t="71497" x="6203950" y="1123950"/>
          <p14:tracePt t="71514" x="6210300" y="1123950"/>
          <p14:tracePt t="71595" x="6210300" y="1130300"/>
          <p14:tracePt t="71605" x="6210300" y="1155700"/>
          <p14:tracePt t="71614" x="6197600" y="1187450"/>
          <p14:tracePt t="71636" x="6127750" y="1390650"/>
          <p14:tracePt t="71647" x="6096000" y="1485900"/>
          <p14:tracePt t="71667" x="6013450" y="1809750"/>
          <p14:tracePt t="71680" x="5994400" y="1917700"/>
          <p14:tracePt t="71697" x="5981700" y="2082800"/>
          <p14:tracePt t="71718" x="5981700" y="2216150"/>
          <p14:tracePt t="71733" x="5969000" y="2273300"/>
          <p14:tracePt t="71747" x="5975350" y="2336800"/>
          <p14:tracePt t="71764" x="5962650" y="2381250"/>
          <p14:tracePt t="71780" x="5956300" y="2406650"/>
          <p14:tracePt t="71797" x="5949950" y="2406650"/>
          <p14:tracePt t="72176" x="5949950" y="2387600"/>
          <p14:tracePt t="72184" x="5949950" y="2362200"/>
          <p14:tracePt t="72197" x="5949950" y="2311400"/>
          <p14:tracePt t="72214" x="5956300" y="2241550"/>
          <p14:tracePt t="72233" x="5956300" y="2159000"/>
          <p14:tracePt t="72247" x="5975350" y="2095500"/>
          <p14:tracePt t="72264" x="6013450" y="2038350"/>
          <p14:tracePt t="72283" x="6102350" y="1987550"/>
          <p14:tracePt t="72299" x="6172200" y="1955800"/>
          <p14:tracePt t="72314" x="6229350" y="1936750"/>
          <p14:tracePt t="72331" x="6388100" y="1892300"/>
          <p14:tracePt t="72347" x="6451600" y="1885950"/>
          <p14:tracePt t="72364" x="6483350" y="1885950"/>
          <p14:tracePt t="72416" x="6483350" y="1911350"/>
          <p14:tracePt t="72430" x="6483350" y="1955800"/>
          <p14:tracePt t="72447" x="6483350" y="2025650"/>
          <p14:tracePt t="72463" x="6464300" y="2089150"/>
          <p14:tracePt t="72480" x="6445250" y="2159000"/>
          <p14:tracePt t="72497" x="6407150" y="2203450"/>
          <p14:tracePt t="72514" x="6337300" y="2260600"/>
          <p14:tracePt t="72530" x="6292850" y="2286000"/>
          <p14:tracePt t="72547" x="6267450" y="2292350"/>
          <p14:tracePt t="72597" x="6280150" y="2292350"/>
          <p14:tracePt t="72614" x="6318250" y="2292350"/>
          <p14:tracePt t="72631" x="6375400" y="2292350"/>
          <p14:tracePt t="72647" x="6464300" y="2292350"/>
          <p14:tracePt t="72667" x="6578600" y="2286000"/>
          <p14:tracePt t="72680" x="6731000" y="2286000"/>
          <p14:tracePt t="72697" x="6851650" y="2286000"/>
          <p14:tracePt t="72716" x="6972300" y="2286000"/>
          <p14:tracePt t="72733" x="7010400" y="2286000"/>
          <p14:tracePt t="72747" x="7029450" y="2298700"/>
          <p14:tracePt t="72764" x="7048500" y="2317750"/>
          <p14:tracePt t="72780" x="7073900" y="2343150"/>
          <p14:tracePt t="72797" x="7086600" y="2355850"/>
          <p14:tracePt t="72814" x="7092950" y="2362200"/>
          <p14:tracePt t="72831" x="7092950" y="2368550"/>
          <p14:tracePt t="72851" x="7092950" y="2374900"/>
          <p14:tracePt t="72864" x="7092950" y="2381250"/>
          <p14:tracePt t="72920" x="7086600" y="2381250"/>
          <p14:tracePt t="72936" x="7080250" y="2381250"/>
          <p14:tracePt t="72947" x="7067550" y="2343150"/>
          <p14:tracePt t="72968" x="7042150" y="2298700"/>
          <p14:tracePt t="72983" x="7042150" y="2235200"/>
          <p14:tracePt t="72997" x="7042150" y="2165350"/>
          <p14:tracePt t="73014" x="7042150" y="2101850"/>
          <p14:tracePt t="73031" x="7061200" y="2038350"/>
          <p14:tracePt t="73047" x="7112000" y="1993900"/>
          <p14:tracePt t="73064" x="7175500" y="1955800"/>
          <p14:tracePt t="73087" x="7289800" y="1911350"/>
          <p14:tracePt t="73102" x="7366000" y="1911350"/>
          <p14:tracePt t="73113" x="7404100" y="1911350"/>
          <p14:tracePt t="73136" x="7512050" y="1911350"/>
          <p14:tracePt t="73139" x="7543800" y="1911350"/>
          <p14:tracePt t="73148" x="7569200" y="1911350"/>
          <p14:tracePt t="73167" x="7581900" y="1924050"/>
          <p14:tracePt t="73183" x="7581900" y="1949450"/>
          <p14:tracePt t="73197" x="7581900" y="1987550"/>
          <p14:tracePt t="73216" x="7569200" y="2044700"/>
          <p14:tracePt t="73235" x="7543800" y="2108200"/>
          <p14:tracePt t="73247" x="7493000" y="2184400"/>
          <p14:tracePt t="73264" x="7416800" y="2247900"/>
          <p14:tracePt t="73280" x="7346950" y="2305050"/>
          <p14:tracePt t="73297" x="7283450" y="2343150"/>
          <p14:tracePt t="73314" x="7239000" y="2368550"/>
          <p14:tracePt t="73330" x="7181850" y="2387600"/>
          <p14:tracePt t="73347" x="7137400" y="2387600"/>
          <p14:tracePt t="73366" x="7099300" y="2406650"/>
          <p14:tracePt t="73380" x="7061200" y="2419350"/>
          <p14:tracePt t="73398" x="7035800" y="2419350"/>
          <p14:tracePt t="73418" x="7016750" y="2419350"/>
          <p14:tracePt t="73430" x="7010400" y="2425700"/>
          <p14:tracePt t="73642" x="7004050" y="2425700"/>
          <p14:tracePt t="73794" x="7004050" y="2432050"/>
          <p14:tracePt t="73814" x="7004050" y="2451100"/>
          <p14:tracePt t="73830" x="6953250" y="2457450"/>
          <p14:tracePt t="73847" x="6908800" y="2476500"/>
          <p14:tracePt t="73864" x="6845300" y="2482850"/>
          <p14:tracePt t="73882" x="6800850" y="2514600"/>
          <p14:tracePt t="73897" x="6781800" y="2527300"/>
          <p14:tracePt t="73917" x="6743700" y="2559050"/>
          <p14:tracePt t="73930" x="6737350" y="2590800"/>
          <p14:tracePt t="73952" x="6731000" y="2635250"/>
          <p14:tracePt t="73964" x="6731000" y="2673350"/>
          <p14:tracePt t="73982" x="6731000" y="2686050"/>
          <p14:tracePt t="73997" x="6737350" y="2692400"/>
          <p14:tracePt t="74031" x="6737350" y="2698750"/>
          <p14:tracePt t="74047" x="6737350" y="2711450"/>
          <p14:tracePt t="74064" x="6737350" y="2717800"/>
          <p14:tracePt t="74101" x="6718300" y="2724150"/>
          <p14:tracePt t="74116" x="6686550" y="2724150"/>
          <p14:tracePt t="74130" x="6680200" y="2724150"/>
          <p14:tracePt t="74147" x="6597650" y="2730500"/>
          <p14:tracePt t="74168" x="6527800" y="2749550"/>
          <p14:tracePt t="74182" x="6445250" y="2755900"/>
          <p14:tracePt t="74192" x="6407150" y="2762250"/>
          <p14:tracePt t="74199" x="6362700" y="2768600"/>
          <p14:tracePt t="74214" x="6273800" y="2755900"/>
          <p14:tracePt t="74233" x="6197600" y="2749550"/>
          <p14:tracePt t="74248" x="6115050" y="2743200"/>
          <p14:tracePt t="74264" x="6045200" y="2724150"/>
          <p14:tracePt t="74280" x="5975350" y="2717800"/>
          <p14:tracePt t="74297" x="5886450" y="2730500"/>
          <p14:tracePt t="74299" x="5835650" y="2736850"/>
          <p14:tracePt t="74314" x="5810250" y="2749550"/>
          <p14:tracePt t="74331" x="5664200" y="2730500"/>
          <p14:tracePt t="74351" x="5588000" y="2730500"/>
          <p14:tracePt t="74367" x="5549900" y="2749550"/>
          <p14:tracePt t="74380" x="5518150" y="2743200"/>
          <p14:tracePt t="74400" x="5486400" y="2743200"/>
          <p14:tracePt t="74417" x="5454650" y="2743200"/>
          <p14:tracePt t="74429" x="5429250" y="2736850"/>
          <p14:tracePt t="74436" x="5416550" y="2736850"/>
          <p14:tracePt t="74448" x="5410200" y="2730500"/>
          <p14:tracePt t="74464" x="5397500" y="2730500"/>
          <p14:tracePt t="74484" x="5391150" y="2724150"/>
          <p14:tracePt t="74497" x="5378450" y="2724150"/>
          <p14:tracePt t="74514" x="5346700" y="2724150"/>
          <p14:tracePt t="74536" x="5283200" y="2711450"/>
          <p14:tracePt t="74541" x="5264150" y="2698750"/>
          <p14:tracePt t="74547" x="5251450" y="2698750"/>
          <p14:tracePt t="74565" x="5226050" y="2698750"/>
          <p14:tracePt t="74581" x="5194300" y="2698750"/>
          <p14:tracePt t="74597" x="5137150" y="2698750"/>
          <p14:tracePt t="74613" x="5099050" y="2692400"/>
          <p14:tracePt t="74634" x="5054600" y="2692400"/>
          <p14:tracePt t="74647" x="5010150" y="2692400"/>
          <p14:tracePt t="74666" x="4965700" y="2686050"/>
          <p14:tracePt t="74680" x="4927600" y="2686050"/>
          <p14:tracePt t="74697" x="4876800" y="2686050"/>
          <p14:tracePt t="74714" x="4832350" y="2686050"/>
          <p14:tracePt t="74732" x="4806950" y="2686050"/>
          <p14:tracePt t="74747" x="4794250" y="2679700"/>
          <p14:tracePt t="74763" x="4781550" y="2673350"/>
          <p14:tracePt t="74932" x="4806950" y="2673350"/>
          <p14:tracePt t="74939" x="4845050" y="2673350"/>
          <p14:tracePt t="74947" x="4876800" y="2673350"/>
          <p14:tracePt t="74966" x="4927600" y="2660650"/>
          <p14:tracePt t="74983" x="5022850" y="2679700"/>
          <p14:tracePt t="74997" x="5124450" y="2705100"/>
          <p14:tracePt t="75014" x="5213350" y="2711450"/>
          <p14:tracePt t="75030" x="5283200" y="2730500"/>
          <p14:tracePt t="75047" x="5353050" y="2743200"/>
          <p14:tracePt t="75064" x="5422900" y="2743200"/>
          <p14:tracePt t="75081" x="5499100" y="2736850"/>
          <p14:tracePt t="75086" x="5549900" y="2743200"/>
          <p14:tracePt t="75097" x="5594350" y="2755900"/>
          <p14:tracePt t="75114" x="5689600" y="2762250"/>
          <p14:tracePt t="75131" x="5791200" y="2774950"/>
          <p14:tracePt t="75150" x="5956300" y="2768600"/>
          <p14:tracePt t="75167" x="6051550" y="2755900"/>
          <p14:tracePt t="75182" x="6134100" y="2749550"/>
          <p14:tracePt t="75197" x="6197600" y="2749550"/>
          <p14:tracePt t="75214" x="6242050" y="2749550"/>
          <p14:tracePt t="75233" x="6267450" y="2749550"/>
          <p14:tracePt t="75315" x="6273800" y="2749550"/>
          <p14:tracePt t="75403" x="6280150" y="2755900"/>
          <p14:tracePt t="75417" x="6292850" y="2755900"/>
          <p14:tracePt t="75422" x="6318250" y="2755900"/>
          <p14:tracePt t="75430" x="6337300" y="2755900"/>
          <p14:tracePt t="75447" x="6388100" y="2755900"/>
          <p14:tracePt t="75464" x="6419850" y="2755900"/>
          <p14:tracePt t="75483" x="6451600" y="2755900"/>
          <p14:tracePt t="75619" x="6438900" y="2755900"/>
          <p14:tracePt t="75628" x="6413500" y="2755900"/>
          <p14:tracePt t="75647" x="6350000" y="2762250"/>
          <p14:tracePt t="75666" x="6273800" y="2762250"/>
          <p14:tracePt t="75684" x="6115050" y="2774950"/>
          <p14:tracePt t="75697" x="6057900" y="2762250"/>
          <p14:tracePt t="75714" x="5988050" y="2743200"/>
          <p14:tracePt t="75732" x="5842000" y="2743200"/>
          <p14:tracePt t="75747" x="5721350" y="2736850"/>
          <p14:tracePt t="75764" x="5626100" y="2743200"/>
          <p14:tracePt t="75780" x="5537200" y="2749550"/>
          <p14:tracePt t="75797" x="5448300" y="2749550"/>
          <p14:tracePt t="75814" x="5391150" y="2749550"/>
          <p14:tracePt t="75830" x="5314950" y="2736850"/>
          <p14:tracePt t="75847" x="5257800" y="2736850"/>
          <p14:tracePt t="75864" x="5232400" y="2730500"/>
          <p14:tracePt t="75866" x="5207000" y="2730500"/>
          <p14:tracePt t="75880" x="5207000" y="2724150"/>
          <p14:tracePt t="75900" x="5175250" y="2717800"/>
          <p14:tracePt t="75919" x="5156200" y="2717800"/>
          <p14:tracePt t="75930" x="5149850" y="27178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530" name="Group 2">
            <a:extLst>
              <a:ext uri="{FF2B5EF4-FFF2-40B4-BE49-F238E27FC236}">
                <a16:creationId xmlns:a16="http://schemas.microsoft.com/office/drawing/2014/main" id="{1087386B-9C0C-4BCD-BA84-DD4E832149D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4531" name="AutoShape 3">
              <a:extLst>
                <a:ext uri="{FF2B5EF4-FFF2-40B4-BE49-F238E27FC236}">
                  <a16:creationId xmlns:a16="http://schemas.microsoft.com/office/drawing/2014/main" id="{ACE5EC94-FF22-426B-9404-BB398931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4532" name="AutoShape 4">
              <a:extLst>
                <a:ext uri="{FF2B5EF4-FFF2-40B4-BE49-F238E27FC236}">
                  <a16:creationId xmlns:a16="http://schemas.microsoft.com/office/drawing/2014/main" id="{C97BDD99-828A-4DFE-9824-5CDA475BF37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34533" name="Line 5">
              <a:extLst>
                <a:ext uri="{FF2B5EF4-FFF2-40B4-BE49-F238E27FC236}">
                  <a16:creationId xmlns:a16="http://schemas.microsoft.com/office/drawing/2014/main" id="{84B7A81C-ACF9-4652-96AA-52267B723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34534" name="Text Box 6">
            <a:extLst>
              <a:ext uri="{FF2B5EF4-FFF2-40B4-BE49-F238E27FC236}">
                <a16:creationId xmlns:a16="http://schemas.microsoft.com/office/drawing/2014/main" id="{F98F6511-D0D0-4246-8496-B53AA36A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4013"/>
            <a:ext cx="44080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28.6   Voice Over IP</a:t>
            </a:r>
          </a:p>
        </p:txBody>
      </p:sp>
      <p:sp>
        <p:nvSpPr>
          <p:cNvPr id="534535" name="Text Box 7">
            <a:extLst>
              <a:ext uri="{FF2B5EF4-FFF2-40B4-BE49-F238E27FC236}">
                <a16:creationId xmlns:a16="http://schemas.microsoft.com/office/drawing/2014/main" id="{28F2DE76-6AA3-40F0-BCAD-C4D1E4FC2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8467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+mn-cs"/>
              </a:rPr>
              <a:t>SIP</a:t>
            </a:r>
          </a:p>
        </p:txBody>
      </p:sp>
      <p:sp>
        <p:nvSpPr>
          <p:cNvPr id="534536" name="Text Box 8">
            <a:extLst>
              <a:ext uri="{FF2B5EF4-FFF2-40B4-BE49-F238E27FC236}">
                <a16:creationId xmlns:a16="http://schemas.microsoft.com/office/drawing/2014/main" id="{7DBCCD73-A592-4719-940F-4FDE2F46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i="1" dirty="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H.323</a:t>
            </a:r>
            <a:endParaRPr kumimoji="0" lang="en-US" altLang="ko-KR" sz="32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896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508"/>
    </mc:Choice>
    <mc:Fallback>
      <p:transition spd="slow" advTm="193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5" grpId="0"/>
      <p:bldP spid="534536" grpId="0"/>
    </p:bldLst>
  </p:timing>
  <p:extLst>
    <p:ext uri="{3A86A75C-4F4B-4683-9AE1-C65F6400EC91}">
      <p14:laserTraceLst xmlns:p14="http://schemas.microsoft.com/office/powerpoint/2010/main">
        <p14:tracePtLst>
          <p14:tracePt t="892" x="9009063" y="127000"/>
          <p14:tracePt t="901" x="8896350" y="95250"/>
          <p14:tracePt t="907" x="8824913" y="95250"/>
          <p14:tracePt t="924" x="8785225" y="111125"/>
          <p14:tracePt t="932" x="8785225" y="119063"/>
          <p14:tracePt t="962" x="8872538" y="200025"/>
          <p14:tracePt t="965" x="8993188" y="239713"/>
          <p14:tracePt t="1092" x="196850" y="1943100"/>
          <p14:tracePt t="1112" x="342900" y="1911350"/>
          <p14:tracePt t="1126" x="412750" y="1885950"/>
          <p14:tracePt t="1143" x="469900" y="1847850"/>
          <p14:tracePt t="1160" x="533400" y="1803400"/>
          <p14:tracePt t="1178" x="666750" y="1752600"/>
          <p14:tracePt t="1193" x="844550" y="1708150"/>
          <p14:tracePt t="1212" x="1244600" y="1689100"/>
          <p14:tracePt t="1230" x="1543050" y="1682750"/>
          <p14:tracePt t="1243" x="1797050" y="1676400"/>
          <p14:tracePt t="1259" x="2012950" y="1670050"/>
          <p14:tracePt t="1280" x="2286000" y="1663700"/>
          <p14:tracePt t="1293" x="2667000" y="1657350"/>
          <p14:tracePt t="1310" x="2971800" y="1631950"/>
          <p14:tracePt t="1326" x="3041650" y="1574800"/>
          <p14:tracePt t="1343" x="3028950" y="1524000"/>
          <p14:tracePt t="1361" x="3009900" y="1504950"/>
          <p14:tracePt t="1366" x="2984500" y="1492250"/>
          <p14:tracePt t="1376" x="2946400" y="1479550"/>
          <p14:tracePt t="1393" x="2857500" y="1447800"/>
          <p14:tracePt t="1410" x="2768600" y="1416050"/>
          <p14:tracePt t="1417" x="2724150" y="1397000"/>
          <p14:tracePt t="1427" x="2584450" y="1352550"/>
          <p14:tracePt t="1447" x="2406650" y="1308100"/>
          <p14:tracePt t="1460" x="2266950" y="1301750"/>
          <p14:tracePt t="1481" x="2165350" y="1289050"/>
          <p14:tracePt t="1492" x="2095500" y="1276350"/>
          <p14:tracePt t="1499" x="2076450" y="1263650"/>
          <p14:tracePt t="1512" x="2063750" y="1257300"/>
          <p14:tracePt t="1527" x="2044700" y="1244600"/>
          <p14:tracePt t="1545" x="2019300" y="1238250"/>
          <p14:tracePt t="1560" x="1993900" y="1225550"/>
          <p14:tracePt t="1577" x="1962150" y="1212850"/>
          <p14:tracePt t="1593" x="1955800" y="1206500"/>
          <p14:tracePt t="1646" x="1949450" y="1206500"/>
          <p14:tracePt t="1664" x="1943100" y="1206500"/>
          <p14:tracePt t="1672" x="1936750" y="1200150"/>
          <p14:tracePt t="1681" x="1930400" y="1193800"/>
          <p14:tracePt t="1693" x="1911350" y="1193800"/>
          <p14:tracePt t="1886" x="1905000" y="1187450"/>
          <p14:tracePt t="1897" x="1885950" y="1174750"/>
          <p14:tracePt t="1910" x="1841500" y="1155700"/>
          <p14:tracePt t="1931" x="1771650" y="1130300"/>
          <p14:tracePt t="1935" x="1746250" y="1117600"/>
          <p14:tracePt t="1947" x="1708150" y="1104900"/>
          <p14:tracePt t="1963" x="1701800" y="1104900"/>
          <p14:tracePt t="2011" x="1695450" y="1098550"/>
          <p14:tracePt t="2026" x="1695450" y="1092200"/>
          <p14:tracePt t="2044" x="1663700" y="1073150"/>
          <p14:tracePt t="2059" x="1644650" y="1054100"/>
          <p14:tracePt t="2076" x="1631950" y="1047750"/>
          <p14:tracePt t="2955" x="1625600" y="1047750"/>
          <p14:tracePt t="3021" x="1625600" y="1041400"/>
          <p14:tracePt t="3446" x="1619250" y="1041400"/>
          <p14:tracePt t="5821" x="1638300" y="1028700"/>
          <p14:tracePt t="5829" x="1651000" y="1028700"/>
          <p14:tracePt t="5843" x="1676400" y="1016000"/>
          <p14:tracePt t="5859" x="1695450" y="1009650"/>
          <p14:tracePt t="5877" x="1727200" y="1003300"/>
          <p14:tracePt t="5893" x="1739900" y="996950"/>
          <p14:tracePt t="5914" x="1746250" y="996950"/>
          <p14:tracePt t="6891" x="1752600" y="996950"/>
          <p14:tracePt t="6984" x="1758950" y="996950"/>
          <p14:tracePt t="6993" x="1765300" y="1009650"/>
          <p14:tracePt t="7000" x="1771650" y="1022350"/>
          <p14:tracePt t="7010" x="1784350" y="1028700"/>
          <p14:tracePt t="7027" x="1803400" y="1060450"/>
          <p14:tracePt t="7045" x="1822450" y="1079500"/>
          <p14:tracePt t="7060" x="1835150" y="1092200"/>
          <p14:tracePt t="7148" x="1841500" y="1092200"/>
          <p14:tracePt t="7156" x="1860550" y="1092200"/>
          <p14:tracePt t="7169" x="1879600" y="1092200"/>
          <p14:tracePt t="7176" x="1892300" y="1092200"/>
          <p14:tracePt t="7193" x="1898650" y="1092200"/>
          <p14:tracePt t="7339" x="1905000" y="1092200"/>
          <p14:tracePt t="7352" x="1930400" y="1092200"/>
          <p14:tracePt t="7360" x="1962150" y="1092200"/>
          <p14:tracePt t="7377" x="2038350" y="1092200"/>
          <p14:tracePt t="7393" x="2089150" y="1092200"/>
          <p14:tracePt t="7415" x="2127250" y="1085850"/>
          <p14:tracePt t="7500" x="2133600" y="1085850"/>
          <p14:tracePt t="7508" x="2159000" y="1085850"/>
          <p14:tracePt t="7515" x="2178050" y="1085850"/>
          <p14:tracePt t="7527" x="2190750" y="1085850"/>
          <p14:tracePt t="7547" x="2222500" y="1085850"/>
          <p14:tracePt t="7576" x="2235200" y="1085850"/>
          <p14:tracePt t="7593" x="2266950" y="1085850"/>
          <p14:tracePt t="7609" x="2311400" y="1085850"/>
          <p14:tracePt t="7611" x="2336800" y="1085850"/>
          <p14:tracePt t="7626" x="2362200" y="1085850"/>
          <p14:tracePt t="7644" x="2419350" y="1085850"/>
          <p14:tracePt t="7793" x="2406650" y="1085850"/>
          <p14:tracePt t="7798" x="2381250" y="1085850"/>
          <p14:tracePt t="7810" x="2355850" y="1085850"/>
          <p14:tracePt t="7826" x="2317750" y="1085850"/>
          <p14:tracePt t="7843" x="2235200" y="1092200"/>
          <p14:tracePt t="7860" x="2165350" y="1092200"/>
          <p14:tracePt t="7877" x="2089150" y="1092200"/>
          <p14:tracePt t="7893" x="2044700" y="1092200"/>
          <p14:tracePt t="7916" x="2019300" y="1092200"/>
          <p14:tracePt t="7926" x="2012950" y="1092200"/>
          <p14:tracePt t="7944" x="2006600" y="1085850"/>
          <p14:tracePt t="8117" x="2000250" y="1085850"/>
          <p14:tracePt t="8619" x="2000250" y="1079500"/>
          <p14:tracePt t="8628" x="2000250" y="1073150"/>
          <p14:tracePt t="8919" x="2000250" y="1079500"/>
          <p14:tracePt t="8924" x="2000250" y="1085850"/>
          <p14:tracePt t="8931" x="1993900" y="1098550"/>
          <p14:tracePt t="8945" x="1974850" y="1104900"/>
          <p14:tracePt t="8960" x="1943100" y="1123950"/>
          <p14:tracePt t="8981" x="1892300" y="1149350"/>
          <p14:tracePt t="8992" x="1885950" y="1149350"/>
          <p14:tracePt t="9039" x="1879600" y="1149350"/>
          <p14:tracePt t="9047" x="1873250" y="1149350"/>
          <p14:tracePt t="9060" x="1847850" y="1117600"/>
          <p14:tracePt t="9076" x="1822450" y="1079500"/>
          <p14:tracePt t="9093" x="1809750" y="1035050"/>
          <p14:tracePt t="9109" x="1797050" y="1003300"/>
          <p14:tracePt t="9128" x="1790700" y="958850"/>
          <p14:tracePt t="9143" x="1790700" y="933450"/>
          <p14:tracePt t="9160" x="1790700" y="914400"/>
          <p14:tracePt t="9179" x="1790700" y="876300"/>
          <p14:tracePt t="9193" x="1790700" y="857250"/>
          <p14:tracePt t="9210" x="1790700" y="812800"/>
          <p14:tracePt t="9213" x="1790700" y="787400"/>
          <p14:tracePt t="9229" x="1790700" y="736600"/>
          <p14:tracePt t="9243" x="1790700" y="723900"/>
          <p14:tracePt t="9260" x="1797050" y="717550"/>
          <p14:tracePt t="9276" x="1797050" y="711200"/>
          <p14:tracePt t="9295" x="1797050" y="692150"/>
          <p14:tracePt t="9310" x="1797050" y="679450"/>
          <p14:tracePt t="9326" x="1797050" y="673100"/>
          <p14:tracePt t="9376" x="1797050" y="666750"/>
          <p14:tracePt t="9393" x="1803400" y="654050"/>
          <p14:tracePt t="9414" x="1822450" y="622300"/>
          <p14:tracePt t="9431" x="1835150" y="615950"/>
          <p14:tracePt t="9447" x="1841500" y="603250"/>
          <p14:tracePt t="9464" x="1854200" y="590550"/>
          <p14:tracePt t="9480" x="1885950" y="571500"/>
          <p14:tracePt t="9493" x="1930400" y="552450"/>
          <p14:tracePt t="9510" x="1968500" y="533400"/>
          <p14:tracePt t="9527" x="2012950" y="520700"/>
          <p14:tracePt t="9546" x="2032000" y="508000"/>
          <p14:tracePt t="9560" x="2051050" y="501650"/>
          <p14:tracePt t="9576" x="2076450" y="501650"/>
          <p14:tracePt t="9593" x="2120900" y="501650"/>
          <p14:tracePt t="9613" x="2209800" y="501650"/>
          <p14:tracePt t="9626" x="2247900" y="501650"/>
          <p14:tracePt t="9643" x="2355850" y="495300"/>
          <p14:tracePt t="9660" x="2432050" y="495300"/>
          <p14:tracePt t="9676" x="2495550" y="495300"/>
          <p14:tracePt t="9697" x="2546350" y="495300"/>
          <p14:tracePt t="9710" x="2597150" y="501650"/>
          <p14:tracePt t="9730" x="2628900" y="520700"/>
          <p14:tracePt t="9743" x="2635250" y="539750"/>
          <p14:tracePt t="9760" x="2635250" y="577850"/>
          <p14:tracePt t="9779" x="2635250" y="635000"/>
          <p14:tracePt t="9794" x="2635250" y="660400"/>
          <p14:tracePt t="9810" x="2641600" y="717550"/>
          <p14:tracePt t="9826" x="2641600" y="787400"/>
          <p14:tracePt t="9830" x="2641600" y="819150"/>
          <p14:tracePt t="9843" x="2622550" y="889000"/>
          <p14:tracePt t="9861" x="2571750" y="952500"/>
          <p14:tracePt t="9876" x="2527300" y="1009650"/>
          <p14:tracePt t="9893" x="2489200" y="1041400"/>
          <p14:tracePt t="9910" x="2457450" y="1066800"/>
          <p14:tracePt t="9929" x="2438400" y="1073150"/>
          <p14:tracePt t="9945" x="2413000" y="1085850"/>
          <p14:tracePt t="9948" x="2406650" y="1092200"/>
          <p14:tracePt t="9961" x="2400300" y="1092200"/>
          <p14:tracePt t="9979" x="2374900" y="1098550"/>
          <p14:tracePt t="9985" x="2355850" y="1104900"/>
          <p14:tracePt t="9993" x="2343150" y="1111250"/>
          <p14:tracePt t="10012" x="2273300" y="1111250"/>
          <p14:tracePt t="10026" x="2247900" y="1111250"/>
          <p14:tracePt t="10046" x="2171700" y="1111250"/>
          <p14:tracePt t="10060" x="2133600" y="1117600"/>
          <p14:tracePt t="10076" x="2108200" y="1117600"/>
          <p14:tracePt t="10093" x="2101850" y="1117600"/>
          <p14:tracePt t="10126" x="2076450" y="1117600"/>
          <p14:tracePt t="10143" x="2038350" y="1098550"/>
          <p14:tracePt t="10164" x="1974850" y="1054100"/>
          <p14:tracePt t="10178" x="1955800" y="1041400"/>
          <p14:tracePt t="10193" x="1917700" y="1009650"/>
          <p14:tracePt t="10212" x="1873250" y="939800"/>
          <p14:tracePt t="10230" x="1841500" y="882650"/>
          <p14:tracePt t="10249" x="1822450" y="838200"/>
          <p14:tracePt t="10261" x="1809750" y="806450"/>
          <p14:tracePt t="10276" x="1809750" y="762000"/>
          <p14:tracePt t="10295" x="1809750" y="711200"/>
          <p14:tracePt t="10310" x="1809750" y="654050"/>
          <p14:tracePt t="10327" x="1822450" y="622300"/>
          <p14:tracePt t="10343" x="1835150" y="584200"/>
          <p14:tracePt t="10360" x="1860550" y="546100"/>
          <p14:tracePt t="10376" x="1905000" y="520700"/>
          <p14:tracePt t="10393" x="1968500" y="488950"/>
          <p14:tracePt t="10397" x="2012950" y="476250"/>
          <p14:tracePt t="10413" x="2108200" y="444500"/>
          <p14:tracePt t="10426" x="2159000" y="438150"/>
          <p14:tracePt t="10449" x="2273300" y="419100"/>
          <p14:tracePt t="10460" x="2336800" y="419100"/>
          <p14:tracePt t="10480" x="2381250" y="419100"/>
          <p14:tracePt t="10497" x="2432050" y="419100"/>
          <p14:tracePt t="10510" x="2476500" y="419100"/>
          <p14:tracePt t="10527" x="2501900" y="431800"/>
          <p14:tracePt t="10546" x="2520950" y="463550"/>
          <p14:tracePt t="10560" x="2533650" y="495300"/>
          <p14:tracePt t="10576" x="2552700" y="539750"/>
          <p14:tracePt t="10593" x="2584450" y="584200"/>
          <p14:tracePt t="10610" x="2603500" y="628650"/>
          <p14:tracePt t="10612" x="2609850" y="654050"/>
          <p14:tracePt t="10627" x="2609850" y="673100"/>
          <p14:tracePt t="10643" x="2616200" y="742950"/>
          <p14:tracePt t="10664" x="2616200" y="800100"/>
          <p14:tracePt t="10673" x="2597150" y="825500"/>
          <p14:tracePt t="10674" x="2571750" y="850900"/>
          <p14:tracePt t="10693" x="2527300" y="895350"/>
          <p14:tracePt t="10710" x="2482850" y="933450"/>
          <p14:tracePt t="10730" x="2451100" y="965200"/>
          <p14:tracePt t="10743" x="2425700" y="984250"/>
          <p14:tracePt t="10760" x="2400300" y="1003300"/>
          <p14:tracePt t="10776" x="2374900" y="1022350"/>
          <p14:tracePt t="10793" x="2343150" y="1041400"/>
          <p14:tracePt t="10810" x="2324100" y="1054100"/>
          <p14:tracePt t="10827" x="2305050" y="1060450"/>
          <p14:tracePt t="10843" x="2298700" y="1060450"/>
          <p14:tracePt t="10859" x="2286000" y="1060450"/>
          <p14:tracePt t="10877" x="2273300" y="1060450"/>
          <p14:tracePt t="10893" x="2266950" y="1066800"/>
          <p14:tracePt t="10910" x="2254250" y="1073150"/>
          <p14:tracePt t="11059" x="2254250" y="1092200"/>
          <p14:tracePt t="11069" x="2241550" y="1111250"/>
          <p14:tracePt t="11077" x="2235200" y="1136650"/>
          <p14:tracePt t="11093" x="2203450" y="1193800"/>
          <p14:tracePt t="11109" x="2165350" y="1244600"/>
          <p14:tracePt t="11127" x="2127250" y="1276350"/>
          <p14:tracePt t="11143" x="2082800" y="1301750"/>
          <p14:tracePt t="11160" x="2057400" y="1314450"/>
          <p14:tracePt t="11176" x="2025650" y="1320800"/>
          <p14:tracePt t="11195" x="1993900" y="1320800"/>
          <p14:tracePt t="11210" x="1974850" y="1320800"/>
          <p14:tracePt t="11228" x="1943100" y="1320800"/>
          <p14:tracePt t="11243" x="1917700" y="1320800"/>
          <p14:tracePt t="11259" x="1885950" y="1320800"/>
          <p14:tracePt t="11277" x="1847850" y="1320800"/>
          <p14:tracePt t="11293" x="1822450" y="1314450"/>
          <p14:tracePt t="11310" x="1809750" y="1308100"/>
          <p14:tracePt t="11326" x="1803400" y="1301750"/>
          <p14:tracePt t="11343" x="1803400" y="1276350"/>
          <p14:tracePt t="11359" x="1803400" y="1206500"/>
          <p14:tracePt t="11377" x="1809750" y="1149350"/>
          <p14:tracePt t="11393" x="1835150" y="1111250"/>
          <p14:tracePt t="11397" x="1841500" y="1098550"/>
          <p14:tracePt t="11410" x="1847850" y="1098550"/>
          <p14:tracePt t="11419" x="1854200" y="1085850"/>
          <p14:tracePt t="11423" x="1873250" y="1079500"/>
          <p14:tracePt t="11430" x="1892300" y="1066800"/>
          <p14:tracePt t="11445" x="1955800" y="1047750"/>
          <p14:tracePt t="11465" x="2019300" y="1028700"/>
          <p14:tracePt t="11480" x="2051050" y="1003300"/>
          <p14:tracePt t="11491" x="2063750" y="996950"/>
          <p14:tracePt t="11544" x="2070100" y="996950"/>
          <p14:tracePt t="11547" x="2076450" y="996950"/>
          <p14:tracePt t="11560" x="2095500" y="990600"/>
          <p14:tracePt t="11577" x="2120900" y="952500"/>
          <p14:tracePt t="11593" x="2139950" y="914400"/>
          <p14:tracePt t="11613" x="2159000" y="901700"/>
          <p14:tracePt t="11627" x="2171700" y="901700"/>
          <p14:tracePt t="11643" x="2209800" y="889000"/>
          <p14:tracePt t="11664" x="2241550" y="882650"/>
          <p14:tracePt t="11676" x="2247900" y="876300"/>
          <p14:tracePt t="11748" x="2254250" y="882650"/>
          <p14:tracePt t="11757" x="2260600" y="901700"/>
          <p14:tracePt t="11764" x="2260600" y="908050"/>
          <p14:tracePt t="11777" x="2266950" y="927100"/>
          <p14:tracePt t="11793" x="2273300" y="958850"/>
          <p14:tracePt t="11795" x="2273300" y="977900"/>
          <p14:tracePt t="11810" x="2273300" y="1022350"/>
          <p14:tracePt t="11828" x="2273300" y="1073150"/>
          <p14:tracePt t="11844" x="2273300" y="1098550"/>
          <p14:tracePt t="11964" x="2286000" y="1085850"/>
          <p14:tracePt t="11972" x="2286000" y="1073150"/>
          <p14:tracePt t="11982" x="2298700" y="1054100"/>
          <p14:tracePt t="11993" x="2311400" y="1035050"/>
          <p14:tracePt t="12012" x="2330450" y="984250"/>
          <p14:tracePt t="12027" x="2336800" y="971550"/>
          <p14:tracePt t="12043" x="2349500" y="939800"/>
          <p14:tracePt t="12060" x="2362200" y="920750"/>
          <p14:tracePt t="12077" x="2381250" y="882650"/>
          <p14:tracePt t="12093" x="2400300" y="844550"/>
          <p14:tracePt t="12110" x="2406650" y="819150"/>
          <p14:tracePt t="12126" x="2419350" y="806450"/>
          <p14:tracePt t="12143" x="2419350" y="793750"/>
          <p14:tracePt t="12160" x="2432050" y="781050"/>
          <p14:tracePt t="12180" x="2444750" y="742950"/>
          <p14:tracePt t="12193" x="2457450" y="736600"/>
          <p14:tracePt t="12210" x="2470150" y="711200"/>
          <p14:tracePt t="12214" x="2482850" y="698500"/>
          <p14:tracePt t="12228" x="2495550" y="673100"/>
          <p14:tracePt t="12245" x="2514600" y="660400"/>
          <p14:tracePt t="12260" x="2520950" y="641350"/>
          <p14:tracePt t="12276" x="2540000" y="628650"/>
          <p14:tracePt t="12295" x="2565400" y="615950"/>
          <p14:tracePt t="12310" x="2584450" y="596900"/>
          <p14:tracePt t="12326" x="2609850" y="577850"/>
          <p14:tracePt t="12343" x="2641600" y="565150"/>
          <p14:tracePt t="12359" x="2686050" y="552450"/>
          <p14:tracePt t="12376" x="2730500" y="539750"/>
          <p14:tracePt t="12393" x="2768600" y="527050"/>
          <p14:tracePt t="12396" x="2781300" y="527050"/>
          <p14:tracePt t="12410" x="2800350" y="527050"/>
          <p14:tracePt t="12417" x="2813050" y="520700"/>
          <p14:tracePt t="12421" x="2825750" y="514350"/>
          <p14:tracePt t="12443" x="2857500" y="501650"/>
          <p14:tracePt t="12463" x="2895600" y="495300"/>
          <p14:tracePt t="12482" x="2940050" y="488950"/>
          <p14:tracePt t="12500" x="3028950" y="482600"/>
          <p14:tracePt t="12511" x="3054350" y="482600"/>
          <p14:tracePt t="12527" x="3124200" y="482600"/>
          <p14:tracePt t="12543" x="3187700" y="482600"/>
          <p14:tracePt t="12560" x="3263900" y="482600"/>
          <p14:tracePt t="12576" x="3352800" y="482600"/>
          <p14:tracePt t="12593" x="3435350" y="482600"/>
          <p14:tracePt t="12609" x="3498850" y="482600"/>
          <p14:tracePt t="12627" x="3556000" y="482600"/>
          <p14:tracePt t="12629" x="3575050" y="482600"/>
          <p14:tracePt t="12643" x="3600450" y="482600"/>
          <p14:tracePt t="12663" x="3670300" y="482600"/>
          <p14:tracePt t="12677" x="3721100" y="482600"/>
          <p14:tracePt t="12694" x="3778250" y="482600"/>
          <p14:tracePt t="12710" x="3841750" y="482600"/>
          <p14:tracePt t="12729" x="3905250" y="482600"/>
          <p14:tracePt t="12735" x="3937000" y="482600"/>
          <p14:tracePt t="12743" x="3968750" y="482600"/>
          <p14:tracePt t="12761" x="4032250" y="482600"/>
          <p14:tracePt t="12777" x="4095750" y="482600"/>
          <p14:tracePt t="12780" x="4121150" y="482600"/>
          <p14:tracePt t="12795" x="4159250" y="482600"/>
          <p14:tracePt t="12811" x="4171950" y="482600"/>
          <p14:tracePt t="12827" x="4178300" y="482600"/>
          <p14:tracePt t="12877" x="4197350" y="482600"/>
          <p14:tracePt t="12894" x="4210050" y="488950"/>
          <p14:tracePt t="12910" x="4229100" y="508000"/>
          <p14:tracePt t="12930" x="4235450" y="520700"/>
          <p14:tracePt t="12943" x="4241800" y="527050"/>
          <p14:tracePt t="12960" x="4241800" y="533400"/>
          <p14:tracePt t="13011" x="4241800" y="552450"/>
          <p14:tracePt t="13045" x="4241800" y="558800"/>
          <p14:tracePt t="13060" x="4241800" y="565150"/>
          <p14:tracePt t="13118" x="4241800" y="571500"/>
          <p14:tracePt t="13126" x="4241800" y="577850"/>
          <p14:tracePt t="13171" x="4241800" y="584200"/>
          <p14:tracePt t="13259" x="4210050" y="571500"/>
          <p14:tracePt t="13268" x="4171950" y="565150"/>
          <p14:tracePt t="13278" x="4127500" y="552450"/>
          <p14:tracePt t="13295" x="4025900" y="520700"/>
          <p14:tracePt t="13310" x="3892550" y="488950"/>
          <p14:tracePt t="13326" x="3746500" y="469900"/>
          <p14:tracePt t="13344" x="3587750" y="469900"/>
          <p14:tracePt t="13359" x="3454400" y="469900"/>
          <p14:tracePt t="13377" x="3340100" y="469900"/>
          <p14:tracePt t="13393" x="3251200" y="469900"/>
          <p14:tracePt t="13399" x="3213100" y="469900"/>
          <p14:tracePt t="13410" x="3175000" y="469900"/>
          <p14:tracePt t="13418" x="3136900" y="469900"/>
          <p14:tracePt t="13422" x="3098800" y="469900"/>
          <p14:tracePt t="13445" x="2978150" y="469900"/>
          <p14:tracePt t="13464" x="2895600" y="469900"/>
          <p14:tracePt t="13481" x="2806700" y="469900"/>
          <p14:tracePt t="13495" x="2730500" y="476250"/>
          <p14:tracePt t="13501" x="2705100" y="488950"/>
          <p14:tracePt t="13509" x="2679700" y="501650"/>
          <p14:tracePt t="13527" x="2628900" y="520700"/>
          <p14:tracePt t="13545" x="2603500" y="533400"/>
          <p14:tracePt t="13549" x="2590800" y="539750"/>
          <p14:tracePt t="13560" x="2565400" y="546100"/>
          <p14:tracePt t="13577" x="2533650" y="565150"/>
          <p14:tracePt t="13593" x="2495550" y="584200"/>
          <p14:tracePt t="13610" x="2470150" y="628650"/>
          <p14:tracePt t="13611" x="2457450" y="654050"/>
          <p14:tracePt t="13626" x="2432050" y="660400"/>
          <p14:tracePt t="13644" x="2406650" y="717550"/>
          <p14:tracePt t="13660" x="2387600" y="736600"/>
          <p14:tracePt t="13678" x="2381250" y="736600"/>
          <p14:tracePt t="13693" x="2381250" y="742950"/>
          <p14:tracePt t="13747" x="2381250" y="730250"/>
          <p14:tracePt t="13760" x="2381250" y="717550"/>
          <p14:tracePt t="13777" x="2381250" y="673100"/>
          <p14:tracePt t="13797" x="2444750" y="596900"/>
          <p14:tracePt t="13810" x="2476500" y="577850"/>
          <p14:tracePt t="13827" x="2578100" y="520700"/>
          <p14:tracePt t="13843" x="2660650" y="488950"/>
          <p14:tracePt t="13860" x="2736850" y="463550"/>
          <p14:tracePt t="13877" x="2832100" y="450850"/>
          <p14:tracePt t="13893" x="2946400" y="444500"/>
          <p14:tracePt t="13910" x="3067050" y="431800"/>
          <p14:tracePt t="13926" x="3194050" y="431800"/>
          <p14:tracePt t="13943" x="3302000" y="438150"/>
          <p14:tracePt t="13960" x="3422650" y="444500"/>
          <p14:tracePt t="13979" x="3543300" y="444500"/>
          <p14:tracePt t="13993" x="3663950" y="457200"/>
          <p14:tracePt t="14010" x="3886200" y="514350"/>
          <p14:tracePt t="14026" x="3962400" y="533400"/>
          <p14:tracePt t="14043" x="4146550" y="571500"/>
          <p14:tracePt t="14060" x="4216400" y="603250"/>
          <p14:tracePt t="14076" x="4248150" y="635000"/>
          <p14:tracePt t="14093" x="4260850" y="654050"/>
          <p14:tracePt t="14109" x="4260850" y="660400"/>
          <p14:tracePt t="14126" x="4260850" y="666750"/>
          <p14:tracePt t="14142" x="4260850" y="673100"/>
          <p14:tracePt t="14296" x="4260850" y="685800"/>
          <p14:tracePt t="14305" x="4260850" y="711200"/>
          <p14:tracePt t="14310" x="4260850" y="742950"/>
          <p14:tracePt t="14326" x="4229100" y="850900"/>
          <p14:tracePt t="14343" x="4171950" y="1003300"/>
          <p14:tracePt t="14361" x="4095750" y="1143000"/>
          <p14:tracePt t="14376" x="4025900" y="1270000"/>
          <p14:tracePt t="14394" x="3937000" y="1377950"/>
          <p14:tracePt t="14410" x="3873500" y="1435100"/>
          <p14:tracePt t="14427" x="3816350" y="1460500"/>
          <p14:tracePt t="14443" x="3784600" y="1473200"/>
          <p14:tracePt t="14460" x="3740150" y="1485900"/>
          <p14:tracePt t="14480" x="3689350" y="1485900"/>
          <p14:tracePt t="14496" x="3638550" y="1492250"/>
          <p14:tracePt t="14499" x="3613150" y="1492250"/>
          <p14:tracePt t="14510" x="3587750" y="1492250"/>
          <p14:tracePt t="14514" x="3556000" y="1492250"/>
          <p14:tracePt t="14527" x="3524250" y="1492250"/>
          <p14:tracePt t="14545" x="3448050" y="1492250"/>
          <p14:tracePt t="14560" x="3340100" y="1492250"/>
          <p14:tracePt t="14576" x="3225800" y="1492250"/>
          <p14:tracePt t="14593" x="3124200" y="1492250"/>
          <p14:tracePt t="14610" x="3067050" y="1524000"/>
          <p14:tracePt t="14611" x="3035300" y="1524000"/>
          <p14:tracePt t="14626" x="2997200" y="1524000"/>
          <p14:tracePt t="14643" x="2889250" y="1530350"/>
          <p14:tracePt t="14660" x="2819400" y="1530350"/>
          <p14:tracePt t="14676" x="2762250" y="1530350"/>
          <p14:tracePt t="14693" x="2717800" y="1530350"/>
          <p14:tracePt t="14712" x="2660650" y="1530350"/>
          <p14:tracePt t="14729" x="2603500" y="1530350"/>
          <p14:tracePt t="14735" x="2559050" y="1530350"/>
          <p14:tracePt t="14743" x="2520950" y="1530350"/>
          <p14:tracePt t="14760" x="2444750" y="1530350"/>
          <p14:tracePt t="14776" x="2387600" y="1504950"/>
          <p14:tracePt t="14794" x="2311400" y="1473200"/>
          <p14:tracePt t="14810" x="2286000" y="1460500"/>
          <p14:tracePt t="14826" x="2235200" y="1435100"/>
          <p14:tracePt t="14843" x="2139950" y="1377950"/>
          <p14:tracePt t="14859" x="2063750" y="1320800"/>
          <p14:tracePt t="14876" x="1993900" y="1244600"/>
          <p14:tracePt t="14894" x="1930400" y="1187450"/>
          <p14:tracePt t="14915" x="1879600" y="1143000"/>
          <p14:tracePt t="14926" x="1835150" y="1098550"/>
          <p14:tracePt t="14946" x="1803400" y="1060450"/>
          <p14:tracePt t="14960" x="1784350" y="1035050"/>
          <p14:tracePt t="14979" x="1765300" y="996950"/>
          <p14:tracePt t="14993" x="1752600" y="965200"/>
          <p14:tracePt t="15013" x="1733550" y="946150"/>
          <p14:tracePt t="15075" x="1733550" y="939800"/>
          <p14:tracePt t="15095" x="1720850" y="914400"/>
          <p14:tracePt t="15110" x="1701800" y="901700"/>
          <p14:tracePt t="15127" x="1689100" y="889000"/>
          <p14:tracePt t="15146" x="1682750" y="882650"/>
          <p14:tracePt t="15163" x="1670050" y="869950"/>
          <p14:tracePt t="15179" x="1657350" y="863600"/>
          <p14:tracePt t="15194" x="1657350" y="857250"/>
          <p14:tracePt t="15493" x="1670050" y="857250"/>
          <p14:tracePt t="15500" x="1708150" y="857250"/>
          <p14:tracePt t="15510" x="1752600" y="863600"/>
          <p14:tracePt t="15528" x="1860550" y="857250"/>
          <p14:tracePt t="15543" x="1943100" y="844550"/>
          <p14:tracePt t="15560" x="2070100" y="844550"/>
          <p14:tracePt t="15576" x="2197100" y="844550"/>
          <p14:tracePt t="15593" x="2311400" y="844550"/>
          <p14:tracePt t="15611" x="2476500" y="844550"/>
          <p14:tracePt t="15627" x="2508250" y="844550"/>
          <p14:tracePt t="15643" x="2571750" y="844550"/>
          <p14:tracePt t="15660" x="2590800" y="844550"/>
          <p14:tracePt t="15798" x="2571750" y="844550"/>
          <p14:tracePt t="15804" x="2540000" y="844550"/>
          <p14:tracePt t="15812" x="2501900" y="844550"/>
          <p14:tracePt t="15827" x="2457450" y="844550"/>
          <p14:tracePt t="15843" x="2292350" y="844550"/>
          <p14:tracePt t="15860" x="2178050" y="844550"/>
          <p14:tracePt t="15876" x="2108200" y="844550"/>
          <p14:tracePt t="15893" x="2051050" y="844550"/>
          <p14:tracePt t="15910" x="2019300" y="844550"/>
          <p14:tracePt t="15930" x="2000250" y="844550"/>
          <p14:tracePt t="15944" x="1993900" y="844550"/>
          <p14:tracePt t="16297" x="1993900" y="850900"/>
          <p14:tracePt t="16307" x="1987550" y="850900"/>
          <p14:tracePt t="16327" x="1962150" y="850900"/>
          <p14:tracePt t="16343" x="1930400" y="857250"/>
          <p14:tracePt t="16360" x="1892300" y="857250"/>
          <p14:tracePt t="16377" x="1841500" y="857250"/>
          <p14:tracePt t="16396" x="1797050" y="857250"/>
          <p14:tracePt t="16410" x="1765300" y="857250"/>
          <p14:tracePt t="16420" x="1746250" y="857250"/>
          <p14:tracePt t="16428" x="1739900" y="857250"/>
          <p14:tracePt t="17107" x="1752600" y="857250"/>
          <p14:tracePt t="17126" x="1822450" y="857250"/>
          <p14:tracePt t="17149" x="1917700" y="857250"/>
          <p14:tracePt t="17164" x="2032000" y="857250"/>
          <p14:tracePt t="17176" x="2146300" y="857250"/>
          <p14:tracePt t="17196" x="2298700" y="857250"/>
          <p14:tracePt t="17210" x="2330450" y="857250"/>
          <p14:tracePt t="17229" x="2387600" y="857250"/>
          <p14:tracePt t="17243" x="2406650" y="857250"/>
          <p14:tracePt t="17260" x="2419350" y="857250"/>
          <p14:tracePt t="17339" x="2425700" y="857250"/>
          <p14:tracePt t="17351" x="2444750" y="857250"/>
          <p14:tracePt t="17359" x="2476500" y="857250"/>
          <p14:tracePt t="17377" x="2514600" y="857250"/>
          <p14:tracePt t="17394" x="2546350" y="857250"/>
          <p14:tracePt t="17398" x="2552700" y="857250"/>
          <p14:tracePt t="17547" x="2540000" y="857250"/>
          <p14:tracePt t="17555" x="2508250" y="869950"/>
          <p14:tracePt t="17563" x="2482850" y="889000"/>
          <p14:tracePt t="17576" x="2438400" y="908050"/>
          <p14:tracePt t="17593" x="2292350" y="984250"/>
          <p14:tracePt t="17610" x="2101850" y="1117600"/>
          <p14:tracePt t="17611" x="1987550" y="1200150"/>
          <p14:tracePt t="17626" x="1879600" y="1270000"/>
          <p14:tracePt t="17643" x="1574800" y="1428750"/>
          <p14:tracePt t="17660" x="1466850" y="1498600"/>
          <p14:tracePt t="17677" x="1416050" y="1549400"/>
          <p14:tracePt t="17693" x="1371600" y="1593850"/>
          <p14:tracePt t="17712" x="1346200" y="1631950"/>
          <p14:tracePt t="17729" x="1327150" y="1676400"/>
          <p14:tracePt t="17743" x="1301750" y="1727200"/>
          <p14:tracePt t="17760" x="1276350" y="1771650"/>
          <p14:tracePt t="17777" x="1238250" y="1803400"/>
          <p14:tracePt t="17795" x="1212850" y="1841500"/>
          <p14:tracePt t="17810" x="1206500" y="1847850"/>
          <p14:tracePt t="17827" x="1200150" y="1854200"/>
          <p14:tracePt t="17844" x="1187450" y="1873250"/>
          <p14:tracePt t="17864" x="1181100" y="1879600"/>
          <p14:tracePt t="17876" x="1174750" y="1879600"/>
          <p14:tracePt t="17893" x="1168400" y="1885950"/>
          <p14:tracePt t="20467" x="1168400" y="1892300"/>
          <p14:tracePt t="20821" x="1206500" y="1892300"/>
          <p14:tracePt t="20829" x="1244600" y="1892300"/>
          <p14:tracePt t="20843" x="1308100" y="1892300"/>
          <p14:tracePt t="20860" x="1365250" y="1892300"/>
          <p14:tracePt t="20877" x="1403350" y="1892300"/>
          <p14:tracePt t="20893" x="1416050" y="1892300"/>
          <p14:tracePt t="22267" x="1409700" y="1892300"/>
          <p14:tracePt t="23117" x="1403350" y="1892300"/>
          <p14:tracePt t="23124" x="1397000" y="1898650"/>
          <p14:tracePt t="23136" x="1390650" y="1905000"/>
          <p14:tracePt t="23143" x="1390650" y="1924050"/>
          <p14:tracePt t="23160" x="1390650" y="1943100"/>
          <p14:tracePt t="23169" x="1384300" y="1955800"/>
          <p14:tracePt t="23172" x="1384300" y="1968500"/>
          <p14:tracePt t="23179" x="1371600" y="1974850"/>
          <p14:tracePt t="23197" x="1358900" y="1993900"/>
          <p14:tracePt t="23210" x="1352550" y="2000250"/>
          <p14:tracePt t="23229" x="1346200" y="2012950"/>
          <p14:tracePt t="23243" x="1339850" y="2019300"/>
          <p14:tracePt t="23260" x="1333500" y="2025650"/>
          <p14:tracePt t="23277" x="1327150" y="2038350"/>
          <p14:tracePt t="23294" x="1327150" y="2051050"/>
          <p14:tracePt t="23571" x="1327150" y="2057400"/>
          <p14:tracePt t="23950" x="1352550" y="2057400"/>
          <p14:tracePt t="23956" x="1384300" y="2057400"/>
          <p14:tracePt t="23963" x="1428750" y="2051050"/>
          <p14:tracePt t="23979" x="1562100" y="2025650"/>
          <p14:tracePt t="23994" x="1638300" y="2012950"/>
          <p14:tracePt t="24010" x="1955800" y="1955800"/>
          <p14:tracePt t="24027" x="2197100" y="1924050"/>
          <p14:tracePt t="24046" x="2374900" y="1879600"/>
          <p14:tracePt t="24060" x="2514600" y="1841500"/>
          <p14:tracePt t="24076" x="2635250" y="1809750"/>
          <p14:tracePt t="24093" x="2705100" y="1797050"/>
          <p14:tracePt t="24110" x="2736850" y="1784350"/>
          <p14:tracePt t="24127" x="2762250" y="1771650"/>
          <p14:tracePt t="24352" x="2755900" y="1771650"/>
          <p14:tracePt t="24357" x="2749550" y="1771650"/>
          <p14:tracePt t="24377" x="2749550" y="1778000"/>
          <p14:tracePt t="24393" x="2743200" y="1784350"/>
          <p14:tracePt t="24414" x="2730500" y="1784350"/>
          <p14:tracePt t="24427" x="2692400" y="1816100"/>
          <p14:tracePt t="24443" x="2654300" y="1905000"/>
          <p14:tracePt t="24465" x="2616200" y="1993900"/>
          <p14:tracePt t="24480" x="2584450" y="2095500"/>
          <p14:tracePt t="24491" x="2559050" y="2139950"/>
          <p14:tracePt t="24498" x="2527300" y="2241550"/>
          <p14:tracePt t="24510" x="2508250" y="2292350"/>
          <p14:tracePt t="24527" x="2476500" y="2387600"/>
          <p14:tracePt t="24546" x="2457450" y="2451100"/>
          <p14:tracePt t="24560" x="2444750" y="2476500"/>
          <p14:tracePt t="24576" x="2438400" y="2489200"/>
          <p14:tracePt t="24593" x="2438400" y="2495550"/>
          <p14:tracePt t="24804" x="2438400" y="2489200"/>
          <p14:tracePt t="24892" x="2425700" y="2482850"/>
          <p14:tracePt t="24899" x="2406650" y="2476500"/>
          <p14:tracePt t="24914" x="2400300" y="2476500"/>
          <p14:tracePt t="24928" x="2387600" y="2476500"/>
          <p14:tracePt t="24943" x="2387600" y="2470150"/>
          <p14:tracePt t="25060" x="2387600" y="2463800"/>
          <p14:tracePt t="25073" x="2374900" y="2457450"/>
          <p14:tracePt t="25080" x="2343150" y="2451100"/>
          <p14:tracePt t="25094" x="2286000" y="2444750"/>
          <p14:tracePt t="25110" x="2190750" y="2432050"/>
          <p14:tracePt t="25131" x="2089150" y="2432050"/>
          <p14:tracePt t="25144" x="2000250" y="2413000"/>
          <p14:tracePt t="25165" x="1905000" y="2381250"/>
          <p14:tracePt t="25181" x="1879600" y="2374900"/>
          <p14:tracePt t="25195" x="1873250" y="2368550"/>
          <p14:tracePt t="25251" x="1866900" y="2362200"/>
          <p14:tracePt t="25260" x="1854200" y="2355850"/>
          <p14:tracePt t="25282" x="1809750" y="2343150"/>
          <p14:tracePt t="25289" x="1778000" y="2330450"/>
          <p14:tracePt t="25294" x="1746250" y="2330450"/>
          <p14:tracePt t="25310" x="1682750" y="2305050"/>
          <p14:tracePt t="25327" x="1651000" y="2279650"/>
          <p14:tracePt t="25343" x="1625600" y="2273300"/>
          <p14:tracePt t="25360" x="1625600" y="2266950"/>
          <p14:tracePt t="25418" x="1606550" y="2266950"/>
          <p14:tracePt t="25427" x="1581150" y="2260600"/>
          <p14:tracePt t="25446" x="1536700" y="2241550"/>
          <p14:tracePt t="25460" x="1517650" y="2235200"/>
          <p14:tracePt t="25482" x="1498600" y="2228850"/>
          <p14:tracePt t="25547" x="1492250" y="2222500"/>
          <p14:tracePt t="25556" x="1473200" y="2216150"/>
          <p14:tracePt t="25563" x="1454150" y="2209800"/>
          <p14:tracePt t="25576" x="1435100" y="2203450"/>
          <p14:tracePt t="25594" x="1390650" y="2190750"/>
          <p14:tracePt t="25598" x="1365250" y="2184400"/>
          <p14:tracePt t="25610" x="1339850" y="2171700"/>
          <p14:tracePt t="25627" x="1289050" y="2159000"/>
          <p14:tracePt t="25643" x="1257300" y="2146300"/>
          <p14:tracePt t="25681" x="1257300" y="2139950"/>
          <p14:tracePt t="27108" x="1314450" y="2139950"/>
          <p14:tracePt t="27117" x="1371600" y="2139950"/>
          <p14:tracePt t="27127" x="1422400" y="2139950"/>
          <p14:tracePt t="27132" x="1473200" y="2139950"/>
          <p14:tracePt t="27143" x="1524000" y="2139950"/>
          <p14:tracePt t="27165" x="1657350" y="2127250"/>
          <p14:tracePt t="27178" x="1701800" y="2127250"/>
          <p14:tracePt t="27193" x="1708150" y="2127250"/>
          <p14:tracePt t="27210" x="1727200" y="2114550"/>
          <p14:tracePt t="27215" x="1746250" y="2114550"/>
          <p14:tracePt t="27229" x="1790700" y="2101850"/>
          <p14:tracePt t="27243" x="1841500" y="2089150"/>
          <p14:tracePt t="27260" x="1879600" y="2070100"/>
          <p14:tracePt t="27277" x="1936750" y="2063750"/>
          <p14:tracePt t="27293" x="1987550" y="2051050"/>
          <p14:tracePt t="27310" x="2032000" y="2032000"/>
          <p14:tracePt t="27326" x="2057400" y="2019300"/>
          <p14:tracePt t="27343" x="2063750" y="2000250"/>
          <p14:tracePt t="27398" x="2051050" y="2000250"/>
          <p14:tracePt t="27413" x="2006600" y="2000250"/>
          <p14:tracePt t="27426" x="1962150" y="2000250"/>
          <p14:tracePt t="27443" x="1828800" y="2051050"/>
          <p14:tracePt t="27460" x="1727200" y="2076450"/>
          <p14:tracePt t="27481" x="1638300" y="2101850"/>
          <p14:tracePt t="27491" x="1593850" y="2114550"/>
          <p14:tracePt t="27511" x="1555750" y="2120900"/>
          <p14:tracePt t="27527" x="1543050" y="2120900"/>
          <p14:tracePt t="28139" x="1574800" y="2120900"/>
          <p14:tracePt t="28147" x="1612900" y="2120900"/>
          <p14:tracePt t="28163" x="1663700" y="2114550"/>
          <p14:tracePt t="28178" x="1784350" y="2095500"/>
          <p14:tracePt t="28195" x="2038350" y="2076450"/>
          <p14:tracePt t="28211" x="2184400" y="2051050"/>
          <p14:tracePt t="28229" x="2298700" y="2044700"/>
          <p14:tracePt t="28244" x="2368550" y="2019300"/>
          <p14:tracePt t="28260" x="2400300" y="2006600"/>
          <p14:tracePt t="28278" x="2425700" y="2000250"/>
          <p14:tracePt t="28293" x="2438400" y="1987550"/>
          <p14:tracePt t="28310" x="2463800" y="1981200"/>
          <p14:tracePt t="28327" x="2482850" y="1974850"/>
          <p14:tracePt t="28344" x="2482850" y="1968500"/>
          <p14:tracePt t="28360" x="2489200" y="1968500"/>
          <p14:tracePt t="28420" x="2501900" y="1968500"/>
          <p14:tracePt t="28435" x="2508250" y="1968500"/>
          <p14:tracePt t="30676" x="2508250" y="1955800"/>
          <p14:tracePt t="30684" x="2508250" y="1924050"/>
          <p14:tracePt t="30697" x="2501900" y="1898650"/>
          <p14:tracePt t="30710" x="2476500" y="1847850"/>
          <p14:tracePt t="30729" x="2444750" y="1816100"/>
          <p14:tracePt t="30734" x="2432050" y="1809750"/>
          <p14:tracePt t="30743" x="2419350" y="1797050"/>
          <p14:tracePt t="30764" x="2413000" y="1797050"/>
          <p14:tracePt t="30793" x="2406650" y="1797050"/>
          <p14:tracePt t="30987" x="2400300" y="1797050"/>
          <p14:tracePt t="31011" x="2393950" y="1797050"/>
          <p14:tracePt t="31023" x="2387600" y="1797050"/>
          <p14:tracePt t="31029" x="2387600" y="1803400"/>
          <p14:tracePt t="31051" x="2381250" y="1803400"/>
          <p14:tracePt t="31085" x="2381250" y="1809750"/>
          <p14:tracePt t="31092" x="2374900" y="1809750"/>
          <p14:tracePt t="31099" x="2374900" y="1822450"/>
          <p14:tracePt t="31111" x="2362200" y="1828800"/>
          <p14:tracePt t="31127" x="2336800" y="1847850"/>
          <p14:tracePt t="31143" x="2311400" y="1866900"/>
          <p14:tracePt t="31165" x="2228850" y="1911350"/>
          <p14:tracePt t="31179" x="2152650" y="1974850"/>
          <p14:tracePt t="31193" x="2089150" y="2000250"/>
          <p14:tracePt t="31210" x="1879600" y="2076450"/>
          <p14:tracePt t="31228" x="1746250" y="2120900"/>
          <p14:tracePt t="31244" x="1651000" y="2159000"/>
          <p14:tracePt t="31260" x="1562100" y="2184400"/>
          <p14:tracePt t="31276" x="1485900" y="2209800"/>
          <p14:tracePt t="31293" x="1441450" y="2228850"/>
          <p14:tracePt t="31310" x="1422400" y="2241550"/>
          <p14:tracePt t="31327" x="1416050" y="2247900"/>
          <p14:tracePt t="31343" x="1403350" y="2254250"/>
          <p14:tracePt t="31360" x="1390650" y="2260600"/>
          <p14:tracePt t="31376" x="1384300" y="2260600"/>
          <p14:tracePt t="32108" x="1384300" y="2254250"/>
          <p14:tracePt t="34684" x="1397000" y="2241550"/>
          <p14:tracePt t="34693" x="1409700" y="2222500"/>
          <p14:tracePt t="34699" x="1416050" y="2209800"/>
          <p14:tracePt t="34710" x="1422400" y="2190750"/>
          <p14:tracePt t="34729" x="1460500" y="2146300"/>
          <p14:tracePt t="34734" x="1479550" y="2127250"/>
          <p14:tracePt t="34743" x="1492250" y="2101850"/>
          <p14:tracePt t="34760" x="1517650" y="2025650"/>
          <p14:tracePt t="34776" x="1549400" y="1949450"/>
          <p14:tracePt t="34793" x="1581150" y="1860550"/>
          <p14:tracePt t="34812" x="1644650" y="1689100"/>
          <p14:tracePt t="34827" x="1695450" y="1568450"/>
          <p14:tracePt t="34843" x="1727200" y="1485900"/>
          <p14:tracePt t="34860" x="1739900" y="1447800"/>
          <p14:tracePt t="34877" x="1752600" y="1422400"/>
          <p14:tracePt t="34894" x="1752600" y="1409700"/>
          <p14:tracePt t="34914" x="1758950" y="1390650"/>
          <p14:tracePt t="34927" x="1765300" y="1371600"/>
          <p14:tracePt t="34945" x="1784350" y="1352550"/>
          <p14:tracePt t="34961" x="1790700" y="1339850"/>
          <p14:tracePt t="34981" x="1797050" y="1339850"/>
          <p14:tracePt t="35268" x="1797050" y="1333500"/>
          <p14:tracePt t="35276" x="1797050" y="1320800"/>
          <p14:tracePt t="35283" x="1797050" y="1301750"/>
          <p14:tracePt t="35295" x="1797050" y="1282700"/>
          <p14:tracePt t="35310" x="1797050" y="1244600"/>
          <p14:tracePt t="35327" x="1809750" y="1193800"/>
          <p14:tracePt t="35343" x="1822450" y="1155700"/>
          <p14:tracePt t="35360" x="1828800" y="1149350"/>
          <p14:tracePt t="35418" x="1835150" y="1143000"/>
          <p14:tracePt t="35428" x="1835150" y="1136650"/>
          <p14:tracePt t="35684" x="1835150" y="1143000"/>
          <p14:tracePt t="35793" x="1835150" y="1149350"/>
          <p14:tracePt t="35798" x="1835150" y="1155700"/>
          <p14:tracePt t="35810" x="1828800" y="1155700"/>
          <p14:tracePt t="35827" x="1828800" y="1162050"/>
          <p14:tracePt t="35843" x="1822450" y="1174750"/>
          <p14:tracePt t="35860" x="1822450" y="1181100"/>
          <p14:tracePt t="35877" x="1816100" y="1193800"/>
          <p14:tracePt t="35893" x="1809750" y="1200150"/>
          <p14:tracePt t="35927" x="1809750" y="1212850"/>
          <p14:tracePt t="35948" x="1809750" y="1231900"/>
          <p14:tracePt t="35960" x="1809750" y="1238250"/>
          <p14:tracePt t="35979" x="1809750" y="1250950"/>
          <p14:tracePt t="35993" x="1809750" y="1257300"/>
          <p14:tracePt t="36363" x="1803400" y="1257300"/>
          <p14:tracePt t="38516" x="1803400" y="1282700"/>
          <p14:tracePt t="38525" x="1803400" y="1308100"/>
          <p14:tracePt t="38531" x="1797050" y="1346200"/>
          <p14:tracePt t="38546" x="1790700" y="1371600"/>
          <p14:tracePt t="38563" x="1765300" y="1454150"/>
          <p14:tracePt t="38578" x="1752600" y="1479550"/>
          <p14:tracePt t="38593" x="1739900" y="1530350"/>
          <p14:tracePt t="38610" x="1727200" y="1574800"/>
          <p14:tracePt t="38627" x="1720850" y="1600200"/>
          <p14:tracePt t="38643" x="1720850" y="1606550"/>
          <p14:tracePt t="38836" x="1720850" y="1612900"/>
          <p14:tracePt t="40856" x="1720850" y="1606550"/>
          <p14:tracePt t="40861" x="1720850" y="1600200"/>
          <p14:tracePt t="40877" x="1720850" y="1587500"/>
          <p14:tracePt t="40893" x="1727200" y="1581150"/>
          <p14:tracePt t="40910" x="1727200" y="1574800"/>
          <p14:tracePt t="42117" x="1727200" y="1600200"/>
          <p14:tracePt t="42125" x="1701800" y="1644650"/>
          <p14:tracePt t="42135" x="1682750" y="1701800"/>
          <p14:tracePt t="42143" x="1663700" y="1758950"/>
          <p14:tracePt t="42163" x="1600200" y="1917700"/>
          <p14:tracePt t="42178" x="1568450" y="1974850"/>
          <p14:tracePt t="42193" x="1562100" y="1993900"/>
          <p14:tracePt t="42211" x="1549400" y="2063750"/>
          <p14:tracePt t="42229" x="1543050" y="2101850"/>
          <p14:tracePt t="42246" x="1543050" y="2133600"/>
          <p14:tracePt t="42260" x="1543050" y="2146300"/>
          <p14:tracePt t="42276" x="1536700" y="2152650"/>
          <p14:tracePt t="42293" x="1536700" y="2165350"/>
          <p14:tracePt t="42310" x="1536700" y="2171700"/>
          <p14:tracePt t="42327" x="1530350" y="2178050"/>
          <p14:tracePt t="42651" x="1530350" y="2171700"/>
          <p14:tracePt t="42659" x="1530350" y="2165350"/>
          <p14:tracePt t="42670" x="1530350" y="2152650"/>
          <p14:tracePt t="42696" x="1524000" y="2133600"/>
          <p14:tracePt t="42710" x="1524000" y="2114550"/>
          <p14:tracePt t="42731" x="1524000" y="2101850"/>
          <p14:tracePt t="42743" x="1524000" y="2095500"/>
          <p14:tracePt t="42760" x="1524000" y="2089150"/>
          <p14:tracePt t="42820" x="1524000" y="2082800"/>
          <p14:tracePt t="42828" x="1524000" y="2063750"/>
          <p14:tracePt t="42843" x="1524000" y="2051050"/>
          <p14:tracePt t="42860" x="1524000" y="2044700"/>
          <p14:tracePt t="42946" x="1524000" y="2038350"/>
          <p14:tracePt t="42956" x="1524000" y="2032000"/>
          <p14:tracePt t="42963" x="1530350" y="2032000"/>
          <p14:tracePt t="42987" x="1530350" y="2025650"/>
          <p14:tracePt t="43179" x="1543050" y="2025650"/>
          <p14:tracePt t="43187" x="1562100" y="2025650"/>
          <p14:tracePt t="43195" x="1568450" y="2019300"/>
          <p14:tracePt t="43211" x="1587500" y="2012950"/>
          <p14:tracePt t="43231" x="1606550" y="2006600"/>
          <p14:tracePt t="43243" x="1612900" y="2006600"/>
          <p14:tracePt t="43469" x="1625600" y="2006600"/>
          <p14:tracePt t="43489" x="1644650" y="2006600"/>
          <p14:tracePt t="43495" x="1651000" y="2006600"/>
          <p14:tracePt t="43510" x="1663700" y="2006600"/>
          <p14:tracePt t="43527" x="1670050" y="2019300"/>
          <p14:tracePt t="43561" x="1676400" y="2025650"/>
          <p14:tracePt t="43643" x="1676400" y="2038350"/>
          <p14:tracePt t="43651" x="1676400" y="2044700"/>
          <p14:tracePt t="43664" x="1676400" y="2051050"/>
          <p14:tracePt t="43677" x="1676400" y="2057400"/>
          <p14:tracePt t="43694" x="1676400" y="2070100"/>
          <p14:tracePt t="43710" x="1676400" y="2076450"/>
          <p14:tracePt t="43729" x="1676400" y="2089150"/>
          <p14:tracePt t="43744" x="1676400" y="2095500"/>
          <p14:tracePt t="43760" x="1670050" y="2108200"/>
          <p14:tracePt t="43777" x="1670050" y="2114550"/>
          <p14:tracePt t="43793" x="1663700" y="2120900"/>
          <p14:tracePt t="43795" x="1663700" y="2127250"/>
          <p14:tracePt t="43810" x="1663700" y="2133600"/>
          <p14:tracePt t="43827" x="1657350" y="2146300"/>
          <p14:tracePt t="43844" x="1638300" y="2165350"/>
          <p14:tracePt t="43860" x="1631950" y="2171700"/>
          <p14:tracePt t="43923" x="1625600" y="2178050"/>
          <p14:tracePt t="43931" x="1612900" y="2184400"/>
          <p14:tracePt t="43944" x="1600200" y="2184400"/>
          <p14:tracePt t="43962" x="1593850" y="2190750"/>
          <p14:tracePt t="44092" x="1581150" y="2190750"/>
          <p14:tracePt t="44110" x="1568450" y="2184400"/>
          <p14:tracePt t="44127" x="1562100" y="2178050"/>
          <p14:tracePt t="44144" x="1555750" y="2178050"/>
          <p14:tracePt t="44220" x="1555750" y="2171700"/>
          <p14:tracePt t="44235" x="1555750" y="2159000"/>
          <p14:tracePt t="44339" x="1555750" y="2146300"/>
          <p14:tracePt t="44347" x="1549400" y="2146300"/>
          <p14:tracePt t="44360" x="1549400" y="2139950"/>
          <p14:tracePt t="44411" x="1549400" y="2120900"/>
          <p14:tracePt t="44427" x="1549400" y="2108200"/>
          <p14:tracePt t="44444" x="1549400" y="2095500"/>
          <p14:tracePt t="44460" x="1549400" y="2082800"/>
          <p14:tracePt t="44573" x="1549400" y="2076450"/>
          <p14:tracePt t="44579" x="1549400" y="2070100"/>
          <p14:tracePt t="44593" x="1549400" y="2057400"/>
          <p14:tracePt t="44611" x="1549400" y="2051050"/>
          <p14:tracePt t="44620" x="1555750" y="2051050"/>
          <p14:tracePt t="44628" x="1555750" y="2044700"/>
          <p14:tracePt t="44683" x="1562100" y="2044700"/>
          <p14:tracePt t="44693" x="1568450" y="2044700"/>
          <p14:tracePt t="44711" x="1581150" y="2044700"/>
          <p14:tracePt t="44730" x="1593850" y="2032000"/>
          <p14:tracePt t="44747" x="1612900" y="2019300"/>
          <p14:tracePt t="44856" x="1625600" y="2019300"/>
          <p14:tracePt t="44861" x="1638300" y="2012950"/>
          <p14:tracePt t="44877" x="1670050" y="2012950"/>
          <p14:tracePt t="44894" x="1689100" y="2006600"/>
          <p14:tracePt t="44914" x="1695450" y="2006600"/>
          <p14:tracePt t="44987" x="1708150" y="2006600"/>
          <p14:tracePt t="44995" x="1714500" y="2006600"/>
          <p14:tracePt t="45015" x="1739900" y="2006600"/>
          <p14:tracePt t="45027" x="1758950" y="2006600"/>
          <p14:tracePt t="45046" x="1771650" y="2006600"/>
          <p14:tracePt t="45061" x="1778000" y="2006600"/>
          <p14:tracePt t="45149" x="1778000" y="2019300"/>
          <p14:tracePt t="45155" x="1778000" y="2025650"/>
          <p14:tracePt t="45169" x="1778000" y="2032000"/>
          <p14:tracePt t="45180" x="1784350" y="2044700"/>
          <p14:tracePt t="45193" x="1784350" y="2057400"/>
          <p14:tracePt t="45211" x="1797050" y="2082800"/>
          <p14:tracePt t="45229" x="1797050" y="2095500"/>
          <p14:tracePt t="45246" x="1797050" y="2114550"/>
          <p14:tracePt t="45260" x="1797050" y="2127250"/>
          <p14:tracePt t="45277" x="1797050" y="2133600"/>
          <p14:tracePt t="45363" x="1797050" y="2139950"/>
          <p14:tracePt t="45372" x="1790700" y="2146300"/>
          <p14:tracePt t="45383" x="1784350" y="2159000"/>
          <p14:tracePt t="45393" x="1778000" y="2171700"/>
          <p14:tracePt t="45413" x="1765300" y="2190750"/>
          <p14:tracePt t="45427" x="1752600" y="2197100"/>
          <p14:tracePt t="45444" x="1752600" y="2203450"/>
          <p14:tracePt t="45463" x="1746250" y="2203450"/>
          <p14:tracePt t="45481" x="1739900" y="2209800"/>
          <p14:tracePt t="45496" x="1727200" y="2216150"/>
          <p14:tracePt t="45510" x="1720850" y="2222500"/>
          <p14:tracePt t="45607" x="1714500" y="2222500"/>
          <p14:tracePt t="45763" x="1701800" y="2222500"/>
          <p14:tracePt t="45773" x="1695450" y="2222500"/>
          <p14:tracePt t="45779" x="1689100" y="2228850"/>
          <p14:tracePt t="45795" x="1676400" y="2228850"/>
          <p14:tracePt t="45843" x="1670050" y="2228850"/>
          <p14:tracePt t="46326" x="1676400" y="2228850"/>
          <p14:tracePt t="46332" x="1676400" y="2222500"/>
          <p14:tracePt t="46380" x="1676400" y="2216150"/>
          <p14:tracePt t="46489" x="1676400" y="2209800"/>
          <p14:tracePt t="46510" x="1689100" y="2209800"/>
          <p14:tracePt t="46527" x="1695450" y="2197100"/>
          <p14:tracePt t="46546" x="1695450" y="2184400"/>
          <p14:tracePt t="46560" x="1695450" y="2178050"/>
          <p14:tracePt t="46577" x="1695450" y="2171700"/>
          <p14:tracePt t="46643" x="1701800" y="2171700"/>
          <p14:tracePt t="48407" x="1708150" y="2171700"/>
          <p14:tracePt t="48419" x="1746250" y="2159000"/>
          <p14:tracePt t="48427" x="1765300" y="2159000"/>
          <p14:tracePt t="48445" x="1790700" y="2159000"/>
          <p14:tracePt t="48464" x="1816100" y="2159000"/>
          <p14:tracePt t="48480" x="1828800" y="2159000"/>
          <p14:tracePt t="48510" x="1835150" y="2159000"/>
          <p14:tracePt t="48548" x="1892300" y="2159000"/>
          <p14:tracePt t="48561" x="1917700" y="2152650"/>
          <p14:tracePt t="48577" x="1981200" y="2152650"/>
          <p14:tracePt t="48594" x="2032000" y="2146300"/>
          <p14:tracePt t="48611" x="2120900" y="2139950"/>
          <p14:tracePt t="48627" x="2178050" y="2139950"/>
          <p14:tracePt t="48643" x="2235200" y="2139950"/>
          <p14:tracePt t="48660" x="2298700" y="2139950"/>
          <p14:tracePt t="48677" x="2362200" y="2139950"/>
          <p14:tracePt t="48694" x="2451100" y="2139950"/>
          <p14:tracePt t="48711" x="2533650" y="2139950"/>
          <p14:tracePt t="48730" x="2603500" y="2146300"/>
          <p14:tracePt t="48743" x="2679700" y="2139950"/>
          <p14:tracePt t="48760" x="2749550" y="2139950"/>
          <p14:tracePt t="48777" x="2774950" y="2146300"/>
          <p14:tracePt t="48810" x="2768600" y="2146300"/>
          <p14:tracePt t="48826" x="2705100" y="2152650"/>
          <p14:tracePt t="48843" x="2654300" y="2146300"/>
          <p14:tracePt t="48860" x="2571750" y="2139950"/>
          <p14:tracePt t="48877" x="2457450" y="2127250"/>
          <p14:tracePt t="48893" x="2298700" y="2114550"/>
          <p14:tracePt t="48910" x="2178050" y="2051050"/>
          <p14:tracePt t="48927" x="2108200" y="1981200"/>
          <p14:tracePt t="48943" x="2063750" y="1892300"/>
          <p14:tracePt t="48960" x="2038350" y="1797050"/>
          <p14:tracePt t="48979" x="2070100" y="1619250"/>
          <p14:tracePt t="48994" x="2101850" y="1543050"/>
          <p14:tracePt t="49011" x="2152650" y="1339850"/>
          <p14:tracePt t="49026" x="2165350" y="1276350"/>
          <p14:tracePt t="49046" x="2165350" y="1250950"/>
          <p14:tracePt t="49077" x="2165350" y="1244600"/>
          <p14:tracePt t="49094" x="2165350" y="1206500"/>
          <p14:tracePt t="49110" x="2165350" y="1168400"/>
          <p14:tracePt t="49127" x="2165350" y="1155700"/>
          <p14:tracePt t="49144" x="2165350" y="1149350"/>
          <p14:tracePt t="49163" x="2171700" y="1149350"/>
          <p14:tracePt t="49193" x="2184400" y="1130300"/>
          <p14:tracePt t="49211" x="2203450" y="1111250"/>
          <p14:tracePt t="49267" x="2197100" y="1111250"/>
          <p14:tracePt t="49275" x="2184400" y="1111250"/>
          <p14:tracePt t="49295" x="2159000" y="1111250"/>
          <p14:tracePt t="49310" x="2133600" y="1111250"/>
          <p14:tracePt t="49327" x="2089150" y="1117600"/>
          <p14:tracePt t="49343" x="2032000" y="1123950"/>
          <p14:tracePt t="49360" x="1974850" y="1123950"/>
          <p14:tracePt t="49377" x="1917700" y="1123950"/>
          <p14:tracePt t="49394" x="1873250" y="1123950"/>
          <p14:tracePt t="49400" x="1854200" y="1117600"/>
          <p14:tracePt t="49412" x="1828800" y="1111250"/>
          <p14:tracePt t="49426" x="1790700" y="1098550"/>
          <p14:tracePt t="49448" x="1746250" y="1079500"/>
          <p14:tracePt t="49460" x="1695450" y="1041400"/>
          <p14:tracePt t="49481" x="1644650" y="990600"/>
          <p14:tracePt t="49495" x="1619250" y="939800"/>
          <p14:tracePt t="49510" x="1593850" y="895350"/>
          <p14:tracePt t="49530" x="1562100" y="825500"/>
          <p14:tracePt t="49544" x="1562100" y="806450"/>
          <p14:tracePt t="49560" x="1555750" y="774700"/>
          <p14:tracePt t="49577" x="1555750" y="749300"/>
          <p14:tracePt t="49594" x="1555750" y="730250"/>
          <p14:tracePt t="49596" x="1555750" y="717550"/>
          <p14:tracePt t="49610" x="1555750" y="698500"/>
          <p14:tracePt t="49627" x="1574800" y="641350"/>
          <p14:tracePt t="49643" x="1587500" y="596900"/>
          <p14:tracePt t="49660" x="1606550" y="565150"/>
          <p14:tracePt t="49677" x="1638300" y="546100"/>
          <p14:tracePt t="49694" x="1670050" y="520700"/>
          <p14:tracePt t="49710" x="1708150" y="508000"/>
          <p14:tracePt t="49731" x="1752600" y="495300"/>
          <p14:tracePt t="49743" x="1803400" y="482600"/>
          <p14:tracePt t="49760" x="1854200" y="476250"/>
          <p14:tracePt t="49777" x="1892300" y="469900"/>
          <p14:tracePt t="49793" x="1924050" y="463550"/>
          <p14:tracePt t="49796" x="1936750" y="463550"/>
          <p14:tracePt t="49810" x="1949450" y="463550"/>
          <p14:tracePt t="49827" x="1981200" y="463550"/>
          <p14:tracePt t="49843" x="2006600" y="463550"/>
          <p14:tracePt t="49860" x="2044700" y="463550"/>
          <p14:tracePt t="49877" x="2089150" y="463550"/>
          <p14:tracePt t="49894" x="2133600" y="463550"/>
          <p14:tracePt t="49910" x="2178050" y="463550"/>
          <p14:tracePt t="49927" x="2216150" y="463550"/>
          <p14:tracePt t="49943" x="2254250" y="463550"/>
          <p14:tracePt t="49960" x="2286000" y="463550"/>
          <p14:tracePt t="49980" x="2336800" y="463550"/>
          <p14:tracePt t="49993" x="2349500" y="463550"/>
          <p14:tracePt t="50010" x="2368550" y="463550"/>
          <p14:tracePt t="50027" x="2387600" y="463550"/>
          <p14:tracePt t="50045" x="2406650" y="463550"/>
          <p14:tracePt t="50061" x="2444750" y="463550"/>
          <p14:tracePt t="50077" x="2489200" y="463550"/>
          <p14:tracePt t="50094" x="2520950" y="463550"/>
          <p14:tracePt t="50111" x="2540000" y="482600"/>
          <p14:tracePt t="50127" x="2559050" y="495300"/>
          <p14:tracePt t="50143" x="2578100" y="514350"/>
          <p14:tracePt t="50161" x="2603500" y="539750"/>
          <p14:tracePt t="50169" x="2609850" y="558800"/>
          <p14:tracePt t="50173" x="2616200" y="571500"/>
          <p14:tracePt t="50178" x="2622550" y="590550"/>
          <p14:tracePt t="50194" x="2635250" y="635000"/>
          <p14:tracePt t="50211" x="2635250" y="660400"/>
          <p14:tracePt t="50231" x="2635250" y="749300"/>
          <p14:tracePt t="50243" x="2635250" y="806450"/>
          <p14:tracePt t="50263" x="2628900" y="857250"/>
          <p14:tracePt t="50277" x="2603500" y="920750"/>
          <p14:tracePt t="50293" x="2571750" y="971550"/>
          <p14:tracePt t="50310" x="2520950" y="1009650"/>
          <p14:tracePt t="50327" x="2482850" y="1047750"/>
          <p14:tracePt t="50343" x="2438400" y="1079500"/>
          <p14:tracePt t="50360" x="2400300" y="1117600"/>
          <p14:tracePt t="50377" x="2349500" y="1143000"/>
          <p14:tracePt t="50393" x="2305050" y="1155700"/>
          <p14:tracePt t="50397" x="2273300" y="1162050"/>
          <p14:tracePt t="50411" x="2235200" y="1174750"/>
          <p14:tracePt t="50427" x="2203450" y="1187450"/>
          <p14:tracePt t="50447" x="2165350" y="1212850"/>
          <p14:tracePt t="50460" x="2114550" y="1238250"/>
          <p14:tracePt t="50481" x="2057400" y="1282700"/>
          <p14:tracePt t="50494" x="2000250" y="1339850"/>
          <p14:tracePt t="50511" x="1936750" y="1416050"/>
          <p14:tracePt t="50527" x="1879600" y="1511300"/>
          <p14:tracePt t="50546" x="1835150" y="1600200"/>
          <p14:tracePt t="50561" x="1790700" y="1657350"/>
          <p14:tracePt t="50577" x="1778000" y="1695450"/>
          <p14:tracePt t="50594" x="1765300" y="1739900"/>
          <p14:tracePt t="50614" x="1746250" y="1771650"/>
          <p14:tracePt t="50627" x="1720850" y="1803400"/>
          <p14:tracePt t="50644" x="1708150" y="1822450"/>
          <p14:tracePt t="50663" x="1695450" y="1828800"/>
          <p14:tracePt t="50677" x="1682750" y="1828800"/>
          <p14:tracePt t="50693" x="1663700" y="1828800"/>
          <p14:tracePt t="50711" x="1651000" y="1828800"/>
          <p14:tracePt t="50730" x="1631950" y="1828800"/>
          <p14:tracePt t="50743" x="1606550" y="1809750"/>
          <p14:tracePt t="50760" x="1574800" y="1758950"/>
          <p14:tracePt t="50777" x="1549400" y="1701800"/>
          <p14:tracePt t="50796" x="1530350" y="1638300"/>
          <p14:tracePt t="50810" x="1530350" y="1625600"/>
          <p14:tracePt t="50827" x="1536700" y="1581150"/>
          <p14:tracePt t="50843" x="1549400" y="1543050"/>
          <p14:tracePt t="50860" x="1574800" y="1504950"/>
          <p14:tracePt t="50877" x="1612900" y="1473200"/>
          <p14:tracePt t="50893" x="1651000" y="1435100"/>
          <p14:tracePt t="50914" x="1682750" y="1397000"/>
          <p14:tracePt t="50927" x="1739900" y="1377950"/>
          <p14:tracePt t="50947" x="1803400" y="1346200"/>
          <p14:tracePt t="50960" x="1822450" y="1339850"/>
          <p14:tracePt t="50979" x="1892300" y="1327150"/>
          <p14:tracePt t="50993" x="1924050" y="1327150"/>
          <p14:tracePt t="51010" x="2000250" y="1327150"/>
          <p14:tracePt t="51027" x="2127250" y="1327150"/>
          <p14:tracePt t="51045" x="2171700" y="1339850"/>
          <p14:tracePt t="51061" x="2203450" y="1346200"/>
          <p14:tracePt t="51077" x="2216150" y="1352550"/>
          <p14:tracePt t="51094" x="2216150" y="1358900"/>
          <p14:tracePt t="51110" x="2222500" y="1384300"/>
          <p14:tracePt t="51127" x="2222500" y="1428750"/>
          <p14:tracePt t="51143" x="2235200" y="1479550"/>
          <p14:tracePt t="51164" x="2235200" y="1562100"/>
          <p14:tracePt t="51178" x="2235200" y="1619250"/>
          <p14:tracePt t="51194" x="2216150" y="1644650"/>
          <p14:tracePt t="51211" x="2146300" y="1720850"/>
          <p14:tracePt t="51229" x="2089150" y="1758950"/>
          <p14:tracePt t="51246" x="2032000" y="1790700"/>
          <p14:tracePt t="51260" x="1981200" y="1816100"/>
          <p14:tracePt t="51276" x="1924050" y="1828800"/>
          <p14:tracePt t="51296" x="1866900" y="1841500"/>
          <p14:tracePt t="51310" x="1841500" y="1841500"/>
          <p14:tracePt t="51327" x="1822450" y="1828800"/>
          <p14:tracePt t="51360" x="1816100" y="1822450"/>
          <p14:tracePt t="51574" x="1816100" y="1816100"/>
          <p14:tracePt t="51579" x="1816100" y="1809750"/>
          <p14:tracePt t="52149" x="1816100" y="1803400"/>
          <p14:tracePt t="52735" x="1816100" y="1797050"/>
          <p14:tracePt t="52740" x="1816100" y="1778000"/>
          <p14:tracePt t="52746" x="1822450" y="1752600"/>
          <p14:tracePt t="52760" x="1835150" y="1733550"/>
          <p14:tracePt t="52777" x="1854200" y="1695450"/>
          <p14:tracePt t="52796" x="1879600" y="1619250"/>
          <p14:tracePt t="52810" x="1905000" y="1536700"/>
          <p14:tracePt t="52827" x="1936750" y="1435100"/>
          <p14:tracePt t="52843" x="1949450" y="1295400"/>
          <p14:tracePt t="52860" x="1968500" y="1149350"/>
          <p14:tracePt t="52877" x="1968500" y="1047750"/>
          <p14:tracePt t="52893" x="1968500" y="996950"/>
          <p14:tracePt t="52914" x="1968500" y="971550"/>
          <p14:tracePt t="53021" x="1968500" y="965200"/>
          <p14:tracePt t="53029" x="1955800" y="958850"/>
          <p14:tracePt t="53046" x="1943100" y="952500"/>
          <p14:tracePt t="53061" x="1936750" y="952500"/>
          <p14:tracePt t="53077" x="1930400" y="952500"/>
          <p14:tracePt t="53110" x="1924050" y="952500"/>
          <p14:tracePt t="53127" x="1905000" y="946150"/>
          <p14:tracePt t="53147" x="1885950" y="939800"/>
          <p14:tracePt t="53219" x="1879600" y="939800"/>
          <p14:tracePt t="53234" x="1866900" y="939800"/>
          <p14:tracePt t="53243" x="1860550" y="939800"/>
          <p14:tracePt t="53263" x="1847850" y="939800"/>
          <p14:tracePt t="53277" x="1841500" y="939800"/>
          <p14:tracePt t="53295" x="1835150" y="939800"/>
          <p14:tracePt t="53347" x="1828800" y="939800"/>
          <p14:tracePt t="53360" x="1822450" y="946150"/>
          <p14:tracePt t="53377" x="1809750" y="946150"/>
          <p14:tracePt t="53393" x="1797050" y="946150"/>
          <p14:tracePt t="53398" x="1790700" y="946150"/>
          <p14:tracePt t="53411" x="1758950" y="946150"/>
          <p14:tracePt t="53430" x="1739900" y="946150"/>
          <p14:tracePt t="53460" x="1733550" y="946150"/>
          <p14:tracePt t="53611" x="1727200" y="946150"/>
          <p14:tracePt t="53619" x="1701800" y="946150"/>
          <p14:tracePt t="53628" x="1682750" y="946150"/>
          <p14:tracePt t="53644" x="1651000" y="946150"/>
          <p14:tracePt t="53660" x="1631950" y="946150"/>
          <p14:tracePt t="53677" x="1619250" y="946150"/>
          <p14:tracePt t="53773" x="1625600" y="946150"/>
          <p14:tracePt t="53779" x="1651000" y="965200"/>
          <p14:tracePt t="53795" x="1733550" y="971550"/>
          <p14:tracePt t="53811" x="1816100" y="971550"/>
          <p14:tracePt t="53827" x="1860550" y="971550"/>
          <p14:tracePt t="53844" x="1873250" y="971550"/>
          <p14:tracePt t="53933" x="1860550" y="971550"/>
          <p14:tracePt t="53941" x="1847850" y="971550"/>
          <p14:tracePt t="53949" x="1828800" y="971550"/>
          <p14:tracePt t="53960" x="1803400" y="971550"/>
          <p14:tracePt t="53982" x="1701800" y="971550"/>
          <p14:tracePt t="53998" x="1631950" y="971550"/>
          <p14:tracePt t="54011" x="1606550" y="971550"/>
          <p14:tracePt t="54027" x="1568450" y="971550"/>
          <p14:tracePt t="54131" x="1587500" y="971550"/>
          <p14:tracePt t="54139" x="1644650" y="971550"/>
          <p14:tracePt t="54147" x="1701800" y="971550"/>
          <p14:tracePt t="54160" x="1765300" y="971550"/>
          <p14:tracePt t="54172" x="1885950" y="971550"/>
          <p14:tracePt t="54182" x="1936750" y="971550"/>
          <p14:tracePt t="54193" x="1949450" y="971550"/>
          <p14:tracePt t="54210" x="1955800" y="971550"/>
          <p14:tracePt t="54229" x="1955800" y="965200"/>
          <p14:tracePt t="54244" x="1905000" y="965200"/>
          <p14:tracePt t="54260" x="1841500" y="965200"/>
          <p14:tracePt t="54277" x="1778000" y="965200"/>
          <p14:tracePt t="54297" x="1720850" y="965200"/>
          <p14:tracePt t="54301" x="1701800" y="965200"/>
          <p14:tracePt t="54310" x="1689100" y="965200"/>
          <p14:tracePt t="54327" x="1682750" y="965200"/>
          <p14:tracePt t="54396" x="1676400" y="965200"/>
          <p14:tracePt t="54403" x="1670050" y="965200"/>
          <p14:tracePt t="54421" x="1663700" y="952500"/>
          <p14:tracePt t="54428" x="1651000" y="952500"/>
          <p14:tracePt t="54438" x="1644650" y="952500"/>
          <p14:tracePt t="54451" x="1644650" y="946150"/>
          <p14:tracePt t="54484" x="1644650" y="939800"/>
          <p14:tracePt t="54863" x="1657350" y="939800"/>
          <p14:tracePt t="54868" x="1663700" y="939800"/>
          <p14:tracePt t="54877" x="1676400" y="939800"/>
          <p14:tracePt t="54894" x="1701800" y="939800"/>
          <p14:tracePt t="54916" x="1733550" y="939800"/>
          <p14:tracePt t="54929" x="1771650" y="939800"/>
          <p14:tracePt t="54932" x="1790700" y="939800"/>
          <p14:tracePt t="54943" x="1809750" y="939800"/>
          <p14:tracePt t="54964" x="1873250" y="939800"/>
          <p14:tracePt t="54979" x="1892300" y="939800"/>
          <p14:tracePt t="54998" x="1930400" y="939800"/>
          <p14:tracePt t="55012" x="1955800" y="946150"/>
          <p14:tracePt t="55027" x="1987550" y="946150"/>
          <p14:tracePt t="55046" x="2032000" y="946150"/>
          <p14:tracePt t="55061" x="2082800" y="946150"/>
          <p14:tracePt t="55077" x="2133600" y="952500"/>
          <p14:tracePt t="55094" x="2184400" y="958850"/>
          <p14:tracePt t="55110" x="2228850" y="958850"/>
          <p14:tracePt t="55127" x="2292350" y="958850"/>
          <p14:tracePt t="55148" x="2400300" y="958850"/>
          <p14:tracePt t="55160" x="2444750" y="958850"/>
          <p14:tracePt t="55177" x="2533650" y="958850"/>
          <p14:tracePt t="55194" x="2622550" y="965200"/>
          <p14:tracePt t="55196" x="2660650" y="965200"/>
          <p14:tracePt t="55210" x="2711450" y="965200"/>
          <p14:tracePt t="55229" x="2806700" y="971550"/>
          <p14:tracePt t="55243" x="2889250" y="971550"/>
          <p14:tracePt t="55260" x="2959100" y="965200"/>
          <p14:tracePt t="55277" x="3041650" y="958850"/>
          <p14:tracePt t="55295" x="3111500" y="958850"/>
          <p14:tracePt t="55310" x="3168650" y="958850"/>
          <p14:tracePt t="55327" x="3232150" y="952500"/>
          <p14:tracePt t="55343" x="3308350" y="952500"/>
          <p14:tracePt t="55361" x="3397250" y="952500"/>
          <p14:tracePt t="55377" x="3492500" y="952500"/>
          <p14:tracePt t="55393" x="3594100" y="958850"/>
          <p14:tracePt t="55398" x="3644900" y="958850"/>
          <p14:tracePt t="55411" x="3746500" y="958850"/>
          <p14:tracePt t="55426" x="3835400" y="958850"/>
          <p14:tracePt t="55448" x="3879850" y="965200"/>
          <p14:tracePt t="55460" x="3917950" y="965200"/>
          <p14:tracePt t="55480" x="3962400" y="965200"/>
          <p14:tracePt t="55496" x="4000500" y="965200"/>
          <p14:tracePt t="55510" x="4044950" y="965200"/>
          <p14:tracePt t="55527" x="4095750" y="965200"/>
          <p14:tracePt t="55547" x="4152900" y="965200"/>
          <p14:tracePt t="55561" x="4210050" y="965200"/>
          <p14:tracePt t="55579" x="4279900" y="965200"/>
          <p14:tracePt t="55593" x="4286250" y="965200"/>
          <p14:tracePt t="55610" x="4298950" y="965200"/>
          <p14:tracePt t="55627" x="4305300" y="965200"/>
          <p14:tracePt t="56219" x="4298950" y="965200"/>
          <p14:tracePt t="56232" x="4260850" y="971550"/>
          <p14:tracePt t="56243" x="4165600" y="1003300"/>
          <p14:tracePt t="56260" x="4038600" y="1054100"/>
          <p14:tracePt t="56277" x="3835400" y="1117600"/>
          <p14:tracePt t="56296" x="3581400" y="1206500"/>
          <p14:tracePt t="56310" x="3308350" y="1314450"/>
          <p14:tracePt t="56327" x="3041650" y="1422400"/>
          <p14:tracePt t="56343" x="2794000" y="1530350"/>
          <p14:tracePt t="56360" x="2603500" y="1644650"/>
          <p14:tracePt t="56377" x="2444750" y="1733550"/>
          <p14:tracePt t="56393" x="2311400" y="1790700"/>
          <p14:tracePt t="56396" x="2266950" y="1809750"/>
          <p14:tracePt t="56411" x="2222500" y="1828800"/>
          <p14:tracePt t="56428" x="2203450" y="1835150"/>
          <p14:tracePt t="56481" x="2203450" y="1841500"/>
          <p14:tracePt t="56515" x="2197100" y="1841500"/>
          <p14:tracePt t="56525" x="2190750" y="1841500"/>
          <p14:tracePt t="56547" x="2184400" y="1841500"/>
          <p14:tracePt t="56580" x="2184400" y="1835150"/>
          <p14:tracePt t="56608" x="2178050" y="1835150"/>
          <p14:tracePt t="56611" x="2171700" y="1828800"/>
          <p14:tracePt t="56627" x="2146300" y="1822450"/>
          <p14:tracePt t="56643" x="2114550" y="1816100"/>
          <p14:tracePt t="56660" x="2082800" y="1816100"/>
          <p14:tracePt t="56678" x="2070100" y="1816100"/>
          <p14:tracePt t="56693" x="2044700" y="1797050"/>
          <p14:tracePt t="56710" x="2025650" y="1790700"/>
          <p14:tracePt t="56729" x="2006600" y="1790700"/>
          <p14:tracePt t="56744" x="1987550" y="1790700"/>
          <p14:tracePt t="56760" x="1962150" y="1790700"/>
          <p14:tracePt t="56777" x="1943100" y="1790700"/>
          <p14:tracePt t="56793" x="1924050" y="1790700"/>
          <p14:tracePt t="56795" x="1911350" y="1790700"/>
          <p14:tracePt t="56811" x="1885950" y="1790700"/>
          <p14:tracePt t="56827" x="1860550" y="1790700"/>
          <p14:tracePt t="56844" x="1822450" y="1790700"/>
          <p14:tracePt t="56860" x="1765300" y="1790700"/>
          <p14:tracePt t="56877" x="1708150" y="1790700"/>
          <p14:tracePt t="56893" x="1663700" y="1790700"/>
          <p14:tracePt t="56910" x="1644650" y="1790700"/>
          <p14:tracePt t="57171" x="1651000" y="1790700"/>
          <p14:tracePt t="57181" x="1689100" y="1771650"/>
          <p14:tracePt t="57193" x="1720850" y="1758950"/>
          <p14:tracePt t="57198" x="1765300" y="1746250"/>
          <p14:tracePt t="57210" x="1822450" y="1720850"/>
          <p14:tracePt t="57230" x="2025650" y="1657350"/>
          <p14:tracePt t="57243" x="2165350" y="1612900"/>
          <p14:tracePt t="57260" x="2286000" y="1581150"/>
          <p14:tracePt t="57277" x="2368550" y="1562100"/>
          <p14:tracePt t="57293" x="2425700" y="1543050"/>
          <p14:tracePt t="57310" x="2463800" y="1530350"/>
          <p14:tracePt t="57327" x="2501900" y="1530350"/>
          <p14:tracePt t="57345" x="2546350" y="1524000"/>
          <p14:tracePt t="57360" x="2590800" y="1511300"/>
          <p14:tracePt t="57377" x="2635250" y="1498600"/>
          <p14:tracePt t="57394" x="2654300" y="1492250"/>
          <p14:tracePt t="57397" x="2660650" y="1492250"/>
          <p14:tracePt t="57417" x="2660650" y="1485900"/>
          <p14:tracePt t="58119" x="2654300" y="1485900"/>
          <p14:tracePt t="58125" x="2616200" y="1517650"/>
          <p14:tracePt t="58133" x="2552700" y="1543050"/>
          <p14:tracePt t="58144" x="2482850" y="1568450"/>
          <p14:tracePt t="58165" x="2197100" y="1708150"/>
          <p14:tracePt t="58177" x="2089150" y="1752600"/>
          <p14:tracePt t="58196" x="1771650" y="1866900"/>
          <p14:tracePt t="58213" x="1587500" y="1943100"/>
          <p14:tracePt t="58231" x="1428750" y="2006600"/>
          <p14:tracePt t="58244" x="1327150" y="2051050"/>
          <p14:tracePt t="58260" x="1257300" y="2089150"/>
          <p14:tracePt t="58278" x="1206500" y="2114550"/>
          <p14:tracePt t="58296" x="1174750" y="2127250"/>
          <p14:tracePt t="58311" x="1155700" y="2133600"/>
          <p14:tracePt t="58328" x="1143000" y="2139950"/>
          <p14:tracePt t="58344" x="1130300" y="2146300"/>
          <p14:tracePt t="58360" x="1104900" y="2152650"/>
          <p14:tracePt t="58378" x="1085850" y="2159000"/>
          <p14:tracePt t="58395" x="1060450" y="2165350"/>
          <p14:tracePt t="58413" x="1054100" y="2165350"/>
          <p14:tracePt t="58426" x="1054100" y="2171700"/>
          <p14:tracePt t="58779" x="1054100" y="2165350"/>
          <p14:tracePt t="58800" x="1054100" y="2159000"/>
          <p14:tracePt t="58824" x="1060450" y="2146300"/>
          <p14:tracePt t="58828" x="1066800" y="2146300"/>
          <p14:tracePt t="58844" x="1085850" y="2133600"/>
          <p14:tracePt t="58860" x="1085850" y="2120900"/>
          <p14:tracePt t="58877" x="1092200" y="2114550"/>
          <p14:tracePt t="58894" x="1111250" y="2108200"/>
          <p14:tracePt t="58915" x="1130300" y="2108200"/>
          <p14:tracePt t="58927" x="1149350" y="2095500"/>
          <p14:tracePt t="58943" x="1174750" y="2095500"/>
          <p14:tracePt t="58962" x="1231900" y="2070100"/>
          <p14:tracePt t="58981" x="1276350" y="2070100"/>
          <p14:tracePt t="58993" x="1282700" y="2070100"/>
          <p14:tracePt t="59010" x="1352550" y="2057400"/>
          <p14:tracePt t="59027" x="1384300" y="2044700"/>
          <p14:tracePt t="59044" x="1416050" y="2044700"/>
          <p14:tracePt t="59061" x="1447800" y="2044700"/>
          <p14:tracePt t="59078" x="1492250" y="2038350"/>
          <p14:tracePt t="59095" x="1549400" y="2038350"/>
          <p14:tracePt t="59113" x="1606550" y="2038350"/>
          <p14:tracePt t="59127" x="1663700" y="2038350"/>
          <p14:tracePt t="59147" x="1708150" y="2038350"/>
          <p14:tracePt t="59160" x="1758950" y="2038350"/>
          <p14:tracePt t="59177" x="1797050" y="2038350"/>
          <p14:tracePt t="59201" x="1835150" y="2025650"/>
          <p14:tracePt t="59205" x="1854200" y="2019300"/>
          <p14:tracePt t="59214" x="1873250" y="2019300"/>
          <p14:tracePt t="59230" x="1930400" y="2019300"/>
          <p14:tracePt t="59243" x="1993900" y="2006600"/>
          <p14:tracePt t="59260" x="2070100" y="2006600"/>
          <p14:tracePt t="59277" x="2152650" y="2006600"/>
          <p14:tracePt t="59296" x="2222500" y="1993900"/>
          <p14:tracePt t="59310" x="2298700" y="2000250"/>
          <p14:tracePt t="59327" x="2406650" y="2000250"/>
          <p14:tracePt t="59344" x="2527300" y="2000250"/>
          <p14:tracePt t="59360" x="2654300" y="1987550"/>
          <p14:tracePt t="59377" x="2743200" y="1987550"/>
          <p14:tracePt t="59393" x="2800350" y="1987550"/>
          <p14:tracePt t="59415" x="2863850" y="1987550"/>
          <p14:tracePt t="59427" x="2895600" y="1987550"/>
          <p14:tracePt t="59444" x="2908300" y="1987550"/>
          <p14:tracePt t="59460" x="2933700" y="1987550"/>
          <p14:tracePt t="59480" x="2971800" y="1981200"/>
          <p14:tracePt t="59493" x="3035300" y="1974850"/>
          <p14:tracePt t="59510" x="3086100" y="1974850"/>
          <p14:tracePt t="59527" x="3111500" y="1974850"/>
          <p14:tracePt t="59543" x="3117850" y="1974850"/>
          <p14:tracePt t="59596" x="3086100" y="1974850"/>
          <p14:tracePt t="59612" x="2933700" y="1974850"/>
          <p14:tracePt t="59627" x="2692400" y="1974850"/>
          <p14:tracePt t="59643" x="2387600" y="1987550"/>
          <p14:tracePt t="59665" x="2032000" y="2006600"/>
          <p14:tracePt t="59675" x="1784350" y="2057400"/>
          <p14:tracePt t="59688" x="1695450" y="2063750"/>
          <p14:tracePt t="59699" x="1568450" y="2076450"/>
          <p14:tracePt t="59713" x="1536700" y="2076450"/>
          <p14:tracePt t="59730" x="1504950" y="2089150"/>
          <p14:tracePt t="59737" x="1492250" y="2089150"/>
          <p14:tracePt t="59743" x="1492250" y="2095500"/>
          <p14:tracePt t="59761" x="1492250" y="2101850"/>
          <p14:tracePt t="59793" x="1479550" y="2108200"/>
          <p14:tracePt t="59810" x="1466850" y="2120900"/>
          <p14:tracePt t="59827" x="1460500" y="2120900"/>
          <p14:tracePt t="59923" x="1454150" y="2120900"/>
          <p14:tracePt t="59931" x="1441450" y="2120900"/>
          <p14:tracePt t="59950" x="1403350" y="2120900"/>
          <p14:tracePt t="59960" x="1390650" y="2120900"/>
          <p14:tracePt t="59980" x="1358900" y="2120900"/>
          <p14:tracePt t="59993" x="1352550" y="2120900"/>
          <p14:tracePt t="60013" x="1346200" y="2120900"/>
          <p14:tracePt t="60027" x="1346200" y="2082800"/>
          <p14:tracePt t="60046" x="1352550" y="2051050"/>
          <p14:tracePt t="60061" x="1365250" y="2025650"/>
          <p14:tracePt t="60077" x="1371600" y="2000250"/>
          <p14:tracePt t="60095" x="1384300" y="1974850"/>
          <p14:tracePt t="60110" x="1403350" y="1955800"/>
          <p14:tracePt t="60127" x="1447800" y="1936750"/>
          <p14:tracePt t="60145" x="1498600" y="1917700"/>
          <p14:tracePt t="60164" x="1581150" y="1911350"/>
          <p14:tracePt t="60178" x="1600200" y="1911350"/>
          <p14:tracePt t="60231" x="1600200" y="1917700"/>
          <p14:tracePt t="60243" x="1600200" y="1955800"/>
          <p14:tracePt t="60260" x="1593850" y="2006600"/>
          <p14:tracePt t="60277" x="1568450" y="2044700"/>
          <p14:tracePt t="60293" x="1549400" y="2063750"/>
          <p14:tracePt t="60310" x="1543050" y="2063750"/>
          <p14:tracePt t="60388" x="1543050" y="2057400"/>
          <p14:tracePt t="60397" x="1543050" y="2044700"/>
          <p14:tracePt t="60414" x="1587500" y="2025650"/>
          <p14:tracePt t="60427" x="1670050" y="2012950"/>
          <p14:tracePt t="60443" x="1758950" y="1993900"/>
          <p14:tracePt t="60463" x="1917700" y="1974850"/>
          <p14:tracePt t="60480" x="2051050" y="1962150"/>
          <p14:tracePt t="60492" x="2216150" y="1962150"/>
          <p14:tracePt t="60510" x="2336800" y="1962150"/>
          <p14:tracePt t="60527" x="2432050" y="1962150"/>
          <p14:tracePt t="60546" x="2520950" y="1968500"/>
          <p14:tracePt t="60561" x="2597150" y="1968500"/>
          <p14:tracePt t="60578" x="2654300" y="1987550"/>
          <p14:tracePt t="60595" x="2724150" y="2012950"/>
          <p14:tracePt t="60612" x="2736850" y="2019300"/>
          <p14:tracePt t="60627" x="2736850" y="2025650"/>
          <p14:tracePt t="60643" x="2743200" y="2044700"/>
          <p14:tracePt t="60665" x="2743200" y="2063750"/>
          <p14:tracePt t="60672" x="2743200" y="2070100"/>
          <p14:tracePt t="60677" x="2743200" y="2082800"/>
          <p14:tracePt t="60696" x="2736850" y="2108200"/>
          <p14:tracePt t="60710" x="2705100" y="2127250"/>
          <p14:tracePt t="60732" x="2673350" y="2127250"/>
          <p14:tracePt t="60743" x="2667000" y="2127250"/>
          <p14:tracePt t="60761" x="2660650" y="2127250"/>
          <p14:tracePt t="60777" x="2647950" y="2127250"/>
          <p14:tracePt t="60795" x="2616200" y="2070100"/>
          <p14:tracePt t="60810" x="2597150" y="2044700"/>
          <p14:tracePt t="60831" x="2578100" y="1987550"/>
          <p14:tracePt t="60844" x="2578100" y="1962150"/>
          <p14:tracePt t="60860" x="2578100" y="1924050"/>
          <p14:tracePt t="60877" x="2578100" y="1879600"/>
          <p14:tracePt t="60893" x="2603500" y="1841500"/>
          <p14:tracePt t="60910" x="2635250" y="1822450"/>
          <p14:tracePt t="60927" x="2692400" y="1809750"/>
          <p14:tracePt t="60944" x="2762250" y="1803400"/>
          <p14:tracePt t="60948" x="2794000" y="1797050"/>
          <p14:tracePt t="60961" x="2819400" y="1797050"/>
          <p14:tracePt t="60980" x="2825750" y="1778000"/>
          <p14:tracePt t="61010" x="2825750" y="1873250"/>
          <p14:tracePt t="61027" x="2800350" y="1943100"/>
          <p14:tracePt t="61046" x="2768600" y="1993900"/>
          <p14:tracePt t="61061" x="2749550" y="2019300"/>
          <p14:tracePt t="61077" x="2717800" y="2032000"/>
          <p14:tracePt t="61094" x="2698750" y="2044700"/>
          <p14:tracePt t="61110" x="2679700" y="2057400"/>
          <p14:tracePt t="61127" x="2667000" y="2057400"/>
          <p14:tracePt t="61146" x="2635250" y="2057400"/>
          <p14:tracePt t="61165" x="2590800" y="2044700"/>
          <p14:tracePt t="61177" x="2578100" y="2032000"/>
          <p14:tracePt t="61193" x="2559050" y="2019300"/>
          <p14:tracePt t="61213" x="2508250" y="1981200"/>
          <p14:tracePt t="61231" x="2451100" y="1968500"/>
          <p14:tracePt t="61243" x="2387600" y="1962150"/>
          <p14:tracePt t="61260" x="2336800" y="1955800"/>
          <p14:tracePt t="61277" x="2305050" y="1949450"/>
          <p14:tracePt t="61296" x="2266950" y="1949450"/>
          <p14:tracePt t="61310" x="2216150" y="1924050"/>
          <p14:tracePt t="61327" x="2139950" y="1917700"/>
          <p14:tracePt t="61345" x="2044700" y="1892300"/>
          <p14:tracePt t="61352" x="1993900" y="1879600"/>
          <p14:tracePt t="61356" x="1943100" y="1860550"/>
          <p14:tracePt t="61377" x="1847850" y="1860550"/>
          <p14:tracePt t="61394" x="1765300" y="1860550"/>
          <p14:tracePt t="61402" x="1689100" y="1860550"/>
          <p14:tracePt t="61413" x="1651000" y="1860550"/>
          <p14:tracePt t="61420" x="1625600" y="1866900"/>
          <p14:tracePt t="61431" x="1600200" y="1873250"/>
          <p14:tracePt t="61446" x="1568450" y="1885950"/>
          <p14:tracePt t="61462" x="1530350" y="1911350"/>
          <p14:tracePt t="61481" x="1492250" y="1949450"/>
          <p14:tracePt t="61493" x="1454150" y="1962150"/>
          <p14:tracePt t="61501" x="1428750" y="1981200"/>
          <p14:tracePt t="61511" x="1403350" y="2000250"/>
          <p14:tracePt t="61527" x="1377950" y="2057400"/>
          <p14:tracePt t="61544" x="1333500" y="2114550"/>
          <p14:tracePt t="61561" x="1308100" y="2159000"/>
          <p14:tracePt t="61577" x="1295400" y="2165350"/>
          <p14:tracePt t="61651" x="1308100" y="2165350"/>
          <p14:tracePt t="61662" x="1320800" y="2146300"/>
          <p14:tracePt t="61671" x="1339850" y="2127250"/>
          <p14:tracePt t="61677" x="1352550" y="2095500"/>
          <p14:tracePt t="61693" x="1403350" y="2038350"/>
          <p14:tracePt t="61713" x="1473200" y="1987550"/>
          <p14:tracePt t="61731" x="1568450" y="1936750"/>
          <p14:tracePt t="61739" x="1631950" y="1911350"/>
          <p14:tracePt t="61744" x="1701800" y="1898650"/>
          <p14:tracePt t="61750" x="1765300" y="1879600"/>
          <p14:tracePt t="61763" x="1905000" y="1835150"/>
          <p14:tracePt t="61777" x="1974850" y="1822450"/>
          <p14:tracePt t="61793" x="2127250" y="1790700"/>
          <p14:tracePt t="61810" x="2279650" y="1790700"/>
          <p14:tracePt t="61827" x="2476500" y="1790700"/>
          <p14:tracePt t="61843" x="2571750" y="1835150"/>
          <p14:tracePt t="61860" x="2635250" y="1879600"/>
          <p14:tracePt t="61877" x="2660650" y="1924050"/>
          <p14:tracePt t="61894" x="2660650" y="1974850"/>
          <p14:tracePt t="61914" x="2660650" y="2019300"/>
          <p14:tracePt t="61927" x="2654300" y="2057400"/>
          <p14:tracePt t="61943" x="2654300" y="2095500"/>
          <p14:tracePt t="62028" x="2641600" y="2082800"/>
          <p14:tracePt t="62036" x="2622550" y="2057400"/>
          <p14:tracePt t="62049" x="2590800" y="2032000"/>
          <p14:tracePt t="62061" x="2495550" y="1981200"/>
          <p14:tracePt t="62077" x="2368550" y="1936750"/>
          <p14:tracePt t="62094" x="2241550" y="1885950"/>
          <p14:tracePt t="62110" x="2089150" y="1841500"/>
          <p14:tracePt t="62127" x="1981200" y="1835150"/>
          <p14:tracePt t="62144" x="1873250" y="1828800"/>
          <p14:tracePt t="62160" x="1816100" y="1835150"/>
          <p14:tracePt t="62177" x="1784350" y="1854200"/>
          <p14:tracePt t="62180" x="1758950" y="1860550"/>
          <p14:tracePt t="62196" x="1733550" y="1873250"/>
          <p14:tracePt t="62211" x="1714500" y="1885950"/>
          <p14:tracePt t="62229" x="1644650" y="1936750"/>
          <p14:tracePt t="62245" x="1606550" y="2000250"/>
          <p14:tracePt t="62260" x="1555750" y="2057400"/>
          <p14:tracePt t="62277" x="1517650" y="2120900"/>
          <p14:tracePt t="62296" x="1485900" y="2165350"/>
          <p14:tracePt t="62310" x="1479550" y="2184400"/>
          <p14:tracePt t="62327" x="1473200" y="2190750"/>
          <p14:tracePt t="62382" x="1466850" y="2190750"/>
          <p14:tracePt t="62397" x="1466850" y="2184400"/>
          <p14:tracePt t="62411" x="1479550" y="2133600"/>
          <p14:tracePt t="62427" x="1517650" y="2070100"/>
          <p14:tracePt t="62449" x="1581150" y="2019300"/>
          <p14:tracePt t="62460" x="1670050" y="1981200"/>
          <p14:tracePt t="62481" x="1765300" y="1949450"/>
          <p14:tracePt t="62495" x="1892300" y="1930400"/>
          <p14:tracePt t="62510" x="2063750" y="1911350"/>
          <p14:tracePt t="62527" x="2235200" y="1924050"/>
          <p14:tracePt t="62547" x="2393950" y="1930400"/>
          <p14:tracePt t="62561" x="2520950" y="1949450"/>
          <p14:tracePt t="62578" x="2616200" y="1974850"/>
          <p14:tracePt t="62594" x="2647950" y="2000250"/>
          <p14:tracePt t="62612" x="2679700" y="2063750"/>
          <p14:tracePt t="62627" x="2692400" y="2114550"/>
          <p14:tracePt t="62644" x="2692400" y="2152650"/>
          <p14:tracePt t="62665" x="2692400" y="2165350"/>
          <p14:tracePt t="62794" x="2692400" y="2159000"/>
          <p14:tracePt t="62803" x="2692400" y="2152650"/>
          <p14:tracePt t="62821" x="2692400" y="2146300"/>
          <p14:tracePt t="62828" x="2692400" y="2139950"/>
          <p14:tracePt t="62843" x="2692400" y="2133600"/>
          <p14:tracePt t="62860" x="2673350" y="2127250"/>
          <p14:tracePt t="62877" x="2660650" y="2114550"/>
          <p14:tracePt t="62894" x="2641600" y="2108200"/>
          <p14:tracePt t="62910" x="2616200" y="2101850"/>
          <p14:tracePt t="62927" x="2584450" y="2095500"/>
          <p14:tracePt t="62948" x="2489200" y="2082800"/>
          <p14:tracePt t="62960" x="2444750" y="2076450"/>
          <p14:tracePt t="62980" x="2298700" y="2025650"/>
          <p14:tracePt t="62993" x="2254250" y="2006600"/>
          <p14:tracePt t="63010" x="2152650" y="2006600"/>
          <p14:tracePt t="63027" x="1962150" y="2000250"/>
          <p14:tracePt t="63044" x="1797050" y="2006600"/>
          <p14:tracePt t="63060" x="1663700" y="2012950"/>
          <p14:tracePt t="63077" x="1549400" y="2025650"/>
          <p14:tracePt t="63094" x="1466850" y="2044700"/>
          <p14:tracePt t="63110" x="1403350" y="2063750"/>
          <p14:tracePt t="63127" x="1365250" y="2076450"/>
          <p14:tracePt t="63143" x="1327150" y="2101850"/>
          <p14:tracePt t="63160" x="1270000" y="2139950"/>
          <p14:tracePt t="63169" x="1244600" y="2146300"/>
          <p14:tracePt t="63172" x="1219200" y="2159000"/>
          <p14:tracePt t="63179" x="1193800" y="2171700"/>
          <p14:tracePt t="63195" x="1168400" y="2178050"/>
          <p14:tracePt t="63210" x="1168400" y="2184400"/>
          <p14:tracePt t="63275" x="1168400" y="2178050"/>
          <p14:tracePt t="63297" x="1174750" y="2159000"/>
          <p14:tracePt t="63311" x="1231900" y="2127250"/>
          <p14:tracePt t="63327" x="1327150" y="2089150"/>
          <p14:tracePt t="63343" x="1454150" y="2063750"/>
          <p14:tracePt t="63360" x="1625600" y="2063750"/>
          <p14:tracePt t="63377" x="1797050" y="2070100"/>
          <p14:tracePt t="63394" x="1943100" y="2076450"/>
          <p14:tracePt t="63398" x="2025650" y="2082800"/>
          <p14:tracePt t="63415" x="2165350" y="2101850"/>
          <p14:tracePt t="63431" x="2311400" y="2120900"/>
          <p14:tracePt t="63444" x="2374900" y="2139950"/>
          <p14:tracePt t="63463" x="2400300" y="2159000"/>
          <p14:tracePt t="63481" x="2400300" y="2178050"/>
          <p14:tracePt t="63498" x="2400300" y="2209800"/>
          <p14:tracePt t="63511" x="2400300" y="2241550"/>
          <p14:tracePt t="63527" x="2400300" y="2247900"/>
          <p14:tracePt t="63622" x="2400300" y="2241550"/>
          <p14:tracePt t="63627" x="2400300" y="2228850"/>
          <p14:tracePt t="63643" x="2355850" y="2190750"/>
          <p14:tracePt t="63660" x="2286000" y="2152650"/>
          <p14:tracePt t="63677" x="2165350" y="2114550"/>
          <p14:tracePt t="63695" x="2038350" y="2070100"/>
          <p14:tracePt t="63710" x="1905000" y="2038350"/>
          <p14:tracePt t="63731" x="1803400" y="2025650"/>
          <p14:tracePt t="63743" x="1708150" y="2019300"/>
          <p14:tracePt t="63760" x="1625600" y="2019300"/>
          <p14:tracePt t="63777" x="1555750" y="2032000"/>
          <p14:tracePt t="63793" x="1498600" y="2063750"/>
          <p14:tracePt t="63795" x="1466850" y="2082800"/>
          <p14:tracePt t="63811" x="1409700" y="2120900"/>
          <p14:tracePt t="63827" x="1358900" y="2152650"/>
          <p14:tracePt t="63844" x="1320800" y="2165350"/>
          <p14:tracePt t="63860" x="1301750" y="2184400"/>
          <p14:tracePt t="63877" x="1295400" y="2190750"/>
          <p14:tracePt t="63930" x="1295400" y="2178050"/>
          <p14:tracePt t="63944" x="1295400" y="2159000"/>
          <p14:tracePt t="63960" x="1333500" y="2108200"/>
          <p14:tracePt t="63963" x="1371600" y="2095500"/>
          <p14:tracePt t="63979" x="1466850" y="2051050"/>
          <p14:tracePt t="63993" x="1543050" y="2038350"/>
          <p14:tracePt t="64010" x="1689100" y="2019300"/>
          <p14:tracePt t="64012" x="1784350" y="2019300"/>
          <p14:tracePt t="64027" x="1968500" y="2019300"/>
          <p14:tracePt t="64044" x="2165350" y="2025650"/>
          <p14:tracePt t="64061" x="2349500" y="2032000"/>
          <p14:tracePt t="64077" x="2514600" y="2070100"/>
          <p14:tracePt t="64094" x="2609850" y="2114550"/>
          <p14:tracePt t="64110" x="2647950" y="2139950"/>
          <p14:tracePt t="64127" x="2673350" y="2190750"/>
          <p14:tracePt t="64143" x="2679700" y="2241550"/>
          <p14:tracePt t="64164" x="2667000" y="2279650"/>
          <p14:tracePt t="64177" x="2667000" y="2286000"/>
          <p14:tracePt t="64428" x="2667000" y="2292350"/>
          <p14:tracePt t="64516" x="2667000" y="2279650"/>
          <p14:tracePt t="64523" x="2667000" y="2273300"/>
          <p14:tracePt t="64531" x="2667000" y="2254250"/>
          <p14:tracePt t="64549" x="2667000" y="2228850"/>
          <p14:tracePt t="64561" x="2667000" y="2216150"/>
          <p14:tracePt t="64563" x="2667000" y="2203450"/>
          <p14:tracePt t="64577" x="2667000" y="2184400"/>
          <p14:tracePt t="64580" x="2667000" y="2165350"/>
          <p14:tracePt t="64594" x="2667000" y="2133600"/>
          <p14:tracePt t="64610" x="2641600" y="2012950"/>
          <p14:tracePt t="64627" x="2565400" y="1879600"/>
          <p14:tracePt t="64636" x="2508250" y="1803400"/>
          <p14:tracePt t="64644" x="2476500" y="1733550"/>
          <p14:tracePt t="64664" x="2355850" y="1581150"/>
          <p14:tracePt t="64674" x="2305050" y="1524000"/>
          <p14:tracePt t="64678" x="2254250" y="1466850"/>
          <p14:tracePt t="64685" x="2209800" y="1416050"/>
          <p14:tracePt t="64695" x="2178050" y="1365250"/>
          <p14:tracePt t="64710" x="2114550" y="1257300"/>
          <p14:tracePt t="64730" x="2044700" y="1155700"/>
          <p14:tracePt t="64744" x="2012950" y="1085850"/>
          <p14:tracePt t="64763" x="1924050" y="1022350"/>
          <p14:tracePt t="64777" x="1885950" y="1003300"/>
          <p14:tracePt t="64796" x="1828800" y="984250"/>
          <p14:tracePt t="64811" x="1816100" y="977900"/>
          <p14:tracePt t="64844" x="1809750" y="971550"/>
          <p14:tracePt t="64864" x="1784350" y="971550"/>
          <p14:tracePt t="64877" x="1739900" y="971550"/>
          <p14:tracePt t="64895" x="1695450" y="965200"/>
          <p14:tracePt t="64916" x="1670050" y="958850"/>
          <p14:tracePt t="64930" x="1651000" y="952500"/>
          <p14:tracePt t="65308" x="1657350" y="952500"/>
          <p14:tracePt t="65363" x="1657350" y="946150"/>
          <p14:tracePt t="65452" x="1651000" y="946150"/>
          <p14:tracePt t="66252" x="1663700" y="946150"/>
          <p14:tracePt t="66261" x="1682750" y="946150"/>
          <p14:tracePt t="66267" x="1701800" y="946150"/>
          <p14:tracePt t="66295" x="1733550" y="946150"/>
          <p14:tracePt t="66312" x="1739900" y="946150"/>
          <p14:tracePt t="66516" x="1746250" y="946150"/>
          <p14:tracePt t="66699" x="1727200" y="946150"/>
          <p14:tracePt t="66713" x="1714500" y="946150"/>
          <p14:tracePt t="66720" x="1695450" y="946150"/>
          <p14:tracePt t="66734" x="1631950" y="952500"/>
          <p14:tracePt t="66743" x="1600200" y="952500"/>
          <p14:tracePt t="66760" x="1536700" y="952500"/>
          <p14:tracePt t="66778" x="1479550" y="946150"/>
          <p14:tracePt t="66797" x="1447800" y="939800"/>
          <p14:tracePt t="66811" x="1441450" y="939800"/>
          <p14:tracePt t="67155" x="1454150" y="939800"/>
          <p14:tracePt t="67169" x="1473200" y="939800"/>
          <p14:tracePt t="67179" x="1524000" y="939800"/>
          <p14:tracePt t="67194" x="1555750" y="939800"/>
          <p14:tracePt t="67211" x="1651000" y="939800"/>
          <p14:tracePt t="67232" x="1708150" y="939800"/>
          <p14:tracePt t="67243" x="1758950" y="952500"/>
          <p14:tracePt t="67260" x="1790700" y="952500"/>
          <p14:tracePt t="67277" x="1822450" y="952500"/>
          <p14:tracePt t="67297" x="1860550" y="952500"/>
          <p14:tracePt t="67311" x="1911350" y="952500"/>
          <p14:tracePt t="67327" x="1981200" y="952500"/>
          <p14:tracePt t="67344" x="2051050" y="952500"/>
          <p14:tracePt t="67363" x="2184400" y="952500"/>
          <p14:tracePt t="67377" x="2228850" y="952500"/>
          <p14:tracePt t="67394" x="2324100" y="952500"/>
          <p14:tracePt t="67399" x="2381250" y="952500"/>
          <p14:tracePt t="67411" x="2432050" y="965200"/>
          <p14:tracePt t="67427" x="2559050" y="971550"/>
          <p14:tracePt t="67446" x="2647950" y="977900"/>
          <p14:tracePt t="67463" x="2736850" y="977900"/>
          <p14:tracePt t="67483" x="2832100" y="977900"/>
          <p14:tracePt t="67498" x="2921000" y="977900"/>
          <p14:tracePt t="67511" x="3016250" y="977900"/>
          <p14:tracePt t="67527" x="3117850" y="996950"/>
          <p14:tracePt t="67546" x="3206750" y="996950"/>
          <p14:tracePt t="67560" x="3321050" y="996950"/>
          <p14:tracePt t="67577" x="3429000" y="990600"/>
          <p14:tracePt t="67594" x="3524250" y="990600"/>
          <p14:tracePt t="67610" x="3651250" y="990600"/>
          <p14:tracePt t="67627" x="3822700" y="1003300"/>
          <p14:tracePt t="67644" x="3968750" y="1009650"/>
          <p14:tracePt t="67665" x="4089400" y="1022350"/>
          <p14:tracePt t="67672" x="4146550" y="1022350"/>
          <p14:tracePt t="67679" x="4197350" y="1028700"/>
          <p14:tracePt t="67694" x="4279900" y="1028700"/>
          <p14:tracePt t="67710" x="4330700" y="1028700"/>
          <p14:tracePt t="67729" x="4349750" y="1028700"/>
          <p14:tracePt t="67812" x="4343400" y="1028700"/>
          <p14:tracePt t="67819" x="4324350" y="1028700"/>
          <p14:tracePt t="67828" x="4298950" y="1028700"/>
          <p14:tracePt t="67844" x="4191000" y="1028700"/>
          <p14:tracePt t="67860" x="4051300" y="1028700"/>
          <p14:tracePt t="67867" x="3956050" y="1022350"/>
          <p14:tracePt t="67877" x="3848100" y="1022350"/>
          <p14:tracePt t="67893" x="3625850" y="1028700"/>
          <p14:tracePt t="67915" x="3397250" y="1028700"/>
          <p14:tracePt t="67927" x="3168650" y="1022350"/>
          <p14:tracePt t="67944" x="2971800" y="1022350"/>
          <p14:tracePt t="67963" x="2686050" y="1022350"/>
          <p14:tracePt t="67981" x="2495550" y="1016000"/>
          <p14:tracePt t="67994" x="2413000" y="1016000"/>
          <p14:tracePt t="68010" x="2279650" y="1016000"/>
          <p14:tracePt t="68029" x="2120900" y="1016000"/>
          <p14:tracePt t="68045" x="2038350" y="1016000"/>
          <p14:tracePt t="68061" x="1962150" y="1009650"/>
          <p14:tracePt t="68078" x="1892300" y="1003300"/>
          <p14:tracePt t="68094" x="1822450" y="996950"/>
          <p14:tracePt t="68111" x="1752600" y="996950"/>
          <p14:tracePt t="68128" x="1720850" y="996950"/>
          <p14:tracePt t="68146" x="1695450" y="996950"/>
          <p14:tracePt t="68161" x="1689100" y="996950"/>
          <p14:tracePt t="68179" x="1682750" y="996950"/>
          <p14:tracePt t="68323" x="1695450" y="996950"/>
          <p14:tracePt t="68344" x="1727200" y="1009650"/>
          <p14:tracePt t="68360" x="1847850" y="1028700"/>
          <p14:tracePt t="68379" x="2038350" y="1085850"/>
          <p14:tracePt t="68396" x="2393950" y="1149350"/>
          <p14:tracePt t="68411" x="2667000" y="1187450"/>
          <p14:tracePt t="68429" x="2946400" y="1219200"/>
          <p14:tracePt t="68444" x="3206750" y="1301750"/>
          <p14:tracePt t="68461" x="3378200" y="1346200"/>
          <p14:tracePt t="68480" x="3479800" y="1397000"/>
          <p14:tracePt t="68493" x="3498850" y="1447800"/>
          <p14:tracePt t="68499" x="3479800" y="1479550"/>
          <p14:tracePt t="68510" x="3429000" y="1530350"/>
          <p14:tracePt t="68527" x="3257550" y="1644650"/>
          <p14:tracePt t="68547" x="3035300" y="1784350"/>
          <p14:tracePt t="68562" x="2774950" y="1949450"/>
          <p14:tracePt t="68577" x="2495550" y="2165350"/>
          <p14:tracePt t="68594" x="2222500" y="2349500"/>
          <p14:tracePt t="68597" x="2076450" y="2451100"/>
          <p14:tracePt t="68610" x="1955800" y="2546350"/>
          <p14:tracePt t="68627" x="1600200" y="2787650"/>
          <p14:tracePt t="68644" x="1428750" y="2914650"/>
          <p14:tracePt t="68665" x="1308100" y="2990850"/>
          <p14:tracePt t="68677" x="1225550" y="3048000"/>
          <p14:tracePt t="68694" x="1181100" y="3067050"/>
          <p14:tracePt t="68710" x="1181100" y="3073400"/>
          <p14:tracePt t="68771" x="1193800" y="3060700"/>
          <p14:tracePt t="68779" x="1206500" y="3041650"/>
          <p14:tracePt t="68796" x="1238250" y="3009900"/>
          <p14:tracePt t="68810" x="1250950" y="2984500"/>
          <p14:tracePt t="68827" x="1409700" y="2838450"/>
          <p14:tracePt t="68843" x="1504950" y="2711450"/>
          <p14:tracePt t="68860" x="1587500" y="2571750"/>
          <p14:tracePt t="68877" x="1651000" y="2438400"/>
          <p14:tracePt t="68894" x="1682750" y="2317750"/>
          <p14:tracePt t="68916" x="1701800" y="2184400"/>
          <p14:tracePt t="68927" x="1708150" y="2057400"/>
          <p14:tracePt t="68947" x="1714500" y="1936750"/>
          <p14:tracePt t="68961" x="1727200" y="1873250"/>
          <p14:tracePt t="68980" x="1727200" y="1816100"/>
          <p14:tracePt t="68986" x="1727200" y="1809750"/>
          <p14:tracePt t="69011" x="1714500" y="1797050"/>
          <p14:tracePt t="69061" x="1708150" y="1797050"/>
          <p14:tracePt t="69078" x="1695450" y="1797050"/>
          <p14:tracePt t="69094" x="1682750" y="1797050"/>
          <p14:tracePt t="69110" x="1676400" y="1797050"/>
          <p14:tracePt t="69144" x="1676400" y="1803400"/>
          <p14:tracePt t="69160" x="1670050" y="1809750"/>
          <p14:tracePt t="69333" x="1670050" y="1803400"/>
          <p14:tracePt t="69340" x="1670050" y="1797050"/>
          <p14:tracePt t="69347" x="1663700" y="1790700"/>
          <p14:tracePt t="69361" x="1663700" y="1784350"/>
          <p14:tracePt t="69377" x="1657350" y="1758950"/>
          <p14:tracePt t="69394" x="1651000" y="1733550"/>
          <p14:tracePt t="69397" x="1651000" y="1708150"/>
          <p14:tracePt t="69410" x="1651000" y="1682750"/>
          <p14:tracePt t="69427" x="1651000" y="1581150"/>
          <p14:tracePt t="69444" x="1651000" y="1536700"/>
          <p14:tracePt t="69461" x="1651000" y="1524000"/>
          <p14:tracePt t="69482" x="1651000" y="1511300"/>
          <p14:tracePt t="69493" x="1657350" y="1498600"/>
          <p14:tracePt t="69510" x="1657350" y="1473200"/>
          <p14:tracePt t="69527" x="1663700" y="1441450"/>
          <p14:tracePt t="69543" x="1670050" y="1428750"/>
          <p14:tracePt t="69608" x="1670050" y="1422400"/>
          <p14:tracePt t="69699" x="1663700" y="1416050"/>
          <p14:tracePt t="69709" x="1663700" y="1409700"/>
          <p14:tracePt t="69717" x="1663700" y="1403350"/>
          <p14:tracePt t="69729" x="1657350" y="1403350"/>
          <p14:tracePt t="69743" x="1651000" y="1397000"/>
          <p14:tracePt t="69835" x="1651000" y="1390650"/>
          <p14:tracePt t="70104" x="1651000" y="1409700"/>
          <p14:tracePt t="70109" x="1651000" y="1435100"/>
          <p14:tracePt t="70116" x="1651000" y="1460500"/>
          <p14:tracePt t="70127" x="1651000" y="1492250"/>
          <p14:tracePt t="70144" x="1638300" y="1549400"/>
          <p14:tracePt t="70165" x="1625600" y="1625600"/>
          <p14:tracePt t="70177" x="1619250" y="1638300"/>
          <p14:tracePt t="70194" x="1612900" y="1663700"/>
          <p14:tracePt t="70212" x="1587500" y="1720850"/>
          <p14:tracePt t="70230" x="1568450" y="1790700"/>
          <p14:tracePt t="70243" x="1555750" y="1841500"/>
          <p14:tracePt t="70260" x="1555750" y="1860550"/>
          <p14:tracePt t="70310" x="1555750" y="1873250"/>
          <p14:tracePt t="71132" x="1549400" y="1873250"/>
          <p14:tracePt t="71446" x="1549400" y="1866900"/>
          <p14:tracePt t="71452" x="1549400" y="1854200"/>
          <p14:tracePt t="71461" x="1549400" y="1841500"/>
          <p14:tracePt t="71482" x="1543050" y="1828800"/>
          <p14:tracePt t="71496" x="1536700" y="1809750"/>
          <p14:tracePt t="71511" x="1530350" y="1790700"/>
          <p14:tracePt t="71527" x="1530350" y="1778000"/>
          <p14:tracePt t="71546" x="1530350" y="1765300"/>
          <p14:tracePt t="71560" x="1530350" y="1758950"/>
          <p14:tracePt t="71577" x="1530350" y="1752600"/>
          <p14:tracePt t="71594" x="1530350" y="1733550"/>
          <p14:tracePt t="71599" x="1543050" y="1727200"/>
          <p14:tracePt t="71605" x="1549400" y="1714500"/>
          <p14:tracePt t="71611" x="1555750" y="1701800"/>
          <p14:tracePt t="71628" x="1574800" y="1695450"/>
          <p14:tracePt t="71644" x="1587500" y="1682750"/>
          <p14:tracePt t="71664" x="1593850" y="1676400"/>
          <p14:tracePt t="71677" x="1612900" y="1670050"/>
          <p14:tracePt t="71695" x="1631950" y="1670050"/>
          <p14:tracePt t="71713" x="1657350" y="1663700"/>
          <p14:tracePt t="71732" x="1676400" y="1651000"/>
          <p14:tracePt t="71744" x="1689100" y="1651000"/>
          <p14:tracePt t="71812" x="1701800" y="1651000"/>
          <p14:tracePt t="71821" x="1714500" y="1651000"/>
          <p14:tracePt t="71828" x="1733550" y="1644650"/>
          <p14:tracePt t="71844" x="1771650" y="1644650"/>
          <p14:tracePt t="71860" x="1784350" y="1644650"/>
          <p14:tracePt t="71877" x="1797050" y="1644650"/>
          <p14:tracePt t="71947" x="1797050" y="1651000"/>
          <p14:tracePt t="71956" x="1803400" y="1670050"/>
          <p14:tracePt t="71963" x="1816100" y="1676400"/>
          <p14:tracePt t="71979" x="1816100" y="1695450"/>
          <p14:tracePt t="71993" x="1822450" y="1708150"/>
          <p14:tracePt t="72011" x="1822450" y="1727200"/>
          <p14:tracePt t="72015" x="1822450" y="1739900"/>
          <p14:tracePt t="72027" x="1822450" y="1758950"/>
          <p14:tracePt t="72044" x="1822450" y="1778000"/>
          <p14:tracePt t="72062" x="1822450" y="1790700"/>
          <p14:tracePt t="72110" x="1822450" y="1797050"/>
          <p14:tracePt t="72131" x="1822450" y="1828800"/>
          <p14:tracePt t="72144" x="1822450" y="1854200"/>
          <p14:tracePt t="72160" x="1822450" y="1866900"/>
          <p14:tracePt t="72180" x="1803400" y="1892300"/>
          <p14:tracePt t="72193" x="1803400" y="1898650"/>
          <p14:tracePt t="72210" x="1797050" y="1917700"/>
          <p14:tracePt t="72230" x="1784350" y="1943100"/>
          <p14:tracePt t="72245" x="1765300" y="1962150"/>
          <p14:tracePt t="72260" x="1746250" y="1968500"/>
          <p14:tracePt t="72277" x="1727200" y="1974850"/>
          <p14:tracePt t="72295" x="1727200" y="1981200"/>
          <p14:tracePt t="72310" x="1720850" y="1981200"/>
          <p14:tracePt t="72381" x="1714500" y="1981200"/>
          <p14:tracePt t="72388" x="1708150" y="1993900"/>
          <p14:tracePt t="72402" x="1701800" y="1993900"/>
          <p14:tracePt t="72403" x="1701800" y="2000250"/>
          <p14:tracePt t="72635" x="1701800" y="2006600"/>
          <p14:tracePt t="72647" x="1689100" y="2012950"/>
          <p14:tracePt t="72652" x="1670050" y="2019300"/>
          <p14:tracePt t="72660" x="1663700" y="2019300"/>
          <p14:tracePt t="72677" x="1651000" y="2025650"/>
          <p14:tracePt t="72697" x="1638300" y="2025650"/>
          <p14:tracePt t="72792" x="1631950" y="2025650"/>
          <p14:tracePt t="72803" x="1619250" y="2000250"/>
          <p14:tracePt t="72827" x="1593850" y="1962150"/>
          <p14:tracePt t="72844" x="1581150" y="1917700"/>
          <p14:tracePt t="72860" x="1568450" y="1879600"/>
          <p14:tracePt t="72877" x="1568450" y="1847850"/>
          <p14:tracePt t="72894" x="1574800" y="1828800"/>
          <p14:tracePt t="72910" x="1581150" y="1809750"/>
          <p14:tracePt t="72927" x="1587500" y="1784350"/>
          <p14:tracePt t="72944" x="1600200" y="1746250"/>
          <p14:tracePt t="72960" x="1612900" y="1714500"/>
          <p14:tracePt t="72980" x="1625600" y="1682750"/>
          <p14:tracePt t="72996" x="1625600" y="1663700"/>
          <p14:tracePt t="73010" x="1638300" y="1651000"/>
          <p14:tracePt t="73027" x="1651000" y="1619250"/>
          <p14:tracePt t="73046" x="1676400" y="1600200"/>
          <p14:tracePt t="73061" x="1714500" y="1587500"/>
          <p14:tracePt t="73078" x="1752600" y="1574800"/>
          <p14:tracePt t="73094" x="1790700" y="1562100"/>
          <p14:tracePt t="73110" x="1828800" y="1549400"/>
          <p14:tracePt t="73127" x="1860550" y="1549400"/>
          <p14:tracePt t="73144" x="1885950" y="1549400"/>
          <p14:tracePt t="73160" x="1911350" y="1549400"/>
          <p14:tracePt t="73177" x="1930400" y="1549400"/>
          <p14:tracePt t="73194" x="1949450" y="1549400"/>
          <p14:tracePt t="73213" x="1974850" y="1549400"/>
          <p14:tracePt t="73229" x="1987550" y="1549400"/>
          <p14:tracePt t="73244" x="2006600" y="1555750"/>
          <p14:tracePt t="73260" x="2019300" y="1562100"/>
          <p14:tracePt t="73277" x="2025650" y="1562100"/>
          <p14:tracePt t="73310" x="2032000" y="1562100"/>
          <p14:tracePt t="73327" x="2032000" y="1581150"/>
          <p14:tracePt t="73344" x="2044700" y="1612900"/>
          <p14:tracePt t="73362" x="2057400" y="1644650"/>
          <p14:tracePt t="73394" x="2063750" y="1663700"/>
          <p14:tracePt t="73413" x="2070100" y="1682750"/>
          <p14:tracePt t="73427" x="2070100" y="1695450"/>
          <p14:tracePt t="73444" x="2070100" y="1720850"/>
          <p14:tracePt t="73460" x="2070100" y="1746250"/>
          <p14:tracePt t="73481" x="2070100" y="1784350"/>
          <p14:tracePt t="73495" x="2057400" y="1816100"/>
          <p14:tracePt t="73510" x="2038350" y="1841500"/>
          <p14:tracePt t="73527" x="2025650" y="1860550"/>
          <p14:tracePt t="73546" x="2012950" y="1873250"/>
          <p14:tracePt t="73561" x="2000250" y="1885950"/>
          <p14:tracePt t="73577" x="1987550" y="1892300"/>
          <p14:tracePt t="73651" x="1987550" y="1885950"/>
          <p14:tracePt t="73659" x="1981200" y="1879600"/>
          <p14:tracePt t="73671" x="1974850" y="1866900"/>
          <p14:tracePt t="73679" x="1974850" y="1854200"/>
          <p14:tracePt t="73694" x="1968500" y="1835150"/>
          <p14:tracePt t="73710" x="1968500" y="1809750"/>
          <p14:tracePt t="73729" x="1968500" y="1784350"/>
          <p14:tracePt t="73745" x="1968500" y="1765300"/>
          <p14:tracePt t="73749" x="1968500" y="1758950"/>
          <p14:tracePt t="73763" x="1968500" y="1746250"/>
          <p14:tracePt t="73795" x="1968500" y="1733550"/>
          <p14:tracePt t="73810" x="1955800" y="1727200"/>
          <p14:tracePt t="73940" x="1968500" y="1720850"/>
          <p14:tracePt t="73947" x="1968500" y="1701800"/>
          <p14:tracePt t="73961" x="1968500" y="1689100"/>
          <p14:tracePt t="73980" x="1993900" y="1682750"/>
          <p14:tracePt t="73993" x="2000250" y="1682750"/>
          <p14:tracePt t="74010" x="2006600" y="1670050"/>
          <p14:tracePt t="74031" x="2012950" y="1670050"/>
          <p14:tracePt t="74084" x="2025650" y="1663700"/>
          <p14:tracePt t="74092" x="2044700" y="1657350"/>
          <p14:tracePt t="74110" x="2082800" y="1657350"/>
          <p14:tracePt t="74127" x="2127250" y="1657350"/>
          <p14:tracePt t="74148" x="2203450" y="1651000"/>
          <p14:tracePt t="74161" x="2222500" y="1651000"/>
          <p14:tracePt t="74177" x="2254250" y="1651000"/>
          <p14:tracePt t="74198" x="2298700" y="1651000"/>
          <p14:tracePt t="74210" x="2324100" y="1651000"/>
          <p14:tracePt t="74231" x="2419350" y="1651000"/>
          <p14:tracePt t="74244" x="2495550" y="1651000"/>
          <p14:tracePt t="74260" x="2590800" y="1657350"/>
          <p14:tracePt t="74277" x="2673350" y="1657350"/>
          <p14:tracePt t="74293" x="2743200" y="1663700"/>
          <p14:tracePt t="74311" x="2800350" y="1663700"/>
          <p14:tracePt t="74327" x="2863850" y="1663700"/>
          <p14:tracePt t="74344" x="2921000" y="1663700"/>
          <p14:tracePt t="74364" x="2984500" y="1670050"/>
          <p14:tracePt t="74378" x="3028950" y="1670050"/>
          <p14:tracePt t="74394" x="3054350" y="1670050"/>
          <p14:tracePt t="76956" x="3060700" y="1676400"/>
          <p14:tracePt t="77011" x="3048000" y="1676400"/>
          <p14:tracePt t="77023" x="3028950" y="1676400"/>
          <p14:tracePt t="77029" x="3009900" y="1676400"/>
          <p14:tracePt t="77044" x="2946400" y="1651000"/>
          <p14:tracePt t="77060" x="2882900" y="1631950"/>
          <p14:tracePt t="77077" x="2832100" y="1612900"/>
          <p14:tracePt t="77095" x="2787650" y="1600200"/>
          <p14:tracePt t="77110" x="2736850" y="1574800"/>
          <p14:tracePt t="77127" x="2679700" y="1543050"/>
          <p14:tracePt t="77144" x="2622550" y="1498600"/>
          <p14:tracePt t="77165" x="2533650" y="1447800"/>
          <p14:tracePt t="77177" x="2520950" y="1435100"/>
          <p14:tracePt t="77196" x="2432050" y="1377950"/>
          <p14:tracePt t="77210" x="2393950" y="1352550"/>
          <p14:tracePt t="77232" x="2311400" y="1276350"/>
          <p14:tracePt t="77243" x="2260600" y="1244600"/>
          <p14:tracePt t="77260" x="2216150" y="1225550"/>
          <p14:tracePt t="77277" x="2184400" y="1212850"/>
          <p14:tracePt t="77298" x="2165350" y="1206500"/>
          <p14:tracePt t="77310" x="2133600" y="1187450"/>
          <p14:tracePt t="77327" x="2114550" y="1168400"/>
          <p14:tracePt t="77344" x="2089150" y="1143000"/>
          <p14:tracePt t="77423" x="2089150" y="1123950"/>
          <p14:tracePt t="77431" x="2076450" y="1111250"/>
          <p14:tracePt t="77444" x="2063750" y="1092200"/>
          <p14:tracePt t="77460" x="2057400" y="1079500"/>
          <p14:tracePt t="77480" x="2051050" y="1079500"/>
          <p14:tracePt t="77494" x="2051050" y="1073150"/>
          <p14:tracePt t="77511" x="2038350" y="1060450"/>
          <p14:tracePt t="77527" x="2025650" y="1047750"/>
          <p14:tracePt t="77547" x="2019300" y="1041400"/>
          <p14:tracePt t="77561" x="2012950" y="1035050"/>
          <p14:tracePt t="77577" x="2006600" y="1035050"/>
          <p14:tracePt t="77594" x="2006600" y="1028700"/>
          <p14:tracePt t="77610" x="1993900" y="1028700"/>
          <p14:tracePt t="77627" x="1981200" y="1022350"/>
          <p14:tracePt t="77644" x="1968500" y="1016000"/>
          <p14:tracePt t="77660" x="1955800" y="1016000"/>
          <p14:tracePt t="77677" x="1943100" y="1016000"/>
          <p14:tracePt t="77694" x="1930400" y="1009650"/>
          <p14:tracePt t="77711" x="1917700" y="1009650"/>
          <p14:tracePt t="77729" x="1898650" y="1003300"/>
          <p14:tracePt t="77744" x="1885950" y="996950"/>
          <p14:tracePt t="77760" x="1873250" y="990600"/>
          <p14:tracePt t="77777" x="1860550" y="977900"/>
          <p14:tracePt t="77793" x="1847850" y="977900"/>
          <p14:tracePt t="77810" x="1835150" y="971550"/>
          <p14:tracePt t="77827" x="1816100" y="965200"/>
          <p14:tracePt t="77844" x="1809750" y="965200"/>
          <p14:tracePt t="78387" x="1803400" y="965200"/>
          <p14:tracePt t="78417" x="1797050" y="965200"/>
          <p14:tracePt t="78607" x="1809750" y="965200"/>
          <p14:tracePt t="78613" x="1822450" y="965200"/>
          <p14:tracePt t="78627" x="1847850" y="965200"/>
          <p14:tracePt t="78644" x="1866900" y="965200"/>
          <p14:tracePt t="78698" x="1873250" y="965200"/>
          <p14:tracePt t="78710" x="1892300" y="965200"/>
          <p14:tracePt t="78730" x="1987550" y="965200"/>
          <p14:tracePt t="78744" x="2101850" y="965200"/>
          <p14:tracePt t="78760" x="2228850" y="965200"/>
          <p14:tracePt t="78777" x="2387600" y="965200"/>
          <p14:tracePt t="78795" x="2660650" y="965200"/>
          <p14:tracePt t="78811" x="2755900" y="958850"/>
          <p14:tracePt t="78827" x="3009900" y="958850"/>
          <p14:tracePt t="78844" x="3111500" y="946150"/>
          <p14:tracePt t="78860" x="3162300" y="946150"/>
          <p14:tracePt t="78877" x="3194050" y="946150"/>
          <p14:tracePt t="78894" x="3251200" y="946150"/>
          <p14:tracePt t="78915" x="3333750" y="952500"/>
          <p14:tracePt t="78928" x="3429000" y="971550"/>
          <p14:tracePt t="78944" x="3517900" y="971550"/>
          <p14:tracePt t="78960" x="3600450" y="971550"/>
          <p14:tracePt t="78981" x="3733800" y="971550"/>
          <p14:tracePt t="78994" x="3797300" y="971550"/>
          <p14:tracePt t="79010" x="3924300" y="971550"/>
          <p14:tracePt t="79027" x="4127500" y="971550"/>
          <p14:tracePt t="79045" x="4229100" y="971550"/>
          <p14:tracePt t="79061" x="4273550" y="971550"/>
          <p14:tracePt t="79077" x="4279900" y="977900"/>
          <p14:tracePt t="79235" x="4267200" y="977900"/>
          <p14:tracePt t="79243" x="4254500" y="977900"/>
          <p14:tracePt t="79260" x="4191000" y="971550"/>
          <p14:tracePt t="79281" x="4121150" y="971550"/>
          <p14:tracePt t="79293" x="4019550" y="971550"/>
          <p14:tracePt t="79310" x="3911600" y="971550"/>
          <p14:tracePt t="79327" x="3816350" y="971550"/>
          <p14:tracePt t="79344" x="3740150" y="971550"/>
          <p14:tracePt t="79360" x="3663950" y="971550"/>
          <p14:tracePt t="79377" x="3581400" y="965200"/>
          <p14:tracePt t="79394" x="3492500" y="965200"/>
          <p14:tracePt t="79402" x="3441700" y="958850"/>
          <p14:tracePt t="79415" x="3333750" y="958850"/>
          <p14:tracePt t="79421" x="3270250" y="958850"/>
          <p14:tracePt t="79431" x="3206750" y="958850"/>
          <p14:tracePt t="79448" x="3079750" y="958850"/>
          <p14:tracePt t="79460" x="2921000" y="958850"/>
          <p14:tracePt t="79481" x="2743200" y="952500"/>
          <p14:tracePt t="79493" x="2590800" y="952500"/>
          <p14:tracePt t="79500" x="2533650" y="952500"/>
          <p14:tracePt t="79510" x="2482850" y="965200"/>
          <p14:tracePt t="79527" x="2406650" y="965200"/>
          <p14:tracePt t="79549" x="2349500" y="965200"/>
          <p14:tracePt t="79562" x="2298700" y="965200"/>
          <p14:tracePt t="79577" x="2279650" y="965200"/>
          <p14:tracePt t="79596" x="2235200" y="965200"/>
          <p14:tracePt t="79610" x="2216150" y="965200"/>
          <p14:tracePt t="79627" x="2178050" y="965200"/>
          <p14:tracePt t="79644" x="2159000" y="971550"/>
          <p14:tracePt t="79664" x="2127250" y="971550"/>
          <p14:tracePt t="79678" x="2089150" y="971550"/>
          <p14:tracePt t="79694" x="2044700" y="971550"/>
          <p14:tracePt t="79710" x="1993900" y="971550"/>
          <p14:tracePt t="79729" x="1936750" y="971550"/>
          <p14:tracePt t="79733" x="1911350" y="971550"/>
          <p14:tracePt t="79744" x="1879600" y="971550"/>
          <p14:tracePt t="79761" x="1835150" y="971550"/>
          <p14:tracePt t="79777" x="1797050" y="971550"/>
          <p14:tracePt t="79779" x="1784350" y="971550"/>
          <p14:tracePt t="79796" x="1765300" y="971550"/>
          <p14:tracePt t="79810" x="1752600" y="971550"/>
          <p14:tracePt t="79827" x="1714500" y="971550"/>
          <p14:tracePt t="79844" x="1689100" y="971550"/>
          <p14:tracePt t="79860" x="1657350" y="971550"/>
          <p14:tracePt t="79877" x="1644650" y="971550"/>
          <p14:tracePt t="80059" x="1670050" y="971550"/>
          <p14:tracePt t="80077" x="1727200" y="971550"/>
          <p14:tracePt t="80094" x="1797050" y="971550"/>
          <p14:tracePt t="80110" x="1873250" y="971550"/>
          <p14:tracePt t="80127" x="1962150" y="971550"/>
          <p14:tracePt t="80144" x="2057400" y="971550"/>
          <p14:tracePt t="80160" x="2165350" y="971550"/>
          <p14:tracePt t="80167" x="2216150" y="971550"/>
          <p14:tracePt t="80177" x="2254250" y="971550"/>
          <p14:tracePt t="80195" x="2387600" y="977900"/>
          <p14:tracePt t="80210" x="2419350" y="977900"/>
          <p14:tracePt t="80230" x="2489200" y="990600"/>
          <p14:tracePt t="80243" x="2520950" y="984250"/>
          <p14:tracePt t="80260" x="2552700" y="984250"/>
          <p14:tracePt t="80277" x="2584450" y="984250"/>
          <p14:tracePt t="80297" x="2597150" y="984250"/>
          <p14:tracePt t="80430" x="2597150" y="990600"/>
          <p14:tracePt t="80436" x="2597150" y="996950"/>
          <p14:tracePt t="80446" x="2597150" y="1009650"/>
          <p14:tracePt t="80460" x="2597150" y="1035050"/>
          <p14:tracePt t="80481" x="2590800" y="1060450"/>
          <p14:tracePt t="80494" x="2578100" y="1085850"/>
          <p14:tracePt t="80511" x="2565400" y="1104900"/>
          <p14:tracePt t="80527" x="2565400" y="1117600"/>
          <p14:tracePt t="80543" x="2559050" y="1123950"/>
          <p14:tracePt t="82388" x="2559050" y="1130300"/>
          <p14:tracePt t="82399" x="2546350" y="1162050"/>
          <p14:tracePt t="82415" x="2495550" y="1244600"/>
          <p14:tracePt t="82427" x="2457450" y="1352550"/>
          <p14:tracePt t="82444" x="2419350" y="1447800"/>
          <p14:tracePt t="82460" x="2374900" y="1536700"/>
          <p14:tracePt t="82482" x="2330450" y="1612900"/>
          <p14:tracePt t="82495" x="2292350" y="1708150"/>
          <p14:tracePt t="82510" x="2254250" y="1797050"/>
          <p14:tracePt t="82527" x="2216150" y="1860550"/>
          <p14:tracePt t="82549" x="2184400" y="1911350"/>
          <p14:tracePt t="82562" x="2165350" y="1930400"/>
          <p14:tracePt t="82578" x="2152650" y="1949450"/>
          <p14:tracePt t="82594" x="2120900" y="1993900"/>
          <p14:tracePt t="82610" x="2089150" y="2025650"/>
          <p14:tracePt t="82627" x="2070100" y="2044700"/>
          <p14:tracePt t="83323" x="2070100" y="2038350"/>
          <p14:tracePt t="83387" x="2070100" y="2032000"/>
          <p14:tracePt t="83699" x="2063750" y="2032000"/>
          <p14:tracePt t="84180" x="2051050" y="2032000"/>
          <p14:tracePt t="84187" x="2038350" y="2019300"/>
          <p14:tracePt t="84199" x="2025650" y="2019300"/>
          <p14:tracePt t="84211" x="2012950" y="2012950"/>
          <p14:tracePt t="84229" x="1974850" y="2012950"/>
          <p14:tracePt t="84245" x="1949450" y="2012950"/>
          <p14:tracePt t="84260" x="1930400" y="2012950"/>
          <p14:tracePt t="84607" x="1917700" y="2012950"/>
          <p14:tracePt t="84613" x="1892300" y="2012950"/>
          <p14:tracePt t="84627" x="1816100" y="2012950"/>
          <p14:tracePt t="84650" x="1739900" y="2006600"/>
          <p14:tracePt t="84660" x="1682750" y="2006600"/>
          <p14:tracePt t="84677" x="1631950" y="2012950"/>
          <p14:tracePt t="84696" x="1581150" y="2012950"/>
          <p14:tracePt t="84711" x="1530350" y="2012950"/>
          <p14:tracePt t="84730" x="1485900" y="2012950"/>
          <p14:tracePt t="84744" x="1466850" y="2006600"/>
          <p14:tracePt t="84762" x="1466850" y="2000250"/>
          <p14:tracePt t="84778" x="1460500" y="1981200"/>
          <p14:tracePt t="84796" x="1447800" y="1924050"/>
          <p14:tracePt t="84812" x="1435100" y="1866900"/>
          <p14:tracePt t="84827" x="1428750" y="1784350"/>
          <p14:tracePt t="84845" x="1428750" y="1689100"/>
          <p14:tracePt t="84861" x="1428750" y="1612900"/>
          <p14:tracePt t="84878" x="1428750" y="1574800"/>
          <p14:tracePt t="84897" x="1428750" y="1536700"/>
          <p14:tracePt t="84910" x="1428750" y="1504950"/>
          <p14:tracePt t="84919" x="1428750" y="1492250"/>
          <p14:tracePt t="84928" x="1428750" y="1473200"/>
          <p14:tracePt t="84944" x="1428750" y="1460500"/>
          <p14:tracePt t="84963" x="1441450" y="1447800"/>
          <p14:tracePt t="85059" x="1447800" y="1447800"/>
          <p14:tracePt t="85078" x="1511300" y="1447800"/>
          <p14:tracePt t="85095" x="1587500" y="1447800"/>
          <p14:tracePt t="85110" x="1670050" y="1447800"/>
          <p14:tracePt t="85127" x="1778000" y="1447800"/>
          <p14:tracePt t="85144" x="1854200" y="1441450"/>
          <p14:tracePt t="85160" x="1905000" y="1447800"/>
          <p14:tracePt t="85170" x="1917700" y="1447800"/>
          <p14:tracePt t="85219" x="1924050" y="1447800"/>
          <p14:tracePt t="85547" x="1924050" y="1466850"/>
          <p14:tracePt t="85556" x="1924050" y="1498600"/>
          <p14:tracePt t="85563" x="1924050" y="1517650"/>
          <p14:tracePt t="85578" x="1924050" y="1555750"/>
          <p14:tracePt t="85595" x="1898650" y="1676400"/>
          <p14:tracePt t="85610" x="1879600" y="1714500"/>
          <p14:tracePt t="85627" x="1866900" y="1860550"/>
          <p14:tracePt t="85644" x="1847850" y="1911350"/>
          <p14:tracePt t="85660" x="1847850" y="1930400"/>
          <p14:tracePt t="85678" x="1847850" y="1943100"/>
          <p14:tracePt t="85694" x="1847850" y="1955800"/>
          <p14:tracePt t="85711" x="1841500" y="1955800"/>
          <p14:tracePt t="85730" x="1841500" y="1962150"/>
          <p14:tracePt t="85744" x="1841500" y="1968500"/>
          <p14:tracePt t="85761" x="1841500" y="1974850"/>
          <p14:tracePt t="85963" x="1835150" y="1981200"/>
          <p14:tracePt t="85974" x="1828800" y="1987550"/>
          <p14:tracePt t="85983" x="1822450" y="2000250"/>
          <p14:tracePt t="85994" x="1816100" y="2006600"/>
          <p14:tracePt t="86010" x="1809750" y="2012950"/>
          <p14:tracePt t="86061" x="1841500" y="2012950"/>
          <p14:tracePt t="86078" x="1936750" y="2012950"/>
          <p14:tracePt t="86094" x="2051050" y="2012950"/>
          <p14:tracePt t="86110" x="2216150" y="1974850"/>
          <p14:tracePt t="86127" x="2413000" y="1924050"/>
          <p14:tracePt t="86144" x="2597150" y="1879600"/>
          <p14:tracePt t="86165" x="2711450" y="1873250"/>
          <p14:tracePt t="86177" x="2717800" y="1873250"/>
          <p14:tracePt t="86196" x="2724150" y="1879600"/>
          <p14:tracePt t="86210" x="2730500" y="1879600"/>
          <p14:tracePt t="86229" x="2768600" y="1911350"/>
          <p14:tracePt t="86244" x="2800350" y="1930400"/>
          <p14:tracePt t="86261" x="2825750" y="1949450"/>
          <p14:tracePt t="86277" x="2832100" y="1962150"/>
          <p14:tracePt t="86295" x="2832100" y="1981200"/>
          <p14:tracePt t="86311" x="2832100" y="1993900"/>
          <p14:tracePt t="86327" x="2825750" y="1993900"/>
          <p14:tracePt t="86397" x="2832100" y="1993900"/>
          <p14:tracePt t="86420" x="2813050" y="1974850"/>
          <p14:tracePt t="86429" x="2800350" y="1962150"/>
          <p14:tracePt t="86444" x="2768600" y="1943100"/>
          <p14:tracePt t="86460" x="2755900" y="1905000"/>
          <p14:tracePt t="86481" x="2692400" y="1885950"/>
          <p14:tracePt t="86494" x="2628900" y="1879600"/>
          <p14:tracePt t="86510" x="2590800" y="1879600"/>
          <p14:tracePt t="86527" x="2565400" y="1879600"/>
          <p14:tracePt t="86579" x="2565400" y="1873250"/>
          <p14:tracePt t="86595" x="2565400" y="1835150"/>
          <p14:tracePt t="86610" x="2559050" y="1809750"/>
          <p14:tracePt t="86627" x="2546350" y="1720850"/>
          <p14:tracePt t="86644" x="2552700" y="1644650"/>
          <p14:tracePt t="86664" x="2584450" y="1549400"/>
          <p14:tracePt t="86677" x="2616200" y="1479550"/>
          <p14:tracePt t="86694" x="2622550" y="1441450"/>
          <p14:tracePt t="86710" x="2622550" y="1428750"/>
          <p14:tracePt t="86730" x="2628900" y="1422400"/>
          <p14:tracePt t="86803" x="2647950" y="1422400"/>
          <p14:tracePt t="86813" x="2686050" y="1422400"/>
          <p14:tracePt t="86821" x="2724150" y="1428750"/>
          <p14:tracePt t="86828" x="2774950" y="1435100"/>
          <p14:tracePt t="86844" x="2889250" y="1454150"/>
          <p14:tracePt t="86860" x="2997200" y="1466850"/>
          <p14:tracePt t="86877" x="3067050" y="1466850"/>
          <p14:tracePt t="86894" x="3098800" y="1466850"/>
          <p14:tracePt t="86974" x="3105150" y="1466850"/>
          <p14:tracePt t="86988" x="3105150" y="1498600"/>
          <p14:tracePt t="86997" x="3105150" y="1530350"/>
          <p14:tracePt t="87011" x="3098800" y="1625600"/>
          <p14:tracePt t="87028" x="3054350" y="1752600"/>
          <p14:tracePt t="87047" x="3009900" y="1892300"/>
          <p14:tracePt t="87061" x="2984500" y="1993900"/>
          <p14:tracePt t="87078" x="2984500" y="2070100"/>
          <p14:tracePt t="87094" x="2971800" y="2095500"/>
          <p14:tracePt t="87112" x="2971800" y="2101850"/>
          <p14:tracePt t="87171" x="2952750" y="2101850"/>
          <p14:tracePt t="87180" x="2844800" y="2101850"/>
          <p14:tracePt t="87194" x="2781300" y="2089150"/>
          <p14:tracePt t="87210" x="2654300" y="2070100"/>
          <p14:tracePt t="87229" x="2419350" y="2012950"/>
          <p14:tracePt t="87244" x="2222500" y="1955800"/>
          <p14:tracePt t="87260" x="2038350" y="1892300"/>
          <p14:tracePt t="87277" x="1885950" y="1841500"/>
          <p14:tracePt t="87296" x="1758950" y="1797050"/>
          <p14:tracePt t="87310" x="1657350" y="1758950"/>
          <p14:tracePt t="87327" x="1600200" y="1746250"/>
          <p14:tracePt t="87344" x="1568450" y="1733550"/>
          <p14:tracePt t="87363" x="1549400" y="1720850"/>
          <p14:tracePt t="87420" x="1543050" y="1720850"/>
          <p14:tracePt t="87434" x="1536700" y="1720850"/>
          <p14:tracePt t="87444" x="1517650" y="1720850"/>
          <p14:tracePt t="87462" x="1504950" y="1708150"/>
          <p14:tracePt t="87481" x="1485900" y="1701800"/>
          <p14:tracePt t="87643" x="1479550" y="1695450"/>
          <p14:tracePt t="87651" x="1466850" y="1689100"/>
          <p14:tracePt t="87660" x="1460500" y="1682750"/>
          <p14:tracePt t="87677" x="1454150" y="1676400"/>
          <p14:tracePt t="87698" x="1441450" y="1663700"/>
          <p14:tracePt t="87747" x="1435100" y="1663700"/>
          <p14:tracePt t="87763" x="1422400" y="1663700"/>
          <p14:tracePt t="87777" x="1416050" y="1663700"/>
          <p14:tracePt t="87798" x="1403350" y="1708150"/>
          <p14:tracePt t="87804" x="1403350" y="1720850"/>
          <p14:tracePt t="87813" x="1403350" y="1739900"/>
          <p14:tracePt t="87827" x="1397000" y="1765300"/>
          <p14:tracePt t="87844" x="1397000" y="1784350"/>
          <p14:tracePt t="87860" x="1397000" y="1790700"/>
          <p14:tracePt t="87931" x="1397000" y="1778000"/>
          <p14:tracePt t="87940" x="1409700" y="1765300"/>
          <p14:tracePt t="87960" x="1409700" y="1727200"/>
          <p14:tracePt t="87980" x="1409700" y="1644650"/>
          <p14:tracePt t="87995" x="1409700" y="1593850"/>
          <p14:tracePt t="88014" x="1409700" y="1562100"/>
          <p14:tracePt t="88027" x="1403350" y="1555750"/>
          <p14:tracePt t="88107" x="1403350" y="1562100"/>
          <p14:tracePt t="88117" x="1403350" y="1574800"/>
          <p14:tracePt t="88123" x="1403350" y="1606550"/>
          <p14:tracePt t="88146" x="1397000" y="1670050"/>
          <p14:tracePt t="88160" x="1371600" y="1771650"/>
          <p14:tracePt t="88170" x="1371600" y="1835150"/>
          <p14:tracePt t="88174" x="1358900" y="1892300"/>
          <p14:tracePt t="88178" x="1339850" y="1943100"/>
          <p14:tracePt t="88195" x="1308100" y="2032000"/>
          <p14:tracePt t="88213" x="1295400" y="2089150"/>
          <p14:tracePt t="88230" x="1289050" y="2108200"/>
          <p14:tracePt t="88278" x="1282700" y="2108200"/>
          <p14:tracePt t="88298" x="1282700" y="2089150"/>
          <p14:tracePt t="88311" x="1282700" y="2057400"/>
          <p14:tracePt t="88328" x="1289050" y="1968500"/>
          <p14:tracePt t="88344" x="1301750" y="1885950"/>
          <p14:tracePt t="88360" x="1320800" y="1822450"/>
          <p14:tracePt t="88377" x="1333500" y="1778000"/>
          <p14:tracePt t="88398" x="1346200" y="1720850"/>
          <p14:tracePt t="88410" x="1352550" y="1708150"/>
          <p14:tracePt t="88427" x="1371600" y="1657350"/>
          <p14:tracePt t="88449" x="1371600" y="1638300"/>
          <p14:tracePt t="88460" x="1371600" y="1631950"/>
          <p14:tracePt t="88481" x="1371600" y="1619250"/>
          <p14:tracePt t="88496" x="1371600" y="1612900"/>
          <p14:tracePt t="88511" x="1384300" y="1600200"/>
          <p14:tracePt t="88527" x="1403350" y="1581150"/>
          <p14:tracePt t="88547" x="1473200" y="1555750"/>
          <p14:tracePt t="88561" x="1492250" y="1549400"/>
          <p14:tracePt t="88578" x="1555750" y="1549400"/>
          <p14:tracePt t="88594" x="1619250" y="1549400"/>
          <p14:tracePt t="88610" x="1695450" y="1549400"/>
          <p14:tracePt t="88627" x="1720850" y="1549400"/>
          <p14:tracePt t="88812" x="1720850" y="1568450"/>
          <p14:tracePt t="88821" x="1720850" y="1593850"/>
          <p14:tracePt t="88828" x="1720850" y="1625600"/>
          <p14:tracePt t="88844" x="1720850" y="1695450"/>
          <p14:tracePt t="88860" x="1727200" y="1778000"/>
          <p14:tracePt t="88877" x="1727200" y="1860550"/>
          <p14:tracePt t="88894" x="1714500" y="1936750"/>
          <p14:tracePt t="88910" x="1708150" y="2006600"/>
          <p14:tracePt t="88927" x="1701800" y="2082800"/>
          <p14:tracePt t="88944" x="1695450" y="2127250"/>
          <p14:tracePt t="88949" x="1695450" y="2139950"/>
          <p14:tracePt t="89181" x="1670050" y="2139950"/>
          <p14:tracePt t="89187" x="1644650" y="2139950"/>
          <p14:tracePt t="89196" x="1619250" y="2139950"/>
          <p14:tracePt t="89211" x="1587500" y="2139950"/>
          <p14:tracePt t="89233" x="1485900" y="2139950"/>
          <p14:tracePt t="89242" x="1447800" y="2139950"/>
          <p14:tracePt t="89244" x="1416050" y="2139950"/>
          <p14:tracePt t="89264" x="1365250" y="2139950"/>
          <p14:tracePt t="89277" x="1346200" y="2146300"/>
          <p14:tracePt t="89296" x="1339850" y="2146300"/>
          <p14:tracePt t="90525" x="1339850" y="2139950"/>
          <p14:tracePt t="90531" x="1339850" y="2108200"/>
          <p14:tracePt t="90547" x="1346200" y="2089150"/>
          <p14:tracePt t="90561" x="1358900" y="2038350"/>
          <p14:tracePt t="90578" x="1371600" y="1968500"/>
          <p14:tracePt t="90595" x="1390650" y="1917700"/>
          <p14:tracePt t="90648" x="1390650" y="1911350"/>
          <p14:tracePt t="90828" x="1390650" y="1905000"/>
          <p14:tracePt t="90836" x="1390650" y="1892300"/>
          <p14:tracePt t="90845" x="1390650" y="1885950"/>
          <p14:tracePt t="90861" x="1390650" y="1879600"/>
          <p14:tracePt t="91003" x="1390650" y="1873250"/>
          <p14:tracePt t="91203" x="1397000" y="1873250"/>
          <p14:tracePt t="91212" x="1409700" y="1866900"/>
          <p14:tracePt t="91219" x="1441450" y="1866900"/>
          <p14:tracePt t="91236" x="1466850" y="1860550"/>
          <p14:tracePt t="91244" x="1530350" y="1860550"/>
          <p14:tracePt t="91261" x="1606550" y="1854200"/>
          <p14:tracePt t="91278" x="1663700" y="1835150"/>
          <p14:tracePt t="91295" x="1695450" y="1835150"/>
          <p14:tracePt t="91363" x="1695450" y="1841500"/>
          <p14:tracePt t="91371" x="1689100" y="1847850"/>
          <p14:tracePt t="91382" x="1682750" y="1860550"/>
          <p14:tracePt t="91399" x="1657350" y="1905000"/>
          <p14:tracePt t="91415" x="1600200" y="1943100"/>
          <p14:tracePt t="91428" x="1536700" y="1987550"/>
          <p14:tracePt t="91448" x="1466850" y="2025650"/>
          <p14:tracePt t="91465" x="1428750" y="2044700"/>
          <p14:tracePt t="91480" x="1422400" y="2051050"/>
          <p14:tracePt t="91493" x="1416050" y="2051050"/>
          <p14:tracePt t="91611" x="1447800" y="2051050"/>
          <p14:tracePt t="91623" x="1511300" y="2051050"/>
          <p14:tracePt t="91637" x="1574800" y="2051050"/>
          <p14:tracePt t="91648" x="1606550" y="2051050"/>
          <p14:tracePt t="91664" x="1644650" y="2051050"/>
          <p14:tracePt t="91677" x="1651000" y="2051050"/>
          <p14:tracePt t="91755" x="1651000" y="2063750"/>
          <p14:tracePt t="91763" x="1651000" y="2076450"/>
          <p14:tracePt t="91774" x="1651000" y="2089150"/>
          <p14:tracePt t="91779" x="1644650" y="2101850"/>
          <p14:tracePt t="91796" x="1631950" y="2127250"/>
          <p14:tracePt t="91811" x="1619250" y="2133600"/>
          <p14:tracePt t="91827" x="1612900" y="2146300"/>
          <p14:tracePt t="91891" x="1619250" y="2146300"/>
          <p14:tracePt t="91908" x="1625600" y="2146300"/>
          <p14:tracePt t="91972" x="1625600" y="2152650"/>
          <p14:tracePt t="91982" x="1625600" y="2165350"/>
          <p14:tracePt t="91996" x="1612900" y="2178050"/>
          <p14:tracePt t="92011" x="1593850" y="2184400"/>
          <p14:tracePt t="92027" x="1568450" y="2216150"/>
          <p14:tracePt t="92085" x="1581150" y="2216150"/>
          <p14:tracePt t="92094" x="1612900" y="2216150"/>
          <p14:tracePt t="92110" x="1682750" y="2216150"/>
          <p14:tracePt t="92127" x="1790700" y="2216150"/>
          <p14:tracePt t="92144" x="1924050" y="2209800"/>
          <p14:tracePt t="92164" x="2197100" y="2190750"/>
          <p14:tracePt t="92177" x="2292350" y="2190750"/>
          <p14:tracePt t="92198" x="2444750" y="2165350"/>
          <p14:tracePt t="92210" x="2476500" y="2159000"/>
          <p14:tracePt t="92229" x="2489200" y="2146300"/>
          <p14:tracePt t="92261" x="2489200" y="2139950"/>
          <p14:tracePt t="92278" x="2489200" y="2114550"/>
          <p14:tracePt t="92296" x="2489200" y="2095500"/>
          <p14:tracePt t="92313" x="2489200" y="2089150"/>
          <p14:tracePt t="92327" x="2489200" y="2082800"/>
          <p14:tracePt t="92344" x="2451100" y="2076450"/>
          <p14:tracePt t="92360" x="2374900" y="2076450"/>
          <p14:tracePt t="92377" x="2286000" y="2070100"/>
          <p14:tracePt t="92395" x="2159000" y="2070100"/>
          <p14:tracePt t="92414" x="2089150" y="2070100"/>
          <p14:tracePt t="92430" x="2038350" y="2070100"/>
          <p14:tracePt t="92444" x="2012950" y="2070100"/>
          <p14:tracePt t="92461" x="2000250" y="2070100"/>
          <p14:tracePt t="92511" x="1987550" y="2070100"/>
          <p14:tracePt t="92527" x="1968500" y="2070100"/>
          <p14:tracePt t="92545" x="1955800" y="2076450"/>
          <p14:tracePt t="92548" x="1943100" y="2076450"/>
          <p14:tracePt t="92561" x="1936750" y="2082800"/>
          <p14:tracePt t="92578" x="1924050" y="2082800"/>
          <p14:tracePt t="92811" x="1917700" y="2082800"/>
          <p14:tracePt t="92838" x="1911350" y="2082800"/>
          <p14:tracePt t="92863" x="1905000" y="2082800"/>
          <p14:tracePt t="92876" x="1898650" y="2082800"/>
          <p14:tracePt t="92900" x="1892300" y="2082800"/>
          <p14:tracePt t="92927" x="1885950" y="2082800"/>
          <p14:tracePt t="92935" x="1879600" y="2082800"/>
          <p14:tracePt t="92948" x="1873250" y="2082800"/>
          <p14:tracePt t="92960" x="1866900" y="2082800"/>
          <p14:tracePt t="92980" x="1860550" y="2082800"/>
          <p14:tracePt t="92993" x="1854200" y="2082800"/>
          <p14:tracePt t="93011" x="1854200" y="2089150"/>
          <p14:tracePt t="93087" x="1847850" y="2089150"/>
          <p14:tracePt t="93091" x="1841500" y="2089150"/>
          <p14:tracePt t="93106" x="1841500" y="2082800"/>
          <p14:tracePt t="93188" x="1841500" y="2076450"/>
          <p14:tracePt t="93195" x="1854200" y="2057400"/>
          <p14:tracePt t="93205" x="1898650" y="2051050"/>
          <p14:tracePt t="93213" x="1949450" y="2032000"/>
          <p14:tracePt t="93229" x="2063750" y="2006600"/>
          <p14:tracePt t="93247" x="2203450" y="1993900"/>
          <p14:tracePt t="93261" x="2343150" y="1993900"/>
          <p14:tracePt t="93277" x="2457450" y="1987550"/>
          <p14:tracePt t="93297" x="2571750" y="1993900"/>
          <p14:tracePt t="93311" x="2641600" y="2006600"/>
          <p14:tracePt t="93327" x="2686050" y="2025650"/>
          <p14:tracePt t="93344" x="2730500" y="2032000"/>
          <p14:tracePt t="93361" x="2762250" y="2032000"/>
          <p14:tracePt t="93377" x="2781300" y="2032000"/>
          <p14:tracePt t="93394" x="2800350" y="2032000"/>
          <p14:tracePt t="93399" x="2813050" y="2032000"/>
          <p14:tracePt t="93414" x="2838450" y="2032000"/>
          <p14:tracePt t="93427" x="2857500" y="2032000"/>
          <p14:tracePt t="93444" x="2863850" y="2032000"/>
          <p14:tracePt t="94203" x="2863850" y="2025650"/>
          <p14:tracePt t="94219" x="2863850" y="2019300"/>
          <p14:tracePt t="94233" x="2863850" y="2012950"/>
          <p14:tracePt t="94238" x="2832100" y="1993900"/>
          <p14:tracePt t="94260" x="2698750" y="1917700"/>
          <p14:tracePt t="94277" x="2584450" y="1822450"/>
          <p14:tracePt t="94296" x="2489200" y="1733550"/>
          <p14:tracePt t="94310" x="2400300" y="1631950"/>
          <p14:tracePt t="94327" x="2305050" y="1492250"/>
          <p14:tracePt t="94344" x="2216150" y="1377950"/>
          <p14:tracePt t="94360" x="2146300" y="1308100"/>
          <p14:tracePt t="94377" x="2108200" y="1270000"/>
          <p14:tracePt t="94397" x="2089150" y="1244600"/>
          <p14:tracePt t="94411" x="2082800" y="1231900"/>
          <p14:tracePt t="94427" x="2051050" y="1187450"/>
          <p14:tracePt t="94448" x="2019300" y="1162050"/>
          <p14:tracePt t="94461" x="2000250" y="1155700"/>
          <p14:tracePt t="94483" x="1987550" y="1155700"/>
          <p14:tracePt t="94495" x="1974850" y="1149350"/>
          <p14:tracePt t="94512" x="1955800" y="1143000"/>
          <p14:tracePt t="94527" x="1943100" y="1130300"/>
          <p14:tracePt t="94547" x="1924050" y="1117600"/>
          <p14:tracePt t="94561" x="1911350" y="1111250"/>
          <p14:tracePt t="94579" x="1885950" y="1092200"/>
          <p14:tracePt t="94596" x="1873250" y="1085850"/>
          <p14:tracePt t="94610" x="1866900" y="1079500"/>
          <p14:tracePt t="94633" x="1854200" y="1066800"/>
          <p14:tracePt t="94711" x="1854200" y="1060450"/>
          <p14:tracePt t="94715" x="1847850" y="1054100"/>
          <p14:tracePt t="94732" x="1841500" y="1047750"/>
          <p14:tracePt t="99490" x="1841500" y="1041400"/>
          <p14:tracePt t="99507" x="1841500" y="1035050"/>
          <p14:tracePt t="102636" x="1841500" y="1066800"/>
          <p14:tracePt t="102649" x="1828800" y="1098550"/>
          <p14:tracePt t="102661" x="1803400" y="1200150"/>
          <p14:tracePt t="102680" x="1784350" y="1289050"/>
          <p14:tracePt t="102694" x="1784350" y="1365250"/>
          <p14:tracePt t="102711" x="1778000" y="1447800"/>
          <p14:tracePt t="102730" x="1778000" y="1530350"/>
          <p14:tracePt t="102744" x="1765300" y="1606550"/>
          <p14:tracePt t="102764" x="1771650" y="1714500"/>
          <p14:tracePt t="102777" x="1758950" y="1746250"/>
          <p14:tracePt t="102795" x="1752600" y="1847850"/>
          <p14:tracePt t="102811" x="1733550" y="1879600"/>
          <p14:tracePt t="102828" x="1727200" y="1905000"/>
          <p14:tracePt t="102964" x="1720850" y="1905000"/>
          <p14:tracePt t="103073" x="1714500" y="1905000"/>
          <p14:tracePt t="103079" x="1708150" y="1905000"/>
          <p14:tracePt t="103094" x="1682750" y="1885950"/>
          <p14:tracePt t="103103" x="1670050" y="1885950"/>
          <p14:tracePt t="103112" x="1651000" y="1885950"/>
          <p14:tracePt t="103127" x="1619250" y="1885950"/>
          <p14:tracePt t="103144" x="1593850" y="1885950"/>
          <p14:tracePt t="103164" x="1568450" y="1885950"/>
          <p14:tracePt t="103177" x="1568450" y="1892300"/>
          <p14:tracePt t="103194" x="1549400" y="1905000"/>
          <p14:tracePt t="103196" x="1536700" y="1917700"/>
          <p14:tracePt t="103210" x="1517650" y="1949450"/>
          <p14:tracePt t="103229" x="1504950" y="1974850"/>
          <p14:tracePt t="103247" x="1492250" y="1993900"/>
          <p14:tracePt t="103260" x="1479550" y="2006600"/>
          <p14:tracePt t="103281" x="1466850" y="2038350"/>
          <p14:tracePt t="103294" x="1454150" y="2076450"/>
          <p14:tracePt t="103311" x="1441450" y="2114550"/>
          <p14:tracePt t="103327" x="1435100" y="2159000"/>
          <p14:tracePt t="103344" x="1435100" y="2190750"/>
          <p14:tracePt t="103364" x="1435100" y="2203450"/>
          <p14:tracePt t="103418" x="1435100" y="2209800"/>
          <p14:tracePt t="103427" x="1447800" y="2222500"/>
          <p14:tracePt t="103461" x="1466850" y="2222500"/>
          <p14:tracePt t="103481" x="1492250" y="2228850"/>
          <p14:tracePt t="103495" x="1511300" y="2228850"/>
          <p14:tracePt t="103511" x="1549400" y="2228850"/>
          <p14:tracePt t="103528" x="1600200" y="2228850"/>
          <p14:tracePt t="103545" x="1651000" y="2235200"/>
          <p14:tracePt t="103561" x="1695450" y="2241550"/>
          <p14:tracePt t="103577" x="1720850" y="2247900"/>
          <p14:tracePt t="103580" x="1733550" y="2247900"/>
          <p14:tracePt t="103594" x="1739900" y="2247900"/>
          <p14:tracePt t="103611" x="1746250" y="2247900"/>
          <p14:tracePt t="103627" x="1752600" y="2247900"/>
          <p14:tracePt t="103644" x="1765300" y="2247900"/>
          <p14:tracePt t="103665" x="1778000" y="2247900"/>
          <p14:tracePt t="103679" x="1803400" y="2222500"/>
          <p14:tracePt t="103694" x="1835150" y="2209800"/>
          <p14:tracePt t="103711" x="1854200" y="2190750"/>
          <p14:tracePt t="103730" x="1860550" y="2171700"/>
          <p14:tracePt t="103744" x="1866900" y="2165350"/>
          <p14:tracePt t="103761" x="1866900" y="2139950"/>
          <p14:tracePt t="103777" x="1866900" y="2101850"/>
          <p14:tracePt t="103794" x="1873250" y="2032000"/>
          <p14:tracePt t="103812" x="1873250" y="1987550"/>
          <p14:tracePt t="103828" x="1873250" y="1943100"/>
          <p14:tracePt t="103844" x="1873250" y="1936750"/>
          <p14:tracePt t="103862" x="1873250" y="1911350"/>
          <p14:tracePt t="103877" x="1873250" y="1898650"/>
          <p14:tracePt t="103894" x="1873250" y="1885950"/>
          <p14:tracePt t="103916" x="1847850" y="1860550"/>
          <p14:tracePt t="103927" x="1835150" y="1847850"/>
          <p14:tracePt t="103944" x="1809750" y="1847850"/>
          <p14:tracePt t="103960" x="1778000" y="1847850"/>
          <p14:tracePt t="103979" x="1739900" y="1841500"/>
          <p14:tracePt t="103994" x="1720850" y="1835150"/>
          <p14:tracePt t="104011" x="1695450" y="1828800"/>
          <p14:tracePt t="104028" x="1651000" y="1822450"/>
          <p14:tracePt t="104045" x="1619250" y="1822450"/>
          <p14:tracePt t="104061" x="1606550" y="1822450"/>
          <p14:tracePt t="104078" x="1593850" y="1822450"/>
          <p14:tracePt t="104094" x="1574800" y="1822450"/>
          <p14:tracePt t="104110" x="1568450" y="1822450"/>
          <p14:tracePt t="104127" x="1562100" y="1822450"/>
          <p14:tracePt t="106364" x="1568450" y="1822450"/>
          <p14:tracePt t="106372" x="1600200" y="1809750"/>
          <p14:tracePt t="106381" x="1644650" y="1797050"/>
          <p14:tracePt t="106394" x="1695450" y="1784350"/>
          <p14:tracePt t="106413" x="1866900" y="1758950"/>
          <p14:tracePt t="106428" x="1968500" y="1739900"/>
          <p14:tracePt t="106446" x="2038350" y="1733550"/>
          <p14:tracePt t="106461" x="2070100" y="1720850"/>
          <p14:tracePt t="106482" x="2108200" y="1720850"/>
          <p14:tracePt t="106496" x="2152650" y="1720850"/>
          <p14:tracePt t="106511" x="2216150" y="1720850"/>
          <p14:tracePt t="106527" x="2279650" y="1720850"/>
          <p14:tracePt t="106546" x="2343150" y="1720850"/>
          <p14:tracePt t="106561" x="2413000" y="1720850"/>
          <p14:tracePt t="106578" x="2520950" y="1720850"/>
          <p14:tracePt t="106596" x="2571750" y="1720850"/>
          <p14:tracePt t="106610" x="2590800" y="1720850"/>
          <p14:tracePt t="106627" x="2603500" y="1720850"/>
          <p14:tracePt t="106683" x="2622550" y="1720850"/>
          <p14:tracePt t="106694" x="2641600" y="1720850"/>
          <p14:tracePt t="106711" x="2673350" y="1720850"/>
          <p14:tracePt t="106731" x="2705100" y="1714500"/>
          <p14:tracePt t="106744" x="2743200" y="1714500"/>
          <p14:tracePt t="106764" x="2781300" y="1708150"/>
          <p14:tracePt t="106777" x="2787650" y="1708150"/>
          <p14:tracePt t="106920" x="2774950" y="1708150"/>
          <p14:tracePt t="106925" x="2743200" y="1708150"/>
          <p14:tracePt t="106937" x="2705100" y="1708150"/>
          <p14:tracePt t="106944" x="2667000" y="1708150"/>
          <p14:tracePt t="106963" x="2514600" y="1708150"/>
          <p14:tracePt t="106979" x="2400300" y="1720850"/>
          <p14:tracePt t="106997" x="2273300" y="1720850"/>
          <p14:tracePt t="107011" x="2216150" y="1720850"/>
          <p14:tracePt t="107027" x="2070100" y="1708150"/>
          <p14:tracePt t="107044" x="1987550" y="1708150"/>
          <p14:tracePt t="107062" x="1924050" y="1708150"/>
          <p14:tracePt t="107078" x="1854200" y="1708150"/>
          <p14:tracePt t="107095" x="1797050" y="1708150"/>
          <p14:tracePt t="107110" x="1733550" y="1708150"/>
          <p14:tracePt t="107127" x="1663700" y="1708150"/>
          <p14:tracePt t="107144" x="1587500" y="1714500"/>
          <p14:tracePt t="107161" x="1498600" y="1714500"/>
          <p14:tracePt t="107169" x="1454150" y="1714500"/>
          <p14:tracePt t="107179" x="1371600" y="1714500"/>
          <p14:tracePt t="107196" x="1314450" y="1714500"/>
          <p14:tracePt t="107211" x="1276350" y="1714500"/>
          <p14:tracePt t="107230" x="1238250" y="1714500"/>
          <p14:tracePt t="107244" x="1193800" y="1714500"/>
          <p14:tracePt t="107260" x="1155700" y="1720850"/>
          <p14:tracePt t="107277" x="1117600" y="1727200"/>
          <p14:tracePt t="107295" x="1098550" y="1727200"/>
          <p14:tracePt t="107403" x="1111250" y="1727200"/>
          <p14:tracePt t="107421" x="1162050" y="1727200"/>
          <p14:tracePt t="107429" x="1206500" y="1733550"/>
          <p14:tracePt t="107444" x="1301750" y="1733550"/>
          <p14:tracePt t="107461" x="1441450" y="1727200"/>
          <p14:tracePt t="107481" x="1606550" y="1727200"/>
          <p14:tracePt t="107494" x="1778000" y="1727200"/>
          <p14:tracePt t="107512" x="1955800" y="1733550"/>
          <p14:tracePt t="107527" x="2108200" y="1720850"/>
          <p14:tracePt t="107546" x="2241550" y="1733550"/>
          <p14:tracePt t="107561" x="2355850" y="1733550"/>
          <p14:tracePt t="107578" x="2444750" y="1733550"/>
          <p14:tracePt t="107595" x="2514600" y="1733550"/>
          <p14:tracePt t="107821" x="2501900" y="1733550"/>
          <p14:tracePt t="107827" x="2482850" y="1733550"/>
          <p14:tracePt t="107844" x="2432050" y="1733550"/>
          <p14:tracePt t="107860" x="2362200" y="1733550"/>
          <p14:tracePt t="107877" x="2266950" y="1733550"/>
          <p14:tracePt t="107900" x="2152650" y="1739900"/>
          <p14:tracePt t="107914" x="2051050" y="1739900"/>
          <p14:tracePt t="107930" x="1962150" y="1739900"/>
          <p14:tracePt t="107947" x="1892300" y="1752600"/>
          <p14:tracePt t="107961" x="1822450" y="1752600"/>
          <p14:tracePt t="107981" x="1752600" y="1752600"/>
          <p14:tracePt t="107994" x="1714500" y="1752600"/>
          <p14:tracePt t="108012" x="1689100" y="1752600"/>
          <p14:tracePt t="108027" x="1670050" y="1752600"/>
          <p14:tracePt t="108091" x="1663700" y="1752600"/>
          <p14:tracePt t="108252" x="1657350" y="1752600"/>
          <p14:tracePt t="108260" x="1644650" y="1752600"/>
          <p14:tracePt t="108278" x="1631950" y="1752600"/>
          <p14:tracePt t="109375" x="1631950" y="1765300"/>
          <p14:tracePt t="109382" x="1625600" y="1790700"/>
          <p14:tracePt t="109395" x="1625600" y="1828800"/>
          <p14:tracePt t="109411" x="1625600" y="1841500"/>
          <p14:tracePt t="109427" x="1625600" y="1885950"/>
          <p14:tracePt t="109447" x="1625600" y="1905000"/>
          <p14:tracePt t="109461" x="1619250" y="1924050"/>
          <p14:tracePt t="109481" x="1619250" y="1930400"/>
          <p14:tracePt t="109532" x="1619250" y="1936750"/>
          <p14:tracePt t="109555" x="1625600" y="1936750"/>
          <p14:tracePt t="109619" x="1619250" y="1936750"/>
          <p14:tracePt t="109627" x="1581150" y="1936750"/>
          <p14:tracePt t="109635" x="1543050" y="1936750"/>
          <p14:tracePt t="109644" x="1498600" y="1936750"/>
          <p14:tracePt t="109661" x="1441450" y="1930400"/>
          <p14:tracePt t="109678" x="1403350" y="1930400"/>
          <p14:tracePt t="109694" x="1365250" y="1930400"/>
          <p14:tracePt t="109711" x="1346200" y="1936750"/>
          <p14:tracePt t="109761" x="1339850" y="1949450"/>
          <p14:tracePt t="109777" x="1308100" y="1981200"/>
          <p14:tracePt t="109795" x="1282700" y="2032000"/>
          <p14:tracePt t="109811" x="1276350" y="2070100"/>
          <p14:tracePt t="109827" x="1263650" y="2101850"/>
          <p14:tracePt t="109844" x="1263650" y="2152650"/>
          <p14:tracePt t="109861" x="1263650" y="2203450"/>
          <p14:tracePt t="109877" x="1263650" y="2247900"/>
          <p14:tracePt t="109894" x="1263650" y="2286000"/>
          <p14:tracePt t="109913" x="1263650" y="2311400"/>
          <p14:tracePt t="109927" x="1263650" y="2330450"/>
          <p14:tracePt t="109944" x="1282700" y="2349500"/>
          <p14:tracePt t="109961" x="1308100" y="2368550"/>
          <p14:tracePt t="109980" x="1358900" y="2393950"/>
          <p14:tracePt t="109994" x="1358900" y="2400300"/>
          <p14:tracePt t="110011" x="1422400" y="2438400"/>
          <p14:tracePt t="110027" x="1485900" y="2438400"/>
          <p14:tracePt t="110045" x="1543050" y="2438400"/>
          <p14:tracePt t="110061" x="1612900" y="2438400"/>
          <p14:tracePt t="110078" x="1676400" y="2432050"/>
          <p14:tracePt t="110094" x="1752600" y="2406650"/>
          <p14:tracePt t="110111" x="1822450" y="2381250"/>
          <p14:tracePt t="110127" x="1860550" y="2355850"/>
          <p14:tracePt t="110146" x="1885950" y="2305050"/>
          <p14:tracePt t="110161" x="1898650" y="2247900"/>
          <p14:tracePt t="110178" x="1898650" y="2184400"/>
          <p14:tracePt t="110196" x="1898650" y="2095500"/>
          <p14:tracePt t="110211" x="1885950" y="2044700"/>
          <p14:tracePt t="110230" x="1847850" y="1987550"/>
          <p14:tracePt t="110244" x="1784350" y="1930400"/>
          <p14:tracePt t="110261" x="1720850" y="1911350"/>
          <p14:tracePt t="110277" x="1644650" y="1898650"/>
          <p14:tracePt t="110294" x="1568450" y="1905000"/>
          <p14:tracePt t="110310" x="1504950" y="1930400"/>
          <p14:tracePt t="110327" x="1460500" y="1930400"/>
          <p14:tracePt t="110344" x="1428750" y="1930400"/>
          <p14:tracePt t="110361" x="1403350" y="1930400"/>
          <p14:tracePt t="110378" x="1384300" y="1930400"/>
          <p14:tracePt t="110394" x="1371600" y="1930400"/>
          <p14:tracePt t="110411" x="1358900" y="1930400"/>
          <p14:tracePt t="110427" x="1352550" y="1930400"/>
          <p14:tracePt t="111366" x="1346200" y="1930400"/>
          <p14:tracePt t="111372" x="1346200" y="1955800"/>
          <p14:tracePt t="111382" x="1339850" y="2006600"/>
          <p14:tracePt t="111395" x="1339850" y="2108200"/>
          <p14:tracePt t="111414" x="1358900" y="2190750"/>
          <p14:tracePt t="111428" x="1403350" y="2260600"/>
          <p14:tracePt t="111445" x="1435100" y="2298700"/>
          <p14:tracePt t="111461" x="1473200" y="2324100"/>
          <p14:tracePt t="111481" x="1511300" y="2336800"/>
          <p14:tracePt t="111495" x="1562100" y="2336800"/>
          <p14:tracePt t="111506" x="1587500" y="2343150"/>
          <p14:tracePt t="111515" x="1657350" y="2343150"/>
          <p14:tracePt t="111528" x="1676400" y="2343150"/>
          <p14:tracePt t="111548" x="1720850" y="2324100"/>
          <p14:tracePt t="111561" x="1746250" y="2298700"/>
          <p14:tracePt t="111578" x="1778000" y="2260600"/>
          <p14:tracePt t="111595" x="1816100" y="2184400"/>
          <p14:tracePt t="111612" x="1841500" y="2127250"/>
          <p14:tracePt t="111627" x="1866900" y="2044700"/>
          <p14:tracePt t="111644" x="1866900" y="1968500"/>
          <p14:tracePt t="111663" x="1847850" y="1892300"/>
          <p14:tracePt t="111677" x="1816100" y="1854200"/>
          <p14:tracePt t="111694" x="1790700" y="1822450"/>
          <p14:tracePt t="111711" x="1771650" y="1803400"/>
          <p14:tracePt t="111729" x="1739900" y="1797050"/>
          <p14:tracePt t="111734" x="1714500" y="1797050"/>
          <p14:tracePt t="111744" x="1689100" y="1784350"/>
          <p14:tracePt t="111761" x="1625600" y="1778000"/>
          <p14:tracePt t="111777" x="1568450" y="1771650"/>
          <p14:tracePt t="111794" x="1447800" y="1765300"/>
          <p14:tracePt t="111811" x="1397000" y="1771650"/>
          <p14:tracePt t="111827" x="1365250" y="1771650"/>
          <p14:tracePt t="111844" x="1346200" y="1771650"/>
          <p14:tracePt t="111860" x="1339850" y="1771650"/>
          <p14:tracePt t="111877" x="1339850" y="1778000"/>
          <p14:tracePt t="111894" x="1314450" y="1809750"/>
          <p14:tracePt t="111910" x="1289050" y="1841500"/>
          <p14:tracePt t="111929" x="1270000" y="1860550"/>
          <p14:tracePt t="111944" x="1257300" y="1898650"/>
          <p14:tracePt t="111960" x="1219200" y="1949450"/>
          <p14:tracePt t="111980" x="1174750" y="2057400"/>
          <p14:tracePt t="111994" x="1155700" y="2108200"/>
          <p14:tracePt t="112011" x="1143000" y="2279650"/>
          <p14:tracePt t="112028" x="1162050" y="2381250"/>
          <p14:tracePt t="112046" x="1200150" y="2476500"/>
          <p14:tracePt t="112061" x="1276350" y="2565400"/>
          <p14:tracePt t="112077" x="1377950" y="2635250"/>
          <p14:tracePt t="112094" x="1460500" y="2660650"/>
          <p14:tracePt t="112110" x="1549400" y="2679700"/>
          <p14:tracePt t="112127" x="1631950" y="2679700"/>
          <p14:tracePt t="112144" x="1727200" y="2673350"/>
          <p14:tracePt t="112162" x="1828800" y="2641600"/>
          <p14:tracePt t="112178" x="1936750" y="2616200"/>
          <p14:tracePt t="112194" x="2019300" y="2578100"/>
          <p14:tracePt t="112213" x="2089150" y="2501900"/>
          <p14:tracePt t="112230" x="2108200" y="2432050"/>
          <p14:tracePt t="112244" x="2114550" y="2349500"/>
          <p14:tracePt t="112260" x="2108200" y="2260600"/>
          <p14:tracePt t="112277" x="2089150" y="2171700"/>
          <p14:tracePt t="112294" x="2038350" y="2082800"/>
          <p14:tracePt t="112311" x="1974850" y="1993900"/>
          <p14:tracePt t="112327" x="1911350" y="1924050"/>
          <p14:tracePt t="112344" x="1841500" y="1885950"/>
          <p14:tracePt t="112360" x="1803400" y="1866900"/>
          <p14:tracePt t="112377" x="1758950" y="1866900"/>
          <p14:tracePt t="112394" x="1708150" y="1866900"/>
          <p14:tracePt t="112413" x="1638300" y="1866900"/>
          <p14:tracePt t="112428" x="1587500" y="1866900"/>
          <p14:tracePt t="112444" x="1530350" y="1885950"/>
          <p14:tracePt t="112461" x="1492250" y="1898650"/>
          <p14:tracePt t="112480" x="1441450" y="1911350"/>
          <p14:tracePt t="112494" x="1390650" y="1930400"/>
          <p14:tracePt t="112510" x="1365250" y="1981200"/>
          <p14:tracePt t="112528" x="1320800" y="2019300"/>
          <p14:tracePt t="112546" x="1270000" y="2146300"/>
          <p14:tracePt t="112561" x="1270000" y="2190750"/>
          <p14:tracePt t="112577" x="1270000" y="2286000"/>
          <p14:tracePt t="112594" x="1250950" y="2362200"/>
          <p14:tracePt t="112596" x="1263650" y="2400300"/>
          <p14:tracePt t="112610" x="1263650" y="2457450"/>
          <p14:tracePt t="112627" x="1263650" y="2495550"/>
          <p14:tracePt t="112644" x="1263650" y="2533650"/>
          <p14:tracePt t="112662" x="1276350" y="2565400"/>
          <p14:tracePt t="112677" x="1308100" y="2609850"/>
          <p14:tracePt t="112694" x="1371600" y="2660650"/>
          <p14:tracePt t="112711" x="1441450" y="2686050"/>
          <p14:tracePt t="112730" x="1530350" y="2717800"/>
          <p14:tracePt t="112745" x="1600200" y="2724150"/>
          <p14:tracePt t="112761" x="1651000" y="2724150"/>
          <p14:tracePt t="112763" x="1676400" y="2724150"/>
          <p14:tracePt t="112777" x="1701800" y="2711450"/>
          <p14:tracePt t="112797" x="1784350" y="2679700"/>
          <p14:tracePt t="112811" x="1841500" y="2654300"/>
          <p14:tracePt t="112827" x="1873250" y="2622550"/>
          <p14:tracePt t="112844" x="1905000" y="2603500"/>
          <p14:tracePt t="112860" x="1924050" y="2584450"/>
          <p14:tracePt t="112877" x="1930400" y="2578100"/>
          <p14:tracePt t="113069" x="1930400" y="2571750"/>
          <p14:tracePt t="113451" x="1930400" y="2578100"/>
          <p14:tracePt t="113509" x="1930400" y="2571750"/>
          <p14:tracePt t="113773" x="1943100" y="2559050"/>
          <p14:tracePt t="113780" x="1949450" y="2540000"/>
          <p14:tracePt t="113797" x="1962150" y="2501900"/>
          <p14:tracePt t="113811" x="1968500" y="2476500"/>
          <p14:tracePt t="113827" x="1968500" y="2444750"/>
          <p14:tracePt t="113844" x="1968500" y="2406650"/>
          <p14:tracePt t="113862" x="1955800" y="2381250"/>
          <p14:tracePt t="113878" x="1936750" y="2349500"/>
          <p14:tracePt t="113894" x="1911350" y="2317750"/>
          <p14:tracePt t="113913" x="1866900" y="2286000"/>
          <p14:tracePt t="113921" x="1835150" y="2266950"/>
          <p14:tracePt t="113922" x="1809750" y="2247900"/>
          <p14:tracePt t="113931" x="1778000" y="2228850"/>
          <p14:tracePt t="113944" x="1739900" y="2209800"/>
          <p14:tracePt t="113961" x="1663700" y="2190750"/>
          <p14:tracePt t="113981" x="1574800" y="2165350"/>
          <p14:tracePt t="113994" x="1549400" y="2152650"/>
          <p14:tracePt t="114011" x="1466850" y="2127250"/>
          <p14:tracePt t="114027" x="1422400" y="2114550"/>
          <p14:tracePt t="114047" x="1397000" y="2101850"/>
          <p14:tracePt t="114061" x="1371600" y="2101850"/>
          <p14:tracePt t="114078" x="1358900" y="2101850"/>
          <p14:tracePt t="114094" x="1346200" y="2101850"/>
          <p14:tracePt t="114111" x="1333500" y="2108200"/>
          <p14:tracePt t="114127" x="1308100" y="2114550"/>
          <p14:tracePt t="114144" x="1270000" y="2127250"/>
          <p14:tracePt t="114163" x="1244600" y="2146300"/>
          <p14:tracePt t="114177" x="1200150" y="2159000"/>
          <p14:tracePt t="114194" x="1174750" y="2178050"/>
          <p14:tracePt t="114196" x="1162050" y="2184400"/>
          <p14:tracePt t="114210" x="1149350" y="2209800"/>
          <p14:tracePt t="114230" x="1130300" y="2235200"/>
          <p14:tracePt t="114246" x="1117600" y="2266950"/>
          <p14:tracePt t="114261" x="1111250" y="2298700"/>
          <p14:tracePt t="114277" x="1098550" y="2336800"/>
          <p14:tracePt t="114294" x="1085850" y="2368550"/>
          <p14:tracePt t="114310" x="1085850" y="2400300"/>
          <p14:tracePt t="114327" x="1079500" y="2432050"/>
          <p14:tracePt t="114344" x="1066800" y="2470150"/>
          <p14:tracePt t="114360" x="1054100" y="2501900"/>
          <p14:tracePt t="114377" x="1047750" y="2520950"/>
          <p14:tracePt t="114394" x="1041400" y="2540000"/>
          <p14:tracePt t="115307" x="1041400" y="2552700"/>
          <p14:tracePt t="115327" x="1028700" y="2590800"/>
          <p14:tracePt t="115344" x="1022350" y="2616200"/>
          <p14:tracePt t="115364" x="1022350" y="2654300"/>
          <p14:tracePt t="115377" x="1022350" y="2667000"/>
          <p14:tracePt t="115394" x="1022350" y="2692400"/>
          <p14:tracePt t="115411" x="1022350" y="2724150"/>
          <p14:tracePt t="115427" x="1041400" y="2749550"/>
          <p14:tracePt t="115447" x="1066800" y="2794000"/>
          <p14:tracePt t="115461" x="1111250" y="2832100"/>
          <p14:tracePt t="115480" x="1149350" y="2857500"/>
          <p14:tracePt t="115494" x="1219200" y="2882900"/>
          <p14:tracePt t="115511" x="1289050" y="2901950"/>
          <p14:tracePt t="115527" x="1384300" y="2914650"/>
          <p14:tracePt t="115545" x="1466850" y="2914650"/>
          <p14:tracePt t="115547" x="1511300" y="2914650"/>
          <p14:tracePt t="115561" x="1555750" y="2914650"/>
          <p14:tracePt t="115578" x="1689100" y="2914650"/>
          <p14:tracePt t="115594" x="1720850" y="2914650"/>
          <p14:tracePt t="115611" x="1797050" y="2914650"/>
          <p14:tracePt t="115627" x="1854200" y="2895600"/>
          <p14:tracePt t="115644" x="1898650" y="2851150"/>
          <p14:tracePt t="115663" x="1936750" y="2787650"/>
          <p14:tracePt t="115677" x="1968500" y="2724150"/>
          <p14:tracePt t="115694" x="2000250" y="2660650"/>
          <p14:tracePt t="115711" x="2012950" y="2609850"/>
          <p14:tracePt t="115730" x="2019300" y="2565400"/>
          <p14:tracePt t="115744" x="2019300" y="2520950"/>
          <p14:tracePt t="115761" x="2006600" y="2470150"/>
          <p14:tracePt t="115777" x="1987550" y="2419350"/>
          <p14:tracePt t="115794" x="1943100" y="2374900"/>
          <p14:tracePt t="115810" x="1866900" y="2330450"/>
          <p14:tracePt t="115827" x="1822450" y="2317750"/>
          <p14:tracePt t="115844" x="1771650" y="2305050"/>
          <p14:tracePt t="115860" x="1733550" y="2305050"/>
          <p14:tracePt t="115877" x="1708150" y="2305050"/>
          <p14:tracePt t="115894" x="1682750" y="2305050"/>
          <p14:tracePt t="115916" x="1644650" y="2305050"/>
          <p14:tracePt t="115929" x="1587500" y="2305050"/>
          <p14:tracePt t="115944" x="1549400" y="2305050"/>
          <p14:tracePt t="115961" x="1511300" y="2305050"/>
          <p14:tracePt t="115981" x="1473200" y="2298700"/>
          <p14:tracePt t="115990" x="1466850" y="2298700"/>
          <p14:tracePt t="115997" x="1460500" y="2298700"/>
          <p14:tracePt t="116482" x="1460500" y="2292350"/>
          <p14:tracePt t="116489" x="1485900" y="2292350"/>
          <p14:tracePt t="116498" x="1530350" y="2273300"/>
          <p14:tracePt t="116511" x="1555750" y="2273300"/>
          <p14:tracePt t="116527" x="1593850" y="2260600"/>
          <p14:tracePt t="116545" x="1638300" y="2247900"/>
          <p14:tracePt t="116561" x="1695450" y="2222500"/>
          <p14:tracePt t="116578" x="1758950" y="2197100"/>
          <p14:tracePt t="116594" x="1784350" y="2184400"/>
          <p14:tracePt t="116611" x="1854200" y="2159000"/>
          <p14:tracePt t="116628" x="1898650" y="2139950"/>
          <p14:tracePt t="116644" x="1943100" y="2127250"/>
          <p14:tracePt t="116663" x="1993900" y="2108200"/>
          <p14:tracePt t="116677" x="2044700" y="2089150"/>
          <p14:tracePt t="116694" x="2082800" y="2076450"/>
          <p14:tracePt t="116711" x="2089150" y="2057400"/>
          <p14:tracePt t="116730" x="2101850" y="2057400"/>
          <p14:tracePt t="116778" x="2101850" y="2044700"/>
          <p14:tracePt t="116796" x="2133600" y="2019300"/>
          <p14:tracePt t="116811" x="2152650" y="2006600"/>
          <p14:tracePt t="116861" x="2159000" y="2006600"/>
          <p14:tracePt t="116899" x="2165350" y="2006600"/>
          <p14:tracePt t="116964" x="2178050" y="2000250"/>
          <p14:tracePt t="116972" x="2190750" y="1993900"/>
          <p14:tracePt t="116983" x="2209800" y="1987550"/>
          <p14:tracePt t="116995" x="2260600" y="1968500"/>
          <p14:tracePt t="117010" x="2311400" y="1962150"/>
          <p14:tracePt t="117028" x="2355850" y="1949450"/>
          <p14:tracePt t="117046" x="2387600" y="1949450"/>
          <p14:tracePt t="117061" x="2400300" y="1949450"/>
          <p14:tracePt t="117078" x="2406650" y="1949450"/>
          <p14:tracePt t="117671" x="2406650" y="1943100"/>
          <p14:tracePt t="117948" x="2400300" y="1936750"/>
          <p14:tracePt t="119168" x="2381250" y="1936750"/>
          <p14:tracePt t="119173" x="2374900" y="1943100"/>
          <p14:tracePt t="119180" x="2368550" y="1943100"/>
          <p14:tracePt t="119197" x="2362200" y="1943100"/>
          <p14:tracePt t="119211" x="2349500" y="1943100"/>
          <p14:tracePt t="119230" x="2343150" y="1949450"/>
          <p14:tracePt t="119244" x="2324100" y="1955800"/>
          <p14:tracePt t="119261" x="2311400" y="1962150"/>
          <p14:tracePt t="119277" x="2292350" y="1974850"/>
          <p14:tracePt t="119296" x="2260600" y="1993900"/>
          <p14:tracePt t="119311" x="2235200" y="2012950"/>
          <p14:tracePt t="119327" x="2216150" y="2025650"/>
          <p14:tracePt t="119344" x="2209800" y="2038350"/>
          <p14:tracePt t="119361" x="2203450" y="2057400"/>
          <p14:tracePt t="119378" x="2197100" y="2057400"/>
          <p14:tracePt t="119525" x="2190750" y="2057400"/>
          <p14:tracePt t="119530" x="2184400" y="2063750"/>
          <p14:tracePt t="119547" x="2178050" y="2063750"/>
          <p14:tracePt t="119561" x="2171700" y="2063750"/>
          <p14:tracePt t="119578" x="2171700" y="2070100"/>
          <p14:tracePt t="119611" x="2152650" y="2070100"/>
          <p14:tracePt t="119628" x="2133600" y="2082800"/>
          <p14:tracePt t="119644" x="2114550" y="2089150"/>
          <p14:tracePt t="119665" x="2101850" y="2101850"/>
          <p14:tracePt t="119677" x="2063750" y="2108200"/>
          <p14:tracePt t="119686" x="2051050" y="2114550"/>
          <p14:tracePt t="119694" x="2038350" y="2120900"/>
          <p14:tracePt t="119711" x="2019300" y="2127250"/>
          <p14:tracePt t="119732" x="1987550" y="2133600"/>
          <p14:tracePt t="119744" x="1981200" y="2139950"/>
          <p14:tracePt t="119761" x="1981200" y="2146300"/>
          <p14:tracePt t="119777" x="1955800" y="2152650"/>
          <p14:tracePt t="119797" x="1936750" y="2152650"/>
          <p14:tracePt t="119811" x="1911350" y="2159000"/>
          <p14:tracePt t="119827" x="1892300" y="2171700"/>
          <p14:tracePt t="119844" x="1866900" y="2171700"/>
          <p14:tracePt t="119861" x="1847850" y="2184400"/>
          <p14:tracePt t="119878" x="1835150" y="2190750"/>
          <p14:tracePt t="119894" x="1822450" y="2197100"/>
          <p14:tracePt t="120619" x="1828800" y="2197100"/>
          <p14:tracePt t="120628" x="1847850" y="2184400"/>
          <p14:tracePt t="120638" x="1866900" y="2178050"/>
          <p14:tracePt t="120646" x="1885950" y="2171700"/>
          <p14:tracePt t="120661" x="1905000" y="2146300"/>
          <p14:tracePt t="120678" x="1930400" y="2114550"/>
          <p14:tracePt t="120695" x="1955800" y="2070100"/>
          <p14:tracePt t="120711" x="1987550" y="2032000"/>
          <p14:tracePt t="120731" x="1993900" y="1993900"/>
          <p14:tracePt t="120744" x="2000250" y="1974850"/>
          <p14:tracePt t="120761" x="2000250" y="1955800"/>
          <p14:tracePt t="120781" x="2000250" y="1949450"/>
          <p14:tracePt t="120794" x="1993900" y="1943100"/>
          <p14:tracePt t="120811" x="1987550" y="1930400"/>
          <p14:tracePt t="120827" x="1981200" y="1924050"/>
          <p14:tracePt t="120844" x="1962150" y="1917700"/>
          <p14:tracePt t="120860" x="1936750" y="1917700"/>
          <p14:tracePt t="120880" x="1911350" y="1917700"/>
          <p14:tracePt t="120894" x="1885950" y="1917700"/>
          <p14:tracePt t="120914" x="1866900" y="1917700"/>
          <p14:tracePt t="120931" x="1841500" y="1924050"/>
          <p14:tracePt t="120944" x="1828800" y="1930400"/>
          <p14:tracePt t="120951" x="1816100" y="1930400"/>
          <p14:tracePt t="120961" x="1803400" y="1930400"/>
          <p14:tracePt t="120980" x="1784350" y="1930400"/>
          <p14:tracePt t="120996" x="1771650" y="1930400"/>
          <p14:tracePt t="121027" x="1733550" y="1911350"/>
          <p14:tracePt t="121045" x="1695450" y="1879600"/>
          <p14:tracePt t="121063" x="1663700" y="1841500"/>
          <p14:tracePt t="121078" x="1644650" y="1809750"/>
          <p14:tracePt t="121094" x="1631950" y="1765300"/>
          <p14:tracePt t="121111" x="1625600" y="1714500"/>
          <p14:tracePt t="121127" x="1625600" y="1670050"/>
          <p14:tracePt t="121144" x="1631950" y="1638300"/>
          <p14:tracePt t="121167" x="1651000" y="1587500"/>
          <p14:tracePt t="121177" x="1663700" y="1574800"/>
          <p14:tracePt t="121196" x="1682750" y="1543050"/>
          <p14:tracePt t="121213" x="1701800" y="1536700"/>
          <p14:tracePt t="121231" x="1714500" y="1524000"/>
          <p14:tracePt t="121244" x="1727200" y="1524000"/>
          <p14:tracePt t="121261" x="1746250" y="1524000"/>
          <p14:tracePt t="121278" x="1771650" y="1517650"/>
          <p14:tracePt t="121296" x="1797050" y="1511300"/>
          <p14:tracePt t="121311" x="1828800" y="1498600"/>
          <p14:tracePt t="121328" x="1866900" y="1498600"/>
          <p14:tracePt t="121344" x="1905000" y="1492250"/>
          <p14:tracePt t="121364" x="1943100" y="1492250"/>
          <p14:tracePt t="121380" x="1955800" y="1492250"/>
          <p14:tracePt t="121399" x="1968500" y="1492250"/>
          <p14:tracePt t="121415" x="1993900" y="1492250"/>
          <p14:tracePt t="121429" x="2012950" y="1492250"/>
          <p14:tracePt t="121448" x="2038350" y="1492250"/>
          <p14:tracePt t="121461" x="2057400" y="1492250"/>
          <p14:tracePt t="121482" x="2076450" y="1492250"/>
          <p14:tracePt t="121498" x="2101850" y="1517650"/>
          <p14:tracePt t="121511" x="2133600" y="1530350"/>
          <p14:tracePt t="121518" x="2133600" y="1536700"/>
          <p14:tracePt t="121528" x="2146300" y="1549400"/>
          <p14:tracePt t="121547" x="2171700" y="1581150"/>
          <p14:tracePt t="121561" x="2171700" y="1587500"/>
          <p14:tracePt t="121579" x="2184400" y="1612900"/>
          <p14:tracePt t="121596" x="2190750" y="1651000"/>
          <p14:tracePt t="121610" x="2216150" y="1701800"/>
          <p14:tracePt t="121628" x="2216150" y="1746250"/>
          <p14:tracePt t="121644" x="2216150" y="1790700"/>
          <p14:tracePt t="121664" x="2216150" y="1828800"/>
          <p14:tracePt t="121680" x="2203450" y="1847850"/>
          <p14:tracePt t="121694" x="2203450" y="1873250"/>
          <p14:tracePt t="121711" x="2190750" y="1892300"/>
          <p14:tracePt t="121730" x="2190750" y="1924050"/>
          <p14:tracePt t="121744" x="2178050" y="1949450"/>
          <p14:tracePt t="121764" x="2165350" y="1968500"/>
          <p14:tracePt t="121777" x="2152650" y="1993900"/>
          <p14:tracePt t="121794" x="2127250" y="2012950"/>
          <p14:tracePt t="121811" x="2095500" y="2051050"/>
          <p14:tracePt t="121827" x="2063750" y="2070100"/>
          <p14:tracePt t="121844" x="2032000" y="2095500"/>
          <p14:tracePt t="121861" x="1987550" y="2108200"/>
          <p14:tracePt t="121878" x="1949450" y="2120900"/>
          <p14:tracePt t="121894" x="1905000" y="2127250"/>
          <p14:tracePt t="121915" x="1885950" y="2133600"/>
          <p14:tracePt t="121928" x="1847850" y="2146300"/>
          <p14:tracePt t="121944" x="1803400" y="2152650"/>
          <p14:tracePt t="121962" x="1771650" y="2152650"/>
          <p14:tracePt t="121980" x="1733550" y="2152650"/>
          <p14:tracePt t="121994" x="1714500" y="2152650"/>
          <p14:tracePt t="122010" x="1695450" y="2152650"/>
          <p14:tracePt t="122028" x="1676400" y="2152650"/>
          <p14:tracePt t="122044" x="1651000" y="2152650"/>
          <p14:tracePt t="122061" x="1631950" y="2152650"/>
          <p14:tracePt t="122078" x="1619250" y="2133600"/>
          <p14:tracePt t="122094" x="1600200" y="2114550"/>
          <p14:tracePt t="122111" x="1600200" y="2101850"/>
          <p14:tracePt t="122127" x="1593850" y="2070100"/>
          <p14:tracePt t="122144" x="1593850" y="2032000"/>
          <p14:tracePt t="122163" x="1593850" y="1974850"/>
          <p14:tracePt t="122177" x="1593850" y="1955800"/>
          <p14:tracePt t="122196" x="1606550" y="1892300"/>
          <p14:tracePt t="122211" x="1612900" y="1873250"/>
          <p14:tracePt t="122229" x="1638300" y="1828800"/>
          <p14:tracePt t="122244" x="1663700" y="1797050"/>
          <p14:tracePt t="122261" x="1701800" y="1752600"/>
          <p14:tracePt t="122278" x="1720850" y="1695450"/>
          <p14:tracePt t="122294" x="1746250" y="1651000"/>
          <p14:tracePt t="122311" x="1765300" y="1619250"/>
          <p14:tracePt t="122327" x="1790700" y="1574800"/>
          <p14:tracePt t="122345" x="1822450" y="1511300"/>
          <p14:tracePt t="122361" x="1847850" y="1428750"/>
          <p14:tracePt t="122366" x="1860550" y="1390650"/>
          <p14:tracePt t="122377" x="1873250" y="1358900"/>
          <p14:tracePt t="122396" x="1885950" y="1320800"/>
          <p14:tracePt t="122414" x="1885950" y="1308100"/>
          <p14:tracePt t="122428" x="1885950" y="1270000"/>
          <p14:tracePt t="122444" x="1885950" y="1219200"/>
          <p14:tracePt t="122461" x="1885950" y="1168400"/>
          <p14:tracePt t="122481" x="1885950" y="1136650"/>
          <p14:tracePt t="122491" x="1873250" y="1123950"/>
          <p14:tracePt t="122510" x="1866900" y="1117600"/>
          <p14:tracePt t="122527" x="1866900" y="1111250"/>
          <p14:tracePt t="122549" x="1866900" y="1066800"/>
          <p14:tracePt t="122562" x="1866900" y="1035050"/>
          <p14:tracePt t="122578" x="1866900" y="1022350"/>
          <p14:tracePt t="122594" x="1866900" y="1009650"/>
          <p14:tracePt t="122651" x="1866900" y="1003300"/>
          <p14:tracePt t="122671" x="1866900" y="996950"/>
          <p14:tracePt t="122678" x="1866900" y="990600"/>
          <p14:tracePt t="122758" x="1879600" y="990600"/>
          <p14:tracePt t="122763" x="1905000" y="990600"/>
          <p14:tracePt t="122777" x="1936750" y="990600"/>
          <p14:tracePt t="122797" x="2063750" y="990600"/>
          <p14:tracePt t="122805" x="2133600" y="990600"/>
          <p14:tracePt t="122811" x="2222500" y="990600"/>
          <p14:tracePt t="122828" x="2387600" y="990600"/>
          <p14:tracePt t="122844" x="2559050" y="990600"/>
          <p14:tracePt t="122862" x="2724150" y="990600"/>
          <p14:tracePt t="122877" x="2901950" y="984250"/>
          <p14:tracePt t="122894" x="3079750" y="984250"/>
          <p14:tracePt t="122911" x="3238500" y="984250"/>
          <p14:tracePt t="122931" x="3365500" y="977900"/>
          <p14:tracePt t="122948" x="3429000" y="965200"/>
          <p14:tracePt t="123092" x="3422650" y="965200"/>
          <p14:tracePt t="123110" x="3352800" y="965200"/>
          <p14:tracePt t="123127" x="3219450" y="965200"/>
          <p14:tracePt t="123144" x="3060700" y="965200"/>
          <p14:tracePt t="123161" x="2908300" y="971550"/>
          <p14:tracePt t="123171" x="2844800" y="971550"/>
          <p14:tracePt t="123174" x="2762250" y="971550"/>
          <p14:tracePt t="123180" x="2673350" y="971550"/>
          <p14:tracePt t="123195" x="2533650" y="971550"/>
          <p14:tracePt t="123211" x="2476500" y="971550"/>
          <p14:tracePt t="123231" x="2368550" y="971550"/>
          <p14:tracePt t="123244" x="2343150" y="971550"/>
          <p14:tracePt t="123324" x="2349500" y="971550"/>
          <p14:tracePt t="123344" x="2355850" y="958850"/>
          <p14:tracePt t="123361" x="2368550" y="952500"/>
          <p14:tracePt t="123377" x="2374900" y="946150"/>
          <p14:tracePt t="123468" x="2368550" y="946150"/>
          <p14:tracePt t="123485" x="2355850" y="946150"/>
          <p14:tracePt t="123494" x="2349500" y="946150"/>
          <p14:tracePt t="123511" x="2336800" y="946150"/>
          <p14:tracePt t="123563" x="2355850" y="946150"/>
          <p14:tracePt t="123579" x="2425700" y="946150"/>
          <p14:tracePt t="123595" x="2470150" y="946150"/>
          <p14:tracePt t="123614" x="2717800" y="952500"/>
          <p14:tracePt t="123628" x="2952750" y="958850"/>
          <p14:tracePt t="123649" x="3187700" y="952500"/>
          <p14:tracePt t="123664" x="3390900" y="952500"/>
          <p14:tracePt t="123677" x="3562350" y="952500"/>
          <p14:tracePt t="123696" x="3733800" y="952500"/>
          <p14:tracePt t="123712" x="3898900" y="946150"/>
          <p14:tracePt t="123729" x="4070350" y="946150"/>
          <p14:tracePt t="123744" x="4210050" y="952500"/>
          <p14:tracePt t="123761" x="4318000" y="946150"/>
          <p14:tracePt t="123778" x="4368800" y="939800"/>
          <p14:tracePt t="123782" x="4375150" y="933450"/>
          <p14:tracePt t="123795" x="4381500" y="933450"/>
          <p14:tracePt t="123963" x="4375150" y="933450"/>
          <p14:tracePt t="123972" x="4356100" y="920750"/>
          <p14:tracePt t="123984" x="4330700" y="920750"/>
          <p14:tracePt t="124000" x="4235450" y="920750"/>
          <p14:tracePt t="124011" x="4140200" y="920750"/>
          <p14:tracePt t="124027" x="4057650" y="920750"/>
          <p14:tracePt t="124044" x="3987800" y="908050"/>
          <p14:tracePt t="124062" x="3949700" y="908050"/>
          <p14:tracePt t="124078" x="3943350" y="914400"/>
          <p14:tracePt t="124148" x="3962400" y="914400"/>
          <p14:tracePt t="124156" x="3994150" y="914400"/>
          <p14:tracePt t="124169" x="4025900" y="914400"/>
          <p14:tracePt t="124173" x="4064000" y="914400"/>
          <p14:tracePt t="124195" x="4159250" y="908050"/>
          <p14:tracePt t="124212" x="4197350" y="901700"/>
          <p14:tracePt t="124229" x="4203700" y="901700"/>
          <p14:tracePt t="124268" x="4191000" y="901700"/>
          <p14:tracePt t="124277" x="4165600" y="901700"/>
          <p14:tracePt t="124294" x="4095750" y="901700"/>
          <p14:tracePt t="124311" x="3987800" y="895350"/>
          <p14:tracePt t="124327" x="3835400" y="908050"/>
          <p14:tracePt t="124344" x="3663950" y="908050"/>
          <p14:tracePt t="124353" x="3581400" y="908050"/>
          <p14:tracePt t="124357" x="3505200" y="908050"/>
          <p14:tracePt t="124363" x="3435350" y="908050"/>
          <p14:tracePt t="124377" x="3384550" y="908050"/>
          <p14:tracePt t="124398" x="3232150" y="908050"/>
          <p14:tracePt t="124411" x="3136900" y="908050"/>
          <p14:tracePt t="124427" x="3060700" y="908050"/>
          <p14:tracePt t="124447" x="2946400" y="908050"/>
          <p14:tracePt t="124461" x="2819400" y="908050"/>
          <p14:tracePt t="124481" x="2673350" y="914400"/>
          <p14:tracePt t="124493" x="2514600" y="914400"/>
          <p14:tracePt t="124501" x="2425700" y="914400"/>
          <p14:tracePt t="124511" x="2343150" y="914400"/>
          <p14:tracePt t="124528" x="2171700" y="920750"/>
          <p14:tracePt t="124548" x="1924050" y="908050"/>
          <p14:tracePt t="124562" x="1860550" y="908050"/>
          <p14:tracePt t="124578" x="1758950" y="901700"/>
          <p14:tracePt t="124596" x="1670050" y="901700"/>
          <p14:tracePt t="124608" x="1657350" y="901700"/>
          <p14:tracePt t="124825" x="1670050" y="901700"/>
          <p14:tracePt t="124832" x="1708150" y="901700"/>
          <p14:tracePt t="124838" x="1752600" y="901700"/>
          <p14:tracePt t="124853" x="1809750" y="901700"/>
          <p14:tracePt t="124866" x="1930400" y="908050"/>
          <p14:tracePt t="124874" x="2000250" y="908050"/>
          <p14:tracePt t="124886" x="2159000" y="908050"/>
          <p14:tracePt t="124896" x="2247900" y="908050"/>
          <p14:tracePt t="124898" x="2330450" y="901700"/>
          <p14:tracePt t="124913" x="2419350" y="901700"/>
          <p14:tracePt t="124918" x="2514600" y="901700"/>
          <p14:tracePt t="124927" x="2603500" y="901700"/>
          <p14:tracePt t="124932" x="2692400" y="908050"/>
          <p14:tracePt t="124944" x="2774950" y="908050"/>
          <p14:tracePt t="124963" x="3009900" y="901700"/>
          <p14:tracePt t="124980" x="3136900" y="901700"/>
          <p14:tracePt t="124994" x="3187700" y="901700"/>
          <p14:tracePt t="125014" x="3333750" y="901700"/>
          <p14:tracePt t="125028" x="3429000" y="901700"/>
          <p14:tracePt t="125046" x="3543300" y="908050"/>
          <p14:tracePt t="125062" x="3663950" y="914400"/>
          <p14:tracePt t="125077" x="3778250" y="920750"/>
          <p14:tracePt t="125095" x="3905250" y="920750"/>
          <p14:tracePt t="125110" x="4013200" y="920750"/>
          <p14:tracePt t="125128" x="4095750" y="920750"/>
          <p14:tracePt t="125149" x="4197350" y="927100"/>
          <p14:tracePt t="125164" x="4241800" y="927100"/>
          <p14:tracePt t="125177" x="4260850" y="933450"/>
          <p14:tracePt t="125195" x="4267200" y="933450"/>
          <p14:tracePt t="125549" x="4267200" y="939800"/>
          <p14:tracePt t="125669" x="4254500" y="939800"/>
          <p14:tracePt t="125675" x="4222750" y="939800"/>
          <p14:tracePt t="125682" x="4191000" y="939800"/>
          <p14:tracePt t="125694" x="4146550" y="958850"/>
          <p14:tracePt t="125711" x="4070350" y="990600"/>
          <p14:tracePt t="125730" x="3987800" y="1041400"/>
          <p14:tracePt t="125744" x="3879850" y="1111250"/>
          <p14:tracePt t="125761" x="3740150" y="1193800"/>
          <p14:tracePt t="125778" x="3568700" y="1308100"/>
          <p14:tracePt t="125782" x="3486150" y="1358900"/>
          <p14:tracePt t="125797" x="3302000" y="1504950"/>
          <p14:tracePt t="125811" x="3111500" y="1612900"/>
          <p14:tracePt t="125827" x="2984500" y="1714500"/>
          <p14:tracePt t="125844" x="2857500" y="1797050"/>
          <p14:tracePt t="125861" x="2736850" y="1866900"/>
          <p14:tracePt t="125878" x="2622550" y="1930400"/>
          <p14:tracePt t="125899" x="2463800" y="2019300"/>
          <p14:tracePt t="125911" x="2425700" y="2044700"/>
          <p14:tracePt t="125927" x="2362200" y="2076450"/>
          <p14:tracePt t="125944" x="2305050" y="2095500"/>
          <p14:tracePt t="125961" x="2260600" y="2101850"/>
          <p14:tracePt t="125981" x="2222500" y="2101850"/>
          <p14:tracePt t="125990" x="2216150" y="2101850"/>
          <p14:tracePt t="125996" x="2203450" y="2101850"/>
          <p14:tracePt t="126003" x="2197100" y="2101850"/>
          <p14:tracePt t="126013" x="2184400" y="2101850"/>
          <p14:tracePt t="126030" x="2152650" y="2101850"/>
          <p14:tracePt t="126044" x="2114550" y="2101850"/>
          <p14:tracePt t="126061" x="2063750" y="2101850"/>
          <p14:tracePt t="126077" x="2012950" y="2101850"/>
          <p14:tracePt t="126094" x="1974850" y="2101850"/>
          <p14:tracePt t="126111" x="1955800" y="2101850"/>
          <p14:tracePt t="126127" x="1949450" y="2095500"/>
          <p14:tracePt t="126144" x="1949450" y="2063750"/>
          <p14:tracePt t="126148" x="1943100" y="2044700"/>
          <p14:tracePt t="126161" x="1936750" y="2019300"/>
          <p14:tracePt t="126171" x="1936750" y="2000250"/>
          <p14:tracePt t="126175" x="1936750" y="1974850"/>
          <p14:tracePt t="126181" x="1936750" y="1955800"/>
          <p14:tracePt t="126195" x="1936750" y="1930400"/>
          <p14:tracePt t="126211" x="1936750" y="1860550"/>
          <p14:tracePt t="126229" x="1955800" y="1828800"/>
          <p14:tracePt t="126244" x="2000250" y="1790700"/>
          <p14:tracePt t="126261" x="2076450" y="1752600"/>
          <p14:tracePt t="126277" x="2159000" y="1720850"/>
          <p14:tracePt t="126294" x="2228850" y="1708150"/>
          <p14:tracePt t="126311" x="2260600" y="1708150"/>
          <p14:tracePt t="126327" x="2279650" y="1708150"/>
          <p14:tracePt t="126344" x="2286000" y="1733550"/>
          <p14:tracePt t="126361" x="2286000" y="1771650"/>
          <p14:tracePt t="126378" x="2286000" y="1828800"/>
          <p14:tracePt t="126395" x="2286000" y="1892300"/>
          <p14:tracePt t="126415" x="2273300" y="1930400"/>
          <p14:tracePt t="126427" x="2260600" y="1955800"/>
          <p14:tracePt t="126444" x="2241550" y="1981200"/>
          <p14:tracePt t="126461" x="2209800" y="1993900"/>
          <p14:tracePt t="126483" x="2165350" y="2006600"/>
          <p14:tracePt t="126494" x="2139950" y="2012950"/>
          <p14:tracePt t="126510" x="2133600" y="2012950"/>
          <p14:tracePt t="126564" x="2133600" y="2000250"/>
          <p14:tracePt t="126572" x="2133600" y="1993900"/>
          <p14:tracePt t="126579" x="2133600" y="1981200"/>
          <p14:tracePt t="126595" x="2165350" y="1955800"/>
          <p14:tracePt t="126611" x="2216150" y="1924050"/>
          <p14:tracePt t="126627" x="2311400" y="1924050"/>
          <p14:tracePt t="126644" x="2413000" y="1917700"/>
          <p14:tracePt t="126667" x="2520950" y="1911350"/>
          <p14:tracePt t="126678" x="2654300" y="1911350"/>
          <p14:tracePt t="126699" x="2870200" y="1917700"/>
          <p14:tracePt t="126711" x="2933700" y="1924050"/>
          <p14:tracePt t="126730" x="3009900" y="1936750"/>
          <p14:tracePt t="126744" x="3060700" y="1936750"/>
          <p14:tracePt t="126761" x="3079750" y="1943100"/>
          <p14:tracePt t="126777" x="3079750" y="1949450"/>
          <p14:tracePt t="126794" x="3067050" y="1974850"/>
          <p14:tracePt t="126811" x="3054350" y="1987550"/>
          <p14:tracePt t="126827" x="3054350" y="2000250"/>
          <p14:tracePt t="126844" x="3048000" y="2000250"/>
          <p14:tracePt t="126861" x="3016250" y="2006600"/>
          <p14:tracePt t="126877" x="2971800" y="2012950"/>
          <p14:tracePt t="126894" x="2921000" y="2012950"/>
          <p14:tracePt t="126915" x="2889250" y="2012950"/>
          <p14:tracePt t="126928" x="2876550" y="1987550"/>
          <p14:tracePt t="126944" x="2863850" y="1949450"/>
          <p14:tracePt t="126961" x="2863850" y="1898650"/>
          <p14:tracePt t="126979" x="2914650" y="1841500"/>
          <p14:tracePt t="126996" x="2971800" y="1822450"/>
          <p14:tracePt t="127011" x="3035300" y="1803400"/>
          <p14:tracePt t="127027" x="3130550" y="1828800"/>
          <p14:tracePt t="127044" x="3200400" y="1860550"/>
          <p14:tracePt t="127062" x="3232150" y="1885950"/>
          <p14:tracePt t="127078" x="3238500" y="1911350"/>
          <p14:tracePt t="127095" x="3238500" y="1943100"/>
          <p14:tracePt t="127111" x="3238500" y="1981200"/>
          <p14:tracePt t="127127" x="3238500" y="2006600"/>
          <p14:tracePt t="127144" x="3225800" y="2032000"/>
          <p14:tracePt t="127162" x="3206750" y="2044700"/>
          <p14:tracePt t="127194" x="3200400" y="2044700"/>
          <p14:tracePt t="127232" x="3213100" y="2032000"/>
          <p14:tracePt t="127236" x="3238500" y="2025650"/>
          <p14:tracePt t="127244" x="3263900" y="2012950"/>
          <p14:tracePt t="127261" x="3340100" y="1993900"/>
          <p14:tracePt t="127278" x="3441700" y="1968500"/>
          <p14:tracePt t="127294" x="3600450" y="1968500"/>
          <p14:tracePt t="127311" x="3746500" y="1962150"/>
          <p14:tracePt t="127327" x="3886200" y="1962150"/>
          <p14:tracePt t="127344" x="3987800" y="1962150"/>
          <p14:tracePt t="127361" x="4038600" y="1974850"/>
          <p14:tracePt t="127378" x="4070350" y="1987550"/>
          <p14:tracePt t="127395" x="4089400" y="2000250"/>
          <p14:tracePt t="127411" x="4089400" y="2025650"/>
          <p14:tracePt t="127427" x="4089400" y="2057400"/>
          <p14:tracePt t="127447" x="4064000" y="2076450"/>
          <p14:tracePt t="127461" x="4032250" y="2089150"/>
          <p14:tracePt t="127482" x="3987800" y="2095500"/>
          <p14:tracePt t="127495" x="3956050" y="2095500"/>
          <p14:tracePt t="127511" x="3924300" y="2095500"/>
          <p14:tracePt t="127527" x="3911600" y="2082800"/>
          <p14:tracePt t="127547" x="3905250" y="2006600"/>
          <p14:tracePt t="127562" x="3905250" y="1981200"/>
          <p14:tracePt t="127579" x="3956050" y="1885950"/>
          <p14:tracePt t="127595" x="4019550" y="1860550"/>
          <p14:tracePt t="127610" x="4076700" y="1847850"/>
          <p14:tracePt t="127627" x="4127500" y="1847850"/>
          <p14:tracePt t="127644" x="4152900" y="1873250"/>
          <p14:tracePt t="127665" x="4171950" y="1911350"/>
          <p14:tracePt t="127677" x="4171950" y="1968500"/>
          <p14:tracePt t="127694" x="4152900" y="2019300"/>
          <p14:tracePt t="127711" x="4102100" y="2051050"/>
          <p14:tracePt t="127731" x="4038600" y="2076450"/>
          <p14:tracePt t="127744" x="3956050" y="2095500"/>
          <p14:tracePt t="127761" x="3860800" y="2114550"/>
          <p14:tracePt t="127778" x="3759200" y="2133600"/>
          <p14:tracePt t="127780" x="3702050" y="2133600"/>
          <p14:tracePt t="127795" x="3587750" y="2146300"/>
          <p14:tracePt t="127811" x="3467100" y="2171700"/>
          <p14:tracePt t="127827" x="3384550" y="2171700"/>
          <p14:tracePt t="127845" x="3340100" y="2171700"/>
          <p14:tracePt t="127866" x="3308350" y="2171700"/>
          <p14:tracePt t="127878" x="3302000" y="2171700"/>
          <p14:tracePt t="128383" x="3295650" y="2171700"/>
          <p14:tracePt t="128398" x="3295650" y="2165350"/>
          <p14:tracePt t="129133" x="3270250" y="2165350"/>
          <p14:tracePt t="129140" x="3238500" y="2165350"/>
          <p14:tracePt t="129148" x="3194050" y="2165350"/>
          <p14:tracePt t="129161" x="3149600" y="2165350"/>
          <p14:tracePt t="129170" x="3092450" y="2165350"/>
          <p14:tracePt t="129174" x="3009900" y="2165350"/>
          <p14:tracePt t="129181" x="2921000" y="2165350"/>
          <p14:tracePt t="129195" x="2832100" y="2171700"/>
          <p14:tracePt t="129211" x="2514600" y="2178050"/>
          <p14:tracePt t="129229" x="2343150" y="2178050"/>
          <p14:tracePt t="129247" x="2241550" y="2178050"/>
          <p14:tracePt t="129261" x="2139950" y="2178050"/>
          <p14:tracePt t="129278" x="2044700" y="2178050"/>
          <p14:tracePt t="129296" x="1968500" y="2178050"/>
          <p14:tracePt t="129311" x="1905000" y="2178050"/>
          <p14:tracePt t="129328" x="1835150" y="2171700"/>
          <p14:tracePt t="129344" x="1797050" y="2178050"/>
          <p14:tracePt t="129363" x="1778000" y="2190750"/>
          <p14:tracePt t="129378" x="1771650" y="2197100"/>
          <p14:tracePt t="129394" x="1765300" y="2197100"/>
          <p14:tracePt t="129564" x="1752600" y="2197100"/>
          <p14:tracePt t="129571" x="1746250" y="2197100"/>
          <p14:tracePt t="129580" x="1727200" y="2178050"/>
          <p14:tracePt t="129595" x="1676400" y="2165350"/>
          <p14:tracePt t="129611" x="1593850" y="2133600"/>
          <p14:tracePt t="129628" x="1504950" y="2101850"/>
          <p14:tracePt t="129649" x="1435100" y="2070100"/>
          <p14:tracePt t="129666" x="1409700" y="2038350"/>
          <p14:tracePt t="129677" x="1397000" y="2012950"/>
          <p14:tracePt t="129694" x="1377950" y="1993900"/>
          <p14:tracePt t="129711" x="1377950" y="1981200"/>
          <p14:tracePt t="129730" x="1377950" y="1968500"/>
          <p14:tracePt t="129744" x="1377950" y="1949450"/>
          <p14:tracePt t="129761" x="1371600" y="1924050"/>
          <p14:tracePt t="129778" x="1371600" y="1898650"/>
          <p14:tracePt t="129781" x="1358900" y="1879600"/>
          <p14:tracePt t="129795" x="1352550" y="1854200"/>
          <p14:tracePt t="129811" x="1346200" y="1822450"/>
          <p14:tracePt t="129827" x="1333500" y="1784350"/>
          <p14:tracePt t="129844" x="1320800" y="1765300"/>
          <p14:tracePt t="129860" x="1320800" y="1758950"/>
          <p14:tracePt t="130156" x="1320800" y="1765300"/>
          <p14:tracePt t="130169" x="1333500" y="1784350"/>
          <p14:tracePt t="130178" x="1352550" y="1816100"/>
          <p14:tracePt t="130195" x="1397000" y="1873250"/>
          <p14:tracePt t="130211" x="1460500" y="1943100"/>
          <p14:tracePt t="130230" x="1479550" y="1987550"/>
          <p14:tracePt t="130244" x="1492250" y="2019300"/>
          <p14:tracePt t="130261" x="1498600" y="2044700"/>
          <p14:tracePt t="130277" x="1511300" y="2063750"/>
          <p14:tracePt t="130493" x="1517650" y="2070100"/>
          <p14:tracePt t="130498" x="1530350" y="2089150"/>
          <p14:tracePt t="130511" x="1530350" y="2101850"/>
          <p14:tracePt t="130527" x="1536700" y="2127250"/>
          <p14:tracePt t="130546" x="1562100" y="2159000"/>
          <p14:tracePt t="130561" x="1562100" y="2165350"/>
          <p14:tracePt t="130580" x="1562100" y="2171700"/>
          <p14:tracePt t="130907" x="1555750" y="2165350"/>
          <p14:tracePt t="131180" x="1555750" y="2159000"/>
          <p14:tracePt t="132735" x="1555750" y="2152650"/>
          <p14:tracePt t="132742" x="1581150" y="2133600"/>
          <p14:tracePt t="132747" x="1600200" y="2127250"/>
          <p14:tracePt t="132761" x="1612900" y="2120900"/>
          <p14:tracePt t="132779" x="1638300" y="2095500"/>
          <p14:tracePt t="132796" x="1663700" y="2108200"/>
          <p14:tracePt t="132811" x="1676400" y="2108200"/>
          <p14:tracePt t="132987" x="1676400" y="2114550"/>
          <p14:tracePt t="132996" x="1676400" y="2127250"/>
          <p14:tracePt t="133004" x="1689100" y="2139950"/>
          <p14:tracePt t="133012" x="1708150" y="2159000"/>
          <p14:tracePt t="133027" x="1727200" y="2178050"/>
          <p14:tracePt t="133044" x="1746250" y="2197100"/>
          <p14:tracePt t="133061" x="1765300" y="2222500"/>
          <p14:tracePt t="133078" x="1771650" y="2260600"/>
          <p14:tracePt t="133096" x="1784350" y="2298700"/>
          <p14:tracePt t="133112" x="1803400" y="2343150"/>
          <p14:tracePt t="133129" x="1828800" y="2381250"/>
          <p14:tracePt t="133145" x="1854200" y="2425700"/>
          <p14:tracePt t="133164" x="1879600" y="2457450"/>
          <p14:tracePt t="133170" x="1885950" y="2470150"/>
          <p14:tracePt t="133178" x="1892300" y="2482850"/>
          <p14:tracePt t="133194" x="1898650" y="2501900"/>
          <p14:tracePt t="133211" x="1930400" y="2527300"/>
          <p14:tracePt t="133232" x="1968500" y="2540000"/>
          <p14:tracePt t="133244" x="2000250" y="2559050"/>
          <p14:tracePt t="133261" x="2019300" y="2565400"/>
          <p14:tracePt t="133278" x="2025650" y="2565400"/>
          <p14:tracePt t="133332" x="2032000" y="2565400"/>
          <p14:tracePt t="133627" x="2032000" y="2571750"/>
          <p14:tracePt t="133635" x="2032000" y="2584450"/>
          <p14:tracePt t="133644" x="2032000" y="2597150"/>
          <p14:tracePt t="133961" x="2038350" y="2603500"/>
          <p14:tracePt t="133983" x="2038350" y="2616200"/>
          <p14:tracePt t="134011" x="2044700" y="2635250"/>
          <p14:tracePt t="134028" x="2044700" y="2641600"/>
          <p14:tracePt t="134046" x="2051050" y="2654300"/>
          <p14:tracePt t="134061" x="2051050" y="2660650"/>
          <p14:tracePt t="134085" x="2051050" y="2667000"/>
          <p14:tracePt t="134095" x="2051050" y="2673350"/>
          <p14:tracePt t="134111" x="2051050" y="2686050"/>
          <p14:tracePt t="134128" x="2051050" y="2698750"/>
          <p14:tracePt t="134148" x="2051050" y="2717800"/>
          <p14:tracePt t="134161" x="2051050" y="2724150"/>
          <p14:tracePt t="134173" x="2051050" y="2736850"/>
          <p14:tracePt t="134179" x="2051050" y="2743200"/>
          <p14:tracePt t="134198" x="2038350" y="2755900"/>
          <p14:tracePt t="134211" x="2025650" y="2781300"/>
          <p14:tracePt t="134231" x="2012950" y="2800350"/>
          <p14:tracePt t="134244" x="1993900" y="2819400"/>
          <p14:tracePt t="134261" x="1968500" y="2832100"/>
          <p14:tracePt t="134278" x="1955800" y="2844800"/>
          <p14:tracePt t="134294" x="1943100" y="2851150"/>
          <p14:tracePt t="134311" x="1924050" y="2857500"/>
          <p14:tracePt t="134327" x="1898650" y="2870200"/>
          <p14:tracePt t="134344" x="1885950" y="2876550"/>
          <p14:tracePt t="134361" x="1873250" y="2882900"/>
          <p14:tracePt t="134365" x="1860550" y="2889250"/>
          <p14:tracePt t="134377" x="1854200" y="2895600"/>
          <p14:tracePt t="134394" x="1835150" y="2901950"/>
          <p14:tracePt t="134628" x="1809750" y="2876550"/>
          <p14:tracePt t="134648" x="1771650" y="2844800"/>
          <p14:tracePt t="134665" x="1720850" y="2813050"/>
          <p14:tracePt t="134680" x="1670050" y="2787650"/>
          <p14:tracePt t="134695" x="1606550" y="2743200"/>
          <p14:tracePt t="134714" x="1543050" y="2698750"/>
          <p14:tracePt t="134730" x="1479550" y="2660650"/>
          <p14:tracePt t="134745" x="1435100" y="2635250"/>
          <p14:tracePt t="134761" x="1403350" y="2603500"/>
          <p14:tracePt t="134779" x="1358900" y="2520950"/>
          <p14:tracePt t="134795" x="1327150" y="2463800"/>
          <p14:tracePt t="134811" x="1295400" y="2425700"/>
          <p14:tracePt t="134829" x="1270000" y="2400300"/>
          <p14:tracePt t="134845" x="1250950" y="2374900"/>
          <p14:tracePt t="134861" x="1219200" y="2343150"/>
          <p14:tracePt t="134879" x="1193800" y="2305050"/>
          <p14:tracePt t="134894" x="1162050" y="2260600"/>
          <p14:tracePt t="134914" x="1143000" y="2228850"/>
          <p14:tracePt t="134927" x="1117600" y="2190750"/>
          <p14:tracePt t="134945" x="1092200" y="2152650"/>
          <p14:tracePt t="134961" x="1085850" y="2127250"/>
          <p14:tracePt t="134980" x="1079500" y="2114550"/>
          <p14:tracePt t="134995" x="1079500" y="2101850"/>
          <p14:tracePt t="135011" x="1073150" y="2101850"/>
          <p14:tracePt t="135028" x="1073150" y="2095500"/>
          <p14:tracePt t="135315" x="1066800" y="2095500"/>
          <p14:tracePt t="135323" x="1060450" y="2095500"/>
          <p14:tracePt t="135555" x="1066800" y="2095500"/>
          <p14:tracePt t="135563" x="1085850" y="2095500"/>
          <p14:tracePt t="135572" x="1098550" y="2095500"/>
          <p14:tracePt t="135594" x="1149350" y="2095500"/>
          <p14:tracePt t="135611" x="1238250" y="2095500"/>
          <p14:tracePt t="135628" x="1295400" y="2095500"/>
          <p14:tracePt t="135644" x="1358900" y="2095500"/>
          <p14:tracePt t="135661" x="1416050" y="2095500"/>
          <p14:tracePt t="135678" x="1441450" y="2095500"/>
          <p14:tracePt t="135699" x="1530350" y="2095500"/>
          <p14:tracePt t="135711" x="1555750" y="2095500"/>
          <p14:tracePt t="135733" x="1606550" y="2095500"/>
          <p14:tracePt t="135744" x="1625600" y="2095500"/>
          <p14:tracePt t="135761" x="1651000" y="2095500"/>
          <p14:tracePt t="135778" x="1663700" y="2095500"/>
          <p14:tracePt t="135787" x="1670050" y="2095500"/>
          <p14:tracePt t="135793" x="1682750" y="2108200"/>
          <p14:tracePt t="135798" x="1676400" y="2101850"/>
          <p14:tracePt t="135805" x="1682750" y="2101850"/>
          <p14:tracePt t="135812" x="1689100" y="2101850"/>
          <p14:tracePt t="135963" x="1682750" y="2101850"/>
          <p14:tracePt t="135972" x="1657350" y="2101850"/>
          <p14:tracePt t="135986" x="1631950" y="2101850"/>
          <p14:tracePt t="135994" x="1606550" y="2101850"/>
          <p14:tracePt t="136011" x="1485900" y="2101850"/>
          <p14:tracePt t="136028" x="1390650" y="2095500"/>
          <p14:tracePt t="136045" x="1289050" y="2095500"/>
          <p14:tracePt t="136061" x="1212850" y="2089150"/>
          <p14:tracePt t="136078" x="1155700" y="2089150"/>
          <p14:tracePt t="136095" x="1104900" y="2089150"/>
          <p14:tracePt t="136111" x="1060450" y="2089150"/>
          <p14:tracePt t="136128" x="1022350" y="2089150"/>
          <p14:tracePt t="136144" x="1003300" y="2095500"/>
          <p14:tracePt t="136165" x="965200" y="2095500"/>
          <p14:tracePt t="136179" x="927100" y="2095500"/>
          <p14:tracePt t="136195" x="889000" y="2095500"/>
          <p14:tracePt t="136211" x="876300" y="2095500"/>
          <p14:tracePt t="136229" x="844550" y="2095500"/>
          <p14:tracePt t="136300" x="838200" y="2095500"/>
          <p14:tracePt t="136392" x="844550" y="2095500"/>
          <p14:tracePt t="136400" x="850900" y="2095500"/>
          <p14:tracePt t="136411" x="863600" y="2095500"/>
          <p14:tracePt t="136427" x="901700" y="2095500"/>
          <p14:tracePt t="136445" x="971550" y="2095500"/>
          <p14:tracePt t="136461" x="1079500" y="2114550"/>
          <p14:tracePt t="136481" x="1212850" y="2127250"/>
          <p14:tracePt t="136498" x="1460500" y="2159000"/>
          <p14:tracePt t="136511" x="1543050" y="2165350"/>
          <p14:tracePt t="136529" x="1644650" y="2171700"/>
          <p14:tracePt t="136548" x="1727200" y="2178050"/>
          <p14:tracePt t="136554" x="1758950" y="2184400"/>
          <p14:tracePt t="136562" x="1778000" y="2184400"/>
          <p14:tracePt t="136577" x="1797050" y="2184400"/>
          <p14:tracePt t="136734" x="1784350" y="2184400"/>
          <p14:tracePt t="136740" x="1771650" y="2184400"/>
          <p14:tracePt t="136746" x="1752600" y="2184400"/>
          <p14:tracePt t="136761" x="1720850" y="2184400"/>
          <p14:tracePt t="136777" x="1631950" y="2190750"/>
          <p14:tracePt t="136779" x="1593850" y="2190750"/>
          <p14:tracePt t="136797" x="1473200" y="2190750"/>
          <p14:tracePt t="136811" x="1352550" y="2203450"/>
          <p14:tracePt t="136827" x="1244600" y="2203450"/>
          <p14:tracePt t="136844" x="1162050" y="2209800"/>
          <p14:tracePt t="136861" x="1117600" y="2203450"/>
          <p14:tracePt t="136878" x="1104900" y="2203450"/>
          <p14:tracePt t="136894" x="1104900" y="2197100"/>
          <p14:tracePt t="136950" x="1092200" y="2197100"/>
          <p14:tracePt t="136956" x="1066800" y="2197100"/>
          <p14:tracePt t="136963" x="1041400" y="2178050"/>
          <p14:tracePt t="136979" x="1009650" y="2159000"/>
          <p14:tracePt t="136998" x="990600" y="2139950"/>
          <p14:tracePt t="137011" x="977900" y="2108200"/>
          <p14:tracePt t="137029" x="971550" y="2070100"/>
          <p14:tracePt t="137045" x="958850" y="2019300"/>
          <p14:tracePt t="137062" x="958850" y="1955800"/>
          <p14:tracePt t="137078" x="952500" y="1885950"/>
          <p14:tracePt t="137094" x="933450" y="1816100"/>
          <p14:tracePt t="137111" x="927100" y="1778000"/>
          <p14:tracePt t="137115" x="927100" y="1771650"/>
          <p14:tracePt t="137128" x="927100" y="1758950"/>
          <p14:tracePt t="137148" x="927100" y="1720850"/>
          <p14:tracePt t="137161" x="933450" y="1701800"/>
          <p14:tracePt t="137171" x="933450" y="1682750"/>
          <p14:tracePt t="137174" x="933450" y="1663700"/>
          <p14:tracePt t="137179" x="933450" y="1644650"/>
          <p14:tracePt t="137196" x="933450" y="1625600"/>
          <p14:tracePt t="137211" x="939800" y="1612900"/>
          <p14:tracePt t="137244" x="946150" y="1612900"/>
          <p14:tracePt t="137261" x="958850" y="1587500"/>
          <p14:tracePt t="137278" x="971550" y="1581150"/>
          <p14:tracePt t="137294" x="977900" y="1574800"/>
          <p14:tracePt t="137311" x="1003300" y="1568450"/>
          <p14:tracePt t="137328" x="1041400" y="1555750"/>
          <p14:tracePt t="137344" x="1104900" y="1549400"/>
          <p14:tracePt t="137361" x="1212850" y="1549400"/>
          <p14:tracePt t="137378" x="1352550" y="1549400"/>
          <p14:tracePt t="137395" x="1492250" y="1549400"/>
          <p14:tracePt t="137401" x="1555750" y="1555750"/>
          <p14:tracePt t="137411" x="1612900" y="1555750"/>
          <p14:tracePt t="137427" x="1746250" y="1568450"/>
          <p14:tracePt t="137444" x="1778000" y="1568450"/>
          <p14:tracePt t="137462" x="1797050" y="1568450"/>
          <p14:tracePt t="137481" x="1809750" y="1568450"/>
          <p14:tracePt t="137643" x="1816100" y="1568450"/>
          <p14:tracePt t="137660" x="1816100" y="1581150"/>
          <p14:tracePt t="137671" x="1816100" y="1612900"/>
          <p14:tracePt t="137678" x="1816100" y="1644650"/>
          <p14:tracePt t="137694" x="1816100" y="1727200"/>
          <p14:tracePt t="137715" x="1803400" y="1847850"/>
          <p14:tracePt t="137729" x="1797050" y="1885950"/>
          <p14:tracePt t="137744" x="1797050" y="1974850"/>
          <p14:tracePt t="137761" x="1778000" y="2019300"/>
          <p14:tracePt t="137778" x="1778000" y="2044700"/>
          <p14:tracePt t="137780" x="1778000" y="2051050"/>
          <p14:tracePt t="137795" x="1771650" y="2057400"/>
          <p14:tracePt t="137811" x="1771650" y="2063750"/>
          <p14:tracePt t="137883" x="1771650" y="2076450"/>
          <p14:tracePt t="137892" x="1746250" y="2082800"/>
          <p14:tracePt t="137900" x="1708150" y="2089150"/>
          <p14:tracePt t="137915" x="1657350" y="2095500"/>
          <p14:tracePt t="137929" x="1568450" y="2114550"/>
          <p14:tracePt t="137931" x="1511300" y="2114550"/>
          <p14:tracePt t="137944" x="1460500" y="2114550"/>
          <p14:tracePt t="137961" x="1346200" y="2114550"/>
          <p14:tracePt t="137981" x="1219200" y="2114550"/>
          <p14:tracePt t="137995" x="1155700" y="2108200"/>
          <p14:tracePt t="138016" x="1111250" y="2101850"/>
          <p14:tracePt t="138028" x="1079500" y="2101850"/>
          <p14:tracePt t="138047" x="1054100" y="2101850"/>
          <p14:tracePt t="138061" x="1041400" y="2101850"/>
          <p14:tracePt t="138079" x="1016000" y="2089150"/>
          <p14:tracePt t="138095" x="977900" y="2070100"/>
          <p14:tracePt t="138111" x="946150" y="2038350"/>
          <p14:tracePt t="138133" x="895350" y="2000250"/>
          <p14:tracePt t="138146" x="882650" y="1987550"/>
          <p14:tracePt t="138165" x="857250" y="1936750"/>
          <p14:tracePt t="138179" x="844550" y="1898650"/>
          <p14:tracePt t="138194" x="831850" y="1866900"/>
          <p14:tracePt t="138216" x="831850" y="1784350"/>
          <p14:tracePt t="138231" x="831850" y="1727200"/>
          <p14:tracePt t="138244" x="831850" y="1651000"/>
          <p14:tracePt t="138261" x="831850" y="1574800"/>
          <p14:tracePt t="138277" x="844550" y="1517650"/>
          <p14:tracePt t="138294" x="857250" y="1485900"/>
          <p14:tracePt t="138311" x="882650" y="1454150"/>
          <p14:tracePt t="138328" x="914400" y="1416050"/>
          <p14:tracePt t="138344" x="971550" y="1390650"/>
          <p14:tracePt t="138361" x="1041400" y="1352550"/>
          <p14:tracePt t="138378" x="1136650" y="1327150"/>
          <p14:tracePt t="138394" x="1231900" y="1301750"/>
          <p14:tracePt t="138398" x="1276350" y="1295400"/>
          <p14:tracePt t="138411" x="1358900" y="1289050"/>
          <p14:tracePt t="138427" x="1441450" y="1289050"/>
          <p14:tracePt t="138444" x="1524000" y="1289050"/>
          <p14:tracePt t="138461" x="1600200" y="1289050"/>
          <p14:tracePt t="138481" x="1689100" y="1301750"/>
          <p14:tracePt t="138489" x="1727200" y="1314450"/>
          <p14:tracePt t="138491" x="1758950" y="1327150"/>
          <p14:tracePt t="138511" x="1816100" y="1352550"/>
          <p14:tracePt t="138528" x="1860550" y="1377950"/>
          <p14:tracePt t="138547" x="1911350" y="1441450"/>
          <p14:tracePt t="138561" x="1930400" y="1460500"/>
          <p14:tracePt t="138578" x="1943100" y="1504950"/>
          <p14:tracePt t="138581" x="1943100" y="1536700"/>
          <p14:tracePt t="138595" x="1943100" y="1562100"/>
          <p14:tracePt t="138611" x="1943100" y="1644650"/>
          <p14:tracePt t="138628" x="1943100" y="1701800"/>
          <p14:tracePt t="138648" x="1930400" y="1752600"/>
          <p14:tracePt t="138664" x="1924050" y="1828800"/>
          <p14:tracePt t="138669" x="1911350" y="1854200"/>
          <p14:tracePt t="138678" x="1905000" y="1885950"/>
          <p14:tracePt t="138695" x="1885950" y="1943100"/>
          <p14:tracePt t="138711" x="1860550" y="2000250"/>
          <p14:tracePt t="138731" x="1841500" y="2051050"/>
          <p14:tracePt t="138744" x="1822450" y="2095500"/>
          <p14:tracePt t="138761" x="1797050" y="2120900"/>
          <p14:tracePt t="138778" x="1765300" y="2139950"/>
          <p14:tracePt t="138781" x="1746250" y="2146300"/>
          <p14:tracePt t="138798" x="1695450" y="2165350"/>
          <p14:tracePt t="138811" x="1638300" y="2178050"/>
          <p14:tracePt t="138827" x="1587500" y="2197100"/>
          <p14:tracePt t="138845" x="1524000" y="2209800"/>
          <p14:tracePt t="138861" x="1441450" y="2216150"/>
          <p14:tracePt t="138878" x="1358900" y="2216150"/>
          <p14:tracePt t="138894" x="1282700" y="2197100"/>
          <p14:tracePt t="138915" x="1206500" y="2165350"/>
          <p14:tracePt t="138928" x="1149350" y="2139950"/>
          <p14:tracePt t="138945" x="1092200" y="2101850"/>
          <p14:tracePt t="138961" x="1047750" y="2070100"/>
          <p14:tracePt t="138965" x="1035050" y="2051050"/>
          <p14:tracePt t="138980" x="996950" y="1987550"/>
          <p14:tracePt t="138996" x="952500" y="1892300"/>
          <p14:tracePt t="139011" x="914400" y="1790700"/>
          <p14:tracePt t="139028" x="882650" y="1676400"/>
          <p14:tracePt t="139047" x="876300" y="1581150"/>
          <p14:tracePt t="139062" x="882650" y="1517650"/>
          <p14:tracePt t="139078" x="920750" y="1492250"/>
          <p14:tracePt t="139094" x="971550" y="1447800"/>
          <p14:tracePt t="139111" x="1092200" y="1422400"/>
          <p14:tracePt t="139128" x="1289050" y="1422400"/>
          <p14:tracePt t="139144" x="1466850" y="1428750"/>
          <p14:tracePt t="139162" x="1670050" y="1454150"/>
          <p14:tracePt t="139178" x="1892300" y="1517650"/>
          <p14:tracePt t="139195" x="2095500" y="1606550"/>
          <p14:tracePt t="139198" x="2152650" y="1644650"/>
          <p14:tracePt t="139212" x="2222500" y="1701800"/>
          <p14:tracePt t="139230" x="2247900" y="1758950"/>
          <p14:tracePt t="139244" x="2241550" y="1835150"/>
          <p14:tracePt t="139261" x="2184400" y="1962150"/>
          <p14:tracePt t="139277" x="2114550" y="2089150"/>
          <p14:tracePt t="139295" x="2038350" y="2228850"/>
          <p14:tracePt t="139311" x="1955800" y="2349500"/>
          <p14:tracePt t="139328" x="1873250" y="2438400"/>
          <p14:tracePt t="139344" x="1790700" y="2501900"/>
          <p14:tracePt t="139361" x="1714500" y="2546350"/>
          <p14:tracePt t="139378" x="1663700" y="2578100"/>
          <p14:tracePt t="139395" x="1593850" y="2603500"/>
          <p14:tracePt t="139411" x="1536700" y="2603500"/>
          <p14:tracePt t="139428" x="1498600" y="2609850"/>
          <p14:tracePt t="139444" x="1447800" y="2609850"/>
          <p14:tracePt t="139461" x="1397000" y="2609850"/>
          <p14:tracePt t="139482" x="1352550" y="2609850"/>
          <p14:tracePt t="139495" x="1333500" y="2616200"/>
          <p14:tracePt t="139511" x="1333500" y="2622550"/>
          <p14:tracePt t="139528" x="1333500" y="2628900"/>
          <p14:tracePt t="139544" x="1333500" y="2635250"/>
          <p14:tracePt t="139561" x="1333500" y="2647950"/>
          <p14:tracePt t="139578" x="1333500" y="2673350"/>
          <p14:tracePt t="139595" x="1333500" y="2711450"/>
          <p14:tracePt t="139611" x="1333500" y="2736850"/>
          <p14:tracePt t="139628" x="1333500" y="2749550"/>
          <p14:tracePt t="139646" x="1333500" y="2768600"/>
          <p14:tracePt t="139664" x="1333500" y="2781300"/>
          <p14:tracePt t="139672" x="1333500" y="2787650"/>
          <p14:tracePt t="139677" x="1333500" y="2794000"/>
          <p14:tracePt t="139694" x="1320800" y="2794000"/>
          <p14:tracePt t="139711" x="1320800" y="2800350"/>
          <p14:tracePt t="139730" x="1308100" y="2806700"/>
          <p14:tracePt t="139744" x="1289050" y="2825750"/>
          <p14:tracePt t="139761" x="1250950" y="2838450"/>
          <p14:tracePt t="139778" x="1219200" y="2857500"/>
          <p14:tracePt t="139781" x="1200150" y="2876550"/>
          <p14:tracePt t="139796" x="1168400" y="2914650"/>
          <p14:tracePt t="139811" x="1111250" y="2965450"/>
          <p14:tracePt t="139828" x="1073150" y="3009900"/>
          <p14:tracePt t="139844" x="1041400" y="3041650"/>
          <p14:tracePt t="139861" x="1022350" y="3060700"/>
          <p14:tracePt t="139878" x="1009650" y="3060700"/>
          <p14:tracePt t="139949" x="1003300" y="3060700"/>
          <p14:tracePt t="139962" x="1003300" y="3048000"/>
          <p14:tracePt t="139980" x="1003300" y="3022600"/>
          <p14:tracePt t="139995" x="996950" y="2990850"/>
          <p14:tracePt t="140011" x="996950" y="2940050"/>
          <p14:tracePt t="140028" x="1003300" y="2895600"/>
          <p14:tracePt t="140047" x="1022350" y="2851150"/>
          <p14:tracePt t="140061" x="1041400" y="2825750"/>
          <p14:tracePt t="140079" x="1060450" y="2787650"/>
          <p14:tracePt t="140094" x="1085850" y="2755900"/>
          <p14:tracePt t="140111" x="1104900" y="2724150"/>
          <p14:tracePt t="140128" x="1136650" y="2698750"/>
          <p14:tracePt t="140149" x="1181100" y="2616200"/>
          <p14:tracePt t="140165" x="1238250" y="2565400"/>
          <p14:tracePt t="140178" x="1270000" y="2533650"/>
          <p14:tracePt t="140194" x="1327150" y="2482850"/>
          <p14:tracePt t="140211" x="1409700" y="2457450"/>
          <p14:tracePt t="140231" x="1530350" y="2425700"/>
          <p14:tracePt t="140245" x="1638300" y="2425700"/>
          <p14:tracePt t="140261" x="1778000" y="2432050"/>
          <p14:tracePt t="140278" x="1898650" y="2444750"/>
          <p14:tracePt t="140298" x="2063750" y="2476500"/>
          <p14:tracePt t="140311" x="2203450" y="2527300"/>
          <p14:tracePt t="140328" x="2286000" y="2597150"/>
          <p14:tracePt t="140344" x="2349500" y="2679700"/>
          <p14:tracePt t="140361" x="2381250" y="2762250"/>
          <p14:tracePt t="140378" x="2368550" y="2876550"/>
          <p14:tracePt t="140394" x="2317750" y="2990850"/>
          <p14:tracePt t="140411" x="2209800" y="3175000"/>
          <p14:tracePt t="140431" x="2127250" y="3276600"/>
          <p14:tracePt t="140444" x="2032000" y="3359150"/>
          <p14:tracePt t="140461" x="1905000" y="3422650"/>
          <p14:tracePt t="140482" x="1771650" y="3460750"/>
          <p14:tracePt t="140497" x="1651000" y="3486150"/>
          <p14:tracePt t="140511" x="1574800" y="3505200"/>
          <p14:tracePt t="140527" x="1517650" y="3486150"/>
          <p14:tracePt t="140547" x="1435100" y="3473450"/>
          <p14:tracePt t="140562" x="1346200" y="3441700"/>
          <p14:tracePt t="140579" x="1257300" y="3397250"/>
          <p14:tracePt t="140594" x="1231900" y="3384550"/>
          <p14:tracePt t="140611" x="1206500" y="3346450"/>
          <p14:tracePt t="140628" x="1206500" y="3327400"/>
          <p14:tracePt t="140644" x="1206500" y="3314700"/>
          <p14:tracePt t="140666" x="1206500" y="3308350"/>
          <p14:tracePt t="141230" x="1238250" y="3308350"/>
          <p14:tracePt t="141246" x="1276350" y="3295650"/>
          <p14:tracePt t="141262" x="1308100" y="3295650"/>
          <p14:tracePt t="141278" x="1358900" y="3295650"/>
          <p14:tracePt t="141295" x="1403350" y="3295650"/>
          <p14:tracePt t="141312" x="1422400" y="3295650"/>
          <p14:tracePt t="141328" x="1441450" y="3295650"/>
          <p14:tracePt t="141345" x="1460500" y="3295650"/>
          <p14:tracePt t="141361" x="1473200" y="3295650"/>
          <p14:tracePt t="141380" x="1479550" y="3295650"/>
          <p14:tracePt t="141446" x="1492250" y="3295650"/>
          <p14:tracePt t="141464" x="1511300" y="3295650"/>
          <p14:tracePt t="141483" x="1530350" y="3295650"/>
          <p14:tracePt t="141492" x="1543050" y="3295650"/>
          <p14:tracePt t="141500" x="1549400" y="3295650"/>
          <p14:tracePt t="141511" x="1562100" y="3295650"/>
          <p14:tracePt t="141678" x="1574800" y="3295650"/>
          <p14:tracePt t="141811" x="1587500" y="3295650"/>
          <p14:tracePt t="141828" x="1593850" y="3295650"/>
          <p14:tracePt t="141962" x="1593850" y="3289300"/>
          <p14:tracePt t="142403" x="1581150" y="3289300"/>
          <p14:tracePt t="142418" x="1574800" y="3282950"/>
          <p14:tracePt t="142421" x="1562100" y="3282950"/>
          <p14:tracePt t="142426" x="1536700" y="3276600"/>
          <p14:tracePt t="142445" x="1498600" y="3276600"/>
          <p14:tracePt t="142461" x="1473200" y="3282950"/>
          <p14:tracePt t="142481" x="1447800" y="3282950"/>
          <p14:tracePt t="142492" x="1428750" y="3282950"/>
          <p14:tracePt t="142498" x="1416050" y="3282950"/>
          <p14:tracePt t="142511" x="1409700" y="3282950"/>
          <p14:tracePt t="142528" x="1377950" y="3282950"/>
          <p14:tracePt t="142547" x="1352550" y="3282950"/>
          <p14:tracePt t="142562" x="1320800" y="3276600"/>
          <p14:tracePt t="142579" x="1250950" y="3238500"/>
          <p14:tracePt t="142595" x="1225550" y="3225800"/>
          <p14:tracePt t="142611" x="1193800" y="3206750"/>
          <p14:tracePt t="142628" x="1181100" y="3187700"/>
          <p14:tracePt t="142645" x="1162050" y="3168650"/>
          <p14:tracePt t="142661" x="1149350" y="3149600"/>
          <p14:tracePt t="142681" x="1130300" y="3117850"/>
          <p14:tracePt t="142695" x="1117600" y="3079750"/>
          <p14:tracePt t="142699" x="1104900" y="3060700"/>
          <p14:tracePt t="142711" x="1098550" y="3041650"/>
          <p14:tracePt t="142729" x="1079500" y="3003550"/>
          <p14:tracePt t="142747" x="1066800" y="2971800"/>
          <p14:tracePt t="142761" x="1066800" y="2952750"/>
          <p14:tracePt t="142778" x="1060450" y="2927350"/>
          <p14:tracePt t="142781" x="1060450" y="2921000"/>
          <p14:tracePt t="142797" x="1060450" y="2914650"/>
          <p14:tracePt t="142827" x="1060450" y="2901950"/>
          <p14:tracePt t="142844" x="1060450" y="2851150"/>
          <p14:tracePt t="142861" x="1060450" y="2806700"/>
          <p14:tracePt t="142878" x="1060450" y="2768600"/>
          <p14:tracePt t="142895" x="1060450" y="2736850"/>
          <p14:tracePt t="142915" x="1060450" y="2717800"/>
          <p14:tracePt t="142928" x="1060450" y="2698750"/>
          <p14:tracePt t="142945" x="1060450" y="2667000"/>
          <p14:tracePt t="142965" x="1060450" y="2609850"/>
          <p14:tracePt t="142980" x="1060450" y="2584450"/>
          <p14:tracePt t="142996" x="1060450" y="2559050"/>
          <p14:tracePt t="143011" x="1066800" y="2546350"/>
          <p14:tracePt t="143028" x="1073150" y="2533650"/>
          <p14:tracePt t="143044" x="1079500" y="2514600"/>
          <p14:tracePt t="143061" x="1092200" y="2489200"/>
          <p14:tracePt t="143078" x="1098550" y="2470150"/>
          <p14:tracePt t="143095" x="1098550" y="2451100"/>
          <p14:tracePt t="143111" x="1111250" y="2444750"/>
          <p14:tracePt t="143128" x="1123950" y="2425700"/>
          <p14:tracePt t="143148" x="1162050" y="2400300"/>
          <p14:tracePt t="143161" x="1174750" y="2393950"/>
          <p14:tracePt t="143171" x="1193800" y="2387600"/>
          <p14:tracePt t="143174" x="1200150" y="2381250"/>
          <p14:tracePt t="143180" x="1212850" y="2374900"/>
          <p14:tracePt t="143196" x="1219200" y="2355850"/>
          <p14:tracePt t="143211" x="1244600" y="2330450"/>
          <p14:tracePt t="143230" x="1289050" y="2330450"/>
          <p14:tracePt t="143244" x="1352550" y="2324100"/>
          <p14:tracePt t="143261" x="1422400" y="2317750"/>
          <p14:tracePt t="143279" x="1492250" y="2311400"/>
          <p14:tracePt t="143296" x="1549400" y="2311400"/>
          <p14:tracePt t="143311" x="1600200" y="2311400"/>
          <p14:tracePt t="143328" x="1651000" y="2305050"/>
          <p14:tracePt t="143344" x="1689100" y="2305050"/>
          <p14:tracePt t="143361" x="1739900" y="2305050"/>
          <p14:tracePt t="143378" x="1803400" y="2305050"/>
          <p14:tracePt t="143394" x="1860550" y="2305050"/>
          <p14:tracePt t="143411" x="1949450" y="2305050"/>
          <p14:tracePt t="143429" x="2012950" y="2305050"/>
          <p14:tracePt t="143445" x="2082800" y="2305050"/>
          <p14:tracePt t="143461" x="2139950" y="2305050"/>
          <p14:tracePt t="143481" x="2184400" y="2305050"/>
          <p14:tracePt t="143489" x="2197100" y="2305050"/>
          <p14:tracePt t="143490" x="2203450" y="2305050"/>
          <p14:tracePt t="143511" x="2235200" y="2305050"/>
          <p14:tracePt t="143528" x="2266950" y="2305050"/>
          <p14:tracePt t="143544" x="2286000" y="2311400"/>
          <p14:tracePt t="143562" x="2298700" y="2317750"/>
          <p14:tracePt t="143579" x="2317750" y="2343150"/>
          <p14:tracePt t="143596" x="2330450" y="2368550"/>
          <p14:tracePt t="143611" x="2336800" y="2393950"/>
          <p14:tracePt t="143628" x="2349500" y="2425700"/>
          <p14:tracePt t="143644" x="2362200" y="2470150"/>
          <p14:tracePt t="143664" x="2368550" y="2514600"/>
          <p14:tracePt t="143671" x="2368550" y="2533650"/>
          <p14:tracePt t="143677" x="2368550" y="2552700"/>
          <p14:tracePt t="143697" x="2368550" y="2616200"/>
          <p14:tracePt t="143711" x="2362200" y="2667000"/>
          <p14:tracePt t="143730" x="2343150" y="2743200"/>
          <p14:tracePt t="143744" x="2311400" y="2813050"/>
          <p14:tracePt t="143761" x="2279650" y="2889250"/>
          <p14:tracePt t="143777" x="2247900" y="2978150"/>
          <p14:tracePt t="143794" x="2197100" y="3048000"/>
          <p14:tracePt t="143811" x="2152650" y="3136900"/>
          <p14:tracePt t="143828" x="2095500" y="3162300"/>
          <p14:tracePt t="143845" x="2044700" y="3194050"/>
          <p14:tracePt t="143861" x="1993900" y="3225800"/>
          <p14:tracePt t="143878" x="1936750" y="3238500"/>
          <p14:tracePt t="143900" x="1879600" y="3263900"/>
          <p14:tracePt t="143914" x="1809750" y="3282950"/>
          <p14:tracePt t="143928" x="1733550" y="3289300"/>
          <p14:tracePt t="143944" x="1651000" y="3295650"/>
          <p14:tracePt t="143961" x="1562100" y="3295650"/>
          <p14:tracePt t="143980" x="1416050" y="3295650"/>
          <p14:tracePt t="143987" x="1377950" y="3295650"/>
          <p14:tracePt t="143996" x="1327150" y="3295650"/>
          <p14:tracePt t="144011" x="1225550" y="3295650"/>
          <p14:tracePt t="144027" x="1136650" y="3295650"/>
          <p14:tracePt t="144047" x="1092200" y="3295650"/>
          <p14:tracePt t="144061" x="1073150" y="3295650"/>
          <p14:tracePt t="144078" x="1047750" y="3270250"/>
          <p14:tracePt t="144095" x="1009650" y="3232150"/>
          <p14:tracePt t="144112" x="971550" y="3187700"/>
          <p14:tracePt t="144128" x="952500" y="3149600"/>
          <p14:tracePt t="144144" x="920750" y="3111500"/>
          <p14:tracePt t="144164" x="882650" y="3035300"/>
          <p14:tracePt t="144177" x="876300" y="2997200"/>
          <p14:tracePt t="144195" x="844550" y="2882900"/>
          <p14:tracePt t="144211" x="825500" y="2800350"/>
          <p14:tracePt t="144230" x="819150" y="2743200"/>
          <p14:tracePt t="144244" x="819150" y="2692400"/>
          <p14:tracePt t="144261" x="831850" y="2635250"/>
          <p14:tracePt t="144277" x="857250" y="2584450"/>
          <p14:tracePt t="144294" x="882650" y="2514600"/>
          <p14:tracePt t="144313" x="914400" y="2463800"/>
          <p14:tracePt t="144328" x="933450" y="2425700"/>
          <p14:tracePt t="144331" x="952500" y="2406650"/>
          <p14:tracePt t="144344" x="971550" y="2387600"/>
          <p14:tracePt t="144363" x="1041400" y="2343150"/>
          <p14:tracePt t="144378" x="1066800" y="2324100"/>
          <p14:tracePt t="144395" x="1149350" y="2298700"/>
          <p14:tracePt t="144416" x="1289050" y="2260600"/>
          <p14:tracePt t="144427" x="1371600" y="2247900"/>
          <p14:tracePt t="144444" x="1466850" y="2241550"/>
          <p14:tracePt t="144462" x="1568450" y="2228850"/>
          <p14:tracePt t="144482" x="1670050" y="2228850"/>
          <p14:tracePt t="144494" x="1758950" y="2241550"/>
          <p14:tracePt t="144511" x="1847850" y="2266950"/>
          <p14:tracePt t="144528" x="1917700" y="2292350"/>
          <p14:tracePt t="144545" x="1974850" y="2324100"/>
          <p14:tracePt t="144563" x="2057400" y="2381250"/>
          <p14:tracePt t="144579" x="2101850" y="2419350"/>
          <p14:tracePt t="144595" x="2133600" y="2444750"/>
          <p14:tracePt t="144611" x="2171700" y="2476500"/>
          <p14:tracePt t="144628" x="2184400" y="2495550"/>
          <p14:tracePt t="144651" x="2197100" y="2527300"/>
          <p14:tracePt t="144661" x="2209800" y="2559050"/>
          <p14:tracePt t="144683" x="2222500" y="2590800"/>
          <p14:tracePt t="144699" x="2228850" y="2609850"/>
          <p14:tracePt t="144764" x="2235200" y="2609850"/>
          <p14:tracePt t="144859" x="2235200" y="2616200"/>
          <p14:tracePt t="144878" x="2235200" y="2622550"/>
          <p14:tracePt t="144894" x="2235200" y="2635250"/>
          <p14:tracePt t="144915" x="2228850" y="2660650"/>
          <p14:tracePt t="144929" x="2216150" y="2686050"/>
          <p14:tracePt t="144944" x="2209800" y="2717800"/>
          <p14:tracePt t="144948" x="2203450" y="2743200"/>
          <p14:tracePt t="144961" x="2197100" y="2762250"/>
          <p14:tracePt t="144979" x="2165350" y="2813050"/>
          <p14:tracePt t="144996" x="2133600" y="2851150"/>
          <p14:tracePt t="145011" x="2095500" y="2882900"/>
          <p14:tracePt t="145028" x="2063750" y="2901950"/>
          <p14:tracePt t="145051" x="2051050" y="2914650"/>
          <p14:tracePt t="145062" x="2044700" y="2914650"/>
          <p14:tracePt t="145133" x="2038350" y="2914650"/>
          <p14:tracePt t="145180" x="2025650" y="2914650"/>
          <p14:tracePt t="145252" x="2019300" y="2914650"/>
          <p14:tracePt t="145284" x="2012950" y="2914650"/>
          <p14:tracePt t="145360" x="2006600" y="2914650"/>
          <p14:tracePt t="145372" x="2000250" y="2914650"/>
          <p14:tracePt t="145383" x="1987550" y="2914650"/>
          <p14:tracePt t="145395" x="1955800" y="2921000"/>
          <p14:tracePt t="145411" x="1943100" y="2927350"/>
          <p14:tracePt t="145427" x="1924050" y="2940050"/>
          <p14:tracePt t="145446" x="1911350" y="2940050"/>
          <p14:tracePt t="145461" x="1898650" y="2946400"/>
          <p14:tracePt t="145482" x="1885950" y="2946400"/>
          <p14:tracePt t="145494" x="1873250" y="2959100"/>
          <p14:tracePt t="145511" x="1860550" y="2971800"/>
          <p14:tracePt t="145528" x="1841500" y="2971800"/>
          <p14:tracePt t="145547" x="1835150" y="2978150"/>
          <p14:tracePt t="145562" x="1828800" y="2978150"/>
          <p14:tracePt t="146134" x="1822450" y="2978150"/>
          <p14:tracePt t="146140" x="1816100" y="2971800"/>
          <p14:tracePt t="146147" x="1809750" y="2965450"/>
          <p14:tracePt t="147579" x="1809750" y="2959100"/>
          <p14:tracePt t="147588" x="1841500" y="2946400"/>
          <p14:tracePt t="147599" x="1892300" y="2927350"/>
          <p14:tracePt t="147612" x="2012950" y="2895600"/>
          <p14:tracePt t="147629" x="2120900" y="2851150"/>
          <p14:tracePt t="147648" x="2235200" y="2800350"/>
          <p14:tracePt t="147664" x="2362200" y="2768600"/>
          <p14:tracePt t="147674" x="2425700" y="2749550"/>
          <p14:tracePt t="147675" x="2482850" y="2724150"/>
          <p14:tracePt t="147683" x="2527300" y="2711450"/>
          <p14:tracePt t="147696" x="2571750" y="2692400"/>
          <p14:tracePt t="147711" x="2647950" y="2673350"/>
          <p14:tracePt t="147730" x="2698750" y="2667000"/>
          <p14:tracePt t="147744" x="2724150" y="2654300"/>
          <p14:tracePt t="147764" x="2762250" y="2647950"/>
          <p14:tracePt t="147778" x="2774950" y="2641600"/>
          <p14:tracePt t="147796" x="2787650" y="2641600"/>
          <p14:tracePt t="147838" x="2787650" y="2647950"/>
          <p14:tracePt t="147846" x="2787650" y="2667000"/>
          <p14:tracePt t="147861" x="2774950" y="2692400"/>
          <p14:tracePt t="147884" x="2774950" y="2698750"/>
          <p14:tracePt t="147956" x="2781300" y="2698750"/>
          <p14:tracePt t="147963" x="2806700" y="2679700"/>
          <p14:tracePt t="147980" x="2857500" y="2647950"/>
          <p14:tracePt t="147997" x="2889250" y="2622550"/>
          <p14:tracePt t="148012" x="2921000" y="2616200"/>
          <p14:tracePt t="148028" x="2946400" y="2603500"/>
          <p14:tracePt t="148047" x="2978150" y="2603500"/>
          <p14:tracePt t="148063" x="2997200" y="2603500"/>
          <p14:tracePt t="148078" x="3003550" y="2603500"/>
          <p14:tracePt t="148111" x="3003550" y="2609850"/>
          <p14:tracePt t="148117" x="3003550" y="2616200"/>
          <p14:tracePt t="148128" x="3003550" y="2622550"/>
          <p14:tracePt t="148188" x="3003550" y="2609850"/>
          <p14:tracePt t="148197" x="3003550" y="2578100"/>
          <p14:tracePt t="148211" x="3022600" y="2527300"/>
          <p14:tracePt t="148234" x="3086100" y="2489200"/>
          <p14:tracePt t="148244" x="3168650" y="2470150"/>
          <p14:tracePt t="148261" x="3257550" y="2457450"/>
          <p14:tracePt t="148278" x="3352800" y="2470150"/>
          <p14:tracePt t="148295" x="3441700" y="2501900"/>
          <p14:tracePt t="148311" x="3498850" y="2552700"/>
          <p14:tracePt t="148328" x="3511550" y="2635250"/>
          <p14:tracePt t="148345" x="3467100" y="2711450"/>
          <p14:tracePt t="148364" x="3365500" y="2774950"/>
          <p14:tracePt t="148378" x="3333750" y="2787650"/>
          <p14:tracePt t="148399" x="3244850" y="2787650"/>
          <p14:tracePt t="148411" x="3238500" y="2794000"/>
          <p14:tracePt t="148427" x="3238500" y="2787650"/>
          <p14:tracePt t="148445" x="3238500" y="2755900"/>
          <p14:tracePt t="148461" x="3282950" y="2724150"/>
          <p14:tracePt t="148481" x="3397250" y="2717800"/>
          <p14:tracePt t="148496" x="3543300" y="2717800"/>
          <p14:tracePt t="148511" x="3721100" y="2717800"/>
          <p14:tracePt t="148529" x="3930650" y="2762250"/>
          <p14:tracePt t="148547" x="4114800" y="2838450"/>
          <p14:tracePt t="148562" x="4165600" y="2870200"/>
          <p14:tracePt t="148578" x="4216400" y="2933700"/>
          <p14:tracePt t="148595" x="4222750" y="3003550"/>
          <p14:tracePt t="148611" x="4121150" y="3086100"/>
          <p14:tracePt t="148633" x="4013200" y="3086100"/>
          <p14:tracePt t="148646" x="3930650" y="3086100"/>
          <p14:tracePt t="148665" x="3892550" y="3067050"/>
          <p14:tracePt t="148672" x="3892550" y="3054350"/>
          <p14:tracePt t="148680" x="3905250" y="3016250"/>
          <p14:tracePt t="148694" x="3943350" y="2971800"/>
          <p14:tracePt t="148711" x="4032250" y="2921000"/>
          <p14:tracePt t="148730" x="4140200" y="2889250"/>
          <p14:tracePt t="148744" x="4235450" y="2882900"/>
          <p14:tracePt t="148761" x="4292600" y="2901950"/>
          <p14:tracePt t="148777" x="4318000" y="2933700"/>
          <p14:tracePt t="148779" x="4318000" y="2952750"/>
          <p14:tracePt t="148795" x="4298950" y="3028950"/>
          <p14:tracePt t="148811" x="4184650" y="3111500"/>
          <p14:tracePt t="148828" x="4019550" y="3213100"/>
          <p14:tracePt t="148844" x="3816350" y="3314700"/>
          <p14:tracePt t="148862" x="3619500" y="3384550"/>
          <p14:tracePt t="148878" x="3467100" y="3422650"/>
          <p14:tracePt t="148894" x="3403600" y="3448050"/>
          <p14:tracePt t="148916" x="3378200" y="3460750"/>
          <p14:tracePt t="148927" x="3378200" y="3467100"/>
          <p14:tracePt t="148980" x="3441700" y="3467100"/>
          <p14:tracePt t="148994" x="3441700" y="3492500"/>
          <p14:tracePt t="149011" x="3441700" y="3600450"/>
          <p14:tracePt t="149028" x="3403600" y="3670300"/>
          <p14:tracePt t="149045" x="3295650" y="3702050"/>
          <p14:tracePt t="149061" x="3187700" y="3733800"/>
          <p14:tracePt t="149078" x="3092450" y="3752850"/>
          <p14:tracePt t="149094" x="2971800" y="3759200"/>
          <p14:tracePt t="149111" x="2838450" y="3740150"/>
          <p14:tracePt t="149128" x="2641600" y="3670300"/>
          <p14:tracePt t="149144" x="2489200" y="3587750"/>
          <p14:tracePt t="149161" x="2406650" y="3505200"/>
          <p14:tracePt t="149171" x="2387600" y="3460750"/>
          <p14:tracePt t="149183" x="2393950" y="3371850"/>
          <p14:tracePt t="149197" x="2432050" y="3257550"/>
          <p14:tracePt t="149211" x="2482850" y="3111500"/>
          <p14:tracePt t="149230" x="2552700" y="2990850"/>
          <p14:tracePt t="149244" x="2622550" y="2940050"/>
          <p14:tracePt t="149262" x="2717800" y="2940050"/>
          <p14:tracePt t="149278" x="2800350" y="2952750"/>
          <p14:tracePt t="149296" x="2876550" y="3003550"/>
          <p14:tracePt t="149311" x="2914650" y="3079750"/>
          <p14:tracePt t="149328" x="2895600" y="3149600"/>
          <p14:tracePt t="149344" x="2844800" y="3225800"/>
          <p14:tracePt t="149361" x="2768600" y="3289300"/>
          <p14:tracePt t="149363" x="2717800" y="3308350"/>
          <p14:tracePt t="149383" x="2603500" y="3333750"/>
          <p14:tracePt t="149394" x="2546350" y="3352800"/>
          <p14:tracePt t="149415" x="2393950" y="3359150"/>
          <p14:tracePt t="149428" x="2336800" y="3346450"/>
          <p14:tracePt t="149444" x="2305050" y="3333750"/>
          <p14:tracePt t="149461" x="2286000" y="3333750"/>
          <p14:tracePt t="149481" x="2266950" y="3321050"/>
          <p14:tracePt t="149494" x="2216150" y="3308350"/>
          <p14:tracePt t="149511" x="2165350" y="3308350"/>
          <p14:tracePt t="149528" x="2133600" y="3295650"/>
          <p14:tracePt t="149548" x="2101850" y="3276600"/>
          <p14:tracePt t="149562" x="2057400" y="3257550"/>
          <p14:tracePt t="149579" x="1993900" y="3225800"/>
          <p14:tracePt t="149594" x="1974850" y="3219450"/>
          <p14:tracePt t="149611" x="1924050" y="3181350"/>
          <p14:tracePt t="149628" x="1898650" y="3155950"/>
          <p14:tracePt t="149644" x="1854200" y="3111500"/>
          <p14:tracePt t="149665" x="1828800" y="3086100"/>
          <p14:tracePt t="149672" x="1822450" y="3073400"/>
          <p14:tracePt t="149674" x="1816100" y="3067050"/>
          <p14:tracePt t="149694" x="1816100" y="3060700"/>
          <p14:tracePt t="149711" x="1809750" y="3048000"/>
          <p14:tracePt t="149730" x="1771650" y="3035300"/>
          <p14:tracePt t="149746" x="1720850" y="3009900"/>
          <p14:tracePt t="149761" x="1676400" y="2990850"/>
          <p14:tracePt t="149778" x="1606550" y="2965450"/>
          <p14:tracePt t="149781" x="1562100" y="2952750"/>
          <p14:tracePt t="149797" x="1473200" y="2921000"/>
          <p14:tracePt t="149812" x="1371600" y="2914650"/>
          <p14:tracePt t="149828" x="1270000" y="2901950"/>
          <p14:tracePt t="149844" x="1174750" y="2901950"/>
          <p14:tracePt t="149861" x="1117600" y="2895600"/>
          <p14:tracePt t="149878" x="1066800" y="2895600"/>
          <p14:tracePt t="149899" x="1035050" y="2895600"/>
          <p14:tracePt t="149911" x="1022350" y="2895600"/>
          <p14:tracePt t="150293" x="1041400" y="2895600"/>
          <p14:tracePt t="150311" x="1117600" y="2921000"/>
          <p14:tracePt t="150328" x="1206500" y="2946400"/>
          <p14:tracePt t="150344" x="1320800" y="2946400"/>
          <p14:tracePt t="150361" x="1422400" y="2946400"/>
          <p14:tracePt t="150379" x="1511300" y="2952750"/>
          <p14:tracePt t="150394" x="1524000" y="2952750"/>
          <p14:tracePt t="150415" x="1543050" y="2952750"/>
          <p14:tracePt t="150467" x="1549400" y="2959100"/>
          <p14:tracePt t="150482" x="1568450" y="2965450"/>
          <p14:tracePt t="150497" x="1619250" y="2984500"/>
          <p14:tracePt t="150511" x="1663700" y="2997200"/>
          <p14:tracePt t="150528" x="1708150" y="3009900"/>
          <p14:tracePt t="150547" x="1765300" y="3028950"/>
          <p14:tracePt t="150562" x="1797050" y="3035300"/>
          <p14:tracePt t="150579" x="1892300" y="3048000"/>
          <p14:tracePt t="150595" x="1943100" y="3054350"/>
          <p14:tracePt t="150611" x="1987550" y="3054350"/>
          <p14:tracePt t="150628" x="2012950" y="3060700"/>
          <p14:tracePt t="150644" x="2032000" y="3060700"/>
          <p14:tracePt t="150661" x="2051050" y="3060700"/>
          <p14:tracePt t="150678" x="2076450" y="3060700"/>
          <p14:tracePt t="150698" x="2095500" y="3060700"/>
          <p14:tracePt t="150711" x="2108200" y="3060700"/>
          <p14:tracePt t="150963" x="2114550" y="3060700"/>
          <p14:tracePt t="150986" x="2133600" y="3060700"/>
          <p14:tracePt t="150996" x="2152650" y="3054350"/>
          <p14:tracePt t="151005" x="2165350" y="3048000"/>
          <p14:tracePt t="151011" x="2165350" y="3041650"/>
          <p14:tracePt t="151028" x="2178050" y="3041650"/>
          <p14:tracePt t="151187" x="2184400" y="3041650"/>
          <p14:tracePt t="151299" x="2178050" y="3041650"/>
          <p14:tracePt t="151310" x="2159000" y="3041650"/>
          <p14:tracePt t="151314" x="2152650" y="3041650"/>
          <p14:tracePt t="151328" x="2133600" y="3041650"/>
          <p14:tracePt t="151345" x="2127250" y="3041650"/>
          <p14:tracePt t="151354" x="2114550" y="3041650"/>
          <p14:tracePt t="151360" x="2108200" y="3041650"/>
          <p14:tracePt t="151368" x="2095500" y="3041650"/>
          <p14:tracePt t="151378" x="2070100" y="3041650"/>
          <p14:tracePt t="151400" x="2038350" y="3035300"/>
          <p14:tracePt t="151415" x="2006600" y="3035300"/>
          <p14:tracePt t="151429" x="1974850" y="3035300"/>
          <p14:tracePt t="151447" x="1930400" y="3035300"/>
          <p14:tracePt t="151461" x="1892300" y="3035300"/>
          <p14:tracePt t="151483" x="1854200" y="3035300"/>
          <p14:tracePt t="151496" x="1822450" y="3035300"/>
          <p14:tracePt t="151513" x="1797050" y="3035300"/>
          <p14:tracePt t="151528" x="1765300" y="3035300"/>
          <p14:tracePt t="151544" x="1739900" y="3035300"/>
          <p14:tracePt t="151562" x="1708150" y="3035300"/>
          <p14:tracePt t="151579" x="1644650" y="3035300"/>
          <p14:tracePt t="151596" x="1600200" y="3035300"/>
          <p14:tracePt t="151611" x="1549400" y="3035300"/>
          <p14:tracePt t="151628" x="1504950" y="3035300"/>
          <p14:tracePt t="151645" x="1466850" y="3035300"/>
          <p14:tracePt t="151665" x="1441450" y="3035300"/>
          <p14:tracePt t="151679" x="1409700" y="3035300"/>
          <p14:tracePt t="151694" x="1371600" y="3035300"/>
          <p14:tracePt t="151711" x="1327150" y="3035300"/>
          <p14:tracePt t="151730" x="1276350" y="3035300"/>
          <p14:tracePt t="151745" x="1238250" y="3035300"/>
          <p14:tracePt t="151761" x="1200150" y="3035300"/>
          <p14:tracePt t="151764" x="1181100" y="3035300"/>
          <p14:tracePt t="151778" x="1168400" y="3035300"/>
          <p14:tracePt t="151795" x="1111250" y="3035300"/>
          <p14:tracePt t="151811" x="1092200" y="3035300"/>
          <p14:tracePt t="151828" x="1060450" y="3035300"/>
          <p14:tracePt t="151844" x="1047750" y="3035300"/>
          <p14:tracePt t="151861" x="1041400" y="3035300"/>
          <p14:tracePt t="151878" x="1035050" y="3035300"/>
          <p14:tracePt t="151894" x="1022350" y="3035300"/>
          <p14:tracePt t="151916" x="1009650" y="3035300"/>
          <p14:tracePt t="151928" x="1003300" y="3035300"/>
          <p14:tracePt t="151944" x="990600" y="3035300"/>
          <p14:tracePt t="151961" x="971550" y="3035300"/>
          <p14:tracePt t="151980" x="965200" y="3035300"/>
          <p14:tracePt t="152821" x="977900" y="3035300"/>
          <p14:tracePt t="152828" x="1003300" y="3035300"/>
          <p14:tracePt t="152844" x="1060450" y="3035300"/>
          <p14:tracePt t="152863" x="1123950" y="3035300"/>
          <p14:tracePt t="152878" x="1187450" y="3035300"/>
          <p14:tracePt t="152894" x="1244600" y="3035300"/>
          <p14:tracePt t="152911" x="1276350" y="3035300"/>
          <p14:tracePt t="152928" x="1301750" y="3035300"/>
          <p14:tracePt t="152944" x="1314450" y="3035300"/>
          <p14:tracePt t="153587" x="1320800" y="3028950"/>
          <p14:tracePt t="153662" x="1320800" y="3022600"/>
          <p14:tracePt t="153673" x="1314450" y="3016250"/>
          <p14:tracePt t="153681" x="1301750" y="3009900"/>
          <p14:tracePt t="153696" x="1289050" y="3003550"/>
          <p14:tracePt t="153748" x="1301750" y="3003550"/>
          <p14:tracePt t="153761" x="1320800" y="3003550"/>
          <p14:tracePt t="153778" x="1371600" y="3003550"/>
          <p14:tracePt t="153780" x="1390650" y="3003550"/>
          <p14:tracePt t="153795" x="1435100" y="3003550"/>
          <p14:tracePt t="153811" x="1485900" y="3003550"/>
          <p14:tracePt t="153828" x="1549400" y="3003550"/>
          <p14:tracePt t="153844" x="1600200" y="3003550"/>
          <p14:tracePt t="153861" x="1619250" y="3003550"/>
          <p14:tracePt t="154020" x="1625600" y="3003550"/>
          <p14:tracePt t="154027" x="1651000" y="3003550"/>
          <p14:tracePt t="154046" x="1720850" y="3003550"/>
          <p14:tracePt t="154062" x="1797050" y="3009900"/>
          <p14:tracePt t="154079" x="1860550" y="3009900"/>
          <p14:tracePt t="154095" x="1898650" y="3009900"/>
          <p14:tracePt t="154111" x="1905000" y="3009900"/>
          <p14:tracePt t="154164" x="1911350" y="3009900"/>
          <p14:tracePt t="154233" x="1911350" y="3016250"/>
          <p14:tracePt t="154239" x="1905000" y="3016250"/>
          <p14:tracePt t="154246" x="1885950" y="3016250"/>
          <p14:tracePt t="154262" x="1841500" y="3022600"/>
          <p14:tracePt t="154278" x="1784350" y="3028950"/>
          <p14:tracePt t="154297" x="1746250" y="3035300"/>
          <p14:tracePt t="154300" x="1727200" y="3035300"/>
          <p14:tracePt t="154313" x="1708150" y="3035300"/>
          <p14:tracePt t="154328" x="1676400" y="3035300"/>
          <p14:tracePt t="154344" x="1651000" y="3041650"/>
          <p14:tracePt t="154361" x="1644650" y="3041650"/>
          <p14:tracePt t="154485" x="1631950" y="3048000"/>
          <p14:tracePt t="154501" x="1600200" y="3048000"/>
          <p14:tracePt t="154512" x="1581150" y="3048000"/>
          <p14:tracePt t="154528" x="1536700" y="3048000"/>
          <p14:tracePt t="154547" x="1466850" y="3048000"/>
          <p14:tracePt t="154561" x="1447800" y="3048000"/>
          <p14:tracePt t="154578" x="1377950" y="3048000"/>
          <p14:tracePt t="154595" x="1352550" y="3048000"/>
          <p14:tracePt t="154605" x="1346200" y="3048000"/>
          <p14:tracePt t="154614" x="1339850" y="3048000"/>
          <p14:tracePt t="154628" x="1327150" y="3048000"/>
          <p14:tracePt t="154648" x="1320800" y="3048000"/>
          <p14:tracePt t="154665" x="1314450" y="3048000"/>
          <p14:tracePt t="154679" x="1295400" y="3048000"/>
          <p14:tracePt t="154695" x="1276350" y="3048000"/>
          <p14:tracePt t="154711" x="1257300" y="3048000"/>
          <p14:tracePt t="154730" x="1238250" y="3048000"/>
          <p14:tracePt t="154745" x="1219200" y="3048000"/>
          <p14:tracePt t="154761" x="1187450" y="3048000"/>
          <p14:tracePt t="154766" x="1174750" y="3048000"/>
          <p14:tracePt t="154778" x="1162050" y="3048000"/>
          <p14:tracePt t="154795" x="1136650" y="3048000"/>
          <p14:tracePt t="154812" x="1117600" y="3048000"/>
          <p14:tracePt t="154828" x="1111250" y="3048000"/>
          <p14:tracePt t="154844" x="1104900" y="3048000"/>
          <p14:tracePt t="154861" x="1092200" y="3048000"/>
          <p14:tracePt t="154878" x="1085850" y="3048000"/>
          <p14:tracePt t="154914" x="1079500" y="3048000"/>
          <p14:tracePt t="154928" x="1060450" y="3048000"/>
          <p14:tracePt t="154944" x="1054100" y="3048000"/>
          <p14:tracePt t="154961" x="1047750" y="3048000"/>
          <p14:tracePt t="155213" x="1060450" y="3048000"/>
          <p14:tracePt t="155219" x="1073150" y="3048000"/>
          <p14:tracePt t="155230" x="1079500" y="3048000"/>
          <p14:tracePt t="155244" x="1092200" y="3048000"/>
          <p14:tracePt t="155261" x="1104900" y="3048000"/>
          <p14:tracePt t="155278" x="1130300" y="3048000"/>
          <p14:tracePt t="155294" x="1136650" y="3048000"/>
          <p14:tracePt t="155387" x="1136650" y="3035300"/>
          <p14:tracePt t="155398" x="1136650" y="3028950"/>
          <p14:tracePt t="155403" x="1130300" y="3022600"/>
          <p14:tracePt t="155419" x="1098550" y="3009900"/>
          <p14:tracePt t="155428" x="1085850" y="3003550"/>
          <p14:tracePt t="155445" x="1060450" y="2997200"/>
          <p14:tracePt t="155461" x="1047750" y="2990850"/>
          <p14:tracePt t="155510" x="1041400" y="2990850"/>
          <p14:tracePt t="155528" x="1028700" y="2984500"/>
          <p14:tracePt t="155605" x="1022350" y="2978150"/>
          <p14:tracePt t="155995" x="1035050" y="2978150"/>
          <p14:tracePt t="156005" x="1060450" y="2978150"/>
          <p14:tracePt t="156012" x="1092200" y="2978150"/>
          <p14:tracePt t="156028" x="1168400" y="2978150"/>
          <p14:tracePt t="156046" x="1250950" y="2978150"/>
          <p14:tracePt t="156062" x="1352550" y="2978150"/>
          <p14:tracePt t="156078" x="1447800" y="2971800"/>
          <p14:tracePt t="156094" x="1524000" y="2971800"/>
          <p14:tracePt t="156111" x="1568450" y="2971800"/>
          <p14:tracePt t="156128" x="1587500" y="2971800"/>
          <p14:tracePt t="156145" x="1600200" y="2971800"/>
          <p14:tracePt t="156149" x="1606550" y="2971800"/>
          <p14:tracePt t="156163" x="1651000" y="2971800"/>
          <p14:tracePt t="156180" x="1708150" y="2971800"/>
          <p14:tracePt t="156195" x="1733550" y="2971800"/>
          <p14:tracePt t="156211" x="1809750" y="2971800"/>
          <p14:tracePt t="156229" x="1847850" y="2971800"/>
          <p14:tracePt t="156247" x="1879600" y="2971800"/>
          <p14:tracePt t="156261" x="1898650" y="2971800"/>
          <p14:tracePt t="156278" x="1911350" y="2971800"/>
          <p14:tracePt t="156294" x="1924050" y="2971800"/>
          <p14:tracePt t="156311" x="1936750" y="2971800"/>
          <p14:tracePt t="156328" x="1955800" y="2971800"/>
          <p14:tracePt t="156345" x="1981200" y="2971800"/>
          <p14:tracePt t="156361" x="2006600" y="2971800"/>
          <p14:tracePt t="156378" x="2032000" y="2971800"/>
          <p14:tracePt t="156381" x="2038350" y="2971800"/>
          <p14:tracePt t="156394" x="2051050" y="2971800"/>
          <p14:tracePt t="156676" x="2057400" y="2971800"/>
          <p14:tracePt t="157418" x="2038350" y="2971800"/>
          <p14:tracePt t="157425" x="2019300" y="2971800"/>
          <p14:tracePt t="157432" x="2012950" y="2971800"/>
          <p14:tracePt t="157444" x="1981200" y="2971800"/>
          <p14:tracePt t="157464" x="1962150" y="2971800"/>
          <p14:tracePt t="157482" x="1930400" y="2971800"/>
          <p14:tracePt t="157495" x="1905000" y="2971800"/>
          <p14:tracePt t="157515" x="1854200" y="2971800"/>
          <p14:tracePt t="157528" x="1835150" y="2971800"/>
          <p14:tracePt t="157547" x="1771650" y="2971800"/>
          <p14:tracePt t="157563" x="1714500" y="2971800"/>
          <p14:tracePt t="157579" x="1651000" y="2971800"/>
          <p14:tracePt t="157595" x="1600200" y="2971800"/>
          <p14:tracePt t="157611" x="1549400" y="2971800"/>
          <p14:tracePt t="157628" x="1498600" y="2971800"/>
          <p14:tracePt t="157644" x="1447800" y="2971800"/>
          <p14:tracePt t="157665" x="1397000" y="2971800"/>
          <p14:tracePt t="157674" x="1377950" y="2971800"/>
          <p14:tracePt t="157678" x="1365250" y="2971800"/>
          <p14:tracePt t="157685" x="1346200" y="2971800"/>
          <p14:tracePt t="157697" x="1339850" y="2971800"/>
          <p14:tracePt t="157711" x="1320800" y="2971800"/>
          <p14:tracePt t="157731" x="1308100" y="2971800"/>
          <p14:tracePt t="157745" x="1282700" y="2971800"/>
          <p14:tracePt t="157761" x="1263650" y="2971800"/>
          <p14:tracePt t="157764" x="1250950" y="2971800"/>
          <p14:tracePt t="157781" x="1231900" y="2971800"/>
          <p14:tracePt t="157798" x="1206500" y="2971800"/>
          <p14:tracePt t="157812" x="1174750" y="2971800"/>
          <p14:tracePt t="157829" x="1162050" y="2971800"/>
          <p14:tracePt t="158235" x="1155700" y="2965450"/>
          <p14:tracePt t="158243" x="1143000" y="2965450"/>
          <p14:tracePt t="158261" x="1130300" y="2965450"/>
          <p14:tracePt t="158278" x="1123950" y="2965450"/>
          <p14:tracePt t="158297" x="1117600" y="2965450"/>
          <p14:tracePt t="158344" x="1111250" y="2965450"/>
          <p14:tracePt t="158365" x="1085850" y="2965450"/>
          <p14:tracePt t="158378" x="1073150" y="2965450"/>
          <p14:tracePt t="158394" x="1054100" y="2965450"/>
          <p14:tracePt t="158397" x="1041400" y="2965450"/>
          <p14:tracePt t="158415" x="1022350" y="2965450"/>
          <p14:tracePt t="158428" x="1016000" y="2965450"/>
          <p14:tracePt t="159135" x="1022350" y="2971800"/>
          <p14:tracePt t="159142" x="1054100" y="2990850"/>
          <p14:tracePt t="159149" x="1085850" y="2997200"/>
          <p14:tracePt t="159165" x="1130300" y="3028950"/>
          <p14:tracePt t="159181" x="1187450" y="3048000"/>
          <p14:tracePt t="159195" x="1212850" y="3054350"/>
          <p14:tracePt t="159211" x="1339850" y="3092450"/>
          <p14:tracePt t="159231" x="1441450" y="3098800"/>
          <p14:tracePt t="159244" x="1530350" y="3111500"/>
          <p14:tracePt t="159261" x="1612900" y="3111500"/>
          <p14:tracePt t="159278" x="1670050" y="3111500"/>
          <p14:tracePt t="159296" x="1689100" y="3111500"/>
          <p14:tracePt t="159311" x="1701800" y="3111500"/>
          <p14:tracePt t="159328" x="1733550" y="3105150"/>
          <p14:tracePt t="159345" x="1790700" y="3105150"/>
          <p14:tracePt t="159359" x="1860550" y="3105150"/>
          <p14:tracePt t="159366" x="1885950" y="3105150"/>
          <p14:tracePt t="159374" x="1905000" y="3098800"/>
          <p14:tracePt t="159383" x="1924050" y="3098800"/>
          <p14:tracePt t="159395" x="1943100" y="3092450"/>
          <p14:tracePt t="159414" x="1981200" y="3092450"/>
          <p14:tracePt t="159428" x="2006600" y="3092450"/>
          <p14:tracePt t="159445" x="2019300" y="3092450"/>
          <p14:tracePt t="159525" x="2019300" y="3086100"/>
          <p14:tracePt t="159547" x="2044700" y="3067050"/>
          <p14:tracePt t="159563" x="2082800" y="3041650"/>
          <p14:tracePt t="159578" x="2082800" y="3016250"/>
          <p14:tracePt t="159595" x="2108200" y="3009900"/>
          <p14:tracePt t="159611" x="2114550" y="3003550"/>
          <p14:tracePt t="159628" x="2114550" y="2997200"/>
          <p14:tracePt t="159697" x="2114550" y="2984500"/>
          <p14:tracePt t="159701" x="2114550" y="2971800"/>
          <p14:tracePt t="159711" x="2114550" y="2965450"/>
          <p14:tracePt t="159859" x="2095500" y="2965450"/>
          <p14:tracePt t="159880" x="2051050" y="2965450"/>
          <p14:tracePt t="159895" x="1993900" y="2965450"/>
          <p14:tracePt t="159898" x="1962150" y="2965450"/>
          <p14:tracePt t="159915" x="1930400" y="2965450"/>
          <p14:tracePt t="159928" x="1873250" y="2965450"/>
          <p14:tracePt t="159944" x="1828800" y="2965450"/>
          <p14:tracePt t="159952" x="1809750" y="2965450"/>
          <p14:tracePt t="159961" x="1784350" y="2965450"/>
          <p14:tracePt t="159980" x="1727200" y="2965450"/>
          <p14:tracePt t="159995" x="1689100" y="2965450"/>
          <p14:tracePt t="160011" x="1631950" y="2965450"/>
          <p14:tracePt t="160028" x="1562100" y="2965450"/>
          <p14:tracePt t="160045" x="1479550" y="2965450"/>
          <p14:tracePt t="160062" x="1403350" y="2965450"/>
          <p14:tracePt t="160079" x="1352550" y="2965450"/>
          <p14:tracePt t="160095" x="1295400" y="2965450"/>
          <p14:tracePt t="160111" x="1238250" y="2959100"/>
          <p14:tracePt t="160128" x="1187450" y="2959100"/>
          <p14:tracePt t="160131" x="1162050" y="2959100"/>
          <p14:tracePt t="160145" x="1143000" y="2959100"/>
          <p14:tracePt t="160164" x="1092200" y="2959100"/>
          <p14:tracePt t="160178" x="1073150" y="2959100"/>
          <p14:tracePt t="160195" x="1054100" y="2959100"/>
          <p14:tracePt t="160215" x="1035050" y="2959100"/>
          <p14:tracePt t="160231" x="1022350" y="2959100"/>
          <p14:tracePt t="160246" x="1003300" y="2959100"/>
          <p14:tracePt t="160261" x="990600" y="2959100"/>
          <p14:tracePt t="160278" x="971550" y="2959100"/>
          <p14:tracePt t="160294" x="965200" y="2959100"/>
          <p14:tracePt t="160490" x="971550" y="2965450"/>
          <p14:tracePt t="160509" x="971550" y="2978150"/>
          <p14:tracePt t="160514" x="984250" y="3003550"/>
          <p14:tracePt t="160531" x="1003300" y="3060700"/>
          <p14:tracePt t="160545" x="1009650" y="3092450"/>
          <p14:tracePt t="160563" x="1054100" y="3225800"/>
          <p14:tracePt t="160579" x="1054100" y="3321050"/>
          <p14:tracePt t="160594" x="1054100" y="3378200"/>
          <p14:tracePt t="160611" x="1047750" y="3581400"/>
          <p14:tracePt t="160628" x="1035050" y="3663950"/>
          <p14:tracePt t="160644" x="1028700" y="3702050"/>
          <p14:tracePt t="160665" x="1028700" y="3708400"/>
          <p14:tracePt t="160672" x="1028700" y="3702050"/>
          <p14:tracePt t="160679" x="1028700" y="3695700"/>
          <p14:tracePt t="160694" x="1022350" y="3689350"/>
          <p14:tracePt t="160711" x="1003300" y="3689350"/>
          <p14:tracePt t="160731" x="996950" y="3683000"/>
          <p14:tracePt t="160745" x="1009650" y="3683000"/>
          <p14:tracePt t="160762" x="1016000" y="3683000"/>
          <p14:tracePt t="160796" x="1003300" y="3663950"/>
          <p14:tracePt t="160867" x="1003300" y="3657600"/>
          <p14:tracePt t="160876" x="1003300" y="3651250"/>
          <p14:tracePt t="160965" x="1003300" y="3632200"/>
          <p14:tracePt t="160977" x="996950" y="3625850"/>
          <p14:tracePt t="160984" x="990600" y="3613150"/>
          <p14:tracePt t="160997" x="990600" y="3606800"/>
          <p14:tracePt t="161011" x="990600" y="3581400"/>
          <p14:tracePt t="161028" x="984250" y="3556000"/>
          <p14:tracePt t="161046" x="984250" y="3536950"/>
          <p14:tracePt t="161062" x="984250" y="3511550"/>
          <p14:tracePt t="161078" x="984250" y="3492500"/>
          <p14:tracePt t="161094" x="1009650" y="3454400"/>
          <p14:tracePt t="161106" x="1028700" y="3441700"/>
          <p14:tracePt t="161118" x="1066800" y="3416300"/>
          <p14:tracePt t="161129" x="1092200" y="3409950"/>
          <p14:tracePt t="161132" x="1104900" y="3403600"/>
          <p14:tracePt t="161149" x="1155700" y="3390900"/>
          <p14:tracePt t="161165" x="1168400" y="3390900"/>
          <p14:tracePt t="161196" x="1174750" y="3390900"/>
          <p14:tracePt t="161215" x="1187450" y="3403600"/>
          <p14:tracePt t="161230" x="1200150" y="3429000"/>
          <p14:tracePt t="161245" x="1219200" y="3454400"/>
          <p14:tracePt t="161262" x="1238250" y="3486150"/>
          <p14:tracePt t="161279" x="1244600" y="3517900"/>
          <p14:tracePt t="161296" x="1244600" y="3530600"/>
          <p14:tracePt t="161312" x="1225550" y="3549650"/>
          <p14:tracePt t="161329" x="1200150" y="3568700"/>
          <p14:tracePt t="161345" x="1168400" y="3581400"/>
          <p14:tracePt t="161352" x="1149350" y="3581400"/>
          <p14:tracePt t="161361" x="1136650" y="3581400"/>
          <p14:tracePt t="161381" x="1098550" y="3581400"/>
          <p14:tracePt t="161398" x="1073150" y="3581400"/>
          <p14:tracePt t="161417" x="1054100" y="3581400"/>
          <p14:tracePt t="161426" x="1047750" y="3581400"/>
          <p14:tracePt t="161446" x="1047750" y="3575050"/>
          <p14:tracePt t="161461" x="1060450" y="3562350"/>
          <p14:tracePt t="161481" x="1066800" y="3549650"/>
          <p14:tracePt t="161494" x="1079500" y="3530600"/>
          <p14:tracePt t="161511" x="1085850" y="3524250"/>
          <p14:tracePt t="161528" x="1085850" y="3517900"/>
          <p14:tracePt t="161548" x="1092200" y="3517900"/>
          <p14:tracePt t="161606" x="1092200" y="3511550"/>
          <p14:tracePt t="161612" x="1098550" y="3505200"/>
          <p14:tracePt t="161628" x="1136650" y="3505200"/>
          <p14:tracePt t="161645" x="1174750" y="3505200"/>
          <p14:tracePt t="161665" x="1219200" y="3505200"/>
          <p14:tracePt t="161678" x="1250950" y="3505200"/>
          <p14:tracePt t="161695" x="1282700" y="3505200"/>
          <p14:tracePt t="161711" x="1327150" y="3505200"/>
          <p14:tracePt t="161730" x="1384300" y="3505200"/>
          <p14:tracePt t="161748" x="1492250" y="3505200"/>
          <p14:tracePt t="161761" x="1517650" y="3498850"/>
          <p14:tracePt t="161781" x="1562100" y="3486150"/>
          <p14:tracePt t="161794" x="1581150" y="3479800"/>
          <p14:tracePt t="161811" x="1619250" y="3473450"/>
          <p14:tracePt t="161828" x="1631950" y="3467100"/>
          <p14:tracePt t="161844" x="1644650" y="3460750"/>
          <p14:tracePt t="161861" x="1670050" y="3460750"/>
          <p14:tracePt t="161878" x="1695450" y="3454400"/>
          <p14:tracePt t="161900" x="1778000" y="3441700"/>
          <p14:tracePt t="161914" x="1809750" y="3441700"/>
          <p14:tracePt t="161928" x="1835150" y="3435350"/>
          <p14:tracePt t="161944" x="1847850" y="3435350"/>
          <p14:tracePt t="161961" x="1860550" y="3435350"/>
          <p14:tracePt t="161981" x="1873250" y="3435350"/>
          <p14:tracePt t="161994" x="1879600" y="3435350"/>
          <p14:tracePt t="162011" x="1892300" y="3435350"/>
          <p14:tracePt t="162076" x="1885950" y="3435350"/>
          <p14:tracePt t="162086" x="1873250" y="3435350"/>
          <p14:tracePt t="162095" x="1866900" y="3435350"/>
          <p14:tracePt t="162111" x="1841500" y="3435350"/>
          <p14:tracePt t="162128" x="1822450" y="3429000"/>
          <p14:tracePt t="162144" x="1809750" y="3422650"/>
          <p14:tracePt t="162151" x="1803400" y="3416300"/>
          <p14:tracePt t="162164" x="1797050" y="3397250"/>
          <p14:tracePt t="162181" x="1797050" y="3378200"/>
          <p14:tracePt t="162195" x="1797050" y="3365500"/>
          <p14:tracePt t="162211" x="1797050" y="3327400"/>
          <p14:tracePt t="162230" x="1797050" y="3295650"/>
          <p14:tracePt t="162245" x="1809750" y="3263900"/>
          <p14:tracePt t="162261" x="1841500" y="3225800"/>
          <p14:tracePt t="162278" x="1885950" y="3194050"/>
          <p14:tracePt t="162296" x="1962150" y="3168650"/>
          <p14:tracePt t="162311" x="2038350" y="3136900"/>
          <p14:tracePt t="162328" x="2139950" y="3117850"/>
          <p14:tracePt t="162345" x="2203450" y="3117850"/>
          <p14:tracePt t="162354" x="2228850" y="3117850"/>
          <p14:tracePt t="162357" x="2235200" y="3117850"/>
          <p14:tracePt t="162365" x="2247900" y="3117850"/>
          <p14:tracePt t="162378" x="2260600" y="3130550"/>
          <p14:tracePt t="162398" x="2266950" y="3181350"/>
          <p14:tracePt t="162415" x="2266950" y="3213100"/>
          <p14:tracePt t="162428" x="2247900" y="3263900"/>
          <p14:tracePt t="162445" x="2222500" y="3308350"/>
          <p14:tracePt t="162463" x="2184400" y="3346450"/>
          <p14:tracePt t="162482" x="2146300" y="3371850"/>
          <p14:tracePt t="162494" x="2108200" y="3390900"/>
          <p14:tracePt t="162511" x="2076450" y="3397250"/>
          <p14:tracePt t="162528" x="2057400" y="3403600"/>
          <p14:tracePt t="162547" x="2038350" y="3403600"/>
          <p14:tracePt t="162562" x="2032000" y="3403600"/>
          <p14:tracePt t="162579" x="2038350" y="3409950"/>
          <p14:tracePt t="162596" x="2051050" y="3416300"/>
          <p14:tracePt t="162647" x="2044700" y="3422650"/>
          <p14:tracePt t="162664" x="2038350" y="3435350"/>
          <p14:tracePt t="162678" x="2012950" y="3441700"/>
          <p14:tracePt t="162683" x="2000250" y="3441700"/>
          <p14:tracePt t="162967" x="2012950" y="3448050"/>
          <p14:tracePt t="162972" x="2025650" y="3448050"/>
          <p14:tracePt t="162986" x="2032000" y="3448050"/>
          <p14:tracePt t="162986" x="2038350" y="3454400"/>
          <p14:tracePt t="163011" x="2044700" y="3473450"/>
          <p14:tracePt t="163028" x="2051050" y="3498850"/>
          <p14:tracePt t="163044" x="2070100" y="3524250"/>
          <p14:tracePt t="163063" x="2114550" y="3568700"/>
          <p14:tracePt t="163080" x="2165350" y="3594100"/>
          <p14:tracePt t="163095" x="2216150" y="3625850"/>
          <p14:tracePt t="163111" x="2254250" y="3657600"/>
          <p14:tracePt t="163128" x="2279650" y="3689350"/>
          <p14:tracePt t="163145" x="2292350" y="3708400"/>
          <p14:tracePt t="163163" x="2298700" y="3740150"/>
          <p14:tracePt t="163179" x="2298700" y="3752850"/>
          <p14:tracePt t="163194" x="2298700" y="3759200"/>
          <p14:tracePt t="163211" x="2298700" y="3790950"/>
          <p14:tracePt t="163231" x="2298700" y="3822700"/>
          <p14:tracePt t="163245" x="2298700" y="3860800"/>
          <p14:tracePt t="163261" x="2298700" y="3892550"/>
          <p14:tracePt t="163278" x="2311400" y="3924300"/>
          <p14:tracePt t="163294" x="2311400" y="3956050"/>
          <p14:tracePt t="163311" x="2324100" y="3981450"/>
          <p14:tracePt t="163328" x="2330450" y="4000500"/>
          <p14:tracePt t="163344" x="2330450" y="4025900"/>
          <p14:tracePt t="163353" x="2330450" y="4032250"/>
          <p14:tracePt t="163357" x="2330450" y="4051300"/>
          <p14:tracePt t="163364" x="2330450" y="4057650"/>
          <p14:tracePt t="163378" x="2324100" y="4064000"/>
          <p14:tracePt t="163399" x="2279650" y="4083050"/>
          <p14:tracePt t="163413" x="2247900" y="4083050"/>
          <p14:tracePt t="163428" x="2222500" y="4089400"/>
          <p14:tracePt t="163445" x="2190750" y="4089400"/>
          <p14:tracePt t="163461" x="2165350" y="4089400"/>
          <p14:tracePt t="163482" x="2139950" y="4089400"/>
          <p14:tracePt t="163495" x="2114550" y="4089400"/>
          <p14:tracePt t="163512" x="2095500" y="4089400"/>
          <p14:tracePt t="163528" x="2089150" y="4089400"/>
          <p14:tracePt t="163740" x="2089150" y="4083050"/>
          <p14:tracePt t="163764" x="2089150" y="4070350"/>
          <p14:tracePt t="163780" x="2089150" y="4064000"/>
          <p14:tracePt t="163955" x="2089150" y="4051300"/>
          <p14:tracePt t="163963" x="2095500" y="4038600"/>
          <p14:tracePt t="163981" x="2101850" y="4032250"/>
          <p14:tracePt t="163994" x="2108200" y="4025900"/>
          <p14:tracePt t="164011" x="2133600" y="4013200"/>
          <p14:tracePt t="164028" x="2159000" y="3994150"/>
          <p14:tracePt t="164044" x="2190750" y="3987800"/>
          <p14:tracePt t="164062" x="2222500" y="3981450"/>
          <p14:tracePt t="164078" x="2254250" y="3981450"/>
          <p14:tracePt t="164095" x="2266950" y="3981450"/>
          <p14:tracePt t="164128" x="2279650" y="3981450"/>
          <p14:tracePt t="164150" x="2292350" y="4006850"/>
          <p14:tracePt t="164161" x="2292350" y="4013200"/>
          <p14:tracePt t="164179" x="2260600" y="4038600"/>
          <p14:tracePt t="164197" x="2222500" y="4044950"/>
          <p14:tracePt t="164211" x="2184400" y="4044950"/>
          <p14:tracePt t="164230" x="2152650" y="4044950"/>
          <p14:tracePt t="164244" x="2139950" y="4044950"/>
          <p14:tracePt t="164261" x="2133600" y="4044950"/>
          <p14:tracePt t="164278" x="2127250" y="4025900"/>
          <p14:tracePt t="164294" x="2152650" y="4013200"/>
          <p14:tracePt t="164311" x="2190750" y="4006850"/>
          <p14:tracePt t="164328" x="2235200" y="4006850"/>
          <p14:tracePt t="164345" x="2247900" y="3994150"/>
          <p14:tracePt t="164361" x="2254250" y="4006850"/>
          <p14:tracePt t="164365" x="2254250" y="4019550"/>
          <p14:tracePt t="164381" x="2254250" y="4044950"/>
          <p14:tracePt t="164394" x="2241550" y="4064000"/>
          <p14:tracePt t="164415" x="2190750" y="4095750"/>
          <p14:tracePt t="164428" x="2152650" y="4114800"/>
          <p14:tracePt t="164445" x="2133600" y="4121150"/>
          <p14:tracePt t="164461" x="2120900" y="4121150"/>
          <p14:tracePt t="164481" x="2108200" y="4121150"/>
          <p14:tracePt t="164495" x="2101850" y="4121150"/>
          <p14:tracePt t="164528" x="2108200" y="4121150"/>
          <p14:tracePt t="164548" x="2127250" y="4121150"/>
          <p14:tracePt t="164563" x="2152650" y="4121150"/>
          <p14:tracePt t="164578" x="2178050" y="4127500"/>
          <p14:tracePt t="164595" x="2190750" y="4133850"/>
          <p14:tracePt t="164629" x="2190750" y="4152900"/>
          <p14:tracePt t="164666" x="2165350" y="4152900"/>
          <p14:tracePt t="164678" x="2146300" y="4152900"/>
          <p14:tracePt t="164695" x="2120900" y="4152900"/>
          <p14:tracePt t="164712" x="2095500" y="4152900"/>
          <p14:tracePt t="164732" x="2063750" y="4133850"/>
          <p14:tracePt t="164747" x="1981200" y="4076700"/>
          <p14:tracePt t="164761" x="1949450" y="4057650"/>
          <p14:tracePt t="164780" x="1860550" y="3994150"/>
          <p14:tracePt t="164794" x="1841500" y="3975100"/>
          <p14:tracePt t="164811" x="1822450" y="3924300"/>
          <p14:tracePt t="164828" x="1803400" y="3898900"/>
          <p14:tracePt t="164844" x="1797050" y="3886200"/>
          <p14:tracePt t="164861" x="1778000" y="3867150"/>
          <p14:tracePt t="164878" x="1739900" y="3841750"/>
          <p14:tracePt t="164895" x="1701800" y="3816350"/>
          <p14:tracePt t="164913" x="1663700" y="3790950"/>
          <p14:tracePt t="164918" x="1638300" y="3784600"/>
          <p14:tracePt t="164928" x="1612900" y="3778250"/>
          <p14:tracePt t="164948" x="1530350" y="3759200"/>
          <p14:tracePt t="164961" x="1498600" y="3746500"/>
          <p14:tracePt t="164980" x="1422400" y="3721100"/>
          <p14:tracePt t="164995" x="1409700" y="3721100"/>
          <p14:tracePt t="165011" x="1403350" y="3714750"/>
          <p14:tracePt t="165069" x="1397000" y="3714750"/>
          <p14:tracePt t="165078" x="1390650" y="3714750"/>
          <p14:tracePt t="165094" x="1377950" y="3714750"/>
          <p14:tracePt t="165857" x="1371600" y="3714750"/>
          <p14:tracePt t="165863" x="1358900" y="3714750"/>
          <p14:tracePt t="165882" x="1333500" y="3708400"/>
          <p14:tracePt t="165894" x="1308100" y="3689350"/>
          <p14:tracePt t="165913" x="1276350" y="3670300"/>
          <p14:tracePt t="165929" x="1250950" y="3657600"/>
          <p14:tracePt t="165944" x="1238250" y="3644900"/>
          <p14:tracePt t="165961" x="1219200" y="3613150"/>
          <p14:tracePt t="165980" x="1193800" y="3556000"/>
          <p14:tracePt t="165995" x="1187450" y="3543300"/>
          <p14:tracePt t="166011" x="1168400" y="3511550"/>
          <p14:tracePt t="166028" x="1155700" y="3479800"/>
          <p14:tracePt t="166047" x="1155700" y="3441700"/>
          <p14:tracePt t="166062" x="1155700" y="3397250"/>
          <p14:tracePt t="166078" x="1155700" y="3359150"/>
          <p14:tracePt t="166095" x="1155700" y="3346450"/>
          <p14:tracePt t="166112" x="1155700" y="3333750"/>
          <p14:tracePt t="166119" x="1155700" y="3327400"/>
          <p14:tracePt t="166128" x="1155700" y="3321050"/>
          <p14:tracePt t="166144" x="1155700" y="3295650"/>
          <p14:tracePt t="166164" x="1155700" y="3244850"/>
          <p14:tracePt t="166178" x="1155700" y="3232150"/>
          <p14:tracePt t="166195" x="1162050" y="3219450"/>
          <p14:tracePt t="166198" x="1162050" y="3206750"/>
          <p14:tracePt t="166212" x="1162050" y="3187700"/>
          <p14:tracePt t="166231" x="1162050" y="3162300"/>
          <p14:tracePt t="166244" x="1162050" y="3143250"/>
          <p14:tracePt t="166261" x="1162050" y="3117850"/>
          <p14:tracePt t="166278" x="1155700" y="3105150"/>
          <p14:tracePt t="166294" x="1143000" y="3086100"/>
          <p14:tracePt t="166312" x="1143000" y="3067050"/>
          <p14:tracePt t="166328" x="1143000" y="3054350"/>
          <p14:tracePt t="166344" x="1136650" y="3054350"/>
          <p14:tracePt t="166361" x="1130300" y="3041650"/>
          <p14:tracePt t="166365" x="1130300" y="3035300"/>
          <p14:tracePt t="166380" x="1123950" y="3022600"/>
          <p14:tracePt t="166411" x="1117600" y="3009900"/>
          <p14:tracePt t="166461" x="1117600" y="2984500"/>
          <p14:tracePt t="166481" x="1104900" y="2959100"/>
          <p14:tracePt t="166494" x="1104900" y="2946400"/>
          <p14:tracePt t="166511" x="1104900" y="2933700"/>
          <p14:tracePt t="166677" x="1111250" y="2933700"/>
          <p14:tracePt t="166684" x="1149350" y="2940050"/>
          <p14:tracePt t="166694" x="1193800" y="2946400"/>
          <p14:tracePt t="166711" x="1263650" y="2940050"/>
          <p14:tracePt t="166730" x="1358900" y="2952750"/>
          <p14:tracePt t="166744" x="1447800" y="2952750"/>
          <p14:tracePt t="166761" x="1549400" y="2952750"/>
          <p14:tracePt t="166778" x="1638300" y="2952750"/>
          <p14:tracePt t="166794" x="1708150" y="2952750"/>
          <p14:tracePt t="166796" x="1720850" y="2952750"/>
          <p14:tracePt t="166811" x="1746250" y="2952750"/>
          <p14:tracePt t="166828" x="1758950" y="2946400"/>
          <p14:tracePt t="166844" x="1778000" y="2946400"/>
          <p14:tracePt t="166864" x="1803400" y="2946400"/>
          <p14:tracePt t="166871" x="1809750" y="2946400"/>
          <p14:tracePt t="166878" x="1816100" y="2940050"/>
          <p14:tracePt t="167041" x="1816100" y="2946400"/>
          <p14:tracePt t="167048" x="1816100" y="2952750"/>
          <p14:tracePt t="167061" x="1816100" y="2965450"/>
          <p14:tracePt t="167078" x="1797050" y="2984500"/>
          <p14:tracePt t="167095" x="1784350" y="3009900"/>
          <p14:tracePt t="167114" x="1758950" y="3041650"/>
          <p14:tracePt t="167128" x="1714500" y="3067050"/>
          <p14:tracePt t="167145" x="1657350" y="3124200"/>
          <p14:tracePt t="167165" x="1562100" y="3200400"/>
          <p14:tracePt t="167178" x="1536700" y="3219450"/>
          <p14:tracePt t="167197" x="1485900" y="3270250"/>
          <p14:tracePt t="167214" x="1466850" y="3282950"/>
          <p14:tracePt t="167229" x="1466850" y="3289300"/>
          <p14:tracePt t="167268" x="1460500" y="3289300"/>
          <p14:tracePt t="167295" x="1454150" y="3289300"/>
          <p14:tracePt t="167299" x="1447800" y="3289300"/>
          <p14:tracePt t="167316" x="1441450" y="3295650"/>
          <p14:tracePt t="167329" x="1435100" y="3295650"/>
          <p14:tracePt t="167345" x="1422400" y="3308350"/>
          <p14:tracePt t="167361" x="1403350" y="3308350"/>
          <p14:tracePt t="167366" x="1390650" y="3314700"/>
          <p14:tracePt t="167380" x="1371600" y="3321050"/>
          <p14:tracePt t="167395" x="1358900" y="3327400"/>
          <p14:tracePt t="167415" x="1308100" y="3327400"/>
          <p14:tracePt t="167428" x="1282700" y="3333750"/>
          <p14:tracePt t="167445" x="1270000" y="3333750"/>
          <p14:tracePt t="167467" x="1270000" y="3340100"/>
          <p14:tracePt t="167494" x="1263650" y="3340100"/>
          <p14:tracePt t="168795" x="1263650" y="3333750"/>
          <p14:tracePt t="168813" x="1263650" y="3327400"/>
          <p14:tracePt t="169171" x="1257300" y="3327400"/>
          <p14:tracePt t="169381" x="1263650" y="3327400"/>
          <p14:tracePt t="169451" x="1270000" y="3327400"/>
          <p14:tracePt t="170055" x="1270000" y="3321050"/>
          <p14:tracePt t="170150" x="1276350" y="3321050"/>
          <p14:tracePt t="170156" x="1276350" y="3314700"/>
          <p14:tracePt t="170196" x="1282700" y="3314700"/>
          <p14:tracePt t="170241" x="1282700" y="3308350"/>
          <p14:tracePt t="170288" x="1289050" y="3308350"/>
          <p14:tracePt t="170795" x="1320800" y="3308350"/>
          <p14:tracePt t="170805" x="1333500" y="3308350"/>
          <p14:tracePt t="170812" x="1358900" y="3302000"/>
          <p14:tracePt t="170828" x="1409700" y="3282950"/>
          <p14:tracePt t="170845" x="1441450" y="3270250"/>
          <p14:tracePt t="170853" x="1447800" y="3270250"/>
          <p14:tracePt t="170861" x="1460500" y="3263900"/>
          <p14:tracePt t="170878" x="1485900" y="3244850"/>
          <p14:tracePt t="170899" x="1536700" y="3219450"/>
          <p14:tracePt t="170912" x="1543050" y="3213100"/>
          <p14:tracePt t="170924" x="1562100" y="3206750"/>
          <p14:tracePt t="170936" x="1562100" y="3200400"/>
          <p14:tracePt t="171048" x="1555750" y="3200400"/>
          <p14:tracePt t="171053" x="1562100" y="3200400"/>
          <p14:tracePt t="171075" x="1555750" y="3187700"/>
          <p14:tracePt t="171095" x="1543050" y="3168650"/>
          <p14:tracePt t="171111" x="1524000" y="3155950"/>
          <p14:tracePt t="171128" x="1504950" y="3143250"/>
          <p14:tracePt t="171148" x="1479550" y="3136900"/>
          <p14:tracePt t="171164" x="1454150" y="3130550"/>
          <p14:tracePt t="171178" x="1435100" y="3117850"/>
          <p14:tracePt t="171195" x="1428750" y="3117850"/>
          <p14:tracePt t="171212" x="1416050" y="3117850"/>
          <p14:tracePt t="171230" x="1409700" y="3117850"/>
          <p14:tracePt t="171245" x="1403350" y="3111500"/>
          <p14:tracePt t="171295" x="1397000" y="3111500"/>
          <p14:tracePt t="171312" x="1365250" y="3098800"/>
          <p14:tracePt t="171328" x="1327150" y="3086100"/>
          <p14:tracePt t="171346" x="1295400" y="3086100"/>
          <p14:tracePt t="171362" x="1263650" y="3086100"/>
          <p14:tracePt t="171379" x="1231900" y="3073400"/>
          <p14:tracePt t="171395" x="1219200" y="3073400"/>
          <p14:tracePt t="171415" x="1200150" y="3067050"/>
          <p14:tracePt t="171429" x="1193800" y="3067050"/>
          <p14:tracePt t="171445" x="1181100" y="3060700"/>
          <p14:tracePt t="171461" x="1168400" y="3048000"/>
          <p14:tracePt t="171482" x="1162050" y="3048000"/>
          <p14:tracePt t="171494" x="1162050" y="3041650"/>
          <p14:tracePt t="171511" x="1143000" y="3028950"/>
          <p14:tracePt t="171531" x="1130300" y="3009900"/>
          <p14:tracePt t="172181" x="1123950" y="3009900"/>
          <p14:tracePt t="172188" x="1117600" y="3009900"/>
          <p14:tracePt t="172197" x="1104900" y="3009900"/>
          <p14:tracePt t="172259" x="1104900" y="3003550"/>
          <p14:tracePt t="172270" x="1098550" y="3003550"/>
          <p14:tracePt t="172278" x="1079500" y="2997200"/>
          <p14:tracePt t="172294" x="1060450" y="2990850"/>
          <p14:tracePt t="172311" x="1054100" y="2990850"/>
          <p14:tracePt t="172328" x="1041400" y="2990850"/>
          <p14:tracePt t="172345" x="1022350" y="2990850"/>
          <p14:tracePt t="172361" x="1016000" y="2990850"/>
          <p14:tracePt t="173934" x="990600" y="3016250"/>
          <p14:tracePt t="173947" x="946150" y="3079750"/>
          <p14:tracePt t="173956" x="920750" y="3092450"/>
          <p14:tracePt t="173964" x="901700" y="3105150"/>
          <p14:tracePt t="173980" x="876300" y="3117850"/>
          <p14:tracePt t="173995" x="850900" y="3130550"/>
          <p14:tracePt t="174011" x="838200" y="3130550"/>
          <p14:tracePt t="174028" x="838200" y="3136900"/>
          <p14:tracePt t="174988" x="850900" y="3136900"/>
          <p14:tracePt t="174996" x="857250" y="3136900"/>
          <p14:tracePt t="175006" x="863600" y="3124200"/>
          <p14:tracePt t="175028" x="882650" y="3086100"/>
          <p14:tracePt t="175045" x="895350" y="3054350"/>
          <p14:tracePt t="175062" x="901700" y="3035300"/>
          <p14:tracePt t="175078" x="908050" y="3028950"/>
          <p14:tracePt t="175111" x="914400" y="3009900"/>
          <p14:tracePt t="175128" x="914400" y="2997200"/>
          <p14:tracePt t="175235" x="914400" y="2990850"/>
          <p14:tracePt t="175445" x="914400" y="2984500"/>
          <p14:tracePt t="176181" x="914400" y="2978150"/>
          <p14:tracePt t="176267" x="914400" y="2971800"/>
          <p14:tracePt t="176308" x="908050" y="2971800"/>
          <p14:tracePt t="176709" x="908050" y="2978150"/>
          <p14:tracePt t="176716" x="920750" y="2984500"/>
          <p14:tracePt t="176732" x="965200" y="2997200"/>
          <p14:tracePt t="176745" x="990600" y="3003550"/>
          <p14:tracePt t="176761" x="1028700" y="3016250"/>
          <p14:tracePt t="176778" x="1079500" y="3035300"/>
          <p14:tracePt t="176779" x="1111250" y="3048000"/>
          <p14:tracePt t="176795" x="1155700" y="3060700"/>
          <p14:tracePt t="176811" x="1187450" y="3067050"/>
          <p14:tracePt t="176828" x="1219200" y="3073400"/>
          <p14:tracePt t="176845" x="1250950" y="3079750"/>
          <p14:tracePt t="176861" x="1301750" y="3092450"/>
          <p14:tracePt t="176878" x="1346200" y="3092450"/>
          <p14:tracePt t="176898" x="1390650" y="3105150"/>
          <p14:tracePt t="176916" x="1466850" y="3124200"/>
          <p14:tracePt t="176928" x="1498600" y="3136900"/>
          <p14:tracePt t="176944" x="1549400" y="3136900"/>
          <p14:tracePt t="176963" x="1638300" y="3136900"/>
          <p14:tracePt t="176980" x="1689100" y="3136900"/>
          <p14:tracePt t="176995" x="1752600" y="3136900"/>
          <p14:tracePt t="177015" x="1822450" y="3136900"/>
          <p14:tracePt t="177028" x="1866900" y="3136900"/>
          <p14:tracePt t="177047" x="1892300" y="3136900"/>
          <p14:tracePt t="177063" x="1917700" y="3136900"/>
          <p14:tracePt t="177078" x="1930400" y="3136900"/>
          <p14:tracePt t="177095" x="1943100" y="3136900"/>
          <p14:tracePt t="177259" x="1949450" y="3136900"/>
          <p14:tracePt t="177278" x="1993900" y="3136900"/>
          <p14:tracePt t="177294" x="2044700" y="3136900"/>
          <p14:tracePt t="177311" x="2070100" y="3136900"/>
          <p14:tracePt t="177328" x="2101850" y="3124200"/>
          <p14:tracePt t="177361" x="2108200" y="3124200"/>
          <p14:tracePt t="177383" x="2108200" y="3117850"/>
          <p14:tracePt t="177395" x="2108200" y="3098800"/>
          <p14:tracePt t="177414" x="2108200" y="3028950"/>
          <p14:tracePt t="177428" x="2127250" y="2978150"/>
          <p14:tracePt t="177445" x="2152650" y="2914650"/>
          <p14:tracePt t="177463" x="2184400" y="2857500"/>
          <p14:tracePt t="177482" x="2209800" y="2800350"/>
          <p14:tracePt t="177494" x="2228850" y="2749550"/>
          <p14:tracePt t="177511" x="2228850" y="2698750"/>
          <p14:tracePt t="177528" x="2228850" y="2660650"/>
          <p14:tracePt t="177545" x="2235200" y="2622550"/>
          <p14:tracePt t="177549" x="2235200" y="2609850"/>
          <p14:tracePt t="177562" x="2235200" y="2597150"/>
          <p14:tracePt t="177579" x="2235200" y="2546350"/>
          <p14:tracePt t="177594" x="2235200" y="2540000"/>
          <p14:tracePt t="177602" x="2247900" y="2533650"/>
          <p14:tracePt t="177619" x="2241550" y="2527300"/>
          <p14:tracePt t="177675" x="2235200" y="2527300"/>
          <p14:tracePt t="177694" x="2228850" y="2527300"/>
          <p14:tracePt t="177714" x="2203450" y="2527300"/>
          <p14:tracePt t="177730" x="2146300" y="2527300"/>
          <p14:tracePt t="177745" x="2082800" y="2527300"/>
          <p14:tracePt t="177762" x="2012950" y="2527300"/>
          <p14:tracePt t="177765" x="1987550" y="2533650"/>
          <p14:tracePt t="177779" x="1911350" y="2527300"/>
          <p14:tracePt t="177795" x="1841500" y="2527300"/>
          <p14:tracePt t="177812" x="1765300" y="2533650"/>
          <p14:tracePt t="177829" x="1695450" y="2533650"/>
          <p14:tracePt t="177846" x="1625600" y="2540000"/>
          <p14:tracePt t="177861" x="1562100" y="2540000"/>
          <p14:tracePt t="177879" x="1504950" y="2540000"/>
          <p14:tracePt t="177896" x="1441450" y="2540000"/>
          <p14:tracePt t="177900" x="1416050" y="2540000"/>
          <p14:tracePt t="177916" x="1384300" y="2540000"/>
          <p14:tracePt t="177929" x="1320800" y="2533650"/>
          <p14:tracePt t="177945" x="1257300" y="2533650"/>
          <p14:tracePt t="177962" x="1200150" y="2533650"/>
          <p14:tracePt t="177965" x="1181100" y="2533650"/>
          <p14:tracePt t="177982" x="1149350" y="2533650"/>
          <p14:tracePt t="177995" x="1130300" y="2533650"/>
          <p14:tracePt t="178012" x="1111250" y="2533650"/>
          <p14:tracePt t="178028" x="1085850" y="2533650"/>
          <p14:tracePt t="178048" x="1054100" y="2533650"/>
          <p14:tracePt t="178061" x="1035050" y="2533650"/>
          <p14:tracePt t="178078" x="1016000" y="2533650"/>
          <p14:tracePt t="178095" x="984250" y="2533650"/>
          <p14:tracePt t="178105" x="977900" y="2533650"/>
          <p14:tracePt t="178111" x="971550" y="2533650"/>
          <p14:tracePt t="178128" x="946150" y="2533650"/>
          <p14:tracePt t="178145" x="927100" y="2533650"/>
          <p14:tracePt t="178307" x="927100" y="2546350"/>
          <p14:tracePt t="178316" x="927100" y="2571750"/>
          <p14:tracePt t="178328" x="927100" y="2597150"/>
          <p14:tracePt t="178345" x="927100" y="2654300"/>
          <p14:tracePt t="178353" x="927100" y="2692400"/>
          <p14:tracePt t="178358" x="927100" y="2730500"/>
          <p14:tracePt t="178363" x="927100" y="2762250"/>
          <p14:tracePt t="178378" x="901700" y="2844800"/>
          <p14:tracePt t="178395" x="882650" y="2921000"/>
          <p14:tracePt t="178413" x="863600" y="2971800"/>
          <p14:tracePt t="178428" x="850900" y="3003550"/>
          <p14:tracePt t="178445" x="844550" y="3022600"/>
          <p14:tracePt t="178463" x="838200" y="3028950"/>
          <p14:tracePt t="178806" x="844550" y="3028950"/>
          <p14:tracePt t="178812" x="844550" y="3035300"/>
          <p14:tracePt t="178828" x="869950" y="3035300"/>
          <p14:tracePt t="178845" x="908050" y="3035300"/>
          <p14:tracePt t="178852" x="927100" y="3048000"/>
          <p14:tracePt t="178861" x="958850" y="3048000"/>
          <p14:tracePt t="178878" x="1022350" y="3054350"/>
          <p14:tracePt t="178895" x="1092200" y="3054350"/>
          <p14:tracePt t="178916" x="1187450" y="3086100"/>
          <p14:tracePt t="178928" x="1212850" y="3092450"/>
          <p14:tracePt t="178945" x="1244600" y="3098800"/>
          <p14:tracePt t="178949" x="1257300" y="3098800"/>
          <p14:tracePt t="178961" x="1276350" y="3098800"/>
          <p14:tracePt t="178980" x="1327150" y="3098800"/>
          <p14:tracePt t="178996" x="1377950" y="3098800"/>
          <p14:tracePt t="179011" x="1422400" y="3105150"/>
          <p14:tracePt t="179029" x="1454150" y="3111500"/>
          <p14:tracePt t="179047" x="1492250" y="3111500"/>
          <p14:tracePt t="179062" x="1524000" y="3111500"/>
          <p14:tracePt t="179078" x="1549400" y="3111500"/>
          <p14:tracePt t="179095" x="1581150" y="3111500"/>
          <p14:tracePt t="179111" x="1651000" y="3117850"/>
          <p14:tracePt t="179128" x="1714500" y="3117850"/>
          <p14:tracePt t="179150" x="1803400" y="3117850"/>
          <p14:tracePt t="179164" x="1866900" y="3117850"/>
          <p14:tracePt t="179178" x="1905000" y="3117850"/>
          <p14:tracePt t="179195" x="2012950" y="3124200"/>
          <p14:tracePt t="179214" x="2051050" y="3124200"/>
          <p14:tracePt t="179231" x="2063750" y="3124200"/>
          <p14:tracePt t="179244" x="2070100" y="3124200"/>
          <p14:tracePt t="179485" x="2070100" y="3105150"/>
          <p14:tracePt t="179492" x="2089150" y="3086100"/>
          <p14:tracePt t="179511" x="2146300" y="3022600"/>
          <p14:tracePt t="179529" x="2197100" y="2946400"/>
          <p14:tracePt t="179547" x="2266950" y="2819400"/>
          <p14:tracePt t="179562" x="2298700" y="2743200"/>
          <p14:tracePt t="179578" x="2298700" y="2705100"/>
          <p14:tracePt t="179595" x="2279650" y="2622550"/>
          <p14:tracePt t="179611" x="2266950" y="2584450"/>
          <p14:tracePt t="179628" x="2247900" y="2571750"/>
          <p14:tracePt t="179678" x="2247900" y="2565400"/>
          <p14:tracePt t="179715" x="2235200" y="2565400"/>
          <p14:tracePt t="179730" x="2203450" y="2565400"/>
          <p14:tracePt t="179737" x="2178050" y="2565400"/>
          <p14:tracePt t="179745" x="2146300" y="2565400"/>
          <p14:tracePt t="179762" x="2089150" y="2578100"/>
          <p14:tracePt t="179778" x="2012950" y="2590800"/>
          <p14:tracePt t="179795" x="1885950" y="2609850"/>
          <p14:tracePt t="179813" x="1803400" y="2609850"/>
          <p14:tracePt t="179828" x="1720850" y="2609850"/>
          <p14:tracePt t="179845" x="1631950" y="2609850"/>
          <p14:tracePt t="179864" x="1549400" y="2609850"/>
          <p14:tracePt t="179878" x="1473200" y="2609850"/>
          <p14:tracePt t="179900" x="1365250" y="2603500"/>
          <p14:tracePt t="179915" x="1327150" y="2590800"/>
          <p14:tracePt t="179928" x="1308100" y="2584450"/>
          <p14:tracePt t="179948" x="1231900" y="2584450"/>
          <p14:tracePt t="179961" x="1206500" y="2584450"/>
          <p14:tracePt t="179979" x="1143000" y="2584450"/>
          <p14:tracePt t="179995" x="1130300" y="2584450"/>
          <p14:tracePt t="180011" x="1104900" y="2578100"/>
          <p14:tracePt t="180268" x="1098550" y="2578100"/>
          <p14:tracePt t="180275" x="1085850" y="2584450"/>
          <p14:tracePt t="180297" x="1054100" y="2654300"/>
          <p14:tracePt t="180312" x="1016000" y="2736850"/>
          <p14:tracePt t="180328" x="984250" y="2819400"/>
          <p14:tracePt t="180345" x="952500" y="2889250"/>
          <p14:tracePt t="180354" x="939800" y="2921000"/>
          <p14:tracePt t="180361" x="933450" y="2940050"/>
          <p14:tracePt t="180368" x="933450" y="2959100"/>
          <p14:tracePt t="180379" x="927100" y="2965450"/>
          <p14:tracePt t="180482" x="933450" y="2971800"/>
          <p14:tracePt t="180488" x="939800" y="2978150"/>
          <p14:tracePt t="180495" x="952500" y="2990850"/>
          <p14:tracePt t="180511" x="977900" y="3003550"/>
          <p14:tracePt t="180528" x="1009650" y="3009900"/>
          <p14:tracePt t="180547" x="1111250" y="3028950"/>
          <p14:tracePt t="180562" x="1143000" y="3048000"/>
          <p14:tracePt t="180578" x="1206500" y="3060700"/>
          <p14:tracePt t="180595" x="1333500" y="3060700"/>
          <p14:tracePt t="180611" x="1479550" y="3079750"/>
          <p14:tracePt t="180628" x="1581150" y="3079750"/>
          <p14:tracePt t="180649" x="1689100" y="3079750"/>
          <p14:tracePt t="180665" x="1771650" y="3079750"/>
          <p14:tracePt t="180674" x="1809750" y="3079750"/>
          <p14:tracePt t="180676" x="1847850" y="3079750"/>
          <p14:tracePt t="180682" x="1873250" y="3079750"/>
          <p14:tracePt t="180694" x="1905000" y="3079750"/>
          <p14:tracePt t="180711" x="1962150" y="3079750"/>
          <p14:tracePt t="180731" x="2057400" y="3086100"/>
          <p14:tracePt t="180745" x="2089150" y="3079750"/>
          <p14:tracePt t="180761" x="2152650" y="3079750"/>
          <p14:tracePt t="180778" x="2209800" y="3079750"/>
          <p14:tracePt t="180795" x="2254250" y="3079750"/>
          <p14:tracePt t="180811" x="2266950" y="3079750"/>
          <p14:tracePt t="180828" x="2286000" y="3079750"/>
          <p14:tracePt t="180845" x="2311400" y="3079750"/>
          <p14:tracePt t="180853" x="2317750" y="3079750"/>
          <p14:tracePt t="180861" x="2324100" y="3079750"/>
          <p14:tracePt t="180911" x="2330450" y="3054350"/>
          <p14:tracePt t="180928" x="2330450" y="3035300"/>
          <p14:tracePt t="180945" x="2330450" y="3003550"/>
          <p14:tracePt t="180948" x="2330450" y="2978150"/>
          <p14:tracePt t="180961" x="2330450" y="2952750"/>
          <p14:tracePt t="180980" x="2324100" y="2832100"/>
          <p14:tracePt t="180995" x="2330450" y="2755900"/>
          <p14:tracePt t="181013" x="2305050" y="2698750"/>
          <p14:tracePt t="181028" x="2292350" y="2667000"/>
          <p14:tracePt t="181045" x="2286000" y="2635250"/>
          <p14:tracePt t="181062" x="2273300" y="2609850"/>
          <p14:tracePt t="181078" x="2260600" y="2597150"/>
          <p14:tracePt t="181095" x="2260600" y="2571750"/>
          <p14:tracePt t="181112" x="2247900" y="2552700"/>
          <p14:tracePt t="181129" x="2235200" y="2533650"/>
          <p14:tracePt t="181149" x="2222500" y="2527300"/>
          <p14:tracePt t="181175" x="2203450" y="2520950"/>
          <p14:tracePt t="181182" x="2197100" y="2520950"/>
          <p14:tracePt t="181188" x="2190750" y="2514600"/>
          <p14:tracePt t="181196" x="2171700" y="2514600"/>
          <p14:tracePt t="181214" x="2139950" y="2514600"/>
          <p14:tracePt t="181231" x="2082800" y="2514600"/>
          <p14:tracePt t="181245" x="2006600" y="2514600"/>
          <p14:tracePt t="181262" x="1917700" y="2514600"/>
          <p14:tracePt t="181280" x="1828800" y="2514600"/>
          <p14:tracePt t="181295" x="1746250" y="2527300"/>
          <p14:tracePt t="181312" x="1676400" y="2527300"/>
          <p14:tracePt t="181328" x="1612900" y="2527300"/>
          <p14:tracePt t="181345" x="1543050" y="2527300"/>
          <p14:tracePt t="181361" x="1460500" y="2527300"/>
          <p14:tracePt t="181364" x="1416050" y="2527300"/>
          <p14:tracePt t="181378" x="1371600" y="2533650"/>
          <p14:tracePt t="181398" x="1244600" y="2540000"/>
          <p14:tracePt t="181416" x="1187450" y="2546350"/>
          <p14:tracePt t="181428" x="1143000" y="2546350"/>
          <p14:tracePt t="181444" x="1104900" y="2546350"/>
          <p14:tracePt t="181463" x="1085850" y="2546350"/>
          <p14:tracePt t="181483" x="1073150" y="2546350"/>
          <p14:tracePt t="181497" x="1054100" y="2546350"/>
          <p14:tracePt t="181511" x="1028700" y="2546350"/>
          <p14:tracePt t="181528" x="996950" y="2546350"/>
          <p14:tracePt t="181547" x="971550" y="2546350"/>
          <p14:tracePt t="181563" x="958850" y="2546350"/>
          <p14:tracePt t="181579" x="952500" y="2546350"/>
          <p14:tracePt t="181795" x="952500" y="2552700"/>
          <p14:tracePt t="181803" x="946150" y="2571750"/>
          <p14:tracePt t="181812" x="933450" y="2590800"/>
          <p14:tracePt t="181828" x="920750" y="2622550"/>
          <p14:tracePt t="181845" x="914400" y="2660650"/>
          <p14:tracePt t="181861" x="914400" y="2711450"/>
          <p14:tracePt t="181878" x="908050" y="2755900"/>
          <p14:tracePt t="181895" x="901700" y="2781300"/>
          <p14:tracePt t="181915" x="901700" y="2806700"/>
          <p14:tracePt t="181928" x="901700" y="2838450"/>
          <p14:tracePt t="181945" x="901700" y="2876550"/>
          <p14:tracePt t="181962" x="901700" y="2908300"/>
          <p14:tracePt t="181963" x="901700" y="2927350"/>
          <p14:tracePt t="181980" x="901700" y="2946400"/>
          <p14:tracePt t="181996" x="901700" y="2971800"/>
          <p14:tracePt t="182011" x="901700" y="2990850"/>
          <p14:tracePt t="182030" x="901700" y="3009900"/>
          <p14:tracePt t="182045" x="895350" y="3016250"/>
          <p14:tracePt t="182062" x="889000" y="3028950"/>
          <p14:tracePt t="182079" x="876300" y="3028950"/>
          <p14:tracePt t="182261" x="869950" y="3028950"/>
          <p14:tracePt t="182298" x="876300" y="3035300"/>
          <p14:tracePt t="182397" x="882650" y="3035300"/>
          <p14:tracePt t="182757" x="876300" y="3035300"/>
          <p14:tracePt t="182763" x="876300" y="3028950"/>
          <p14:tracePt t="182820" x="876300" y="3022600"/>
          <p14:tracePt t="182828" x="869950" y="3022600"/>
          <p14:tracePt t="182861" x="863600" y="3022600"/>
          <p14:tracePt t="182972" x="869950" y="3028950"/>
          <p14:tracePt t="183091" x="863600" y="3028950"/>
          <p14:tracePt t="183139" x="876300" y="3041650"/>
          <p14:tracePt t="183148" x="914400" y="3054350"/>
          <p14:tracePt t="183161" x="965200" y="3073400"/>
          <p14:tracePt t="183171" x="1060450" y="3098800"/>
          <p14:tracePt t="183180" x="1098550" y="3105150"/>
          <p14:tracePt t="183196" x="1206500" y="3105150"/>
          <p14:tracePt t="183211" x="1289050" y="3111500"/>
          <p14:tracePt t="183230" x="1365250" y="3117850"/>
          <p14:tracePt t="183245" x="1441450" y="3130550"/>
          <p14:tracePt t="183261" x="1504950" y="3136900"/>
          <p14:tracePt t="183278" x="1574800" y="3136900"/>
          <p14:tracePt t="183298" x="1657350" y="3136900"/>
          <p14:tracePt t="183311" x="1765300" y="3143250"/>
          <p14:tracePt t="183328" x="1841500" y="3143250"/>
          <p14:tracePt t="183347" x="1892300" y="3143250"/>
          <p14:tracePt t="183580" x="1898650" y="3143250"/>
          <p14:tracePt t="183589" x="1898650" y="3149600"/>
          <p14:tracePt t="183597" x="1911350" y="3149600"/>
          <p14:tracePt t="183611" x="1936750" y="3149600"/>
          <p14:tracePt t="183628" x="1968500" y="3149600"/>
          <p14:tracePt t="183645" x="1993900" y="3143250"/>
          <p14:tracePt t="183666" x="2012950" y="3130550"/>
          <p14:tracePt t="183678" x="2044700" y="3130550"/>
          <p14:tracePt t="183697" x="2070100" y="3124200"/>
          <p14:tracePt t="183712" x="2089150" y="3111500"/>
          <p14:tracePt t="183731" x="2101850" y="3098800"/>
          <p14:tracePt t="183745" x="2101850" y="3086100"/>
          <p14:tracePt t="183761" x="2101850" y="3067050"/>
          <p14:tracePt t="183778" x="2114550" y="3016250"/>
          <p14:tracePt t="183796" x="2120900" y="2984500"/>
          <p14:tracePt t="183811" x="2127250" y="2946400"/>
          <p14:tracePt t="183828" x="2139950" y="2908300"/>
          <p14:tracePt t="183845" x="2152650" y="2870200"/>
          <p14:tracePt t="183861" x="2159000" y="2844800"/>
          <p14:tracePt t="183883" x="2171700" y="2819400"/>
          <p14:tracePt t="183895" x="2178050" y="2794000"/>
          <p14:tracePt t="183915" x="2178050" y="2762250"/>
          <p14:tracePt t="183928" x="2159000" y="2730500"/>
          <p14:tracePt t="183946" x="2146300" y="2717800"/>
          <p14:tracePt t="184105" x="2152650" y="2711450"/>
          <p14:tracePt t="184110" x="2184400" y="2705100"/>
          <p14:tracePt t="184120" x="2228850" y="2705100"/>
          <p14:tracePt t="184145" x="2355850" y="2667000"/>
          <p14:tracePt t="184166" x="2520950" y="2609850"/>
          <p14:tracePt t="184172" x="2597150" y="2584450"/>
          <p14:tracePt t="184179" x="2698750" y="2571750"/>
          <p14:tracePt t="184195" x="2794000" y="2546350"/>
          <p14:tracePt t="184211" x="3105150" y="2501900"/>
          <p14:tracePt t="184231" x="3263900" y="2482850"/>
          <p14:tracePt t="184245" x="3346450" y="2463800"/>
          <p14:tracePt t="184261" x="3397250" y="2457450"/>
          <p14:tracePt t="184278" x="3416300" y="2457450"/>
          <p14:tracePt t="184294" x="3422650" y="2457450"/>
          <p14:tracePt t="184312" x="3429000" y="2457450"/>
          <p14:tracePt t="184382" x="3416300" y="2463800"/>
          <p14:tracePt t="184389" x="3403600" y="2470150"/>
          <p14:tracePt t="184401" x="3371850" y="2482850"/>
          <p14:tracePt t="184417" x="3270250" y="2508250"/>
          <p14:tracePt t="184426" x="3206750" y="2527300"/>
          <p14:tracePt t="184428" x="3111500" y="2552700"/>
          <p14:tracePt t="184434" x="3009900" y="2584450"/>
          <p14:tracePt t="184447" x="2901950" y="2616200"/>
          <p14:tracePt t="184461" x="2647950" y="2679700"/>
          <p14:tracePt t="184483" x="2387600" y="2730500"/>
          <p14:tracePt t="184503" x="2139950" y="2794000"/>
          <p14:tracePt t="184512" x="2082800" y="2813050"/>
          <p14:tracePt t="184514" x="2032000" y="2825750"/>
          <p14:tracePt t="184529" x="2000250" y="2851150"/>
          <p14:tracePt t="184530" x="1962150" y="2857500"/>
          <p14:tracePt t="184545" x="1943100" y="2876550"/>
          <p14:tracePt t="184562" x="1917700" y="2889250"/>
          <p14:tracePt t="184579" x="1885950" y="2889250"/>
          <p14:tracePt t="184595" x="1885950" y="2895600"/>
          <p14:tracePt t="184612" x="1879600" y="2895600"/>
          <p14:tracePt t="184645" x="1892300" y="2895600"/>
          <p14:tracePt t="184664" x="1930400" y="2895600"/>
          <p14:tracePt t="184679" x="2038350" y="2851150"/>
          <p14:tracePt t="184694" x="2222500" y="2819400"/>
          <p14:tracePt t="184711" x="2444750" y="2806700"/>
          <p14:tracePt t="184730" x="2698750" y="2787650"/>
          <p14:tracePt t="184745" x="2940050" y="2762250"/>
          <p14:tracePt t="184761" x="3162300" y="2736850"/>
          <p14:tracePt t="184778" x="3340100" y="2736850"/>
          <p14:tracePt t="184780" x="3403600" y="2736850"/>
          <p14:tracePt t="184794" x="3473450" y="2730500"/>
          <p14:tracePt t="184812" x="3505200" y="2730500"/>
          <p14:tracePt t="184845" x="3505200" y="2736850"/>
          <p14:tracePt t="184861" x="3498850" y="2768600"/>
          <p14:tracePt t="184866" x="3473450" y="2781300"/>
          <p14:tracePt t="184878" x="3454400" y="2800350"/>
          <p14:tracePt t="184895" x="3416300" y="2870200"/>
          <p14:tracePt t="184915" x="3384550" y="2978150"/>
          <p14:tracePt t="184935" x="3308350" y="3232150"/>
          <p14:tracePt t="184945" x="3270250" y="3321050"/>
          <p14:tracePt t="184961" x="3194050" y="3492500"/>
          <p14:tracePt t="184965" x="3155950" y="3562350"/>
          <p14:tracePt t="184981" x="3092450" y="3683000"/>
          <p14:tracePt t="184995" x="3060700" y="3759200"/>
          <p14:tracePt t="185011" x="3035300" y="3810000"/>
          <p14:tracePt t="185029" x="3022600" y="3848100"/>
          <p14:tracePt t="185045" x="3003550" y="3860800"/>
          <p14:tracePt t="185062" x="2990850" y="3867150"/>
          <p14:tracePt t="185078" x="2971800" y="3867150"/>
          <p14:tracePt t="185095" x="2952750" y="3867150"/>
          <p14:tracePt t="185111" x="2908300" y="3867150"/>
          <p14:tracePt t="185128" x="2832100" y="3867150"/>
          <p14:tracePt t="185148" x="2698750" y="3829050"/>
          <p14:tracePt t="185164" x="2609850" y="3803650"/>
          <p14:tracePt t="185178" x="2559050" y="3790950"/>
          <p14:tracePt t="185195" x="2533650" y="3784600"/>
          <p14:tracePt t="185211" x="2508250" y="3771900"/>
          <p14:tracePt t="185277" x="2508250" y="3765550"/>
          <p14:tracePt t="185294" x="2508250" y="3740150"/>
          <p14:tracePt t="185311" x="2508250" y="3683000"/>
          <p14:tracePt t="185328" x="2482850" y="3594100"/>
          <p14:tracePt t="185345" x="2425700" y="3505200"/>
          <p14:tracePt t="185353" x="2393950" y="3454400"/>
          <p14:tracePt t="185357" x="2368550" y="3409950"/>
          <p14:tracePt t="185383" x="2305050" y="3276600"/>
          <p14:tracePt t="185395" x="2273300" y="3162300"/>
          <p14:tracePt t="185413" x="2241550" y="3035300"/>
          <p14:tracePt t="185429" x="2241550" y="2940050"/>
          <p14:tracePt t="185445" x="2235200" y="2921000"/>
          <p14:tracePt t="185588" x="2235200" y="2914650"/>
          <p14:tracePt t="185644" x="2254250" y="2914650"/>
          <p14:tracePt t="185651" x="2305050" y="2901950"/>
          <p14:tracePt t="185664" x="2362200" y="2882900"/>
          <p14:tracePt t="185678" x="2527300" y="2844800"/>
          <p14:tracePt t="185695" x="2749550" y="2819400"/>
          <p14:tracePt t="185715" x="3092450" y="2787650"/>
          <p14:tracePt t="185731" x="3206750" y="2774950"/>
          <p14:tracePt t="185749" x="3473450" y="2768600"/>
          <p14:tracePt t="185761" x="3536950" y="2768600"/>
          <p14:tracePt t="185779" x="3619500" y="2768600"/>
          <p14:tracePt t="185857" x="3613150" y="2768600"/>
          <p14:tracePt t="185862" x="3600450" y="2800350"/>
          <p14:tracePt t="185878" x="3556000" y="2895600"/>
          <p14:tracePt t="185901" x="3492500" y="3022600"/>
          <p14:tracePt t="185916" x="3422650" y="3213100"/>
          <p14:tracePt t="185928" x="3327400" y="3422650"/>
          <p14:tracePt t="185948" x="3232150" y="3575050"/>
          <p14:tracePt t="185951" x="3194050" y="3632200"/>
          <p14:tracePt t="185962" x="3162300" y="3676650"/>
          <p14:tracePt t="185981" x="3092450" y="3778250"/>
          <p14:tracePt t="185990" x="3079750" y="3810000"/>
          <p14:tracePt t="185996" x="3054350" y="3829050"/>
          <p14:tracePt t="186011" x="3022600" y="3841750"/>
          <p14:tracePt t="186028" x="3016250" y="3841750"/>
          <p14:tracePt t="186062" x="3003550" y="3841750"/>
          <p14:tracePt t="186078" x="2965450" y="3841750"/>
          <p14:tracePt t="186095" x="2933700" y="3841750"/>
          <p14:tracePt t="186111" x="2901950" y="3841750"/>
          <p14:tracePt t="186128" x="2851150" y="3841750"/>
          <p14:tracePt t="186145" x="2800350" y="3841750"/>
          <p14:tracePt t="186153" x="2781300" y="3841750"/>
          <p14:tracePt t="186165" x="2755900" y="3841750"/>
          <p14:tracePt t="186178" x="2755900" y="3848100"/>
          <p14:tracePt t="186195" x="2730500" y="3848100"/>
          <p14:tracePt t="186211" x="2717800" y="3848100"/>
          <p14:tracePt t="186230" x="2705100" y="3848100"/>
          <p14:tracePt t="186244" x="2698750" y="3848100"/>
          <p14:tracePt t="186261" x="2679700" y="3835400"/>
          <p14:tracePt t="186278" x="2647950" y="3822700"/>
          <p14:tracePt t="186295" x="2628900" y="3816350"/>
          <p14:tracePt t="186311" x="2616200" y="3816350"/>
          <p14:tracePt t="186328" x="2609850" y="3810000"/>
          <p14:tracePt t="186344" x="2603500" y="3810000"/>
          <p14:tracePt t="186468" x="2603500" y="3803650"/>
          <p14:tracePt t="186486" x="2584450" y="3797300"/>
          <p14:tracePt t="186492" x="2571750" y="3790950"/>
          <p14:tracePt t="186511" x="2552700" y="3784600"/>
          <p14:tracePt t="186573" x="2552700" y="3778250"/>
          <p14:tracePt t="186582" x="2540000" y="3752850"/>
          <p14:tracePt t="186595" x="2501900" y="3683000"/>
          <p14:tracePt t="186611" x="2470150" y="3632200"/>
          <p14:tracePt t="186628" x="2438400" y="3581400"/>
          <p14:tracePt t="186649" x="2406650" y="3517900"/>
          <p14:tracePt t="186663" x="2381250" y="3441700"/>
          <p14:tracePt t="186668" x="2362200" y="3416300"/>
          <p14:tracePt t="186678" x="2349500" y="3378200"/>
          <p14:tracePt t="186695" x="2317750" y="3302000"/>
          <p14:tracePt t="186711" x="2298700" y="3244850"/>
          <p14:tracePt t="186730" x="2260600" y="3206750"/>
          <p14:tracePt t="186745" x="2235200" y="3155950"/>
          <p14:tracePt t="186765" x="2228850" y="3111500"/>
          <p14:tracePt t="186778" x="2228850" y="3086100"/>
          <p14:tracePt t="186798" x="2228850" y="3067050"/>
          <p14:tracePt t="186811" x="2228850" y="3048000"/>
          <p14:tracePt t="186828" x="2228850" y="3041650"/>
          <p14:tracePt t="186844" x="2235200" y="3041650"/>
          <p14:tracePt t="186892" x="2235200" y="3028950"/>
          <p14:tracePt t="186916" x="2266950" y="2990850"/>
          <p14:tracePt t="186929" x="2317750" y="2959100"/>
          <p14:tracePt t="186945" x="2381250" y="2927350"/>
          <p14:tracePt t="186950" x="2413000" y="2914650"/>
          <p14:tracePt t="186961" x="2438400" y="2908300"/>
          <p14:tracePt t="186980" x="2571750" y="2889250"/>
          <p14:tracePt t="186996" x="2686050" y="2889250"/>
          <p14:tracePt t="187011" x="2825750" y="2889250"/>
          <p14:tracePt t="187028" x="2978150" y="2895600"/>
          <p14:tracePt t="187045" x="3111500" y="2895600"/>
          <p14:tracePt t="187063" x="3206750" y="2882900"/>
          <p14:tracePt t="187079" x="3308350" y="2876550"/>
          <p14:tracePt t="187095" x="3378200" y="2876550"/>
          <p14:tracePt t="187111" x="3403600" y="2876550"/>
          <p14:tracePt t="187188" x="3403600" y="2921000"/>
          <p14:tracePt t="187196" x="3384550" y="2971800"/>
          <p14:tracePt t="187211" x="3365500" y="3124200"/>
          <p14:tracePt t="187231" x="3302000" y="3333750"/>
          <p14:tracePt t="187245" x="3232150" y="3549650"/>
          <p14:tracePt t="187261" x="3187700" y="3714750"/>
          <p14:tracePt t="187278" x="3130550" y="3835400"/>
          <p14:tracePt t="187294" x="3111500" y="3898900"/>
          <p14:tracePt t="187311" x="3092450" y="3924300"/>
          <p14:tracePt t="187328" x="3079750" y="3924300"/>
          <p14:tracePt t="187345" x="3067050" y="3924300"/>
          <p14:tracePt t="187354" x="3048000" y="3924300"/>
          <p14:tracePt t="187361" x="3016250" y="3924300"/>
          <p14:tracePt t="187372" x="2921000" y="3892550"/>
          <p14:tracePt t="187400" x="2768600" y="3822700"/>
          <p14:tracePt t="187415" x="2622550" y="3746500"/>
          <p14:tracePt t="187428" x="2432050" y="3638550"/>
          <p14:tracePt t="187448" x="2292350" y="3524250"/>
          <p14:tracePt t="187461" x="2190750" y="3409950"/>
          <p14:tracePt t="187484" x="2171700" y="3327400"/>
          <p14:tracePt t="187497" x="2171700" y="3270250"/>
          <p14:tracePt t="187511" x="2165350" y="3219450"/>
          <p14:tracePt t="187528" x="2165350" y="3175000"/>
          <p14:tracePt t="187547" x="2165350" y="3105150"/>
          <p14:tracePt t="187562" x="2165350" y="3079750"/>
          <p14:tracePt t="187580" x="2165350" y="2978150"/>
          <p14:tracePt t="187596" x="2159000" y="2933700"/>
          <p14:tracePt t="187611" x="2159000" y="2921000"/>
          <p14:tracePt t="187843" x="2159000" y="2914650"/>
          <p14:tracePt t="187856" x="2159000" y="2901950"/>
          <p14:tracePt t="187864" x="2159000" y="2895600"/>
          <p14:tracePt t="187881" x="2178050" y="2882900"/>
          <p14:tracePt t="187895" x="2197100" y="2876550"/>
          <p14:tracePt t="187914" x="2228850" y="2870200"/>
          <p14:tracePt t="187929" x="2279650" y="2870200"/>
          <p14:tracePt t="187950" x="2438400" y="2870200"/>
          <p14:tracePt t="187962" x="2508250" y="2870200"/>
          <p14:tracePt t="187982" x="2749550" y="2870200"/>
          <p14:tracePt t="187995" x="2952750" y="2863850"/>
          <p14:tracePt t="188012" x="3149600" y="2857500"/>
          <p14:tracePt t="188028" x="3314700" y="2851150"/>
          <p14:tracePt t="188044" x="3460750" y="2857500"/>
          <p14:tracePt t="188062" x="3562350" y="2857500"/>
          <p14:tracePt t="188079" x="3638550" y="2857500"/>
          <p14:tracePt t="188095" x="3670300" y="2851150"/>
          <p14:tracePt t="188170" x="3670300" y="2857500"/>
          <p14:tracePt t="188184" x="3670300" y="2889250"/>
          <p14:tracePt t="188187" x="3670300" y="2914650"/>
          <p14:tracePt t="188197" x="3670300" y="2959100"/>
          <p14:tracePt t="188213" x="3651250" y="3067050"/>
          <p14:tracePt t="188231" x="3600450" y="3206750"/>
          <p14:tracePt t="188245" x="3536950" y="3378200"/>
          <p14:tracePt t="188261" x="3467100" y="3543300"/>
          <p14:tracePt t="188278" x="3409950" y="3663950"/>
          <p14:tracePt t="188294" x="3359150" y="3752850"/>
          <p14:tracePt t="188313" x="3314700" y="3810000"/>
          <p14:tracePt t="188328" x="3282950" y="3829050"/>
          <p14:tracePt t="188345" x="3263900" y="3835400"/>
          <p14:tracePt t="188361" x="3244850" y="3841750"/>
          <p14:tracePt t="188363" x="3238500" y="3848100"/>
          <p14:tracePt t="188379" x="3206750" y="3848100"/>
          <p14:tracePt t="188395" x="3168650" y="3854450"/>
          <p14:tracePt t="188415" x="3105150" y="3854450"/>
          <p14:tracePt t="188428" x="3009900" y="3854450"/>
          <p14:tracePt t="188445" x="2927350" y="3860800"/>
          <p14:tracePt t="188461" x="2870200" y="3860800"/>
          <p14:tracePt t="188482" x="2800350" y="3835400"/>
          <p14:tracePt t="188495" x="2755900" y="3816350"/>
          <p14:tracePt t="188511" x="2711450" y="3784600"/>
          <p14:tracePt t="188528" x="2667000" y="3733800"/>
          <p14:tracePt t="188545" x="2603500" y="3663950"/>
          <p14:tracePt t="188563" x="2520950" y="3575050"/>
          <p14:tracePt t="188579" x="2438400" y="3492500"/>
          <p14:tracePt t="188595" x="2368550" y="3416300"/>
          <p14:tracePt t="188611" x="2286000" y="3327400"/>
          <p14:tracePt t="188629" x="2216150" y="3251200"/>
          <p14:tracePt t="188645" x="2165350" y="3168650"/>
          <p14:tracePt t="188665" x="2152650" y="3117850"/>
          <p14:tracePt t="188678" x="2133600" y="3079750"/>
          <p14:tracePt t="188695" x="2127250" y="3054350"/>
          <p14:tracePt t="188711" x="2114550" y="3016250"/>
          <p14:tracePt t="188731" x="2108200" y="2978150"/>
          <p14:tracePt t="188745" x="2101850" y="2946400"/>
          <p14:tracePt t="188761" x="2101850" y="2940050"/>
          <p14:tracePt t="188782" x="2101850" y="2933700"/>
          <p14:tracePt t="188857" x="2101850" y="2921000"/>
          <p14:tracePt t="188862" x="2101850" y="2908300"/>
          <p14:tracePt t="188895" x="2108200" y="2895600"/>
          <p14:tracePt t="188916" x="2114550" y="2882900"/>
          <p14:tracePt t="188928" x="2114550" y="2863850"/>
          <p14:tracePt t="188949" x="2159000" y="2819400"/>
          <p14:tracePt t="188961" x="2165350" y="2806700"/>
          <p14:tracePt t="188981" x="2190750" y="2774950"/>
          <p14:tracePt t="188996" x="2203450" y="2768600"/>
          <p14:tracePt t="189012" x="2247900" y="2755900"/>
          <p14:tracePt t="189028" x="2330450" y="2749550"/>
          <p14:tracePt t="189045" x="2451100" y="2743200"/>
          <p14:tracePt t="189062" x="2609850" y="2736850"/>
          <p14:tracePt t="189079" x="2800350" y="2755900"/>
          <p14:tracePt t="189095" x="2990850" y="2774950"/>
          <p14:tracePt t="189111" x="3175000" y="2768600"/>
          <p14:tracePt t="189134" x="3397250" y="2768600"/>
          <p14:tracePt t="189147" x="3454400" y="2762250"/>
          <p14:tracePt t="189164" x="3473450" y="2762250"/>
          <p14:tracePt t="189235" x="3473450" y="2768600"/>
          <p14:tracePt t="189251" x="3473450" y="2781300"/>
          <p14:tracePt t="189260" x="3473450" y="2813050"/>
          <p14:tracePt t="189278" x="3467100" y="2908300"/>
          <p14:tracePt t="189294" x="3435350" y="3041650"/>
          <p14:tracePt t="189311" x="3390900" y="3200400"/>
          <p14:tracePt t="189328" x="3340100" y="3352800"/>
          <p14:tracePt t="189345" x="3289300" y="3492500"/>
          <p14:tracePt t="189361" x="3238500" y="3587750"/>
          <p14:tracePt t="189369" x="3213100" y="3625850"/>
          <p14:tracePt t="189370" x="3175000" y="3657600"/>
          <p14:tracePt t="189379" x="3162300" y="3702050"/>
          <p14:tracePt t="189395" x="3117850" y="3771900"/>
          <p14:tracePt t="189417" x="3086100" y="3822700"/>
          <p14:tracePt t="189434" x="3048000" y="3841750"/>
          <p14:tracePt t="189445" x="3022600" y="3854450"/>
          <p14:tracePt t="189461" x="2997200" y="3867150"/>
          <p14:tracePt t="189483" x="2959100" y="3867150"/>
          <p14:tracePt t="189498" x="2895600" y="3867150"/>
          <p14:tracePt t="189511" x="2870200" y="3867150"/>
          <p14:tracePt t="189528" x="2813050" y="3867150"/>
          <p14:tracePt t="189545" x="2762250" y="3848100"/>
          <p14:tracePt t="189562" x="2692400" y="3810000"/>
          <p14:tracePt t="189579" x="2597150" y="3702050"/>
          <p14:tracePt t="189596" x="2540000" y="3606800"/>
          <p14:tracePt t="189611" x="2508250" y="3498850"/>
          <p14:tracePt t="189628" x="2444750" y="3371850"/>
          <p14:tracePt t="189649" x="2387600" y="3282950"/>
          <p14:tracePt t="189662" x="2343150" y="3200400"/>
          <p14:tracePt t="189668" x="2324100" y="3168650"/>
          <p14:tracePt t="189678" x="2311400" y="3136900"/>
          <p14:tracePt t="189696" x="2298700" y="3067050"/>
          <p14:tracePt t="189712" x="2286000" y="2984500"/>
          <p14:tracePt t="189731" x="2286000" y="2927350"/>
          <p14:tracePt t="189745" x="2286000" y="2914650"/>
          <p14:tracePt t="189809" x="2292350" y="2933700"/>
          <p14:tracePt t="189815" x="2298700" y="2959100"/>
          <p14:tracePt t="189828" x="2317750" y="3035300"/>
          <p14:tracePt t="189845" x="2324100" y="3105150"/>
          <p14:tracePt t="189861" x="2324100" y="3168650"/>
          <p14:tracePt t="189880" x="2311400" y="3200400"/>
          <p14:tracePt t="189895" x="2311400" y="3206750"/>
          <p14:tracePt t="189914" x="2286000" y="3219450"/>
          <p14:tracePt t="189929" x="2247900" y="3232150"/>
          <p14:tracePt t="189932" x="2222500" y="3238500"/>
          <p14:tracePt t="189945" x="2203450" y="3244850"/>
          <p14:tracePt t="189961" x="2165350" y="3257550"/>
          <p14:tracePt t="189964" x="2139950" y="3263900"/>
          <p14:tracePt t="189981" x="2082800" y="3263900"/>
          <p14:tracePt t="189995" x="2057400" y="3270250"/>
          <p14:tracePt t="190012" x="1962150" y="3270250"/>
          <p14:tracePt t="190028" x="1885950" y="3270250"/>
          <p14:tracePt t="190046" x="1784350" y="3270250"/>
          <p14:tracePt t="190062" x="1682750" y="3270250"/>
          <p14:tracePt t="190079" x="1568450" y="3270250"/>
          <p14:tracePt t="190095" x="1460500" y="3270250"/>
          <p14:tracePt t="190111" x="1377950" y="3257550"/>
          <p14:tracePt t="190128" x="1276350" y="3225800"/>
          <p14:tracePt t="190145" x="1206500" y="3187700"/>
          <p14:tracePt t="190149" x="1168400" y="3168650"/>
          <p14:tracePt t="190165" x="1098550" y="3124200"/>
          <p14:tracePt t="190179" x="1060450" y="3067050"/>
          <p14:tracePt t="190195" x="1035050" y="3022600"/>
          <p14:tracePt t="190214" x="1003300" y="2978150"/>
          <p14:tracePt t="190231" x="1003300" y="2908300"/>
          <p14:tracePt t="190245" x="1003300" y="2813050"/>
          <p14:tracePt t="190261" x="1003300" y="2717800"/>
          <p14:tracePt t="190278" x="1003300" y="2647950"/>
          <p14:tracePt t="190294" x="1003300" y="2597150"/>
          <p14:tracePt t="190311" x="1041400" y="2565400"/>
          <p14:tracePt t="190328" x="1092200" y="2514600"/>
          <p14:tracePt t="190345" x="1155700" y="2470150"/>
          <p14:tracePt t="190353" x="1187450" y="2451100"/>
          <p14:tracePt t="190361" x="1231900" y="2432050"/>
          <p14:tracePt t="190379" x="1409700" y="2406650"/>
          <p14:tracePt t="190398" x="1606550" y="2413000"/>
          <p14:tracePt t="190414" x="1816100" y="2419350"/>
          <p14:tracePt t="190428" x="1981200" y="2432050"/>
          <p14:tracePt t="190445" x="2120900" y="2495550"/>
          <p14:tracePt t="190461" x="2247900" y="2597150"/>
          <p14:tracePt t="190482" x="2355850" y="2698750"/>
          <p14:tracePt t="190494" x="2419350" y="2819400"/>
          <p14:tracePt t="190499" x="2425700" y="2870200"/>
          <p14:tracePt t="190511" x="2425700" y="2933700"/>
          <p14:tracePt t="190528" x="2368550" y="3073400"/>
          <p14:tracePt t="190547" x="2216150" y="3238500"/>
          <p14:tracePt t="190563" x="2082800" y="3289300"/>
          <p14:tracePt t="190580" x="1974850" y="3314700"/>
          <p14:tracePt t="190596" x="1885950" y="3314700"/>
          <p14:tracePt t="190607" x="1847850" y="3295650"/>
          <p14:tracePt t="190620" x="1746250" y="3225800"/>
          <p14:tracePt t="190634" x="1689100" y="3162300"/>
          <p14:tracePt t="190645" x="1581150" y="3003550"/>
          <p14:tracePt t="190665" x="1466850" y="2813050"/>
          <p14:tracePt t="190675" x="1352550" y="2647950"/>
          <p14:tracePt t="190688" x="1308100" y="2571750"/>
          <p14:tracePt t="190696" x="1263650" y="2508250"/>
          <p14:tracePt t="190711" x="1193800" y="2406650"/>
          <p14:tracePt t="190730" x="1162050" y="2324100"/>
          <p14:tracePt t="190745" x="1155700" y="2273300"/>
          <p14:tracePt t="190762" x="1155700" y="2235200"/>
          <p14:tracePt t="190778" x="1168400" y="2184400"/>
          <p14:tracePt t="190795" x="1187450" y="2139950"/>
          <p14:tracePt t="190812" x="1212850" y="2095500"/>
          <p14:tracePt t="190828" x="1231900" y="2076450"/>
          <p14:tracePt t="190845" x="1238250" y="2057400"/>
          <p14:tracePt t="190861" x="1244600" y="2057400"/>
          <p14:tracePt t="190878" x="1244600" y="2051050"/>
          <p14:tracePt t="190941" x="1238250" y="2051050"/>
          <p14:tracePt t="190947" x="1206500" y="2051050"/>
          <p14:tracePt t="190962" x="1143000" y="2032000"/>
          <p14:tracePt t="190981" x="1079500" y="1981200"/>
          <p14:tracePt t="190995" x="1016000" y="1924050"/>
          <p14:tracePt t="191012" x="977900" y="1866900"/>
          <p14:tracePt t="191032" x="939800" y="1790700"/>
          <p14:tracePt t="191045" x="908050" y="1708150"/>
          <p14:tracePt t="191062" x="920750" y="1638300"/>
          <p14:tracePt t="191079" x="946150" y="1574800"/>
          <p14:tracePt t="191096" x="977900" y="1517650"/>
          <p14:tracePt t="191112" x="1041400" y="1485900"/>
          <p14:tracePt t="191132" x="1219200" y="1447800"/>
          <p14:tracePt t="191145" x="1308100" y="1441450"/>
          <p14:tracePt t="191166" x="1543050" y="1435100"/>
          <p14:tracePt t="191171" x="1625600" y="1447800"/>
          <p14:tracePt t="191195" x="1765300" y="1504950"/>
          <p14:tracePt t="191212" x="1822450" y="1568450"/>
          <p14:tracePt t="191234" x="1841500" y="1644650"/>
          <p14:tracePt t="191250" x="1847850" y="1758950"/>
          <p14:tracePt t="191261" x="1816100" y="1898650"/>
          <p14:tracePt t="191279" x="1746250" y="2044700"/>
          <p14:tracePt t="191297" x="1644650" y="2139950"/>
          <p14:tracePt t="191311" x="1562100" y="2216150"/>
          <p14:tracePt t="191328" x="1479550" y="2254250"/>
          <p14:tracePt t="191345" x="1422400" y="2273300"/>
          <p14:tracePt t="191361" x="1346200" y="2292350"/>
          <p14:tracePt t="191365" x="1308100" y="2298700"/>
          <p14:tracePt t="191383" x="1225550" y="2286000"/>
          <p14:tracePt t="191395" x="1149350" y="2247900"/>
          <p14:tracePt t="191416" x="1092200" y="2203450"/>
          <p14:tracePt t="191431" x="1054100" y="2146300"/>
          <p14:tracePt t="191445" x="1016000" y="2070100"/>
          <p14:tracePt t="191462" x="971550" y="1974850"/>
          <p14:tracePt t="191482" x="939800" y="1892300"/>
          <p14:tracePt t="191495" x="933450" y="1828800"/>
          <p14:tracePt t="191511" x="933450" y="1797050"/>
          <p14:tracePt t="191528" x="952500" y="1758950"/>
          <p14:tracePt t="191547" x="1060450" y="1657350"/>
          <p14:tracePt t="191562" x="1098550" y="1625600"/>
          <p14:tracePt t="191580" x="1244600" y="1536700"/>
          <p14:tracePt t="191595" x="1384300" y="1511300"/>
          <p14:tracePt t="191614" x="1555750" y="1511300"/>
          <p14:tracePt t="191628" x="1733550" y="1511300"/>
          <p14:tracePt t="191645" x="1866900" y="1498600"/>
          <p14:tracePt t="191667" x="1968500" y="1504950"/>
          <p14:tracePt t="191681" x="2025650" y="1568450"/>
          <p14:tracePt t="191695" x="2070100" y="1670050"/>
          <p14:tracePt t="191711" x="2114550" y="1809750"/>
          <p14:tracePt t="191730" x="2108200" y="1962150"/>
          <p14:tracePt t="191745" x="2089150" y="2139950"/>
          <p14:tracePt t="191762" x="2025650" y="2305050"/>
          <p14:tracePt t="191765" x="1993900" y="2381250"/>
          <p14:tracePt t="191779" x="1873250" y="2508250"/>
          <p14:tracePt t="191794" x="1797050" y="2622550"/>
          <p14:tracePt t="191811" x="1746250" y="2698750"/>
          <p14:tracePt t="191828" x="1714500" y="2768600"/>
          <p14:tracePt t="191845" x="1720850" y="2863850"/>
          <p14:tracePt t="191861" x="1733550" y="2971800"/>
          <p14:tracePt t="191878" x="1771650" y="3111500"/>
          <p14:tracePt t="191899" x="1784350" y="3302000"/>
          <p14:tracePt t="191915" x="1797050" y="3365500"/>
          <p14:tracePt t="191928" x="1784350" y="3454400"/>
          <p14:tracePt t="191932" x="1765300" y="3486150"/>
          <p14:tracePt t="191948" x="1682750" y="3498850"/>
          <p14:tracePt t="191961" x="1625600" y="3498850"/>
          <p14:tracePt t="191980" x="1454150" y="3486150"/>
          <p14:tracePt t="191994" x="1339850" y="3435350"/>
          <p14:tracePt t="192014" x="1225550" y="3352800"/>
          <p14:tracePt t="192029" x="1104900" y="3238500"/>
          <p14:tracePt t="192047" x="1035050" y="3105150"/>
          <p14:tracePt t="192063" x="984250" y="2914650"/>
          <p14:tracePt t="192079" x="971550" y="2705100"/>
          <p14:tracePt t="192095" x="1022350" y="2597150"/>
          <p14:tracePt t="192111" x="1111250" y="2540000"/>
          <p14:tracePt t="192134" x="1339850" y="2501900"/>
          <p14:tracePt t="192145" x="1441450" y="2495550"/>
          <p14:tracePt t="192165" x="1746250" y="2495550"/>
          <p14:tracePt t="192171" x="1835150" y="2520950"/>
          <p14:tracePt t="192178" x="1930400" y="2565400"/>
          <p14:tracePt t="192195" x="2108200" y="2705100"/>
          <p14:tracePt t="192211" x="2260600" y="2889250"/>
          <p14:tracePt t="192231" x="2343150" y="3073400"/>
          <p14:tracePt t="192245" x="2355850" y="3225800"/>
          <p14:tracePt t="192261" x="2324100" y="3340100"/>
          <p14:tracePt t="192278" x="2247900" y="3467100"/>
          <p14:tracePt t="192295" x="2108200" y="3543300"/>
          <p14:tracePt t="192311" x="1955800" y="3613150"/>
          <p14:tracePt t="192328" x="1797050" y="3657600"/>
          <p14:tracePt t="192345" x="1651000" y="3670300"/>
          <p14:tracePt t="192361" x="1568450" y="3689350"/>
          <p14:tracePt t="192368" x="1517650" y="3683000"/>
          <p14:tracePt t="192379" x="1460500" y="3683000"/>
          <p14:tracePt t="192395" x="1428750" y="3683000"/>
          <p14:tracePt t="192414" x="1422400" y="3676650"/>
          <p14:tracePt t="192428" x="1422400" y="3670300"/>
          <p14:tracePt t="192491" x="1422400" y="3657600"/>
          <p14:tracePt t="192495" x="1422400" y="365125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Text Box 2">
            <a:extLst>
              <a:ext uri="{FF2B5EF4-FFF2-40B4-BE49-F238E27FC236}">
                <a16:creationId xmlns:a16="http://schemas.microsoft.com/office/drawing/2014/main" id="{050A6BA8-2714-477C-AECC-7FF603702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28.20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SIP messages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1C6AFC03-B4A0-4C11-BE0A-ACDCBE5CA9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0740" name="Rectangle 4">
            <a:extLst>
              <a:ext uri="{FF2B5EF4-FFF2-40B4-BE49-F238E27FC236}">
                <a16:creationId xmlns:a16="http://schemas.microsoft.com/office/drawing/2014/main" id="{7348112A-80AC-451E-B09F-147F6CA27F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0741" name="Rectangle 5">
            <a:extLst>
              <a:ext uri="{FF2B5EF4-FFF2-40B4-BE49-F238E27FC236}">
                <a16:creationId xmlns:a16="http://schemas.microsoft.com/office/drawing/2014/main" id="{C6D6FE47-C1EC-491F-B497-587E56BBCC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0742" name="Rectangle 6">
            <a:extLst>
              <a:ext uri="{FF2B5EF4-FFF2-40B4-BE49-F238E27FC236}">
                <a16:creationId xmlns:a16="http://schemas.microsoft.com/office/drawing/2014/main" id="{424F1739-9F73-4765-AF48-6FFF3E7B2C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0743" name="Rectangle 7">
            <a:extLst>
              <a:ext uri="{FF2B5EF4-FFF2-40B4-BE49-F238E27FC236}">
                <a16:creationId xmlns:a16="http://schemas.microsoft.com/office/drawing/2014/main" id="{A43CCAFD-8510-4E65-A957-E2C52DC85B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0744" name="Rectangle 8">
            <a:extLst>
              <a:ext uri="{FF2B5EF4-FFF2-40B4-BE49-F238E27FC236}">
                <a16:creationId xmlns:a16="http://schemas.microsoft.com/office/drawing/2014/main" id="{34280015-474D-4ED2-AF3F-824E339BB2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0745" name="Rectangle 9">
            <a:extLst>
              <a:ext uri="{FF2B5EF4-FFF2-40B4-BE49-F238E27FC236}">
                <a16:creationId xmlns:a16="http://schemas.microsoft.com/office/drawing/2014/main" id="{C039BEAD-3CE0-4057-8E2E-D127DDDC87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500746" name="Picture 10">
            <a:extLst>
              <a:ext uri="{FF2B5EF4-FFF2-40B4-BE49-F238E27FC236}">
                <a16:creationId xmlns:a16="http://schemas.microsoft.com/office/drawing/2014/main" id="{CF735AF7-0310-4CD1-9DCA-9327E113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81263"/>
            <a:ext cx="8501063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44"/>
    </mc:Choice>
    <mc:Fallback>
      <p:transition spd="slow" advTm="54044"/>
    </mc:Fallback>
  </mc:AlternateContent>
  <p:extLst>
    <p:ext uri="{3A86A75C-4F4B-4683-9AE1-C65F6400EC91}">
      <p14:laserTraceLst xmlns:p14="http://schemas.microsoft.com/office/powerpoint/2010/main">
        <p14:tracePtLst>
          <p14:tracePt t="198" x="2692400" y="495300"/>
          <p14:tracePt t="652" x="2692400" y="488950"/>
          <p14:tracePt t="657" x="2692400" y="482600"/>
          <p14:tracePt t="677" x="2673350" y="463550"/>
          <p14:tracePt t="694" x="2635250" y="444500"/>
          <p14:tracePt t="711" x="2609850" y="431800"/>
          <p14:tracePt t="728" x="2590800" y="431800"/>
          <p14:tracePt t="745" x="2590800" y="425450"/>
          <p14:tracePt t="793" x="2571750" y="425450"/>
          <p14:tracePt t="810" x="2559050" y="425450"/>
          <p14:tracePt t="827" x="2552700" y="425450"/>
          <p14:tracePt t="1101" x="2552700" y="419100"/>
          <p14:tracePt t="1110" x="2552700" y="412750"/>
          <p14:tracePt t="1119" x="2552700" y="400050"/>
          <p14:tracePt t="1126" x="2552700" y="393700"/>
          <p14:tracePt t="1143" x="2552700" y="368300"/>
          <p14:tracePt t="1162" x="2552700" y="349250"/>
          <p14:tracePt t="1176" x="2552700" y="330200"/>
          <p14:tracePt t="1192" x="2552700" y="323850"/>
          <p14:tracePt t="1369" x="2552700" y="330200"/>
          <p14:tracePt t="1379" x="2540000" y="342900"/>
          <p14:tracePt t="1393" x="2533650" y="349250"/>
          <p14:tracePt t="1409" x="2533650" y="361950"/>
          <p14:tracePt t="1426" x="2527300" y="361950"/>
          <p14:tracePt t="1446" x="2520950" y="381000"/>
          <p14:tracePt t="1541" x="2520950" y="374650"/>
          <p14:tracePt t="1561" x="2514600" y="361950"/>
          <p14:tracePt t="1577" x="2514600" y="349250"/>
          <p14:tracePt t="1597" x="2508250" y="336550"/>
          <p14:tracePt t="1611" x="2501900" y="304800"/>
          <p14:tracePt t="1627" x="2501900" y="273050"/>
          <p14:tracePt t="1632" x="2501900" y="260350"/>
          <p14:tracePt t="1643" x="2501900" y="247650"/>
          <p14:tracePt t="1651" x="2501900" y="228600"/>
          <p14:tracePt t="1655" x="2501900" y="215900"/>
          <p14:tracePt t="1679" x="2508250" y="196850"/>
          <p14:tracePt t="1693" x="2520950" y="177800"/>
          <p14:tracePt t="1712" x="2546350" y="158750"/>
          <p14:tracePt t="1726" x="2559050" y="146050"/>
          <p14:tracePt t="1745" x="2590800" y="139700"/>
          <p14:tracePt t="1759" x="2628900" y="133350"/>
          <p14:tracePt t="1778" x="2673350" y="120650"/>
          <p14:tracePt t="1793" x="2724150" y="120650"/>
          <p14:tracePt t="1810" x="2768600" y="120650"/>
          <p14:tracePt t="1826" x="2800350" y="120650"/>
          <p14:tracePt t="1843" x="2825750" y="120650"/>
          <p14:tracePt t="1846" x="2832100" y="127000"/>
          <p14:tracePt t="1860" x="2844800" y="133350"/>
          <p14:tracePt t="1877" x="2889250" y="158750"/>
          <p14:tracePt t="1893" x="2914650" y="171450"/>
          <p14:tracePt t="1913" x="2933700" y="184150"/>
          <p14:tracePt t="1926" x="2940050" y="209550"/>
          <p14:tracePt t="1943" x="2940050" y="254000"/>
          <p14:tracePt t="1962" x="2940050" y="298450"/>
          <p14:tracePt t="1976" x="2940050" y="342900"/>
          <p14:tracePt t="1993" x="2940050" y="387350"/>
          <p14:tracePt t="2009" x="2914650" y="412750"/>
          <p14:tracePt t="2029" x="2882900" y="463550"/>
          <p14:tracePt t="2043" x="2857500" y="482600"/>
          <p14:tracePt t="2061" x="2794000" y="520700"/>
          <p14:tracePt t="2077" x="2762250" y="539750"/>
          <p14:tracePt t="2095" x="2743200" y="546100"/>
          <p14:tracePt t="2110" x="2724150" y="552450"/>
          <p14:tracePt t="2159" x="2717800" y="552450"/>
          <p14:tracePt t="2237" x="2711450" y="552450"/>
          <p14:tracePt t="2245" x="2705100" y="552450"/>
          <p14:tracePt t="2259" x="2698750" y="558800"/>
          <p14:tracePt t="2276" x="2660650" y="577850"/>
          <p14:tracePt t="2293" x="2622550" y="584200"/>
          <p14:tracePt t="2309" x="2584450" y="590550"/>
          <p14:tracePt t="2326" x="2546350" y="596900"/>
          <p14:tracePt t="2343" x="2508250" y="596900"/>
          <p14:tracePt t="2361" x="2470150" y="596900"/>
          <p14:tracePt t="2376" x="2438400" y="596900"/>
          <p14:tracePt t="2393" x="2425700" y="596900"/>
          <p14:tracePt t="2410" x="2419350" y="596900"/>
          <p14:tracePt t="2443" x="2413000" y="596900"/>
          <p14:tracePt t="2463" x="2368550" y="558800"/>
          <p14:tracePt t="2476" x="2362200" y="552450"/>
          <p14:tracePt t="2494" x="2343150" y="533400"/>
          <p14:tracePt t="2510" x="2336800" y="508000"/>
          <p14:tracePt t="2528" x="2324100" y="488950"/>
          <p14:tracePt t="2543" x="2311400" y="482600"/>
          <p14:tracePt t="2560" x="2305050" y="482600"/>
          <p14:tracePt t="2593" x="2298700" y="482600"/>
          <p14:tracePt t="2616" x="2298700" y="476250"/>
          <p14:tracePt t="2626" x="2298700" y="469900"/>
          <p14:tracePt t="2643" x="2298700" y="463550"/>
          <p14:tracePt t="2660" x="2298700" y="450850"/>
          <p14:tracePt t="2845" x="2292350" y="450850"/>
          <p14:tracePt t="2854" x="2279650" y="457200"/>
          <p14:tracePt t="2861" x="2260600" y="469900"/>
          <p14:tracePt t="2877" x="2228850" y="488950"/>
          <p14:tracePt t="2893" x="2203450" y="501650"/>
          <p14:tracePt t="2909" x="2178050" y="520700"/>
          <p14:tracePt t="2926" x="2159000" y="533400"/>
          <p14:tracePt t="2944" x="2146300" y="552450"/>
          <p14:tracePt t="2962" x="2133600" y="584200"/>
          <p14:tracePt t="2976" x="2114550" y="622300"/>
          <p14:tracePt t="2993" x="2108200" y="660400"/>
          <p14:tracePt t="3011" x="2108200" y="698500"/>
          <p14:tracePt t="3029" x="2108200" y="723900"/>
          <p14:tracePt t="3043" x="2108200" y="749300"/>
          <p14:tracePt t="3062" x="2178050" y="793750"/>
          <p14:tracePt t="3077" x="2247900" y="831850"/>
          <p14:tracePt t="3095" x="2317750" y="863600"/>
          <p14:tracePt t="3110" x="2387600" y="882650"/>
          <p14:tracePt t="3126" x="2425700" y="895350"/>
          <p14:tracePt t="3143" x="2451100" y="901700"/>
          <p14:tracePt t="3159" x="2476500" y="901700"/>
          <p14:tracePt t="3179" x="2508250" y="901700"/>
          <p14:tracePt t="3193" x="2533650" y="901700"/>
          <p14:tracePt t="3196" x="2540000" y="901700"/>
          <p14:tracePt t="3243" x="2546350" y="895350"/>
          <p14:tracePt t="3260" x="2552700" y="882650"/>
          <p14:tracePt t="3278" x="2559050" y="876300"/>
          <p14:tracePt t="3341" x="2559050" y="863600"/>
          <p14:tracePt t="3360" x="2565400" y="850900"/>
          <p14:tracePt t="3376" x="2571750" y="838200"/>
          <p14:tracePt t="3393" x="2584450" y="812800"/>
          <p14:tracePt t="3410" x="2584450" y="787400"/>
          <p14:tracePt t="3426" x="2603500" y="749300"/>
          <p14:tracePt t="3428" x="2609850" y="730250"/>
          <p14:tracePt t="3443" x="2622550" y="711200"/>
          <p14:tracePt t="3462" x="2628900" y="685800"/>
          <p14:tracePt t="3478" x="2628900" y="679450"/>
          <p14:tracePt t="3494" x="2628900" y="660400"/>
          <p14:tracePt t="3509" x="2628900" y="654050"/>
          <p14:tracePt t="3528" x="2622550" y="641350"/>
          <p14:tracePt t="3543" x="2616200" y="628650"/>
          <p14:tracePt t="3561" x="2603500" y="615950"/>
          <p14:tracePt t="3577" x="2584450" y="603250"/>
          <p14:tracePt t="3593" x="2578100" y="603250"/>
          <p14:tracePt t="3642" x="2571750" y="603250"/>
          <p14:tracePt t="3670" x="2565400" y="596900"/>
          <p14:tracePt t="3680" x="2565400" y="590550"/>
          <p14:tracePt t="3694" x="2559050" y="584200"/>
          <p14:tracePt t="3713" x="2552700" y="577850"/>
          <p14:tracePt t="3726" x="2546350" y="565150"/>
          <p14:tracePt t="3743" x="2546350" y="558800"/>
          <p14:tracePt t="3778" x="2540000" y="552450"/>
          <p14:tracePt t="3793" x="2533650" y="546100"/>
          <p14:tracePt t="3809" x="2527300" y="539750"/>
          <p14:tracePt t="3826" x="2514600" y="533400"/>
          <p14:tracePt t="3859" x="2508250" y="520700"/>
          <p14:tracePt t="3896" x="2508250" y="514350"/>
          <p14:tracePt t="3943" x="2508250" y="508000"/>
          <p14:tracePt t="3950" x="2520950" y="501650"/>
          <p14:tracePt t="3963" x="2527300" y="488950"/>
          <p14:tracePt t="3976" x="2533650" y="463550"/>
          <p14:tracePt t="3993" x="2546350" y="425450"/>
          <p14:tracePt t="4010" x="2565400" y="393700"/>
          <p14:tracePt t="4029" x="2578100" y="368300"/>
          <p14:tracePt t="4044" x="2578100" y="361950"/>
          <p14:tracePt t="4280" x="2571750" y="361950"/>
          <p14:tracePt t="4390" x="2565400" y="361950"/>
          <p14:tracePt t="4403" x="2559050" y="361950"/>
          <p14:tracePt t="4410" x="2546350" y="361950"/>
          <p14:tracePt t="4426" x="2533650" y="361950"/>
          <p14:tracePt t="4480" x="2527300" y="361950"/>
          <p14:tracePt t="4493" x="2514600" y="361950"/>
          <p14:tracePt t="4637" x="2520950" y="361950"/>
          <p14:tracePt t="4652" x="2527300" y="361950"/>
          <p14:tracePt t="4669" x="2533650" y="368300"/>
          <p14:tracePt t="4679" x="2540000" y="368300"/>
          <p14:tracePt t="4693" x="2552700" y="374650"/>
          <p14:tracePt t="4712" x="2559050" y="381000"/>
          <p14:tracePt t="4918" x="2565400" y="381000"/>
          <p14:tracePt t="5009" x="2571750" y="381000"/>
          <p14:tracePt t="5013" x="2578100" y="381000"/>
          <p14:tracePt t="5030" x="2584450" y="381000"/>
          <p14:tracePt t="5044" x="2597150" y="381000"/>
          <p14:tracePt t="5062" x="2616200" y="381000"/>
          <p14:tracePt t="5077" x="2622550" y="381000"/>
          <p14:tracePt t="5093" x="2635250" y="381000"/>
          <p14:tracePt t="5109" x="2641600" y="381000"/>
          <p14:tracePt t="5174" x="2647950" y="381000"/>
          <p14:tracePt t="5374" x="2654300" y="381000"/>
          <p14:tracePt t="5403" x="2654300" y="387350"/>
          <p14:tracePt t="5431" x="2660650" y="387350"/>
          <p14:tracePt t="5439" x="2667000" y="387350"/>
          <p14:tracePt t="5447" x="2673350" y="393700"/>
          <p14:tracePt t="5461" x="2692400" y="400050"/>
          <p14:tracePt t="5476" x="2692400" y="406400"/>
          <p14:tracePt t="5493" x="2698750" y="406400"/>
          <p14:tracePt t="5597" x="2705100" y="406400"/>
          <p14:tracePt t="6090" x="2711450" y="406400"/>
          <p14:tracePt t="6097" x="2717800" y="406400"/>
          <p14:tracePt t="6110" x="2730500" y="406400"/>
          <p14:tracePt t="6127" x="2749550" y="406400"/>
          <p14:tracePt t="6143" x="2774950" y="406400"/>
          <p14:tracePt t="6160" x="2806700" y="406400"/>
          <p14:tracePt t="6179" x="2819400" y="406400"/>
          <p14:tracePt t="6240" x="2825750" y="412750"/>
          <p14:tracePt t="6325" x="2825750" y="419100"/>
          <p14:tracePt t="7101" x="2819400" y="419100"/>
          <p14:tracePt t="7118" x="2813050" y="419100"/>
          <p14:tracePt t="7125" x="2806700" y="419100"/>
          <p14:tracePt t="7143" x="2794000" y="419100"/>
          <p14:tracePt t="7163" x="2781300" y="419100"/>
          <p14:tracePt t="7176" x="2768600" y="419100"/>
          <p14:tracePt t="7181" x="2762250" y="419100"/>
          <p14:tracePt t="7193" x="2749550" y="419100"/>
          <p14:tracePt t="7213" x="2736850" y="419100"/>
          <p14:tracePt t="7226" x="2711450" y="419100"/>
          <p14:tracePt t="7245" x="2667000" y="419100"/>
          <p14:tracePt t="7260" x="2654300" y="419100"/>
          <p14:tracePt t="7276" x="2635250" y="419100"/>
          <p14:tracePt t="7293" x="2609850" y="419100"/>
          <p14:tracePt t="7310" x="2597150" y="419100"/>
          <p14:tracePt t="7518" x="2616200" y="419100"/>
          <p14:tracePt t="7533" x="2635250" y="419100"/>
          <p14:tracePt t="7543" x="2641600" y="412750"/>
          <p14:tracePt t="7560" x="2673350" y="412750"/>
          <p14:tracePt t="7577" x="2686050" y="412750"/>
          <p14:tracePt t="7594" x="2698750" y="412750"/>
          <p14:tracePt t="7610" x="2711450" y="406400"/>
          <p14:tracePt t="7627" x="2736850" y="406400"/>
          <p14:tracePt t="7648" x="2787650" y="406400"/>
          <p14:tracePt t="7654" x="2806700" y="406400"/>
          <p14:tracePt t="7661" x="2819400" y="406400"/>
          <p14:tracePt t="7680" x="2844800" y="393700"/>
          <p14:tracePt t="7685" x="2851150" y="387350"/>
          <p14:tracePt t="7821" x="2851150" y="381000"/>
          <p14:tracePt t="7901" x="2851150" y="387350"/>
          <p14:tracePt t="7962" x="2851150" y="393700"/>
          <p14:tracePt t="8010" x="2851150" y="406400"/>
          <p14:tracePt t="8032" x="2825750" y="406400"/>
          <p14:tracePt t="8041" x="2813050" y="406400"/>
          <p14:tracePt t="8048" x="2794000" y="406400"/>
          <p14:tracePt t="8060" x="2781300" y="406400"/>
          <p14:tracePt t="8077" x="2730500" y="406400"/>
          <p14:tracePt t="8093" x="2686050" y="406400"/>
          <p14:tracePt t="8110" x="2635250" y="406400"/>
          <p14:tracePt t="8126" x="2590800" y="406400"/>
          <p14:tracePt t="8143" x="2578100" y="406400"/>
          <p14:tracePt t="8159" x="2571750" y="406400"/>
          <p14:tracePt t="8176" x="2552700" y="412750"/>
          <p14:tracePt t="8196" x="2540000" y="412750"/>
          <p14:tracePt t="8215" x="2533650" y="412750"/>
          <p14:tracePt t="8727" x="2540000" y="412750"/>
          <p14:tracePt t="8781" x="2546350" y="412750"/>
          <p14:tracePt t="8790" x="2571750" y="412750"/>
          <p14:tracePt t="8797" x="2597150" y="412750"/>
          <p14:tracePt t="8809" x="2622550" y="412750"/>
          <p14:tracePt t="8826" x="2679700" y="412750"/>
          <p14:tracePt t="8843" x="2724150" y="412750"/>
          <p14:tracePt t="8860" x="2755900" y="412750"/>
          <p14:tracePt t="8876" x="2781300" y="412750"/>
          <p14:tracePt t="8900" x="2787650" y="412750"/>
          <p14:tracePt t="10653" x="2794000" y="412750"/>
          <p14:tracePt t="10664" x="2813050" y="412750"/>
          <p14:tracePt t="10677" x="2863850" y="412750"/>
          <p14:tracePt t="10700" x="2889250" y="412750"/>
          <p14:tracePt t="10726" x="2895600" y="412750"/>
          <p14:tracePt t="10880" x="2889250" y="412750"/>
          <p14:tracePt t="10886" x="2882900" y="412750"/>
          <p14:tracePt t="10902" x="2876550" y="419100"/>
          <p14:tracePt t="10909" x="2857500" y="425450"/>
          <p14:tracePt t="10928" x="2813050" y="431800"/>
          <p14:tracePt t="10943" x="2755900" y="431800"/>
          <p14:tracePt t="10962" x="2692400" y="431800"/>
          <p14:tracePt t="10977" x="2641600" y="431800"/>
          <p14:tracePt t="10993" x="2603500" y="431800"/>
          <p14:tracePt t="11010" x="2565400" y="431800"/>
          <p14:tracePt t="11031" x="2527300" y="438150"/>
          <p14:tracePt t="11045" x="2501900" y="438150"/>
          <p14:tracePt t="11060" x="2489200" y="438150"/>
          <p14:tracePt t="11076" x="2476500" y="438150"/>
          <p14:tracePt t="11325" x="2482850" y="438150"/>
          <p14:tracePt t="11338" x="2489200" y="438150"/>
          <p14:tracePt t="11346" x="2501900" y="438150"/>
          <p14:tracePt t="11349" x="2508250" y="438150"/>
          <p14:tracePt t="11359" x="2514600" y="438150"/>
          <p14:tracePt t="11402" x="2520950" y="438150"/>
          <p14:tracePt t="11446" x="2540000" y="438150"/>
          <p14:tracePt t="11453" x="2559050" y="438150"/>
          <p14:tracePt t="11469" x="2590800" y="438150"/>
          <p14:tracePt t="11479" x="2641600" y="438150"/>
          <p14:tracePt t="11493" x="2679700" y="438150"/>
          <p14:tracePt t="11512" x="2698750" y="438150"/>
          <p14:tracePt t="11529" x="2717800" y="438150"/>
          <p14:tracePt t="11543" x="2736850" y="438150"/>
          <p14:tracePt t="11560" x="2781300" y="438150"/>
          <p14:tracePt t="11576" x="2825750" y="438150"/>
          <p14:tracePt t="11593" x="2863850" y="438150"/>
          <p14:tracePt t="11611" x="2895600" y="438150"/>
          <p14:tracePt t="11903" x="2895600" y="444500"/>
          <p14:tracePt t="11928" x="2889250" y="444500"/>
          <p14:tracePt t="11934" x="2882900" y="444500"/>
          <p14:tracePt t="11947" x="2876550" y="444500"/>
          <p14:tracePt t="11963" x="2863850" y="444500"/>
          <p14:tracePt t="11972" x="2857500" y="444500"/>
          <p14:tracePt t="11973" x="2851150" y="444500"/>
          <p14:tracePt t="11993" x="2838450" y="444500"/>
          <p14:tracePt t="12010" x="2825750" y="450850"/>
          <p14:tracePt t="12031" x="2806700" y="450850"/>
          <p14:tracePt t="12043" x="2794000" y="450850"/>
          <p14:tracePt t="12053" x="2774950" y="457200"/>
          <p14:tracePt t="12076" x="2768600" y="457200"/>
          <p14:tracePt t="12098" x="2762250" y="457200"/>
          <p14:tracePt t="12127" x="2736850" y="457200"/>
          <p14:tracePt t="12148" x="2705100" y="457200"/>
          <p14:tracePt t="12159" x="2673350" y="457200"/>
          <p14:tracePt t="12178" x="2641600" y="457200"/>
          <p14:tracePt t="12193" x="2628900" y="457200"/>
          <p14:tracePt t="12213" x="2622550" y="457200"/>
          <p14:tracePt t="12226" x="2616200" y="457200"/>
          <p14:tracePt t="12243" x="2590800" y="457200"/>
          <p14:tracePt t="12260" x="2571750" y="457200"/>
          <p14:tracePt t="12263" x="2559050" y="457200"/>
          <p14:tracePt t="12280" x="2533650" y="457200"/>
          <p14:tracePt t="13303" x="2540000" y="457200"/>
          <p14:tracePt t="13311" x="2546350" y="457200"/>
          <p14:tracePt t="13317" x="2552700" y="457200"/>
          <p14:tracePt t="13343" x="2571750" y="450850"/>
          <p14:tracePt t="13361" x="2603500" y="431800"/>
          <p14:tracePt t="13376" x="2647950" y="412750"/>
          <p14:tracePt t="13393" x="2698750" y="400050"/>
          <p14:tracePt t="13403" x="2717800" y="393700"/>
          <p14:tracePt t="13407" x="2730500" y="387350"/>
          <p14:tracePt t="13413" x="2743200" y="387350"/>
          <p14:tracePt t="13427" x="2749550" y="387350"/>
          <p14:tracePt t="13430" x="2755900" y="387350"/>
          <p14:tracePt t="13502" x="2762250" y="387350"/>
          <p14:tracePt t="13510" x="2781300" y="387350"/>
          <p14:tracePt t="13519" x="2800350" y="387350"/>
          <p14:tracePt t="13533" x="2832100" y="387350"/>
          <p14:tracePt t="13543" x="2857500" y="387350"/>
          <p14:tracePt t="13560" x="2895600" y="381000"/>
          <p14:tracePt t="13576" x="2921000" y="381000"/>
          <p14:tracePt t="13654" x="2940050" y="381000"/>
          <p14:tracePt t="13662" x="2959100" y="381000"/>
          <p14:tracePt t="13678" x="2997200" y="381000"/>
          <p14:tracePt t="13694" x="3022600" y="381000"/>
          <p14:tracePt t="13713" x="3041650" y="381000"/>
          <p14:tracePt t="13902" x="3048000" y="381000"/>
          <p14:tracePt t="14037" x="3035300" y="381000"/>
          <p14:tracePt t="14045" x="3003550" y="381000"/>
          <p14:tracePt t="14053" x="2978150" y="381000"/>
          <p14:tracePt t="14061" x="2940050" y="381000"/>
          <p14:tracePt t="14077" x="2863850" y="381000"/>
          <p14:tracePt t="14093" x="2800350" y="381000"/>
          <p14:tracePt t="14110" x="2749550" y="381000"/>
          <p14:tracePt t="14127" x="2730500" y="381000"/>
          <p14:tracePt t="14149" x="2724150" y="381000"/>
          <p14:tracePt t="14198" x="2711450" y="381000"/>
          <p14:tracePt t="14212" x="2692400" y="381000"/>
          <p14:tracePt t="14228" x="2679700" y="374650"/>
          <p14:tracePt t="14243" x="2673350" y="374650"/>
          <p14:tracePt t="14573" x="2686050" y="374650"/>
          <p14:tracePt t="14597" x="2736850" y="374650"/>
          <p14:tracePt t="14610" x="2787650" y="393700"/>
          <p14:tracePt t="14626" x="2825750" y="406400"/>
          <p14:tracePt t="14643" x="2851150" y="425450"/>
          <p14:tracePt t="14655" x="2870200" y="444500"/>
          <p14:tracePt t="14666" x="2870200" y="463550"/>
          <p14:tracePt t="14676" x="2882900" y="488950"/>
          <p14:tracePt t="14693" x="2914650" y="647700"/>
          <p14:tracePt t="14712" x="2933700" y="774700"/>
          <p14:tracePt t="14726" x="2984500" y="958850"/>
          <p14:tracePt t="14743" x="3016250" y="1162050"/>
          <p14:tracePt t="14759" x="3028950" y="1397000"/>
          <p14:tracePt t="14778" x="3098800" y="1631950"/>
          <p14:tracePt t="14793" x="3194050" y="1828800"/>
          <p14:tracePt t="14810" x="3333750" y="2019300"/>
          <p14:tracePt t="14826" x="3492500" y="2171700"/>
          <p14:tracePt t="14843" x="3606800" y="2260600"/>
          <p14:tracePt t="14844" x="3657600" y="2298700"/>
          <p14:tracePt t="14860" x="3714750" y="2324100"/>
          <p14:tracePt t="14876" x="3797300" y="2400300"/>
          <p14:tracePt t="14880" x="3841750" y="2432050"/>
          <p14:tracePt t="14897" x="3956050" y="2508250"/>
          <p14:tracePt t="14910" x="4057650" y="2578100"/>
          <p14:tracePt t="14927" x="4133850" y="2647950"/>
          <p14:tracePt t="14944" x="4222750" y="2705100"/>
          <p14:tracePt t="14963" x="4292600" y="2730500"/>
          <p14:tracePt t="14976" x="4337050" y="2749550"/>
          <p14:tracePt t="14993" x="4375150" y="2774950"/>
          <p14:tracePt t="15010" x="4419600" y="2800350"/>
          <p14:tracePt t="15031" x="4495800" y="2825750"/>
          <p14:tracePt t="15043" x="4508500" y="2832100"/>
          <p14:tracePt t="15061" x="4565650" y="2851150"/>
          <p14:tracePt t="15078" x="4610100" y="2876550"/>
          <p14:tracePt t="15093" x="4660900" y="2927350"/>
          <p14:tracePt t="15110" x="4718050" y="2990850"/>
          <p14:tracePt t="15127" x="4775200" y="3060700"/>
          <p14:tracePt t="15143" x="4851400" y="3130550"/>
          <p14:tracePt t="15164" x="4908550" y="3187700"/>
          <p14:tracePt t="15178" x="4927600" y="3206750"/>
          <p14:tracePt t="15226" x="4927600" y="3213100"/>
          <p14:tracePt t="15245" x="4927600" y="3219450"/>
          <p14:tracePt t="15278" x="4902200" y="3225800"/>
          <p14:tracePt t="15293" x="4876800" y="3232150"/>
          <p14:tracePt t="15310" x="4845050" y="3244850"/>
          <p14:tracePt t="15326" x="4800600" y="3257550"/>
          <p14:tracePt t="15343" x="4743450" y="3263900"/>
          <p14:tracePt t="15360" x="4686300" y="3263900"/>
          <p14:tracePt t="15376" x="4622800" y="3263900"/>
          <p14:tracePt t="15393" x="4552950" y="3270250"/>
          <p14:tracePt t="15411" x="4476750" y="3270250"/>
          <p14:tracePt t="15426" x="4425950" y="3270250"/>
          <p14:tracePt t="15444" x="4400550" y="3270250"/>
          <p14:tracePt t="15462" x="4362450" y="3225800"/>
          <p14:tracePt t="15477" x="4330700" y="3181350"/>
          <p14:tracePt t="15493" x="4318000" y="3168650"/>
          <p14:tracePt t="15509" x="4273550" y="3117850"/>
          <p14:tracePt t="15527" x="4248150" y="3086100"/>
          <p14:tracePt t="15543" x="4229100" y="3041650"/>
          <p14:tracePt t="15560" x="4203700" y="2990850"/>
          <p14:tracePt t="15577" x="4171950" y="2933700"/>
          <p14:tracePt t="15596" x="4133850" y="2870200"/>
          <p14:tracePt t="15611" x="4114800" y="2800350"/>
          <p14:tracePt t="15626" x="4102100" y="2749550"/>
          <p14:tracePt t="15643" x="4095750" y="2705100"/>
          <p14:tracePt t="15656" x="4095750" y="2667000"/>
          <p14:tracePt t="15666" x="4095750" y="2654300"/>
          <p14:tracePt t="15677" x="4095750" y="2628900"/>
          <p14:tracePt t="15693" x="4102100" y="2565400"/>
          <p14:tracePt t="15712" x="4127500" y="2520950"/>
          <p14:tracePt t="15726" x="4159250" y="2476500"/>
          <p14:tracePt t="15743" x="4191000" y="2425700"/>
          <p14:tracePt t="15760" x="4235450" y="2400300"/>
          <p14:tracePt t="15777" x="4273550" y="2368550"/>
          <p14:tracePt t="15793" x="4305300" y="2343150"/>
          <p14:tracePt t="15810" x="4343400" y="2330450"/>
          <p14:tracePt t="15827" x="4387850" y="2311400"/>
          <p14:tracePt t="15843" x="4438650" y="2298700"/>
          <p14:tracePt t="15860" x="4470400" y="2286000"/>
          <p14:tracePt t="15877" x="4521200" y="2286000"/>
          <p14:tracePt t="15883" x="4540250" y="2286000"/>
          <p14:tracePt t="15896" x="4578350" y="2286000"/>
          <p14:tracePt t="15910" x="4622800" y="2286000"/>
          <p14:tracePt t="15931" x="4673600" y="2286000"/>
          <p14:tracePt t="15943" x="4718050" y="2286000"/>
          <p14:tracePt t="15962" x="4775200" y="2286000"/>
          <p14:tracePt t="15977" x="4806950" y="2286000"/>
          <p14:tracePt t="15994" x="4845050" y="2305050"/>
          <p14:tracePt t="16010" x="4876800" y="2317750"/>
          <p14:tracePt t="16030" x="4914900" y="2343150"/>
          <p14:tracePt t="16035" x="4933950" y="2355850"/>
          <p14:tracePt t="16043" x="4946650" y="2362200"/>
          <p14:tracePt t="16060" x="4965700" y="2381250"/>
          <p14:tracePt t="16077" x="4978400" y="2393950"/>
          <p14:tracePt t="16094" x="4978400" y="2419350"/>
          <p14:tracePt t="16111" x="4991100" y="2444750"/>
          <p14:tracePt t="16126" x="5003800" y="2476500"/>
          <p14:tracePt t="16143" x="5010150" y="2508250"/>
          <p14:tracePt t="16159" x="5022850" y="2540000"/>
          <p14:tracePt t="16180" x="5035550" y="2571750"/>
          <p14:tracePt t="16193" x="5035550" y="2603500"/>
          <p14:tracePt t="16212" x="5035550" y="2635250"/>
          <p14:tracePt t="16226" x="5048250" y="2673350"/>
          <p14:tracePt t="16243" x="5060950" y="2717800"/>
          <p14:tracePt t="16260" x="5073650" y="2762250"/>
          <p14:tracePt t="16263" x="5073650" y="2787650"/>
          <p14:tracePt t="16278" x="5073650" y="2857500"/>
          <p14:tracePt t="16293" x="5073650" y="2908300"/>
          <p14:tracePt t="16310" x="5073650" y="2959100"/>
          <p14:tracePt t="16326" x="5073650" y="3009900"/>
          <p14:tracePt t="16343" x="5067300" y="3048000"/>
          <p14:tracePt t="16360" x="5054600" y="3086100"/>
          <p14:tracePt t="16376" x="5054600" y="3111500"/>
          <p14:tracePt t="16393" x="5048250" y="3130550"/>
          <p14:tracePt t="16410" x="5041900" y="3136900"/>
          <p14:tracePt t="16462" x="5035550" y="3168650"/>
          <p14:tracePt t="16477" x="5022850" y="3181350"/>
          <p14:tracePt t="16493" x="4959350" y="3206750"/>
          <p14:tracePt t="16510" x="4921250" y="3219450"/>
          <p14:tracePt t="16528" x="4895850" y="3232150"/>
          <p14:tracePt t="16543" x="4876800" y="3232150"/>
          <p14:tracePt t="16560" x="4870450" y="3232150"/>
          <p14:tracePt t="16577" x="4845050" y="3238500"/>
          <p14:tracePt t="16596" x="4826000" y="3257550"/>
          <p14:tracePt t="16610" x="4781550" y="3257550"/>
          <p14:tracePt t="16626" x="4730750" y="3257550"/>
          <p14:tracePt t="16643" x="4699000" y="3263900"/>
          <p14:tracePt t="16650" x="4686300" y="3263900"/>
          <p14:tracePt t="16660" x="4673600" y="3270250"/>
          <p14:tracePt t="16678" x="4667250" y="3270250"/>
          <p14:tracePt t="16727" x="4635500" y="3270250"/>
          <p14:tracePt t="16743" x="4591050" y="3270250"/>
          <p14:tracePt t="16759" x="4540250" y="3270250"/>
          <p14:tracePt t="16778" x="4483100" y="3270250"/>
          <p14:tracePt t="16793" x="4438650" y="3270250"/>
          <p14:tracePt t="16809" x="4394200" y="3270250"/>
          <p14:tracePt t="16826" x="4356100" y="3270250"/>
          <p14:tracePt t="16843" x="4318000" y="3270250"/>
          <p14:tracePt t="16860" x="4254500" y="3270250"/>
          <p14:tracePt t="16877" x="4140200" y="3251200"/>
          <p14:tracePt t="16893" x="4038600" y="3225800"/>
          <p14:tracePt t="16910" x="3962400" y="3200400"/>
          <p14:tracePt t="16926" x="3917950" y="3194050"/>
          <p14:tracePt t="16943" x="3892550" y="3181350"/>
          <p14:tracePt t="16961" x="3879850" y="3175000"/>
          <p14:tracePt t="16977" x="3860800" y="3149600"/>
          <p14:tracePt t="16993" x="3841750" y="3111500"/>
          <p14:tracePt t="17010" x="3816350" y="3073400"/>
          <p14:tracePt t="17031" x="3797300" y="3035300"/>
          <p14:tracePt t="17040" x="3784600" y="2997200"/>
          <p14:tracePt t="17047" x="3778250" y="2971800"/>
          <p14:tracePt t="17060" x="3771900" y="2952750"/>
          <p14:tracePt t="17077" x="3752850" y="2895600"/>
          <p14:tracePt t="17093" x="3752850" y="2851150"/>
          <p14:tracePt t="17110" x="3752850" y="2800350"/>
          <p14:tracePt t="17126" x="3752850" y="2749550"/>
          <p14:tracePt t="17147" x="3752850" y="2698750"/>
          <p14:tracePt t="17155" x="3752850" y="2673350"/>
          <p14:tracePt t="17157" x="3752850" y="2641600"/>
          <p14:tracePt t="17176" x="3752850" y="2597150"/>
          <p14:tracePt t="17198" x="3752850" y="2552700"/>
          <p14:tracePt t="17213" x="3765550" y="2520950"/>
          <p14:tracePt t="17230" x="3790950" y="2482850"/>
          <p14:tracePt t="17243" x="3803650" y="2463800"/>
          <p14:tracePt t="17260" x="3835400" y="2432050"/>
          <p14:tracePt t="17278" x="3886200" y="2393950"/>
          <p14:tracePt t="17293" x="3924300" y="2368550"/>
          <p14:tracePt t="17310" x="3975100" y="2349500"/>
          <p14:tracePt t="17328" x="4019550" y="2330450"/>
          <p14:tracePt t="17343" x="4070350" y="2305050"/>
          <p14:tracePt t="17360" x="4127500" y="2286000"/>
          <p14:tracePt t="17377" x="4184650" y="2266950"/>
          <p14:tracePt t="17400" x="4286250" y="2235200"/>
          <p14:tracePt t="17412" x="4324350" y="2228850"/>
          <p14:tracePt t="17429" x="4432300" y="2209800"/>
          <p14:tracePt t="17443" x="4457700" y="2203450"/>
          <p14:tracePt t="17464" x="4565650" y="2203450"/>
          <p14:tracePt t="17469" x="4603750" y="2203450"/>
          <p14:tracePt t="17480" x="4648200" y="2203450"/>
          <p14:tracePt t="17493" x="4737100" y="2203450"/>
          <p14:tracePt t="17510" x="4845050" y="2209800"/>
          <p14:tracePt t="17529" x="4953000" y="2228850"/>
          <p14:tracePt t="17544" x="5060950" y="2228850"/>
          <p14:tracePt t="17560" x="5168900" y="2235200"/>
          <p14:tracePt t="17577" x="5270500" y="2247900"/>
          <p14:tracePt t="17600" x="5365750" y="2279650"/>
          <p14:tracePt t="17610" x="5454650" y="2311400"/>
          <p14:tracePt t="17627" x="5524500" y="2349500"/>
          <p14:tracePt t="17631" x="5556250" y="2368550"/>
          <p14:tracePt t="17649" x="5594350" y="2406650"/>
          <p14:tracePt t="17665" x="5638800" y="2444750"/>
          <p14:tracePt t="17677" x="5651500" y="2508250"/>
          <p14:tracePt t="17694" x="5626100" y="2590800"/>
          <p14:tracePt t="17713" x="5588000" y="2679700"/>
          <p14:tracePt t="17727" x="5549900" y="2743200"/>
          <p14:tracePt t="17743" x="5511800" y="2794000"/>
          <p14:tracePt t="17759" x="5486400" y="2832100"/>
          <p14:tracePt t="17779" x="5461000" y="2844800"/>
          <p14:tracePt t="17793" x="5448300" y="2851150"/>
          <p14:tracePt t="17810" x="5435600" y="2857500"/>
          <p14:tracePt t="17826" x="5403850" y="2863850"/>
          <p14:tracePt t="17843" x="5365750" y="2876550"/>
          <p14:tracePt t="17860" x="5327650" y="2895600"/>
          <p14:tracePt t="17863" x="5308600" y="2895600"/>
          <p14:tracePt t="17876" x="5289550" y="2901950"/>
          <p14:tracePt t="17896" x="5219700" y="2914650"/>
          <p14:tracePt t="17909" x="5194300" y="2927350"/>
          <p14:tracePt t="17926" x="5162550" y="2933700"/>
          <p14:tracePt t="17944" x="5137150" y="2940050"/>
          <p14:tracePt t="17962" x="5105400" y="2952750"/>
          <p14:tracePt t="17976" x="5054600" y="2959100"/>
          <p14:tracePt t="17993" x="5010150" y="2971800"/>
          <p14:tracePt t="18015" x="4946650" y="2990850"/>
          <p14:tracePt t="18030" x="4927600" y="2997200"/>
          <p14:tracePt t="18043" x="4895850" y="3003550"/>
          <p14:tracePt t="18061" x="4838700" y="3022600"/>
          <p14:tracePt t="18078" x="4800600" y="3028950"/>
          <p14:tracePt t="18094" x="4762500" y="3041650"/>
          <p14:tracePt t="18111" x="4711700" y="3041650"/>
          <p14:tracePt t="18126" x="4667250" y="3060700"/>
          <p14:tracePt t="18143" x="4622800" y="3073400"/>
          <p14:tracePt t="18160" x="4603750" y="3079750"/>
          <p14:tracePt t="18221" x="4597400" y="3079750"/>
          <p14:tracePt t="18230" x="4591050" y="3079750"/>
          <p14:tracePt t="18243" x="4584700" y="3079750"/>
          <p14:tracePt t="18260" x="4578350" y="3079750"/>
          <p14:tracePt t="18280" x="4565650" y="3073400"/>
          <p14:tracePt t="18294" x="4559300" y="3073400"/>
          <p14:tracePt t="18326" x="4559300" y="3067050"/>
          <p14:tracePt t="18359" x="4552950" y="3067050"/>
          <p14:tracePt t="18376" x="4540250" y="3067050"/>
          <p14:tracePt t="18393" x="4508500" y="3067050"/>
          <p14:tracePt t="18412" x="4489450" y="3067050"/>
          <p14:tracePt t="18427" x="4464050" y="3067050"/>
          <p14:tracePt t="18443" x="4445000" y="3067050"/>
          <p14:tracePt t="18448" x="4432300" y="3067050"/>
          <p14:tracePt t="18462" x="4394200" y="3067050"/>
          <p14:tracePt t="18477" x="4381500" y="3067050"/>
          <p14:tracePt t="18493" x="4305300" y="3067050"/>
          <p14:tracePt t="18509" x="4248150" y="3067050"/>
          <p14:tracePt t="18526" x="4191000" y="3067050"/>
          <p14:tracePt t="18543" x="4114800" y="3067050"/>
          <p14:tracePt t="18561" x="4032250" y="3067050"/>
          <p14:tracePt t="18577" x="3956050" y="3067050"/>
          <p14:tracePt t="18593" x="3892550" y="3048000"/>
          <p14:tracePt t="18610" x="3867150" y="3041650"/>
          <p14:tracePt t="18626" x="3841750" y="3022600"/>
          <p14:tracePt t="18643" x="3822700" y="3003550"/>
          <p14:tracePt t="18651" x="3816350" y="2997200"/>
          <p14:tracePt t="18655" x="3797300" y="2984500"/>
          <p14:tracePt t="18660" x="3784600" y="2971800"/>
          <p14:tracePt t="18677" x="3778250" y="2965450"/>
          <p14:tracePt t="18695" x="3765550" y="2946400"/>
          <p14:tracePt t="18712" x="3752850" y="2921000"/>
          <p14:tracePt t="18726" x="3733800" y="2895600"/>
          <p14:tracePt t="18743" x="3702050" y="2870200"/>
          <p14:tracePt t="18760" x="3683000" y="2851150"/>
          <p14:tracePt t="18778" x="3670300" y="2838450"/>
          <p14:tracePt t="18793" x="3663950" y="2832100"/>
          <p14:tracePt t="18809" x="3657600" y="2825750"/>
          <p14:tracePt t="18826" x="3644900" y="2819400"/>
          <p14:tracePt t="18843" x="3632200" y="2806700"/>
          <p14:tracePt t="18860" x="3619500" y="2800350"/>
          <p14:tracePt t="18881" x="3587750" y="2768600"/>
          <p14:tracePt t="18893" x="3562350" y="2743200"/>
          <p14:tracePt t="18910" x="3524250" y="2692400"/>
          <p14:tracePt t="18927" x="3492500" y="2641600"/>
          <p14:tracePt t="18943" x="3486150" y="2590800"/>
          <p14:tracePt t="18963" x="3486150" y="2540000"/>
          <p14:tracePt t="18969" x="3498850" y="2514600"/>
          <p14:tracePt t="18976" x="3511550" y="2508250"/>
          <p14:tracePt t="18994" x="3530600" y="2495550"/>
          <p14:tracePt t="19056" x="3536950" y="2495550"/>
          <p14:tracePt t="19062" x="3543300" y="2495550"/>
          <p14:tracePt t="19078" x="3562350" y="2495550"/>
          <p14:tracePt t="19093" x="3581400" y="2533650"/>
          <p14:tracePt t="19110" x="3594100" y="2584450"/>
          <p14:tracePt t="19127" x="3606800" y="2641600"/>
          <p14:tracePt t="19143" x="3606800" y="2698750"/>
          <p14:tracePt t="19162" x="3606800" y="2749550"/>
          <p14:tracePt t="19177" x="3606800" y="2800350"/>
          <p14:tracePt t="19193" x="3549650" y="2857500"/>
          <p14:tracePt t="19212" x="3448050" y="2927350"/>
          <p14:tracePt t="19226" x="3308350" y="3003550"/>
          <p14:tracePt t="19243" x="3124200" y="3079750"/>
          <p14:tracePt t="19245" x="3016250" y="3117850"/>
          <p14:tracePt t="19260" x="2921000" y="3155950"/>
          <p14:tracePt t="19279" x="2590800" y="3251200"/>
          <p14:tracePt t="19293" x="2362200" y="3302000"/>
          <p14:tracePt t="19310" x="2133600" y="3346450"/>
          <p14:tracePt t="19326" x="1943100" y="3416300"/>
          <p14:tracePt t="19343" x="1771650" y="3479800"/>
          <p14:tracePt t="19360" x="1638300" y="3517900"/>
          <p14:tracePt t="19377" x="1562100" y="3575050"/>
          <p14:tracePt t="19393" x="1498600" y="3619500"/>
          <p14:tracePt t="19403" x="1466850" y="3638550"/>
          <p14:tracePt t="19408" x="1447800" y="3657600"/>
          <p14:tracePt t="19414" x="1416050" y="3676650"/>
          <p14:tracePt t="19427" x="1397000" y="3689350"/>
          <p14:tracePt t="19434" x="1384300" y="3708400"/>
          <p14:tracePt t="19444" x="1358900" y="3721100"/>
          <p14:tracePt t="19462" x="1339850" y="3740150"/>
          <p14:tracePt t="19664" x="1333500" y="3740150"/>
          <p14:tracePt t="19669" x="1320800" y="3740150"/>
          <p14:tracePt t="19679" x="1308100" y="3740150"/>
          <p14:tracePt t="19693" x="1295400" y="3771900"/>
          <p14:tracePt t="19714" x="1231900" y="3771900"/>
          <p14:tracePt t="19726" x="1162050" y="3771900"/>
          <p14:tracePt t="19743" x="1092200" y="3771900"/>
          <p14:tracePt t="19760" x="1035050" y="3771900"/>
          <p14:tracePt t="19779" x="996950" y="3778250"/>
          <p14:tracePt t="19793" x="958850" y="3778250"/>
          <p14:tracePt t="19810" x="920750" y="3778250"/>
          <p14:tracePt t="19826" x="882650" y="3778250"/>
          <p14:tracePt t="19843" x="863600" y="3778250"/>
          <p14:tracePt t="19848" x="857250" y="3778250"/>
          <p14:tracePt t="19912" x="844550" y="3778250"/>
          <p14:tracePt t="20119" x="838200" y="3778250"/>
          <p14:tracePt t="20126" x="831850" y="3771900"/>
          <p14:tracePt t="20143" x="825500" y="3765550"/>
          <p14:tracePt t="20177" x="819150" y="3759200"/>
          <p14:tracePt t="20197" x="812800" y="3759200"/>
          <p14:tracePt t="20226" x="819150" y="3746500"/>
          <p14:tracePt t="20243" x="831850" y="3727450"/>
          <p14:tracePt t="20260" x="844550" y="3708400"/>
          <p14:tracePt t="20263" x="844550" y="3695700"/>
          <p14:tracePt t="20278" x="863600" y="3683000"/>
          <p14:tracePt t="20293" x="876300" y="3670300"/>
          <p14:tracePt t="20310" x="882650" y="3663950"/>
          <p14:tracePt t="20326" x="901700" y="3651250"/>
          <p14:tracePt t="20343" x="914400" y="3644900"/>
          <p14:tracePt t="20360" x="946150" y="3638550"/>
          <p14:tracePt t="20377" x="971550" y="3632200"/>
          <p14:tracePt t="20393" x="1009650" y="3613150"/>
          <p14:tracePt t="20410" x="1054100" y="3606800"/>
          <p14:tracePt t="20429" x="1117600" y="3600450"/>
          <p14:tracePt t="20443" x="1130300" y="3600450"/>
          <p14:tracePt t="20462" x="1193800" y="3600450"/>
          <p14:tracePt t="20476" x="1212850" y="3600450"/>
          <p14:tracePt t="20494" x="1308100" y="3600450"/>
          <p14:tracePt t="20510" x="1358900" y="3600450"/>
          <p14:tracePt t="20528" x="1403350" y="3600450"/>
          <p14:tracePt t="20543" x="1441450" y="3600450"/>
          <p14:tracePt t="20560" x="1466850" y="3600450"/>
          <p14:tracePt t="20577" x="1492250" y="3606800"/>
          <p14:tracePt t="20593" x="1504950" y="3619500"/>
          <p14:tracePt t="20610" x="1517650" y="3632200"/>
          <p14:tracePt t="20626" x="1524000" y="3644900"/>
          <p14:tracePt t="20643" x="1530350" y="3657600"/>
          <p14:tracePt t="20654" x="1543050" y="3676650"/>
          <p14:tracePt t="20666" x="1543050" y="3683000"/>
          <p14:tracePt t="20677" x="1549400" y="3689350"/>
          <p14:tracePt t="20696" x="1574800" y="3759200"/>
          <p14:tracePt t="20714" x="1587500" y="3810000"/>
          <p14:tracePt t="20725" x="1593850" y="3860800"/>
          <p14:tracePt t="20733" x="1600200" y="3886200"/>
          <p14:tracePt t="20744" x="1600200" y="3924300"/>
          <p14:tracePt t="20761" x="1600200" y="3987800"/>
          <p14:tracePt t="20781" x="1600200" y="4051300"/>
          <p14:tracePt t="20794" x="1593850" y="4108450"/>
          <p14:tracePt t="20810" x="1581150" y="4140200"/>
          <p14:tracePt t="20827" x="1574800" y="4178300"/>
          <p14:tracePt t="20843" x="1555750" y="4210050"/>
          <p14:tracePt t="20845" x="1543050" y="4222750"/>
          <p14:tracePt t="20861" x="1517650" y="4248150"/>
          <p14:tracePt t="20877" x="1504950" y="4286250"/>
          <p14:tracePt t="20897" x="1473200" y="4324350"/>
          <p14:tracePt t="20910" x="1441450" y="4375150"/>
          <p14:tracePt t="20929" x="1416050" y="4419600"/>
          <p14:tracePt t="20947" x="1365250" y="4451350"/>
          <p14:tracePt t="20965" x="1320800" y="4476750"/>
          <p14:tracePt t="20974" x="1295400" y="4483100"/>
          <p14:tracePt t="20981" x="1238250" y="4495800"/>
          <p14:tracePt t="20994" x="1212850" y="4508500"/>
          <p14:tracePt t="21011" x="1149350" y="4527550"/>
          <p14:tracePt t="21030" x="1085850" y="4527550"/>
          <p14:tracePt t="21036" x="1060450" y="4527550"/>
          <p14:tracePt t="21038" x="1028700" y="4527550"/>
          <p14:tracePt t="21045" x="1003300" y="4527550"/>
          <p14:tracePt t="21063" x="965200" y="4527550"/>
          <p14:tracePt t="21077" x="863600" y="4527550"/>
          <p14:tracePt t="21096" x="800100" y="4527550"/>
          <p14:tracePt t="21110" x="730250" y="4527550"/>
          <p14:tracePt t="21126" x="673100" y="4508500"/>
          <p14:tracePt t="21147" x="641350" y="4483100"/>
          <p14:tracePt t="21160" x="615950" y="4451350"/>
          <p14:tracePt t="21179" x="584200" y="4419600"/>
          <p14:tracePt t="21193" x="565150" y="4381500"/>
          <p14:tracePt t="21212" x="539750" y="4324350"/>
          <p14:tracePt t="21226" x="520700" y="4267200"/>
          <p14:tracePt t="21243" x="520700" y="4216400"/>
          <p14:tracePt t="21266" x="520700" y="4140200"/>
          <p14:tracePt t="21273" x="520700" y="4114800"/>
          <p14:tracePt t="21285" x="520700" y="4089400"/>
          <p14:tracePt t="21296" x="520700" y="4032250"/>
          <p14:tracePt t="21310" x="546100" y="3975100"/>
          <p14:tracePt t="21327" x="577850" y="3911600"/>
          <p14:tracePt t="21343" x="628650" y="3860800"/>
          <p14:tracePt t="21360" x="704850" y="3810000"/>
          <p14:tracePt t="21376" x="774700" y="3765550"/>
          <p14:tracePt t="21396" x="857250" y="3733800"/>
          <p14:tracePt t="21412" x="914400" y="3702050"/>
          <p14:tracePt t="21426" x="958850" y="3676650"/>
          <p14:tracePt t="21443" x="1003300" y="3676650"/>
          <p14:tracePt t="21462" x="1085850" y="3663950"/>
          <p14:tracePt t="21476" x="1130300" y="3663950"/>
          <p14:tracePt t="21494" x="1219200" y="3651250"/>
          <p14:tracePt t="21510" x="1263650" y="3651250"/>
          <p14:tracePt t="21528" x="1327150" y="3651250"/>
          <p14:tracePt t="21543" x="1371600" y="3663950"/>
          <p14:tracePt t="21561" x="1428750" y="3695700"/>
          <p14:tracePt t="21577" x="1485900" y="3733800"/>
          <p14:tracePt t="21593" x="1524000" y="3759200"/>
          <p14:tracePt t="21610" x="1555750" y="3784600"/>
          <p14:tracePt t="21626" x="1581150" y="3816350"/>
          <p14:tracePt t="21647" x="1612900" y="3879850"/>
          <p14:tracePt t="21660" x="1631950" y="3905250"/>
          <p14:tracePt t="21677" x="1644650" y="3975100"/>
          <p14:tracePt t="21693" x="1651000" y="4038600"/>
          <p14:tracePt t="21712" x="1631950" y="4114800"/>
          <p14:tracePt t="21726" x="1606550" y="4178300"/>
          <p14:tracePt t="21743" x="1543050" y="4235450"/>
          <p14:tracePt t="21760" x="1492250" y="4267200"/>
          <p14:tracePt t="21777" x="1435100" y="4292600"/>
          <p14:tracePt t="21793" x="1365250" y="4311650"/>
          <p14:tracePt t="21810" x="1314450" y="4324350"/>
          <p14:tracePt t="21826" x="1295400" y="4330700"/>
          <p14:tracePt t="21842" x="1289050" y="4330700"/>
          <p14:tracePt t="21860" x="1289050" y="4343400"/>
          <p14:tracePt t="21877" x="1282700" y="4343400"/>
          <p14:tracePt t="21962" x="1289050" y="4343400"/>
          <p14:tracePt t="21967" x="1333500" y="4349750"/>
          <p14:tracePt t="21976" x="1403350" y="4368800"/>
          <p14:tracePt t="21993" x="1555750" y="4387850"/>
          <p14:tracePt t="22010" x="1746250" y="4394200"/>
          <p14:tracePt t="22030" x="1943100" y="4406900"/>
          <p14:tracePt t="22043" x="2101850" y="4400550"/>
          <p14:tracePt t="22060" x="2266950" y="4400550"/>
          <p14:tracePt t="22077" x="2406650" y="4406900"/>
          <p14:tracePt t="22093" x="2438400" y="4406900"/>
          <p14:tracePt t="22182" x="2444750" y="4406900"/>
          <p14:tracePt t="22189" x="2457450" y="4406900"/>
          <p14:tracePt t="22197" x="2463800" y="4394200"/>
          <p14:tracePt t="22212" x="2482850" y="4381500"/>
          <p14:tracePt t="22226" x="2520950" y="4362450"/>
          <p14:tracePt t="22243" x="2552700" y="4337050"/>
          <p14:tracePt t="22260" x="2584450" y="4324350"/>
          <p14:tracePt t="22262" x="2597150" y="4324350"/>
          <p14:tracePt t="22278" x="2616200" y="4318000"/>
          <p14:tracePt t="22293" x="2628900" y="4311650"/>
          <p14:tracePt t="22310" x="2647950" y="4311650"/>
          <p14:tracePt t="22326" x="2667000" y="4311650"/>
          <p14:tracePt t="22343" x="2686050" y="4305300"/>
          <p14:tracePt t="22360" x="2705100" y="4305300"/>
          <p14:tracePt t="22376" x="2717800" y="4305300"/>
          <p14:tracePt t="22398" x="2717800" y="4311650"/>
          <p14:tracePt t="22409" x="2717800" y="4318000"/>
          <p14:tracePt t="22426" x="2711450" y="4330700"/>
          <p14:tracePt t="22446" x="2705100" y="4330700"/>
          <p14:tracePt t="22462" x="2679700" y="4337050"/>
          <p14:tracePt t="22481" x="2635250" y="4349750"/>
          <p14:tracePt t="22493" x="2565400" y="4356100"/>
          <p14:tracePt t="22510" x="2482850" y="4368800"/>
          <p14:tracePt t="22529" x="2419350" y="4368800"/>
          <p14:tracePt t="22543" x="2387600" y="4368800"/>
          <p14:tracePt t="22560" x="2374900" y="4368800"/>
          <p14:tracePt t="22577" x="2343150" y="4368800"/>
          <p14:tracePt t="22595" x="2317750" y="4337050"/>
          <p14:tracePt t="22610" x="2260600" y="4292600"/>
          <p14:tracePt t="22626" x="2209800" y="4241800"/>
          <p14:tracePt t="22643" x="2178050" y="4191000"/>
          <p14:tracePt t="22649" x="2165350" y="4165600"/>
          <p14:tracePt t="22660" x="2159000" y="4127500"/>
          <p14:tracePt t="22680" x="2108200" y="3981450"/>
          <p14:tracePt t="22694" x="2070100" y="3879850"/>
          <p14:tracePt t="22713" x="2070100" y="3816350"/>
          <p14:tracePt t="22726" x="2070100" y="3765550"/>
          <p14:tracePt t="22743" x="2082800" y="3727450"/>
          <p14:tracePt t="22760" x="2089150" y="3702050"/>
          <p14:tracePt t="22778" x="2108200" y="3651250"/>
          <p14:tracePt t="22793" x="2139950" y="3606800"/>
          <p14:tracePt t="22810" x="2190750" y="3575050"/>
          <p14:tracePt t="22826" x="2247900" y="3549650"/>
          <p14:tracePt t="22843" x="2311400" y="3524250"/>
          <p14:tracePt t="22860" x="2387600" y="3505200"/>
          <p14:tracePt t="22877" x="2457450" y="3498850"/>
          <p14:tracePt t="22883" x="2482850" y="3505200"/>
          <p14:tracePt t="22893" x="2552700" y="3505200"/>
          <p14:tracePt t="22910" x="2628900" y="3511550"/>
          <p14:tracePt t="22927" x="2692400" y="3511550"/>
          <p14:tracePt t="22943" x="2724150" y="3530600"/>
          <p14:tracePt t="22963" x="2768600" y="3562350"/>
          <p14:tracePt t="22970" x="2781300" y="3568700"/>
          <p14:tracePt t="22976" x="2813050" y="3587750"/>
          <p14:tracePt t="22994" x="2882900" y="3625850"/>
          <p14:tracePt t="23010" x="2940050" y="3663950"/>
          <p14:tracePt t="23031" x="2997200" y="3721100"/>
          <p14:tracePt t="23043" x="2997200" y="3733800"/>
          <p14:tracePt t="23059" x="3009900" y="3771900"/>
          <p14:tracePt t="23078" x="3009900" y="3892550"/>
          <p14:tracePt t="23098" x="3009900" y="3975100"/>
          <p14:tracePt t="23107" x="3009900" y="4013200"/>
          <p14:tracePt t="23109" x="3003550" y="4051300"/>
          <p14:tracePt t="23117" x="2990850" y="4083050"/>
          <p14:tracePt t="23128" x="2971800" y="4121150"/>
          <p14:tracePt t="23146" x="2952750" y="4197350"/>
          <p14:tracePt t="23160" x="2914650" y="4273550"/>
          <p14:tracePt t="23177" x="2882900" y="4318000"/>
          <p14:tracePt t="23196" x="2857500" y="4337050"/>
          <p14:tracePt t="23213" x="2851150" y="4343400"/>
          <p14:tracePt t="23530" x="2851150" y="4349750"/>
          <p14:tracePt t="23536" x="2851150" y="4356100"/>
          <p14:tracePt t="23544" x="2838450" y="4368800"/>
          <p14:tracePt t="23560" x="2762250" y="4387850"/>
          <p14:tracePt t="23577" x="2686050" y="4406900"/>
          <p14:tracePt t="23593" x="2597150" y="4419600"/>
          <p14:tracePt t="23611" x="2520950" y="4425950"/>
          <p14:tracePt t="23626" x="2444750" y="4425950"/>
          <p14:tracePt t="23630" x="2425700" y="4425950"/>
          <p14:tracePt t="23643" x="2393950" y="4425950"/>
          <p14:tracePt t="23652" x="2368550" y="4425950"/>
          <p14:tracePt t="23656" x="2343150" y="4425950"/>
          <p14:tracePt t="23664" x="2311400" y="4425950"/>
          <p14:tracePt t="23676" x="2279650" y="4425950"/>
          <p14:tracePt t="23693" x="2165350" y="4425950"/>
          <p14:tracePt t="23712" x="2095500" y="4406900"/>
          <p14:tracePt t="23727" x="2063750" y="4381500"/>
          <p14:tracePt t="23743" x="2025650" y="4356100"/>
          <p14:tracePt t="23759" x="1993900" y="4318000"/>
          <p14:tracePt t="23778" x="1981200" y="4273550"/>
          <p14:tracePt t="23795" x="1962150" y="4216400"/>
          <p14:tracePt t="23810" x="1962150" y="4159250"/>
          <p14:tracePt t="23826" x="1936750" y="4083050"/>
          <p14:tracePt t="23843" x="1930400" y="4013200"/>
          <p14:tracePt t="23860" x="1930400" y="3962400"/>
          <p14:tracePt t="23877" x="1930400" y="3898900"/>
          <p14:tracePt t="23880" x="1930400" y="3867150"/>
          <p14:tracePt t="23893" x="1943100" y="3803650"/>
          <p14:tracePt t="23909" x="1981200" y="3727450"/>
          <p14:tracePt t="23927" x="2032000" y="3663950"/>
          <p14:tracePt t="23944" x="2101850" y="3606800"/>
          <p14:tracePt t="23964" x="2171700" y="3562350"/>
          <p14:tracePt t="23977" x="2241550" y="3517900"/>
          <p14:tracePt t="23993" x="2343150" y="3486150"/>
          <p14:tracePt t="24011" x="2463800" y="3467100"/>
          <p14:tracePt t="24032" x="2590800" y="3460750"/>
          <p14:tracePt t="24041" x="2692400" y="3454400"/>
          <p14:tracePt t="24056" x="2768600" y="3460750"/>
          <p14:tracePt t="24062" x="2794000" y="3479800"/>
          <p14:tracePt t="24077" x="2851150" y="3530600"/>
          <p14:tracePt t="24096" x="2889250" y="3587750"/>
          <p14:tracePt t="24110" x="2933700" y="3657600"/>
          <p14:tracePt t="24127" x="2997200" y="3746500"/>
          <p14:tracePt t="24149" x="3022600" y="3835400"/>
          <p14:tracePt t="24160" x="3035300" y="3930650"/>
          <p14:tracePt t="24181" x="3009900" y="4025900"/>
          <p14:tracePt t="24196" x="2921000" y="4171950"/>
          <p14:tracePt t="24212" x="2882900" y="4216400"/>
          <p14:tracePt t="24228" x="2768600" y="4349750"/>
          <p14:tracePt t="24244" x="2717800" y="4387850"/>
          <p14:tracePt t="24261" x="2559050" y="4451350"/>
          <p14:tracePt t="24277" x="2451100" y="4457700"/>
          <p14:tracePt t="24295" x="2349500" y="4457700"/>
          <p14:tracePt t="24311" x="2247900" y="4457700"/>
          <p14:tracePt t="24327" x="2152650" y="4451350"/>
          <p14:tracePt t="24343" x="2095500" y="4419600"/>
          <p14:tracePt t="24360" x="2063750" y="4394200"/>
          <p14:tracePt t="24377" x="2044700" y="4381500"/>
          <p14:tracePt t="24397" x="2032000" y="4387850"/>
          <p14:tracePt t="24412" x="2032000" y="4406900"/>
          <p14:tracePt t="24426" x="2032000" y="4419600"/>
          <p14:tracePt t="24544" x="2032000" y="4413250"/>
          <p14:tracePt t="24553" x="2032000" y="4387850"/>
          <p14:tracePt t="24560" x="2025650" y="4349750"/>
          <p14:tracePt t="24577" x="2057400" y="4311650"/>
          <p14:tracePt t="24594" x="2063750" y="4311650"/>
          <p14:tracePt t="24610" x="2063750" y="4298950"/>
          <p14:tracePt t="24626" x="2070100" y="4298950"/>
          <p14:tracePt t="24643" x="2082800" y="4298950"/>
          <p14:tracePt t="24676" x="2089150" y="4298950"/>
          <p14:tracePt t="25014" x="2089150" y="4292600"/>
          <p14:tracePt t="25078" x="2089150" y="4286250"/>
          <p14:tracePt t="25135" x="2089150" y="4279900"/>
          <p14:tracePt t="25143" x="2082800" y="4279900"/>
          <p14:tracePt t="25152" x="2082800" y="4273550"/>
          <p14:tracePt t="25163" x="2082800" y="4267200"/>
          <p14:tracePt t="25341" x="2082800" y="4260850"/>
          <p14:tracePt t="25360" x="2082800" y="4254500"/>
          <p14:tracePt t="25376" x="2082800" y="4229100"/>
          <p14:tracePt t="25398" x="2082800" y="4197350"/>
          <p14:tracePt t="25410" x="2082800" y="4152900"/>
          <p14:tracePt t="25427" x="2076450" y="4127500"/>
          <p14:tracePt t="25461" x="2070100" y="4127500"/>
          <p14:tracePt t="25530" x="2095500" y="4127500"/>
          <p14:tracePt t="25536" x="2171700" y="4127500"/>
          <p14:tracePt t="25543" x="2292350" y="4133850"/>
          <p14:tracePt t="25560" x="2559050" y="4133850"/>
          <p14:tracePt t="25577" x="2838450" y="4146550"/>
          <p14:tracePt t="25593" x="3136900" y="4152900"/>
          <p14:tracePt t="25610" x="3397250" y="4152900"/>
          <p14:tracePt t="25627" x="3606800" y="4171950"/>
          <p14:tracePt t="25643" x="3746500" y="4197350"/>
          <p14:tracePt t="25650" x="3797300" y="4216400"/>
          <p14:tracePt t="25660" x="3841750" y="4229100"/>
          <p14:tracePt t="25678" x="3905250" y="4229100"/>
          <p14:tracePt t="25781" x="3911600" y="4229100"/>
          <p14:tracePt t="25917" x="3917950" y="4229100"/>
          <p14:tracePt t="25930" x="3930650" y="4229100"/>
          <p14:tracePt t="25934" x="3937000" y="4229100"/>
          <p14:tracePt t="25943" x="3943350" y="4229100"/>
          <p14:tracePt t="25978" x="3949700" y="4235450"/>
          <p14:tracePt t="26618" x="3968750" y="4235450"/>
          <p14:tracePt t="26625" x="3994150" y="4235450"/>
          <p14:tracePt t="26632" x="4025900" y="4235450"/>
          <p14:tracePt t="26643" x="4051300" y="4235450"/>
          <p14:tracePt t="26665" x="4108450" y="4235450"/>
          <p14:tracePt t="26678" x="4127500" y="4229100"/>
          <p14:tracePt t="26693" x="4146550" y="4229100"/>
          <p14:tracePt t="26712" x="4152900" y="4229100"/>
          <p14:tracePt t="26791" x="4146550" y="4241800"/>
          <p14:tracePt t="26803" x="4114800" y="4254500"/>
          <p14:tracePt t="26810" x="4089400" y="4273550"/>
          <p14:tracePt t="26826" x="4006850" y="4311650"/>
          <p14:tracePt t="26829" x="3968750" y="4324350"/>
          <p14:tracePt t="26843" x="3937000" y="4343400"/>
          <p14:tracePt t="26860" x="3867150" y="4362450"/>
          <p14:tracePt t="26876" x="3790950" y="4362450"/>
          <p14:tracePt t="26881" x="3752850" y="4362450"/>
          <p14:tracePt t="26893" x="3695700" y="4362450"/>
          <p14:tracePt t="26910" x="3619500" y="4356100"/>
          <p14:tracePt t="26926" x="3517900" y="4324350"/>
          <p14:tracePt t="26947" x="3435350" y="4279900"/>
          <p14:tracePt t="26963" x="3371850" y="4229100"/>
          <p14:tracePt t="26968" x="3346450" y="4184650"/>
          <p14:tracePt t="26976" x="3321050" y="4146550"/>
          <p14:tracePt t="26993" x="3263900" y="4051300"/>
          <p14:tracePt t="27010" x="3219450" y="3949700"/>
          <p14:tracePt t="27030" x="3225800" y="3810000"/>
          <p14:tracePt t="27039" x="3225800" y="3759200"/>
          <p14:tracePt t="27048" x="3238500" y="3714750"/>
          <p14:tracePt t="27060" x="3244850" y="3670300"/>
          <p14:tracePt t="27078" x="3295650" y="3536950"/>
          <p14:tracePt t="27094" x="3346450" y="3467100"/>
          <p14:tracePt t="27111" x="3435350" y="3416300"/>
          <p14:tracePt t="27127" x="3549650" y="3378200"/>
          <p14:tracePt t="27143" x="3721100" y="3352800"/>
          <p14:tracePt t="27161" x="3917950" y="3321050"/>
          <p14:tracePt t="27179" x="4089400" y="3321050"/>
          <p14:tracePt t="27193" x="4210050" y="3340100"/>
          <p14:tracePt t="27213" x="4318000" y="3378200"/>
          <p14:tracePt t="27226" x="4419600" y="3422650"/>
          <p14:tracePt t="27243" x="4483100" y="3486150"/>
          <p14:tracePt t="27260" x="4540250" y="3594100"/>
          <p14:tracePt t="27264" x="4559300" y="3657600"/>
          <p14:tracePt t="27279" x="4597400" y="3797300"/>
          <p14:tracePt t="27293" x="4597400" y="3968750"/>
          <p14:tracePt t="27310" x="4584700" y="4121150"/>
          <p14:tracePt t="27327" x="4502150" y="4248150"/>
          <p14:tracePt t="27343" x="4400550" y="4343400"/>
          <p14:tracePt t="27360" x="4279900" y="4413250"/>
          <p14:tracePt t="27377" x="4165600" y="4464050"/>
          <p14:tracePt t="27397" x="4032250" y="4502150"/>
          <p14:tracePt t="27414" x="3968750" y="4527550"/>
          <p14:tracePt t="27428" x="3937000" y="4533900"/>
          <p14:tracePt t="27443" x="3879850" y="4546600"/>
          <p14:tracePt t="27464" x="3854450" y="4546600"/>
          <p14:tracePt t="27616" x="3848100" y="4546600"/>
          <p14:tracePt t="27624" x="3841750" y="4540250"/>
          <p14:tracePt t="27630" x="3829050" y="4533900"/>
          <p14:tracePt t="27648" x="3822700" y="4521200"/>
          <p14:tracePt t="27660" x="3822700" y="4508500"/>
          <p14:tracePt t="27678" x="3822700" y="4495800"/>
          <p14:tracePt t="27697" x="3829050" y="4476750"/>
          <p14:tracePt t="27712" x="3835400" y="4476750"/>
          <p14:tracePt t="27743" x="3835400" y="4470400"/>
          <p14:tracePt t="27765" x="3835400" y="4457700"/>
          <p14:tracePt t="27777" x="3835400" y="4451350"/>
          <p14:tracePt t="27793" x="3835400" y="4445000"/>
          <p14:tracePt t="27826" x="3835400" y="4438650"/>
          <p14:tracePt t="28055" x="3835400" y="4432300"/>
          <p14:tracePt t="28063" x="3835400" y="4419600"/>
          <p14:tracePt t="28078" x="3835400" y="4381500"/>
          <p14:tracePt t="28094" x="3835400" y="4362450"/>
          <p14:tracePt t="28110" x="3835400" y="4356100"/>
          <p14:tracePt t="28383" x="3835400" y="4349750"/>
          <p14:tracePt t="28390" x="3873500" y="4337050"/>
          <p14:tracePt t="28405" x="3911600" y="4318000"/>
          <p14:tracePt t="28413" x="4051300" y="4286250"/>
          <p14:tracePt t="28426" x="4121150" y="4267200"/>
          <p14:tracePt t="28429" x="4184650" y="4241800"/>
          <p14:tracePt t="28446" x="4330700" y="4210050"/>
          <p14:tracePt t="28464" x="4445000" y="4203700"/>
          <p14:tracePt t="28477" x="4489450" y="4197350"/>
          <p14:tracePt t="28493" x="4610100" y="4171950"/>
          <p14:tracePt t="28511" x="4699000" y="4133850"/>
          <p14:tracePt t="28529" x="4794250" y="4114800"/>
          <p14:tracePt t="28543" x="4902200" y="4108450"/>
          <p14:tracePt t="28560" x="4991100" y="4108450"/>
          <p14:tracePt t="28577" x="5073650" y="4108450"/>
          <p14:tracePt t="28595" x="5162550" y="4108450"/>
          <p14:tracePt t="28610" x="5264150" y="4108450"/>
          <p14:tracePt t="28614" x="5314950" y="4108450"/>
          <p14:tracePt t="28626" x="5372100" y="4108450"/>
          <p14:tracePt t="28643" x="5473700" y="4102100"/>
          <p14:tracePt t="28661" x="5607050" y="4095750"/>
          <p14:tracePt t="28679" x="5715000" y="4083050"/>
          <p14:tracePt t="28693" x="5822950" y="4057650"/>
          <p14:tracePt t="28713" x="5949950" y="4019550"/>
          <p14:tracePt t="28726" x="6070600" y="3981450"/>
          <p14:tracePt t="28743" x="6210300" y="3956050"/>
          <p14:tracePt t="28760" x="6337300" y="3956050"/>
          <p14:tracePt t="28779" x="6445250" y="3962400"/>
          <p14:tracePt t="28793" x="6546850" y="3956050"/>
          <p14:tracePt t="28810" x="6635750" y="3956050"/>
          <p14:tracePt t="28826" x="6705600" y="3949700"/>
          <p14:tracePt t="28843" x="6794500" y="3956050"/>
          <p14:tracePt t="28860" x="6902450" y="3962400"/>
          <p14:tracePt t="28877" x="6991350" y="3968750"/>
          <p14:tracePt t="28893" x="7086600" y="3956050"/>
          <p14:tracePt t="28913" x="7175500" y="3956050"/>
          <p14:tracePt t="28926" x="7232650" y="3937000"/>
          <p14:tracePt t="28943" x="7334250" y="3937000"/>
          <p14:tracePt t="28962" x="7410450" y="3943350"/>
          <p14:tracePt t="28976" x="7480300" y="3943350"/>
          <p14:tracePt t="28993" x="7531100" y="3937000"/>
          <p14:tracePt t="29009" x="7575550" y="3937000"/>
          <p14:tracePt t="29030" x="7626350" y="3937000"/>
          <p14:tracePt t="29036" x="7696200" y="3937000"/>
          <p14:tracePt t="29060" x="7772400" y="3956050"/>
          <p14:tracePt t="29077" x="7905750" y="3975100"/>
          <p14:tracePt t="29093" x="7994650" y="3975100"/>
          <p14:tracePt t="29111" x="8051800" y="3975100"/>
          <p14:tracePt t="29126" x="8083550" y="3968750"/>
          <p14:tracePt t="29146" x="8115300" y="3968750"/>
          <p14:tracePt t="29160" x="8153400" y="3968750"/>
          <p14:tracePt t="29176" x="8191500" y="3962400"/>
          <p14:tracePt t="29194" x="8204200" y="3962400"/>
          <p14:tracePt t="29213" x="8204200" y="3956050"/>
          <p14:tracePt t="29366" x="8197850" y="3956050"/>
          <p14:tracePt t="29374" x="8178800" y="3956050"/>
          <p14:tracePt t="29385" x="8153400" y="3956050"/>
          <p14:tracePt t="29393" x="8134350" y="3956050"/>
          <p14:tracePt t="29410" x="8083550" y="3956050"/>
          <p14:tracePt t="29429" x="8001000" y="3956050"/>
          <p14:tracePt t="29443" x="7962900" y="3956050"/>
          <p14:tracePt t="29462" x="7810500" y="3956050"/>
          <p14:tracePt t="29476" x="7747000" y="3956050"/>
          <p14:tracePt t="29494" x="7600950" y="3949700"/>
          <p14:tracePt t="29510" x="7493000" y="3975100"/>
          <p14:tracePt t="29528" x="7391400" y="3975100"/>
          <p14:tracePt t="29543" x="7264400" y="3975100"/>
          <p14:tracePt t="29560" x="7137400" y="3975100"/>
          <p14:tracePt t="29576" x="6997700" y="3981450"/>
          <p14:tracePt t="29593" x="6896100" y="3981450"/>
          <p14:tracePt t="29610" x="6794500" y="3981450"/>
          <p14:tracePt t="29627" x="6673850" y="3981450"/>
          <p14:tracePt t="29643" x="6546850" y="3981450"/>
          <p14:tracePt t="29651" x="6477000" y="3981450"/>
          <p14:tracePt t="29662" x="6343650" y="3981450"/>
          <p14:tracePt t="29677" x="6280150" y="3981450"/>
          <p14:tracePt t="29693" x="6045200" y="3975100"/>
          <p14:tracePt t="29712" x="5873750" y="3962400"/>
          <p14:tracePt t="29726" x="5708650" y="3956050"/>
          <p14:tracePt t="29743" x="5543550" y="3956050"/>
          <p14:tracePt t="29760" x="5384800" y="3956050"/>
          <p14:tracePt t="29777" x="5232400" y="3949700"/>
          <p14:tracePt t="29795" x="5060950" y="3949700"/>
          <p14:tracePt t="29810" x="4876800" y="3949700"/>
          <p14:tracePt t="29826" x="4686300" y="3949700"/>
          <p14:tracePt t="29843" x="4502150" y="3949700"/>
          <p14:tracePt t="29849" x="4419600" y="3949700"/>
          <p14:tracePt t="29860" x="4330700" y="3962400"/>
          <p14:tracePt t="29877" x="4165600" y="3962400"/>
          <p14:tracePt t="29882" x="4083050" y="3962400"/>
          <p14:tracePt t="29893" x="3905250" y="3962400"/>
          <p14:tracePt t="29910" x="3727450" y="3968750"/>
          <p14:tracePt t="29926" x="3549650" y="3975100"/>
          <p14:tracePt t="29947" x="3371850" y="3975100"/>
          <p14:tracePt t="29962" x="3200400" y="3975100"/>
          <p14:tracePt t="29977" x="3035300" y="3987800"/>
          <p14:tracePt t="29994" x="2882900" y="3994150"/>
          <p14:tracePt t="30010" x="2698750" y="3994150"/>
          <p14:tracePt t="30029" x="2489200" y="3994150"/>
          <p14:tracePt t="30039" x="2286000" y="3994150"/>
          <p14:tracePt t="30047" x="2178050" y="3994150"/>
          <p14:tracePt t="30060" x="2082800" y="3994150"/>
          <p14:tracePt t="30077" x="1885950" y="4000500"/>
          <p14:tracePt t="30093" x="1612900" y="4013200"/>
          <p14:tracePt t="30110" x="1435100" y="4013200"/>
          <p14:tracePt t="30127" x="1289050" y="3994150"/>
          <p14:tracePt t="30148" x="1187450" y="3987800"/>
          <p14:tracePt t="30160" x="1111250" y="3987800"/>
          <p14:tracePt t="30178" x="1073150" y="3987800"/>
          <p14:tracePt t="30198" x="1022350" y="3987800"/>
          <p14:tracePt t="30212" x="1003300" y="3987800"/>
          <p14:tracePt t="30226" x="965200" y="3987800"/>
          <p14:tracePt t="30246" x="933450" y="3987800"/>
          <p14:tracePt t="30310" x="927100" y="3987800"/>
          <p14:tracePt t="30321" x="914400" y="4000500"/>
          <p14:tracePt t="30326" x="889000" y="4006850"/>
          <p14:tracePt t="30343" x="869950" y="4006850"/>
          <p14:tracePt t="30360" x="863600" y="4006850"/>
          <p14:tracePt t="30566" x="863600" y="4019550"/>
          <p14:tracePt t="30587" x="882650" y="4019550"/>
          <p14:tracePt t="30593" x="908050" y="4019550"/>
          <p14:tracePt t="30611" x="971550" y="4032250"/>
          <p14:tracePt t="30627" x="1035050" y="4051300"/>
          <p14:tracePt t="30634" x="1073150" y="4051300"/>
          <p14:tracePt t="30648" x="1162050" y="4051300"/>
          <p14:tracePt t="30662" x="1250950" y="4051300"/>
          <p14:tracePt t="30679" x="1327150" y="4038600"/>
          <p14:tracePt t="30697" x="1397000" y="4057650"/>
          <p14:tracePt t="30712" x="1492250" y="4064000"/>
          <p14:tracePt t="30728" x="1562100" y="4064000"/>
          <p14:tracePt t="30744" x="1638300" y="4070350"/>
          <p14:tracePt t="30761" x="1739900" y="4064000"/>
          <p14:tracePt t="30779" x="1854200" y="4076700"/>
          <p14:tracePt t="30783" x="1905000" y="4083050"/>
          <p14:tracePt t="30794" x="1949450" y="4089400"/>
          <p14:tracePt t="30811" x="2044700" y="4089400"/>
          <p14:tracePt t="30827" x="2127250" y="4089400"/>
          <p14:tracePt t="30835" x="2184400" y="4089400"/>
          <p14:tracePt t="30843" x="2235200" y="4089400"/>
          <p14:tracePt t="30861" x="2457450" y="4089400"/>
          <p14:tracePt t="30877" x="2622550" y="4102100"/>
          <p14:tracePt t="30899" x="2781300" y="4102100"/>
          <p14:tracePt t="30907" x="2863850" y="4102100"/>
          <p14:tracePt t="30909" x="2921000" y="4108450"/>
          <p14:tracePt t="30929" x="3022600" y="4108450"/>
          <p14:tracePt t="30943" x="3136900" y="4121150"/>
          <p14:tracePt t="30963" x="3295650" y="4121150"/>
          <p14:tracePt t="30967" x="3384550" y="4121150"/>
          <p14:tracePt t="30980" x="3448050" y="4102100"/>
          <p14:tracePt t="30997" x="3663950" y="4102100"/>
          <p14:tracePt t="31010" x="3879850" y="4102100"/>
          <p14:tracePt t="31030" x="4070350" y="4095750"/>
          <p14:tracePt t="31038" x="4229100" y="4095750"/>
          <p14:tracePt t="31044" x="4318000" y="4095750"/>
          <p14:tracePt t="31060" x="4400550" y="4095750"/>
          <p14:tracePt t="31076" x="4610100" y="4095750"/>
          <p14:tracePt t="31079" x="4730750" y="4102100"/>
          <p14:tracePt t="31093" x="4997450" y="4102100"/>
          <p14:tracePt t="31110" x="5232400" y="4102100"/>
          <p14:tracePt t="31127" x="5429250" y="4102100"/>
          <p14:tracePt t="31148" x="5607050" y="4102100"/>
          <p14:tracePt t="31161" x="5791200" y="4102100"/>
          <p14:tracePt t="31177" x="5962650" y="4102100"/>
          <p14:tracePt t="31195" x="6134100" y="4095750"/>
          <p14:tracePt t="31212" x="6280150" y="4095750"/>
          <p14:tracePt t="31217" x="6350000" y="4095750"/>
          <p14:tracePt t="31227" x="6419850" y="4095750"/>
          <p14:tracePt t="31243" x="6559550" y="4076700"/>
          <p14:tracePt t="31260" x="6686550" y="4051300"/>
          <p14:tracePt t="31263" x="6750050" y="4025900"/>
          <p14:tracePt t="31279" x="6870700" y="3987800"/>
          <p14:tracePt t="31295" x="6997700" y="3975100"/>
          <p14:tracePt t="31310" x="7131050" y="3962400"/>
          <p14:tracePt t="31327" x="7226300" y="3949700"/>
          <p14:tracePt t="31343" x="7321550" y="3949700"/>
          <p14:tracePt t="31360" x="7416800" y="3949700"/>
          <p14:tracePt t="31377" x="7499350" y="3949700"/>
          <p14:tracePt t="31393" x="7569200" y="3949700"/>
          <p14:tracePt t="31403" x="7600950" y="3949700"/>
          <p14:tracePt t="31407" x="7639050" y="3949700"/>
          <p14:tracePt t="31417" x="7670800" y="3949700"/>
          <p14:tracePt t="31427" x="7702550" y="3949700"/>
          <p14:tracePt t="31429" x="7740650" y="3949700"/>
          <p14:tracePt t="31445" x="7810500" y="3949700"/>
          <p14:tracePt t="31462" x="7861300" y="3956050"/>
          <p14:tracePt t="31477" x="7893050" y="3956050"/>
          <p14:tracePt t="31493" x="7988300" y="3956050"/>
          <p14:tracePt t="31511" x="8032750" y="3956050"/>
          <p14:tracePt t="31527" x="8051800" y="3956050"/>
          <p14:tracePt t="31543" x="8064500" y="3956050"/>
          <p14:tracePt t="31597" x="8070850" y="3956050"/>
          <p14:tracePt t="31610" x="8089900" y="3956050"/>
          <p14:tracePt t="31627" x="8108950" y="3956050"/>
          <p14:tracePt t="31648" x="8128000" y="3956050"/>
          <p14:tracePt t="31913" x="8121650" y="3956050"/>
          <p14:tracePt t="31918" x="8096250" y="3956050"/>
          <p14:tracePt t="31927" x="8058150" y="3956050"/>
          <p14:tracePt t="31943" x="7969250" y="3949700"/>
          <p14:tracePt t="31962" x="7848600" y="3924300"/>
          <p14:tracePt t="31977" x="7664450" y="3905250"/>
          <p14:tracePt t="31993" x="7416800" y="3867150"/>
          <p14:tracePt t="32010" x="7156450" y="3841750"/>
          <p14:tracePt t="32030" x="6750050" y="3727450"/>
          <p14:tracePt t="32043" x="6597650" y="3676650"/>
          <p14:tracePt t="32061" x="6172200" y="3530600"/>
          <p14:tracePt t="32076" x="6026150" y="3473450"/>
          <p14:tracePt t="32093" x="5670550" y="3346450"/>
          <p14:tracePt t="32110" x="5461000" y="3263900"/>
          <p14:tracePt t="32127" x="5270500" y="3136900"/>
          <p14:tracePt t="32148" x="5080000" y="2997200"/>
          <p14:tracePt t="32160" x="4902200" y="2863850"/>
          <p14:tracePt t="32177" x="4692650" y="2730500"/>
          <p14:tracePt t="32194" x="4514850" y="2647950"/>
          <p14:tracePt t="32212" x="4298950" y="2571750"/>
          <p14:tracePt t="32232" x="3981450" y="2463800"/>
          <p14:tracePt t="32243" x="3892550" y="2432050"/>
          <p14:tracePt t="32262" x="3663950" y="2355850"/>
          <p14:tracePt t="32278" x="3568700" y="2324100"/>
          <p14:tracePt t="32293" x="3454400" y="2305050"/>
          <p14:tracePt t="32310" x="3371850" y="2298700"/>
          <p14:tracePt t="32326" x="3302000" y="2292350"/>
          <p14:tracePt t="32343" x="3263900" y="2286000"/>
          <p14:tracePt t="32360" x="3244850" y="2279650"/>
          <p14:tracePt t="32380" x="3213100" y="2273300"/>
          <p14:tracePt t="32393" x="3168650" y="2273300"/>
          <p14:tracePt t="32410" x="3130550" y="2273300"/>
          <p14:tracePt t="32430" x="3105150" y="2273300"/>
          <p14:tracePt t="32495" x="3098800" y="2273300"/>
          <p14:tracePt t="32567" x="3092450" y="2273300"/>
          <p14:tracePt t="32734" x="3092450" y="2266950"/>
          <p14:tracePt t="32909" x="3092450" y="2247900"/>
          <p14:tracePt t="32918" x="3079750" y="2222500"/>
          <p14:tracePt t="32929" x="3073400" y="2203450"/>
          <p14:tracePt t="32946" x="3060700" y="2152650"/>
          <p14:tracePt t="32962" x="3048000" y="2114550"/>
          <p14:tracePt t="32978" x="3035300" y="2076450"/>
          <p14:tracePt t="32993" x="3022600" y="2057400"/>
          <p14:tracePt t="33061" x="3022600" y="2051050"/>
          <p14:tracePt t="33069" x="3022600" y="2044700"/>
          <p14:tracePt t="33125" x="3022600" y="2038350"/>
          <p14:tracePt t="33146" x="3016250" y="2038350"/>
          <p14:tracePt t="33287" x="3016250" y="2019300"/>
          <p14:tracePt t="33294" x="3016250" y="1981200"/>
          <p14:tracePt t="33310" x="3003550" y="1905000"/>
          <p14:tracePt t="33326" x="2997200" y="1841500"/>
          <p14:tracePt t="33343" x="2997200" y="1771650"/>
          <p14:tracePt t="33360" x="2984500" y="1689100"/>
          <p14:tracePt t="33377" x="2965450" y="1631950"/>
          <p14:tracePt t="33398" x="2965450" y="1587500"/>
          <p14:tracePt t="33410" x="2965450" y="1581150"/>
          <p14:tracePt t="33616" x="2971800" y="1574800"/>
          <p14:tracePt t="33623" x="2990850" y="1562100"/>
          <p14:tracePt t="33630" x="3009900" y="1555750"/>
          <p14:tracePt t="33648" x="3041650" y="1555750"/>
          <p14:tracePt t="33660" x="3067050" y="1549400"/>
          <p14:tracePt t="33677" x="3124200" y="1549400"/>
          <p14:tracePt t="33680" x="3149600" y="1549400"/>
          <p14:tracePt t="33696" x="3213100" y="1549400"/>
          <p14:tracePt t="33712" x="3270250" y="1543050"/>
          <p14:tracePt t="33727" x="3321050" y="1543050"/>
          <p14:tracePt t="33743" x="3403600" y="1543050"/>
          <p14:tracePt t="33760" x="3498850" y="1549400"/>
          <p14:tracePt t="33778" x="3600450" y="1555750"/>
          <p14:tracePt t="33793" x="3676650" y="1555750"/>
          <p14:tracePt t="33810" x="3708400" y="1555750"/>
          <p14:tracePt t="33827" x="3708400" y="1549400"/>
          <p14:tracePt t="34045" x="3714750" y="1549400"/>
          <p14:tracePt t="34062" x="3714750" y="1555750"/>
          <p14:tracePt t="34072" x="3714750" y="1593850"/>
          <p14:tracePt t="34078" x="3714750" y="1638300"/>
          <p14:tracePt t="34098" x="3708400" y="1727200"/>
          <p14:tracePt t="34110" x="3708400" y="1828800"/>
          <p14:tracePt t="34127" x="3702050" y="1924050"/>
          <p14:tracePt t="34148" x="3676650" y="2032000"/>
          <p14:tracePt t="34165" x="3657600" y="2178050"/>
          <p14:tracePt t="34179" x="3657600" y="2209800"/>
          <p14:tracePt t="34194" x="3657600" y="2286000"/>
          <p14:tracePt t="34214" x="3657600" y="2362200"/>
          <p14:tracePt t="34226" x="3657600" y="2381250"/>
          <p14:tracePt t="34244" x="3657600" y="2400300"/>
          <p14:tracePt t="34326" x="3657600" y="2406650"/>
          <p14:tracePt t="34340" x="3638550" y="2425700"/>
          <p14:tracePt t="34345" x="3594100" y="2438400"/>
          <p14:tracePt t="34360" x="3517900" y="2476500"/>
          <p14:tracePt t="34377" x="3378200" y="2476500"/>
          <p14:tracePt t="34393" x="3232150" y="2476500"/>
          <p14:tracePt t="34407" x="3111500" y="2476500"/>
          <p14:tracePt t="34419" x="3060700" y="2476500"/>
          <p14:tracePt t="34430" x="2978150" y="2463800"/>
          <p14:tracePt t="34443" x="2946400" y="2463800"/>
          <p14:tracePt t="34462" x="2914650" y="2457450"/>
          <p14:tracePt t="34476" x="2914650" y="2451100"/>
          <p14:tracePt t="34509" x="2914650" y="2444750"/>
          <p14:tracePt t="34529" x="2914650" y="2419350"/>
          <p14:tracePt t="34543" x="2952750" y="2368550"/>
          <p14:tracePt t="34560" x="3016250" y="2317750"/>
          <p14:tracePt t="34577" x="3086100" y="2228850"/>
          <p14:tracePt t="34593" x="3143250" y="2146300"/>
          <p14:tracePt t="34610" x="3194050" y="2089150"/>
          <p14:tracePt t="34626" x="3225800" y="2044700"/>
          <p14:tracePt t="34643" x="3244850" y="2006600"/>
          <p14:tracePt t="34652" x="3251200" y="1993900"/>
          <p14:tracePt t="34656" x="3251200" y="1974850"/>
          <p14:tracePt t="34668" x="3257550" y="1962150"/>
          <p14:tracePt t="34679" x="3263900" y="1936750"/>
          <p14:tracePt t="34693" x="3276600" y="1911350"/>
          <p14:tracePt t="34714" x="3282950" y="1911350"/>
          <p14:tracePt t="34798" x="3282950" y="1892300"/>
          <p14:tracePt t="34806" x="3289300" y="1879600"/>
          <p14:tracePt t="34813" x="3295650" y="1866900"/>
          <p14:tracePt t="34826" x="3295650" y="1847850"/>
          <p14:tracePt t="34843" x="3321050" y="1809750"/>
          <p14:tracePt t="34847" x="3340100" y="1784350"/>
          <p14:tracePt t="34860" x="3359150" y="1752600"/>
          <p14:tracePt t="34876" x="3422650" y="1695450"/>
          <p14:tracePt t="34893" x="3594100" y="1593850"/>
          <p14:tracePt t="34910" x="3746500" y="1536700"/>
          <p14:tracePt t="34926" x="3879850" y="1485900"/>
          <p14:tracePt t="34943" x="4006850" y="1441450"/>
          <p14:tracePt t="34962" x="4108450" y="1409700"/>
          <p14:tracePt t="34977" x="4197350" y="1397000"/>
          <p14:tracePt t="34993" x="4286250" y="1390650"/>
          <p14:tracePt t="35010" x="4375150" y="1384300"/>
          <p14:tracePt t="35031" x="4476750" y="1377950"/>
          <p14:tracePt t="35043" x="4495800" y="1377950"/>
          <p14:tracePt t="35060" x="4514850" y="1377950"/>
          <p14:tracePt t="35077" x="4521200" y="1377950"/>
          <p14:tracePt t="35415" x="4514850" y="1377950"/>
          <p14:tracePt t="35423" x="4476750" y="1377950"/>
          <p14:tracePt t="35430" x="4445000" y="1377950"/>
          <p14:tracePt t="35443" x="4400550" y="1377950"/>
          <p14:tracePt t="35462" x="4229100" y="1377950"/>
          <p14:tracePt t="35477" x="4171950" y="1377950"/>
          <p14:tracePt t="35495" x="4000500" y="1377950"/>
          <p14:tracePt t="35510" x="3905250" y="1390650"/>
          <p14:tracePt t="35529" x="3848100" y="1416050"/>
          <p14:tracePt t="35543" x="3765550" y="1447800"/>
          <p14:tracePt t="35560" x="3676650" y="1485900"/>
          <p14:tracePt t="35576" x="3600450" y="1524000"/>
          <p14:tracePt t="35593" x="3536950" y="1562100"/>
          <p14:tracePt t="35610" x="3486150" y="1600200"/>
          <p14:tracePt t="35627" x="3435350" y="1625600"/>
          <p14:tracePt t="35630" x="3409950" y="1644650"/>
          <p14:tracePt t="35648" x="3352800" y="1676400"/>
          <p14:tracePt t="35664" x="3295650" y="1708150"/>
          <p14:tracePt t="35677" x="3270250" y="1720850"/>
          <p14:tracePt t="35693" x="3194050" y="1771650"/>
          <p14:tracePt t="35712" x="3130550" y="1797050"/>
          <p14:tracePt t="35727" x="3111500" y="1816100"/>
          <p14:tracePt t="35743" x="3086100" y="1822450"/>
          <p14:tracePt t="35759" x="3086100" y="1828800"/>
          <p14:tracePt t="35862" x="3105150" y="1828800"/>
          <p14:tracePt t="35869" x="3111500" y="1828800"/>
          <p14:tracePt t="35884" x="3162300" y="1784350"/>
          <p14:tracePt t="35896" x="3206750" y="1758950"/>
          <p14:tracePt t="35910" x="3308350" y="1701800"/>
          <p14:tracePt t="35926" x="3429000" y="1638300"/>
          <p14:tracePt t="35945" x="3600450" y="1593850"/>
          <p14:tracePt t="35962" x="3803650" y="1549400"/>
          <p14:tracePt t="35977" x="4032250" y="1492250"/>
          <p14:tracePt t="35993" x="4254500" y="1447800"/>
          <p14:tracePt t="36011" x="4375150" y="1435100"/>
          <p14:tracePt t="36030" x="4419600" y="1428750"/>
          <p14:tracePt t="36055" x="4419600" y="1435100"/>
          <p14:tracePt t="36092" x="4413250" y="1435100"/>
          <p14:tracePt t="36099" x="4413250" y="1441450"/>
          <p14:tracePt t="36110" x="4400550" y="1568450"/>
          <p14:tracePt t="36127" x="4343400" y="1758950"/>
          <p14:tracePt t="36143" x="4298950" y="1981200"/>
          <p14:tracePt t="36160" x="4273550" y="2222500"/>
          <p14:tracePt t="36178" x="4267200" y="2400300"/>
          <p14:tracePt t="36194" x="4286250" y="2546350"/>
          <p14:tracePt t="36213" x="4298950" y="2654300"/>
          <p14:tracePt t="36226" x="4311650" y="2711450"/>
          <p14:tracePt t="36244" x="4305300" y="2743200"/>
          <p14:tracePt t="36260" x="4305300" y="2749550"/>
          <p14:tracePt t="36279" x="4305300" y="2787650"/>
          <p14:tracePt t="36293" x="4305300" y="2806700"/>
          <p14:tracePt t="36310" x="4305300" y="2813050"/>
          <p14:tracePt t="36498" x="4298950" y="2813050"/>
          <p14:tracePt t="36502" x="4279900" y="2813050"/>
          <p14:tracePt t="36510" x="4267200" y="2813050"/>
          <p14:tracePt t="36527" x="4241800" y="2813050"/>
          <p14:tracePt t="36543" x="4216400" y="2806700"/>
          <p14:tracePt t="36560" x="4191000" y="2787650"/>
          <p14:tracePt t="36577" x="4159250" y="2762250"/>
          <p14:tracePt t="36597" x="4114800" y="2730500"/>
          <p14:tracePt t="36610" x="4064000" y="2698750"/>
          <p14:tracePt t="36627" x="4019550" y="2667000"/>
          <p14:tracePt t="36649" x="3949700" y="2609850"/>
          <p14:tracePt t="36656" x="3937000" y="2590800"/>
          <p14:tracePt t="36663" x="3924300" y="2571750"/>
          <p14:tracePt t="36677" x="3911600" y="2552700"/>
          <p14:tracePt t="36697" x="3873500" y="2501900"/>
          <p14:tracePt t="36712" x="3854450" y="2457450"/>
          <p14:tracePt t="36726" x="3841750" y="2425700"/>
          <p14:tracePt t="36743" x="3841750" y="2406650"/>
          <p14:tracePt t="36821" x="3879850" y="2419350"/>
          <p14:tracePt t="36829" x="3937000" y="2457450"/>
          <p14:tracePt t="36842" x="4000500" y="2501900"/>
          <p14:tracePt t="36861" x="4152900" y="2603500"/>
          <p14:tracePt t="36877" x="4216400" y="2647950"/>
          <p14:tracePt t="36893" x="4356100" y="2743200"/>
          <p14:tracePt t="36910" x="4406900" y="2768600"/>
          <p14:tracePt t="36928" x="4425950" y="2781300"/>
          <p14:tracePt t="36944" x="4432300" y="2787650"/>
          <p14:tracePt t="36976" x="4438650" y="2794000"/>
          <p14:tracePt t="37010" x="4445000" y="2800350"/>
          <p14:tracePt t="37032" x="4457700" y="2806700"/>
          <p14:tracePt t="37037" x="4470400" y="2819400"/>
          <p14:tracePt t="37060" x="4476750" y="2825750"/>
          <p14:tracePt t="37077" x="4489450" y="2832100"/>
          <p14:tracePt t="37093" x="4514850" y="2838450"/>
          <p14:tracePt t="37111" x="4527550" y="2838450"/>
          <p14:tracePt t="37127" x="4540250" y="2838450"/>
          <p14:tracePt t="37176" x="4546600" y="2838450"/>
          <p14:tracePt t="37468" x="4540250" y="2838450"/>
          <p14:tracePt t="37473" x="4533900" y="2838450"/>
          <p14:tracePt t="37502" x="4527550" y="2838450"/>
          <p14:tracePt t="37510" x="4527550" y="2832100"/>
          <p14:tracePt t="37530" x="4521200" y="2825750"/>
          <p14:tracePt t="37543" x="4514850" y="2825750"/>
          <p14:tracePt t="37561" x="4495800" y="2806700"/>
          <p14:tracePt t="37577" x="4483100" y="2794000"/>
          <p14:tracePt t="37595" x="4476750" y="2781300"/>
          <p14:tracePt t="37597" x="4470400" y="2774950"/>
          <p14:tracePt t="37610" x="4464050" y="2768600"/>
          <p14:tracePt t="37627" x="4451350" y="2743200"/>
          <p14:tracePt t="37647" x="4432300" y="2698750"/>
          <p14:tracePt t="37660" x="4425950" y="2679700"/>
          <p14:tracePt t="37677" x="4413250" y="2660650"/>
          <p14:tracePt t="37693" x="4406900" y="2635250"/>
          <p14:tracePt t="37713" x="4406900" y="2616200"/>
          <p14:tracePt t="37726" x="4406900" y="2597150"/>
          <p14:tracePt t="37743" x="4406900" y="2571750"/>
          <p14:tracePt t="37760" x="4413250" y="2546350"/>
          <p14:tracePt t="37778" x="4413250" y="2527300"/>
          <p14:tracePt t="37793" x="4419600" y="2527300"/>
          <p14:tracePt t="37879" x="4419600" y="2520950"/>
          <p14:tracePt t="37885" x="4432300" y="2508250"/>
          <p14:tracePt t="37901" x="4445000" y="2501900"/>
          <p14:tracePt t="37906" x="4457700" y="2495550"/>
          <p14:tracePt t="37914" x="4470400" y="2489200"/>
          <p14:tracePt t="37927" x="4489450" y="2476500"/>
          <p14:tracePt t="37943" x="4495800" y="2470150"/>
          <p14:tracePt t="37962" x="4502150" y="2463800"/>
          <p14:tracePt t="38036" x="4508500" y="2463800"/>
          <p14:tracePt t="38045" x="4521200" y="2463800"/>
          <p14:tracePt t="38060" x="4533900" y="2463800"/>
          <p14:tracePt t="38077" x="4584700" y="2463800"/>
          <p14:tracePt t="38097" x="4616450" y="2463800"/>
          <p14:tracePt t="38111" x="4635500" y="2463800"/>
          <p14:tracePt t="38126" x="4648200" y="2463800"/>
          <p14:tracePt t="38147" x="4667250" y="2463800"/>
          <p14:tracePt t="38177" x="4686300" y="2463800"/>
          <p14:tracePt t="38195" x="4699000" y="2470150"/>
          <p14:tracePt t="38212" x="4718050" y="2482850"/>
          <p14:tracePt t="38218" x="4724400" y="2482850"/>
          <p14:tracePt t="38226" x="4737100" y="2482850"/>
          <p14:tracePt t="38243" x="4749800" y="2495550"/>
          <p14:tracePt t="38245" x="4756150" y="2495550"/>
          <p14:tracePt t="38366" x="4756150" y="2501900"/>
          <p14:tracePt t="38374" x="4768850" y="2501900"/>
          <p14:tracePt t="38381" x="4787900" y="2520950"/>
          <p14:tracePt t="38393" x="4800600" y="2540000"/>
          <p14:tracePt t="38410" x="4826000" y="2571750"/>
          <p14:tracePt t="38428" x="4851400" y="2609850"/>
          <p14:tracePt t="38443" x="4870450" y="2641600"/>
          <p14:tracePt t="38465" x="4876800" y="2647950"/>
          <p14:tracePt t="38510" x="4870450" y="2647950"/>
          <p14:tracePt t="38542" x="4864100" y="2647950"/>
          <p14:tracePt t="38552" x="4864100" y="2654300"/>
          <p14:tracePt t="38592" x="4864100" y="2660650"/>
          <p14:tracePt t="38599" x="4857750" y="2660650"/>
          <p14:tracePt t="38611" x="4851400" y="2660650"/>
          <p14:tracePt t="38643" x="4851400" y="2667000"/>
          <p14:tracePt t="38663" x="4851400" y="2686050"/>
          <p14:tracePt t="38680" x="4851400" y="2692400"/>
          <p14:tracePt t="38694" x="4845050" y="2692400"/>
          <p14:tracePt t="38712" x="4845050" y="2698750"/>
          <p14:tracePt t="38750" x="4838700" y="2705100"/>
          <p14:tracePt t="38760" x="4826000" y="2711450"/>
          <p14:tracePt t="38779" x="4806950" y="2724150"/>
          <p14:tracePt t="38794" x="4787900" y="2743200"/>
          <p14:tracePt t="38810" x="4762500" y="2755900"/>
          <p14:tracePt t="38827" x="4743450" y="2762250"/>
          <p14:tracePt t="38843" x="4724400" y="2768600"/>
          <p14:tracePt t="38845" x="4724400" y="2774950"/>
          <p14:tracePt t="38860" x="4711700" y="2774950"/>
          <p14:tracePt t="38877" x="4699000" y="2781300"/>
          <p14:tracePt t="38894" x="4667250" y="2794000"/>
          <p14:tracePt t="38911" x="4648200" y="2800350"/>
          <p14:tracePt t="38926" x="4629150" y="2806700"/>
          <p14:tracePt t="38943" x="4610100" y="2813050"/>
          <p14:tracePt t="38963" x="4584700" y="2819400"/>
          <p14:tracePt t="38975" x="4572000" y="2819400"/>
          <p14:tracePt t="38983" x="4559300" y="2825750"/>
          <p14:tracePt t="38993" x="4546600" y="2825750"/>
          <p14:tracePt t="39011" x="4533900" y="2832100"/>
          <p14:tracePt t="39031" x="4514850" y="2832100"/>
          <p14:tracePt t="39041" x="4502150" y="2832100"/>
          <p14:tracePt t="39049" x="4495800" y="2832100"/>
          <p14:tracePt t="39060" x="4483100" y="2832100"/>
          <p14:tracePt t="39079" x="4457700" y="2832100"/>
          <p14:tracePt t="39095" x="4438650" y="2832100"/>
          <p14:tracePt t="39111" x="4406900" y="2832100"/>
          <p14:tracePt t="39127" x="4368800" y="2832100"/>
          <p14:tracePt t="39148" x="4349750" y="2825750"/>
          <p14:tracePt t="39160" x="4337050" y="2819400"/>
          <p14:tracePt t="39177" x="4324350" y="2806700"/>
          <p14:tracePt t="39193" x="4318000" y="2787650"/>
          <p14:tracePt t="39213" x="4305300" y="2768600"/>
          <p14:tracePt t="39227" x="4298950" y="2749550"/>
          <p14:tracePt t="39243" x="4292600" y="2724150"/>
          <p14:tracePt t="39260" x="4286250" y="2692400"/>
          <p14:tracePt t="39263" x="4286250" y="2679700"/>
          <p14:tracePt t="39278" x="4286250" y="2660650"/>
          <p14:tracePt t="39293" x="4286250" y="2641600"/>
          <p14:tracePt t="39310" x="4286250" y="2628900"/>
          <p14:tracePt t="39326" x="4286250" y="2616200"/>
          <p14:tracePt t="39343" x="4286250" y="2609850"/>
          <p14:tracePt t="39360" x="4286250" y="2597150"/>
          <p14:tracePt t="39377" x="4298950" y="2590800"/>
          <p14:tracePt t="39393" x="4305300" y="2578100"/>
          <p14:tracePt t="39411" x="4305300" y="2571750"/>
          <p14:tracePt t="39426" x="4324350" y="2565400"/>
          <p14:tracePt t="39444" x="4356100" y="2552700"/>
          <p14:tracePt t="39463" x="4406900" y="2527300"/>
          <p14:tracePt t="39477" x="4432300" y="2520950"/>
          <p14:tracePt t="39493" x="4502150" y="2508250"/>
          <p14:tracePt t="39510" x="4559300" y="2508250"/>
          <p14:tracePt t="39529" x="4610100" y="2495550"/>
          <p14:tracePt t="39544" x="4660900" y="2482850"/>
          <p14:tracePt t="39560" x="4692650" y="2482850"/>
          <p14:tracePt t="39578" x="4699000" y="2476500"/>
          <p14:tracePt t="39629" x="4705350" y="2476500"/>
          <p14:tracePt t="39638" x="4711700" y="2482850"/>
          <p14:tracePt t="39655" x="4749800" y="2489200"/>
          <p14:tracePt t="39662" x="4762500" y="2495550"/>
          <p14:tracePt t="39677" x="4781550" y="2508250"/>
          <p14:tracePt t="39698" x="4806950" y="2514600"/>
          <p14:tracePt t="39713" x="4819650" y="2514600"/>
          <p14:tracePt t="39727" x="4832350" y="2527300"/>
          <p14:tracePt t="39743" x="4845050" y="2559050"/>
          <p14:tracePt t="39760" x="4845050" y="2603500"/>
          <p14:tracePt t="39780" x="4845050" y="2654300"/>
          <p14:tracePt t="39793" x="4845050" y="2692400"/>
          <p14:tracePt t="39810" x="4845050" y="2749550"/>
          <p14:tracePt t="39827" x="4845050" y="2787650"/>
          <p14:tracePt t="39843" x="4845050" y="2806700"/>
          <p14:tracePt t="39860" x="4845050" y="2819400"/>
          <p14:tracePt t="39876" x="4845050" y="2825750"/>
          <p14:tracePt t="39893" x="4838700" y="2832100"/>
          <p14:tracePt t="39910" x="4832350" y="2838450"/>
          <p14:tracePt t="39930" x="4819650" y="2844800"/>
          <p14:tracePt t="39946" x="4787900" y="2857500"/>
          <p14:tracePt t="39962" x="4730750" y="2863850"/>
          <p14:tracePt t="39968" x="4699000" y="2863850"/>
          <p14:tracePt t="39976" x="4667250" y="2863850"/>
          <p14:tracePt t="39993" x="4610100" y="2863850"/>
          <p14:tracePt t="40010" x="4565650" y="2863850"/>
          <p14:tracePt t="40030" x="4508500" y="2863850"/>
          <p14:tracePt t="40043" x="4489450" y="2863850"/>
          <p14:tracePt t="40060" x="4451350" y="2863850"/>
          <p14:tracePt t="40077" x="4387850" y="2851150"/>
          <p14:tracePt t="40094" x="4362450" y="2838450"/>
          <p14:tracePt t="40114" x="4343400" y="2819400"/>
          <p14:tracePt t="40127" x="4324350" y="2806700"/>
          <p14:tracePt t="40148" x="4298950" y="2781300"/>
          <p14:tracePt t="40160" x="4273550" y="2762250"/>
          <p14:tracePt t="40177" x="4248150" y="2749550"/>
          <p14:tracePt t="40193" x="4222750" y="2736850"/>
          <p14:tracePt t="40212" x="4203700" y="2717800"/>
          <p14:tracePt t="40227" x="4159250" y="2679700"/>
          <p14:tracePt t="40243" x="4121150" y="2641600"/>
          <p14:tracePt t="40246" x="4083050" y="2616200"/>
          <p14:tracePt t="40260" x="4038600" y="2590800"/>
          <p14:tracePt t="40278" x="3898900" y="2489200"/>
          <p14:tracePt t="40293" x="3803650" y="2413000"/>
          <p14:tracePt t="40310" x="3727450" y="2330450"/>
          <p14:tracePt t="40327" x="3676650" y="2235200"/>
          <p14:tracePt t="40343" x="3644900" y="2146300"/>
          <p14:tracePt t="40360" x="3625850" y="2095500"/>
          <p14:tracePt t="40377" x="3619500" y="2063750"/>
          <p14:tracePt t="40393" x="3619500" y="2051050"/>
          <p14:tracePt t="40445" x="3619500" y="2044700"/>
          <p14:tracePt t="40469" x="3625850" y="2044700"/>
          <p14:tracePt t="40503" x="3625850" y="2051050"/>
          <p14:tracePt t="40845" x="3619500" y="2051050"/>
          <p14:tracePt t="42696" x="3619500" y="2044700"/>
          <p14:tracePt t="42715" x="3613150" y="2044700"/>
          <p14:tracePt t="43685" x="3613150" y="2032000"/>
          <p14:tracePt t="43694" x="3613150" y="2012950"/>
          <p14:tracePt t="43712" x="3613150" y="1949450"/>
          <p14:tracePt t="43727" x="3606800" y="1892300"/>
          <p14:tracePt t="43743" x="3581400" y="1828800"/>
          <p14:tracePt t="43760" x="3556000" y="1778000"/>
          <p14:tracePt t="43778" x="3536950" y="1708150"/>
          <p14:tracePt t="43793" x="3517900" y="1651000"/>
          <p14:tracePt t="43810" x="3505200" y="1612900"/>
          <p14:tracePt t="43827" x="3498850" y="1606550"/>
          <p14:tracePt t="43844" x="3498850" y="1593850"/>
          <p14:tracePt t="43847" x="3492500" y="1587500"/>
          <p14:tracePt t="43862" x="3492500" y="1581150"/>
          <p14:tracePt t="43877" x="3492500" y="1574800"/>
          <p14:tracePt t="43898" x="3486150" y="1549400"/>
          <p14:tracePt t="43912" x="3479800" y="1536700"/>
          <p14:tracePt t="43927" x="3479800" y="1517650"/>
          <p14:tracePt t="43947" x="3479800" y="1498600"/>
          <p14:tracePt t="43964" x="3479800" y="1485900"/>
          <p14:tracePt t="43977" x="3479800" y="1479550"/>
          <p14:tracePt t="43994" x="3492500" y="1473200"/>
          <p14:tracePt t="44010" x="3505200" y="1460500"/>
          <p14:tracePt t="44032" x="3511550" y="1441450"/>
          <p14:tracePt t="44046" x="3530600" y="1441450"/>
          <p14:tracePt t="44061" x="3530600" y="1428750"/>
          <p14:tracePt t="44079" x="3536950" y="1422400"/>
          <p14:tracePt t="44287" x="3543300" y="1416050"/>
          <p14:tracePt t="44294" x="3543300" y="1409700"/>
          <p14:tracePt t="44303" x="3543300" y="1403350"/>
          <p14:tracePt t="44310" x="3556000" y="1397000"/>
          <p14:tracePt t="44327" x="3568700" y="1377950"/>
          <p14:tracePt t="44343" x="3581400" y="1365250"/>
          <p14:tracePt t="44360" x="3581400" y="1352550"/>
          <p14:tracePt t="44377" x="3587750" y="1339850"/>
          <p14:tracePt t="44393" x="3587750" y="1333500"/>
          <p14:tracePt t="44558" x="3594100" y="1333500"/>
          <p14:tracePt t="44565" x="3594100" y="1327150"/>
          <p14:tracePt t="44593" x="3594100" y="1320800"/>
          <p14:tracePt t="44694" x="3594100" y="1314450"/>
          <p14:tracePt t="44702" x="3594100" y="1308100"/>
          <p14:tracePt t="45078" x="3594100" y="1301750"/>
          <p14:tracePt t="45093" x="3594100" y="1295400"/>
          <p14:tracePt t="45118" x="3594100" y="1289050"/>
          <p14:tracePt t="45382" x="3600450" y="1289050"/>
          <p14:tracePt t="45406" x="3600450" y="1282700"/>
          <p14:tracePt t="45485" x="3619500" y="1276350"/>
          <p14:tracePt t="45493" x="3638550" y="1270000"/>
          <p14:tracePt t="45510" x="3695700" y="1263650"/>
          <p14:tracePt t="45529" x="3778250" y="1244600"/>
          <p14:tracePt t="45543" x="3860800" y="1225550"/>
          <p14:tracePt t="45560" x="3937000" y="1206500"/>
          <p14:tracePt t="45578" x="4000500" y="1187450"/>
          <p14:tracePt t="45593" x="4032250" y="1174750"/>
          <p14:tracePt t="45611" x="4057650" y="1168400"/>
          <p14:tracePt t="45627" x="4076700" y="1155700"/>
          <p14:tracePt t="45634" x="4083050" y="1155700"/>
          <p14:tracePt t="45643" x="4102100" y="1149350"/>
          <p14:tracePt t="45660" x="4133850" y="1143000"/>
          <p14:tracePt t="45677" x="4184650" y="1143000"/>
          <p14:tracePt t="45682" x="4210050" y="1130300"/>
          <p14:tracePt t="45695" x="4254500" y="1130300"/>
          <p14:tracePt t="45712" x="4286250" y="1123950"/>
          <p14:tracePt t="45727" x="4305300" y="1123950"/>
          <p14:tracePt t="45743" x="4330700" y="1123950"/>
          <p14:tracePt t="45760" x="4368800" y="1123950"/>
          <p14:tracePt t="45776" x="4400550" y="1123950"/>
          <p14:tracePt t="45793" x="4419600" y="1123950"/>
          <p14:tracePt t="45950" x="4413250" y="1123950"/>
          <p14:tracePt t="46182" x="4406900" y="1123950"/>
          <p14:tracePt t="46502" x="4406900" y="1136650"/>
          <p14:tracePt t="46510" x="4406900" y="1187450"/>
          <p14:tracePt t="46517" x="4406900" y="1257300"/>
          <p14:tracePt t="46532" x="4406900" y="1333500"/>
          <p14:tracePt t="46543" x="4413250" y="1524000"/>
          <p14:tracePt t="46560" x="4400550" y="1739900"/>
          <p14:tracePt t="46577" x="4406900" y="2006600"/>
          <p14:tracePt t="46594" x="4432300" y="2222500"/>
          <p14:tracePt t="46611" x="4495800" y="2393950"/>
          <p14:tracePt t="46627" x="4514850" y="2501900"/>
          <p14:tracePt t="46649" x="4546600" y="2565400"/>
          <p14:tracePt t="46655" x="4546600" y="2571750"/>
          <p14:tracePt t="46694" x="4546600" y="2578100"/>
          <p14:tracePt t="46712" x="4546600" y="2597150"/>
          <p14:tracePt t="46727" x="4546600" y="2628900"/>
          <p14:tracePt t="46743" x="4546600" y="2673350"/>
          <p14:tracePt t="46761" x="4546600" y="2705100"/>
          <p14:tracePt t="46777" x="4546600" y="2736850"/>
          <p14:tracePt t="46793" x="4546600" y="2755900"/>
          <p14:tracePt t="46809" x="4546600" y="2762250"/>
          <p14:tracePt t="46901" x="4546600" y="2768600"/>
          <p14:tracePt t="46906" x="4533900" y="2774950"/>
          <p14:tracePt t="46914" x="4514850" y="2781300"/>
          <p14:tracePt t="46927" x="4495800" y="2794000"/>
          <p14:tracePt t="46947" x="4457700" y="2813050"/>
          <p14:tracePt t="46962" x="4419600" y="2813050"/>
          <p14:tracePt t="46967" x="4400550" y="2825750"/>
          <p14:tracePt t="46978" x="4381500" y="2825750"/>
          <p14:tracePt t="46993" x="4349750" y="2825750"/>
          <p14:tracePt t="47010" x="4330700" y="2825750"/>
          <p14:tracePt t="47032" x="4298950" y="2825750"/>
          <p14:tracePt t="47045" x="4273550" y="2825750"/>
          <p14:tracePt t="47060" x="4260850" y="2825750"/>
          <p14:tracePt t="47077" x="4229100" y="2825750"/>
          <p14:tracePt t="47218" x="4222750" y="2825750"/>
          <p14:tracePt t="47266" x="4229100" y="2825750"/>
          <p14:tracePt t="47275" x="4235450" y="2825750"/>
          <p14:tracePt t="47280" x="4254500" y="2825750"/>
          <p14:tracePt t="47294" x="4298950" y="2825750"/>
          <p14:tracePt t="47311" x="4368800" y="2825750"/>
          <p14:tracePt t="47327" x="4432300" y="2832100"/>
          <p14:tracePt t="47344" x="4508500" y="2832100"/>
          <p14:tracePt t="47361" x="4559300" y="2832100"/>
          <p14:tracePt t="47380" x="4591050" y="2844800"/>
          <p14:tracePt t="47397" x="4603750" y="2844800"/>
          <p14:tracePt t="47429" x="4603750" y="2851150"/>
          <p14:tracePt t="47477" x="4622800" y="2851150"/>
          <p14:tracePt t="47494" x="4648200" y="2851150"/>
          <p14:tracePt t="47511" x="4679950" y="2851150"/>
          <p14:tracePt t="47528" x="4705350" y="2851150"/>
          <p14:tracePt t="47544" x="4724400" y="2851150"/>
          <p14:tracePt t="47560" x="4730750" y="2851150"/>
          <p14:tracePt t="47631" x="4730750" y="2844800"/>
          <p14:tracePt t="47741" x="4737100" y="2844800"/>
          <p14:tracePt t="47998" x="4730750" y="2844800"/>
          <p14:tracePt t="48181" x="4711700" y="2844800"/>
          <p14:tracePt t="48190" x="4667250" y="2825750"/>
          <p14:tracePt t="48197" x="4622800" y="2813050"/>
          <p14:tracePt t="48212" x="4559300" y="2787650"/>
          <p14:tracePt t="48227" x="4413250" y="2717800"/>
          <p14:tracePt t="48243" x="4203700" y="2584450"/>
          <p14:tracePt t="48260" x="4000500" y="2457450"/>
          <p14:tracePt t="48263" x="3886200" y="2387600"/>
          <p14:tracePt t="48277" x="3695700" y="2260600"/>
          <p14:tracePt t="48293" x="3517900" y="2159000"/>
          <p14:tracePt t="48310" x="3441700" y="2108200"/>
          <p14:tracePt t="48327" x="3429000" y="2095500"/>
          <p14:tracePt t="48360" x="3429000" y="2089150"/>
          <p14:tracePt t="48377" x="3429000" y="2076450"/>
          <p14:tracePt t="48396" x="3429000" y="2063750"/>
          <p14:tracePt t="48413" x="3416300" y="2025650"/>
          <p14:tracePt t="48443" x="3416300" y="2019300"/>
          <p14:tracePt t="48464" x="3409950" y="2006600"/>
          <p14:tracePt t="48476" x="3403600" y="2000250"/>
          <p14:tracePt t="48493" x="3390900" y="1987550"/>
          <p14:tracePt t="48510" x="3384550" y="1974850"/>
          <p14:tracePt t="48529" x="3378200" y="1968500"/>
          <p14:tracePt t="48543" x="3371850" y="1962150"/>
          <p14:tracePt t="48561" x="3365500" y="1955800"/>
          <p14:tracePt t="48885" x="3365500" y="1949450"/>
          <p14:tracePt t="48900" x="3365500" y="1936750"/>
          <p14:tracePt t="48908" x="3365500" y="1930400"/>
          <p14:tracePt t="48928" x="3365500" y="1924050"/>
          <p14:tracePt t="48943" x="3365500" y="1917700"/>
          <p14:tracePt t="48963" x="3365500" y="1898650"/>
          <p14:tracePt t="48977" x="3365500" y="1885950"/>
          <p14:tracePt t="48993" x="3365500" y="1879600"/>
          <p14:tracePt t="49010" x="3365500" y="1873250"/>
          <p14:tracePt t="49062" x="3365500" y="1866900"/>
          <p14:tracePt t="49069" x="3365500" y="1860550"/>
          <p14:tracePt t="49078" x="3365500" y="1854200"/>
          <p14:tracePt t="49095" x="3365500" y="1847850"/>
          <p14:tracePt t="49110" x="3365500" y="1835150"/>
          <p14:tracePt t="49127" x="3365500" y="1828800"/>
          <p14:tracePt t="49143" x="3365500" y="1822450"/>
          <p14:tracePt t="49162" x="3371850" y="1816100"/>
          <p14:tracePt t="49177" x="3384550" y="1816100"/>
          <p14:tracePt t="49193" x="3403600" y="1803400"/>
          <p14:tracePt t="49212" x="3441700" y="1803400"/>
          <p14:tracePt t="49227" x="3505200" y="1803400"/>
          <p14:tracePt t="49243" x="3594100" y="1822450"/>
          <p14:tracePt t="49246" x="3638550" y="1847850"/>
          <p14:tracePt t="49260" x="3689350" y="1885950"/>
          <p14:tracePt t="49279" x="3873500" y="2032000"/>
          <p14:tracePt t="49296" x="4019550" y="2178050"/>
          <p14:tracePt t="49310" x="4159250" y="2324100"/>
          <p14:tracePt t="49327" x="4267200" y="2444750"/>
          <p14:tracePt t="49343" x="4343400" y="2533650"/>
          <p14:tracePt t="49360" x="4387850" y="2597150"/>
          <p14:tracePt t="49377" x="4400550" y="2654300"/>
          <p14:tracePt t="49396" x="4400550" y="2679700"/>
          <p14:tracePt t="49410" x="4400550" y="2692400"/>
          <p14:tracePt t="49427" x="4400550" y="2705100"/>
          <p14:tracePt t="49443" x="4406900" y="2724150"/>
          <p14:tracePt t="49445" x="4413250" y="2736850"/>
          <p14:tracePt t="49462" x="4432300" y="2774950"/>
          <p14:tracePt t="49477" x="4464050" y="2832100"/>
          <p14:tracePt t="49493" x="4502150" y="2876550"/>
          <p14:tracePt t="49510" x="4521200" y="2901950"/>
          <p14:tracePt t="49527" x="4533900" y="2908300"/>
          <p14:tracePt t="49651" x="4527550" y="2908300"/>
          <p14:tracePt t="49662" x="4514850" y="2908300"/>
          <p14:tracePt t="49669" x="4508500" y="2908300"/>
          <p14:tracePt t="49680" x="4495800" y="2901950"/>
          <p14:tracePt t="49695" x="4483100" y="2901950"/>
          <p14:tracePt t="49713" x="4451350" y="2895600"/>
          <p14:tracePt t="49726" x="4432300" y="2889250"/>
          <p14:tracePt t="49743" x="4406900" y="2876550"/>
          <p14:tracePt t="49760" x="4400550" y="2870200"/>
          <p14:tracePt t="49810" x="4394200" y="2870200"/>
          <p14:tracePt t="49845" x="4406900" y="2870200"/>
          <p14:tracePt t="49854" x="4406900" y="2863850"/>
          <p14:tracePt t="49862" x="4432300" y="2851150"/>
          <p14:tracePt t="49877" x="4464050" y="2844800"/>
          <p14:tracePt t="49897" x="4572000" y="2825750"/>
          <p14:tracePt t="49910" x="4616450" y="2806700"/>
          <p14:tracePt t="49927" x="4622800" y="2806700"/>
          <p14:tracePt t="49981" x="4610100" y="2806700"/>
          <p14:tracePt t="50008" x="4597400" y="2806700"/>
          <p14:tracePt t="50032" x="4565650" y="2825750"/>
          <p14:tracePt t="50037" x="4540250" y="2825750"/>
          <p14:tracePt t="50044" x="4521200" y="2825750"/>
          <p14:tracePt t="50060" x="4502150" y="2825750"/>
          <p14:tracePt t="50077" x="4483100" y="2825750"/>
          <p14:tracePt t="50182" x="4495800" y="2825750"/>
          <p14:tracePt t="50190" x="4521200" y="2825750"/>
          <p14:tracePt t="50198" x="4546600" y="2825750"/>
          <p14:tracePt t="50212" x="4565650" y="2825750"/>
          <p14:tracePt t="50228" x="4610100" y="2825750"/>
          <p14:tracePt t="50243" x="4648200" y="2825750"/>
          <p14:tracePt t="50260" x="4654550" y="2825750"/>
          <p14:tracePt t="50373" x="4629150" y="2825750"/>
          <p14:tracePt t="50382" x="4616450" y="2825750"/>
          <p14:tracePt t="50399" x="4546600" y="2825750"/>
          <p14:tracePt t="50410" x="4514850" y="2825750"/>
          <p14:tracePt t="50429" x="4457700" y="2825750"/>
          <p14:tracePt t="50444" x="4445000" y="2825750"/>
          <p14:tracePt t="50549" x="4451350" y="2825750"/>
          <p14:tracePt t="50558" x="4457700" y="2825750"/>
          <p14:tracePt t="50571" x="4476750" y="2825750"/>
          <p14:tracePt t="50577" x="4495800" y="2825750"/>
          <p14:tracePt t="50595" x="4540250" y="2825750"/>
          <p14:tracePt t="50599" x="4559300" y="2825750"/>
          <p14:tracePt t="50611" x="4584700" y="2825750"/>
          <p14:tracePt t="50627" x="4616450" y="2825750"/>
          <p14:tracePt t="50648" x="4660900" y="2825750"/>
          <p14:tracePt t="50663" x="4679950" y="2825750"/>
          <p14:tracePt t="50677" x="4686300" y="2825750"/>
          <p14:tracePt t="51046" x="4673600" y="2825750"/>
          <p14:tracePt t="51055" x="4667250" y="2825750"/>
          <p14:tracePt t="51063" x="4654550" y="2825750"/>
          <p14:tracePt t="51077" x="4635500" y="2825750"/>
          <p14:tracePt t="51098" x="4622800" y="2825750"/>
          <p14:tracePt t="51110" x="4616450" y="2825750"/>
          <p14:tracePt t="52070" x="4591050" y="2825750"/>
          <p14:tracePt t="52081" x="4572000" y="2825750"/>
          <p14:tracePt t="52086" x="4546600" y="2825750"/>
          <p14:tracePt t="52094" x="4514850" y="2825750"/>
          <p14:tracePt t="52110" x="4387850" y="2825750"/>
          <p14:tracePt t="52127" x="4235450" y="2825750"/>
          <p14:tracePt t="52144" x="4057650" y="2838450"/>
          <p14:tracePt t="52162" x="3873500" y="2838450"/>
          <p14:tracePt t="52177" x="3702050" y="2838450"/>
          <p14:tracePt t="52194" x="3511550" y="2844800"/>
          <p14:tracePt t="52212" x="3340100" y="2851150"/>
          <p14:tracePt t="52227" x="3155950" y="2844800"/>
          <p14:tracePt t="52244" x="3009900" y="2832100"/>
          <p14:tracePt t="52247" x="2946400" y="2832100"/>
          <p14:tracePt t="52260" x="2895600" y="2832100"/>
          <p14:tracePt t="52280" x="2781300" y="2832100"/>
          <p14:tracePt t="52293" x="2730500" y="2832100"/>
          <p14:tracePt t="52310" x="2705100" y="2832100"/>
          <p14:tracePt t="52405" x="2711450" y="283210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>
            <a:extLst>
              <a:ext uri="{FF2B5EF4-FFF2-40B4-BE49-F238E27FC236}">
                <a16:creationId xmlns:a16="http://schemas.microsoft.com/office/drawing/2014/main" id="{BB9C2801-4F19-47EB-B103-1EDB5B56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28.21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SIP formats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5A929820-9E67-4247-A8F3-2D67EEEB461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689EDA54-BCD5-472C-8CCB-0D1906AC98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6B18F10A-9555-441A-BA3A-305BD1589EA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1766" name="Rectangle 6">
            <a:extLst>
              <a:ext uri="{FF2B5EF4-FFF2-40B4-BE49-F238E27FC236}">
                <a16:creationId xmlns:a16="http://schemas.microsoft.com/office/drawing/2014/main" id="{BDE5645B-9923-4BF4-B99F-2AF01665AF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1767" name="Rectangle 7">
            <a:extLst>
              <a:ext uri="{FF2B5EF4-FFF2-40B4-BE49-F238E27FC236}">
                <a16:creationId xmlns:a16="http://schemas.microsoft.com/office/drawing/2014/main" id="{7DFDA7D1-B31D-478D-9E77-3B398FD717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1768" name="Rectangle 8">
            <a:extLst>
              <a:ext uri="{FF2B5EF4-FFF2-40B4-BE49-F238E27FC236}">
                <a16:creationId xmlns:a16="http://schemas.microsoft.com/office/drawing/2014/main" id="{78ED3F2F-DADB-466F-8CCE-28C3956C18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1769" name="Rectangle 9">
            <a:extLst>
              <a:ext uri="{FF2B5EF4-FFF2-40B4-BE49-F238E27FC236}">
                <a16:creationId xmlns:a16="http://schemas.microsoft.com/office/drawing/2014/main" id="{B61DA40F-A2DD-49D3-89B3-B0CFA8A60E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501770" name="Picture 10">
            <a:extLst>
              <a:ext uri="{FF2B5EF4-FFF2-40B4-BE49-F238E27FC236}">
                <a16:creationId xmlns:a16="http://schemas.microsoft.com/office/drawing/2014/main" id="{88D71B71-474E-4521-B937-F1E24442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82913"/>
            <a:ext cx="82073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935"/>
    </mc:Choice>
    <mc:Fallback>
      <p:transition spd="slow" advTm="87935"/>
    </mc:Fallback>
  </mc:AlternateContent>
  <p:extLst>
    <p:ext uri="{3A86A75C-4F4B-4683-9AE1-C65F6400EC91}">
      <p14:laserTraceLst xmlns:p14="http://schemas.microsoft.com/office/powerpoint/2010/main">
        <p14:tracePtLst>
          <p14:tracePt t="798" x="2730500" y="2800350"/>
          <p14:tracePt t="803" x="2781300" y="2749550"/>
          <p14:tracePt t="820" x="2794000" y="2686050"/>
          <p14:tracePt t="835" x="2762250" y="2571750"/>
          <p14:tracePt t="854" x="2749550" y="2419350"/>
          <p14:tracePt t="868" x="2730500" y="2235200"/>
          <p14:tracePt t="885" x="2755900" y="2025650"/>
          <p14:tracePt t="902" x="2787650" y="1797050"/>
          <p14:tracePt t="921" x="2813050" y="1581150"/>
          <p14:tracePt t="936" x="2755900" y="1371600"/>
          <p14:tracePt t="953" x="2660650" y="1073150"/>
          <p14:tracePt t="969" x="2609850" y="920750"/>
          <p14:tracePt t="985" x="2584450" y="819150"/>
          <p14:tracePt t="1003" x="2565400" y="781050"/>
          <p14:tracePt t="1018" x="2552700" y="742950"/>
          <p14:tracePt t="1035" x="2533650" y="717550"/>
          <p14:tracePt t="1054" x="2533650" y="704850"/>
          <p14:tracePt t="1068" x="2533650" y="698500"/>
          <p14:tracePt t="1130" x="2527300" y="698500"/>
          <p14:tracePt t="1137" x="2520950" y="698500"/>
          <p14:tracePt t="1152" x="2514600" y="698500"/>
          <p14:tracePt t="1170" x="2514600" y="692150"/>
          <p14:tracePt t="1202" x="2508250" y="685800"/>
          <p14:tracePt t="1218" x="2501900" y="685800"/>
          <p14:tracePt t="1235" x="2489200" y="679450"/>
          <p14:tracePt t="1252" x="2476500" y="666750"/>
          <p14:tracePt t="1268" x="2476500" y="654050"/>
          <p14:tracePt t="1285" x="2470150" y="635000"/>
          <p14:tracePt t="1302" x="2463800" y="628650"/>
          <p14:tracePt t="1318" x="2451100" y="609600"/>
          <p14:tracePt t="1338" x="2451100" y="584200"/>
          <p14:tracePt t="1354" x="2451100" y="565150"/>
          <p14:tracePt t="1369" x="2451100" y="552450"/>
          <p14:tracePt t="1425" x="2457450" y="546100"/>
          <p14:tracePt t="1432" x="2476500" y="539750"/>
          <p14:tracePt t="1441" x="2501900" y="533400"/>
          <p14:tracePt t="1452" x="2540000" y="533400"/>
          <p14:tracePt t="1470" x="2622550" y="520700"/>
          <p14:tracePt t="1485" x="2717800" y="514350"/>
          <p14:tracePt t="1502" x="2781300" y="514350"/>
          <p14:tracePt t="1523" x="2819400" y="514350"/>
          <p14:tracePt t="1578" x="2813050" y="514350"/>
          <p14:tracePt t="1586" x="2781300" y="514350"/>
          <p14:tracePt t="1604" x="2711450" y="514350"/>
          <p14:tracePt t="1619" x="2641600" y="514350"/>
          <p14:tracePt t="1635" x="2584450" y="514350"/>
          <p14:tracePt t="1652" x="2552700" y="514350"/>
          <p14:tracePt t="1697" x="2578100" y="514350"/>
          <p14:tracePt t="1705" x="2603500" y="520700"/>
          <p14:tracePt t="1718" x="2628900" y="527050"/>
          <p14:tracePt t="1735" x="2705100" y="546100"/>
          <p14:tracePt t="1739" x="2743200" y="558800"/>
          <p14:tracePt t="1752" x="2774950" y="571500"/>
          <p14:tracePt t="1769" x="2806700" y="584200"/>
          <p14:tracePt t="1785" x="2813050" y="609600"/>
          <p14:tracePt t="1803" x="2800350" y="692150"/>
          <p14:tracePt t="1819" x="2755900" y="838200"/>
          <p14:tracePt t="1835" x="2724150" y="1066800"/>
          <p14:tracePt t="1854" x="2698750" y="1365250"/>
          <p14:tracePt t="1868" x="2673350" y="1752600"/>
          <p14:tracePt t="1885" x="2628900" y="2165350"/>
          <p14:tracePt t="1902" x="2559050" y="2520950"/>
          <p14:tracePt t="1921" x="2470150" y="2794000"/>
          <p14:tracePt t="1939" x="2355850" y="3105150"/>
          <p14:tracePt t="1953" x="2298700" y="3257550"/>
          <p14:tracePt t="1969" x="2241550" y="3365500"/>
          <p14:tracePt t="1987" x="2190750" y="3409950"/>
          <p14:tracePt t="2002" x="2184400" y="3409950"/>
          <p14:tracePt t="2065" x="2171700" y="3409950"/>
          <p14:tracePt t="2073" x="2152650" y="3409950"/>
          <p14:tracePt t="2089" x="2120900" y="3409950"/>
          <p14:tracePt t="2104" x="2044700" y="3422650"/>
          <p14:tracePt t="2118" x="1993900" y="3435350"/>
          <p14:tracePt t="2135" x="1962150" y="3441700"/>
          <p14:tracePt t="2153" x="1930400" y="3448050"/>
          <p14:tracePt t="2170" x="1905000" y="3467100"/>
          <p14:tracePt t="2185" x="1873250" y="3486150"/>
          <p14:tracePt t="2202" x="1841500" y="3505200"/>
          <p14:tracePt t="2218" x="1809750" y="3530600"/>
          <p14:tracePt t="2235" x="1790700" y="3556000"/>
          <p14:tracePt t="2252" x="1784350" y="3594100"/>
          <p14:tracePt t="2268" x="1771650" y="3644900"/>
          <p14:tracePt t="2285" x="1752600" y="3695700"/>
          <p14:tracePt t="2302" x="1733550" y="3759200"/>
          <p14:tracePt t="2322" x="1695450" y="3829050"/>
          <p14:tracePt t="2335" x="1682750" y="3841750"/>
          <p14:tracePt t="2356" x="1670050" y="3867150"/>
          <p14:tracePt t="2369" x="1663700" y="3873500"/>
          <p14:tracePt t="2402" x="1657350" y="3873500"/>
          <p14:tracePt t="2421" x="1638300" y="3898900"/>
          <p14:tracePt t="2435" x="1606550" y="3924300"/>
          <p14:tracePt t="2452" x="1587500" y="3937000"/>
          <p14:tracePt t="2469" x="1581150" y="3956050"/>
          <p14:tracePt t="2512" x="1581150" y="3962400"/>
          <p14:tracePt t="2529" x="1568450" y="3962400"/>
          <p14:tracePt t="2548" x="1536700" y="3975100"/>
          <p14:tracePt t="2554" x="1524000" y="3981450"/>
          <p14:tracePt t="2569" x="1504950" y="3987800"/>
          <p14:tracePt t="2585" x="1447800" y="4000500"/>
          <p14:tracePt t="2605" x="1397000" y="4006850"/>
          <p14:tracePt t="2619" x="1346200" y="4006850"/>
          <p14:tracePt t="2635" x="1295400" y="4006850"/>
          <p14:tracePt t="2652" x="1244600" y="4006850"/>
          <p14:tracePt t="2671" x="1174750" y="4006850"/>
          <p14:tracePt t="2685" x="1111250" y="3987800"/>
          <p14:tracePt t="2702" x="1047750" y="3949700"/>
          <p14:tracePt t="2718" x="1003300" y="3917950"/>
          <p14:tracePt t="2735" x="971550" y="3886200"/>
          <p14:tracePt t="2752" x="971550" y="3873500"/>
          <p14:tracePt t="2769" x="971550" y="3860800"/>
          <p14:tracePt t="2785" x="971550" y="3822700"/>
          <p14:tracePt t="2802" x="977900" y="3790950"/>
          <p14:tracePt t="2818" x="990600" y="3759200"/>
          <p14:tracePt t="2836" x="1003300" y="3733800"/>
          <p14:tracePt t="2858" x="1009650" y="3702050"/>
          <p14:tracePt t="2868" x="1028700" y="3676650"/>
          <p14:tracePt t="2885" x="1041400" y="3657600"/>
          <p14:tracePt t="2903" x="1047750" y="3651250"/>
          <p14:tracePt t="2923" x="1047750" y="3644900"/>
          <p14:tracePt t="2936" x="1047750" y="3638550"/>
          <p14:tracePt t="3178" x="1054100" y="3638550"/>
          <p14:tracePt t="3705" x="1047750" y="3638550"/>
          <p14:tracePt t="3889" x="1073150" y="3638550"/>
          <p14:tracePt t="3900" x="1104900" y="3638550"/>
          <p14:tracePt t="3905" x="1168400" y="3625850"/>
          <p14:tracePt t="3924" x="1289050" y="3594100"/>
          <p14:tracePt t="3933" x="1352550" y="3594100"/>
          <p14:tracePt t="3940" x="1397000" y="3594100"/>
          <p14:tracePt t="3953" x="1492250" y="3606800"/>
          <p14:tracePt t="3969" x="1555750" y="3606800"/>
          <p14:tracePt t="3985" x="1587500" y="3619500"/>
          <p14:tracePt t="4002" x="1606550" y="3625850"/>
          <p14:tracePt t="4018" x="1612900" y="3632200"/>
          <p14:tracePt t="4035" x="1619250" y="3632200"/>
          <p14:tracePt t="4069" x="1619250" y="3638550"/>
          <p14:tracePt t="4085" x="1619250" y="3657600"/>
          <p14:tracePt t="4104" x="1619250" y="3676650"/>
          <p14:tracePt t="4118" x="1619250" y="3702050"/>
          <p14:tracePt t="4138" x="1619250" y="3746500"/>
          <p14:tracePt t="4152" x="1619250" y="3771900"/>
          <p14:tracePt t="4169" x="1625600" y="3848100"/>
          <p14:tracePt t="4185" x="1631950" y="3873500"/>
          <p14:tracePt t="4202" x="1631950" y="3898900"/>
          <p14:tracePt t="4218" x="1631950" y="3905250"/>
          <p14:tracePt t="4235" x="1619250" y="3911600"/>
          <p14:tracePt t="4252" x="1587500" y="3924300"/>
          <p14:tracePt t="4269" x="1549400" y="3937000"/>
          <p14:tracePt t="4289" x="1492250" y="3956050"/>
          <p14:tracePt t="4301" x="1422400" y="3956050"/>
          <p14:tracePt t="4322" x="1346200" y="3956050"/>
          <p14:tracePt t="4337" x="1327150" y="3943350"/>
          <p14:tracePt t="4354" x="1314450" y="3924300"/>
          <p14:tracePt t="4369" x="1301750" y="3873500"/>
          <p14:tracePt t="4385" x="1301750" y="3822700"/>
          <p14:tracePt t="4402" x="1301750" y="3778250"/>
          <p14:tracePt t="4421" x="1301750" y="3727450"/>
          <p14:tracePt t="4435" x="1301750" y="3676650"/>
          <p14:tracePt t="4452" x="1301750" y="3644900"/>
          <p14:tracePt t="4469" x="1346200" y="3619500"/>
          <p14:tracePt t="4485" x="1384300" y="3600450"/>
          <p14:tracePt t="4502" x="1403350" y="3587750"/>
          <p14:tracePt t="4518" x="1422400" y="3575050"/>
          <p14:tracePt t="4535" x="1435100" y="3568700"/>
          <p14:tracePt t="4543" x="1447800" y="3562350"/>
          <p14:tracePt t="4552" x="1473200" y="3562350"/>
          <p14:tracePt t="4572" x="1504950" y="3562350"/>
          <p14:tracePt t="4585" x="1530350" y="3562350"/>
          <p14:tracePt t="4607" x="1543050" y="3587750"/>
          <p14:tracePt t="4618" x="1543050" y="3625850"/>
          <p14:tracePt t="4635" x="1543050" y="3670300"/>
          <p14:tracePt t="4652" x="1543050" y="3695700"/>
          <p14:tracePt t="4668" x="1536700" y="3714750"/>
          <p14:tracePt t="4721" x="1524000" y="3721100"/>
          <p14:tracePt t="4735" x="1511300" y="3721100"/>
          <p14:tracePt t="4739" x="1504950" y="3727450"/>
          <p14:tracePt t="4752" x="1485900" y="3727450"/>
          <p14:tracePt t="4768" x="1441450" y="3733800"/>
          <p14:tracePt t="4785" x="1422400" y="3733800"/>
          <p14:tracePt t="4807" x="1416050" y="3733800"/>
          <p14:tracePt t="4818" x="1416050" y="3721100"/>
          <p14:tracePt t="4835" x="1409700" y="3721100"/>
          <p14:tracePt t="4869" x="1390650" y="3721100"/>
          <p14:tracePt t="4885" x="1352550" y="3721100"/>
          <p14:tracePt t="4902" x="1289050" y="3721100"/>
          <p14:tracePt t="4923" x="1212850" y="3721100"/>
          <p14:tracePt t="4940" x="1104900" y="3695700"/>
          <p14:tracePt t="4954" x="1035050" y="3676650"/>
          <p14:tracePt t="4970" x="984250" y="3663950"/>
          <p14:tracePt t="4986" x="927100" y="3625850"/>
          <p14:tracePt t="5005" x="882650" y="3581400"/>
          <p14:tracePt t="5018" x="857250" y="3549650"/>
          <p14:tracePt t="5036" x="850900" y="3524250"/>
          <p14:tracePt t="5052" x="850900" y="3517900"/>
          <p14:tracePt t="5069" x="850900" y="3505200"/>
          <p14:tracePt t="5085" x="844550" y="3492500"/>
          <p14:tracePt t="5104" x="844550" y="3479800"/>
          <p14:tracePt t="5118" x="844550" y="3473450"/>
          <p14:tracePt t="5314" x="844550" y="3467100"/>
          <p14:tracePt t="5320" x="844550" y="3460750"/>
          <p14:tracePt t="5329" x="838200" y="3454400"/>
          <p14:tracePt t="5340" x="825500" y="3454400"/>
          <p14:tracePt t="5354" x="806450" y="3454400"/>
          <p14:tracePt t="5368" x="793750" y="3454400"/>
          <p14:tracePt t="5385" x="787400" y="3454400"/>
          <p14:tracePt t="5402" x="774700" y="3448050"/>
          <p14:tracePt t="5419" x="762000" y="3441700"/>
          <p14:tracePt t="5435" x="749300" y="3435350"/>
          <p14:tracePt t="5453" x="730250" y="3435350"/>
          <p14:tracePt t="5469" x="723900" y="3429000"/>
          <p14:tracePt t="5485" x="717550" y="3429000"/>
          <p14:tracePt t="5502" x="704850" y="3429000"/>
          <p14:tracePt t="5518" x="685800" y="3422650"/>
          <p14:tracePt t="5522" x="679450" y="3416300"/>
          <p14:tracePt t="5535" x="673100" y="3409950"/>
          <p14:tracePt t="5546" x="654050" y="3409950"/>
          <p14:tracePt t="5556" x="647700" y="3403600"/>
          <p14:tracePt t="5569" x="635000" y="3403600"/>
          <p14:tracePt t="5585" x="615950" y="3384550"/>
          <p14:tracePt t="5605" x="596900" y="3378200"/>
          <p14:tracePt t="5619" x="596900" y="3365500"/>
          <p14:tracePt t="5635" x="596900" y="3340100"/>
          <p14:tracePt t="5652" x="596900" y="3308350"/>
          <p14:tracePt t="5671" x="596900" y="3282950"/>
          <p14:tracePt t="5685" x="596900" y="3263900"/>
          <p14:tracePt t="5702" x="596900" y="3244850"/>
          <p14:tracePt t="5718" x="596900" y="3219450"/>
          <p14:tracePt t="5721" x="609600" y="3206750"/>
          <p14:tracePt t="5735" x="615950" y="3206750"/>
          <p14:tracePt t="5753" x="622300" y="3194050"/>
          <p14:tracePt t="5768" x="628650" y="3194050"/>
          <p14:tracePt t="5785" x="635000" y="3187700"/>
          <p14:tracePt t="5802" x="641350" y="3175000"/>
          <p14:tracePt t="5818" x="654050" y="3168650"/>
          <p14:tracePt t="5838" x="660400" y="3168650"/>
          <p14:tracePt t="5932" x="660400" y="3162300"/>
          <p14:tracePt t="6211" x="666750" y="3162300"/>
          <p14:tracePt t="6217" x="679450" y="3162300"/>
          <p14:tracePt t="6235" x="704850" y="3143250"/>
          <p14:tracePt t="6252" x="736600" y="3130550"/>
          <p14:tracePt t="6269" x="762000" y="3117850"/>
          <p14:tracePt t="6285" x="781050" y="3117850"/>
          <p14:tracePt t="6305" x="800100" y="3111500"/>
          <p14:tracePt t="6319" x="812800" y="3111500"/>
          <p14:tracePt t="6335" x="831850" y="3111500"/>
          <p14:tracePt t="6338" x="844550" y="3111500"/>
          <p14:tracePt t="6355" x="863600" y="3111500"/>
          <p14:tracePt t="6369" x="869950" y="3111500"/>
          <p14:tracePt t="6385" x="901700" y="3111500"/>
          <p14:tracePt t="6402" x="920750" y="3111500"/>
          <p14:tracePt t="6421" x="939800" y="3111500"/>
          <p14:tracePt t="6435" x="946150" y="3111500"/>
          <p14:tracePt t="6453" x="952500" y="3124200"/>
          <p14:tracePt t="6469" x="965200" y="3143250"/>
          <p14:tracePt t="6487" x="984250" y="3162300"/>
          <p14:tracePt t="6503" x="996950" y="3187700"/>
          <p14:tracePt t="6507" x="1003300" y="3194050"/>
          <p14:tracePt t="6519" x="1009650" y="3206750"/>
          <p14:tracePt t="6540" x="1009650" y="3225800"/>
          <p14:tracePt t="6552" x="1009650" y="3244850"/>
          <p14:tracePt t="6572" x="1009650" y="3257550"/>
          <p14:tracePt t="6588" x="1009650" y="3289300"/>
          <p14:tracePt t="6605" x="1009650" y="3321050"/>
          <p14:tracePt t="6621" x="1009650" y="3352800"/>
          <p14:tracePt t="6635" x="996950" y="3384550"/>
          <p14:tracePt t="6657" x="965200" y="3422650"/>
          <p14:tracePt t="6671" x="965200" y="3435350"/>
          <p14:tracePt t="6685" x="952500" y="3460750"/>
          <p14:tracePt t="6703" x="946150" y="3473450"/>
          <p14:tracePt t="6719" x="933450" y="3486150"/>
          <p14:tracePt t="6722" x="927100" y="3486150"/>
          <p14:tracePt t="6735" x="914400" y="3498850"/>
          <p14:tracePt t="6754" x="895350" y="3505200"/>
          <p14:tracePt t="6774" x="869950" y="3505200"/>
          <p14:tracePt t="6785" x="844550" y="3505200"/>
          <p14:tracePt t="6803" x="825500" y="3511550"/>
          <p14:tracePt t="6821" x="793750" y="3511550"/>
          <p14:tracePt t="6835" x="774700" y="3511550"/>
          <p14:tracePt t="6855" x="749300" y="3498850"/>
          <p14:tracePt t="6860" x="736600" y="3479800"/>
          <p14:tracePt t="6869" x="730250" y="3467100"/>
          <p14:tracePt t="6886" x="717550" y="3429000"/>
          <p14:tracePt t="6902" x="704850" y="3390900"/>
          <p14:tracePt t="6922" x="698500" y="3371850"/>
          <p14:tracePt t="6940" x="692150" y="3359150"/>
          <p14:tracePt t="6953" x="692150" y="3352800"/>
          <p14:tracePt t="6968" x="692150" y="3346450"/>
          <p14:tracePt t="6989" x="698500" y="3327400"/>
          <p14:tracePt t="7002" x="723900" y="3314700"/>
          <p14:tracePt t="7018" x="762000" y="3302000"/>
          <p14:tracePt t="7040" x="800100" y="3289300"/>
          <p14:tracePt t="7053" x="838200" y="3282950"/>
          <p14:tracePt t="7068" x="876300" y="3270250"/>
          <p14:tracePt t="7085" x="901700" y="3263900"/>
          <p14:tracePt t="7106" x="901700" y="3257550"/>
          <p14:tracePt t="7138" x="908050" y="3257550"/>
          <p14:tracePt t="7170" x="914400" y="3244850"/>
          <p14:tracePt t="7216" x="920750" y="3244850"/>
          <p14:tracePt t="7250" x="927100" y="3244850"/>
          <p14:tracePt t="7256" x="927100" y="3238500"/>
          <p14:tracePt t="7269" x="933450" y="3232150"/>
          <p14:tracePt t="7302" x="946150" y="3232150"/>
          <p14:tracePt t="7318" x="952500" y="3232150"/>
          <p14:tracePt t="7337" x="965200" y="3225800"/>
          <p14:tracePt t="7354" x="977900" y="3219450"/>
          <p14:tracePt t="7634" x="977900" y="3225800"/>
          <p14:tracePt t="7640" x="977900" y="3232150"/>
          <p14:tracePt t="7653" x="977900" y="3238500"/>
          <p14:tracePt t="7671" x="977900" y="3244850"/>
          <p14:tracePt t="7721" x="977900" y="3251200"/>
          <p14:tracePt t="7732" x="977900" y="3257550"/>
          <p14:tracePt t="7736" x="971550" y="3270250"/>
          <p14:tracePt t="7752" x="971550" y="3282950"/>
          <p14:tracePt t="7768" x="971550" y="3302000"/>
          <p14:tracePt t="7790" x="971550" y="3308350"/>
          <p14:tracePt t="7923" x="971550" y="3314700"/>
          <p14:tracePt t="7993" x="977900" y="3314700"/>
          <p14:tracePt t="8001" x="984250" y="3314700"/>
          <p14:tracePt t="8018" x="996950" y="3314700"/>
          <p14:tracePt t="8082" x="1003300" y="3314700"/>
          <p14:tracePt t="8109" x="1009650" y="3314700"/>
          <p14:tracePt t="8209" x="1009650" y="3321050"/>
          <p14:tracePt t="8217" x="1003300" y="3321050"/>
          <p14:tracePt t="8235" x="996950" y="3327400"/>
          <p14:tracePt t="8273" x="996950" y="3333750"/>
          <p14:tracePt t="8282" x="990600" y="3340100"/>
          <p14:tracePt t="8361" x="990600" y="3346450"/>
          <p14:tracePt t="8369" x="990600" y="3352800"/>
          <p14:tracePt t="8393" x="990600" y="3359150"/>
          <p14:tracePt t="8425" x="984250" y="3359150"/>
          <p14:tracePt t="8464" x="984250" y="3365500"/>
          <p14:tracePt t="8616" x="1003300" y="3365500"/>
          <p14:tracePt t="8625" x="1028700" y="3365500"/>
          <p14:tracePt t="8635" x="1054100" y="3365500"/>
          <p14:tracePt t="8652" x="1104900" y="3365500"/>
          <p14:tracePt t="8670" x="1174750" y="3365500"/>
          <p14:tracePt t="8686" x="1212850" y="3365500"/>
          <p14:tracePt t="8702" x="1219200" y="3365500"/>
          <p14:tracePt t="8737" x="1225550" y="3365500"/>
          <p14:tracePt t="8818" x="1219200" y="3365500"/>
          <p14:tracePt t="8825" x="1212850" y="3371850"/>
          <p14:tracePt t="8905" x="1219200" y="3371850"/>
          <p14:tracePt t="8932" x="1282700" y="3359150"/>
          <p14:tracePt t="8936" x="1314450" y="3359150"/>
          <p14:tracePt t="8954" x="1384300" y="3352800"/>
          <p14:tracePt t="8969" x="1441450" y="3333750"/>
          <p14:tracePt t="8985" x="1485900" y="3327400"/>
          <p14:tracePt t="9002" x="1498600" y="3314700"/>
          <p14:tracePt t="9018" x="1498600" y="3308350"/>
          <p14:tracePt t="9040" x="1498600" y="3282950"/>
          <p14:tracePt t="9052" x="1498600" y="3270250"/>
          <p14:tracePt t="9070" x="1498600" y="3251200"/>
          <p14:tracePt t="9085" x="1498600" y="3244850"/>
          <p14:tracePt t="9169" x="1485900" y="3263900"/>
          <p14:tracePt t="9178" x="1485900" y="3276600"/>
          <p14:tracePt t="9187" x="1485900" y="3295650"/>
          <p14:tracePt t="9202" x="1479550" y="3321050"/>
          <p14:tracePt t="9218" x="1479550" y="3333750"/>
          <p14:tracePt t="9252" x="1511300" y="3333750"/>
          <p14:tracePt t="9269" x="1530350" y="3333750"/>
          <p14:tracePt t="9285" x="1549400" y="3302000"/>
          <p14:tracePt t="9302" x="1562100" y="3270250"/>
          <p14:tracePt t="9319" x="1574800" y="3257550"/>
          <p14:tracePt t="9378" x="1574800" y="3270250"/>
          <p14:tracePt t="9386" x="1587500" y="3282950"/>
          <p14:tracePt t="9402" x="1593850" y="3308350"/>
          <p14:tracePt t="9422" x="1612900" y="3333750"/>
          <p14:tracePt t="9435" x="1625600" y="3352800"/>
          <p14:tracePt t="9452" x="1625600" y="3371850"/>
          <p14:tracePt t="9470" x="1606550" y="3390900"/>
          <p14:tracePt t="9490" x="1555750" y="3403600"/>
          <p14:tracePt t="9503" x="1511300" y="3416300"/>
          <p14:tracePt t="9518" x="1479550" y="3416300"/>
          <p14:tracePt t="9522" x="1473200" y="3416300"/>
          <p14:tracePt t="9540" x="1447800" y="3378200"/>
          <p14:tracePt t="9556" x="1441450" y="3327400"/>
          <p14:tracePt t="9568" x="1435100" y="3270250"/>
          <p14:tracePt t="9586" x="1435100" y="3213100"/>
          <p14:tracePt t="9605" x="1447800" y="3168650"/>
          <p14:tracePt t="9619" x="1498600" y="3136900"/>
          <p14:tracePt t="9635" x="1587500" y="3130550"/>
          <p14:tracePt t="9652" x="1663700" y="3149600"/>
          <p14:tracePt t="9669" x="1714500" y="3232150"/>
          <p14:tracePt t="9685" x="1752600" y="3314700"/>
          <p14:tracePt t="9702" x="1752600" y="3371850"/>
          <p14:tracePt t="9719" x="1739900" y="3409950"/>
          <p14:tracePt t="9735" x="1720850" y="3429000"/>
          <p14:tracePt t="9752" x="1714500" y="3429000"/>
          <p14:tracePt t="9769" x="1714500" y="3435350"/>
          <p14:tracePt t="9789" x="1708150" y="3435350"/>
          <p14:tracePt t="9802" x="1701800" y="3409950"/>
          <p14:tracePt t="9822" x="1695450" y="3390900"/>
          <p14:tracePt t="9835" x="1695450" y="3384550"/>
          <p14:tracePt t="9857" x="1695450" y="3371850"/>
          <p14:tracePt t="9869" x="1695450" y="3365500"/>
          <p14:tracePt t="9886" x="1695450" y="3359150"/>
          <p14:tracePt t="9902" x="1695450" y="3352800"/>
          <p14:tracePt t="9922" x="1682750" y="3352800"/>
          <p14:tracePt t="10016" x="1682750" y="3346450"/>
          <p14:tracePt t="10049" x="1695450" y="3346450"/>
          <p14:tracePt t="10057" x="1708150" y="3346450"/>
          <p14:tracePt t="10069" x="1727200" y="3346450"/>
          <p14:tracePt t="10085" x="1778000" y="3346450"/>
          <p14:tracePt t="10104" x="1860550" y="3346450"/>
          <p14:tracePt t="10118" x="1924050" y="3346450"/>
          <p14:tracePt t="10136" x="1962150" y="3346450"/>
          <p14:tracePt t="10152" x="1968500" y="3346450"/>
          <p14:tracePt t="10300" x="1993900" y="3346450"/>
          <p14:tracePt t="10308" x="2012950" y="3346450"/>
          <p14:tracePt t="10318" x="2025650" y="3352800"/>
          <p14:tracePt t="10340" x="2089150" y="3365500"/>
          <p14:tracePt t="10355" x="2108200" y="3365500"/>
          <p14:tracePt t="10368" x="2114550" y="3365500"/>
          <p14:tracePt t="10554" x="2114550" y="3359150"/>
          <p14:tracePt t="10622" x="2114550" y="3371850"/>
          <p14:tracePt t="10625" x="2127250" y="3378200"/>
          <p14:tracePt t="10635" x="2133600" y="3384550"/>
          <p14:tracePt t="10652" x="2139950" y="3390900"/>
          <p14:tracePt t="10669" x="2146300" y="3397250"/>
          <p14:tracePt t="10833" x="2152650" y="3397250"/>
          <p14:tracePt t="10841" x="2171700" y="3397250"/>
          <p14:tracePt t="10856" x="2197100" y="3397250"/>
          <p14:tracePt t="10868" x="2266950" y="3397250"/>
          <p14:tracePt t="10885" x="2324100" y="3397250"/>
          <p14:tracePt t="10902" x="2349500" y="3397250"/>
          <p14:tracePt t="10922" x="2355850" y="3397250"/>
          <p14:tracePt t="11010" x="2362200" y="3397250"/>
          <p14:tracePt t="11017" x="2368550" y="3397250"/>
          <p14:tracePt t="11026" x="2374900" y="3397250"/>
          <p14:tracePt t="11038" x="2381250" y="3397250"/>
          <p14:tracePt t="11052" x="2381250" y="3390900"/>
          <p14:tracePt t="11265" x="2387600" y="3390900"/>
          <p14:tracePt t="11274" x="2406650" y="3390900"/>
          <p14:tracePt t="11281" x="2432050" y="3384550"/>
          <p14:tracePt t="11293" x="2463800" y="3378200"/>
          <p14:tracePt t="11302" x="2495550" y="3378200"/>
          <p14:tracePt t="11322" x="2584450" y="3352800"/>
          <p14:tracePt t="11335" x="2622550" y="3352800"/>
          <p14:tracePt t="11354" x="2711450" y="3346450"/>
          <p14:tracePt t="11368" x="2743200" y="3346450"/>
          <p14:tracePt t="11385" x="2755900" y="3346450"/>
          <p14:tracePt t="11648" x="2755900" y="3352800"/>
          <p14:tracePt t="11681" x="2762250" y="3352800"/>
          <p14:tracePt t="11722" x="2768600" y="3352800"/>
          <p14:tracePt t="11734" x="2774950" y="3352800"/>
          <p14:tracePt t="11737" x="2794000" y="3352800"/>
          <p14:tracePt t="11752" x="2806700" y="3352800"/>
          <p14:tracePt t="11768" x="2851150" y="3365500"/>
          <p14:tracePt t="11789" x="2857500" y="3365500"/>
          <p14:tracePt t="11870" x="2832100" y="3365500"/>
          <p14:tracePt t="11873" x="2794000" y="3365500"/>
          <p14:tracePt t="11885" x="2749550" y="3365500"/>
          <p14:tracePt t="11902" x="2641600" y="3352800"/>
          <p14:tracePt t="11922" x="2540000" y="3359150"/>
          <p14:tracePt t="11936" x="2514600" y="3359150"/>
          <p14:tracePt t="11952" x="2457450" y="3359150"/>
          <p14:tracePt t="11969" x="2413000" y="3359150"/>
          <p14:tracePt t="11985" x="2330450" y="3365500"/>
          <p14:tracePt t="12002" x="2254250" y="3359150"/>
          <p14:tracePt t="12018" x="2197100" y="3352800"/>
          <p14:tracePt t="12035" x="2146300" y="3352800"/>
          <p14:tracePt t="12052" x="2101850" y="3352800"/>
          <p14:tracePt t="12068" x="2057400" y="3352800"/>
          <p14:tracePt t="12085" x="2012950" y="3346450"/>
          <p14:tracePt t="12105" x="1936750" y="3333750"/>
          <p14:tracePt t="12118" x="1917700" y="3333750"/>
          <p14:tracePt t="12135" x="1885950" y="3333750"/>
          <p14:tracePt t="12152" x="1866900" y="3333750"/>
          <p14:tracePt t="12169" x="1828800" y="3327400"/>
          <p14:tracePt t="12185" x="1803400" y="3327400"/>
          <p14:tracePt t="12202" x="1771650" y="3327400"/>
          <p14:tracePt t="12219" x="1746250" y="3327400"/>
          <p14:tracePt t="12235" x="1708150" y="3327400"/>
          <p14:tracePt t="12252" x="1670050" y="3327400"/>
          <p14:tracePt t="12268" x="1631950" y="3302000"/>
          <p14:tracePt t="12285" x="1606550" y="3295650"/>
          <p14:tracePt t="12304" x="1587500" y="3282950"/>
          <p14:tracePt t="12319" x="1581150" y="3282950"/>
          <p14:tracePt t="12569" x="1574800" y="3282950"/>
          <p14:tracePt t="12641" x="1587500" y="3282950"/>
          <p14:tracePt t="12653" x="1593850" y="3282950"/>
          <p14:tracePt t="12671" x="1600200" y="3289300"/>
          <p14:tracePt t="12685" x="1612900" y="3295650"/>
          <p14:tracePt t="12702" x="1619250" y="3302000"/>
          <p14:tracePt t="12787" x="1625600" y="3302000"/>
          <p14:tracePt t="12795" x="1651000" y="3302000"/>
          <p14:tracePt t="12802" x="1682750" y="3314700"/>
          <p14:tracePt t="12819" x="1720850" y="3327400"/>
          <p14:tracePt t="12835" x="1771650" y="3346450"/>
          <p14:tracePt t="12854" x="1809750" y="3346450"/>
          <p14:tracePt t="12860" x="1822450" y="3352800"/>
          <p14:tracePt t="12868" x="1828800" y="3352800"/>
          <p14:tracePt t="12886" x="1854200" y="3359150"/>
          <p14:tracePt t="12902" x="1873250" y="3365500"/>
          <p14:tracePt t="12921" x="1930400" y="3371850"/>
          <p14:tracePt t="12932" x="1955800" y="3378200"/>
          <p14:tracePt t="12938" x="1981200" y="3378200"/>
          <p14:tracePt t="12953" x="2032000" y="3384550"/>
          <p14:tracePt t="12969" x="2070100" y="3390900"/>
          <p14:tracePt t="12986" x="2095500" y="3397250"/>
          <p14:tracePt t="13002" x="2127250" y="3403600"/>
          <p14:tracePt t="13019" x="2159000" y="3403600"/>
          <p14:tracePt t="13038" x="2190750" y="3403600"/>
          <p14:tracePt t="13048" x="2209800" y="3403600"/>
          <p14:tracePt t="13049" x="2228850" y="3403600"/>
          <p14:tracePt t="13058" x="2260600" y="3403600"/>
          <p14:tracePt t="13070" x="2286000" y="3403600"/>
          <p14:tracePt t="13087" x="2336800" y="3403600"/>
          <p14:tracePt t="13105" x="2425700" y="3403600"/>
          <p14:tracePt t="13119" x="2457450" y="3403600"/>
          <p14:tracePt t="13136" x="2520950" y="3403600"/>
          <p14:tracePt t="13153" x="2609850" y="3403600"/>
          <p14:tracePt t="13172" x="2654300" y="3403600"/>
          <p14:tracePt t="13186" x="2698750" y="3403600"/>
          <p14:tracePt t="13202" x="2736850" y="3403600"/>
          <p14:tracePt t="13219" x="2774950" y="3403600"/>
          <p14:tracePt t="13236" x="2819400" y="3403600"/>
          <p14:tracePt t="13252" x="2844800" y="3403600"/>
          <p14:tracePt t="13269" x="2889250" y="3403600"/>
          <p14:tracePt t="13288" x="2921000" y="3403600"/>
          <p14:tracePt t="13302" x="2959100" y="3397250"/>
          <p14:tracePt t="13321" x="2997200" y="3384550"/>
          <p14:tracePt t="13336" x="3003550" y="3384550"/>
          <p14:tracePt t="13496" x="3003550" y="3378200"/>
          <p14:tracePt t="13506" x="3003550" y="3371850"/>
          <p14:tracePt t="13513" x="2990850" y="3371850"/>
          <p14:tracePt t="13522" x="2978150" y="3371850"/>
          <p14:tracePt t="13535" x="2952750" y="3371850"/>
          <p14:tracePt t="13552" x="2914650" y="3371850"/>
          <p14:tracePt t="13568" x="2825750" y="3371850"/>
          <p14:tracePt t="13585" x="2768600" y="3371850"/>
          <p14:tracePt t="13605" x="2717800" y="3371850"/>
          <p14:tracePt t="13618" x="2673350" y="3371850"/>
          <p14:tracePt t="13635" x="2628900" y="3371850"/>
          <p14:tracePt t="13652" x="2584450" y="3371850"/>
          <p14:tracePt t="13671" x="2514600" y="3371850"/>
          <p14:tracePt t="13674" x="2476500" y="3371850"/>
          <p14:tracePt t="13685" x="2444750" y="3371850"/>
          <p14:tracePt t="13702" x="2374900" y="3371850"/>
          <p14:tracePt t="13718" x="2305050" y="3378200"/>
          <p14:tracePt t="13735" x="2247900" y="3384550"/>
          <p14:tracePt t="13752" x="2209800" y="3390900"/>
          <p14:tracePt t="13768" x="2152650" y="3390900"/>
          <p14:tracePt t="13785" x="2108200" y="3390900"/>
          <p14:tracePt t="13802" x="2051050" y="3397250"/>
          <p14:tracePt t="13818" x="1993900" y="3397250"/>
          <p14:tracePt t="13835" x="1955800" y="3397250"/>
          <p14:tracePt t="13854" x="1936750" y="3403600"/>
          <p14:tracePt t="13871" x="1917700" y="3403600"/>
          <p14:tracePt t="13885" x="1898650" y="3403600"/>
          <p14:tracePt t="13902" x="1879600" y="3403600"/>
          <p14:tracePt t="13921" x="1816100" y="3403600"/>
          <p14:tracePt t="13929" x="1790700" y="3403600"/>
          <p14:tracePt t="13936" x="1771650" y="3403600"/>
          <p14:tracePt t="13953" x="1727200" y="3403600"/>
          <p14:tracePt t="13969" x="1708150" y="3403600"/>
          <p14:tracePt t="13986" x="1676400" y="3403600"/>
          <p14:tracePt t="14002" x="1657350" y="3403600"/>
          <p14:tracePt t="14019" x="1651000" y="3409950"/>
          <p14:tracePt t="14173" x="1651000" y="3403600"/>
          <p14:tracePt t="14209" x="1644650" y="3403600"/>
          <p14:tracePt t="14217" x="1625600" y="3403600"/>
          <p14:tracePt t="14238" x="1587500" y="3403600"/>
          <p14:tracePt t="14252" x="1530350" y="3416300"/>
          <p14:tracePt t="14269" x="1460500" y="3429000"/>
          <p14:tracePt t="14285" x="1390650" y="3429000"/>
          <p14:tracePt t="14302" x="1371600" y="3429000"/>
          <p14:tracePt t="14337" x="1365250" y="3429000"/>
          <p14:tracePt t="14606" x="1365250" y="3435350"/>
          <p14:tracePt t="14619" x="1365250" y="3441700"/>
          <p14:tracePt t="14635" x="1339850" y="3448050"/>
          <p14:tracePt t="14652" x="1295400" y="3460750"/>
          <p14:tracePt t="14671" x="1238250" y="3460750"/>
          <p14:tracePt t="14685" x="1187450" y="3460750"/>
          <p14:tracePt t="14702" x="1155700" y="3460750"/>
          <p14:tracePt t="14718" x="1130300" y="3460750"/>
          <p14:tracePt t="14722" x="1123950" y="3460750"/>
          <p14:tracePt t="14735" x="1111250" y="3460750"/>
          <p14:tracePt t="14769" x="1085850" y="3441700"/>
          <p14:tracePt t="14785" x="1066800" y="3429000"/>
          <p14:tracePt t="14802" x="1054100" y="3416300"/>
          <p14:tracePt t="14822" x="1041400" y="3403600"/>
          <p14:tracePt t="14836" x="1028700" y="3390900"/>
          <p14:tracePt t="14854" x="1022350" y="3378200"/>
          <p14:tracePt t="14928" x="1022350" y="3365500"/>
          <p14:tracePt t="14932" x="1022350" y="3352800"/>
          <p14:tracePt t="14936" x="1022350" y="3340100"/>
          <p14:tracePt t="14954" x="1022350" y="3308350"/>
          <p14:tracePt t="14969" x="1022350" y="3282950"/>
          <p14:tracePt t="14987" x="1022350" y="3251200"/>
          <p14:tracePt t="15002" x="1022350" y="3225800"/>
          <p14:tracePt t="15019" x="1022350" y="3206750"/>
          <p14:tracePt t="15035" x="1028700" y="3194050"/>
          <p14:tracePt t="15052" x="1028700" y="3175000"/>
          <p14:tracePt t="15070" x="1035050" y="3155950"/>
          <p14:tracePt t="15091" x="1054100" y="3136900"/>
          <p14:tracePt t="15105" x="1066800" y="3117850"/>
          <p14:tracePt t="15136" x="1079500" y="3105150"/>
          <p14:tracePt t="15152" x="1085850" y="3105150"/>
          <p14:tracePt t="15171" x="1111250" y="3092450"/>
          <p14:tracePt t="15185" x="1143000" y="3086100"/>
          <p14:tracePt t="15202" x="1181100" y="3086100"/>
          <p14:tracePt t="15219" x="1219200" y="3079750"/>
          <p14:tracePt t="15235" x="1244600" y="3073400"/>
          <p14:tracePt t="15252" x="1257300" y="3073400"/>
          <p14:tracePt t="15269" x="1289050" y="3073400"/>
          <p14:tracePt t="15291" x="1346200" y="3073400"/>
          <p14:tracePt t="15305" x="1397000" y="3073400"/>
          <p14:tracePt t="15319" x="1409700" y="3073400"/>
          <p14:tracePt t="15335" x="1422400" y="3073400"/>
          <p14:tracePt t="15341" x="1428750" y="3073400"/>
          <p14:tracePt t="15465" x="1422400" y="3067050"/>
          <p14:tracePt t="15506" x="1422400" y="3073400"/>
          <p14:tracePt t="15513" x="1428750" y="3079750"/>
          <p14:tracePt t="15525" x="1435100" y="3092450"/>
          <p14:tracePt t="15540" x="1441450" y="3117850"/>
          <p14:tracePt t="15552" x="1441450" y="3155950"/>
          <p14:tracePt t="15568" x="1441450" y="3181350"/>
          <p14:tracePt t="15585" x="1441450" y="3213100"/>
          <p14:tracePt t="15606" x="1441450" y="3232150"/>
          <p14:tracePt t="15617" x="1441450" y="3257550"/>
          <p14:tracePt t="15626" x="1441450" y="3270250"/>
          <p14:tracePt t="15636" x="1441450" y="3282950"/>
          <p14:tracePt t="15652" x="1428750" y="3308350"/>
          <p14:tracePt t="15670" x="1416050" y="3327400"/>
          <p14:tracePt t="15685" x="1409700" y="3352800"/>
          <p14:tracePt t="15761" x="1409700" y="3359150"/>
          <p14:tracePt t="15785" x="1390650" y="3359150"/>
          <p14:tracePt t="15798" x="1390650" y="3365500"/>
          <p14:tracePt t="15802" x="1377950" y="3365500"/>
          <p14:tracePt t="15820" x="1365250" y="3371850"/>
          <p14:tracePt t="15835" x="1346200" y="3378200"/>
          <p14:tracePt t="15854" x="1314450" y="3384550"/>
          <p14:tracePt t="15859" x="1301750" y="3390900"/>
          <p14:tracePt t="15868" x="1282700" y="3397250"/>
          <p14:tracePt t="15887" x="1231900" y="3416300"/>
          <p14:tracePt t="15902" x="1187450" y="3448050"/>
          <p14:tracePt t="15921" x="1111250" y="3479800"/>
          <p14:tracePt t="15937" x="1066800" y="3492500"/>
          <p14:tracePt t="15952" x="1054100" y="3505200"/>
          <p14:tracePt t="15969" x="1028700" y="3511550"/>
          <p14:tracePt t="15986" x="1022350" y="3511550"/>
          <p14:tracePt t="16003" x="1016000" y="3511550"/>
          <p14:tracePt t="16019" x="990600" y="3511550"/>
          <p14:tracePt t="16041" x="965200" y="3505200"/>
          <p14:tracePt t="16053" x="952500" y="3505200"/>
          <p14:tracePt t="16068" x="946150" y="3505200"/>
          <p14:tracePt t="16085" x="939800" y="3498850"/>
          <p14:tracePt t="16130" x="927100" y="3498850"/>
          <p14:tracePt t="16149" x="920750" y="3498850"/>
          <p14:tracePt t="16153" x="914400" y="3498850"/>
          <p14:tracePt t="16172" x="901700" y="3498850"/>
          <p14:tracePt t="16185" x="882650" y="3498850"/>
          <p14:tracePt t="16202" x="857250" y="3498850"/>
          <p14:tracePt t="16219" x="825500" y="3498850"/>
          <p14:tracePt t="16235" x="806450" y="3498850"/>
          <p14:tracePt t="16252" x="774700" y="3505200"/>
          <p14:tracePt t="16269" x="755650" y="3505200"/>
          <p14:tracePt t="16285" x="736600" y="3505200"/>
          <p14:tracePt t="16305" x="704850" y="3505200"/>
          <p14:tracePt t="16318" x="698500" y="3498850"/>
          <p14:tracePt t="16338" x="673100" y="3492500"/>
          <p14:tracePt t="16355" x="654050" y="3486150"/>
          <p14:tracePt t="16369" x="622300" y="3454400"/>
          <p14:tracePt t="16386" x="603250" y="3422650"/>
          <p14:tracePt t="16402" x="584200" y="3397250"/>
          <p14:tracePt t="16421" x="577850" y="3390900"/>
          <p14:tracePt t="16452" x="571500" y="3390900"/>
          <p14:tracePt t="16469" x="571500" y="3378200"/>
          <p14:tracePt t="16486" x="584200" y="3359150"/>
          <p14:tracePt t="16503" x="603250" y="3327400"/>
          <p14:tracePt t="16523" x="628650" y="3289300"/>
          <p14:tracePt t="16538" x="647700" y="3270250"/>
          <p14:tracePt t="16552" x="673100" y="3251200"/>
          <p14:tracePt t="16571" x="717550" y="3225800"/>
          <p14:tracePt t="16586" x="774700" y="3206750"/>
          <p14:tracePt t="16604" x="831850" y="3194050"/>
          <p14:tracePt t="16619" x="863600" y="3187700"/>
          <p14:tracePt t="16636" x="895350" y="3187700"/>
          <p14:tracePt t="16653" x="939800" y="3187700"/>
          <p14:tracePt t="16671" x="971550" y="3187700"/>
          <p14:tracePt t="16686" x="1009650" y="3187700"/>
          <p14:tracePt t="16703" x="1022350" y="3194050"/>
          <p14:tracePt t="16737" x="1022350" y="3206750"/>
          <p14:tracePt t="16752" x="1022350" y="3225800"/>
          <p14:tracePt t="16769" x="1028700" y="3289300"/>
          <p14:tracePt t="16785" x="1028700" y="3340100"/>
          <p14:tracePt t="16803" x="1028700" y="3378200"/>
          <p14:tracePt t="16819" x="1028700" y="3403600"/>
          <p14:tracePt t="16835" x="1016000" y="3416300"/>
          <p14:tracePt t="16854" x="996950" y="3435350"/>
          <p14:tracePt t="16869" x="977900" y="3460750"/>
          <p14:tracePt t="16885" x="939800" y="3505200"/>
          <p14:tracePt t="16902" x="863600" y="3556000"/>
          <p14:tracePt t="16922" x="787400" y="3594100"/>
          <p14:tracePt t="16934" x="692150" y="3651250"/>
          <p14:tracePt t="16949" x="628650" y="3702050"/>
          <p14:tracePt t="16954" x="603250" y="3708400"/>
          <p14:tracePt t="16970" x="558800" y="3727450"/>
          <p14:tracePt t="16985" x="527050" y="3746500"/>
          <p14:tracePt t="17002" x="495300" y="3759200"/>
          <p14:tracePt t="17019" x="482600" y="3771900"/>
          <p14:tracePt t="17035" x="482600" y="3778250"/>
          <p14:tracePt t="17153" x="482600" y="3759200"/>
          <p14:tracePt t="17165" x="495300" y="3740150"/>
          <p14:tracePt t="17174" x="508000" y="3721100"/>
          <p14:tracePt t="17178" x="520700" y="3695700"/>
          <p14:tracePt t="17185" x="546100" y="3676650"/>
          <p14:tracePt t="17202" x="584200" y="3632200"/>
          <p14:tracePt t="17219" x="635000" y="3594100"/>
          <p14:tracePt t="17235" x="685800" y="3562350"/>
          <p14:tracePt t="17252" x="717550" y="3524250"/>
          <p14:tracePt t="17268" x="723900" y="3517900"/>
          <p14:tracePt t="17313" x="730250" y="3517900"/>
          <p14:tracePt t="17329" x="730250" y="3511550"/>
          <p14:tracePt t="17464" x="717550" y="3517900"/>
          <p14:tracePt t="17479" x="692150" y="3517900"/>
          <p14:tracePt t="17486" x="673100" y="3517900"/>
          <p14:tracePt t="17488" x="641350" y="3517900"/>
          <p14:tracePt t="17502" x="622300" y="3517900"/>
          <p14:tracePt t="17519" x="584200" y="3517900"/>
          <p14:tracePt t="17526" x="571500" y="3511550"/>
          <p14:tracePt t="17535" x="565150" y="3505200"/>
          <p14:tracePt t="17569" x="565150" y="3492500"/>
          <p14:tracePt t="17585" x="577850" y="3486150"/>
          <p14:tracePt t="17604" x="584200" y="3473450"/>
          <p14:tracePt t="17621" x="590550" y="3460750"/>
          <p14:tracePt t="17635" x="622300" y="3454400"/>
          <p14:tracePt t="17652" x="679450" y="3448050"/>
          <p14:tracePt t="17668" x="742950" y="3441700"/>
          <p14:tracePt t="17685" x="819150" y="3435350"/>
          <p14:tracePt t="17702" x="876300" y="3429000"/>
          <p14:tracePt t="17719" x="895350" y="3422650"/>
          <p14:tracePt t="17736" x="901700" y="3422650"/>
          <p14:tracePt t="17921" x="901700" y="3429000"/>
          <p14:tracePt t="17932" x="901700" y="3486150"/>
          <p14:tracePt t="17938" x="895350" y="3511550"/>
          <p14:tracePt t="17953" x="869950" y="3594100"/>
          <p14:tracePt t="17969" x="831850" y="3670300"/>
          <p14:tracePt t="17986" x="800100" y="3727450"/>
          <p14:tracePt t="18003" x="768350" y="3765550"/>
          <p14:tracePt t="18019" x="762000" y="3778250"/>
          <p14:tracePt t="18296" x="762000" y="3784600"/>
          <p14:tracePt t="18305" x="762000" y="3790950"/>
          <p14:tracePt t="18319" x="768350" y="3803650"/>
          <p14:tracePt t="18335" x="863600" y="3822700"/>
          <p14:tracePt t="18354" x="1244600" y="3924300"/>
          <p14:tracePt t="18368" x="1657350" y="4006850"/>
          <p14:tracePt t="18385" x="2025650" y="4108450"/>
          <p14:tracePt t="18402" x="2374900" y="4184650"/>
          <p14:tracePt t="18422" x="2654300" y="4241800"/>
          <p14:tracePt t="18428" x="2774950" y="4279900"/>
          <p14:tracePt t="18435" x="2870200" y="4311650"/>
          <p14:tracePt t="18453" x="2959100" y="4343400"/>
          <p14:tracePt t="18470" x="2978150" y="4343400"/>
          <p14:tracePt t="18502" x="2971800" y="4343400"/>
          <p14:tracePt t="18518" x="2933700" y="4343400"/>
          <p14:tracePt t="18538" x="2838450" y="4311650"/>
          <p14:tracePt t="18552" x="2787650" y="4298950"/>
          <p14:tracePt t="18568" x="2514600" y="4191000"/>
          <p14:tracePt t="18585" x="2247900" y="4102100"/>
          <p14:tracePt t="18604" x="1981200" y="4019550"/>
          <p14:tracePt t="18619" x="1739900" y="3930650"/>
          <p14:tracePt t="18635" x="1555750" y="3867150"/>
          <p14:tracePt t="18652" x="1428750" y="3816350"/>
          <p14:tracePt t="18669" x="1377950" y="3797300"/>
          <p14:tracePt t="18685" x="1365250" y="3784600"/>
          <p14:tracePt t="18737" x="1339850" y="3784600"/>
          <p14:tracePt t="18745" x="1320800" y="3759200"/>
          <p14:tracePt t="18755" x="1289050" y="3752850"/>
          <p14:tracePt t="18768" x="1238250" y="3714750"/>
          <p14:tracePt t="18785" x="1181100" y="3695700"/>
          <p14:tracePt t="18802" x="1130300" y="3683000"/>
          <p14:tracePt t="18819" x="1098550" y="3663950"/>
          <p14:tracePt t="18835" x="1079500" y="3651250"/>
          <p14:tracePt t="18897" x="1079500" y="3644900"/>
          <p14:tracePt t="18985" x="1079500" y="3638550"/>
          <p14:tracePt t="19025" x="1079500" y="3632200"/>
          <p14:tracePt t="19046" x="1079500" y="3625850"/>
          <p14:tracePt t="19611" x="1117600" y="3625850"/>
          <p14:tracePt t="19619" x="1136650" y="3625850"/>
          <p14:tracePt t="19652" x="1225550" y="3651250"/>
          <p14:tracePt t="19673" x="1308100" y="3670300"/>
          <p14:tracePt t="19682" x="1447800" y="3695700"/>
          <p14:tracePt t="19689" x="1555750" y="3695700"/>
          <p14:tracePt t="19703" x="1670050" y="3670300"/>
          <p14:tracePt t="19720" x="2063750" y="3575050"/>
          <p14:tracePt t="19739" x="2336800" y="3479800"/>
          <p14:tracePt t="19753" x="2603500" y="3378200"/>
          <p14:tracePt t="19769" x="2832100" y="3282950"/>
          <p14:tracePt t="19788" x="2997200" y="3213100"/>
          <p14:tracePt t="19803" x="3086100" y="3143250"/>
          <p14:tracePt t="19818" x="3079750" y="3073400"/>
          <p14:tracePt t="19837" x="3067050" y="2997200"/>
          <p14:tracePt t="19855" x="3048000" y="2952750"/>
          <p14:tracePt t="19859" x="3041650" y="2933700"/>
          <p14:tracePt t="19869" x="3041650" y="2927350"/>
          <p14:tracePt t="19886" x="3041650" y="2901950"/>
          <p14:tracePt t="19902" x="3041650" y="2889250"/>
          <p14:tracePt t="19953" x="3035300" y="2895600"/>
          <p14:tracePt t="19961" x="3028950" y="2895600"/>
          <p14:tracePt t="19970" x="3022600" y="2895600"/>
          <p14:tracePt t="19986" x="2990850" y="2895600"/>
          <p14:tracePt t="20002" x="2952750" y="2895600"/>
          <p14:tracePt t="20019" x="2895600" y="2857500"/>
          <p14:tracePt t="20039" x="2844800" y="2781300"/>
          <p14:tracePt t="20052" x="2819400" y="2698750"/>
          <p14:tracePt t="20070" x="2813050" y="2616200"/>
          <p14:tracePt t="20085" x="2806700" y="2552700"/>
          <p14:tracePt t="20105" x="2825750" y="2508250"/>
          <p14:tracePt t="20118" x="2863850" y="2470150"/>
          <p14:tracePt t="20135" x="2927350" y="2438400"/>
          <p14:tracePt t="20152" x="3003550" y="2419350"/>
          <p14:tracePt t="20154" x="3054350" y="2419350"/>
          <p14:tracePt t="20171" x="3149600" y="2419350"/>
          <p14:tracePt t="20185" x="3238500" y="2444750"/>
          <p14:tracePt t="20202" x="3302000" y="2495550"/>
          <p14:tracePt t="20219" x="3314700" y="2552700"/>
          <p14:tracePt t="20235" x="3314700" y="2622550"/>
          <p14:tracePt t="20252" x="3289300" y="2686050"/>
          <p14:tracePt t="20270" x="3251200" y="2730500"/>
          <p14:tracePt t="20285" x="3225800" y="2762250"/>
          <p14:tracePt t="20302" x="3225800" y="2768600"/>
          <p14:tracePt t="20361" x="3225800" y="2762250"/>
          <p14:tracePt t="20369" x="3225800" y="2743200"/>
          <p14:tracePt t="20385" x="3225800" y="2730500"/>
          <p14:tracePt t="20401" x="3225800" y="2724150"/>
          <p14:tracePt t="20419" x="3225800" y="2717800"/>
          <p14:tracePt t="20435" x="3238500" y="2717800"/>
          <p14:tracePt t="20452" x="3270250" y="2717800"/>
          <p14:tracePt t="20469" x="3359150" y="2755900"/>
          <p14:tracePt t="20486" x="3448050" y="2819400"/>
          <p14:tracePt t="20502" x="3543300" y="2901950"/>
          <p14:tracePt t="20518" x="3651250" y="3003550"/>
          <p14:tracePt t="20535" x="3765550" y="3130550"/>
          <p14:tracePt t="20554" x="3917950" y="3352800"/>
          <p14:tracePt t="20569" x="3981450" y="3473450"/>
          <p14:tracePt t="20585" x="4019550" y="3562350"/>
          <p14:tracePt t="20605" x="4038600" y="3619500"/>
          <p14:tracePt t="20620" x="4044950" y="3651250"/>
          <p14:tracePt t="20635" x="4044950" y="3670300"/>
          <p14:tracePt t="20671" x="4038600" y="3676650"/>
          <p14:tracePt t="20714" x="4032250" y="3676650"/>
          <p14:tracePt t="20720" x="4025900" y="3676650"/>
          <p14:tracePt t="20735" x="4013200" y="3676650"/>
          <p14:tracePt t="20752" x="3981450" y="3676650"/>
          <p14:tracePt t="20769" x="3930650" y="3676650"/>
          <p14:tracePt t="20785" x="3905250" y="3676650"/>
          <p14:tracePt t="20802" x="3892550" y="3676650"/>
          <p14:tracePt t="20819" x="3867150" y="3657600"/>
          <p14:tracePt t="20838" x="3848100" y="3638550"/>
          <p14:tracePt t="20854" x="3822700" y="3625850"/>
          <p14:tracePt t="20868" x="3784600" y="3600450"/>
          <p14:tracePt t="20885" x="3752850" y="3587750"/>
          <p14:tracePt t="20902" x="3714750" y="3568700"/>
          <p14:tracePt t="20922" x="3695700" y="3556000"/>
          <p14:tracePt t="20949" x="3689350" y="3549650"/>
          <p14:tracePt t="20953" x="3683000" y="3549650"/>
          <p14:tracePt t="20970" x="3676650" y="3536950"/>
          <p14:tracePt t="20986" x="3663950" y="3530600"/>
          <p14:tracePt t="21002" x="3657600" y="3524250"/>
          <p14:tracePt t="21097" x="3657600" y="3511550"/>
          <p14:tracePt t="21109" x="3657600" y="3498850"/>
          <p14:tracePt t="21118" x="3670300" y="3498850"/>
          <p14:tracePt t="21139" x="3695700" y="3492500"/>
          <p14:tracePt t="21152" x="3708400" y="3492500"/>
          <p14:tracePt t="21173" x="3752850" y="3473450"/>
          <p14:tracePt t="21185" x="3778250" y="3448050"/>
          <p14:tracePt t="21202" x="3797300" y="3435350"/>
          <p14:tracePt t="21219" x="3816350" y="3435350"/>
          <p14:tracePt t="21265" x="3829050" y="3435350"/>
          <p14:tracePt t="21273" x="3860800" y="3435350"/>
          <p14:tracePt t="21285" x="3892550" y="3435350"/>
          <p14:tracePt t="21302" x="3956050" y="3429000"/>
          <p14:tracePt t="21319" x="4013200" y="3429000"/>
          <p14:tracePt t="21335" x="4064000" y="3429000"/>
          <p14:tracePt t="21342" x="4083050" y="3429000"/>
          <p14:tracePt t="21354" x="4127500" y="3429000"/>
          <p14:tracePt t="21369" x="4184650" y="3429000"/>
          <p14:tracePt t="21392" x="4254500" y="3429000"/>
          <p14:tracePt t="21402" x="4337050" y="3429000"/>
          <p14:tracePt t="21422" x="4432300" y="3429000"/>
          <p14:tracePt t="21430" x="4483100" y="3429000"/>
          <p14:tracePt t="21432" x="4527550" y="3435350"/>
          <p14:tracePt t="21452" x="4616450" y="3441700"/>
          <p14:tracePt t="21469" x="4711700" y="3441700"/>
          <p14:tracePt t="21485" x="4794250" y="3448050"/>
          <p14:tracePt t="21502" x="4889500" y="3435350"/>
          <p14:tracePt t="21519" x="4991100" y="3454400"/>
          <p14:tracePt t="21539" x="5137150" y="3454400"/>
          <p14:tracePt t="21552" x="5200650" y="3454400"/>
          <p14:tracePt t="21569" x="5372100" y="3460750"/>
          <p14:tracePt t="21588" x="5480050" y="3448050"/>
          <p14:tracePt t="21604" x="5537200" y="3448050"/>
          <p14:tracePt t="21619" x="5568950" y="3448050"/>
          <p14:tracePt t="21635" x="5575300" y="3441700"/>
          <p14:tracePt t="21706" x="5549900" y="3441700"/>
          <p14:tracePt t="21713" x="5524500" y="3441700"/>
          <p14:tracePt t="21721" x="5473700" y="3441700"/>
          <p14:tracePt t="21735" x="5416550" y="3441700"/>
          <p14:tracePt t="21752" x="5276850" y="3441700"/>
          <p14:tracePt t="21756" x="5194300" y="3441700"/>
          <p14:tracePt t="21769" x="5029200" y="3441700"/>
          <p14:tracePt t="21785" x="4876800" y="3435350"/>
          <p14:tracePt t="21802" x="4768850" y="3435350"/>
          <p14:tracePt t="21820" x="4673600" y="3435350"/>
          <p14:tracePt t="21835" x="4584700" y="3435350"/>
          <p14:tracePt t="21857" x="4470400" y="3435350"/>
          <p14:tracePt t="21868" x="4343400" y="3441700"/>
          <p14:tracePt t="21885" x="4222750" y="3467100"/>
          <p14:tracePt t="21902" x="4095750" y="3467100"/>
          <p14:tracePt t="21921" x="3949700" y="3454400"/>
          <p14:tracePt t="21932" x="3905250" y="3454400"/>
          <p14:tracePt t="21936" x="3854450" y="3454400"/>
          <p14:tracePt t="21953" x="3759200" y="3460750"/>
          <p14:tracePt t="21969" x="3676650" y="3448050"/>
          <p14:tracePt t="21986" x="3619500" y="3448050"/>
          <p14:tracePt t="22002" x="3575050" y="3448050"/>
          <p14:tracePt t="22019" x="3530600" y="3448050"/>
          <p14:tracePt t="22040" x="3498850" y="3454400"/>
          <p14:tracePt t="22052" x="3460750" y="3460750"/>
          <p14:tracePt t="22068" x="3441700" y="3460750"/>
          <p14:tracePt t="22178" x="3448050" y="3460750"/>
          <p14:tracePt t="22186" x="3460750" y="3460750"/>
          <p14:tracePt t="22202" x="3511550" y="3460750"/>
          <p14:tracePt t="22219" x="3606800" y="3460750"/>
          <p14:tracePt t="22235" x="3740150" y="3460750"/>
          <p14:tracePt t="22252" x="3892550" y="3460750"/>
          <p14:tracePt t="22269" x="4070350" y="3460750"/>
          <p14:tracePt t="22290" x="4311650" y="3454400"/>
          <p14:tracePt t="22302" x="4381500" y="3454400"/>
          <p14:tracePt t="22319" x="4533900" y="3454400"/>
          <p14:tracePt t="22335" x="4679950" y="3448050"/>
          <p14:tracePt t="22337" x="4762500" y="3441700"/>
          <p14:tracePt t="22354" x="4902200" y="3441700"/>
          <p14:tracePt t="22372" x="5041900" y="3441700"/>
          <p14:tracePt t="22385" x="5156200" y="3441700"/>
          <p14:tracePt t="22405" x="5213350" y="3416300"/>
          <p14:tracePt t="22421" x="5257800" y="3416300"/>
          <p14:tracePt t="22435" x="5289550" y="3416300"/>
          <p14:tracePt t="22453" x="5308600" y="3416300"/>
          <p14:tracePt t="22469" x="5334000" y="3409950"/>
          <p14:tracePt t="22490" x="5372100" y="3409950"/>
          <p14:tracePt t="22502" x="5429250" y="3409950"/>
          <p14:tracePt t="22519" x="5467350" y="3409950"/>
          <p14:tracePt t="22535" x="5473700" y="3409950"/>
          <p14:tracePt t="22571" x="5454650" y="3409950"/>
          <p14:tracePt t="22585" x="5372100" y="3409950"/>
          <p14:tracePt t="22604" x="5283200" y="3429000"/>
          <p14:tracePt t="22618" x="5118100" y="3435350"/>
          <p14:tracePt t="22635" x="4927600" y="3435350"/>
          <p14:tracePt t="22652" x="4718050" y="3441700"/>
          <p14:tracePt t="22671" x="4495800" y="3435350"/>
          <p14:tracePt t="22685" x="4273550" y="3435350"/>
          <p14:tracePt t="22702" x="4064000" y="3429000"/>
          <p14:tracePt t="22721" x="3816350" y="3429000"/>
          <p14:tracePt t="22735" x="3746500" y="3429000"/>
          <p14:tracePt t="22753" x="3644900" y="3429000"/>
          <p14:tracePt t="22769" x="3632200" y="3429000"/>
          <p14:tracePt t="22804" x="3651250" y="3429000"/>
          <p14:tracePt t="22822" x="3702050" y="3429000"/>
          <p14:tracePt t="22835" x="3816350" y="3429000"/>
          <p14:tracePt t="22854" x="3994150" y="3435350"/>
          <p14:tracePt t="22868" x="4235450" y="3416300"/>
          <p14:tracePt t="22885" x="4540250" y="3416300"/>
          <p14:tracePt t="22902" x="4845050" y="3416300"/>
          <p14:tracePt t="22922" x="5118100" y="3429000"/>
          <p14:tracePt t="22940" x="5194300" y="3441700"/>
          <p14:tracePt t="22952" x="5213350" y="3448050"/>
          <p14:tracePt t="22969" x="5219700" y="3448050"/>
          <p14:tracePt t="23034" x="5213350" y="3448050"/>
          <p14:tracePt t="23043" x="5207000" y="3448050"/>
          <p14:tracePt t="23052" x="5200650" y="3448050"/>
          <p14:tracePt t="23072" x="5194300" y="3454400"/>
          <p14:tracePt t="23133" x="5187950" y="3454400"/>
          <p14:tracePt t="23168" x="5187950" y="3460750"/>
          <p14:tracePt t="23259" x="5168900" y="3454400"/>
          <p14:tracePt t="23265" x="5143500" y="3448050"/>
          <p14:tracePt t="23274" x="5105400" y="3429000"/>
          <p14:tracePt t="23290" x="5035550" y="3429000"/>
          <p14:tracePt t="23302" x="5010150" y="3429000"/>
          <p14:tracePt t="23323" x="4889500" y="3422650"/>
          <p14:tracePt t="23335" x="4845050" y="3409950"/>
          <p14:tracePt t="23357" x="4724400" y="3403600"/>
          <p14:tracePt t="23364" x="4686300" y="3409950"/>
          <p14:tracePt t="23369" x="4654550" y="3422650"/>
          <p14:tracePt t="23385" x="4622800" y="3422650"/>
          <p14:tracePt t="23402" x="4616450" y="3422650"/>
          <p14:tracePt t="23421" x="4597400" y="3422650"/>
          <p14:tracePt t="23435" x="4578350" y="3422650"/>
          <p14:tracePt t="23452" x="4552950" y="3422650"/>
          <p14:tracePt t="23641" x="4552950" y="3409950"/>
          <p14:tracePt t="23649" x="4546600" y="3403600"/>
          <p14:tracePt t="23656" x="4546600" y="3397250"/>
          <p14:tracePt t="23671" x="4546600" y="3384550"/>
          <p14:tracePt t="23685" x="4546600" y="3371850"/>
          <p14:tracePt t="23689" x="4533900" y="3365500"/>
          <p14:tracePt t="23702" x="4533900" y="3340100"/>
          <p14:tracePt t="23719" x="4533900" y="3314700"/>
          <p14:tracePt t="23735" x="4533900" y="3289300"/>
          <p14:tracePt t="23742" x="4533900" y="3276600"/>
          <p14:tracePt t="23752" x="4533900" y="3263900"/>
          <p14:tracePt t="23769" x="4533900" y="3225800"/>
          <p14:tracePt t="23791" x="4533900" y="3213100"/>
          <p14:tracePt t="23802" x="4533900" y="3187700"/>
          <p14:tracePt t="23819" x="4533900" y="3162300"/>
          <p14:tracePt t="23836" x="4533900" y="3130550"/>
          <p14:tracePt t="23854" x="4533900" y="3117850"/>
          <p14:tracePt t="23869" x="4533900" y="3111500"/>
          <p14:tracePt t="23985" x="4552950" y="3111500"/>
          <p14:tracePt t="23993" x="4578350" y="3111500"/>
          <p14:tracePt t="24003" x="4616450" y="3111500"/>
          <p14:tracePt t="24019" x="4699000" y="3117850"/>
          <p14:tracePt t="24036" x="4800600" y="3130550"/>
          <p14:tracePt t="24052" x="4933950" y="3136900"/>
          <p14:tracePt t="24070" x="5041900" y="3136900"/>
          <p14:tracePt t="24085" x="5156200" y="3136900"/>
          <p14:tracePt t="24105" x="5314950" y="3136900"/>
          <p14:tracePt t="24119" x="5365750" y="3136900"/>
          <p14:tracePt t="24135" x="5448300" y="3136900"/>
          <p14:tracePt t="24152" x="5499100" y="3136900"/>
          <p14:tracePt t="24172" x="5505450" y="3136900"/>
          <p14:tracePt t="24296" x="5505450" y="3149600"/>
          <p14:tracePt t="24300" x="5486400" y="3175000"/>
          <p14:tracePt t="24305" x="5473700" y="3219450"/>
          <p14:tracePt t="24319" x="5461000" y="3263900"/>
          <p14:tracePt t="24336" x="5435600" y="3333750"/>
          <p14:tracePt t="24340" x="5429250" y="3352800"/>
          <p14:tracePt t="24355" x="5422900" y="3365500"/>
          <p14:tracePt t="24371" x="5422900" y="3371850"/>
          <p14:tracePt t="24425" x="5410200" y="3371850"/>
          <p14:tracePt t="24434" x="5384800" y="3365500"/>
          <p14:tracePt t="24452" x="5302250" y="3359150"/>
          <p14:tracePt t="24469" x="5175250" y="3352800"/>
          <p14:tracePt t="24487" x="4965700" y="3340100"/>
          <p14:tracePt t="24492" x="4826000" y="3346450"/>
          <p14:tracePt t="24502" x="4686300" y="3346450"/>
          <p14:tracePt t="24519" x="4368800" y="3346450"/>
          <p14:tracePt t="24541" x="3790950" y="3352800"/>
          <p14:tracePt t="24548" x="3600450" y="3352800"/>
          <p14:tracePt t="24555" x="3454400" y="3359150"/>
          <p14:tracePt t="24569" x="3168650" y="3352800"/>
          <p14:tracePt t="24585" x="2959100" y="3346450"/>
          <p14:tracePt t="24604" x="2819400" y="3346450"/>
          <p14:tracePt t="24619" x="2743200" y="3352800"/>
          <p14:tracePt t="24635" x="2705100" y="3359150"/>
          <p14:tracePt t="24651" x="2698750" y="3359150"/>
          <p14:tracePt t="24690" x="2679700" y="3359150"/>
          <p14:tracePt t="24702" x="2654300" y="3359150"/>
          <p14:tracePt t="24719" x="2597150" y="3359150"/>
          <p14:tracePt t="24735" x="2489200" y="3359150"/>
          <p14:tracePt t="24737" x="2438400" y="3365500"/>
          <p14:tracePt t="24753" x="2343150" y="3371850"/>
          <p14:tracePt t="24769" x="2311400" y="3371850"/>
          <p14:tracePt t="24809" x="2292350" y="3371850"/>
          <p14:tracePt t="24821" x="2266950" y="3378200"/>
          <p14:tracePt t="24836" x="2159000" y="3384550"/>
          <p14:tracePt t="24856" x="2032000" y="3390900"/>
          <p14:tracePt t="24869" x="1898650" y="3390900"/>
          <p14:tracePt t="24885" x="1797050" y="3378200"/>
          <p14:tracePt t="24902" x="1733550" y="3378200"/>
          <p14:tracePt t="24923" x="1682750" y="3365500"/>
          <p14:tracePt t="24952" x="1676400" y="3365500"/>
          <p14:tracePt t="24994" x="1676400" y="3359150"/>
          <p14:tracePt t="25083" x="1676400" y="3352800"/>
          <p14:tracePt t="25100" x="1695450" y="3352800"/>
          <p14:tracePt t="25109" x="1739900" y="3352800"/>
          <p14:tracePt t="25118" x="1797050" y="3346450"/>
          <p14:tracePt t="25135" x="1993900" y="3378200"/>
          <p14:tracePt t="25138" x="2101850" y="3378200"/>
          <p14:tracePt t="25152" x="2311400" y="3371850"/>
          <p14:tracePt t="25172" x="2489200" y="3365500"/>
          <p14:tracePt t="25185" x="2616200" y="3365500"/>
          <p14:tracePt t="25202" x="2628900" y="3365500"/>
          <p14:tracePt t="25236" x="2590800" y="3371850"/>
          <p14:tracePt t="25242" x="2546350" y="3378200"/>
          <p14:tracePt t="25252" x="2508250" y="3384550"/>
          <p14:tracePt t="25269" x="2413000" y="3390900"/>
          <p14:tracePt t="25289" x="2292350" y="3390900"/>
          <p14:tracePt t="25303" x="2146300" y="3390900"/>
          <p14:tracePt t="25319" x="1993900" y="3390900"/>
          <p14:tracePt t="25335" x="1860550" y="3397250"/>
          <p14:tracePt t="25355" x="1784350" y="3390900"/>
          <p14:tracePt t="25386" x="1816100" y="3390900"/>
          <p14:tracePt t="25402" x="1911350" y="3390900"/>
          <p14:tracePt t="25419" x="2063750" y="3390900"/>
          <p14:tracePt t="25435" x="2235200" y="3390900"/>
          <p14:tracePt t="25457" x="2495550" y="3378200"/>
          <p14:tracePt t="25469" x="2565400" y="3378200"/>
          <p14:tracePt t="25486" x="2673350" y="3384550"/>
          <p14:tracePt t="25502" x="2679700" y="3384550"/>
          <p14:tracePt t="25523" x="2628900" y="3390900"/>
          <p14:tracePt t="25540" x="2463800" y="3416300"/>
          <p14:tracePt t="25552" x="2368550" y="3416300"/>
          <p14:tracePt t="25570" x="2101850" y="3422650"/>
          <p14:tracePt t="25585" x="1962150" y="3422650"/>
          <p14:tracePt t="25604" x="1924050" y="3422650"/>
          <p14:tracePt t="25618" x="1943100" y="3422650"/>
          <p14:tracePt t="25637" x="2070100" y="3422650"/>
          <p14:tracePt t="25652" x="2305050" y="3422650"/>
          <p14:tracePt t="25670" x="2578100" y="3422650"/>
          <p14:tracePt t="25685" x="2787650" y="3416300"/>
          <p14:tracePt t="25702" x="2914650" y="3409950"/>
          <p14:tracePt t="25718" x="2921000" y="3409950"/>
          <p14:tracePt t="25735" x="2914650" y="3409950"/>
          <p14:tracePt t="25738" x="2857500" y="3409950"/>
          <p14:tracePt t="25754" x="2755900" y="3422650"/>
          <p14:tracePt t="25769" x="2667000" y="3429000"/>
          <p14:tracePt t="25790" x="2590800" y="3435350"/>
          <p14:tracePt t="25805" x="2540000" y="3429000"/>
          <p14:tracePt t="25819" x="2470150" y="3403600"/>
          <p14:tracePt t="25836" x="2406650" y="3384550"/>
          <p14:tracePt t="25854" x="2368550" y="3371850"/>
          <p14:tracePt t="25870" x="2355850" y="3359150"/>
          <p14:tracePt t="25872" x="2355850" y="3352800"/>
          <p14:tracePt t="25885" x="2355850" y="3346450"/>
          <p14:tracePt t="25902" x="2355850" y="3327400"/>
          <p14:tracePt t="25922" x="2349500" y="3302000"/>
          <p14:tracePt t="25935" x="2343150" y="3295650"/>
          <p14:tracePt t="25953" x="2324100" y="3289300"/>
          <p14:tracePt t="25970" x="2317750" y="3289300"/>
          <p14:tracePt t="26109" x="2317750" y="3295650"/>
          <p14:tracePt t="26113" x="2305050" y="3295650"/>
          <p14:tracePt t="26121" x="2292350" y="3308350"/>
          <p14:tracePt t="26135" x="2273300" y="3308350"/>
          <p14:tracePt t="26152" x="2222500" y="3308350"/>
          <p14:tracePt t="26170" x="2146300" y="3308350"/>
          <p14:tracePt t="26185" x="2120900" y="3308350"/>
          <p14:tracePt t="26202" x="2120900" y="3295650"/>
          <p14:tracePt t="26219" x="2120900" y="3263900"/>
          <p14:tracePt t="26235" x="2120900" y="3225800"/>
          <p14:tracePt t="26252" x="2120900" y="3200400"/>
          <p14:tracePt t="26274" x="2120900" y="3181350"/>
          <p14:tracePt t="26286" x="2133600" y="3143250"/>
          <p14:tracePt t="26297" x="2152650" y="3111500"/>
          <p14:tracePt t="26300" x="2171700" y="3086100"/>
          <p14:tracePt t="26305" x="2197100" y="3054350"/>
          <p14:tracePt t="26319" x="2228850" y="3028950"/>
          <p14:tracePt t="26336" x="2305050" y="2971800"/>
          <p14:tracePt t="26354" x="2451100" y="2901950"/>
          <p14:tracePt t="26369" x="2552700" y="2876550"/>
          <p14:tracePt t="26387" x="2628900" y="2844800"/>
          <p14:tracePt t="26403" x="2717800" y="2819400"/>
          <p14:tracePt t="26423" x="2832100" y="2800350"/>
          <p14:tracePt t="26428" x="2908300" y="2787650"/>
          <p14:tracePt t="26435" x="2990850" y="2774950"/>
          <p14:tracePt t="26452" x="3155950" y="2762250"/>
          <p14:tracePt t="26469" x="3321050" y="2762250"/>
          <p14:tracePt t="26486" x="3473450" y="2762250"/>
          <p14:tracePt t="26502" x="3651250" y="2768600"/>
          <p14:tracePt t="26521" x="3911600" y="2768600"/>
          <p14:tracePt t="26535" x="3994150" y="2768600"/>
          <p14:tracePt t="26547" x="4159250" y="2768600"/>
          <p14:tracePt t="26556" x="4241800" y="2774950"/>
          <p14:tracePt t="26569" x="4375150" y="2819400"/>
          <p14:tracePt t="26586" x="4495800" y="2851150"/>
          <p14:tracePt t="26605" x="4622800" y="2895600"/>
          <p14:tracePt t="26620" x="4718050" y="2933700"/>
          <p14:tracePt t="26625" x="4768850" y="2965450"/>
          <p14:tracePt t="26638" x="4826000" y="3003550"/>
          <p14:tracePt t="26654" x="4908550" y="3079750"/>
          <p14:tracePt t="26669" x="4984750" y="3155950"/>
          <p14:tracePt t="26686" x="5035550" y="3213100"/>
          <p14:tracePt t="26703" x="5054600" y="3263900"/>
          <p14:tracePt t="26706" x="5054600" y="3276600"/>
          <p14:tracePt t="26719" x="5054600" y="3295650"/>
          <p14:tracePt t="26735" x="5060950" y="3340100"/>
          <p14:tracePt t="26741" x="5060950" y="3352800"/>
          <p14:tracePt t="26752" x="5067300" y="3365500"/>
          <p14:tracePt t="26769" x="5073650" y="3397250"/>
          <p14:tracePt t="26825" x="5073650" y="3390900"/>
          <p14:tracePt t="26837" x="5073650" y="3384550"/>
          <p14:tracePt t="26854" x="5060950" y="3346450"/>
          <p14:tracePt t="26870" x="4984750" y="3270250"/>
          <p14:tracePt t="26885" x="4864100" y="3194050"/>
          <p14:tracePt t="26905" x="4540250" y="3054350"/>
          <p14:tracePt t="26922" x="4241800" y="2959100"/>
          <p14:tracePt t="26929" x="4089400" y="2927350"/>
          <p14:tracePt t="26938" x="3943350" y="2908300"/>
          <p14:tracePt t="26953" x="3625850" y="2901950"/>
          <p14:tracePt t="26969" x="3352800" y="2901950"/>
          <p14:tracePt t="26986" x="3117850" y="2901950"/>
          <p14:tracePt t="27003" x="2940050" y="2914650"/>
          <p14:tracePt t="27024" x="2806700" y="2914650"/>
          <p14:tracePt t="27035" x="2711450" y="2933700"/>
          <p14:tracePt t="27052" x="2641600" y="2965450"/>
          <p14:tracePt t="27072" x="2584450" y="2984500"/>
          <p14:tracePt t="27086" x="2559050" y="3041650"/>
          <p14:tracePt t="27104" x="2508250" y="3105150"/>
          <p14:tracePt t="27119" x="2463800" y="3175000"/>
          <p14:tracePt t="27135" x="2419350" y="3232150"/>
          <p14:tracePt t="27138" x="2400300" y="3251200"/>
          <p14:tracePt t="27152" x="2381250" y="3276600"/>
          <p14:tracePt t="27171" x="2336800" y="3340100"/>
          <p14:tracePt t="27186" x="2330450" y="3365500"/>
          <p14:tracePt t="27258" x="2330450" y="3346450"/>
          <p14:tracePt t="27266" x="2330450" y="3321050"/>
          <p14:tracePt t="27274" x="2330450" y="3295650"/>
          <p14:tracePt t="27285" x="2343150" y="3257550"/>
          <p14:tracePt t="27305" x="2400300" y="3124200"/>
          <p14:tracePt t="27319" x="2432050" y="3086100"/>
          <p14:tracePt t="27337" x="2584450" y="2965450"/>
          <p14:tracePt t="27354" x="2749550" y="2889250"/>
          <p14:tracePt t="27369" x="2933700" y="2832100"/>
          <p14:tracePt t="27386" x="3105150" y="2800350"/>
          <p14:tracePt t="27402" x="3289300" y="2800350"/>
          <p14:tracePt t="27422" x="3492500" y="2800350"/>
          <p14:tracePt t="27435" x="3689350" y="2794000"/>
          <p14:tracePt t="27452" x="3911600" y="2787650"/>
          <p14:tracePt t="27469" x="4127500" y="2787650"/>
          <p14:tracePt t="27487" x="4330700" y="2819400"/>
          <p14:tracePt t="27503" x="4521200" y="2889250"/>
          <p14:tracePt t="27519" x="4673600" y="2946400"/>
          <p14:tracePt t="27523" x="4724400" y="2978150"/>
          <p14:tracePt t="27539" x="4845050" y="3054350"/>
          <p14:tracePt t="27552" x="4895850" y="3098800"/>
          <p14:tracePt t="27569" x="4997450" y="3225800"/>
          <p14:tracePt t="27585" x="5048250" y="3314700"/>
          <p14:tracePt t="27604" x="5086350" y="3384550"/>
          <p14:tracePt t="27619" x="5099050" y="3409950"/>
          <p14:tracePt t="27635" x="5105400" y="3422650"/>
          <p14:tracePt t="27747" x="5092700" y="3409950"/>
          <p14:tracePt t="27754" x="5048250" y="3365500"/>
          <p14:tracePt t="27761" x="4991100" y="3327400"/>
          <p14:tracePt t="27773" x="4921250" y="3295650"/>
          <p14:tracePt t="27786" x="4743450" y="3219450"/>
          <p14:tracePt t="27802" x="4508500" y="3149600"/>
          <p14:tracePt t="27821" x="4241800" y="3079750"/>
          <p14:tracePt t="27835" x="3943350" y="3016250"/>
          <p14:tracePt t="27855" x="3670300" y="2978150"/>
          <p14:tracePt t="27869" x="3448050" y="2978150"/>
          <p14:tracePt t="27891" x="3213100" y="2984500"/>
          <p14:tracePt t="27902" x="3168650" y="2997200"/>
          <p14:tracePt t="27923" x="3035300" y="3028950"/>
          <p14:tracePt t="27936" x="3003550" y="3048000"/>
          <p14:tracePt t="27953" x="2832100" y="3060700"/>
          <p14:tracePt t="27970" x="2749550" y="3086100"/>
          <p14:tracePt t="27987" x="2654300" y="3086100"/>
          <p14:tracePt t="28003" x="2597150" y="3124200"/>
          <p14:tracePt t="28019" x="2559050" y="3149600"/>
          <p14:tracePt t="28039" x="2540000" y="3168650"/>
          <p14:tracePt t="28053" x="2514600" y="3200400"/>
          <p14:tracePt t="28069" x="2495550" y="3238500"/>
          <p14:tracePt t="28086" x="2463800" y="3282950"/>
          <p14:tracePt t="28105" x="2438400" y="3327400"/>
          <p14:tracePt t="28119" x="2419350" y="3346450"/>
          <p14:tracePt t="28135" x="2413000" y="3359150"/>
          <p14:tracePt t="28202" x="2413000" y="3352800"/>
          <p14:tracePt t="28210" x="2419350" y="3333750"/>
          <p14:tracePt t="28219" x="2425700" y="3314700"/>
          <p14:tracePt t="28235" x="2451100" y="3257550"/>
          <p14:tracePt t="28252" x="2495550" y="3194050"/>
          <p14:tracePt t="28269" x="2546350" y="3111500"/>
          <p14:tracePt t="28291" x="2647950" y="2978150"/>
          <p14:tracePt t="28302" x="2686050" y="2940050"/>
          <p14:tracePt t="28319" x="2774950" y="2889250"/>
          <p14:tracePt t="28336" x="2857500" y="2832100"/>
          <p14:tracePt t="28354" x="2901950" y="2806700"/>
          <p14:tracePt t="28369" x="2965450" y="2787650"/>
          <p14:tracePt t="28385" x="3048000" y="2755900"/>
          <p14:tracePt t="28402" x="3200400" y="2717800"/>
          <p14:tracePt t="28420" x="3371850" y="2673350"/>
          <p14:tracePt t="28435" x="3562350" y="2647950"/>
          <p14:tracePt t="28452" x="3727450" y="2635250"/>
          <p14:tracePt t="28469" x="3898900" y="2622550"/>
          <p14:tracePt t="28489" x="4070350" y="2622550"/>
          <p14:tracePt t="28503" x="4267200" y="2616200"/>
          <p14:tracePt t="28519" x="4438650" y="2616200"/>
          <p14:tracePt t="28527" x="4521200" y="2628900"/>
          <p14:tracePt t="28535" x="4584700" y="2635250"/>
          <p14:tracePt t="28552" x="4730750" y="2673350"/>
          <p14:tracePt t="28570" x="4806950" y="2705100"/>
          <p14:tracePt t="28585" x="4876800" y="2730500"/>
          <p14:tracePt t="28604" x="4953000" y="2774950"/>
          <p14:tracePt t="28619" x="5029200" y="2819400"/>
          <p14:tracePt t="28635" x="5105400" y="2870200"/>
          <p14:tracePt t="28652" x="5168900" y="2908300"/>
          <p14:tracePt t="28673" x="5213350" y="2952750"/>
          <p14:tracePt t="28685" x="5219700" y="2965450"/>
          <p14:tracePt t="28702" x="5251450" y="3016250"/>
          <p14:tracePt t="28719" x="5289550" y="3086100"/>
          <p14:tracePt t="28736" x="5314950" y="3111500"/>
          <p14:tracePt t="28752" x="5321300" y="3130550"/>
          <p14:tracePt t="28769" x="5321300" y="3149600"/>
          <p14:tracePt t="28790" x="5321300" y="3175000"/>
          <p14:tracePt t="28802" x="5321300" y="3181350"/>
          <p14:tracePt t="28819" x="5321300" y="3194050"/>
          <p14:tracePt t="28835" x="5321300" y="3200400"/>
          <p14:tracePt t="28994" x="5321300" y="3213100"/>
          <p14:tracePt t="29002" x="5321300" y="3232150"/>
          <p14:tracePt t="29019" x="5276850" y="3270250"/>
          <p14:tracePt t="29036" x="5213350" y="3327400"/>
          <p14:tracePt t="29052" x="5175250" y="3384550"/>
          <p14:tracePt t="29069" x="5143500" y="3435350"/>
          <p14:tracePt t="29085" x="5130800" y="3454400"/>
          <p14:tracePt t="29104" x="5130800" y="3460750"/>
          <p14:tracePt t="29121" x="5118100" y="3460750"/>
          <p14:tracePt t="29135" x="5099050" y="3467100"/>
          <p14:tracePt t="29152" x="5010150" y="3486150"/>
          <p14:tracePt t="29171" x="4933950" y="3486150"/>
          <p14:tracePt t="29185" x="4876800" y="3486150"/>
          <p14:tracePt t="29203" x="4826000" y="3486150"/>
          <p14:tracePt t="29219" x="4800600" y="3486150"/>
          <p14:tracePt t="29235" x="4768850" y="3486150"/>
          <p14:tracePt t="29252" x="4743450" y="3486150"/>
          <p14:tracePt t="29273" x="4692650" y="3486150"/>
          <p14:tracePt t="29285" x="4641850" y="3486150"/>
          <p14:tracePt t="29296" x="4610100" y="3473450"/>
          <p14:tracePt t="29299" x="4572000" y="3460750"/>
          <p14:tracePt t="29305" x="4540250" y="3448050"/>
          <p14:tracePt t="29322" x="4514850" y="3435350"/>
          <p14:tracePt t="29335" x="4495800" y="3422650"/>
          <p14:tracePt t="29354" x="4470400" y="3390900"/>
          <p14:tracePt t="29368" x="4470400" y="3371850"/>
          <p14:tracePt t="29385" x="4457700" y="3333750"/>
          <p14:tracePt t="29402" x="4445000" y="3302000"/>
          <p14:tracePt t="29419" x="4432300" y="3270250"/>
          <p14:tracePt t="29435" x="4432300" y="3244850"/>
          <p14:tracePt t="29452" x="4432300" y="3219450"/>
          <p14:tracePt t="29469" x="4438650" y="3187700"/>
          <p14:tracePt t="29485" x="4451350" y="3155950"/>
          <p14:tracePt t="29503" x="4470400" y="3124200"/>
          <p14:tracePt t="29520" x="4495800" y="3111500"/>
          <p14:tracePt t="29535" x="4527550" y="3092450"/>
          <p14:tracePt t="29545" x="4610100" y="3092450"/>
          <p14:tracePt t="29553" x="4654550" y="3086100"/>
          <p14:tracePt t="29569" x="4768850" y="3079750"/>
          <p14:tracePt t="29588" x="4914900" y="3073400"/>
          <p14:tracePt t="29604" x="5054600" y="3073400"/>
          <p14:tracePt t="29620" x="5162550" y="3073400"/>
          <p14:tracePt t="29635" x="5264150" y="3092450"/>
          <p14:tracePt t="29652" x="5327650" y="3124200"/>
          <p14:tracePt t="29674" x="5384800" y="3162300"/>
          <p14:tracePt t="29685" x="5422900" y="3206750"/>
          <p14:tracePt t="29703" x="5435600" y="3244850"/>
          <p14:tracePt t="29719" x="5435600" y="3295650"/>
          <p14:tracePt t="29740" x="5416550" y="3397250"/>
          <p14:tracePt t="29753" x="5378450" y="3473450"/>
          <p14:tracePt t="29770" x="5334000" y="3517900"/>
          <p14:tracePt t="29788" x="5295900" y="3549650"/>
          <p14:tracePt t="29806" x="5251450" y="3568700"/>
          <p14:tracePt t="29819" x="5168900" y="3581400"/>
          <p14:tracePt t="29838" x="5080000" y="3581400"/>
          <p14:tracePt t="29856" x="4972050" y="3575050"/>
          <p14:tracePt t="29869" x="4870450" y="3536950"/>
          <p14:tracePt t="29889" x="4711700" y="3454400"/>
          <p14:tracePt t="29903" x="4660900" y="3429000"/>
          <p14:tracePt t="29923" x="4603750" y="3327400"/>
          <p14:tracePt t="29931" x="4591050" y="3289300"/>
          <p14:tracePt t="29939" x="4591050" y="3251200"/>
          <p14:tracePt t="29952" x="4610100" y="3187700"/>
          <p14:tracePt t="29969" x="4648200" y="3130550"/>
          <p14:tracePt t="29986" x="4705350" y="3092450"/>
          <p14:tracePt t="30003" x="4794250" y="3073400"/>
          <p14:tracePt t="30019" x="4895850" y="3048000"/>
          <p14:tracePt t="30039" x="5035550" y="3035300"/>
          <p14:tracePt t="30052" x="5219700" y="3035300"/>
          <p14:tracePt t="30073" x="5454650" y="3054350"/>
          <p14:tracePt t="30085" x="5518150" y="3048000"/>
          <p14:tracePt t="30105" x="5607050" y="3073400"/>
          <p14:tracePt t="30119" x="5651500" y="3098800"/>
          <p14:tracePt t="30135" x="5676900" y="3155950"/>
          <p14:tracePt t="30152" x="5702300" y="3232150"/>
          <p14:tracePt t="30168" x="5715000" y="3352800"/>
          <p14:tracePt t="30186" x="5702300" y="3435350"/>
          <p14:tracePt t="30202" x="5664200" y="3511550"/>
          <p14:tracePt t="30219" x="5613400" y="3568700"/>
          <p14:tracePt t="30235" x="5562600" y="3587750"/>
          <p14:tracePt t="30252" x="5492750" y="3594100"/>
          <p14:tracePt t="30269" x="5435600" y="3613150"/>
          <p14:tracePt t="30285" x="5340350" y="3587750"/>
          <p14:tracePt t="30302" x="5238750" y="3549650"/>
          <p14:tracePt t="30319" x="5143500" y="3505200"/>
          <p14:tracePt t="30336" x="5060950" y="3448050"/>
          <p14:tracePt t="30355" x="4972050" y="3359150"/>
          <p14:tracePt t="30369" x="4946650" y="3314700"/>
          <p14:tracePt t="30385" x="4933950" y="3263900"/>
          <p14:tracePt t="30402" x="4933950" y="3213100"/>
          <p14:tracePt t="30420" x="4933950" y="3162300"/>
          <p14:tracePt t="30436" x="4933950" y="3124200"/>
          <p14:tracePt t="30452" x="4953000" y="3086100"/>
          <p14:tracePt t="30469" x="5022850" y="3054350"/>
          <p14:tracePt t="30477" x="5067300" y="3035300"/>
          <p14:tracePt t="30485" x="5105400" y="3022600"/>
          <p14:tracePt t="30503" x="5194300" y="2990850"/>
          <p14:tracePt t="30519" x="5295900" y="2978150"/>
          <p14:tracePt t="30537" x="5391150" y="2978150"/>
          <p14:tracePt t="30544" x="5435600" y="2978150"/>
          <p14:tracePt t="30552" x="5480050" y="2978150"/>
          <p14:tracePt t="30569" x="5600700" y="3054350"/>
          <p14:tracePt t="30589" x="5676900" y="3149600"/>
          <p14:tracePt t="30604" x="5702300" y="3244850"/>
          <p14:tracePt t="30619" x="5702300" y="3333750"/>
          <p14:tracePt t="30635" x="5657850" y="3409950"/>
          <p14:tracePt t="30652" x="5619750" y="3479800"/>
          <p14:tracePt t="30668" x="5600700" y="3511550"/>
          <p14:tracePt t="30685" x="5588000" y="3524250"/>
          <p14:tracePt t="30702" x="5581650" y="3524250"/>
          <p14:tracePt t="30735" x="5581650" y="3530600"/>
          <p14:tracePt t="30737" x="5581650" y="3536950"/>
          <p14:tracePt t="30752" x="5581650" y="3543300"/>
          <p14:tracePt t="30769" x="5575300" y="3549650"/>
          <p14:tracePt t="30786" x="5575300" y="3556000"/>
          <p14:tracePt t="30856" x="5568950" y="3556000"/>
          <p14:tracePt t="30922" x="5575300" y="3556000"/>
          <p14:tracePt t="31889" x="5568950" y="3556000"/>
          <p14:tracePt t="31900" x="5562600" y="3556000"/>
          <p14:tracePt t="31905" x="5556250" y="3549650"/>
          <p14:tracePt t="31923" x="5530850" y="3530600"/>
          <p14:tracePt t="31938" x="5511800" y="3524250"/>
          <p14:tracePt t="31954" x="5505450" y="3517900"/>
          <p14:tracePt t="32017" x="5480050" y="3517900"/>
          <p14:tracePt t="32035" x="5403850" y="3517900"/>
          <p14:tracePt t="32052" x="5289550" y="3517900"/>
          <p14:tracePt t="32069" x="5156200" y="3511550"/>
          <p14:tracePt t="32087" x="5022850" y="3486150"/>
          <p14:tracePt t="32104" x="4857750" y="3422650"/>
          <p14:tracePt t="32109" x="4775200" y="3390900"/>
          <p14:tracePt t="32120" x="4686300" y="3346450"/>
          <p14:tracePt t="32135" x="4489450" y="3251200"/>
          <p14:tracePt t="32154" x="4203700" y="3079750"/>
          <p14:tracePt t="32170" x="4032250" y="2965450"/>
          <p14:tracePt t="32186" x="3898900" y="2838450"/>
          <p14:tracePt t="32202" x="3778250" y="2686050"/>
          <p14:tracePt t="32219" x="3676650" y="2552700"/>
          <p14:tracePt t="32235" x="3581400" y="2482850"/>
          <p14:tracePt t="32252" x="3536950" y="2438400"/>
          <p14:tracePt t="32268" x="3517900" y="2413000"/>
          <p14:tracePt t="32285" x="3511550" y="2393950"/>
          <p14:tracePt t="32302" x="3511550" y="2362200"/>
          <p14:tracePt t="32320" x="3511550" y="2343150"/>
          <p14:tracePt t="32402" x="3511550" y="2336800"/>
          <p14:tracePt t="32409" x="3511550" y="2324100"/>
          <p14:tracePt t="32433" x="3511550" y="2317750"/>
          <p14:tracePt t="32452" x="3505200" y="2317750"/>
          <p14:tracePt t="32802" x="3505200" y="2324100"/>
          <p14:tracePt t="32810" x="3505200" y="2330450"/>
          <p14:tracePt t="32819" x="3498850" y="2336800"/>
          <p14:tracePt t="34882" x="3511550" y="2336800"/>
          <p14:tracePt t="34889" x="3536950" y="2324100"/>
          <p14:tracePt t="34899" x="3568700" y="2311400"/>
          <p14:tracePt t="34922" x="3676650" y="2273300"/>
          <p14:tracePt t="34929" x="3727450" y="2286000"/>
          <p14:tracePt t="34939" x="3759200" y="2298700"/>
          <p14:tracePt t="34952" x="3848100" y="2330450"/>
          <p14:tracePt t="34969" x="3924300" y="2355850"/>
          <p14:tracePt t="34985" x="4000500" y="2374900"/>
          <p14:tracePt t="35002" x="4057650" y="2374900"/>
          <p14:tracePt t="35024" x="4108450" y="2381250"/>
          <p14:tracePt t="35035" x="4146550" y="2381250"/>
          <p14:tracePt t="35052" x="4152900" y="2381250"/>
          <p14:tracePt t="35089" x="4159250" y="2381250"/>
          <p14:tracePt t="35237" x="4171950" y="2381250"/>
          <p14:tracePt t="35241" x="4191000" y="2381250"/>
          <p14:tracePt t="35253" x="4210050" y="2381250"/>
          <p14:tracePt t="35269" x="4260850" y="2381250"/>
          <p14:tracePt t="35285" x="4324350" y="2387600"/>
          <p14:tracePt t="35302" x="4406900" y="2419350"/>
          <p14:tracePt t="35322" x="4508500" y="2470150"/>
          <p14:tracePt t="35336" x="4546600" y="2489200"/>
          <p14:tracePt t="35355" x="4667250" y="2533650"/>
          <p14:tracePt t="35361" x="4705350" y="2540000"/>
          <p14:tracePt t="35369" x="4743450" y="2552700"/>
          <p14:tracePt t="35387" x="4845050" y="2590800"/>
          <p14:tracePt t="35402" x="4921250" y="2635250"/>
          <p14:tracePt t="35422" x="5073650" y="2686050"/>
          <p14:tracePt t="35431" x="5149850" y="2717800"/>
          <p14:tracePt t="35434" x="5219700" y="2743200"/>
          <p14:tracePt t="35452" x="5321300" y="2806700"/>
          <p14:tracePt t="35469" x="5410200" y="2832100"/>
          <p14:tracePt t="35485" x="5467350" y="2851150"/>
          <p14:tracePt t="35502" x="5480050" y="2851150"/>
          <p14:tracePt t="35733" x="5492750" y="2851150"/>
          <p14:tracePt t="35736" x="5499100" y="2844800"/>
          <p14:tracePt t="35753" x="5518150" y="2832100"/>
          <p14:tracePt t="35769" x="5549900" y="2819400"/>
          <p14:tracePt t="35788" x="5581650" y="2787650"/>
          <p14:tracePt t="35802" x="5607050" y="2724150"/>
          <p14:tracePt t="35819" x="5626100" y="2686050"/>
          <p14:tracePt t="35836" x="5626100" y="2667000"/>
          <p14:tracePt t="35854" x="5626100" y="2654300"/>
          <p14:tracePt t="36131" x="5619750" y="2654300"/>
          <p14:tracePt t="36138" x="5607050" y="2654300"/>
          <p14:tracePt t="36146" x="5581650" y="2654300"/>
          <p14:tracePt t="36154" x="5562600" y="2654300"/>
          <p14:tracePt t="36170" x="5511800" y="2654300"/>
          <p14:tracePt t="36185" x="5480050" y="2647950"/>
          <p14:tracePt t="36202" x="5461000" y="2647950"/>
          <p14:tracePt t="36219" x="5461000" y="2641600"/>
          <p14:tracePt t="36258" x="5461000" y="2635250"/>
          <p14:tracePt t="36269" x="5461000" y="2616200"/>
          <p14:tracePt t="36290" x="5435600" y="2565400"/>
          <p14:tracePt t="36307" x="5410200" y="2444750"/>
          <p14:tracePt t="36319" x="5410200" y="2387600"/>
          <p14:tracePt t="36335" x="5435600" y="2292350"/>
          <p14:tracePt t="36355" x="5499100" y="2216150"/>
          <p14:tracePt t="36370" x="5549900" y="2190750"/>
          <p14:tracePt t="36388" x="5613400" y="2184400"/>
          <p14:tracePt t="36402" x="5689600" y="2184400"/>
          <p14:tracePt t="36421" x="5765800" y="2197100"/>
          <p14:tracePt t="36436" x="5861050" y="2241550"/>
          <p14:tracePt t="36453" x="5956300" y="2279650"/>
          <p14:tracePt t="36469" x="6026150" y="2311400"/>
          <p14:tracePt t="36503" x="6032500" y="2324100"/>
          <p14:tracePt t="36522" x="6032500" y="2368550"/>
          <p14:tracePt t="36540" x="6038850" y="2400300"/>
          <p14:tracePt t="36553" x="6045200" y="2425700"/>
          <p14:tracePt t="36569" x="6051550" y="2438400"/>
          <p14:tracePt t="36586" x="6051550" y="2457450"/>
          <p14:tracePt t="36604" x="6051550" y="2489200"/>
          <p14:tracePt t="36619" x="6051550" y="2540000"/>
          <p14:tracePt t="36636" x="6051550" y="2590800"/>
          <p14:tracePt t="36655" x="6045200" y="2647950"/>
          <p14:tracePt t="36668" x="6007100" y="2730500"/>
          <p14:tracePt t="36686" x="5956300" y="2794000"/>
          <p14:tracePt t="36702" x="5905500" y="2844800"/>
          <p14:tracePt t="36719" x="5842000" y="2863850"/>
          <p14:tracePt t="36735" x="5791200" y="2876550"/>
          <p14:tracePt t="36738" x="5759450" y="2882900"/>
          <p14:tracePt t="36753" x="5689600" y="2895600"/>
          <p14:tracePt t="36773" x="5607050" y="2889250"/>
          <p14:tracePt t="36790" x="5524500" y="2870200"/>
          <p14:tracePt t="36802" x="5467350" y="2863850"/>
          <p14:tracePt t="36823" x="5391150" y="2825750"/>
          <p14:tracePt t="36835" x="5334000" y="2774950"/>
          <p14:tracePt t="36854" x="5264150" y="2717800"/>
          <p14:tracePt t="36869" x="5232400" y="2667000"/>
          <p14:tracePt t="36885" x="5213350" y="2616200"/>
          <p14:tracePt t="36902" x="5207000" y="2552700"/>
          <p14:tracePt t="36923" x="5219700" y="2457450"/>
          <p14:tracePt t="36935" x="5226050" y="2425700"/>
          <p14:tracePt t="36953" x="5257800" y="2368550"/>
          <p14:tracePt t="36969" x="5289550" y="2324100"/>
          <p14:tracePt t="36972" x="5302250" y="2305050"/>
          <p14:tracePt t="36985" x="5340350" y="2254250"/>
          <p14:tracePt t="37007" x="5384800" y="2216150"/>
          <p14:tracePt t="37019" x="5410200" y="2165350"/>
          <p14:tracePt t="37039" x="5454650" y="2133600"/>
          <p14:tracePt t="37053" x="5499100" y="2114550"/>
          <p14:tracePt t="37069" x="5556250" y="2095500"/>
          <p14:tracePt t="37085" x="5626100" y="2089150"/>
          <p14:tracePt t="37104" x="5708650" y="2089150"/>
          <p14:tracePt t="37119" x="5784850" y="2089150"/>
          <p14:tracePt t="37135" x="5848350" y="2101850"/>
          <p14:tracePt t="37137" x="5880100" y="2108200"/>
          <p14:tracePt t="37152" x="5905500" y="2120900"/>
          <p14:tracePt t="37171" x="6000750" y="2165350"/>
          <p14:tracePt t="37186" x="6070600" y="2209800"/>
          <p14:tracePt t="37202" x="6127750" y="2247900"/>
          <p14:tracePt t="37219" x="6153150" y="2292350"/>
          <p14:tracePt t="37235" x="6172200" y="2330450"/>
          <p14:tracePt t="37252" x="6184900" y="2374900"/>
          <p14:tracePt t="37269" x="6203950" y="2432050"/>
          <p14:tracePt t="37290" x="6210300" y="2482850"/>
          <p14:tracePt t="37302" x="6210300" y="2533650"/>
          <p14:tracePt t="37319" x="6210300" y="2590800"/>
          <p14:tracePt t="37337" x="6210300" y="2660650"/>
          <p14:tracePt t="37355" x="6191250" y="2698750"/>
          <p14:tracePt t="37369" x="6159500" y="2736850"/>
          <p14:tracePt t="37385" x="6127750" y="2787650"/>
          <p14:tracePt t="37402" x="6076950" y="2819400"/>
          <p14:tracePt t="37419" x="6019800" y="2863850"/>
          <p14:tracePt t="37435" x="5956300" y="2889250"/>
          <p14:tracePt t="37452" x="5886450" y="2908300"/>
          <p14:tracePt t="37469" x="5816600" y="2921000"/>
          <p14:tracePt t="37485" x="5765800" y="2927350"/>
          <p14:tracePt t="37502" x="5715000" y="2927350"/>
          <p14:tracePt t="37524" x="5651500" y="2933700"/>
          <p14:tracePt t="37536" x="5626100" y="2933700"/>
          <p14:tracePt t="37544" x="5600700" y="2933700"/>
          <p14:tracePt t="37548" x="5575300" y="2933700"/>
          <p14:tracePt t="37552" x="5543550" y="2933700"/>
          <p14:tracePt t="37571" x="5492750" y="2933700"/>
          <p14:tracePt t="37585" x="5448300" y="2914650"/>
          <p14:tracePt t="37604" x="5410200" y="2895600"/>
          <p14:tracePt t="37619" x="5391150" y="2882900"/>
          <p14:tracePt t="37639" x="5359400" y="2857500"/>
          <p14:tracePt t="37652" x="5327650" y="2819400"/>
          <p14:tracePt t="37669" x="5308600" y="2774950"/>
          <p14:tracePt t="37685" x="5289550" y="2711450"/>
          <p14:tracePt t="37702" x="5289550" y="2647950"/>
          <p14:tracePt t="37719" x="5295900" y="2571750"/>
          <p14:tracePt t="37735" x="5295900" y="2489200"/>
          <p14:tracePt t="37737" x="5295900" y="2451100"/>
          <p14:tracePt t="37752" x="5295900" y="2419350"/>
          <p14:tracePt t="37769" x="5295900" y="2343150"/>
          <p14:tracePt t="37785" x="5314950" y="2305050"/>
          <p14:tracePt t="37802" x="5340350" y="2273300"/>
          <p14:tracePt t="37819" x="5365750" y="2235200"/>
          <p14:tracePt t="37836" x="5410200" y="2216150"/>
          <p14:tracePt t="37854" x="5461000" y="2197100"/>
          <p14:tracePt t="37869" x="5524500" y="2171700"/>
          <p14:tracePt t="37874" x="5549900" y="2165350"/>
          <p14:tracePt t="37885" x="5581650" y="2159000"/>
          <p14:tracePt t="37902" x="5645150" y="2152650"/>
          <p14:tracePt t="37923" x="5695950" y="2146300"/>
          <p14:tracePt t="37935" x="5708650" y="2146300"/>
          <p14:tracePt t="37952" x="5746750" y="2146300"/>
          <p14:tracePt t="37969" x="5816600" y="2159000"/>
          <p14:tracePt t="37985" x="5861050" y="2178050"/>
          <p14:tracePt t="38003" x="5899150" y="2190750"/>
          <p14:tracePt t="38019" x="5924550" y="2203450"/>
          <p14:tracePt t="38041" x="5943600" y="2222500"/>
          <p14:tracePt t="38052" x="5962650" y="2235200"/>
          <p14:tracePt t="38069" x="5988050" y="2260600"/>
          <p14:tracePt t="38090" x="6032500" y="2298700"/>
          <p14:tracePt t="38104" x="6045200" y="2311400"/>
          <p14:tracePt t="38119" x="6057900" y="2330450"/>
          <p14:tracePt t="38135" x="6070600" y="2349500"/>
          <p14:tracePt t="38152" x="6076950" y="2374900"/>
          <p14:tracePt t="38171" x="6089650" y="2413000"/>
          <p14:tracePt t="38185" x="6102350" y="2463800"/>
          <p14:tracePt t="38202" x="6115050" y="2501900"/>
          <p14:tracePt t="38219" x="6115050" y="2540000"/>
          <p14:tracePt t="38238" x="6115050" y="2578100"/>
          <p14:tracePt t="38252" x="6115050" y="2609850"/>
          <p14:tracePt t="38269" x="6115050" y="2654300"/>
          <p14:tracePt t="38286" x="6089650" y="2705100"/>
          <p14:tracePt t="38302" x="6064250" y="2762250"/>
          <p14:tracePt t="38323" x="6038850" y="2825750"/>
          <p14:tracePt t="38335" x="6026150" y="2838450"/>
          <p14:tracePt t="38354" x="6000750" y="2882900"/>
          <p14:tracePt t="38369" x="5981700" y="2921000"/>
          <p14:tracePt t="38385" x="5937250" y="2952750"/>
          <p14:tracePt t="38402" x="5886450" y="2978150"/>
          <p14:tracePt t="38419" x="5835650" y="2990850"/>
          <p14:tracePt t="38435" x="5797550" y="2997200"/>
          <p14:tracePt t="38452" x="5765800" y="3003550"/>
          <p14:tracePt t="38469" x="5727700" y="3003550"/>
          <p14:tracePt t="38486" x="5683250" y="3003550"/>
          <p14:tracePt t="38503" x="5670550" y="3003550"/>
          <p14:tracePt t="38520" x="5651500" y="3003550"/>
          <p14:tracePt t="38562" x="5651500" y="2997200"/>
          <p14:tracePt t="38570" x="5651500" y="2971800"/>
          <p14:tracePt t="38585" x="5651500" y="2914650"/>
          <p14:tracePt t="38605" x="5689600" y="2819400"/>
          <p14:tracePt t="38621" x="5797550" y="2679700"/>
          <p14:tracePt t="38635" x="5956300" y="2457450"/>
          <p14:tracePt t="38652" x="6172200" y="2228850"/>
          <p14:tracePt t="38669" x="6400800" y="2038350"/>
          <p14:tracePt t="38685" x="6591300" y="1835150"/>
          <p14:tracePt t="38702" x="6711950" y="1682750"/>
          <p14:tracePt t="38719" x="6762750" y="1593850"/>
          <p14:tracePt t="38735" x="6788150" y="1511300"/>
          <p14:tracePt t="38737" x="6788150" y="1473200"/>
          <p14:tracePt t="38752" x="6788150" y="1416050"/>
          <p14:tracePt t="38769" x="6788150" y="1390650"/>
          <p14:tracePt t="38856" x="6788150" y="1384300"/>
          <p14:tracePt t="38863" x="6794500" y="1384300"/>
          <p14:tracePt t="39002" x="6781800" y="1384300"/>
          <p14:tracePt t="39018" x="6775450" y="1384300"/>
          <p14:tracePt t="39024" x="6762750" y="1384300"/>
          <p14:tracePt t="39039" x="6756400" y="1384300"/>
          <p14:tracePt t="39052" x="6743700" y="1384300"/>
          <p14:tracePt t="39070" x="6737350" y="1377950"/>
          <p14:tracePt t="39085" x="6724650" y="1365250"/>
          <p14:tracePt t="39105" x="6718300" y="1358900"/>
          <p14:tracePt t="39119" x="6711950" y="1333500"/>
          <p14:tracePt t="39138" x="6699250" y="1270000"/>
          <p14:tracePt t="39152" x="6699250" y="1244600"/>
          <p14:tracePt t="39172" x="6699250" y="1181100"/>
          <p14:tracePt t="39185" x="6699250" y="1143000"/>
          <p14:tracePt t="39202" x="6699250" y="1117600"/>
          <p14:tracePt t="39219" x="6699250" y="1092200"/>
          <p14:tracePt t="39235" x="6705600" y="1047750"/>
          <p14:tracePt t="39252" x="6724650" y="996950"/>
          <p14:tracePt t="39269" x="6743700" y="958850"/>
          <p14:tracePt t="39273" x="6750050" y="952500"/>
          <p14:tracePt t="39285" x="6750050" y="939800"/>
          <p14:tracePt t="39302" x="6756400" y="939800"/>
          <p14:tracePt t="39346" x="6756400" y="933450"/>
          <p14:tracePt t="39357" x="6775450" y="920750"/>
          <p14:tracePt t="39369" x="6813550" y="901700"/>
          <p14:tracePt t="39385" x="6870700" y="889000"/>
          <p14:tracePt t="39402" x="6978650" y="882650"/>
          <p14:tracePt t="39421" x="7137400" y="876300"/>
          <p14:tracePt t="39436" x="7302500" y="857250"/>
          <p14:tracePt t="39452" x="7467600" y="850900"/>
          <p14:tracePt t="39469" x="7569200" y="831850"/>
          <p14:tracePt t="39485" x="7626350" y="831850"/>
          <p14:tracePt t="39503" x="7658100" y="831850"/>
          <p14:tracePt t="39540" x="7664450" y="831850"/>
          <p14:tracePt t="39626" x="7664450" y="838200"/>
          <p14:tracePt t="39635" x="7664450" y="863600"/>
          <p14:tracePt t="39652" x="7658100" y="939800"/>
          <p14:tracePt t="39671" x="7658100" y="1066800"/>
          <p14:tracePt t="39673" x="7658100" y="1143000"/>
          <p14:tracePt t="39686" x="7658100" y="1219200"/>
          <p14:tracePt t="39703" x="7639050" y="1377950"/>
          <p14:tracePt t="39720" x="7620000" y="1498600"/>
          <p14:tracePt t="39726" x="7620000" y="1530350"/>
          <p14:tracePt t="39740" x="7620000" y="1581150"/>
          <p14:tracePt t="39753" x="7613650" y="1612900"/>
          <p14:tracePt t="39769" x="7594600" y="1644650"/>
          <p14:tracePt t="39790" x="7562850" y="1670050"/>
          <p14:tracePt t="39803" x="7512050" y="1676400"/>
          <p14:tracePt t="39821" x="7448550" y="1682750"/>
          <p14:tracePt t="39835" x="7359650" y="1682750"/>
          <p14:tracePt t="39855" x="7213600" y="1651000"/>
          <p14:tracePt t="39861" x="7131050" y="1625600"/>
          <p14:tracePt t="39869" x="7042150" y="1593850"/>
          <p14:tracePt t="39886" x="6889750" y="1536700"/>
          <p14:tracePt t="39905" x="6756400" y="1479550"/>
          <p14:tracePt t="39924" x="6737350" y="1460500"/>
          <p14:tracePt t="39941" x="6731000" y="1416050"/>
          <p14:tracePt t="39953" x="6731000" y="1365250"/>
          <p14:tracePt t="39970" x="6731000" y="1308100"/>
          <p14:tracePt t="39986" x="6731000" y="1263650"/>
          <p14:tracePt t="40004" x="6737350" y="1238250"/>
          <p14:tracePt t="40019" x="6737350" y="1212850"/>
          <p14:tracePt t="40040" x="6737350" y="1181100"/>
          <p14:tracePt t="40054" x="6750050" y="1168400"/>
          <p14:tracePt t="40086" x="6750050" y="1193800"/>
          <p14:tracePt t="40105" x="6711950" y="1314450"/>
          <p14:tracePt t="40122" x="6635750" y="1555750"/>
          <p14:tracePt t="40136" x="6597650" y="1644650"/>
          <p14:tracePt t="40152" x="6515100" y="1841500"/>
          <p14:tracePt t="40154" x="6470650" y="1936750"/>
          <p14:tracePt t="40168" x="6356350" y="2127250"/>
          <p14:tracePt t="40185" x="6261100" y="2286000"/>
          <p14:tracePt t="40202" x="6191250" y="2381250"/>
          <p14:tracePt t="40219" x="6121400" y="2432050"/>
          <p14:tracePt t="40235" x="6070600" y="2451100"/>
          <p14:tracePt t="40252" x="6032500" y="2463800"/>
          <p14:tracePt t="40269" x="5994400" y="2476500"/>
          <p14:tracePt t="40289" x="5956300" y="2482850"/>
          <p14:tracePt t="40302" x="5924550" y="2489200"/>
          <p14:tracePt t="40319" x="5880100" y="2489200"/>
          <p14:tracePt t="40339" x="5803900" y="2489200"/>
          <p14:tracePt t="40354" x="5734050" y="2495550"/>
          <p14:tracePt t="40369" x="5632450" y="2527300"/>
          <p14:tracePt t="40385" x="5549900" y="2552700"/>
          <p14:tracePt t="40402" x="5499100" y="2578100"/>
          <p14:tracePt t="40419" x="5480050" y="2584450"/>
          <p14:tracePt t="40435" x="5473700" y="2584450"/>
          <p14:tracePt t="40469" x="5454650" y="2578100"/>
          <p14:tracePt t="40485" x="5410200" y="2578100"/>
          <p14:tracePt t="40503" x="5365750" y="2578100"/>
          <p14:tracePt t="40519" x="5334000" y="2578100"/>
          <p14:tracePt t="40527" x="5327650" y="2578100"/>
          <p14:tracePt t="40642" x="5327650" y="2571750"/>
          <p14:tracePt t="40707" x="5334000" y="2559050"/>
          <p14:tracePt t="40714" x="5334000" y="2546350"/>
          <p14:tracePt t="40720" x="5334000" y="2540000"/>
          <p14:tracePt t="40735" x="5334000" y="2527300"/>
          <p14:tracePt t="40752" x="5334000" y="2501900"/>
          <p14:tracePt t="40769" x="5334000" y="2463800"/>
          <p14:tracePt t="40786" x="5334000" y="2451100"/>
          <p14:tracePt t="40805" x="5334000" y="2444750"/>
          <p14:tracePt t="40962" x="5334000" y="2438400"/>
          <p14:tracePt t="40984" x="5327650" y="2438400"/>
          <p14:tracePt t="40987" x="5327650" y="2432050"/>
          <p14:tracePt t="41003" x="5321300" y="2400300"/>
          <p14:tracePt t="41019" x="5314950" y="2381250"/>
          <p14:tracePt t="41039" x="5314950" y="2336800"/>
          <p14:tracePt t="41047" x="5314950" y="2305050"/>
          <p14:tracePt t="41049" x="5314950" y="2266950"/>
          <p14:tracePt t="41069" x="5308600" y="2184400"/>
          <p14:tracePt t="41090" x="5308600" y="2057400"/>
          <p14:tracePt t="41105" x="5308600" y="1987550"/>
          <p14:tracePt t="41119" x="5321300" y="1962150"/>
          <p14:tracePt t="41135" x="5327650" y="1898650"/>
          <p14:tracePt t="41137" x="5327650" y="1866900"/>
          <p14:tracePt t="41152" x="5327650" y="1828800"/>
          <p14:tracePt t="41169" x="5353050" y="1714500"/>
          <p14:tracePt t="41186" x="5391150" y="1631950"/>
          <p14:tracePt t="41202" x="5422900" y="1555750"/>
          <p14:tracePt t="41219" x="5480050" y="1466850"/>
          <p14:tracePt t="41235" x="5511800" y="1403350"/>
          <p14:tracePt t="41252" x="5556250" y="1358900"/>
          <p14:tracePt t="41269" x="5600700" y="1308100"/>
          <p14:tracePt t="41286" x="5645150" y="1263650"/>
          <p14:tracePt t="41302" x="5708650" y="1219200"/>
          <p14:tracePt t="41323" x="5816600" y="1155700"/>
          <p14:tracePt t="41336" x="5861050" y="1130300"/>
          <p14:tracePt t="41355" x="6000750" y="1073150"/>
          <p14:tracePt t="41369" x="6102350" y="1047750"/>
          <p14:tracePt t="41386" x="6184900" y="1016000"/>
          <p14:tracePt t="41402" x="6248400" y="996950"/>
          <p14:tracePt t="41422" x="6305550" y="984250"/>
          <p14:tracePt t="41436" x="6375400" y="977900"/>
          <p14:tracePt t="41452" x="6483350" y="971550"/>
          <p14:tracePt t="41469" x="6578600" y="965200"/>
          <p14:tracePt t="41487" x="6680200" y="965200"/>
          <p14:tracePt t="41502" x="6756400" y="965200"/>
          <p14:tracePt t="41519" x="6762750" y="965200"/>
          <p14:tracePt t="41716" x="6750050" y="971550"/>
          <p14:tracePt t="41720" x="6711950" y="977900"/>
          <p14:tracePt t="41732" x="6661150" y="984250"/>
          <p14:tracePt t="41752" x="6483350" y="1041400"/>
          <p14:tracePt t="41769" x="6311900" y="1079500"/>
          <p14:tracePt t="41788" x="6172200" y="1130300"/>
          <p14:tracePt t="41802" x="6057900" y="1162050"/>
          <p14:tracePt t="41819" x="5956300" y="1187450"/>
          <p14:tracePt t="41836" x="5867400" y="1219200"/>
          <p14:tracePt t="41856" x="5791200" y="1250950"/>
          <p14:tracePt t="41869" x="5727700" y="1295400"/>
          <p14:tracePt t="41885" x="5664200" y="1333500"/>
          <p14:tracePt t="41906" x="5575300" y="1384300"/>
          <p14:tracePt t="41923" x="5549900" y="1435100"/>
          <p14:tracePt t="41929" x="5530850" y="1466850"/>
          <p14:tracePt t="41937" x="5505450" y="1492250"/>
          <p14:tracePt t="41953" x="5467350" y="1581150"/>
          <p14:tracePt t="41969" x="5422900" y="1657350"/>
          <p14:tracePt t="41985" x="5391150" y="1739900"/>
          <p14:tracePt t="42003" x="5346700" y="1822450"/>
          <p14:tracePt t="42023" x="5308600" y="1949450"/>
          <p14:tracePt t="42040" x="5276850" y="2063750"/>
          <p14:tracePt t="42046" x="5270500" y="2120900"/>
          <p14:tracePt t="42052" x="5257800" y="2165350"/>
          <p14:tracePt t="42070" x="5257800" y="2273300"/>
          <p14:tracePt t="42086" x="5257800" y="2362200"/>
          <p14:tracePt t="42106" x="5257800" y="2457450"/>
          <p14:tracePt t="42119" x="5257800" y="2495550"/>
          <p14:tracePt t="42137" x="5276850" y="2552700"/>
          <p14:tracePt t="42169" x="5276850" y="2559050"/>
          <p14:tracePt t="42232" x="5283200" y="2565400"/>
          <p14:tracePt t="42242" x="5302250" y="2578100"/>
          <p14:tracePt t="42252" x="5321300" y="2590800"/>
          <p14:tracePt t="42269" x="5384800" y="2622550"/>
          <p14:tracePt t="42285" x="5467350" y="2673350"/>
          <p14:tracePt t="42305" x="5568950" y="2743200"/>
          <p14:tracePt t="42319" x="5645150" y="2787650"/>
          <p14:tracePt t="42335" x="5715000" y="2825750"/>
          <p14:tracePt t="42337" x="5746750" y="2851150"/>
          <p14:tracePt t="42355" x="5822950" y="2901950"/>
          <p14:tracePt t="42369" x="5892800" y="2959100"/>
          <p14:tracePt t="42385" x="5956300" y="3028950"/>
          <p14:tracePt t="42402" x="6019800" y="3092450"/>
          <p14:tracePt t="42420" x="6057900" y="3136900"/>
          <p14:tracePt t="42435" x="6070600" y="3162300"/>
          <p14:tracePt t="42453" x="6083300" y="3175000"/>
          <p14:tracePt t="42469" x="6089650" y="3194050"/>
          <p14:tracePt t="42485" x="6089650" y="3213100"/>
          <p14:tracePt t="42503" x="6096000" y="3232150"/>
          <p14:tracePt t="42519" x="6096000" y="3244850"/>
          <p14:tracePt t="42523" x="6096000" y="3251200"/>
          <p14:tracePt t="42546" x="6102350" y="3257550"/>
          <p14:tracePt t="42593" x="6102350" y="3270250"/>
          <p14:tracePt t="42607" x="6108700" y="3276600"/>
          <p14:tracePt t="42611" x="6121400" y="3289300"/>
          <p14:tracePt t="42619" x="6121400" y="3295650"/>
          <p14:tracePt t="42636" x="6121400" y="3308350"/>
          <p14:tracePt t="42653" x="6134100" y="3327400"/>
          <p14:tracePt t="42671" x="6140450" y="3346450"/>
          <p14:tracePt t="42685" x="6146800" y="3359150"/>
          <p14:tracePt t="42702" x="6172200" y="3371850"/>
          <p14:tracePt t="42719" x="6184900" y="3384550"/>
          <p14:tracePt t="42735" x="6197600" y="3397250"/>
          <p14:tracePt t="42738" x="6210300" y="3403600"/>
          <p14:tracePt t="42757" x="6216650" y="3409950"/>
          <p14:tracePt t="42941" x="6223000" y="3409950"/>
          <p14:tracePt t="42946" x="6229350" y="3409950"/>
          <p14:tracePt t="42954" x="6242050" y="3422650"/>
          <p14:tracePt t="42970" x="6248400" y="3429000"/>
          <p14:tracePt t="42986" x="6267450" y="3441700"/>
          <p14:tracePt t="43003" x="6286500" y="3448050"/>
          <p14:tracePt t="43019" x="6299200" y="3448050"/>
          <p14:tracePt t="43042" x="6305550" y="3454400"/>
          <p14:tracePt t="43151" x="6311900" y="3454400"/>
          <p14:tracePt t="43385" x="6305550" y="3454400"/>
          <p14:tracePt t="43394" x="6286500" y="3454400"/>
          <p14:tracePt t="43402" x="6273800" y="3454400"/>
          <p14:tracePt t="43422" x="6261100" y="3454400"/>
          <p14:tracePt t="43436" x="6248400" y="3454400"/>
          <p14:tracePt t="43547" x="6242050" y="3454400"/>
          <p14:tracePt t="43558" x="6229350" y="3448050"/>
          <p14:tracePt t="43572" x="6223000" y="3448050"/>
          <p14:tracePt t="43736" x="6229350" y="3448050"/>
          <p14:tracePt t="43745" x="6261100" y="3448050"/>
          <p14:tracePt t="43759" x="6292850" y="3448050"/>
          <p14:tracePt t="43769" x="6381750" y="3448050"/>
          <p14:tracePt t="43790" x="6464300" y="3441700"/>
          <p14:tracePt t="43806" x="6527800" y="3441700"/>
          <p14:tracePt t="43819" x="6540500" y="3441700"/>
          <p14:tracePt t="43933" x="6527800" y="3441700"/>
          <p14:tracePt t="43936" x="6508750" y="3441700"/>
          <p14:tracePt t="43953" x="6496050" y="3441700"/>
          <p14:tracePt t="43969" x="6489700" y="3441700"/>
          <p14:tracePt t="44018" x="6502400" y="3441700"/>
          <p14:tracePt t="44025" x="6521450" y="3441700"/>
          <p14:tracePt t="44035" x="6546850" y="3441700"/>
          <p14:tracePt t="44052" x="6597650" y="3441700"/>
          <p14:tracePt t="44069" x="6642100" y="3435350"/>
          <p14:tracePt t="44090" x="6705600" y="3435350"/>
          <p14:tracePt t="44104" x="6724650" y="3435350"/>
          <p14:tracePt t="44119" x="6743700" y="3435350"/>
          <p14:tracePt t="44154" x="6750050" y="3435350"/>
          <p14:tracePt t="44201" x="6756400" y="3435350"/>
          <p14:tracePt t="44210" x="6762750" y="3435350"/>
          <p14:tracePt t="44274" x="6756400" y="3441700"/>
          <p14:tracePt t="44281" x="6731000" y="3441700"/>
          <p14:tracePt t="44296" x="6711950" y="3448050"/>
          <p14:tracePt t="44299" x="6680200" y="3448050"/>
          <p14:tracePt t="44304" x="6648450" y="3448050"/>
          <p14:tracePt t="44319" x="6616700" y="3448050"/>
          <p14:tracePt t="44336" x="6553200" y="3448050"/>
          <p14:tracePt t="44356" x="6496050" y="3448050"/>
          <p14:tracePt t="44369" x="6489700" y="3448050"/>
          <p14:tracePt t="44402" x="6508750" y="3448050"/>
          <p14:tracePt t="44421" x="6578600" y="3448050"/>
          <p14:tracePt t="44436" x="6680200" y="3448050"/>
          <p14:tracePt t="44453" x="6788150" y="3448050"/>
          <p14:tracePt t="44469" x="6915150" y="3448050"/>
          <p14:tracePt t="44485" x="7023100" y="3448050"/>
          <p14:tracePt t="44504" x="7048500" y="3448050"/>
          <p14:tracePt t="44618" x="7061200" y="3435350"/>
          <p14:tracePt t="44626" x="7086600" y="3422650"/>
          <p14:tracePt t="44635" x="7099300" y="3409950"/>
          <p14:tracePt t="44652" x="7143750" y="3378200"/>
          <p14:tracePt t="44670" x="7181850" y="3346450"/>
          <p14:tracePt t="44685" x="7200900" y="3321050"/>
          <p14:tracePt t="44702" x="7213600" y="3302000"/>
          <p14:tracePt t="44719" x="7226300" y="3276600"/>
          <p14:tracePt t="44721" x="7226300" y="3270250"/>
          <p14:tracePt t="44735" x="7226300" y="3263900"/>
          <p14:tracePt t="44769" x="7213600" y="3263900"/>
          <p14:tracePt t="44790" x="7181850" y="3295650"/>
          <p14:tracePt t="44802" x="7156450" y="3340100"/>
          <p14:tracePt t="44819" x="7143750" y="3371850"/>
          <p14:tracePt t="44838" x="7143750" y="3384550"/>
          <p14:tracePt t="44854" x="7162800" y="3390900"/>
          <p14:tracePt t="44871" x="7200900" y="3390900"/>
          <p14:tracePt t="44873" x="7219950" y="3390900"/>
          <p14:tracePt t="44885" x="7226300" y="3390900"/>
          <p14:tracePt t="44902" x="7264400" y="3365500"/>
          <p14:tracePt t="44923" x="7264400" y="3359150"/>
          <p14:tracePt t="44937" x="7264400" y="3352800"/>
          <p14:tracePt t="44984" x="7277100" y="3365500"/>
          <p14:tracePt t="44996" x="7302500" y="3378200"/>
          <p14:tracePt t="45004" x="7308850" y="3384550"/>
          <p14:tracePt t="45020" x="7321550" y="3384550"/>
          <p14:tracePt t="45052" x="7321550" y="3397250"/>
          <p14:tracePt t="45070" x="7296150" y="3403600"/>
          <p14:tracePt t="45086" x="7277100" y="3409950"/>
          <p14:tracePt t="45104" x="7258050" y="3416300"/>
          <p14:tracePt t="45109" x="7251700" y="3416300"/>
          <p14:tracePt t="45119" x="7239000" y="3416300"/>
          <p14:tracePt t="45136" x="7219950" y="3416300"/>
          <p14:tracePt t="45138" x="7207250" y="3416300"/>
          <p14:tracePt t="45155" x="7181850" y="3416300"/>
          <p14:tracePt t="45448" x="7207250" y="3416300"/>
          <p14:tracePt t="45458" x="7245350" y="3416300"/>
          <p14:tracePt t="45465" x="7270750" y="3416300"/>
          <p14:tracePt t="45477" x="7308850" y="3416300"/>
          <p14:tracePt t="45486" x="7340600" y="3409950"/>
          <p14:tracePt t="45503" x="7429500" y="3403600"/>
          <p14:tracePt t="45520" x="7543800" y="3403600"/>
          <p14:tracePt t="45540" x="7613650" y="3397250"/>
          <p14:tracePt t="45552" x="7670800" y="3390900"/>
          <p14:tracePt t="45569" x="7905750" y="3352800"/>
          <p14:tracePt t="45588" x="8070850" y="3340100"/>
          <p14:tracePt t="45604" x="8255000" y="3321050"/>
          <p14:tracePt t="45619" x="8388350" y="3308350"/>
          <p14:tracePt t="45635" x="8439150" y="3308350"/>
          <p14:tracePt t="45761" x="8432800" y="3308350"/>
          <p14:tracePt t="45769" x="8407400" y="3308350"/>
          <p14:tracePt t="45786" x="8324850" y="3308350"/>
          <p14:tracePt t="45803" x="8242300" y="3302000"/>
          <p14:tracePt t="45820" x="8140700" y="3295650"/>
          <p14:tracePt t="45835" x="8013700" y="3295650"/>
          <p14:tracePt t="45855" x="7880350" y="3295650"/>
          <p14:tracePt t="45860" x="7829550" y="3289300"/>
          <p14:tracePt t="45869" x="7778750" y="3289300"/>
          <p14:tracePt t="45885" x="7740650" y="3289300"/>
          <p14:tracePt t="45902" x="7689850" y="3289300"/>
          <p14:tracePt t="45924" x="7588250" y="3289300"/>
          <p14:tracePt t="45932" x="7556500" y="3282950"/>
          <p14:tracePt t="45940" x="7524750" y="3282950"/>
          <p14:tracePt t="45953" x="7473950" y="3282950"/>
          <p14:tracePt t="45969" x="7461250" y="3276600"/>
          <p14:tracePt t="46049" x="7473950" y="3276600"/>
          <p14:tracePt t="46056" x="7518400" y="3276600"/>
          <p14:tracePt t="46066" x="7569200" y="3276600"/>
          <p14:tracePt t="46072" x="7639050" y="3276600"/>
          <p14:tracePt t="46085" x="7715250" y="3282950"/>
          <p14:tracePt t="46104" x="7912100" y="3289300"/>
          <p14:tracePt t="46119" x="8070850" y="3289300"/>
          <p14:tracePt t="46137" x="8293100" y="3327400"/>
          <p14:tracePt t="46153" x="8324850" y="3327400"/>
          <p14:tracePt t="46169" x="8331200" y="3333750"/>
          <p14:tracePt t="46186" x="8255000" y="3346450"/>
          <p14:tracePt t="46202" x="8128000" y="3346450"/>
          <p14:tracePt t="46219" x="7994650" y="3346450"/>
          <p14:tracePt t="46235" x="7854950" y="3346450"/>
          <p14:tracePt t="46252" x="7715250" y="3346450"/>
          <p14:tracePt t="46270" x="7588250" y="3346450"/>
          <p14:tracePt t="46290" x="7505700" y="3346450"/>
          <p14:tracePt t="46313" x="7512050" y="3346450"/>
          <p14:tracePt t="46322" x="7531100" y="3346450"/>
          <p14:tracePt t="46336" x="7594600" y="3346450"/>
          <p14:tracePt t="46356" x="7664450" y="3346450"/>
          <p14:tracePt t="46372" x="7747000" y="3346450"/>
          <p14:tracePt t="46386" x="7829550" y="3352800"/>
          <p14:tracePt t="46403" x="7874000" y="3352800"/>
          <p14:tracePt t="46441" x="7861300" y="3352800"/>
          <p14:tracePt t="46453" x="7816850" y="3352800"/>
          <p14:tracePt t="46470" x="7715250" y="3352800"/>
          <p14:tracePt t="46486" x="7588250" y="3352800"/>
          <p14:tracePt t="46503" x="7429500" y="3314700"/>
          <p14:tracePt t="46524" x="7080250" y="3175000"/>
          <p14:tracePt t="46540" x="6813550" y="3028950"/>
          <p14:tracePt t="46553" x="6559550" y="2844800"/>
          <p14:tracePt t="46572" x="6381750" y="2641600"/>
          <p14:tracePt t="46585" x="6267450" y="2432050"/>
          <p14:tracePt t="46606" x="6203950" y="2222500"/>
          <p14:tracePt t="46619" x="6203950" y="2070100"/>
          <p14:tracePt t="46636" x="6254750" y="1987550"/>
          <p14:tracePt t="46652" x="6311900" y="1949450"/>
          <p14:tracePt t="46670" x="6343650" y="1936750"/>
          <p14:tracePt t="46685" x="6369050" y="1930400"/>
          <p14:tracePt t="46702" x="6413500" y="1930400"/>
          <p14:tracePt t="46719" x="6515100" y="1917700"/>
          <p14:tracePt t="46721" x="6591300" y="1911350"/>
          <p14:tracePt t="46735" x="6667500" y="1905000"/>
          <p14:tracePt t="46753" x="6902450" y="1847850"/>
          <p14:tracePt t="46769" x="7067550" y="1809750"/>
          <p14:tracePt t="46786" x="7258050" y="1784350"/>
          <p14:tracePt t="46804" x="7423150" y="1752600"/>
          <p14:tracePt t="46819" x="7537450" y="1727200"/>
          <p14:tracePt t="46835" x="7575550" y="1708150"/>
          <p14:tracePt t="46855" x="7575550" y="1701800"/>
          <p14:tracePt t="46885" x="7575550" y="1695450"/>
          <p14:tracePt t="46902" x="7581900" y="1689100"/>
          <p14:tracePt t="46947" x="7569200" y="1689100"/>
          <p14:tracePt t="46955" x="7543800" y="1689100"/>
          <p14:tracePt t="46970" x="7480300" y="1676400"/>
          <p14:tracePt t="46986" x="7423150" y="1644650"/>
          <p14:tracePt t="47002" x="7372350" y="1600200"/>
          <p14:tracePt t="47019" x="7327900" y="1530350"/>
          <p14:tracePt t="47040" x="7302500" y="1435100"/>
          <p14:tracePt t="47052" x="7296150" y="1333500"/>
          <p14:tracePt t="47069" x="7302500" y="1219200"/>
          <p14:tracePt t="47086" x="7321550" y="1104900"/>
          <p14:tracePt t="47104" x="7340600" y="996950"/>
          <p14:tracePt t="47120" x="7385050" y="939800"/>
          <p14:tracePt t="47135" x="7454900" y="901700"/>
          <p14:tracePt t="47152" x="7543800" y="863600"/>
          <p14:tracePt t="47154" x="7607300" y="850900"/>
          <p14:tracePt t="47171" x="7753350" y="844550"/>
          <p14:tracePt t="47185" x="7905750" y="863600"/>
          <p14:tracePt t="47202" x="8058150" y="863600"/>
          <p14:tracePt t="47219" x="8185150" y="901700"/>
          <p14:tracePt t="47235" x="8248650" y="952500"/>
          <p14:tracePt t="47252" x="8255000" y="1028700"/>
          <p14:tracePt t="47269" x="8242300" y="1136650"/>
          <p14:tracePt t="47285" x="8204200" y="1250950"/>
          <p14:tracePt t="47291" x="8178800" y="1314450"/>
          <p14:tracePt t="47302" x="8147050" y="1371600"/>
          <p14:tracePt t="47322" x="8001000" y="1504950"/>
          <p14:tracePt t="47336" x="7943850" y="1549400"/>
          <p14:tracePt t="47354" x="7759700" y="1619250"/>
          <p14:tracePt t="47369" x="7689850" y="1644650"/>
          <p14:tracePt t="47385" x="7639050" y="1644650"/>
          <p14:tracePt t="47404" x="7600950" y="1631950"/>
          <p14:tracePt t="47419" x="7569200" y="1593850"/>
          <p14:tracePt t="47435" x="7543800" y="1536700"/>
          <p14:tracePt t="47452" x="7499350" y="1454150"/>
          <p14:tracePt t="47470" x="7480300" y="1377950"/>
          <p14:tracePt t="47486" x="7473950" y="1289050"/>
          <p14:tracePt t="47503" x="7499350" y="1187450"/>
          <p14:tracePt t="47519" x="7550150" y="1111250"/>
          <p14:tracePt t="47522" x="7581900" y="1098550"/>
          <p14:tracePt t="47539" x="7613650" y="1098550"/>
          <p14:tracePt t="47554" x="7620000" y="1098550"/>
          <p14:tracePt t="47569" x="7607300" y="1143000"/>
          <p14:tracePt t="47591" x="7588250" y="1212850"/>
          <p14:tracePt t="47604" x="7543800" y="1295400"/>
          <p14:tracePt t="47619" x="7473950" y="1390650"/>
          <p14:tracePt t="47636" x="7391400" y="1485900"/>
          <p14:tracePt t="47652" x="7277100" y="1562100"/>
          <p14:tracePt t="47671" x="7169150" y="1593850"/>
          <p14:tracePt t="47686" x="7086600" y="1619250"/>
          <p14:tracePt t="47702" x="7010400" y="1625600"/>
          <p14:tracePt t="47719" x="6965950" y="1625600"/>
          <p14:tracePt t="47735" x="6921500" y="1625600"/>
          <p14:tracePt t="47737" x="6902450" y="1625600"/>
          <p14:tracePt t="47752" x="6896100" y="1625600"/>
          <p14:tracePt t="47770" x="6883400" y="1574800"/>
          <p14:tracePt t="47791" x="6883400" y="1530350"/>
          <p14:tracePt t="47802" x="6915150" y="1492250"/>
          <p14:tracePt t="47808" x="6921500" y="1473200"/>
          <p14:tracePt t="47819" x="6927850" y="1447800"/>
          <p14:tracePt t="47837" x="6946900" y="1409700"/>
          <p14:tracePt t="47854" x="6959600" y="1384300"/>
          <p14:tracePt t="47869" x="6965950" y="1352550"/>
          <p14:tracePt t="47885" x="6972300" y="1327150"/>
          <p14:tracePt t="47902" x="6972300" y="1314450"/>
          <p14:tracePt t="47923" x="6972300" y="1301750"/>
          <p14:tracePt t="47952" x="6946900" y="1295400"/>
          <p14:tracePt t="47970" x="6908800" y="1282700"/>
          <p14:tracePt t="47980" x="6870700" y="1270000"/>
          <p14:tracePt t="47990" x="6819900" y="1270000"/>
          <p14:tracePt t="48003" x="6718300" y="1263650"/>
          <p14:tracePt t="48019" x="6597650" y="1263650"/>
          <p14:tracePt t="48035" x="6445250" y="1263650"/>
          <p14:tracePt t="48052" x="6254750" y="1282700"/>
          <p14:tracePt t="48069" x="6045200" y="1314450"/>
          <p14:tracePt t="48087" x="5880100" y="1377950"/>
          <p14:tracePt t="48105" x="5721350" y="1447800"/>
          <p14:tracePt t="48110" x="5651500" y="1492250"/>
          <p14:tracePt t="48119" x="5581650" y="1536700"/>
          <p14:tracePt t="48136" x="5359400" y="1733550"/>
          <p14:tracePt t="48152" x="5302250" y="1841500"/>
          <p14:tracePt t="48171" x="5200650" y="2114550"/>
          <p14:tracePt t="48186" x="5168900" y="2222500"/>
          <p14:tracePt t="48202" x="5137150" y="2305050"/>
          <p14:tracePt t="48219" x="5105400" y="2381250"/>
          <p14:tracePt t="48235" x="5073650" y="2457450"/>
          <p14:tracePt t="48252" x="5048250" y="2514600"/>
          <p14:tracePt t="48272" x="5029200" y="2546350"/>
          <p14:tracePt t="48338" x="5022850" y="2546350"/>
          <p14:tracePt t="48358" x="5022850" y="2533650"/>
          <p14:tracePt t="48360" x="5022850" y="2501900"/>
          <p14:tracePt t="48370" x="5022850" y="2476500"/>
          <p14:tracePt t="48388" x="5054600" y="2406650"/>
          <p14:tracePt t="48402" x="5099050" y="2273300"/>
          <p14:tracePt t="48419" x="5168900" y="2114550"/>
          <p14:tracePt t="48435" x="5264150" y="1974850"/>
          <p14:tracePt t="48452" x="5403850" y="1873250"/>
          <p14:tracePt t="48469" x="5588000" y="1803400"/>
          <p14:tracePt t="48487" x="5791200" y="1739900"/>
          <p14:tracePt t="48502" x="5975350" y="1689100"/>
          <p14:tracePt t="48519" x="6165850" y="1651000"/>
          <p14:tracePt t="48536" x="6350000" y="1619250"/>
          <p14:tracePt t="48547" x="6515100" y="1593850"/>
          <p14:tracePt t="48555" x="6578600" y="1574800"/>
          <p14:tracePt t="48569" x="6686550" y="1543050"/>
          <p14:tracePt t="48586" x="6781800" y="1524000"/>
          <p14:tracePt t="48606" x="6896100" y="1517650"/>
          <p14:tracePt t="48614" x="6959600" y="1517650"/>
          <p14:tracePt t="48616" x="7016750" y="1517650"/>
          <p14:tracePt t="48635" x="7092950" y="1517650"/>
          <p14:tracePt t="48652" x="7143750" y="1524000"/>
          <p14:tracePt t="48670" x="7175500" y="1543050"/>
          <p14:tracePt t="48686" x="7200900" y="1562100"/>
          <p14:tracePt t="48702" x="7219950" y="1574800"/>
          <p14:tracePt t="49377" x="7219950" y="1568450"/>
          <p14:tracePt t="49690" x="7213600" y="1568450"/>
          <p14:tracePt t="49712" x="7213600" y="1562100"/>
          <p14:tracePt t="49737" x="7207250" y="1562100"/>
          <p14:tracePt t="49805" x="7200900" y="1562100"/>
          <p14:tracePt t="49873" x="7200900" y="1555750"/>
          <p14:tracePt t="50673" x="7188200" y="1562100"/>
          <p14:tracePt t="50682" x="7162800" y="1619250"/>
          <p14:tracePt t="50689" x="7143750" y="1689100"/>
          <p14:tracePt t="50702" x="7118350" y="1758950"/>
          <p14:tracePt t="50719" x="7067550" y="1924050"/>
          <p14:tracePt t="50722" x="7035800" y="2019300"/>
          <p14:tracePt t="50736" x="7010400" y="2108200"/>
          <p14:tracePt t="50752" x="6985000" y="2266950"/>
          <p14:tracePt t="50769" x="6915150" y="2520950"/>
          <p14:tracePt t="50790" x="6864350" y="2724150"/>
          <p14:tracePt t="50801" x="6800850" y="2927350"/>
          <p14:tracePt t="50819" x="6731000" y="3098800"/>
          <p14:tracePt t="50837" x="6692900" y="3187700"/>
          <p14:tracePt t="50854" x="6648450" y="3251200"/>
          <p14:tracePt t="50858" x="6629400" y="3270250"/>
          <p14:tracePt t="50869" x="6591300" y="3282950"/>
          <p14:tracePt t="50885" x="6540500" y="3314700"/>
          <p14:tracePt t="50902" x="6496050" y="3321050"/>
          <p14:tracePt t="50922" x="6400800" y="3321050"/>
          <p14:tracePt t="50931" x="6375400" y="3321050"/>
          <p14:tracePt t="50940" x="6350000" y="3327400"/>
          <p14:tracePt t="50953" x="6305550" y="3327400"/>
          <p14:tracePt t="50969" x="6292850" y="3340100"/>
          <p14:tracePt t="50985" x="6280150" y="3340100"/>
          <p14:tracePt t="51058" x="6273800" y="3340100"/>
          <p14:tracePt t="51065" x="6273800" y="3346450"/>
          <p14:tracePt t="51072" x="6267450" y="3346450"/>
          <p14:tracePt t="51086" x="6261100" y="3352800"/>
          <p14:tracePt t="51167" x="6254750" y="3352800"/>
          <p14:tracePt t="51175" x="6254750" y="3365500"/>
          <p14:tracePt t="51295" x="6242050" y="3365500"/>
          <p14:tracePt t="51303" x="6235700" y="3365500"/>
          <p14:tracePt t="51420" x="6273800" y="3365500"/>
          <p14:tracePt t="51425" x="6311900" y="3365500"/>
          <p14:tracePt t="51436" x="6343650" y="3365500"/>
          <p14:tracePt t="51453" x="6394450" y="3365500"/>
          <p14:tracePt t="51563" x="6407150" y="3365500"/>
          <p14:tracePt t="51569" x="6426200" y="3365500"/>
          <p14:tracePt t="51590" x="6508750" y="3314700"/>
          <p14:tracePt t="51604" x="6635750" y="3219450"/>
          <p14:tracePt t="51619" x="6762750" y="3067050"/>
          <p14:tracePt t="51635" x="6896100" y="2857500"/>
          <p14:tracePt t="51657" x="7061200" y="2590800"/>
          <p14:tracePt t="51670" x="7181850" y="2305050"/>
          <p14:tracePt t="51685" x="7264400" y="2025650"/>
          <p14:tracePt t="51702" x="7315200" y="1873250"/>
          <p14:tracePt t="51719" x="7340600" y="1797050"/>
          <p14:tracePt t="51721" x="7353300" y="1778000"/>
          <p14:tracePt t="51739" x="7372350" y="1739900"/>
          <p14:tracePt t="51752" x="7372350" y="1727200"/>
          <p14:tracePt t="51769" x="7391400" y="1676400"/>
          <p14:tracePt t="51785" x="7410450" y="1657350"/>
          <p14:tracePt t="51802" x="7416800" y="1644650"/>
          <p14:tracePt t="51819" x="7423150" y="1644650"/>
          <p14:tracePt t="51856" x="7423150" y="1638300"/>
          <p14:tracePt t="51886" x="7448550" y="1638300"/>
          <p14:tracePt t="51902" x="7493000" y="1638300"/>
          <p14:tracePt t="51923" x="7524750" y="1638300"/>
          <p14:tracePt t="51937" x="7543800" y="1631950"/>
          <p14:tracePt t="51953" x="7569200" y="1612900"/>
          <p14:tracePt t="51969" x="7594600" y="1600200"/>
          <p14:tracePt t="51985" x="7632700" y="1581150"/>
          <p14:tracePt t="52002" x="7658100" y="1562100"/>
          <p14:tracePt t="52019" x="7677150" y="1555750"/>
          <p14:tracePt t="52039" x="7683500" y="1549400"/>
          <p14:tracePt t="52196" x="7677150" y="1549400"/>
          <p14:tracePt t="52201" x="7670800" y="1549400"/>
          <p14:tracePt t="52264" x="7664450" y="1549400"/>
          <p14:tracePt t="52272" x="7664450" y="1543050"/>
          <p14:tracePt t="52281" x="7658100" y="1543050"/>
          <p14:tracePt t="52296" x="7651750" y="1536700"/>
          <p14:tracePt t="52306" x="7645400" y="1536700"/>
          <p14:tracePt t="52322" x="7639050" y="1530350"/>
          <p14:tracePt t="52335" x="7632700" y="1530350"/>
          <p14:tracePt t="52355" x="7600950" y="1530350"/>
          <p14:tracePt t="52370" x="7562850" y="1530350"/>
          <p14:tracePt t="52386" x="7512050" y="1530350"/>
          <p14:tracePt t="52404" x="7454900" y="1530350"/>
          <p14:tracePt t="52419" x="7391400" y="1530350"/>
          <p14:tracePt t="52436" x="7334250" y="1530350"/>
          <p14:tracePt t="52453" x="7270750" y="1530350"/>
          <p14:tracePt t="52474" x="7200900" y="1511300"/>
          <p14:tracePt t="52488" x="7181850" y="1498600"/>
          <p14:tracePt t="52502" x="7137400" y="1485900"/>
          <p14:tracePt t="52519" x="7112000" y="1460500"/>
          <p14:tracePt t="52524" x="7099300" y="1454150"/>
          <p14:tracePt t="52536" x="7080250" y="1441450"/>
          <p14:tracePt t="52545" x="7054850" y="1403350"/>
          <p14:tracePt t="52571" x="7010400" y="1320800"/>
          <p14:tracePt t="52586" x="6997700" y="1250950"/>
          <p14:tracePt t="52604" x="6991350" y="1187450"/>
          <p14:tracePt t="52619" x="6991350" y="1123950"/>
          <p14:tracePt t="52636" x="6991350" y="1054100"/>
          <p14:tracePt t="52652" x="6991350" y="984250"/>
          <p14:tracePt t="52671" x="6991350" y="927100"/>
          <p14:tracePt t="52674" x="6991350" y="914400"/>
          <p14:tracePt t="52685" x="6991350" y="908050"/>
          <p14:tracePt t="52736" x="6997700" y="908050"/>
          <p14:tracePt t="52745" x="7010400" y="901700"/>
          <p14:tracePt t="52760" x="7092950" y="889000"/>
          <p14:tracePt t="52769" x="7143750" y="882650"/>
          <p14:tracePt t="52790" x="7270750" y="863600"/>
          <p14:tracePt t="52804" x="7416800" y="857250"/>
          <p14:tracePt t="52819" x="7550150" y="857250"/>
          <p14:tracePt t="52836" x="7651750" y="850900"/>
          <p14:tracePt t="52854" x="7747000" y="850900"/>
          <p14:tracePt t="52875" x="7880350" y="844550"/>
          <p14:tracePt t="52886" x="7912100" y="844550"/>
          <p14:tracePt t="52902" x="7950200" y="844550"/>
          <p14:tracePt t="52923" x="7962900" y="844550"/>
          <p14:tracePt t="53058" x="7962900" y="850900"/>
          <p14:tracePt t="53065" x="7962900" y="863600"/>
          <p14:tracePt t="53072" x="7962900" y="901700"/>
          <p14:tracePt t="53086" x="7962900" y="952500"/>
          <p14:tracePt t="53105" x="7943850" y="1054100"/>
          <p14:tracePt t="53122" x="7880350" y="1250950"/>
          <p14:tracePt t="53136" x="7842250" y="1377950"/>
          <p14:tracePt t="53153" x="7810500" y="1466850"/>
          <p14:tracePt t="53172" x="7791450" y="1524000"/>
          <p14:tracePt t="53186" x="7778750" y="1549400"/>
          <p14:tracePt t="53203" x="7778750" y="1555750"/>
          <p14:tracePt t="53425" x="7772400" y="1555750"/>
          <p14:tracePt t="53478" x="7766050" y="1555750"/>
          <p14:tracePt t="53485" x="7753350" y="1555750"/>
          <p14:tracePt t="53502" x="7740650" y="1562100"/>
          <p14:tracePt t="53519" x="7734300" y="1562100"/>
          <p14:tracePt t="53522" x="7727950" y="1562100"/>
          <p14:tracePt t="53740" x="7715250" y="1562100"/>
          <p14:tracePt t="53744" x="7689850" y="1562100"/>
          <p14:tracePt t="53755" x="7670800" y="1568450"/>
          <p14:tracePt t="53769" x="7626350" y="1568450"/>
          <p14:tracePt t="53789" x="7588250" y="1568450"/>
          <p14:tracePt t="53802" x="7569200" y="1568450"/>
          <p14:tracePt t="53819" x="7543800" y="1568450"/>
          <p14:tracePt t="53835" x="7505700" y="1568450"/>
          <p14:tracePt t="53854" x="7454900" y="1568450"/>
          <p14:tracePt t="53869" x="7385050" y="1568450"/>
          <p14:tracePt t="53885" x="7334250" y="1587500"/>
          <p14:tracePt t="53902" x="7277100" y="1587500"/>
          <p14:tracePt t="53924" x="7226300" y="1581150"/>
          <p14:tracePt t="53938" x="7213600" y="1581150"/>
          <p14:tracePt t="53982" x="7207250" y="1581150"/>
          <p14:tracePt t="53988" x="7188200" y="1581150"/>
          <p14:tracePt t="54002" x="7162800" y="1581150"/>
          <p14:tracePt t="54023" x="7143750" y="1581150"/>
          <p14:tracePt t="54036" x="7131050" y="1574800"/>
          <p14:tracePt t="54053" x="7124700" y="1574800"/>
          <p14:tracePt t="54086" x="7105650" y="1549400"/>
          <p14:tracePt t="54106" x="7080250" y="1504950"/>
          <p14:tracePt t="54119" x="7054850" y="1435100"/>
          <p14:tracePt t="54136" x="7023100" y="1358900"/>
          <p14:tracePt t="54137" x="7023100" y="1320800"/>
          <p14:tracePt t="54152" x="7023100" y="1282700"/>
          <p14:tracePt t="54169" x="6978650" y="1155700"/>
          <p14:tracePt t="54186" x="6965950" y="1085850"/>
          <p14:tracePt t="54202" x="6959600" y="1009650"/>
          <p14:tracePt t="54219" x="6972300" y="927100"/>
          <p14:tracePt t="54235" x="6985000" y="857250"/>
          <p14:tracePt t="54253" x="6997700" y="806450"/>
          <p14:tracePt t="54269" x="7016750" y="755650"/>
          <p14:tracePt t="54286" x="7023100" y="730250"/>
          <p14:tracePt t="54304" x="7029450" y="723900"/>
          <p14:tracePt t="54319" x="7048500" y="717550"/>
          <p14:tracePt t="54336" x="7105650" y="704850"/>
          <p14:tracePt t="54354" x="7175500" y="698500"/>
          <p14:tracePt t="54370" x="7251700" y="679450"/>
          <p14:tracePt t="54386" x="7353300" y="660400"/>
          <p14:tracePt t="54402" x="7461250" y="660400"/>
          <p14:tracePt t="54419" x="7581900" y="660400"/>
          <p14:tracePt t="54436" x="7658100" y="660400"/>
          <p14:tracePt t="54453" x="7715250" y="666750"/>
          <p14:tracePt t="54470" x="7747000" y="673100"/>
          <p14:tracePt t="54486" x="7772400" y="679450"/>
          <p14:tracePt t="54502" x="7772400" y="685800"/>
          <p14:tracePt t="54519" x="7791450" y="685800"/>
          <p14:tracePt t="54523" x="7816850" y="685800"/>
          <p14:tracePt t="54539" x="7854950" y="685800"/>
          <p14:tracePt t="54553" x="7874000" y="685800"/>
          <p14:tracePt t="54702" x="7874000" y="692150"/>
          <p14:tracePt t="54705" x="7874000" y="717550"/>
          <p14:tracePt t="54719" x="7874000" y="755650"/>
          <p14:tracePt t="54735" x="7874000" y="882650"/>
          <p14:tracePt t="54752" x="7867650" y="1060450"/>
          <p14:tracePt t="54769" x="7854950" y="1301750"/>
          <p14:tracePt t="54791" x="7848600" y="1416050"/>
          <p14:tracePt t="54799" x="7842250" y="1460500"/>
          <p14:tracePt t="54800" x="7842250" y="1485900"/>
          <p14:tracePt t="54821" x="7842250" y="1524000"/>
          <p14:tracePt t="54836" x="7842250" y="1530350"/>
          <p14:tracePt t="54970" x="7835900" y="1530350"/>
          <p14:tracePt t="54981" x="7823200" y="1536700"/>
          <p14:tracePt t="54986" x="7810500" y="1543050"/>
          <p14:tracePt t="55003" x="7753350" y="1555750"/>
          <p14:tracePt t="55019" x="7689850" y="1562100"/>
          <p14:tracePt t="55039" x="7594600" y="1562100"/>
          <p14:tracePt t="55055" x="7486650" y="1562100"/>
          <p14:tracePt t="55069" x="7378700" y="1562100"/>
          <p14:tracePt t="55086" x="7270750" y="1562100"/>
          <p14:tracePt t="55106" x="7150100" y="1562100"/>
          <p14:tracePt t="55122" x="7099300" y="1562100"/>
          <p14:tracePt t="55135" x="7080250" y="1562100"/>
          <p14:tracePt t="55152" x="7073900" y="1562100"/>
          <p14:tracePt t="55196" x="7061200" y="1562100"/>
          <p14:tracePt t="55201" x="7054850" y="1562100"/>
          <p14:tracePt t="55210" x="7035800" y="1562100"/>
          <p14:tracePt t="55219" x="7010400" y="1543050"/>
          <p14:tracePt t="55236" x="6965950" y="1511300"/>
          <p14:tracePt t="55252" x="6927850" y="1479550"/>
          <p14:tracePt t="55269" x="6915150" y="1447800"/>
          <p14:tracePt t="55291" x="6908800" y="1422400"/>
          <p14:tracePt t="56266" x="6908800" y="1416050"/>
          <p14:tracePt t="56276" x="6908800" y="1403350"/>
          <p14:tracePt t="56296" x="6908800" y="1397000"/>
          <p14:tracePt t="56306" x="6927850" y="1397000"/>
          <p14:tracePt t="56321" x="6934200" y="1390650"/>
          <p14:tracePt t="56753" x="6940550" y="1390650"/>
          <p14:tracePt t="57090" x="6940550" y="1384300"/>
          <p14:tracePt t="57098" x="6940550" y="1377950"/>
          <p14:tracePt t="57107" x="6934200" y="1377950"/>
          <p14:tracePt t="57138" x="6934200" y="1371600"/>
          <p14:tracePt t="57713" x="6927850" y="1371600"/>
          <p14:tracePt t="57734" x="6927850" y="1377950"/>
          <p14:tracePt t="57761" x="6921500" y="1377950"/>
          <p14:tracePt t="57797" x="6915150" y="1377950"/>
          <p14:tracePt t="57801" x="6908800" y="1377950"/>
          <p14:tracePt t="57820" x="6902450" y="1365250"/>
          <p14:tracePt t="57825" x="6896100" y="1346200"/>
          <p14:tracePt t="57836" x="6889750" y="1333500"/>
          <p14:tracePt t="57854" x="6883400" y="1314450"/>
          <p14:tracePt t="57869" x="6883400" y="1289050"/>
          <p14:tracePt t="57886" x="6883400" y="1276350"/>
          <p14:tracePt t="57902" x="6896100" y="1270000"/>
          <p14:tracePt t="57923" x="6921500" y="1238250"/>
          <p14:tracePt t="57930" x="6953250" y="1231900"/>
          <p14:tracePt t="57937" x="6985000" y="1231900"/>
          <p14:tracePt t="57953" x="7061200" y="1231900"/>
          <p14:tracePt t="57969" x="7118350" y="1225550"/>
          <p14:tracePt t="57986" x="7150100" y="1225550"/>
          <p14:tracePt t="58002" x="7169150" y="1225550"/>
          <p14:tracePt t="58019" x="7181850" y="1250950"/>
          <p14:tracePt t="58041" x="7181850" y="1270000"/>
          <p14:tracePt t="58056" x="7175500" y="1301750"/>
          <p14:tracePt t="58069" x="7150100" y="1333500"/>
          <p14:tracePt t="58086" x="7118350" y="1358900"/>
          <p14:tracePt t="58105" x="7061200" y="1371600"/>
          <p14:tracePt t="58120" x="7042150" y="1371600"/>
          <p14:tracePt t="58135" x="7035800" y="1371600"/>
          <p14:tracePt t="58179" x="7035800" y="1365250"/>
          <p14:tracePt t="58185" x="7029450" y="1346200"/>
          <p14:tracePt t="58203" x="7029450" y="1327150"/>
          <p14:tracePt t="58219" x="7029450" y="1308100"/>
          <p14:tracePt t="58235" x="7029450" y="1295400"/>
          <p14:tracePt t="58252" x="7048500" y="1295400"/>
          <p14:tracePt t="58336" x="7048500" y="1301750"/>
          <p14:tracePt t="58346" x="7048500" y="1308100"/>
          <p14:tracePt t="58358" x="7042150" y="1314450"/>
          <p14:tracePt t="58370" x="7035800" y="1333500"/>
          <p14:tracePt t="58385" x="7029450" y="1346200"/>
          <p14:tracePt t="58402" x="7016750" y="1365250"/>
          <p14:tracePt t="58419" x="6991350" y="1377950"/>
          <p14:tracePt t="58435" x="6953250" y="1390650"/>
          <p14:tracePt t="58452" x="6927850" y="1403350"/>
          <p14:tracePt t="58469" x="6902450" y="1409700"/>
          <p14:tracePt t="58486" x="6883400" y="1416050"/>
          <p14:tracePt t="58503" x="6870700" y="1422400"/>
          <p14:tracePt t="58519" x="6864350" y="1422400"/>
          <p14:tracePt t="58797" x="6870700" y="1422400"/>
          <p14:tracePt t="58803" x="6883400" y="1422400"/>
          <p14:tracePt t="58819" x="6896100" y="1422400"/>
          <p14:tracePt t="58836" x="6915150" y="1403350"/>
          <p14:tracePt t="58854" x="6940550" y="1397000"/>
          <p14:tracePt t="58869" x="6965950" y="1390650"/>
          <p14:tracePt t="58886" x="7004050" y="1377950"/>
          <p14:tracePt t="58902" x="7042150" y="1365250"/>
          <p14:tracePt t="58923" x="7080250" y="1358900"/>
          <p14:tracePt t="59103" x="7080250" y="1365250"/>
          <p14:tracePt t="59109" x="7080250" y="1371600"/>
          <p14:tracePt t="59119" x="7080250" y="1377950"/>
          <p14:tracePt t="59135" x="7073900" y="1377950"/>
          <p14:tracePt t="59137" x="7073900" y="1384300"/>
          <p14:tracePt t="60025" x="7073900" y="1377950"/>
          <p14:tracePt t="60045" x="7067550" y="1377950"/>
          <p14:tracePt t="60098" x="7067550" y="1365250"/>
          <p14:tracePt t="60108" x="7067550" y="1352550"/>
          <p14:tracePt t="60136" x="7067550" y="1327150"/>
          <p14:tracePt t="60138" x="7067550" y="1320800"/>
          <p14:tracePt t="60152" x="7067550" y="1308100"/>
          <p14:tracePt t="60171" x="7067550" y="1276350"/>
          <p14:tracePt t="60188" x="7067550" y="1263650"/>
          <p14:tracePt t="60202" x="7080250" y="1250950"/>
          <p14:tracePt t="60219" x="7092950" y="1238250"/>
          <p14:tracePt t="60235" x="7105650" y="1238250"/>
          <p14:tracePt t="60252" x="7112000" y="1225550"/>
          <p14:tracePt t="60269" x="7118350" y="1225550"/>
          <p14:tracePt t="60306" x="7143750" y="1231900"/>
          <p14:tracePt t="60319" x="7156450" y="1238250"/>
          <p14:tracePt t="60336" x="7188200" y="1250950"/>
          <p14:tracePt t="60358" x="7213600" y="1263650"/>
          <p14:tracePt t="60370" x="7219950" y="1270000"/>
          <p14:tracePt t="60386" x="7226300" y="1282700"/>
          <p14:tracePt t="60402" x="7226300" y="1301750"/>
          <p14:tracePt t="60419" x="7226300" y="1320800"/>
          <p14:tracePt t="60436" x="7226300" y="1339850"/>
          <p14:tracePt t="60452" x="7207250" y="1358900"/>
          <p14:tracePt t="60469" x="7194550" y="1371600"/>
          <p14:tracePt t="60486" x="7175500" y="1377950"/>
          <p14:tracePt t="60503" x="7162800" y="1384300"/>
          <p14:tracePt t="60523" x="7150100" y="1384300"/>
          <p14:tracePt t="60540" x="7137400" y="1384300"/>
          <p14:tracePt t="60552" x="7131050" y="1384300"/>
          <p14:tracePt t="60569" x="7105650" y="1384300"/>
          <p14:tracePt t="60589" x="7092950" y="1384300"/>
          <p14:tracePt t="60605" x="7086600" y="1384300"/>
          <p14:tracePt t="60619" x="7073900" y="1371600"/>
          <p14:tracePt t="60635" x="7073900" y="1358900"/>
          <p14:tracePt t="60652" x="7054850" y="1339850"/>
          <p14:tracePt t="60671" x="7054850" y="1320800"/>
          <p14:tracePt t="60685" x="7054850" y="1301750"/>
          <p14:tracePt t="60702" x="7054850" y="1295400"/>
          <p14:tracePt t="60719" x="7054850" y="1276350"/>
          <p14:tracePt t="60736" x="7054850" y="1257300"/>
          <p14:tracePt t="60737" x="7061200" y="1250950"/>
          <p14:tracePt t="60755" x="7080250" y="1238250"/>
          <p14:tracePt t="60769" x="7092950" y="1231900"/>
          <p14:tracePt t="60786" x="7105650" y="1225550"/>
          <p14:tracePt t="60802" x="7118350" y="1219200"/>
          <p14:tracePt t="60820" x="7150100" y="1219200"/>
          <p14:tracePt t="60836" x="7200900" y="1219200"/>
          <p14:tracePt t="60854" x="7251700" y="1219200"/>
          <p14:tracePt t="60869" x="7289800" y="1219200"/>
          <p14:tracePt t="60886" x="7296150" y="1219200"/>
          <p14:tracePt t="60953" x="7296150" y="1225550"/>
          <p14:tracePt t="60961" x="7296150" y="1238250"/>
          <p14:tracePt t="60970" x="7302500" y="1250950"/>
          <p14:tracePt t="60986" x="7302500" y="1276350"/>
          <p14:tracePt t="61008" x="7302500" y="1295400"/>
          <p14:tracePt t="61023" x="7302500" y="1320800"/>
          <p14:tracePt t="61041" x="7283450" y="1333500"/>
          <p14:tracePt t="61053" x="7270750" y="1346200"/>
          <p14:tracePt t="61069" x="7264400" y="1358900"/>
          <p14:tracePt t="61088" x="7258050" y="1365250"/>
          <p14:tracePt t="61106" x="7245350" y="1365250"/>
          <p14:tracePt t="61121" x="7232650" y="1365250"/>
          <p14:tracePt t="61154" x="7219950" y="1365250"/>
          <p14:tracePt t="61485" x="7219950" y="1358900"/>
          <p14:tracePt t="61489" x="7213600" y="1346200"/>
          <p14:tracePt t="61505" x="7188200" y="1333500"/>
          <p14:tracePt t="61523" x="7169150" y="1320800"/>
          <p14:tracePt t="61540" x="7156450" y="1308100"/>
          <p14:tracePt t="61552" x="7156450" y="1295400"/>
          <p14:tracePt t="61570" x="7156450" y="1276350"/>
          <p14:tracePt t="61586" x="7150100" y="1263650"/>
          <p14:tracePt t="61604" x="7150100" y="1250950"/>
          <p14:tracePt t="61619" x="7162800" y="1238250"/>
          <p14:tracePt t="61636" x="7194550" y="1231900"/>
          <p14:tracePt t="61653" x="7239000" y="1212850"/>
          <p14:tracePt t="61669" x="7315200" y="1206500"/>
          <p14:tracePt t="61687" x="7372350" y="1206500"/>
          <p14:tracePt t="61703" x="7385050" y="1206500"/>
          <p14:tracePt t="61747" x="7385050" y="1219200"/>
          <p14:tracePt t="61757" x="7385050" y="1231900"/>
          <p14:tracePt t="61769" x="7372350" y="1270000"/>
          <p14:tracePt t="61789" x="7353300" y="1295400"/>
          <p14:tracePt t="61806" x="7334250" y="1314450"/>
          <p14:tracePt t="61819" x="7321550" y="1314450"/>
          <p14:tracePt t="61836" x="7302500" y="1327150"/>
          <p14:tracePt t="61855" x="7289800" y="1327150"/>
          <p14:tracePt t="61859" x="7283450" y="1333500"/>
          <p14:tracePt t="61869" x="7270750" y="1339850"/>
          <p14:tracePt t="61887" x="7226300" y="1339850"/>
          <p14:tracePt t="61902" x="7188200" y="1339850"/>
          <p14:tracePt t="61924" x="7156450" y="1327150"/>
          <p14:tracePt t="61947" x="7156450" y="1320800"/>
          <p14:tracePt t="61954" x="7156450" y="1308100"/>
          <p14:tracePt t="61969" x="7156450" y="1295400"/>
          <p14:tracePt t="61985" x="7162800" y="1289050"/>
          <p14:tracePt t="62020" x="7162800" y="1282700"/>
          <p14:tracePt t="62040" x="7181850" y="1270000"/>
          <p14:tracePt t="62052" x="7207250" y="1257300"/>
          <p14:tracePt t="62069" x="7226300" y="1244600"/>
          <p14:tracePt t="62086" x="7226300" y="1238250"/>
          <p14:tracePt t="62123" x="7232650" y="1238250"/>
          <p14:tracePt t="62135" x="7239000" y="1231900"/>
          <p14:tracePt t="62152" x="7258050" y="1219200"/>
          <p14:tracePt t="62169" x="7296150" y="1206500"/>
          <p14:tracePt t="62186" x="7327900" y="1200150"/>
          <p14:tracePt t="62202" x="7353300" y="1181100"/>
          <p14:tracePt t="62219" x="7378700" y="1168400"/>
          <p14:tracePt t="62235" x="7391400" y="1155700"/>
          <p14:tracePt t="62253" x="7397750" y="1155700"/>
          <p14:tracePt t="62269" x="7397750" y="1149350"/>
          <p14:tracePt t="62290" x="7410450" y="1149350"/>
          <p14:tracePt t="62302" x="7416800" y="1136650"/>
          <p14:tracePt t="62320" x="7442200" y="1098550"/>
          <p14:tracePt t="62337" x="7454900" y="1085850"/>
          <p14:tracePt t="62354" x="7461250" y="1085850"/>
          <p14:tracePt t="62422" x="7461250" y="1079500"/>
          <p14:tracePt t="62464" x="7461250" y="1073150"/>
          <p14:tracePt t="62479" x="7461250" y="1066800"/>
          <p14:tracePt t="62484" x="7461250" y="1060450"/>
          <p14:tracePt t="62488" x="7461250" y="1054100"/>
          <p14:tracePt t="62508" x="7461250" y="1035050"/>
          <p14:tracePt t="62520" x="7467600" y="1022350"/>
          <p14:tracePt t="62540" x="7473950" y="996950"/>
          <p14:tracePt t="62557" x="7473950" y="971550"/>
          <p14:tracePt t="62569" x="7473950" y="939800"/>
          <p14:tracePt t="62586" x="7473950" y="908050"/>
          <p14:tracePt t="62604" x="7473950" y="895350"/>
          <p14:tracePt t="62697" x="7473950" y="901700"/>
          <p14:tracePt t="62704" x="7473950" y="914400"/>
          <p14:tracePt t="62719" x="7473950" y="920750"/>
          <p14:tracePt t="62736" x="7473950" y="939800"/>
          <p14:tracePt t="62740" x="7461250" y="952500"/>
          <p14:tracePt t="62752" x="7454900" y="965200"/>
          <p14:tracePt t="62769" x="7448550" y="1003300"/>
          <p14:tracePt t="62789" x="7435850" y="1035050"/>
          <p14:tracePt t="62802" x="7435850" y="1066800"/>
          <p14:tracePt t="62819" x="7429500" y="1104900"/>
          <p14:tracePt t="62838" x="7423150" y="1123950"/>
          <p14:tracePt t="62855" x="7416800" y="1149350"/>
          <p14:tracePt t="62859" x="7416800" y="1162050"/>
          <p14:tracePt t="62868" x="7410450" y="1162050"/>
          <p14:tracePt t="62886" x="7410450" y="1174750"/>
          <p14:tracePt t="62905" x="7404100" y="1193800"/>
          <p14:tracePt t="62924" x="7404100" y="1200150"/>
          <p14:tracePt t="62937" x="7391400" y="1219200"/>
          <p14:tracePt t="62947" x="7385050" y="1225550"/>
          <p14:tracePt t="62956" x="7385050" y="1231900"/>
          <p14:tracePt t="62969" x="7372350" y="1244600"/>
          <p14:tracePt t="62986" x="7372350" y="1250950"/>
          <p14:tracePt t="63047" x="7366000" y="1250950"/>
          <p14:tracePt t="63050" x="7359650" y="1257300"/>
          <p14:tracePt t="63057" x="7346950" y="1263650"/>
          <p14:tracePt t="63074" x="7321550" y="1270000"/>
          <p14:tracePt t="63086" x="7302500" y="1276350"/>
          <p14:tracePt t="63106" x="7245350" y="1276350"/>
          <p14:tracePt t="63119" x="7226300" y="1276350"/>
          <p14:tracePt t="63137" x="7162800" y="1276350"/>
          <p14:tracePt t="63153" x="7112000" y="1282700"/>
          <p14:tracePt t="63170" x="7061200" y="1282700"/>
          <p14:tracePt t="63186" x="6972300" y="1289050"/>
          <p14:tracePt t="63203" x="6870700" y="1289050"/>
          <p14:tracePt t="63219" x="6781800" y="1289050"/>
          <p14:tracePt t="63236" x="6711950" y="1289050"/>
          <p14:tracePt t="63257" x="6667500" y="1289050"/>
          <p14:tracePt t="63269" x="6648450" y="1282700"/>
          <p14:tracePt t="63286" x="6635750" y="1270000"/>
          <p14:tracePt t="63303" x="6616700" y="1263650"/>
          <p14:tracePt t="63319" x="6597650" y="1263650"/>
          <p14:tracePt t="63336" x="6584950" y="1257300"/>
          <p14:tracePt t="63355" x="6572250" y="1250950"/>
          <p14:tracePt t="63369" x="6559550" y="1238250"/>
          <p14:tracePt t="63386" x="6553200" y="1231900"/>
          <p14:tracePt t="63402" x="6546850" y="1225550"/>
          <p14:tracePt t="63467" x="6540500" y="1225550"/>
          <p14:tracePt t="63476" x="6534150" y="1225550"/>
          <p14:tracePt t="63487" x="6521450" y="1231900"/>
          <p14:tracePt t="63503" x="6489700" y="1276350"/>
          <p14:tracePt t="63519" x="6445250" y="1333500"/>
          <p14:tracePt t="63541" x="6388100" y="1441450"/>
          <p14:tracePt t="63546" x="6369050" y="1466850"/>
          <p14:tracePt t="63569" x="6330950" y="1543050"/>
          <p14:tracePt t="63586" x="6330950" y="1562100"/>
          <p14:tracePt t="63604" x="6324600" y="1574800"/>
          <p14:tracePt t="63619" x="6318250" y="1581150"/>
          <p14:tracePt t="63635" x="6311900" y="1593850"/>
          <p14:tracePt t="63652" x="6305550" y="1606550"/>
          <p14:tracePt t="63670" x="6292850" y="1631950"/>
          <p14:tracePt t="63686" x="6267450" y="1657350"/>
          <p14:tracePt t="63702" x="6235700" y="1682750"/>
          <p14:tracePt t="63719" x="6210300" y="1701800"/>
          <p14:tracePt t="63726" x="6191250" y="1714500"/>
          <p14:tracePt t="63735" x="6178550" y="1727200"/>
          <p14:tracePt t="63753" x="6115050" y="1771650"/>
          <p14:tracePt t="63769" x="6051550" y="1790700"/>
          <p14:tracePt t="63786" x="5981700" y="1822450"/>
          <p14:tracePt t="63802" x="5943600" y="1847850"/>
          <p14:tracePt t="63822" x="5930900" y="1854200"/>
          <p14:tracePt t="63855" x="5924550" y="1860550"/>
          <p14:tracePt t="63862" x="5905500" y="1866900"/>
          <p14:tracePt t="63871" x="5892800" y="1873250"/>
          <p14:tracePt t="63887" x="5861050" y="1885950"/>
          <p14:tracePt t="63902" x="5842000" y="1892300"/>
          <p14:tracePt t="63982" x="5848350" y="1873250"/>
          <p14:tracePt t="63987" x="5854700" y="1860550"/>
          <p14:tracePt t="64003" x="5867400" y="1816100"/>
          <p14:tracePt t="64020" x="5905500" y="1778000"/>
          <p14:tracePt t="64041" x="5975350" y="1676400"/>
          <p14:tracePt t="64053" x="6013450" y="1651000"/>
          <p14:tracePt t="64069" x="6089650" y="1606550"/>
          <p14:tracePt t="64086" x="6140450" y="1574800"/>
          <p14:tracePt t="64105" x="6197600" y="1536700"/>
          <p14:tracePt t="64119" x="6216650" y="1524000"/>
          <p14:tracePt t="64136" x="6254750" y="1498600"/>
          <p14:tracePt t="64153" x="6324600" y="1479550"/>
          <p14:tracePt t="64169" x="6451600" y="1435100"/>
          <p14:tracePt t="64186" x="6534150" y="1403350"/>
          <p14:tracePt t="64202" x="6610350" y="1377950"/>
          <p14:tracePt t="64219" x="6648450" y="1358900"/>
          <p14:tracePt t="64235" x="6705600" y="1346200"/>
          <p14:tracePt t="64252" x="6769100" y="1333500"/>
          <p14:tracePt t="64269" x="6838950" y="1320800"/>
          <p14:tracePt t="64286" x="6915150" y="1308100"/>
          <p14:tracePt t="64301" x="6991350" y="1308100"/>
          <p14:tracePt t="64307" x="7023100" y="1308100"/>
          <p14:tracePt t="64319" x="7042150" y="1308100"/>
          <p14:tracePt t="64335" x="7067550" y="1308100"/>
          <p14:tracePt t="64355" x="7118350" y="1308100"/>
          <p14:tracePt t="64369" x="7150100" y="1308100"/>
          <p14:tracePt t="64386" x="7188200" y="1308100"/>
          <p14:tracePt t="64403" x="7219950" y="1308100"/>
          <p14:tracePt t="64421" x="7245350" y="1308100"/>
          <p14:tracePt t="64436" x="7251700" y="1308100"/>
          <p14:tracePt t="64453" x="7258050" y="1308100"/>
          <p14:tracePt t="64469" x="7277100" y="1308100"/>
          <p14:tracePt t="64486" x="7296150" y="1308100"/>
          <p14:tracePt t="64503" x="7327900" y="1308100"/>
          <p14:tracePt t="64525" x="7372350" y="1308100"/>
          <p14:tracePt t="64539" x="7391400" y="1308100"/>
          <p14:tracePt t="64859" x="7397750" y="1308100"/>
          <p14:tracePt t="64867" x="7416800" y="1314450"/>
          <p14:tracePt t="64873" x="7429500" y="1320800"/>
          <p14:tracePt t="64886" x="7448550" y="1339850"/>
          <p14:tracePt t="64902" x="7518400" y="1352550"/>
          <p14:tracePt t="64923" x="7677150" y="1377950"/>
          <p14:tracePt t="64928" x="7727950" y="1377950"/>
          <p14:tracePt t="64953" x="7804150" y="1377950"/>
          <p14:tracePt t="64969" x="7874000" y="1377950"/>
          <p14:tracePt t="64986" x="7893050" y="1377950"/>
          <p14:tracePt t="65003" x="7899400" y="1377950"/>
          <p14:tracePt t="65022" x="7905750" y="1377950"/>
          <p14:tracePt t="65185" x="7886700" y="1377950"/>
          <p14:tracePt t="65196" x="7848600" y="1377950"/>
          <p14:tracePt t="65202" x="7810500" y="1390650"/>
          <p14:tracePt t="65219" x="7702550" y="1403350"/>
          <p14:tracePt t="65236" x="7620000" y="1441450"/>
          <p14:tracePt t="65252" x="7505700" y="1454150"/>
          <p14:tracePt t="65269" x="7423150" y="1473200"/>
          <p14:tracePt t="65286" x="7378700" y="1479550"/>
          <p14:tracePt t="65293" x="7366000" y="1479550"/>
          <p14:tracePt t="65302" x="7353300" y="1479550"/>
          <p14:tracePt t="65321" x="7327900" y="1479550"/>
          <p14:tracePt t="65337" x="7296150" y="1479550"/>
          <p14:tracePt t="65355" x="7277100" y="1479550"/>
          <p14:tracePt t="65369" x="7251700" y="1479550"/>
          <p14:tracePt t="65386" x="7245350" y="1479550"/>
          <p14:tracePt t="65402" x="7232650" y="1473200"/>
          <p14:tracePt t="65422" x="7226300" y="1466850"/>
          <p14:tracePt t="65436" x="7207250" y="1454150"/>
          <p14:tracePt t="65452" x="7188200" y="1447800"/>
          <p14:tracePt t="65469" x="7169150" y="1435100"/>
          <p14:tracePt t="65486" x="7156450" y="1409700"/>
          <p14:tracePt t="65503" x="7137400" y="1384300"/>
          <p14:tracePt t="65523" x="7124700" y="1320800"/>
          <p14:tracePt t="65537" x="7112000" y="1276350"/>
          <p14:tracePt t="65553" x="7105650" y="1244600"/>
          <p14:tracePt t="65572" x="7105650" y="1212850"/>
          <p14:tracePt t="65586" x="7105650" y="1181100"/>
          <p14:tracePt t="65605" x="7105650" y="1155700"/>
          <p14:tracePt t="65619" x="7105650" y="1098550"/>
          <p14:tracePt t="65636" x="7118350" y="1060450"/>
          <p14:tracePt t="65652" x="7124700" y="1022350"/>
          <p14:tracePt t="65671" x="7143750" y="977900"/>
          <p14:tracePt t="65686" x="7156450" y="933450"/>
          <p14:tracePt t="65702" x="7169150" y="895350"/>
          <p14:tracePt t="65719" x="7188200" y="863600"/>
          <p14:tracePt t="65726" x="7188200" y="850900"/>
          <p14:tracePt t="65735" x="7194550" y="838200"/>
          <p14:tracePt t="65752" x="7213600" y="812800"/>
          <p14:tracePt t="65769" x="7245350" y="800100"/>
          <p14:tracePt t="65786" x="7308850" y="781050"/>
          <p14:tracePt t="65802" x="7391400" y="755650"/>
          <p14:tracePt t="65823" x="7512050" y="736600"/>
          <p14:tracePt t="65837" x="7639050" y="723900"/>
          <p14:tracePt t="65855" x="7766050" y="723900"/>
          <p14:tracePt t="65861" x="7829550" y="723900"/>
          <p14:tracePt t="65869" x="7886700" y="723900"/>
          <p14:tracePt t="65886" x="7981950" y="723900"/>
          <p14:tracePt t="65902" x="8013700" y="723900"/>
          <p14:tracePt t="65923" x="8020050" y="723900"/>
          <p14:tracePt t="66147" x="8020050" y="749300"/>
          <p14:tracePt t="66153" x="8020050" y="787400"/>
          <p14:tracePt t="66172" x="8013700" y="876300"/>
          <p14:tracePt t="66186" x="8013700" y="996950"/>
          <p14:tracePt t="66202" x="8013700" y="1104900"/>
          <p14:tracePt t="66219" x="8007350" y="1206500"/>
          <p14:tracePt t="66236" x="8001000" y="1308100"/>
          <p14:tracePt t="66253" x="7981950" y="1377950"/>
          <p14:tracePt t="66276" x="7962900" y="1422400"/>
          <p14:tracePt t="66286" x="7962900" y="1428750"/>
          <p14:tracePt t="66339" x="7956550" y="1428750"/>
          <p14:tracePt t="66746" x="7962900" y="1428750"/>
          <p14:tracePt t="67649" x="7962900" y="1435100"/>
          <p14:tracePt t="67874" x="7956550" y="1435100"/>
          <p14:tracePt t="67883" x="7950200" y="1447800"/>
          <p14:tracePt t="67889" x="7943850" y="1454150"/>
          <p14:tracePt t="67902" x="7943850" y="1460500"/>
          <p14:tracePt t="68109" x="7943850" y="1466850"/>
          <p14:tracePt t="68394" x="7937500" y="1473200"/>
          <p14:tracePt t="68401" x="7924800" y="1498600"/>
          <p14:tracePt t="68420" x="7874000" y="1587500"/>
          <p14:tracePt t="68436" x="7816850" y="1663700"/>
          <p14:tracePt t="68452" x="7772400" y="1720850"/>
          <p14:tracePt t="68469" x="7747000" y="1771650"/>
          <p14:tracePt t="68486" x="7721600" y="1803400"/>
          <p14:tracePt t="68503" x="7702550" y="1841500"/>
          <p14:tracePt t="68522" x="7658100" y="1905000"/>
          <p14:tracePt t="68540" x="7639050" y="1955800"/>
          <p14:tracePt t="68552" x="7613650" y="2000250"/>
          <p14:tracePt t="68569" x="7569200" y="2070100"/>
          <p14:tracePt t="68586" x="7512050" y="2159000"/>
          <p14:tracePt t="68606" x="7448550" y="2266950"/>
          <p14:tracePt t="68620" x="7391400" y="2393950"/>
          <p14:tracePt t="68635" x="7315200" y="2540000"/>
          <p14:tracePt t="68652" x="7245350" y="2705100"/>
          <p14:tracePt t="68671" x="7188200" y="2838450"/>
          <p14:tracePt t="68686" x="7150100" y="2921000"/>
          <p14:tracePt t="68703" x="7131050" y="2965450"/>
          <p14:tracePt t="68719" x="7124700" y="2997200"/>
          <p14:tracePt t="68723" x="7118350" y="3016250"/>
          <p14:tracePt t="68735" x="7118350" y="3041650"/>
          <p14:tracePt t="68753" x="7105650" y="3092450"/>
          <p14:tracePt t="68769" x="7086600" y="3155950"/>
          <p14:tracePt t="68791" x="7080250" y="3181350"/>
          <p14:tracePt t="68802" x="7067550" y="3206750"/>
          <p14:tracePt t="68819" x="7061200" y="3238500"/>
          <p14:tracePt t="68836" x="7048500" y="3270250"/>
          <p14:tracePt t="68854" x="7035800" y="3314700"/>
          <p14:tracePt t="68870" x="7023100" y="3352800"/>
          <p14:tracePt t="68886" x="7016750" y="3371850"/>
          <p14:tracePt t="68953" x="7010400" y="3371850"/>
          <p14:tracePt t="68964" x="7004050" y="3378200"/>
          <p14:tracePt t="68970" x="6991350" y="3403600"/>
          <p14:tracePt t="68988" x="6978650" y="3441700"/>
          <p14:tracePt t="69004" x="6965950" y="3467100"/>
          <p14:tracePt t="69025" x="6953250" y="3486150"/>
          <p14:tracePt t="69040" x="6946900" y="3492500"/>
          <p14:tracePt t="69052" x="6921500" y="3505200"/>
          <p14:tracePt t="69072" x="6870700" y="3549650"/>
          <p14:tracePt t="69086" x="6851650" y="3568700"/>
          <p14:tracePt t="69105" x="6807200" y="3600450"/>
          <p14:tracePt t="69119" x="6762750" y="3625850"/>
          <p14:tracePt t="69136" x="6711950" y="3657600"/>
          <p14:tracePt t="69152" x="6680200" y="3676650"/>
          <p14:tracePt t="69169" x="6635750" y="3702050"/>
          <p14:tracePt t="69186" x="6584950" y="3727450"/>
          <p14:tracePt t="69203" x="6527800" y="3752850"/>
          <p14:tracePt t="69219" x="6515100" y="3771900"/>
          <p14:tracePt t="69236" x="6489700" y="3784600"/>
          <p14:tracePt t="69252" x="6457950" y="3784600"/>
          <p14:tracePt t="69269" x="6426200" y="3784600"/>
          <p14:tracePt t="69286" x="6394450" y="3784600"/>
          <p14:tracePt t="69302" x="6350000" y="3803650"/>
          <p14:tracePt t="69319" x="6311900" y="3816350"/>
          <p14:tracePt t="69336" x="6280150" y="3822700"/>
          <p14:tracePt t="69340" x="6273800" y="3829050"/>
          <p14:tracePt t="69354" x="6254750" y="3835400"/>
          <p14:tracePt t="69369" x="6242050" y="3835400"/>
          <p14:tracePt t="69386" x="6216650" y="3848100"/>
          <p14:tracePt t="69402" x="6184900" y="3867150"/>
          <p14:tracePt t="69420" x="6153150" y="3886200"/>
          <p14:tracePt t="69436" x="6127750" y="3892550"/>
          <p14:tracePt t="69452" x="6115050" y="3892550"/>
          <p14:tracePt t="69469" x="6108700" y="3892550"/>
          <p14:tracePt t="69486" x="6102350" y="3892550"/>
          <p14:tracePt t="69608" x="6102350" y="3873500"/>
          <p14:tracePt t="69620" x="6089650" y="3841750"/>
          <p14:tracePt t="69636" x="6070600" y="3784600"/>
          <p14:tracePt t="69653" x="6057900" y="3714750"/>
          <p14:tracePt t="69671" x="6057900" y="3625850"/>
          <p14:tracePt t="69673" x="6057900" y="3581400"/>
          <p14:tracePt t="69686" x="6051550" y="3543300"/>
          <p14:tracePt t="69703" x="6076950" y="3486150"/>
          <p14:tracePt t="69720" x="6076950" y="3390900"/>
          <p14:tracePt t="69736" x="6083300" y="3321050"/>
          <p14:tracePt t="69753" x="6096000" y="3276600"/>
          <p14:tracePt t="69775" x="6115050" y="3251200"/>
          <p14:tracePt t="69788" x="6127750" y="3225800"/>
          <p14:tracePt t="69794" x="6134100" y="3213100"/>
          <p14:tracePt t="69803" x="6140450" y="3194050"/>
          <p14:tracePt t="69820" x="6165850" y="3130550"/>
          <p14:tracePt t="69836" x="6203950" y="3073400"/>
          <p14:tracePt t="69855" x="6235700" y="3016250"/>
          <p14:tracePt t="69857" x="6248400" y="2997200"/>
          <p14:tracePt t="69869" x="6261100" y="2978150"/>
          <p14:tracePt t="69890" x="6292850" y="2914650"/>
          <p14:tracePt t="69903" x="6299200" y="2882900"/>
          <p14:tracePt t="69923" x="6350000" y="2755900"/>
          <p14:tracePt t="69932" x="6369050" y="2705100"/>
          <p14:tracePt t="69939" x="6388100" y="2654300"/>
          <p14:tracePt t="69953" x="6407150" y="2616200"/>
          <p14:tracePt t="69969" x="6438900" y="2552700"/>
          <p14:tracePt t="69986" x="6445250" y="2546350"/>
          <p14:tracePt t="70004" x="6445250" y="2540000"/>
          <p14:tracePt t="70021" x="6457950" y="2527300"/>
          <p14:tracePt t="70036" x="6457950" y="2514600"/>
          <p14:tracePt t="70056" x="6464300" y="2508250"/>
          <p14:tracePt t="70153" x="6464300" y="2514600"/>
          <p14:tracePt t="70165" x="6464300" y="2520950"/>
          <p14:tracePt t="70175" x="6451600" y="2527300"/>
          <p14:tracePt t="70186" x="6426200" y="2540000"/>
          <p14:tracePt t="70202" x="6375400" y="2559050"/>
          <p14:tracePt t="70219" x="6261100" y="2616200"/>
          <p14:tracePt t="70236" x="6121400" y="2717800"/>
          <p14:tracePt t="70252" x="5969000" y="2819400"/>
          <p14:tracePt t="70269" x="5848350" y="2908300"/>
          <p14:tracePt t="70290" x="5772150" y="2959100"/>
          <p14:tracePt t="70304" x="5727700" y="2984500"/>
          <p14:tracePt t="70319" x="5721350" y="2990850"/>
          <p14:tracePt t="70394" x="5721350" y="2997200"/>
          <p14:tracePt t="70401" x="5708650" y="2997200"/>
          <p14:tracePt t="70421" x="5683250" y="2997200"/>
          <p14:tracePt t="70436" x="5651500" y="2997200"/>
          <p14:tracePt t="70452" x="5600700" y="2997200"/>
          <p14:tracePt t="70469" x="5543550" y="2997200"/>
          <p14:tracePt t="70486" x="5461000" y="2997200"/>
          <p14:tracePt t="70503" x="5372100" y="2990850"/>
          <p14:tracePt t="70523" x="5226050" y="2984500"/>
          <p14:tracePt t="70541" x="5086350" y="2984500"/>
          <p14:tracePt t="70555" x="4940300" y="2984500"/>
          <p14:tracePt t="70569" x="4832350" y="2990850"/>
          <p14:tracePt t="70586" x="4724400" y="2990850"/>
          <p14:tracePt t="70606" x="4635500" y="2971800"/>
          <p14:tracePt t="70619" x="4559300" y="2940050"/>
          <p14:tracePt t="70636" x="4502150" y="2940050"/>
          <p14:tracePt t="70653" x="4432300" y="2940050"/>
          <p14:tracePt t="70669" x="4343400" y="2940050"/>
          <p14:tracePt t="70686" x="4260850" y="2940050"/>
          <p14:tracePt t="70703" x="4178300" y="2952750"/>
          <p14:tracePt t="70705" x="4133850" y="2952750"/>
          <p14:tracePt t="70720" x="4089400" y="2959100"/>
          <p14:tracePt t="70736" x="4000500" y="2959100"/>
          <p14:tracePt t="70757" x="3829050" y="2921000"/>
          <p14:tracePt t="70760" x="3765550" y="2908300"/>
          <p14:tracePt t="70769" x="3676650" y="2882900"/>
          <p14:tracePt t="70786" x="3536950" y="2870200"/>
          <p14:tracePt t="70806" x="3378200" y="2863850"/>
          <p14:tracePt t="70819" x="3200400" y="2832100"/>
          <p14:tracePt t="70836" x="3003550" y="2787650"/>
          <p14:tracePt t="70855" x="2825750" y="2749550"/>
          <p14:tracePt t="70869" x="2641600" y="2724150"/>
          <p14:tracePt t="70886" x="2482850" y="2711450"/>
          <p14:tracePt t="70902" x="2317750" y="2705100"/>
          <p14:tracePt t="70923" x="2101850" y="2730500"/>
          <p14:tracePt t="70937" x="1968500" y="2781300"/>
          <p14:tracePt t="70952" x="1835150" y="2857500"/>
          <p14:tracePt t="70969" x="1733550" y="2959100"/>
          <p14:tracePt t="70986" x="1663700" y="3079750"/>
          <p14:tracePt t="71003" x="1612900" y="3155950"/>
          <p14:tracePt t="71022" x="1581150" y="3225800"/>
          <p14:tracePt t="71036" x="1555750" y="3282950"/>
          <p14:tracePt t="71055" x="1543050" y="3302000"/>
          <p14:tracePt t="71069" x="1543050" y="3308350"/>
          <p14:tracePt t="71106" x="1543050" y="3302000"/>
          <p14:tracePt t="71122" x="1543050" y="3276600"/>
          <p14:tracePt t="71136" x="1555750" y="3257550"/>
          <p14:tracePt t="71152" x="1587500" y="3213100"/>
          <p14:tracePt t="71169" x="1682750" y="3130550"/>
          <p14:tracePt t="71186" x="1758950" y="3060700"/>
          <p14:tracePt t="71202" x="1847850" y="2984500"/>
          <p14:tracePt t="71219" x="1955800" y="2914650"/>
          <p14:tracePt t="71236" x="2044700" y="2857500"/>
          <p14:tracePt t="71252" x="2133600" y="2813050"/>
          <p14:tracePt t="71275" x="2247900" y="2762250"/>
          <p14:tracePt t="71290" x="2298700" y="2749550"/>
          <p14:tracePt t="71302" x="2419350" y="2711450"/>
          <p14:tracePt t="71323" x="2698750" y="2711450"/>
          <p14:tracePt t="71337" x="2908300" y="2705100"/>
          <p14:tracePt t="71355" x="3117850" y="2724150"/>
          <p14:tracePt t="71369" x="3295650" y="2781300"/>
          <p14:tracePt t="71386" x="3460750" y="2844800"/>
          <p14:tracePt t="71403" x="3625850" y="2927350"/>
          <p14:tracePt t="71421" x="3784600" y="3022600"/>
          <p14:tracePt t="71436" x="3930650" y="3130550"/>
          <p14:tracePt t="71453" x="4000500" y="3200400"/>
          <p14:tracePt t="71469" x="4051300" y="3244850"/>
          <p14:tracePt t="71486" x="4064000" y="3270250"/>
          <p14:tracePt t="71507" x="4064000" y="3302000"/>
          <p14:tracePt t="71672" x="4051300" y="3276600"/>
          <p14:tracePt t="71682" x="4044950" y="3251200"/>
          <p14:tracePt t="71689" x="4025900" y="3219450"/>
          <p14:tracePt t="71702" x="4006850" y="3187700"/>
          <p14:tracePt t="71719" x="3962400" y="3143250"/>
          <p14:tracePt t="71736" x="3886200" y="3073400"/>
          <p14:tracePt t="71741" x="3848100" y="3035300"/>
          <p14:tracePt t="71755" x="3740150" y="2965450"/>
          <p14:tracePt t="71769" x="3613150" y="2914650"/>
          <p14:tracePt t="71791" x="3498850" y="2870200"/>
          <p14:tracePt t="71804" x="3390900" y="2825750"/>
          <p14:tracePt t="71819" x="3295650" y="2806700"/>
          <p14:tracePt t="71836" x="3213100" y="2787650"/>
          <p14:tracePt t="71854" x="3130550" y="2774950"/>
          <p14:tracePt t="71869" x="3035300" y="2755900"/>
          <p14:tracePt t="71886" x="2933700" y="2749550"/>
          <p14:tracePt t="71902" x="2844800" y="2749550"/>
          <p14:tracePt t="71925" x="2736850" y="2749550"/>
          <p14:tracePt t="71934" x="2711450" y="2749550"/>
          <p14:tracePt t="71942" x="2679700" y="2749550"/>
          <p14:tracePt t="71952" x="2654300" y="2774950"/>
          <p14:tracePt t="71969" x="2565400" y="2794000"/>
          <p14:tracePt t="71986" x="2508250" y="2806700"/>
          <p14:tracePt t="72003" x="2476500" y="2825750"/>
          <p14:tracePt t="72023" x="2413000" y="2851150"/>
          <p14:tracePt t="72036" x="2336800" y="2876550"/>
          <p14:tracePt t="72053" x="2273300" y="2908300"/>
          <p14:tracePt t="72069" x="2216150" y="2933700"/>
          <p14:tracePt t="72086" x="2171700" y="2965450"/>
          <p14:tracePt t="72105" x="2133600" y="3003550"/>
          <p14:tracePt t="72119" x="2120900" y="3009900"/>
          <p14:tracePt t="72136" x="2108200" y="3028950"/>
          <p14:tracePt t="72139" x="2101850" y="3035300"/>
          <p14:tracePt t="72152" x="2095500" y="3048000"/>
          <p14:tracePt t="72329" x="2095500" y="3041650"/>
          <p14:tracePt t="72373" x="2095500" y="3028950"/>
          <p14:tracePt t="72376" x="2108200" y="3022600"/>
          <p14:tracePt t="72386" x="2114550" y="3003550"/>
          <p14:tracePt t="72402" x="2146300" y="2978150"/>
          <p14:tracePt t="72421" x="2165350" y="2946400"/>
          <p14:tracePt t="72436" x="2190750" y="2914650"/>
          <p14:tracePt t="72453" x="2209800" y="2895600"/>
          <p14:tracePt t="72469" x="2235200" y="2876550"/>
          <p14:tracePt t="72486" x="2286000" y="2857500"/>
          <p14:tracePt t="72503" x="2349500" y="2819400"/>
          <p14:tracePt t="72522" x="2508250" y="2762250"/>
          <p14:tracePt t="72536" x="2546350" y="2755900"/>
          <p14:tracePt t="72554" x="2635250" y="2755900"/>
          <p14:tracePt t="72569" x="2698750" y="2755900"/>
          <p14:tracePt t="72586" x="2806700" y="2755900"/>
          <p14:tracePt t="72605" x="2914650" y="2755900"/>
          <p14:tracePt t="72619" x="3022600" y="2755900"/>
          <p14:tracePt t="72636" x="3124200" y="2755900"/>
          <p14:tracePt t="72652" x="3194050" y="2768600"/>
          <p14:tracePt t="72673" x="3314700" y="2825750"/>
          <p14:tracePt t="72686" x="3371850" y="2844800"/>
          <p14:tracePt t="72702" x="3467100" y="2889250"/>
          <p14:tracePt t="72719" x="3568700" y="2946400"/>
          <p14:tracePt t="72736" x="3644900" y="3016250"/>
          <p14:tracePt t="72738" x="3676650" y="3054350"/>
          <p14:tracePt t="72752" x="3727450" y="3124200"/>
          <p14:tracePt t="72776" x="3759200" y="3175000"/>
          <p14:tracePt t="72791" x="3771900" y="3206750"/>
          <p14:tracePt t="72820" x="3771900" y="3213100"/>
          <p14:tracePt t="72984" x="3765550" y="3213100"/>
          <p14:tracePt t="72990" x="3759200" y="3213100"/>
          <p14:tracePt t="73007" x="3733800" y="3168650"/>
          <p14:tracePt t="73019" x="3702050" y="3124200"/>
          <p14:tracePt t="73041" x="3625850" y="3073400"/>
          <p14:tracePt t="73054" x="3594100" y="3054350"/>
          <p14:tracePt t="73069" x="3536950" y="3022600"/>
          <p14:tracePt t="73090" x="3409950" y="2978150"/>
          <p14:tracePt t="73105" x="3365500" y="2965450"/>
          <p14:tracePt t="73120" x="3302000" y="2927350"/>
          <p14:tracePt t="73137" x="3175000" y="2876550"/>
          <p14:tracePt t="73153" x="3092450" y="2851150"/>
          <p14:tracePt t="73171" x="2990850" y="2832100"/>
          <p14:tracePt t="73191" x="2933700" y="2806700"/>
          <p14:tracePt t="73202" x="2857500" y="2794000"/>
          <p14:tracePt t="73219" x="2774950" y="2787650"/>
          <p14:tracePt t="73239" x="2686050" y="2787650"/>
          <p14:tracePt t="73244" x="2654300" y="2781300"/>
          <p14:tracePt t="73253" x="2609850" y="2781300"/>
          <p14:tracePt t="73269" x="2514600" y="2781300"/>
          <p14:tracePt t="73289" x="2425700" y="2774950"/>
          <p14:tracePt t="73304" x="2336800" y="2774950"/>
          <p14:tracePt t="73319" x="2260600" y="2774950"/>
          <p14:tracePt t="73339" x="2165350" y="2800350"/>
          <p14:tracePt t="73355" x="2101850" y="2832100"/>
          <p14:tracePt t="73369" x="2038350" y="2882900"/>
          <p14:tracePt t="73386" x="1968500" y="2978150"/>
          <p14:tracePt t="73403" x="1905000" y="3086100"/>
          <p14:tracePt t="73421" x="1860550" y="3162300"/>
          <p14:tracePt t="73436" x="1828800" y="3200400"/>
          <p14:tracePt t="73453" x="1816100" y="3219450"/>
          <p14:tracePt t="73469" x="1816100" y="3225800"/>
          <p14:tracePt t="73883" x="1816100" y="3206750"/>
          <p14:tracePt t="73889" x="1822450" y="3194050"/>
          <p14:tracePt t="73902" x="1854200" y="3168650"/>
          <p14:tracePt t="73922" x="2000250" y="3086100"/>
          <p14:tracePt t="73930" x="2063750" y="3060700"/>
          <p14:tracePt t="73939" x="2139950" y="3028950"/>
          <p14:tracePt t="73953" x="2324100" y="2971800"/>
          <p14:tracePt t="73969" x="2552700" y="2908300"/>
          <p14:tracePt t="73986" x="2857500" y="2857500"/>
          <p14:tracePt t="74005" x="3143250" y="2825750"/>
          <p14:tracePt t="74023" x="3365500" y="2844800"/>
          <p14:tracePt t="74040" x="3460750" y="2914650"/>
          <p14:tracePt t="74052" x="3524250" y="2990850"/>
          <p14:tracePt t="74069" x="3575050" y="3067050"/>
          <p14:tracePt t="74086" x="3587750" y="3136900"/>
          <p14:tracePt t="74105" x="3613150" y="3181350"/>
          <p14:tracePt t="74119" x="3632200" y="3225800"/>
          <p14:tracePt t="74136" x="3644900" y="3244850"/>
          <p14:tracePt t="74152" x="3676650" y="3308350"/>
          <p14:tracePt t="74169" x="3683000" y="3340100"/>
          <p14:tracePt t="74306" x="3689350" y="3340100"/>
          <p14:tracePt t="74322" x="3689350" y="3321050"/>
          <p14:tracePt t="74329" x="3689350" y="3308350"/>
          <p14:tracePt t="74339" x="3689350" y="3289300"/>
          <p14:tracePt t="74355" x="3689350" y="3251200"/>
          <p14:tracePt t="74369" x="3689350" y="3213100"/>
          <p14:tracePt t="74386" x="3689350" y="3149600"/>
          <p14:tracePt t="74402" x="3676650" y="3073400"/>
          <p14:tracePt t="74419" x="3619500" y="2984500"/>
          <p14:tracePt t="74436" x="3543300" y="2870200"/>
          <p14:tracePt t="74453" x="3486150" y="2800350"/>
          <p14:tracePt t="74469" x="3441700" y="2762250"/>
          <p14:tracePt t="74486" x="3397250" y="2730500"/>
          <p14:tracePt t="74503" x="3346450" y="2711450"/>
          <p14:tracePt t="74520" x="3308350" y="2698750"/>
          <p14:tracePt t="74540" x="3289300" y="2692400"/>
          <p14:tracePt t="76114" x="3257550" y="2692400"/>
          <p14:tracePt t="76121" x="3225800" y="2679700"/>
          <p14:tracePt t="76136" x="3187700" y="2679700"/>
          <p14:tracePt t="76152" x="3105150" y="2673350"/>
          <p14:tracePt t="76169" x="2952750" y="2647950"/>
          <p14:tracePt t="76186" x="2870200" y="2635250"/>
          <p14:tracePt t="76202" x="2787650" y="2635250"/>
          <p14:tracePt t="76220" x="2717800" y="2635250"/>
          <p14:tracePt t="76236" x="2647950" y="2635250"/>
          <p14:tracePt t="76253" x="2584450" y="2641600"/>
          <p14:tracePt t="76270" x="2514600" y="2647950"/>
          <p14:tracePt t="76291" x="2432050" y="2679700"/>
          <p14:tracePt t="76306" x="2381250" y="2711450"/>
          <p14:tracePt t="76319" x="2349500" y="2724150"/>
          <p14:tracePt t="76338" x="2292350" y="2749550"/>
          <p14:tracePt t="76355" x="2260600" y="2768600"/>
          <p14:tracePt t="76369" x="2228850" y="2800350"/>
          <p14:tracePt t="76386" x="2178050" y="2844800"/>
          <p14:tracePt t="76405" x="2114550" y="2889250"/>
          <p14:tracePt t="76423" x="2070100" y="2933700"/>
          <p14:tracePt t="76433" x="2038350" y="2959100"/>
          <p14:tracePt t="76454" x="2025650" y="2971800"/>
          <p14:tracePt t="76571" x="2044700" y="2952750"/>
          <p14:tracePt t="76577" x="2063750" y="2933700"/>
          <p14:tracePt t="76586" x="2082800" y="2921000"/>
          <p14:tracePt t="76605" x="2120900" y="2882900"/>
          <p14:tracePt t="76619" x="2165350" y="2851150"/>
          <p14:tracePt t="76636" x="2222500" y="2819400"/>
          <p14:tracePt t="76654" x="2279650" y="2781300"/>
          <p14:tracePt t="76669" x="2362200" y="2749550"/>
          <p14:tracePt t="76686" x="2444750" y="2698750"/>
          <p14:tracePt t="76703" x="2552700" y="2660650"/>
          <p14:tracePt t="76719" x="2692400" y="2622550"/>
          <p14:tracePt t="76736" x="2819400" y="2590800"/>
          <p14:tracePt t="76753" x="3009900" y="2565400"/>
          <p14:tracePt t="76769" x="3117850" y="2565400"/>
          <p14:tracePt t="76790" x="3219450" y="2565400"/>
          <p14:tracePt t="76803" x="3302000" y="2584450"/>
          <p14:tracePt t="76819" x="3403600" y="2622550"/>
          <p14:tracePt t="76841" x="3505200" y="2654300"/>
          <p14:tracePt t="76855" x="3575050" y="2698750"/>
          <p14:tracePt t="76869" x="3619500" y="2749550"/>
          <p14:tracePt t="76886" x="3657600" y="2806700"/>
          <p14:tracePt t="76902" x="3689350" y="2857500"/>
          <p14:tracePt t="76923" x="3727450" y="2914650"/>
          <p14:tracePt t="76931" x="3733800" y="2927350"/>
          <p14:tracePt t="76939" x="3746500" y="2940050"/>
          <p14:tracePt t="76953" x="3746500" y="2959100"/>
          <p14:tracePt t="76970" x="3746500" y="2965450"/>
          <p14:tracePt t="77329" x="3727450" y="2959100"/>
          <p14:tracePt t="77337" x="3702050" y="2946400"/>
          <p14:tracePt t="77346" x="3670300" y="2940050"/>
          <p14:tracePt t="77357" x="3632200" y="2927350"/>
          <p14:tracePt t="77369" x="3530600" y="2882900"/>
          <p14:tracePt t="77386" x="3429000" y="2857500"/>
          <p14:tracePt t="77404" x="3302000" y="2857500"/>
          <p14:tracePt t="77419" x="3155950" y="2857500"/>
          <p14:tracePt t="77436" x="3028950" y="2844800"/>
          <p14:tracePt t="77453" x="2895600" y="2832100"/>
          <p14:tracePt t="77470" x="2781300" y="2794000"/>
          <p14:tracePt t="77486" x="2724150" y="2774950"/>
          <p14:tracePt t="77503" x="2698750" y="2762250"/>
          <p14:tracePt t="77519" x="2686050" y="2762250"/>
          <p14:tracePt t="77587" x="2679700" y="2762250"/>
          <p14:tracePt t="77593" x="2673350" y="2762250"/>
          <p14:tracePt t="77608" x="2660650" y="2762250"/>
          <p14:tracePt t="77619" x="2628900" y="2774950"/>
          <p14:tracePt t="77636" x="2597150" y="2787650"/>
          <p14:tracePt t="77652" x="2565400" y="2794000"/>
          <p14:tracePt t="77669" x="2552700" y="2806700"/>
          <p14:tracePt t="77714" x="2546350" y="2806700"/>
          <p14:tracePt t="77721" x="2540000" y="2813050"/>
          <p14:tracePt t="77736" x="2533650" y="2819400"/>
          <p14:tracePt t="77752" x="2508250" y="2851150"/>
          <p14:tracePt t="77769" x="2495550" y="2870200"/>
          <p14:tracePt t="77788" x="2482850" y="2895600"/>
          <p14:tracePt t="77802" x="2470150" y="2914650"/>
          <p14:tracePt t="77819" x="2457450" y="2946400"/>
          <p14:tracePt t="77837" x="2444750" y="2959100"/>
          <p14:tracePt t="77854" x="2438400" y="2984500"/>
          <p14:tracePt t="77869" x="2425700" y="3003550"/>
          <p14:tracePt t="77886" x="2413000" y="3022600"/>
          <p14:tracePt t="77903" x="2413000" y="3028950"/>
          <p14:tracePt t="78048" x="2413000" y="3022600"/>
          <p14:tracePt t="78055" x="2432050" y="3003550"/>
          <p14:tracePt t="78072" x="2451100" y="2959100"/>
          <p14:tracePt t="78086" x="2476500" y="2921000"/>
          <p14:tracePt t="78104" x="2495550" y="2882900"/>
          <p14:tracePt t="78120" x="2520950" y="2851150"/>
          <p14:tracePt t="78136" x="2546350" y="2806700"/>
          <p14:tracePt t="78152" x="2616200" y="2724150"/>
          <p14:tracePt t="78169" x="2679700" y="2660650"/>
          <p14:tracePt t="78186" x="2743200" y="2622550"/>
          <p14:tracePt t="78203" x="2800350" y="2590800"/>
          <p14:tracePt t="78219" x="2870200" y="2565400"/>
          <p14:tracePt t="78236" x="2946400" y="2546350"/>
          <p14:tracePt t="78252" x="3054350" y="2546350"/>
          <p14:tracePt t="78270" x="3155950" y="2546350"/>
          <p14:tracePt t="78286" x="3238500" y="2546350"/>
          <p14:tracePt t="78293" x="3270250" y="2565400"/>
          <p14:tracePt t="78303" x="3295650" y="2578100"/>
          <p14:tracePt t="78319" x="3340100" y="2628900"/>
          <p14:tracePt t="78337" x="3365500" y="2705100"/>
          <p14:tracePt t="78355" x="3371850" y="2724150"/>
          <p14:tracePt t="78369" x="3371850" y="2730500"/>
          <p14:tracePt t="78427" x="3359150" y="2717800"/>
          <p14:tracePt t="78433" x="3340100" y="2667000"/>
          <p14:tracePt t="78441" x="3314700" y="2622550"/>
          <p14:tracePt t="78453" x="3282950" y="2546350"/>
          <p14:tracePt t="78474" x="3155950" y="2254250"/>
          <p14:tracePt t="78487" x="3098800" y="2152650"/>
          <p14:tracePt t="78503" x="2978150" y="1943100"/>
          <p14:tracePt t="78506" x="2921000" y="1841500"/>
          <p14:tracePt t="78519" x="2882900" y="1758950"/>
          <p14:tracePt t="78539" x="2806700" y="1524000"/>
          <p14:tracePt t="78552" x="2762250" y="1371600"/>
          <p14:tracePt t="78569" x="2711450" y="1225550"/>
          <p14:tracePt t="78586" x="2654300" y="1104900"/>
          <p14:tracePt t="78605" x="2597150" y="1016000"/>
          <p14:tracePt t="78619" x="2559050" y="958850"/>
          <p14:tracePt t="78636" x="2540000" y="927100"/>
          <p14:tracePt t="78652" x="2527300" y="895350"/>
          <p14:tracePt t="78669" x="2514600" y="825500"/>
          <p14:tracePt t="78686" x="2501900" y="749300"/>
          <p14:tracePt t="78702" x="2470150" y="698500"/>
          <p14:tracePt t="78720" x="2451100" y="666750"/>
          <p14:tracePt t="78723" x="2432050" y="641350"/>
          <p14:tracePt t="78736" x="2419350" y="622300"/>
          <p14:tracePt t="78752" x="2387600" y="558800"/>
          <p14:tracePt t="78769" x="2387600" y="520700"/>
          <p14:tracePt t="78788" x="2387600" y="501650"/>
          <p14:tracePt t="78802" x="2387600" y="488950"/>
          <p14:tracePt t="78821" x="2387600" y="482600"/>
          <p14:tracePt t="78855" x="2406650" y="469900"/>
          <p14:tracePt t="78869" x="2444750" y="444500"/>
          <p14:tracePt t="78886" x="2495550" y="431800"/>
          <p14:tracePt t="78903" x="2559050" y="412750"/>
          <p14:tracePt t="78924" x="2711450" y="368300"/>
          <p14:tracePt t="78936" x="2781300" y="361950"/>
          <p14:tracePt t="78953" x="3009900" y="336550"/>
          <p14:tracePt t="78969" x="3111500" y="336550"/>
          <p14:tracePt t="78986" x="3149600" y="330200"/>
          <p14:tracePt t="79082" x="3149600" y="336550"/>
          <p14:tracePt t="79104" x="3149600" y="342900"/>
          <p14:tracePt t="79113" x="3124200" y="406400"/>
          <p14:tracePt t="79136" x="3028950" y="577850"/>
          <p14:tracePt t="79153" x="2978150" y="679450"/>
          <p14:tracePt t="79173" x="2940050" y="749300"/>
          <p14:tracePt t="79186" x="2908300" y="831850"/>
          <p14:tracePt t="79203" x="2857500" y="914400"/>
          <p14:tracePt t="79219" x="2806700" y="1009650"/>
          <p14:tracePt t="79236" x="2743200" y="1104900"/>
          <p14:tracePt t="79253" x="2692400" y="1174750"/>
          <p14:tracePt t="79269" x="2647950" y="1238250"/>
          <p14:tracePt t="79289" x="2609850" y="1295400"/>
          <p14:tracePt t="79302" x="2565400" y="1365250"/>
          <p14:tracePt t="79319" x="2514600" y="1428750"/>
          <p14:tracePt t="79337" x="2470150" y="1460500"/>
          <p14:tracePt t="79355" x="2457450" y="1466850"/>
          <p14:tracePt t="79369" x="2451100" y="1473200"/>
          <p14:tracePt t="79385" x="2444750" y="1473200"/>
          <p14:tracePt t="79457" x="2451100" y="1473200"/>
          <p14:tracePt t="79465" x="2457450" y="1473200"/>
          <p14:tracePt t="79482" x="2463800" y="1473200"/>
          <p14:tracePt t="79496" x="2489200" y="1466850"/>
          <p14:tracePt t="79506" x="2527300" y="1447800"/>
          <p14:tracePt t="79519" x="2552700" y="1441450"/>
          <p14:tracePt t="79540" x="2692400" y="1422400"/>
          <p14:tracePt t="79547" x="2743200" y="1409700"/>
          <p14:tracePt t="79554" x="2813050" y="1403350"/>
          <p14:tracePt t="79570" x="2965450" y="1390650"/>
          <p14:tracePt t="79587" x="3111500" y="1377950"/>
          <p14:tracePt t="79607" x="3251200" y="1377950"/>
          <p14:tracePt t="79617" x="3346450" y="1377950"/>
          <p14:tracePt t="79637" x="3397250" y="1377950"/>
          <p14:tracePt t="79653" x="3441700" y="1377950"/>
          <p14:tracePt t="79672" x="3498850" y="1377950"/>
          <p14:tracePt t="79686" x="3587750" y="1377950"/>
          <p14:tracePt t="79703" x="3721100" y="1384300"/>
          <p14:tracePt t="79720" x="3892550" y="1384300"/>
          <p14:tracePt t="79727" x="3981450" y="1390650"/>
          <p14:tracePt t="79736" x="4146550" y="1390650"/>
          <p14:tracePt t="79757" x="4286250" y="1390650"/>
          <p14:tracePt t="79771" x="4343400" y="1397000"/>
          <p14:tracePt t="79786" x="4356100" y="1397000"/>
          <p14:tracePt t="79819" x="4356100" y="1409700"/>
          <p14:tracePt t="79840" x="4349750" y="1447800"/>
          <p14:tracePt t="79855" x="4292600" y="1524000"/>
          <p14:tracePt t="79857" x="4248150" y="1574800"/>
          <p14:tracePt t="79869" x="4184650" y="1612900"/>
          <p14:tracePt t="79886" x="4000500" y="1701800"/>
          <p14:tracePt t="79903" x="3797300" y="1778000"/>
          <p14:tracePt t="79906" x="3695700" y="1809750"/>
          <p14:tracePt t="79923" x="3498850" y="1879600"/>
          <p14:tracePt t="79936" x="3397250" y="1911350"/>
          <p14:tracePt t="79953" x="3130550" y="2000250"/>
          <p14:tracePt t="79969" x="3003550" y="2057400"/>
          <p14:tracePt t="79986" x="2914650" y="2095500"/>
          <p14:tracePt t="80003" x="2863850" y="2127250"/>
          <p14:tracePt t="80021" x="2851150" y="2127250"/>
          <p14:tracePt t="80115" x="2876550" y="2127250"/>
          <p14:tracePt t="80120" x="2908300" y="2127250"/>
          <p14:tracePt t="80136" x="2946400" y="2127250"/>
          <p14:tracePt t="80152" x="3048000" y="2101850"/>
          <p14:tracePt t="80169" x="3295650" y="2082800"/>
          <p14:tracePt t="80186" x="3492500" y="2070100"/>
          <p14:tracePt t="80202" x="3676650" y="2063750"/>
          <p14:tracePt t="80219" x="3822700" y="2063750"/>
          <p14:tracePt t="80236" x="3892550" y="2063750"/>
          <p14:tracePt t="80252" x="3917950" y="2070100"/>
          <p14:tracePt t="80275" x="3937000" y="2076450"/>
          <p14:tracePt t="80292" x="3949700" y="2082800"/>
          <p14:tracePt t="80302" x="3962400" y="2089150"/>
          <p14:tracePt t="80321" x="4006850" y="2120900"/>
          <p14:tracePt t="80336" x="4025900" y="2133600"/>
          <p14:tracePt t="80355" x="4038600" y="2146300"/>
          <p14:tracePt t="80369" x="4044950" y="2152650"/>
          <p14:tracePt t="80402" x="4044950" y="2159000"/>
          <p14:tracePt t="84983" x="4044950" y="2165350"/>
          <p14:tracePt t="84987" x="4044950" y="2171700"/>
          <p14:tracePt t="85003" x="4044950" y="2178050"/>
          <p14:tracePt t="85403" x="4038600" y="217805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Text Box 2">
            <a:extLst>
              <a:ext uri="{FF2B5EF4-FFF2-40B4-BE49-F238E27FC236}">
                <a16:creationId xmlns:a16="http://schemas.microsoft.com/office/drawing/2014/main" id="{87604BC5-CDFC-497C-BB09-83594510F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28.24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H.323 architecture</a:t>
            </a:r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E43C748D-105A-4F0F-988C-D058F6FFF4F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4836" name="Rectangle 4">
            <a:extLst>
              <a:ext uri="{FF2B5EF4-FFF2-40B4-BE49-F238E27FC236}">
                <a16:creationId xmlns:a16="http://schemas.microsoft.com/office/drawing/2014/main" id="{141FD4E7-69DF-4F36-A255-D41FF036419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4837" name="Rectangle 5">
            <a:extLst>
              <a:ext uri="{FF2B5EF4-FFF2-40B4-BE49-F238E27FC236}">
                <a16:creationId xmlns:a16="http://schemas.microsoft.com/office/drawing/2014/main" id="{4148A5E2-F6AC-4353-BAF1-80BD10D364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4838" name="Rectangle 6">
            <a:extLst>
              <a:ext uri="{FF2B5EF4-FFF2-40B4-BE49-F238E27FC236}">
                <a16:creationId xmlns:a16="http://schemas.microsoft.com/office/drawing/2014/main" id="{8ECCAA1D-B045-4962-90A6-341E75A8BC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4839" name="Rectangle 7">
            <a:extLst>
              <a:ext uri="{FF2B5EF4-FFF2-40B4-BE49-F238E27FC236}">
                <a16:creationId xmlns:a16="http://schemas.microsoft.com/office/drawing/2014/main" id="{73975015-BBC0-47B2-A4B3-CBBCF4700E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4840" name="Rectangle 8">
            <a:extLst>
              <a:ext uri="{FF2B5EF4-FFF2-40B4-BE49-F238E27FC236}">
                <a16:creationId xmlns:a16="http://schemas.microsoft.com/office/drawing/2014/main" id="{28478CD9-76C0-4F6C-A51F-19EF0B41B8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4841" name="Rectangle 9">
            <a:extLst>
              <a:ext uri="{FF2B5EF4-FFF2-40B4-BE49-F238E27FC236}">
                <a16:creationId xmlns:a16="http://schemas.microsoft.com/office/drawing/2014/main" id="{62E61777-740D-4C79-9AEC-C9941F0C6E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504842" name="Picture 10">
            <a:extLst>
              <a:ext uri="{FF2B5EF4-FFF2-40B4-BE49-F238E27FC236}">
                <a16:creationId xmlns:a16="http://schemas.microsoft.com/office/drawing/2014/main" id="{1368C903-2FE0-4041-B4D3-9DEA5724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128838"/>
            <a:ext cx="8016875" cy="267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4321"/>
    </mc:Choice>
    <mc:Fallback>
      <p:transition spd="slow" advTm="264321"/>
    </mc:Fallback>
  </mc:AlternateContent>
  <p:extLst>
    <p:ext uri="{3A86A75C-4F4B-4683-9AE1-C65F6400EC91}">
      <p14:laserTraceLst xmlns:p14="http://schemas.microsoft.com/office/powerpoint/2010/main">
        <p14:tracePtLst>
          <p14:tracePt t="204" x="2254250" y="908050"/>
          <p14:tracePt t="224" x="2349500" y="850900"/>
          <p14:tracePt t="228" x="2393950" y="819150"/>
          <p14:tracePt t="248" x="2482850" y="755650"/>
          <p14:tracePt t="266" x="2527300" y="711200"/>
          <p14:tracePt t="284" x="2527300" y="704850"/>
          <p14:tracePt t="346" x="2527300" y="698500"/>
          <p14:tracePt t="579" x="2514600" y="698500"/>
          <p14:tracePt t="598" x="2495550" y="698500"/>
          <p14:tracePt t="615" x="2476500" y="711200"/>
          <p14:tracePt t="631" x="2463800" y="711200"/>
          <p14:tracePt t="648" x="2457450" y="711200"/>
          <p14:tracePt t="684" x="2457450" y="717550"/>
          <p14:tracePt t="893" x="2451100" y="717550"/>
          <p14:tracePt t="1082" x="2451100" y="723900"/>
          <p14:tracePt t="1098" x="2425700" y="755650"/>
          <p14:tracePt t="1106" x="2374900" y="838200"/>
          <p14:tracePt t="1115" x="2349500" y="876300"/>
          <p14:tracePt t="1131" x="2292350" y="939800"/>
          <p14:tracePt t="1148" x="2254250" y="965200"/>
          <p14:tracePt t="1165" x="2216150" y="984250"/>
          <p14:tracePt t="1181" x="2178050" y="990600"/>
          <p14:tracePt t="1200" x="2139950" y="1003300"/>
          <p14:tracePt t="1218" x="2057400" y="1009650"/>
          <p14:tracePt t="1232" x="2032000" y="1009650"/>
          <p14:tracePt t="1248" x="1974850" y="1009650"/>
          <p14:tracePt t="1265" x="1936750" y="1016000"/>
          <p14:tracePt t="1283" x="1885950" y="1016000"/>
          <p14:tracePt t="1298" x="1847850" y="1016000"/>
          <p14:tracePt t="1315" x="1809750" y="1016000"/>
          <p14:tracePt t="1332" x="1771650" y="1016000"/>
          <p14:tracePt t="1348" x="1765300" y="1016000"/>
          <p14:tracePt t="1442" x="1758950" y="1016000"/>
          <p14:tracePt t="1450" x="1752600" y="1016000"/>
          <p14:tracePt t="1467" x="1739900" y="1016000"/>
          <p14:tracePt t="1482" x="1720850" y="1016000"/>
          <p14:tracePt t="1498" x="1695450" y="1016000"/>
          <p14:tracePt t="1515" x="1670050" y="1016000"/>
          <p14:tracePt t="1534" x="1657350" y="1016000"/>
          <p14:tracePt t="2038" x="1657350" y="1028700"/>
          <p14:tracePt t="2043" x="1657350" y="1041400"/>
          <p14:tracePt t="2050" x="1644650" y="1047750"/>
          <p14:tracePt t="2081" x="1644650" y="1054100"/>
          <p14:tracePt t="2139" x="1644650" y="1060450"/>
          <p14:tracePt t="2147" x="1644650" y="1066800"/>
          <p14:tracePt t="2155" x="1638300" y="1079500"/>
          <p14:tracePt t="2165" x="1638300" y="1092200"/>
          <p14:tracePt t="2186" x="1631950" y="1104900"/>
          <p14:tracePt t="2245" x="1631950" y="1111250"/>
          <p14:tracePt t="2251" x="1631950" y="1123950"/>
          <p14:tracePt t="2267" x="1631950" y="1149350"/>
          <p14:tracePt t="2283" x="1631950" y="1174750"/>
          <p14:tracePt t="2298" x="1631950" y="1200150"/>
          <p14:tracePt t="2315" x="1631950" y="1219200"/>
          <p14:tracePt t="2331" x="1631950" y="1231900"/>
          <p14:tracePt t="2348" x="1631950" y="1244600"/>
          <p14:tracePt t="2365" x="1631950" y="1257300"/>
          <p14:tracePt t="2381" x="1631950" y="1282700"/>
          <p14:tracePt t="2398" x="1619250" y="1301750"/>
          <p14:tracePt t="2420" x="1600200" y="1327150"/>
          <p14:tracePt t="2431" x="1581150" y="1333500"/>
          <p14:tracePt t="2448" x="1555750" y="1339850"/>
          <p14:tracePt t="2467" x="1504950" y="1339850"/>
          <p14:tracePt t="2482" x="1485900" y="1339850"/>
          <p14:tracePt t="2498" x="1485900" y="1327150"/>
          <p14:tracePt t="2515" x="1479550" y="1301750"/>
          <p14:tracePt t="2535" x="1473200" y="1270000"/>
          <p14:tracePt t="2548" x="1473200" y="1225550"/>
          <p14:tracePt t="2565" x="1473200" y="1212850"/>
          <p14:tracePt t="2656" x="1473200" y="1206500"/>
          <p14:tracePt t="2661" x="1479550" y="1206500"/>
          <p14:tracePt t="2667" x="1492250" y="1206500"/>
          <p14:tracePt t="2681" x="1517650" y="1206500"/>
          <p14:tracePt t="2701" x="1574800" y="1206500"/>
          <p14:tracePt t="2720" x="1593850" y="1206500"/>
          <p14:tracePt t="2748" x="1593850" y="1219200"/>
          <p14:tracePt t="2783" x="1593850" y="1225550"/>
          <p14:tracePt t="2799" x="1593850" y="1238250"/>
          <p14:tracePt t="2816" x="1587500" y="1244600"/>
          <p14:tracePt t="2832" x="1574800" y="1250950"/>
          <p14:tracePt t="2848" x="1568450" y="1250950"/>
          <p14:tracePt t="2908" x="1555750" y="1250950"/>
          <p14:tracePt t="2917" x="1549400" y="1250950"/>
          <p14:tracePt t="2935" x="1530350" y="1200150"/>
          <p14:tracePt t="2951" x="1511300" y="1143000"/>
          <p14:tracePt t="2967" x="1492250" y="1073150"/>
          <p14:tracePt t="2982" x="1466850" y="1003300"/>
          <p14:tracePt t="3001" x="1454150" y="939800"/>
          <p14:tracePt t="3015" x="1454150" y="927100"/>
          <p14:tracePt t="3033" x="1454150" y="908050"/>
          <p14:tracePt t="3051" x="1517650" y="869950"/>
          <p14:tracePt t="3065" x="1562100" y="863600"/>
          <p14:tracePt t="3082" x="1625600" y="838200"/>
          <p14:tracePt t="3084" x="1657350" y="831850"/>
          <p14:tracePt t="3098" x="1727200" y="825500"/>
          <p14:tracePt t="3115" x="1778000" y="825500"/>
          <p14:tracePt t="3131" x="1803400" y="825500"/>
          <p14:tracePt t="3148" x="1816100" y="838200"/>
          <p14:tracePt t="3166" x="1828800" y="863600"/>
          <p14:tracePt t="3181" x="1835150" y="895350"/>
          <p14:tracePt t="3198" x="1841500" y="933450"/>
          <p14:tracePt t="3218" x="1841500" y="977900"/>
          <p14:tracePt t="3233" x="1841500" y="1009650"/>
          <p14:tracePt t="3248" x="1841500" y="1028700"/>
          <p14:tracePt t="3265" x="1841500" y="1054100"/>
          <p14:tracePt t="3284" x="1822450" y="1104900"/>
          <p14:tracePt t="3298" x="1778000" y="1143000"/>
          <p14:tracePt t="3315" x="1746250" y="1187450"/>
          <p14:tracePt t="3331" x="1708150" y="1212850"/>
          <p14:tracePt t="3348" x="1689100" y="1225550"/>
          <p14:tracePt t="3365" x="1676400" y="1231900"/>
          <p14:tracePt t="3419" x="1676400" y="1219200"/>
          <p14:tracePt t="3432" x="1695450" y="1206500"/>
          <p14:tracePt t="3451" x="1758950" y="1181100"/>
          <p14:tracePt t="3468" x="1835150" y="1168400"/>
          <p14:tracePt t="3482" x="1943100" y="1155700"/>
          <p14:tracePt t="3499" x="2070100" y="1155700"/>
          <p14:tracePt t="3515" x="2184400" y="1130300"/>
          <p14:tracePt t="3534" x="2292350" y="1130300"/>
          <p14:tracePt t="3548" x="2393950" y="1117600"/>
          <p14:tracePt t="3565" x="2463800" y="1117600"/>
          <p14:tracePt t="3581" x="2489200" y="1130300"/>
          <p14:tracePt t="3632" x="2489200" y="1136650"/>
          <p14:tracePt t="3648" x="2482850" y="1143000"/>
          <p14:tracePt t="3661" x="2476500" y="1149350"/>
          <p14:tracePt t="3670" x="2470150" y="1155700"/>
          <p14:tracePt t="3684" x="2457450" y="1155700"/>
          <p14:tracePt t="3698" x="2451100" y="1155700"/>
          <p14:tracePt t="3732" x="2438400" y="1155700"/>
          <p14:tracePt t="3748" x="2432050" y="1143000"/>
          <p14:tracePt t="3765" x="2432050" y="1092200"/>
          <p14:tracePt t="3784" x="2432050" y="1028700"/>
          <p14:tracePt t="3792" x="2432050" y="1003300"/>
          <p14:tracePt t="3793" x="2444750" y="971550"/>
          <p14:tracePt t="3815" x="2482850" y="914400"/>
          <p14:tracePt t="3831" x="2533650" y="889000"/>
          <p14:tracePt t="3848" x="2590800" y="863600"/>
          <p14:tracePt t="3865" x="2654300" y="857250"/>
          <p14:tracePt t="3882" x="2711450" y="857250"/>
          <p14:tracePt t="3898" x="2749550" y="869950"/>
          <p14:tracePt t="3919" x="2762250" y="908050"/>
          <p14:tracePt t="3931" x="2762250" y="971550"/>
          <p14:tracePt t="3948" x="2730500" y="1047750"/>
          <p14:tracePt t="3969" x="2686050" y="1111250"/>
          <p14:tracePt t="3982" x="2622550" y="1155700"/>
          <p14:tracePt t="4003" x="2489200" y="1212850"/>
          <p14:tracePt t="4015" x="2432050" y="1225550"/>
          <p14:tracePt t="4034" x="2324100" y="1257300"/>
          <p14:tracePt t="4048" x="2209800" y="1282700"/>
          <p14:tracePt t="4065" x="2095500" y="1295400"/>
          <p14:tracePt t="4067" x="2032000" y="1295400"/>
          <p14:tracePt t="4082" x="1968500" y="1308100"/>
          <p14:tracePt t="4098" x="1765300" y="1308100"/>
          <p14:tracePt t="4115" x="1670050" y="1308100"/>
          <p14:tracePt t="4132" x="1600200" y="1308100"/>
          <p14:tracePt t="4149" x="1549400" y="1308100"/>
          <p14:tracePt t="4165" x="1517650" y="1308100"/>
          <p14:tracePt t="4181" x="1511300" y="1308100"/>
          <p14:tracePt t="4293" x="1511300" y="1301750"/>
          <p14:tracePt t="4299" x="1536700" y="1295400"/>
          <p14:tracePt t="4315" x="1587500" y="1276350"/>
          <p14:tracePt t="4331" x="1682750" y="1276350"/>
          <p14:tracePt t="4348" x="1822450" y="1257300"/>
          <p14:tracePt t="4365" x="2006600" y="1257300"/>
          <p14:tracePt t="4382" x="2209800" y="1244600"/>
          <p14:tracePt t="4398" x="2413000" y="1225550"/>
          <p14:tracePt t="4412" x="2546350" y="1225550"/>
          <p14:tracePt t="4420" x="2565400" y="1225550"/>
          <p14:tracePt t="4435" x="2571750" y="1225550"/>
          <p14:tracePt t="4490" x="2571750" y="1231900"/>
          <p14:tracePt t="4499" x="2540000" y="1231900"/>
          <p14:tracePt t="4515" x="2482850" y="1257300"/>
          <p14:tracePt t="4534" x="2400300" y="1263650"/>
          <p14:tracePt t="4548" x="2273300" y="1270000"/>
          <p14:tracePt t="4565" x="2114550" y="1276350"/>
          <p14:tracePt t="4582" x="1917700" y="1282700"/>
          <p14:tracePt t="4598" x="1720850" y="1295400"/>
          <p14:tracePt t="4615" x="1536700" y="1295400"/>
          <p14:tracePt t="4631" x="1416050" y="1295400"/>
          <p14:tracePt t="4648" x="1384300" y="1295400"/>
          <p14:tracePt t="4698" x="1416050" y="1295400"/>
          <p14:tracePt t="4717" x="1447800" y="1282700"/>
          <p14:tracePt t="4733" x="1479550" y="1263650"/>
          <p14:tracePt t="4748" x="1530350" y="1257300"/>
          <p14:tracePt t="4765" x="1606550" y="1238250"/>
          <p14:tracePt t="4783" x="1746250" y="1212850"/>
          <p14:tracePt t="4798" x="1924050" y="1193800"/>
          <p14:tracePt t="4815" x="2095500" y="1193800"/>
          <p14:tracePt t="4832" x="2266950" y="1193800"/>
          <p14:tracePt t="4849" x="2419350" y="1193800"/>
          <p14:tracePt t="4865" x="2444750" y="1193800"/>
          <p14:tracePt t="4881" x="2457450" y="1193800"/>
          <p14:tracePt t="5018" x="2419350" y="1200150"/>
          <p14:tracePt t="5031" x="2387600" y="1212850"/>
          <p14:tracePt t="5037" x="2336800" y="1219200"/>
          <p14:tracePt t="5048" x="2286000" y="1225550"/>
          <p14:tracePt t="5065" x="2178050" y="1250950"/>
          <p14:tracePt t="5081" x="2057400" y="1263650"/>
          <p14:tracePt t="5082" x="2025650" y="1276350"/>
          <p14:tracePt t="5098" x="1936750" y="1276350"/>
          <p14:tracePt t="5115" x="1860550" y="1295400"/>
          <p14:tracePt t="5132" x="1809750" y="1308100"/>
          <p14:tracePt t="5149" x="1771650" y="1314450"/>
          <p14:tracePt t="5165" x="1758950" y="1320800"/>
          <p14:tracePt t="5186" x="1739900" y="1327150"/>
          <p14:tracePt t="5309" x="1746250" y="1327150"/>
          <p14:tracePt t="5314" x="1778000" y="1320800"/>
          <p14:tracePt t="5331" x="1866900" y="1295400"/>
          <p14:tracePt t="5348" x="1981200" y="1263650"/>
          <p14:tracePt t="5365" x="2095500" y="1238250"/>
          <p14:tracePt t="5382" x="2209800" y="1212850"/>
          <p14:tracePt t="5398" x="2336800" y="1212850"/>
          <p14:tracePt t="5417" x="2451100" y="1206500"/>
          <p14:tracePt t="5432" x="2527300" y="1200150"/>
          <p14:tracePt t="5448" x="2559050" y="1200150"/>
          <p14:tracePt t="5549" x="2546350" y="1200150"/>
          <p14:tracePt t="5555" x="2533650" y="1200150"/>
          <p14:tracePt t="5565" x="2514600" y="1200150"/>
          <p14:tracePt t="5582" x="2432050" y="1200150"/>
          <p14:tracePt t="5598" x="2311400" y="1200150"/>
          <p14:tracePt t="5616" x="2178050" y="1212850"/>
          <p14:tracePt t="5632" x="2032000" y="1212850"/>
          <p14:tracePt t="5635" x="1955800" y="1212850"/>
          <p14:tracePt t="5648" x="1879600" y="1212850"/>
          <p14:tracePt t="5665" x="1727200" y="1212850"/>
          <p14:tracePt t="5666" x="1657350" y="1212850"/>
          <p14:tracePt t="5682" x="1549400" y="1212850"/>
          <p14:tracePt t="5699" x="1485900" y="1219200"/>
          <p14:tracePt t="5718" x="1466850" y="1231900"/>
          <p14:tracePt t="5731" x="1460500" y="1231900"/>
          <p14:tracePt t="5794" x="1473200" y="1231900"/>
          <p14:tracePt t="5802" x="1485900" y="1225550"/>
          <p14:tracePt t="5815" x="1492250" y="1219200"/>
          <p14:tracePt t="5831" x="1555750" y="1193800"/>
          <p14:tracePt t="5848" x="1663700" y="1149350"/>
          <p14:tracePt t="5865" x="1797050" y="1130300"/>
          <p14:tracePt t="5882" x="1962150" y="1117600"/>
          <p14:tracePt t="5888" x="2038350" y="1117600"/>
          <p14:tracePt t="5898" x="2171700" y="1117600"/>
          <p14:tracePt t="5915" x="2254250" y="1117600"/>
          <p14:tracePt t="5935" x="2286000" y="1117600"/>
          <p14:tracePt t="5986" x="2292350" y="1117600"/>
          <p14:tracePt t="6223" x="2286000" y="1117600"/>
          <p14:tracePt t="6238" x="2279650" y="1117600"/>
          <p14:tracePt t="6249" x="2273300" y="1117600"/>
          <p14:tracePt t="6265" x="2266950" y="1117600"/>
          <p14:tracePt t="6283" x="2260600" y="1117600"/>
          <p14:tracePt t="6346" x="2254250" y="1117600"/>
          <p14:tracePt t="6356" x="2247900" y="1117600"/>
          <p14:tracePt t="6388" x="2241550" y="1117600"/>
          <p14:tracePt t="6474" x="2235200" y="1117600"/>
          <p14:tracePt t="6483" x="2222500" y="1117600"/>
          <p14:tracePt t="6491" x="2203450" y="1117600"/>
          <p14:tracePt t="6500" x="2178050" y="1117600"/>
          <p14:tracePt t="6515" x="2108200" y="1117600"/>
          <p14:tracePt t="6532" x="2019300" y="1123950"/>
          <p14:tracePt t="6548" x="1917700" y="1130300"/>
          <p14:tracePt t="6565" x="1841500" y="1130300"/>
          <p14:tracePt t="6581" x="1746250" y="1130300"/>
          <p14:tracePt t="6598" x="1663700" y="1143000"/>
          <p14:tracePt t="6615" x="1587500" y="1149350"/>
          <p14:tracePt t="6632" x="1524000" y="1168400"/>
          <p14:tracePt t="6648" x="1479550" y="1181100"/>
          <p14:tracePt t="6660" x="1460500" y="1193800"/>
          <p14:tracePt t="6669" x="1447800" y="1200150"/>
          <p14:tracePt t="6687" x="1403350" y="1212850"/>
          <p14:tracePt t="6698" x="1371600" y="1225550"/>
          <p14:tracePt t="6718" x="1365250" y="1238250"/>
          <p14:tracePt t="6731" x="1352550" y="1244600"/>
          <p14:tracePt t="6750" x="1346200" y="1244600"/>
          <p14:tracePt t="6765" x="1339850" y="1257300"/>
          <p14:tracePt t="6783" x="1333500" y="1257300"/>
          <p14:tracePt t="6884" x="1346200" y="1257300"/>
          <p14:tracePt t="6890" x="1365250" y="1244600"/>
          <p14:tracePt t="6906" x="1390650" y="1231900"/>
          <p14:tracePt t="6912" x="1416050" y="1212850"/>
          <p14:tracePt t="6913" x="1447800" y="1193800"/>
          <p14:tracePt t="6934" x="1536700" y="1155700"/>
          <p14:tracePt t="6950" x="1631950" y="1123950"/>
          <p14:tracePt t="6969" x="1689100" y="1104900"/>
          <p14:tracePt t="6983" x="1727200" y="1098550"/>
          <p14:tracePt t="7000" x="1784350" y="1098550"/>
          <p14:tracePt t="7015" x="1841500" y="1098550"/>
          <p14:tracePt t="7034" x="1879600" y="1098550"/>
          <p14:tracePt t="7051" x="1968500" y="1098550"/>
          <p14:tracePt t="7065" x="1993900" y="1098550"/>
          <p14:tracePt t="7082" x="2044700" y="1104900"/>
          <p14:tracePt t="7100" x="2082800" y="1136650"/>
          <p14:tracePt t="7115" x="2082800" y="1143000"/>
          <p14:tracePt t="7131" x="2082800" y="1155700"/>
          <p14:tracePt t="7148" x="2089150" y="1168400"/>
          <p14:tracePt t="7155" x="2089150" y="1174750"/>
          <p14:tracePt t="7182" x="2089150" y="1181100"/>
          <p14:tracePt t="7797" x="2089150" y="1187450"/>
          <p14:tracePt t="8205" x="2095500" y="1187450"/>
          <p14:tracePt t="8721" x="2089150" y="1187450"/>
          <p14:tracePt t="8728" x="2070100" y="1181100"/>
          <p14:tracePt t="8736" x="2038350" y="1181100"/>
          <p14:tracePt t="8749" x="1943100" y="1174750"/>
          <p14:tracePt t="8767" x="1828800" y="1174750"/>
          <p14:tracePt t="8784" x="1714500" y="1174750"/>
          <p14:tracePt t="8788" x="1682750" y="1181100"/>
          <p14:tracePt t="8798" x="1631950" y="1200150"/>
          <p14:tracePt t="8815" x="1555750" y="1200150"/>
          <p14:tracePt t="8832" x="1511300" y="1219200"/>
          <p14:tracePt t="8848" x="1479550" y="1250950"/>
          <p14:tracePt t="8865" x="1460500" y="1276350"/>
          <p14:tracePt t="8882" x="1454150" y="1282700"/>
          <p14:tracePt t="8986" x="1454150" y="1295400"/>
          <p14:tracePt t="8996" x="1454150" y="1314450"/>
          <p14:tracePt t="9003" x="1454150" y="1352550"/>
          <p14:tracePt t="9015" x="1454150" y="1409700"/>
          <p14:tracePt t="9034" x="1447800" y="1536700"/>
          <p14:tracePt t="9048" x="1447800" y="1670050"/>
          <p14:tracePt t="9065" x="1473200" y="1809750"/>
          <p14:tracePt t="9082" x="1530350" y="1943100"/>
          <p14:tracePt t="9099" x="1606550" y="2159000"/>
          <p14:tracePt t="9115" x="1638300" y="2273300"/>
          <p14:tracePt t="9132" x="1670050" y="2343150"/>
          <p14:tracePt t="9148" x="1682750" y="2368550"/>
          <p14:tracePt t="9167" x="1689100" y="2374900"/>
          <p14:tracePt t="9291" x="1695450" y="2374900"/>
          <p14:tracePt t="9300" x="1701800" y="2381250"/>
          <p14:tracePt t="9316" x="1733550" y="2381250"/>
          <p14:tracePt t="9332" x="1758950" y="2381250"/>
          <p14:tracePt t="9353" x="1771650" y="2393950"/>
          <p14:tracePt t="9365" x="1809750" y="2432050"/>
          <p14:tracePt t="9382" x="1866900" y="2470150"/>
          <p14:tracePt t="9399" x="1930400" y="2514600"/>
          <p14:tracePt t="9419" x="2019300" y="2571750"/>
          <p14:tracePt t="9432" x="2038350" y="2584450"/>
          <p14:tracePt t="9452" x="2051050" y="2603500"/>
          <p14:tracePt t="9499" x="2051050" y="2609850"/>
          <p14:tracePt t="9515" x="2051050" y="2635250"/>
          <p14:tracePt t="9534" x="2051050" y="2654300"/>
          <p14:tracePt t="9551" x="2051050" y="2660650"/>
          <p14:tracePt t="9565" x="2051050" y="2673350"/>
          <p14:tracePt t="9582" x="2063750" y="2698750"/>
          <p14:tracePt t="9598" x="2089150" y="2730500"/>
          <p14:tracePt t="9615" x="2108200" y="2749550"/>
          <p14:tracePt t="9632" x="2114550" y="2749550"/>
          <p14:tracePt t="9690" x="2114550" y="2736850"/>
          <p14:tracePt t="9700" x="2108200" y="2736850"/>
          <p14:tracePt t="9717" x="2095500" y="2730500"/>
          <p14:tracePt t="9731" x="2076450" y="2711450"/>
          <p14:tracePt t="9749" x="2063750" y="2673350"/>
          <p14:tracePt t="9885" x="2057400" y="2673350"/>
          <p14:tracePt t="9891" x="2044700" y="2673350"/>
          <p14:tracePt t="9899" x="2032000" y="2673350"/>
          <p14:tracePt t="9917" x="2025650" y="2667000"/>
          <p14:tracePt t="10013" x="2025650" y="2660650"/>
          <p14:tracePt t="10059" x="2025650" y="2667000"/>
          <p14:tracePt t="10075" x="2025650" y="2673350"/>
          <p14:tracePt t="10095" x="2025650" y="2679700"/>
          <p14:tracePt t="10243" x="2019300" y="2679700"/>
          <p14:tracePt t="10251" x="2012950" y="2679700"/>
          <p14:tracePt t="10267" x="2006600" y="2679700"/>
          <p14:tracePt t="10284" x="1987550" y="2679700"/>
          <p14:tracePt t="10298" x="1962150" y="2686050"/>
          <p14:tracePt t="10315" x="1936750" y="2686050"/>
          <p14:tracePt t="10332" x="1905000" y="2698750"/>
          <p14:tracePt t="10348" x="1873250" y="2705100"/>
          <p14:tracePt t="10365" x="1854200" y="2711450"/>
          <p14:tracePt t="10382" x="1847850" y="2711450"/>
          <p14:tracePt t="10398" x="1835150" y="2711450"/>
          <p14:tracePt t="10416" x="1822450" y="2711450"/>
          <p14:tracePt t="10436" x="1797050" y="2711450"/>
          <p14:tracePt t="10453" x="1790700" y="2711450"/>
          <p14:tracePt t="10516" x="1784350" y="2711450"/>
          <p14:tracePt t="10523" x="1765300" y="2711450"/>
          <p14:tracePt t="10540" x="1733550" y="2724150"/>
          <p14:tracePt t="10548" x="1720850" y="2730500"/>
          <p14:tracePt t="10565" x="1695450" y="2736850"/>
          <p14:tracePt t="10582" x="1676400" y="2743200"/>
          <p14:tracePt t="10598" x="1670050" y="2743200"/>
          <p14:tracePt t="10614" x="1663700" y="2743200"/>
          <p14:tracePt t="10631" x="1657350" y="2749550"/>
          <p14:tracePt t="10648" x="1631950" y="2755900"/>
          <p14:tracePt t="10667" x="1568450" y="2774950"/>
          <p14:tracePt t="10681" x="1555750" y="2787650"/>
          <p14:tracePt t="10698" x="1511300" y="2800350"/>
          <p14:tracePt t="10717" x="1498600" y="2806700"/>
          <p14:tracePt t="11812" x="1517650" y="2800350"/>
          <p14:tracePt t="11818" x="1543050" y="2762250"/>
          <p14:tracePt t="11832" x="1581150" y="2724150"/>
          <p14:tracePt t="11848" x="1663700" y="2609850"/>
          <p14:tracePt t="11850" x="1714500" y="2533650"/>
          <p14:tracePt t="11865" x="1758950" y="2444750"/>
          <p14:tracePt t="11882" x="1866900" y="2228850"/>
          <p14:tracePt t="11898" x="2019300" y="1841500"/>
          <p14:tracePt t="11915" x="2120900" y="1606550"/>
          <p14:tracePt t="11936" x="2222500" y="1409700"/>
          <p14:tracePt t="11949" x="2292350" y="1250950"/>
          <p14:tracePt t="11970" x="2317750" y="1162050"/>
          <p14:tracePt t="11983" x="2349500" y="1085850"/>
          <p14:tracePt t="11998" x="2368550" y="1003300"/>
          <p14:tracePt t="12016" x="2400300" y="946150"/>
          <p14:tracePt t="12033" x="2425700" y="908050"/>
          <p14:tracePt t="12048" x="2444750" y="869950"/>
          <p14:tracePt t="12065" x="2470150" y="819150"/>
          <p14:tracePt t="12067" x="2482850" y="793750"/>
          <p14:tracePt t="12082" x="2489200" y="755650"/>
          <p14:tracePt t="12098" x="2527300" y="679450"/>
          <p14:tracePt t="12115" x="2527300" y="660400"/>
          <p14:tracePt t="12132" x="2533650" y="654050"/>
          <p14:tracePt t="12148" x="2533650" y="647700"/>
          <p14:tracePt t="12165" x="2540000" y="628650"/>
          <p14:tracePt t="12182" x="2559050" y="584200"/>
          <p14:tracePt t="12198" x="2584450" y="539750"/>
          <p14:tracePt t="12217" x="2590800" y="501650"/>
          <p14:tracePt t="12232" x="2597150" y="501650"/>
          <p14:tracePt t="12458" x="2597150" y="495300"/>
          <p14:tracePt t="12471" x="2590800" y="495300"/>
          <p14:tracePt t="12474" x="2584450" y="495300"/>
          <p14:tracePt t="12482" x="2584450" y="488950"/>
          <p14:tracePt t="12516" x="2584450" y="482600"/>
          <p14:tracePt t="12534" x="2578100" y="469900"/>
          <p14:tracePt t="12548" x="2578100" y="463550"/>
          <p14:tracePt t="12565" x="2571750" y="457200"/>
          <p14:tracePt t="12582" x="2571750" y="450850"/>
          <p14:tracePt t="12668" x="2571750" y="444500"/>
          <p14:tracePt t="12675" x="2571750" y="438150"/>
          <p14:tracePt t="12720" x="2559050" y="425450"/>
          <p14:tracePt t="12725" x="2552700" y="419100"/>
          <p14:tracePt t="12874" x="2552700" y="412750"/>
          <p14:tracePt t="13195" x="2565400" y="412750"/>
          <p14:tracePt t="13218" x="2578100" y="412750"/>
          <p14:tracePt t="13231" x="2590800" y="412750"/>
          <p14:tracePt t="13236" x="2603500" y="412750"/>
          <p14:tracePt t="13249" x="2609850" y="412750"/>
          <p14:tracePt t="13265" x="2616200" y="412750"/>
          <p14:tracePt t="13284" x="2622550" y="412750"/>
          <p14:tracePt t="13363" x="2628900" y="412750"/>
          <p14:tracePt t="13370" x="2635250" y="412750"/>
          <p14:tracePt t="13398" x="2641600" y="412750"/>
          <p14:tracePt t="13483" x="2647950" y="412750"/>
          <p14:tracePt t="13847" x="2667000" y="412750"/>
          <p14:tracePt t="13854" x="2673350" y="412750"/>
          <p14:tracePt t="13866" x="2686050" y="412750"/>
          <p14:tracePt t="13898" x="2711450" y="412750"/>
          <p14:tracePt t="13915" x="2724150" y="412750"/>
          <p14:tracePt t="13951" x="2736850" y="412750"/>
          <p14:tracePt t="13982" x="2755900" y="412750"/>
          <p14:tracePt t="13998" x="2787650" y="412750"/>
          <p14:tracePt t="14017" x="2819400" y="412750"/>
          <p14:tracePt t="14032" x="2844800" y="412750"/>
          <p14:tracePt t="14034" x="2863850" y="412750"/>
          <p14:tracePt t="14048" x="2882900" y="412750"/>
          <p14:tracePt t="14066" x="2959100" y="412750"/>
          <p14:tracePt t="14082" x="2978150" y="412750"/>
          <p14:tracePt t="14098" x="3022600" y="412750"/>
          <p14:tracePt t="14115" x="3028950" y="406400"/>
          <p14:tracePt t="14195" x="3035300" y="406400"/>
          <p14:tracePt t="14203" x="3048000" y="406400"/>
          <p14:tracePt t="14219" x="3060700" y="406400"/>
          <p14:tracePt t="14249" x="3067050" y="406400"/>
          <p14:tracePt t="14378" x="3067050" y="393700"/>
          <p14:tracePt t="14398" x="3092450" y="368300"/>
          <p14:tracePt t="14418" x="3117850" y="336550"/>
          <p14:tracePt t="14432" x="3130550" y="311150"/>
          <p14:tracePt t="14448" x="3155950" y="285750"/>
          <p14:tracePt t="14468" x="3168650" y="247650"/>
          <p14:tracePt t="14482" x="3175000" y="222250"/>
          <p14:tracePt t="14499" x="3175000" y="209550"/>
          <p14:tracePt t="14515" x="3181350" y="209550"/>
          <p14:tracePt t="14630" x="3168650" y="203200"/>
          <p14:tracePt t="14636" x="3155950" y="203200"/>
          <p14:tracePt t="14648" x="3136900" y="203200"/>
          <p14:tracePt t="14656" x="3105150" y="203200"/>
          <p14:tracePt t="14661" x="3073400" y="203200"/>
          <p14:tracePt t="14666" x="3041650" y="203200"/>
          <p14:tracePt t="14682" x="3028950" y="203200"/>
          <p14:tracePt t="14702" x="2940050" y="190500"/>
          <p14:tracePt t="14718" x="2889250" y="190500"/>
          <p14:tracePt t="14732" x="2825750" y="190500"/>
          <p14:tracePt t="14748" x="2768600" y="196850"/>
          <p14:tracePt t="14765" x="2705100" y="196850"/>
          <p14:tracePt t="14784" x="2654300" y="196850"/>
          <p14:tracePt t="14798" x="2616200" y="196850"/>
          <p14:tracePt t="14815" x="2571750" y="196850"/>
          <p14:tracePt t="14831" x="2540000" y="196850"/>
          <p14:tracePt t="14848" x="2520950" y="190500"/>
          <p14:tracePt t="14865" x="2514600" y="190500"/>
          <p14:tracePt t="14882" x="2489200" y="184150"/>
          <p14:tracePt t="14887" x="2482850" y="177800"/>
          <p14:tracePt t="14899" x="2451100" y="177800"/>
          <p14:tracePt t="14915" x="2432050" y="171450"/>
          <p14:tracePt t="14937" x="2419350" y="171450"/>
          <p14:tracePt t="15097" x="2419350" y="184150"/>
          <p14:tracePt t="15102" x="2419350" y="203200"/>
          <p14:tracePt t="15115" x="2406650" y="254000"/>
          <p14:tracePt t="15132" x="2400300" y="304800"/>
          <p14:tracePt t="15148" x="2381250" y="355600"/>
          <p14:tracePt t="15167" x="2374900" y="400050"/>
          <p14:tracePt t="15181" x="2368550" y="431800"/>
          <p14:tracePt t="15199" x="2368550" y="438150"/>
          <p14:tracePt t="15474" x="2362200" y="438150"/>
          <p14:tracePt t="19221" x="2368550" y="444500"/>
          <p14:tracePt t="19238" x="2381250" y="482600"/>
          <p14:tracePt t="19249" x="2381250" y="520700"/>
          <p14:tracePt t="19266" x="2381250" y="755650"/>
          <p14:tracePt t="19285" x="2381250" y="1009650"/>
          <p14:tracePt t="19298" x="2400300" y="1301750"/>
          <p14:tracePt t="19316" x="2463800" y="1657350"/>
          <p14:tracePt t="19332" x="2546350" y="2063750"/>
          <p14:tracePt t="19350" x="2647950" y="2444750"/>
          <p14:tracePt t="19365" x="2755900" y="2800350"/>
          <p14:tracePt t="19382" x="2838450" y="3079750"/>
          <p14:tracePt t="19399" x="2914650" y="3295650"/>
          <p14:tracePt t="19420" x="2997200" y="3479800"/>
          <p14:tracePt t="19437" x="3035300" y="3536950"/>
          <p14:tracePt t="19448" x="3035300" y="3543300"/>
          <p14:tracePt t="19468" x="3048000" y="3556000"/>
          <p14:tracePt t="19483" x="3048000" y="3543300"/>
          <p14:tracePt t="19498" x="3048000" y="3517900"/>
          <p14:tracePt t="19586" x="3060700" y="3524250"/>
          <p14:tracePt t="19599" x="3060700" y="3511550"/>
          <p14:tracePt t="19604" x="3060700" y="3492500"/>
          <p14:tracePt t="19615" x="3060700" y="3479800"/>
          <p14:tracePt t="19666" x="3073400" y="3479800"/>
          <p14:tracePt t="19682" x="3092450" y="3479800"/>
          <p14:tracePt t="19698" x="3149600" y="3467100"/>
          <p14:tracePt t="19718" x="3206750" y="3460750"/>
          <p14:tracePt t="19732" x="3263900" y="3460750"/>
          <p14:tracePt t="19748" x="3308350" y="3460750"/>
          <p14:tracePt t="19765" x="3327400" y="3460750"/>
          <p14:tracePt t="19784" x="3340100" y="3460750"/>
          <p14:tracePt t="19832" x="3340100" y="3454400"/>
          <p14:tracePt t="19849" x="3340100" y="3448050"/>
          <p14:tracePt t="19865" x="3352800" y="3422650"/>
          <p14:tracePt t="19882" x="3352800" y="3403600"/>
          <p14:tracePt t="19898" x="3359150" y="3390900"/>
          <p14:tracePt t="19923" x="3359150" y="3384550"/>
          <p14:tracePt t="19938" x="3359150" y="3378200"/>
          <p14:tracePt t="19951" x="3359150" y="3365500"/>
          <p14:tracePt t="19970" x="3359150" y="3340100"/>
          <p14:tracePt t="19982" x="3359150" y="3314700"/>
          <p14:tracePt t="19999" x="3359150" y="3282950"/>
          <p14:tracePt t="20015" x="3352800" y="3257550"/>
          <p14:tracePt t="20034" x="3327400" y="3232150"/>
          <p14:tracePt t="20048" x="3276600" y="3206750"/>
          <p14:tracePt t="20065" x="3244850" y="3200400"/>
          <p14:tracePt t="20067" x="3225800" y="3194050"/>
          <p14:tracePt t="20082" x="3213100" y="3187700"/>
          <p14:tracePt t="20098" x="3130550" y="3187700"/>
          <p14:tracePt t="20115" x="3060700" y="3187700"/>
          <p14:tracePt t="20132" x="2990850" y="3187700"/>
          <p14:tracePt t="20148" x="2927350" y="3187700"/>
          <p14:tracePt t="20165" x="2863850" y="3187700"/>
          <p14:tracePt t="20183" x="2794000" y="3181350"/>
          <p14:tracePt t="20198" x="2724150" y="3181350"/>
          <p14:tracePt t="20220" x="2635250" y="3181350"/>
          <p14:tracePt t="20233" x="2565400" y="3181350"/>
          <p14:tracePt t="20248" x="2527300" y="3181350"/>
          <p14:tracePt t="20265" x="2457450" y="3181350"/>
          <p14:tracePt t="20284" x="2343150" y="3181350"/>
          <p14:tracePt t="20298" x="2273300" y="3181350"/>
          <p14:tracePt t="20317" x="2184400" y="3187700"/>
          <p14:tracePt t="20332" x="2108200" y="3194050"/>
          <p14:tracePt t="20348" x="2032000" y="3194050"/>
          <p14:tracePt t="20365" x="1968500" y="3194050"/>
          <p14:tracePt t="20382" x="1911350" y="3194050"/>
          <p14:tracePt t="20398" x="1866900" y="3200400"/>
          <p14:tracePt t="20421" x="1828800" y="3213100"/>
          <p14:tracePt t="20432" x="1816100" y="3213100"/>
          <p14:tracePt t="20450" x="1797050" y="3219450"/>
          <p14:tracePt t="20469" x="1778000" y="3225800"/>
          <p14:tracePt t="20483" x="1758950" y="3232150"/>
          <p14:tracePt t="20499" x="1727200" y="3238500"/>
          <p14:tracePt t="20517" x="1708150" y="3251200"/>
          <p14:tracePt t="20535" x="1682750" y="3257550"/>
          <p14:tracePt t="20548" x="1670050" y="3263900"/>
          <p14:tracePt t="20565" x="1651000" y="3270250"/>
          <p14:tracePt t="20582" x="1644650" y="3289300"/>
          <p14:tracePt t="20598" x="1631950" y="3302000"/>
          <p14:tracePt t="20615" x="1612900" y="3314700"/>
          <p14:tracePt t="20632" x="1593850" y="3333750"/>
          <p14:tracePt t="20648" x="1581150" y="3359150"/>
          <p14:tracePt t="20657" x="1574800" y="3371850"/>
          <p14:tracePt t="20661" x="1562100" y="3384550"/>
          <p14:tracePt t="20667" x="1555750" y="3403600"/>
          <p14:tracePt t="20682" x="1549400" y="3416300"/>
          <p14:tracePt t="20701" x="1517650" y="3460750"/>
          <p14:tracePt t="20719" x="1498600" y="3486150"/>
          <p14:tracePt t="20732" x="1485900" y="3511550"/>
          <p14:tracePt t="20748" x="1473200" y="3536950"/>
          <p14:tracePt t="20765" x="1460500" y="3575050"/>
          <p14:tracePt t="20784" x="1447800" y="3606800"/>
          <p14:tracePt t="20798" x="1447800" y="3651250"/>
          <p14:tracePt t="20815" x="1447800" y="3689350"/>
          <p14:tracePt t="20832" x="1447800" y="3740150"/>
          <p14:tracePt t="20848" x="1454150" y="3790950"/>
          <p14:tracePt t="20865" x="1479550" y="3848100"/>
          <p14:tracePt t="20882" x="1524000" y="3911600"/>
          <p14:tracePt t="20899" x="1606550" y="3975100"/>
          <p14:tracePt t="20915" x="1657350" y="4000500"/>
          <p14:tracePt t="20935" x="1727200" y="4038600"/>
          <p14:tracePt t="20948" x="1809750" y="4070350"/>
          <p14:tracePt t="20968" x="1885950" y="4083050"/>
          <p14:tracePt t="20975" x="1924050" y="4102100"/>
          <p14:tracePt t="20982" x="1974850" y="4108450"/>
          <p14:tracePt t="21002" x="2127250" y="4114800"/>
          <p14:tracePt t="21015" x="2178050" y="4114800"/>
          <p14:tracePt t="21034" x="2273300" y="4114800"/>
          <p14:tracePt t="21049" x="2362200" y="4114800"/>
          <p14:tracePt t="21065" x="2438400" y="4114800"/>
          <p14:tracePt t="21082" x="2514600" y="4108450"/>
          <p14:tracePt t="21083" x="2559050" y="4102100"/>
          <p14:tracePt t="21098" x="2660650" y="4102100"/>
          <p14:tracePt t="21115" x="2762250" y="4102100"/>
          <p14:tracePt t="21132" x="2863850" y="4102100"/>
          <p14:tracePt t="21149" x="2971800" y="4102100"/>
          <p14:tracePt t="21168" x="3079750" y="4095750"/>
          <p14:tracePt t="21182" x="3194050" y="4083050"/>
          <p14:tracePt t="21198" x="3302000" y="4083050"/>
          <p14:tracePt t="21217" x="3390900" y="4083050"/>
          <p14:tracePt t="21223" x="3429000" y="4083050"/>
          <p14:tracePt t="21232" x="3460750" y="4070350"/>
          <p14:tracePt t="21248" x="3511550" y="4057650"/>
          <p14:tracePt t="21250" x="3530600" y="4051300"/>
          <p14:tracePt t="21265" x="3549650" y="4044950"/>
          <p14:tracePt t="21266" x="3562350" y="4038600"/>
          <p14:tracePt t="21284" x="3587750" y="4025900"/>
          <p14:tracePt t="21298" x="3625850" y="4013200"/>
          <p14:tracePt t="21315" x="3657600" y="4006850"/>
          <p14:tracePt t="21332" x="3676650" y="3994150"/>
          <p14:tracePt t="21348" x="3702050" y="3975100"/>
          <p14:tracePt t="21366" x="3746500" y="3943350"/>
          <p14:tracePt t="21382" x="3797300" y="3911600"/>
          <p14:tracePt t="21398" x="3848100" y="3879850"/>
          <p14:tracePt t="21411" x="3886200" y="3848100"/>
          <p14:tracePt t="21424" x="3892550" y="3822700"/>
          <p14:tracePt t="21432" x="3892550" y="3797300"/>
          <p14:tracePt t="21452" x="3898900" y="3727450"/>
          <p14:tracePt t="21468" x="3898900" y="3670300"/>
          <p14:tracePt t="21482" x="3898900" y="3600450"/>
          <p14:tracePt t="21499" x="3898900" y="3536950"/>
          <p14:tracePt t="21517" x="3898900" y="3492500"/>
          <p14:tracePt t="21534" x="3898900" y="3460750"/>
          <p14:tracePt t="21548" x="3898900" y="3435350"/>
          <p14:tracePt t="21565" x="3886200" y="3422650"/>
          <p14:tracePt t="21582" x="3873500" y="3409950"/>
          <p14:tracePt t="21598" x="3854450" y="3397250"/>
          <p14:tracePt t="21616" x="3841750" y="3390900"/>
          <p14:tracePt t="21632" x="3822700" y="3384550"/>
          <p14:tracePt t="21648" x="3803650" y="3371850"/>
          <p14:tracePt t="21655" x="3784600" y="3365500"/>
          <p14:tracePt t="21665" x="3771900" y="3365500"/>
          <p14:tracePt t="21686" x="3708400" y="3333750"/>
          <p14:tracePt t="21698" x="3657600" y="3308350"/>
          <p14:tracePt t="21718" x="3587750" y="3289300"/>
          <p14:tracePt t="21731" x="3511550" y="3257550"/>
          <p14:tracePt t="21749" x="3429000" y="3232150"/>
          <p14:tracePt t="21767" x="3346450" y="3206750"/>
          <p14:tracePt t="21782" x="3276600" y="3175000"/>
          <p14:tracePt t="21799" x="3206750" y="3155950"/>
          <p14:tracePt t="21815" x="3143250" y="3130550"/>
          <p14:tracePt t="21832" x="3079750" y="3117850"/>
          <p14:tracePt t="21848" x="3016250" y="3092450"/>
          <p14:tracePt t="21865" x="2946400" y="3067050"/>
          <p14:tracePt t="21882" x="2870200" y="3041650"/>
          <p14:tracePt t="21898" x="2749550" y="3035300"/>
          <p14:tracePt t="21915" x="2673350" y="3041650"/>
          <p14:tracePt t="21932" x="2603500" y="3048000"/>
          <p14:tracePt t="21950" x="2540000" y="3048000"/>
          <p14:tracePt t="21967" x="2489200" y="3048000"/>
          <p14:tracePt t="21982" x="2438400" y="3048000"/>
          <p14:tracePt t="21999" x="2393950" y="3048000"/>
          <p14:tracePt t="22015" x="2343150" y="3048000"/>
          <p14:tracePt t="22034" x="2286000" y="3060700"/>
          <p14:tracePt t="22048" x="2209800" y="3060700"/>
          <p14:tracePt t="22066" x="2089150" y="3073400"/>
          <p14:tracePt t="22082" x="2051050" y="3073400"/>
          <p14:tracePt t="22098" x="1917700" y="3098800"/>
          <p14:tracePt t="22115" x="1835150" y="3092450"/>
          <p14:tracePt t="22132" x="1727200" y="3092450"/>
          <p14:tracePt t="22149" x="1631950" y="3092450"/>
          <p14:tracePt t="22165" x="1562100" y="3092450"/>
          <p14:tracePt t="22182" x="1524000" y="3092450"/>
          <p14:tracePt t="22199" x="1504950" y="3092450"/>
          <p14:tracePt t="22248" x="1492250" y="3092450"/>
          <p14:tracePt t="22265" x="1485900" y="3092450"/>
          <p14:tracePt t="22284" x="1466850" y="3136900"/>
          <p14:tracePt t="22291" x="1466850" y="3155950"/>
          <p14:tracePt t="22298" x="1460500" y="3181350"/>
          <p14:tracePt t="22315" x="1447800" y="3213100"/>
          <p14:tracePt t="22332" x="1435100" y="3257550"/>
          <p14:tracePt t="22348" x="1422400" y="3308350"/>
          <p14:tracePt t="22368" x="1416050" y="3359150"/>
          <p14:tracePt t="22382" x="1416050" y="3416300"/>
          <p14:tracePt t="22398" x="1416050" y="3479800"/>
          <p14:tracePt t="22415" x="1416050" y="3549650"/>
          <p14:tracePt t="22436" x="1435100" y="3657600"/>
          <p14:tracePt t="22449" x="1460500" y="3702050"/>
          <p14:tracePt t="22468" x="1511300" y="3810000"/>
          <p14:tracePt t="22482" x="1562100" y="3867150"/>
          <p14:tracePt t="22501" x="1593850" y="3905250"/>
          <p14:tracePt t="22515" x="1670050" y="3968750"/>
          <p14:tracePt t="22534" x="1758950" y="4025900"/>
          <p14:tracePt t="22552" x="1879600" y="4070350"/>
          <p14:tracePt t="22566" x="2012950" y="4114800"/>
          <p14:tracePt t="22582" x="2184400" y="4114800"/>
          <p14:tracePt t="22598" x="2298700" y="4133850"/>
          <p14:tracePt t="22616" x="2425700" y="4127500"/>
          <p14:tracePt t="22632" x="2590800" y="4127500"/>
          <p14:tracePt t="22637" x="2673350" y="4127500"/>
          <p14:tracePt t="22649" x="2768600" y="4127500"/>
          <p14:tracePt t="22669" x="3028950" y="4121150"/>
          <p14:tracePt t="22682" x="3105150" y="4121150"/>
          <p14:tracePt t="22700" x="3340100" y="4108450"/>
          <p14:tracePt t="22719" x="3479800" y="4089400"/>
          <p14:tracePt t="22733" x="3600450" y="4044950"/>
          <p14:tracePt t="22748" x="3695700" y="4019550"/>
          <p14:tracePt t="22766" x="3765550" y="3987800"/>
          <p14:tracePt t="22784" x="3816350" y="3949700"/>
          <p14:tracePt t="22799" x="3841750" y="3898900"/>
          <p14:tracePt t="22816" x="3854450" y="3841750"/>
          <p14:tracePt t="22834" x="3886200" y="3733800"/>
          <p14:tracePt t="22849" x="3898900" y="3702050"/>
          <p14:tracePt t="22867" x="3924300" y="3600450"/>
          <p14:tracePt t="22882" x="3937000" y="3575050"/>
          <p14:tracePt t="22898" x="3937000" y="3492500"/>
          <p14:tracePt t="22915" x="3937000" y="3435350"/>
          <p14:tracePt t="22932" x="3937000" y="3371850"/>
          <p14:tracePt t="22952" x="3892550" y="3314700"/>
          <p14:tracePt t="22967" x="3822700" y="3263900"/>
          <p14:tracePt t="22982" x="3733800" y="3206750"/>
          <p14:tracePt t="22998" x="3651250" y="3149600"/>
          <p14:tracePt t="23015" x="3568700" y="3105150"/>
          <p14:tracePt t="23034" x="3492500" y="3073400"/>
          <p14:tracePt t="23048" x="3422650" y="3048000"/>
          <p14:tracePt t="23065" x="3340100" y="3022600"/>
          <p14:tracePt t="23082" x="3251200" y="3003550"/>
          <p14:tracePt t="23084" x="3206750" y="3003550"/>
          <p14:tracePt t="23101" x="3105150" y="3003550"/>
          <p14:tracePt t="23115" x="3009900" y="3009900"/>
          <p14:tracePt t="23132" x="2908300" y="3016250"/>
          <p14:tracePt t="23148" x="2825750" y="3022600"/>
          <p14:tracePt t="23165" x="2755900" y="3022600"/>
          <p14:tracePt t="23185" x="2705100" y="3028950"/>
          <p14:tracePt t="23198" x="2654300" y="3028950"/>
          <p14:tracePt t="23219" x="2622550" y="3041650"/>
          <p14:tracePt t="23231" x="2609850" y="3048000"/>
          <p14:tracePt t="23248" x="2603500" y="3048000"/>
          <p14:tracePt t="23483" x="2584450" y="3048000"/>
          <p14:tracePt t="23491" x="2578100" y="3048000"/>
          <p14:tracePt t="23514" x="2578100" y="3009900"/>
          <p14:tracePt t="23535" x="2597150" y="2908300"/>
          <p14:tracePt t="23548" x="2641600" y="2736850"/>
          <p14:tracePt t="23565" x="2698750" y="2527300"/>
          <p14:tracePt t="23582" x="2755900" y="2292350"/>
          <p14:tracePt t="23598" x="2762250" y="2044700"/>
          <p14:tracePt t="23615" x="2749550" y="1765300"/>
          <p14:tracePt t="23632" x="2743200" y="1485900"/>
          <p14:tracePt t="23648" x="2736850" y="1238250"/>
          <p14:tracePt t="23656" x="2736850" y="1136650"/>
          <p14:tracePt t="23660" x="2736850" y="1047750"/>
          <p14:tracePt t="23666" x="2736850" y="965200"/>
          <p14:tracePt t="23682" x="2743200" y="889000"/>
          <p14:tracePt t="23701" x="2743200" y="730250"/>
          <p14:tracePt t="23717" x="2743200" y="711200"/>
          <p14:tracePt t="23732" x="2743200" y="704850"/>
          <p14:tracePt t="23748" x="2743200" y="692150"/>
          <p14:tracePt t="23766" x="2749550" y="647700"/>
          <p14:tracePt t="23782" x="2749550" y="584200"/>
          <p14:tracePt t="23798" x="2749550" y="527050"/>
          <p14:tracePt t="23815" x="2749550" y="482600"/>
          <p14:tracePt t="23832" x="2749550" y="457200"/>
          <p14:tracePt t="23848" x="2749550" y="425450"/>
          <p14:tracePt t="23865" x="2749550" y="387350"/>
          <p14:tracePt t="23882" x="2749550" y="381000"/>
          <p14:tracePt t="23923" x="2743200" y="381000"/>
          <p14:tracePt t="23936" x="2736850" y="381000"/>
          <p14:tracePt t="23942" x="2724150" y="381000"/>
          <p14:tracePt t="23948" x="2711450" y="381000"/>
          <p14:tracePt t="23969" x="2698750" y="387350"/>
          <p14:tracePt t="24015" x="2698750" y="393700"/>
          <p14:tracePt t="24034" x="2686050" y="393700"/>
          <p14:tracePt t="24065" x="2679700" y="393700"/>
          <p14:tracePt t="24083" x="2679700" y="400050"/>
          <p14:tracePt t="24098" x="2647950" y="400050"/>
          <p14:tracePt t="24115" x="2597150" y="400050"/>
          <p14:tracePt t="24132" x="2559050" y="400050"/>
          <p14:tracePt t="24182" x="2552700" y="400050"/>
          <p14:tracePt t="24198" x="2527300" y="400050"/>
          <p14:tracePt t="24218" x="2501900" y="393700"/>
          <p14:tracePt t="24232" x="2495550" y="393700"/>
          <p14:tracePt t="24983" x="2501900" y="393700"/>
          <p14:tracePt t="24989" x="2514600" y="393700"/>
          <p14:tracePt t="24998" x="2514600" y="387350"/>
          <p14:tracePt t="25015" x="2527300" y="387350"/>
          <p14:tracePt t="25035" x="2527300" y="381000"/>
          <p14:tracePt t="25048" x="2533650" y="381000"/>
          <p14:tracePt t="25082" x="2540000" y="381000"/>
          <p14:tracePt t="25098" x="2559050" y="374650"/>
          <p14:tracePt t="25115" x="2571750" y="368300"/>
          <p14:tracePt t="25131" x="2578100" y="368300"/>
          <p14:tracePt t="25204" x="2590800" y="368300"/>
          <p14:tracePt t="25210" x="2597150" y="368300"/>
          <p14:tracePt t="25222" x="2603500" y="368300"/>
          <p14:tracePt t="25287" x="2609850" y="368300"/>
          <p14:tracePt t="25581" x="2616200" y="368300"/>
          <p14:tracePt t="25723" x="2654300" y="368300"/>
          <p14:tracePt t="25732" x="2679700" y="368300"/>
          <p14:tracePt t="25748" x="2730500" y="368300"/>
          <p14:tracePt t="25765" x="2774950" y="368300"/>
          <p14:tracePt t="25786" x="2813050" y="368300"/>
          <p14:tracePt t="25798" x="2870200" y="368300"/>
          <p14:tracePt t="25815" x="2901950" y="368300"/>
          <p14:tracePt t="25833" x="2908300" y="368300"/>
          <p14:tracePt t="25882" x="2927350" y="368300"/>
          <p14:tracePt t="25903" x="2965450" y="381000"/>
          <p14:tracePt t="25917" x="3003550" y="393700"/>
          <p14:tracePt t="25932" x="3022600" y="400050"/>
          <p14:tracePt t="25951" x="3028950" y="400050"/>
          <p14:tracePt t="30215" x="3016250" y="400050"/>
          <p14:tracePt t="30223" x="2990850" y="400050"/>
          <p14:tracePt t="30232" x="2952750" y="400050"/>
          <p14:tracePt t="30248" x="2882900" y="412750"/>
          <p14:tracePt t="30265" x="2813050" y="419100"/>
          <p14:tracePt t="30284" x="2736850" y="431800"/>
          <p14:tracePt t="30299" x="2705100" y="431800"/>
          <p14:tracePt t="30315" x="2692400" y="431800"/>
          <p14:tracePt t="30372" x="2686050" y="431800"/>
          <p14:tracePt t="30382" x="2679700" y="431800"/>
          <p14:tracePt t="30398" x="2673350" y="431800"/>
          <p14:tracePt t="30450" x="2667000" y="431800"/>
          <p14:tracePt t="30796" x="2660650" y="431800"/>
          <p14:tracePt t="30875" x="2667000" y="431800"/>
          <p14:tracePt t="30883" x="2686050" y="431800"/>
          <p14:tracePt t="30899" x="2743200" y="431800"/>
          <p14:tracePt t="30918" x="2813050" y="431800"/>
          <p14:tracePt t="30932" x="2901950" y="431800"/>
          <p14:tracePt t="30948" x="2984500" y="431800"/>
          <p14:tracePt t="30971" x="3028950" y="431800"/>
          <p14:tracePt t="30982" x="3054350" y="438150"/>
          <p14:tracePt t="30999" x="3060700" y="438150"/>
          <p14:tracePt t="31354" x="3048000" y="438150"/>
          <p14:tracePt t="31363" x="3028950" y="438150"/>
          <p14:tracePt t="31372" x="2990850" y="444500"/>
          <p14:tracePt t="31382" x="2946400" y="444500"/>
          <p14:tracePt t="31398" x="2870200" y="450850"/>
          <p14:tracePt t="31419" x="2736850" y="450850"/>
          <p14:tracePt t="31435" x="2641600" y="450850"/>
          <p14:tracePt t="31449" x="2590800" y="450850"/>
          <p14:tracePt t="31468" x="2476500" y="457200"/>
          <p14:tracePt t="31485" x="2425700" y="438150"/>
          <p14:tracePt t="31501" x="2406650" y="438150"/>
          <p14:tracePt t="31515" x="2400300" y="431800"/>
          <p14:tracePt t="31930" x="2406650" y="431800"/>
          <p14:tracePt t="31938" x="2438400" y="431800"/>
          <p14:tracePt t="31950" x="2470150" y="431800"/>
          <p14:tracePt t="31969" x="2540000" y="431800"/>
          <p14:tracePt t="31982" x="2565400" y="431800"/>
          <p14:tracePt t="31999" x="2578100" y="431800"/>
          <p14:tracePt t="32267" x="2590800" y="431800"/>
          <p14:tracePt t="32280" x="2597150" y="431800"/>
          <p14:tracePt t="32294" x="2603500" y="431800"/>
          <p14:tracePt t="32315" x="2622550" y="431800"/>
          <p14:tracePt t="32332" x="2635250" y="431800"/>
          <p14:tracePt t="32350" x="2654300" y="425450"/>
          <p14:tracePt t="32365" x="2660650" y="419100"/>
          <p14:tracePt t="32490" x="2673350" y="419100"/>
          <p14:tracePt t="32502" x="2692400" y="419100"/>
          <p14:tracePt t="32515" x="2724150" y="419100"/>
          <p14:tracePt t="32535" x="2762250" y="412750"/>
          <p14:tracePt t="32549" x="2774950" y="412750"/>
          <p14:tracePt t="32567" x="2781300" y="412750"/>
          <p14:tracePt t="32659" x="2787650" y="412750"/>
          <p14:tracePt t="32669" x="2800350" y="412750"/>
          <p14:tracePt t="32682" x="2813050" y="412750"/>
          <p14:tracePt t="32702" x="2876550" y="412750"/>
          <p14:tracePt t="32717" x="2908300" y="412750"/>
          <p14:tracePt t="32732" x="2933700" y="412750"/>
          <p14:tracePt t="32748" x="2952750" y="412750"/>
          <p14:tracePt t="32766" x="2959100" y="412750"/>
          <p14:tracePt t="32815" x="2965450" y="412750"/>
          <p14:tracePt t="32833" x="3003550" y="412750"/>
          <p14:tracePt t="32848" x="3054350" y="412750"/>
          <p14:tracePt t="32865" x="3079750" y="412750"/>
          <p14:tracePt t="32882" x="3098800" y="406400"/>
          <p14:tracePt t="32887" x="3111500" y="406400"/>
          <p14:tracePt t="33031" x="3117850" y="406400"/>
          <p14:tracePt t="33038" x="3124200" y="406400"/>
          <p14:tracePt t="33418" x="3130550" y="406400"/>
          <p14:tracePt t="33538" x="3117850" y="406400"/>
          <p14:tracePt t="33546" x="3105150" y="406400"/>
          <p14:tracePt t="33565" x="3073400" y="406400"/>
          <p14:tracePt t="33582" x="3041650" y="406400"/>
          <p14:tracePt t="33598" x="3009900" y="406400"/>
          <p14:tracePt t="33615" x="2978150" y="406400"/>
          <p14:tracePt t="33632" x="2933700" y="400050"/>
          <p14:tracePt t="33648" x="2895600" y="393700"/>
          <p14:tracePt t="33655" x="2876550" y="393700"/>
          <p14:tracePt t="33665" x="2863850" y="393700"/>
          <p14:tracePt t="33684" x="2832100" y="393700"/>
          <p14:tracePt t="33698" x="2819400" y="393700"/>
          <p14:tracePt t="33718" x="2794000" y="393700"/>
          <p14:tracePt t="33731" x="2768600" y="393700"/>
          <p14:tracePt t="33748" x="2743200" y="387350"/>
          <p14:tracePt t="33765" x="2717800" y="387350"/>
          <p14:tracePt t="33784" x="2698750" y="387350"/>
          <p14:tracePt t="33798" x="2679700" y="387350"/>
          <p14:tracePt t="33815" x="2660650" y="381000"/>
          <p14:tracePt t="33832" x="2641600" y="374650"/>
          <p14:tracePt t="33848" x="2635250" y="374650"/>
          <p14:tracePt t="33865" x="2622550" y="368300"/>
          <p14:tracePt t="33898" x="2616200" y="361950"/>
          <p14:tracePt t="33968" x="2616200" y="368300"/>
          <p14:tracePt t="33973" x="2616200" y="374650"/>
          <p14:tracePt t="33982" x="2622550" y="387350"/>
          <p14:tracePt t="33998" x="2622550" y="450850"/>
          <p14:tracePt t="34016" x="2622550" y="546100"/>
          <p14:tracePt t="34035" x="2628900" y="774700"/>
          <p14:tracePt t="34048" x="2654300" y="869950"/>
          <p14:tracePt t="34065" x="2692400" y="1073150"/>
          <p14:tracePt t="34082" x="2749550" y="1314450"/>
          <p14:tracePt t="34099" x="2787650" y="1422400"/>
          <p14:tracePt t="34115" x="2800350" y="1466850"/>
          <p14:tracePt t="34132" x="2800350" y="1479550"/>
          <p14:tracePt t="34148" x="2800350" y="1485900"/>
          <p14:tracePt t="34184" x="2800350" y="1492250"/>
          <p14:tracePt t="34203" x="2794000" y="1504950"/>
          <p14:tracePt t="34483" x="2781300" y="1504950"/>
          <p14:tracePt t="34490" x="2768600" y="1504950"/>
          <p14:tracePt t="34499" x="2755900" y="1504950"/>
          <p14:tracePt t="34516" x="2730500" y="1485900"/>
          <p14:tracePt t="34534" x="2705100" y="1473200"/>
          <p14:tracePt t="34549" x="2686050" y="1454150"/>
          <p14:tracePt t="34565" x="2673350" y="1428750"/>
          <p14:tracePt t="34582" x="2654300" y="1390650"/>
          <p14:tracePt t="34600" x="2635250" y="1339850"/>
          <p14:tracePt t="34615" x="2622550" y="1282700"/>
          <p14:tracePt t="34632" x="2616200" y="1244600"/>
          <p14:tracePt t="34649" x="2609850" y="1225550"/>
          <p14:tracePt t="34656" x="2609850" y="1219200"/>
          <p14:tracePt t="34665" x="2609850" y="1206500"/>
          <p14:tracePt t="34682" x="2609850" y="1181100"/>
          <p14:tracePt t="34698" x="2609850" y="1162050"/>
          <p14:tracePt t="34718" x="2628900" y="1136650"/>
          <p14:tracePt t="34736" x="2647950" y="1111250"/>
          <p14:tracePt t="34748" x="2667000" y="1085850"/>
          <p14:tracePt t="34765" x="2686050" y="1066800"/>
          <p14:tracePt t="34785" x="2698750" y="1054100"/>
          <p14:tracePt t="34798" x="2705100" y="1047750"/>
          <p14:tracePt t="34848" x="2717800" y="1047750"/>
          <p14:tracePt t="35417" x="2717800" y="1041400"/>
          <p14:tracePt t="35427" x="2711450" y="1041400"/>
          <p14:tracePt t="35501" x="2705100" y="1035050"/>
          <p14:tracePt t="35604" x="2698750" y="1035050"/>
          <p14:tracePt t="35636" x="2698750" y="1016000"/>
          <p14:tracePt t="35643" x="2698750" y="984250"/>
          <p14:tracePt t="35658" x="2698750" y="939800"/>
          <p14:tracePt t="35666" x="2711450" y="857250"/>
          <p14:tracePt t="35682" x="2717800" y="838200"/>
          <p14:tracePt t="35702" x="2717800" y="749300"/>
          <p14:tracePt t="35717" x="2717800" y="698500"/>
          <p14:tracePt t="35732" x="2717800" y="654050"/>
          <p14:tracePt t="35748" x="2717800" y="622300"/>
          <p14:tracePt t="35767" x="2717800" y="603250"/>
          <p14:tracePt t="35783" x="2724150" y="603250"/>
          <p14:tracePt t="35835" x="2724150" y="596900"/>
          <p14:tracePt t="35850" x="2705100" y="565150"/>
          <p14:tracePt t="35867" x="2686050" y="527050"/>
          <p14:tracePt t="35883" x="2667000" y="488950"/>
          <p14:tracePt t="35899" x="2647950" y="450850"/>
          <p14:tracePt t="35917" x="2622550" y="406400"/>
          <p14:tracePt t="35934" x="2590800" y="368300"/>
          <p14:tracePt t="35955" x="2571750" y="349250"/>
          <p14:tracePt t="35968" x="2565400" y="349250"/>
          <p14:tracePt t="36111" x="2565400" y="342900"/>
          <p14:tracePt t="36121" x="2559050" y="342900"/>
          <p14:tracePt t="36122" x="2546350" y="342900"/>
          <p14:tracePt t="36132" x="2540000" y="342900"/>
          <p14:tracePt t="36149" x="2527300" y="342900"/>
          <p14:tracePt t="36286" x="2527300" y="349250"/>
          <p14:tracePt t="36291" x="2527300" y="355600"/>
          <p14:tracePt t="36309" x="2527300" y="361950"/>
          <p14:tracePt t="36343" x="2520950" y="368300"/>
          <p14:tracePt t="36365" x="2520950" y="374650"/>
          <p14:tracePt t="36382" x="2540000" y="387350"/>
          <p14:tracePt t="36398" x="2559050" y="406400"/>
          <p14:tracePt t="36417" x="2590800" y="425450"/>
          <p14:tracePt t="36432" x="2622550" y="438150"/>
          <p14:tracePt t="36452" x="2667000" y="444500"/>
          <p14:tracePt t="36469" x="2698750" y="444500"/>
          <p14:tracePt t="36482" x="2736850" y="444500"/>
          <p14:tracePt t="36499" x="2787650" y="444500"/>
          <p14:tracePt t="36515" x="2825750" y="444500"/>
          <p14:tracePt t="36535" x="2863850" y="444500"/>
          <p14:tracePt t="36549" x="2895600" y="444500"/>
          <p14:tracePt t="36565" x="2946400" y="444500"/>
          <p14:tracePt t="36582" x="2990850" y="444500"/>
          <p14:tracePt t="36599" x="3003550" y="444500"/>
          <p14:tracePt t="36615" x="3003550" y="438150"/>
          <p14:tracePt t="36730" x="3003550" y="444500"/>
          <p14:tracePt t="36749" x="3003550" y="482600"/>
          <p14:tracePt t="36765" x="3003550" y="527050"/>
          <p14:tracePt t="36785" x="2965450" y="571500"/>
          <p14:tracePt t="36799" x="2921000" y="603250"/>
          <p14:tracePt t="36815" x="2876550" y="635000"/>
          <p14:tracePt t="36832" x="2844800" y="647700"/>
          <p14:tracePt t="36848" x="2819400" y="673100"/>
          <p14:tracePt t="36851" x="2813050" y="679450"/>
          <p14:tracePt t="36865" x="2806700" y="685800"/>
          <p14:tracePt t="36972" x="2800350" y="685800"/>
          <p14:tracePt t="36986" x="2794000" y="685800"/>
          <p14:tracePt t="36996" x="2787650" y="685800"/>
          <p14:tracePt t="37002" x="2774950" y="673100"/>
          <p14:tracePt t="37015" x="2768600" y="666750"/>
          <p14:tracePt t="37035" x="2755900" y="666750"/>
          <p14:tracePt t="37130" x="2749550" y="666750"/>
          <p14:tracePt t="37149" x="2736850" y="666750"/>
          <p14:tracePt t="37165" x="2705100" y="679450"/>
          <p14:tracePt t="37182" x="2698750" y="704850"/>
          <p14:tracePt t="37200" x="2692400" y="711200"/>
          <p14:tracePt t="37217" x="2692400" y="717550"/>
          <p14:tracePt t="37415" x="2635250" y="717550"/>
          <p14:tracePt t="37424" x="2603500" y="717550"/>
          <p14:tracePt t="37435" x="2546350" y="717550"/>
          <p14:tracePt t="37449" x="2527300" y="717550"/>
          <p14:tracePt t="37468" x="2451100" y="717550"/>
          <p14:tracePt t="37483" x="2444750" y="717550"/>
          <p14:tracePt t="37622" x="2457450" y="717550"/>
          <p14:tracePt t="37627" x="2470150" y="717550"/>
          <p14:tracePt t="37635" x="2482850" y="717550"/>
          <p14:tracePt t="37649" x="2495550" y="717550"/>
          <p14:tracePt t="37657" x="2520950" y="717550"/>
          <p14:tracePt t="37661" x="2546350" y="717550"/>
          <p14:tracePt t="37668" x="2565400" y="717550"/>
          <p14:tracePt t="37682" x="2609850" y="717550"/>
          <p14:tracePt t="37698" x="2667000" y="717550"/>
          <p14:tracePt t="37717" x="2717800" y="717550"/>
          <p14:tracePt t="37733" x="2749550" y="717550"/>
          <p14:tracePt t="37748" x="2768600" y="717550"/>
          <p14:tracePt t="37983" x="2762250" y="717550"/>
          <p14:tracePt t="38001" x="2755900" y="717550"/>
          <p14:tracePt t="38013" x="2743200" y="717550"/>
          <p14:tracePt t="38034" x="2743200" y="723900"/>
          <p14:tracePt t="38049" x="2730500" y="723900"/>
          <p14:tracePt t="38065" x="2717800" y="730250"/>
          <p14:tracePt t="38082" x="2711450" y="730250"/>
          <p14:tracePt t="38258" x="2705100" y="730250"/>
          <p14:tracePt t="38267" x="2705100" y="749300"/>
          <p14:tracePt t="38277" x="2692400" y="762000"/>
          <p14:tracePt t="38286" x="2686050" y="774700"/>
          <p14:tracePt t="38298" x="2679700" y="800100"/>
          <p14:tracePt t="38315" x="2673350" y="825500"/>
          <p14:tracePt t="38332" x="2660650" y="850900"/>
          <p14:tracePt t="38348" x="2647950" y="882650"/>
          <p14:tracePt t="38366" x="2635250" y="908050"/>
          <p14:tracePt t="38382" x="2628900" y="920750"/>
          <p14:tracePt t="38398" x="2628900" y="927100"/>
          <p14:tracePt t="38417" x="2628900" y="933450"/>
          <p14:tracePt t="38432" x="2622550" y="933450"/>
          <p14:tracePt t="38449" x="2622550" y="939800"/>
          <p14:tracePt t="38538" x="2622550" y="933450"/>
          <p14:tracePt t="38591" x="2628900" y="933450"/>
          <p14:tracePt t="38600" x="2635250" y="933450"/>
          <p14:tracePt t="38615" x="2641600" y="933450"/>
          <p14:tracePt t="38632" x="2647950" y="933450"/>
          <p14:tracePt t="38649" x="2667000" y="958850"/>
          <p14:tracePt t="38665" x="2679700" y="984250"/>
          <p14:tracePt t="38682" x="2686050" y="1003300"/>
          <p14:tracePt t="38701" x="2686050" y="1016000"/>
          <p14:tracePt t="38718" x="2686050" y="1028700"/>
          <p14:tracePt t="38733" x="2673350" y="1041400"/>
          <p14:tracePt t="38748" x="2667000" y="1054100"/>
          <p14:tracePt t="38765" x="2654300" y="1060450"/>
          <p14:tracePt t="38783" x="2635250" y="1060450"/>
          <p14:tracePt t="38798" x="2622550" y="1060450"/>
          <p14:tracePt t="38815" x="2597150" y="1060450"/>
          <p14:tracePt t="38832" x="2578100" y="1060450"/>
          <p14:tracePt t="38851" x="2552700" y="1047750"/>
          <p14:tracePt t="38866" x="2533650" y="1022350"/>
          <p14:tracePt t="38882" x="2520950" y="1009650"/>
          <p14:tracePt t="38898" x="2501900" y="958850"/>
          <p14:tracePt t="38915" x="2495550" y="927100"/>
          <p14:tracePt t="38935" x="2495550" y="908050"/>
          <p14:tracePt t="38949" x="2495550" y="889000"/>
          <p14:tracePt t="38968" x="2501900" y="863600"/>
          <p14:tracePt t="38982" x="2514600" y="838200"/>
          <p14:tracePt t="38999" x="2533650" y="806450"/>
          <p14:tracePt t="39016" x="2552700" y="787400"/>
          <p14:tracePt t="39033" x="2590800" y="768350"/>
          <p14:tracePt t="39048" x="2654300" y="749300"/>
          <p14:tracePt t="39066" x="2768600" y="723900"/>
          <p14:tracePt t="39082" x="2857500" y="723900"/>
          <p14:tracePt t="39098" x="2933700" y="723900"/>
          <p14:tracePt t="39115" x="2990850" y="723900"/>
          <p14:tracePt t="39132" x="3022600" y="736600"/>
          <p14:tracePt t="39149" x="3035300" y="749300"/>
          <p14:tracePt t="39168" x="3048000" y="762000"/>
          <p14:tracePt t="39182" x="3048000" y="793750"/>
          <p14:tracePt t="39203" x="3048000" y="850900"/>
          <p14:tracePt t="39218" x="3035300" y="882650"/>
          <p14:tracePt t="39236" x="2990850" y="965200"/>
          <p14:tracePt t="39250" x="2959100" y="1022350"/>
          <p14:tracePt t="39266" x="2901950" y="1073150"/>
          <p14:tracePt t="39284" x="2857500" y="1104900"/>
          <p14:tracePt t="39299" x="2806700" y="1123950"/>
          <p14:tracePt t="39316" x="2768600" y="1136650"/>
          <p14:tracePt t="39332" x="2749550" y="1143000"/>
          <p14:tracePt t="39349" x="2743200" y="1143000"/>
          <p14:tracePt t="40036" x="2743200" y="1149350"/>
          <p14:tracePt t="43344" x="2730500" y="1149350"/>
          <p14:tracePt t="43349" x="2698750" y="1149350"/>
          <p14:tracePt t="43366" x="2635250" y="1181100"/>
          <p14:tracePt t="43382" x="2590800" y="1200150"/>
          <p14:tracePt t="43398" x="2590800" y="1206500"/>
          <p14:tracePt t="43474" x="2584450" y="1206500"/>
          <p14:tracePt t="43483" x="2578100" y="1200150"/>
          <p14:tracePt t="43498" x="2546350" y="1187450"/>
          <p14:tracePt t="43516" x="2533650" y="1181100"/>
          <p14:tracePt t="43578" x="2527300" y="1181100"/>
          <p14:tracePt t="43598" x="2508250" y="1181100"/>
          <p14:tracePt t="43615" x="2476500" y="1181100"/>
          <p14:tracePt t="43632" x="2457450" y="1181100"/>
          <p14:tracePt t="43649" x="2432050" y="1181100"/>
          <p14:tracePt t="43656" x="2425700" y="1181100"/>
          <p14:tracePt t="43669" x="2400300" y="1181100"/>
          <p14:tracePt t="43682" x="2374900" y="1181100"/>
          <p14:tracePt t="43698" x="2355850" y="1181100"/>
          <p14:tracePt t="43717" x="2343150" y="1181100"/>
          <p14:tracePt t="43986" x="2343150" y="1168400"/>
          <p14:tracePt t="43997" x="2343150" y="1149350"/>
          <p14:tracePt t="44001" x="2343150" y="1130300"/>
          <p14:tracePt t="44016" x="2343150" y="1111250"/>
          <p14:tracePt t="44034" x="2362200" y="1066800"/>
          <p14:tracePt t="44037" x="2368550" y="1047750"/>
          <p14:tracePt t="44048" x="2387600" y="1028700"/>
          <p14:tracePt t="44066" x="2406650" y="996950"/>
          <p14:tracePt t="44084" x="2451100" y="952500"/>
          <p14:tracePt t="44098" x="2482850" y="933450"/>
          <p14:tracePt t="44115" x="2520950" y="927100"/>
          <p14:tracePt t="44132" x="2552700" y="914400"/>
          <p14:tracePt t="44149" x="2565400" y="901700"/>
          <p14:tracePt t="44186" x="2578100" y="908050"/>
          <p14:tracePt t="44199" x="2603500" y="927100"/>
          <p14:tracePt t="44217" x="2628900" y="946150"/>
          <p14:tracePt t="44232" x="2654300" y="971550"/>
          <p14:tracePt t="44248" x="2660650" y="984250"/>
          <p14:tracePt t="44266" x="2667000" y="1003300"/>
          <p14:tracePt t="44284" x="2673350" y="1028700"/>
          <p14:tracePt t="44299" x="2679700" y="1073150"/>
          <p14:tracePt t="44315" x="2679700" y="1117600"/>
          <p14:tracePt t="44332" x="2679700" y="1143000"/>
          <p14:tracePt t="44349" x="2679700" y="1168400"/>
          <p14:tracePt t="44365" x="2654300" y="1193800"/>
          <p14:tracePt t="44382" x="2641600" y="1212850"/>
          <p14:tracePt t="44399" x="2628900" y="1244600"/>
          <p14:tracePt t="44417" x="2609850" y="1270000"/>
          <p14:tracePt t="44432" x="2584450" y="1282700"/>
          <p14:tracePt t="44449" x="2559050" y="1289050"/>
          <p14:tracePt t="44452" x="2540000" y="1289050"/>
          <p14:tracePt t="44469" x="2508250" y="1289050"/>
          <p14:tracePt t="44482" x="2482850" y="1289050"/>
          <p14:tracePt t="44502" x="2476500" y="1295400"/>
          <p14:tracePt t="44786" x="2470150" y="1282700"/>
          <p14:tracePt t="44794" x="2470150" y="1276350"/>
          <p14:tracePt t="44801" x="2470150" y="1270000"/>
          <p14:tracePt t="44815" x="2463800" y="1270000"/>
          <p14:tracePt t="46258" x="2457450" y="1270000"/>
          <p14:tracePt t="46267" x="2419350" y="1295400"/>
          <p14:tracePt t="46279" x="2374900" y="1314450"/>
          <p14:tracePt t="46287" x="2330450" y="1333500"/>
          <p14:tracePt t="46298" x="2228850" y="1371600"/>
          <p14:tracePt t="46315" x="2127250" y="1403350"/>
          <p14:tracePt t="46332" x="2025650" y="1435100"/>
          <p14:tracePt t="46348" x="1943100" y="1454150"/>
          <p14:tracePt t="46365" x="1879600" y="1466850"/>
          <p14:tracePt t="46382" x="1822450" y="1466850"/>
          <p14:tracePt t="46398" x="1784350" y="1466850"/>
          <p14:tracePt t="46416" x="1746250" y="1466850"/>
          <p14:tracePt t="46436" x="1682750" y="1466850"/>
          <p14:tracePt t="46448" x="1657350" y="1466850"/>
          <p14:tracePt t="46468" x="1574800" y="1466850"/>
          <p14:tracePt t="46482" x="1511300" y="1466850"/>
          <p14:tracePt t="46500" x="1460500" y="1466850"/>
          <p14:tracePt t="46515" x="1416050" y="1466850"/>
          <p14:tracePt t="46534" x="1384300" y="1466850"/>
          <p14:tracePt t="46549" x="1365250" y="1466850"/>
          <p14:tracePt t="47802" x="1377950" y="1466850"/>
          <p14:tracePt t="47812" x="1390650" y="1454150"/>
          <p14:tracePt t="47818" x="1416050" y="1447800"/>
          <p14:tracePt t="47832" x="1435100" y="1447800"/>
          <p14:tracePt t="47850" x="1466850" y="1428750"/>
          <p14:tracePt t="47865" x="1473200" y="1428750"/>
          <p14:tracePt t="47902" x="1479550" y="1428750"/>
          <p14:tracePt t="50226" x="1454150" y="1428750"/>
          <p14:tracePt t="50234" x="1428750" y="1428750"/>
          <p14:tracePt t="50249" x="1403350" y="1428750"/>
          <p14:tracePt t="50266" x="1333500" y="1435100"/>
          <p14:tracePt t="50284" x="1295400" y="1447800"/>
          <p14:tracePt t="50299" x="1282700" y="1447800"/>
          <p14:tracePt t="50316" x="1276350" y="1447800"/>
          <p14:tracePt t="50416" x="1276350" y="1435100"/>
          <p14:tracePt t="50422" x="1263650" y="1416050"/>
          <p14:tracePt t="50432" x="1263650" y="1397000"/>
          <p14:tracePt t="50449" x="1250950" y="1365250"/>
          <p14:tracePt t="50451" x="1250950" y="1352550"/>
          <p14:tracePt t="50469" x="1238250" y="1320800"/>
          <p14:tracePt t="50483" x="1238250" y="1282700"/>
          <p14:tracePt t="50500" x="1238250" y="1250950"/>
          <p14:tracePt t="50515" x="1238250" y="1225550"/>
          <p14:tracePt t="50534" x="1244600" y="1200150"/>
          <p14:tracePt t="50549" x="1263650" y="1174750"/>
          <p14:tracePt t="50565" x="1289050" y="1143000"/>
          <p14:tracePt t="50582" x="1301750" y="1111250"/>
          <p14:tracePt t="50598" x="1327150" y="1092200"/>
          <p14:tracePt t="50615" x="1358900" y="1060450"/>
          <p14:tracePt t="50632" x="1397000" y="1047750"/>
          <p14:tracePt t="50649" x="1441450" y="1028700"/>
          <p14:tracePt t="50654" x="1466850" y="1016000"/>
          <p14:tracePt t="50665" x="1504950" y="1003300"/>
          <p14:tracePt t="50684" x="1619250" y="965200"/>
          <p14:tracePt t="50701" x="1689100" y="958850"/>
          <p14:tracePt t="50717" x="1739900" y="952500"/>
          <p14:tracePt t="50732" x="1784350" y="952500"/>
          <p14:tracePt t="50749" x="1803400" y="952500"/>
          <p14:tracePt t="50767" x="1816100" y="952500"/>
          <p14:tracePt t="50784" x="1822450" y="952500"/>
          <p14:tracePt t="50798" x="1828800" y="952500"/>
          <p14:tracePt t="50832" x="1841500" y="984250"/>
          <p14:tracePt t="50848" x="1854200" y="1035050"/>
          <p14:tracePt t="50849" x="1866900" y="1060450"/>
          <p14:tracePt t="50866" x="1879600" y="1117600"/>
          <p14:tracePt t="50882" x="1885950" y="1174750"/>
          <p14:tracePt t="50899" x="1885950" y="1231900"/>
          <p14:tracePt t="50915" x="1885950" y="1276350"/>
          <p14:tracePt t="50935" x="1885950" y="1314450"/>
          <p14:tracePt t="50949" x="1866900" y="1346200"/>
          <p14:tracePt t="50968" x="1854200" y="1371600"/>
          <p14:tracePt t="50975" x="1847850" y="1384300"/>
          <p14:tracePt t="50984" x="1841500" y="1397000"/>
          <p14:tracePt t="51003" x="1809750" y="1422400"/>
          <p14:tracePt t="51016" x="1809750" y="1428750"/>
          <p14:tracePt t="51035" x="1790700" y="1428750"/>
          <p14:tracePt t="51066" x="1771650" y="1441450"/>
          <p14:tracePt t="51082" x="1752600" y="1447800"/>
          <p14:tracePt t="51098" x="1727200" y="1454150"/>
          <p14:tracePt t="51116" x="1708150" y="1460500"/>
          <p14:tracePt t="51133" x="1689100" y="1466850"/>
          <p14:tracePt t="51149" x="1682750" y="1473200"/>
          <p14:tracePt t="51226" x="1676400" y="1473200"/>
          <p14:tracePt t="51435" x="1670050" y="1473200"/>
          <p14:tracePt t="51452" x="1663700" y="1454150"/>
          <p14:tracePt t="51458" x="1657350" y="1447800"/>
          <p14:tracePt t="51470" x="1657350" y="1435100"/>
          <p14:tracePt t="51482" x="1657350" y="1422400"/>
          <p14:tracePt t="51499" x="1651000" y="1403350"/>
          <p14:tracePt t="51667" x="1644650" y="1403350"/>
          <p14:tracePt t="51675" x="1644650" y="1397000"/>
          <p14:tracePt t="51690" x="1644650" y="1390650"/>
          <p14:tracePt t="51701" x="1638300" y="1384300"/>
          <p14:tracePt t="51719" x="1638300" y="1358900"/>
          <p14:tracePt t="51732" x="1625600" y="1320800"/>
          <p14:tracePt t="51749" x="1625600" y="1282700"/>
          <p14:tracePt t="51765" x="1625600" y="1250950"/>
          <p14:tracePt t="51784" x="1625600" y="1225550"/>
          <p14:tracePt t="51799" x="1625600" y="1200150"/>
          <p14:tracePt t="51815" x="1625600" y="1174750"/>
          <p14:tracePt t="51832" x="1644650" y="1162050"/>
          <p14:tracePt t="51848" x="1663700" y="1143000"/>
          <p14:tracePt t="51866" x="1695450" y="1104900"/>
          <p14:tracePt t="51883" x="1714500" y="1085850"/>
          <p14:tracePt t="51903" x="1739900" y="1079500"/>
          <p14:tracePt t="51917" x="1752600" y="1066800"/>
          <p14:tracePt t="51933" x="1771650" y="1054100"/>
          <p14:tracePt t="51949" x="1803400" y="1028700"/>
          <p14:tracePt t="51969" x="1854200" y="990600"/>
          <p14:tracePt t="51982" x="1885950" y="958850"/>
          <p14:tracePt t="52003" x="1898650" y="939800"/>
          <p14:tracePt t="52211" x="1892300" y="939800"/>
          <p14:tracePt t="52221" x="1885950" y="939800"/>
          <p14:tracePt t="52236" x="1879600" y="933450"/>
          <p14:tracePt t="52248" x="1873250" y="927100"/>
          <p14:tracePt t="52308" x="1873250" y="920750"/>
          <p14:tracePt t="52315" x="1873250" y="901700"/>
          <p14:tracePt t="52332" x="1873250" y="863600"/>
          <p14:tracePt t="52349" x="1873250" y="831850"/>
          <p14:tracePt t="52366" x="1879600" y="806450"/>
          <p14:tracePt t="52382" x="1892300" y="787400"/>
          <p14:tracePt t="52399" x="1892300" y="768350"/>
          <p14:tracePt t="52418" x="1905000" y="749300"/>
          <p14:tracePt t="52436" x="1917700" y="736600"/>
          <p14:tracePt t="52448" x="1924050" y="736600"/>
          <p14:tracePt t="52482" x="1936750" y="723900"/>
          <p14:tracePt t="52499" x="1968500" y="717550"/>
          <p14:tracePt t="52515" x="1993900" y="711200"/>
          <p14:tracePt t="52534" x="2012950" y="704850"/>
          <p14:tracePt t="52549" x="2025650" y="704850"/>
          <p14:tracePt t="52566" x="2032000" y="704850"/>
          <p14:tracePt t="52583" x="2057400" y="704850"/>
          <p14:tracePt t="52600" x="2089150" y="704850"/>
          <p14:tracePt t="52616" x="2114550" y="704850"/>
          <p14:tracePt t="52633" x="2146300" y="704850"/>
          <p14:tracePt t="52649" x="2171700" y="704850"/>
          <p14:tracePt t="52668" x="2216150" y="704850"/>
          <p14:tracePt t="52682" x="2235200" y="704850"/>
          <p14:tracePt t="52703" x="2241550" y="704850"/>
          <p14:tracePt t="52749" x="2241550" y="711200"/>
          <p14:tracePt t="52835" x="2241550" y="717550"/>
          <p14:tracePt t="52847" x="2241550" y="723900"/>
          <p14:tracePt t="52851" x="2241550" y="730250"/>
          <p14:tracePt t="52882" x="2241550" y="736600"/>
          <p14:tracePt t="52899" x="2241550" y="742950"/>
          <p14:tracePt t="52971" x="2241550" y="755650"/>
          <p14:tracePt t="52980" x="2241550" y="768350"/>
          <p14:tracePt t="53000" x="2241550" y="793750"/>
          <p14:tracePt t="53020" x="2216150" y="863600"/>
          <p14:tracePt t="53034" x="2190750" y="927100"/>
          <p14:tracePt t="53049" x="2178050" y="958850"/>
          <p14:tracePt t="53066" x="2133600" y="1047750"/>
          <p14:tracePt t="53082" x="2089150" y="1130300"/>
          <p14:tracePt t="53098" x="2025650" y="1219200"/>
          <p14:tracePt t="53115" x="1987550" y="1289050"/>
          <p14:tracePt t="53132" x="1962150" y="1320800"/>
          <p14:tracePt t="53149" x="1955800" y="1339850"/>
          <p14:tracePt t="53165" x="1943100" y="1358900"/>
          <p14:tracePt t="53185" x="1917700" y="1384300"/>
          <p14:tracePt t="53198" x="1892300" y="1422400"/>
          <p14:tracePt t="53220" x="1866900" y="1447800"/>
          <p14:tracePt t="53228" x="1860550" y="1454150"/>
          <p14:tracePt t="53325" x="1873250" y="1454150"/>
          <p14:tracePt t="53330" x="1879600" y="1447800"/>
          <p14:tracePt t="53348" x="1905000" y="1384300"/>
          <p14:tracePt t="53365" x="1936750" y="1295400"/>
          <p14:tracePt t="53382" x="1962150" y="1219200"/>
          <p14:tracePt t="53398" x="1987550" y="1149350"/>
          <p14:tracePt t="53420" x="2012950" y="1079500"/>
          <p14:tracePt t="53432" x="2044700" y="1028700"/>
          <p14:tracePt t="53448" x="2057400" y="984250"/>
          <p14:tracePt t="53450" x="2063750" y="952500"/>
          <p14:tracePt t="53470" x="2082800" y="908050"/>
          <p14:tracePt t="53482" x="2108200" y="869950"/>
          <p14:tracePt t="53499" x="2114550" y="850900"/>
          <p14:tracePt t="53516" x="2120900" y="844550"/>
          <p14:tracePt t="53535" x="2120900" y="838200"/>
          <p14:tracePt t="53548" x="2120900" y="825500"/>
          <p14:tracePt t="53565" x="2127250" y="812800"/>
          <p14:tracePt t="53683" x="2114550" y="857250"/>
          <p14:tracePt t="53691" x="2101850" y="901700"/>
          <p14:tracePt t="53700" x="2082800" y="946150"/>
          <p14:tracePt t="53718" x="2038350" y="1054100"/>
          <p14:tracePt t="53732" x="1981200" y="1174750"/>
          <p14:tracePt t="53748" x="1924050" y="1282700"/>
          <p14:tracePt t="53765" x="1898650" y="1346200"/>
          <p14:tracePt t="53784" x="1879600" y="1384300"/>
          <p14:tracePt t="53788" x="1873250" y="1397000"/>
          <p14:tracePt t="53799" x="1866900" y="1416050"/>
          <p14:tracePt t="53815" x="1866900" y="1422400"/>
          <p14:tracePt t="54158" x="1866900" y="1403350"/>
          <p14:tracePt t="54162" x="1866900" y="1390650"/>
          <p14:tracePt t="54182" x="1879600" y="1346200"/>
          <p14:tracePt t="54199" x="1905000" y="1295400"/>
          <p14:tracePt t="54218" x="1930400" y="1238250"/>
          <p14:tracePt t="54232" x="1955800" y="1200150"/>
          <p14:tracePt t="54249" x="1987550" y="1149350"/>
          <p14:tracePt t="54251" x="2000250" y="1130300"/>
          <p14:tracePt t="54265" x="2019300" y="1066800"/>
          <p14:tracePt t="54282" x="2057400" y="1003300"/>
          <p14:tracePt t="54298" x="2101850" y="965200"/>
          <p14:tracePt t="54315" x="2146300" y="939800"/>
          <p14:tracePt t="54332" x="2178050" y="920750"/>
          <p14:tracePt t="54348" x="2203450" y="901700"/>
          <p14:tracePt t="54365" x="2216150" y="889000"/>
          <p14:tracePt t="54382" x="2228850" y="889000"/>
          <p14:tracePt t="54405" x="2241550" y="882650"/>
          <p14:tracePt t="54421" x="2273300" y="876300"/>
          <p14:tracePt t="54432" x="2292350" y="876300"/>
          <p14:tracePt t="54439" x="2311400" y="876300"/>
          <p14:tracePt t="54452" x="2368550" y="876300"/>
          <p14:tracePt t="54468" x="2425700" y="876300"/>
          <p14:tracePt t="54482" x="2476500" y="876300"/>
          <p14:tracePt t="54499" x="2527300" y="876300"/>
          <p14:tracePt t="54516" x="2571750" y="876300"/>
          <p14:tracePt t="54536" x="2616200" y="876300"/>
          <p14:tracePt t="54549" x="2647950" y="876300"/>
          <p14:tracePt t="54565" x="2673350" y="882650"/>
          <p14:tracePt t="54582" x="2698750" y="889000"/>
          <p14:tracePt t="54598" x="2724150" y="901700"/>
          <p14:tracePt t="54616" x="2749550" y="914400"/>
          <p14:tracePt t="54632" x="2768600" y="920750"/>
          <p14:tracePt t="54649" x="2781300" y="933450"/>
          <p14:tracePt t="54654" x="2787650" y="933450"/>
          <p14:tracePt t="54668" x="2794000" y="939800"/>
          <p14:tracePt t="55123" x="2787650" y="939800"/>
          <p14:tracePt t="55131" x="2781300" y="939800"/>
          <p14:tracePt t="55149" x="2774950" y="939800"/>
          <p14:tracePt t="55298" x="2768600" y="939800"/>
          <p14:tracePt t="55491" x="2762250" y="939800"/>
          <p14:tracePt t="56325" x="2762250" y="927100"/>
          <p14:tracePt t="56331" x="2762250" y="914400"/>
          <p14:tracePt t="56349" x="2762250" y="882650"/>
          <p14:tracePt t="56365" x="2762250" y="863600"/>
          <p14:tracePt t="56382" x="2755900" y="844550"/>
          <p14:tracePt t="56399" x="2755900" y="825500"/>
          <p14:tracePt t="56418" x="2749550" y="819150"/>
          <p14:tracePt t="56812" x="2730500" y="819150"/>
          <p14:tracePt t="56818" x="2724150" y="819150"/>
          <p14:tracePt t="56832" x="2692400" y="838200"/>
          <p14:tracePt t="56848" x="2628900" y="876300"/>
          <p14:tracePt t="56867" x="2559050" y="914400"/>
          <p14:tracePt t="56874" x="2540000" y="927100"/>
          <p14:tracePt t="56883" x="2527300" y="933450"/>
          <p14:tracePt t="56903" x="2508250" y="946150"/>
          <p14:tracePt t="56915" x="2495550" y="958850"/>
          <p14:tracePt t="56935" x="2482850" y="965200"/>
          <p14:tracePt t="56949" x="2476500" y="977900"/>
          <p14:tracePt t="56968" x="2470150" y="984250"/>
          <p14:tracePt t="56975" x="2463800" y="984250"/>
          <p14:tracePt t="57159" x="2463800" y="990600"/>
          <p14:tracePt t="57170" x="2457450" y="996950"/>
          <p14:tracePt t="57182" x="2419350" y="1003300"/>
          <p14:tracePt t="57199" x="2400300" y="1009650"/>
          <p14:tracePt t="57218" x="2387600" y="1016000"/>
          <p14:tracePt t="57262" x="2387600" y="996950"/>
          <p14:tracePt t="57269" x="2387600" y="958850"/>
          <p14:tracePt t="57284" x="2387600" y="882650"/>
          <p14:tracePt t="57299" x="2393950" y="800100"/>
          <p14:tracePt t="57315" x="2413000" y="736600"/>
          <p14:tracePt t="57332" x="2432050" y="679450"/>
          <p14:tracePt t="57349" x="2457450" y="635000"/>
          <p14:tracePt t="57366" x="2476500" y="609600"/>
          <p14:tracePt t="57382" x="2482850" y="590550"/>
          <p14:tracePt t="57399" x="2495550" y="584200"/>
          <p14:tracePt t="57416" x="2501900" y="571500"/>
          <p14:tracePt t="57421" x="2508250" y="565150"/>
          <p14:tracePt t="57428" x="2514600" y="546100"/>
          <p14:tracePt t="57436" x="2527300" y="533400"/>
          <p14:tracePt t="57452" x="2540000" y="501650"/>
          <p14:tracePt t="57470" x="2546350" y="476250"/>
          <p14:tracePt t="57484" x="2552700" y="476250"/>
          <p14:tracePt t="57546" x="2552700" y="469900"/>
          <p14:tracePt t="57565" x="2565400" y="450850"/>
          <p14:tracePt t="57582" x="2571750" y="438150"/>
          <p14:tracePt t="57598" x="2578100" y="431800"/>
          <p14:tracePt t="57748" x="2584450" y="431800"/>
          <p14:tracePt t="57755" x="2597150" y="431800"/>
          <p14:tracePt t="57765" x="2609850" y="431800"/>
          <p14:tracePt t="57785" x="2635250" y="425450"/>
          <p14:tracePt t="57786" x="2647950" y="419100"/>
          <p14:tracePt t="57799" x="2660650" y="419100"/>
          <p14:tracePt t="57815" x="2705100" y="412750"/>
          <p14:tracePt t="57832" x="2755900" y="412750"/>
          <p14:tracePt t="57849" x="2800350" y="412750"/>
          <p14:tracePt t="57851" x="2819400" y="406400"/>
          <p14:tracePt t="57866" x="2851150" y="406400"/>
          <p14:tracePt t="57882" x="2889250" y="406400"/>
          <p14:tracePt t="57899" x="2933700" y="406400"/>
          <p14:tracePt t="57917" x="2984500" y="406400"/>
          <p14:tracePt t="57932" x="3028950" y="406400"/>
          <p14:tracePt t="57949" x="3054350" y="406400"/>
          <p14:tracePt t="58123" x="3054350" y="412750"/>
          <p14:tracePt t="58130" x="3054350" y="425450"/>
          <p14:tracePt t="58148" x="3035300" y="463550"/>
          <p14:tracePt t="58165" x="2997200" y="520700"/>
          <p14:tracePt t="58182" x="2940050" y="622300"/>
          <p14:tracePt t="58200" x="2857500" y="704850"/>
          <p14:tracePt t="58219" x="2800350" y="768350"/>
          <p14:tracePt t="58232" x="2762250" y="806450"/>
          <p14:tracePt t="58248" x="2743200" y="838200"/>
          <p14:tracePt t="58250" x="2724150" y="850900"/>
          <p14:tracePt t="58266" x="2717800" y="869950"/>
          <p14:tracePt t="58282" x="2679700" y="920750"/>
          <p14:tracePt t="58298" x="2667000" y="952500"/>
          <p14:tracePt t="58315" x="2641600" y="977900"/>
          <p14:tracePt t="58332" x="2616200" y="990600"/>
          <p14:tracePt t="58349" x="2603500" y="1003300"/>
          <p14:tracePt t="58366" x="2590800" y="1009650"/>
          <p14:tracePt t="58382" x="2584450" y="1028700"/>
          <p14:tracePt t="58399" x="2571750" y="1035050"/>
          <p14:tracePt t="58418" x="2520950" y="1054100"/>
          <p14:tracePt t="58435" x="2501900" y="1066800"/>
          <p14:tracePt t="58449" x="2495550" y="1073150"/>
          <p14:tracePt t="58468" x="2476500" y="1079500"/>
          <p14:tracePt t="58483" x="2476500" y="1085850"/>
          <p14:tracePt t="58504" x="2463800" y="1092200"/>
          <p14:tracePt t="58516" x="2444750" y="1104900"/>
          <p14:tracePt t="58532" x="2432050" y="1111250"/>
          <p14:tracePt t="58549" x="2425700" y="1111250"/>
          <p14:tracePt t="58803" x="2425700" y="1117600"/>
          <p14:tracePt t="59723" x="2419350" y="1117600"/>
          <p14:tracePt t="59739" x="2413000" y="1117600"/>
          <p14:tracePt t="59764" x="2400300" y="1117600"/>
          <p14:tracePt t="59784" x="2387600" y="1117600"/>
          <p14:tracePt t="59799" x="2362200" y="1117600"/>
          <p14:tracePt t="59815" x="2330450" y="1117600"/>
          <p14:tracePt t="59832" x="2298700" y="1117600"/>
          <p14:tracePt t="59848" x="2266950" y="1117600"/>
          <p14:tracePt t="59866" x="2203450" y="1117600"/>
          <p14:tracePt t="59882" x="2159000" y="1117600"/>
          <p14:tracePt t="59899" x="2108200" y="1117600"/>
          <p14:tracePt t="59918" x="2070100" y="1117600"/>
          <p14:tracePt t="59936" x="2038350" y="1117600"/>
          <p14:tracePt t="59949" x="2019300" y="1117600"/>
          <p14:tracePt t="59968" x="2006600" y="1117600"/>
          <p14:tracePt t="59974" x="2000250" y="1117600"/>
          <p14:tracePt t="60195" x="1987550" y="1130300"/>
          <p14:tracePt t="60218" x="1974850" y="1149350"/>
          <p14:tracePt t="60232" x="1955800" y="1162050"/>
          <p14:tracePt t="60250" x="1930400" y="1200150"/>
          <p14:tracePt t="60265" x="1924050" y="1206500"/>
          <p14:tracePt t="60283" x="1917700" y="1225550"/>
          <p14:tracePt t="60299" x="1911350" y="1231900"/>
          <p14:tracePt t="60315" x="1898650" y="1244600"/>
          <p14:tracePt t="60332" x="1892300" y="1263650"/>
          <p14:tracePt t="60348" x="1885950" y="1270000"/>
          <p14:tracePt t="60404" x="1873250" y="1295400"/>
          <p14:tracePt t="60418" x="1866900" y="1301750"/>
          <p14:tracePt t="60432" x="1860550" y="1301750"/>
          <p14:tracePt t="60452" x="1847850" y="1320800"/>
          <p14:tracePt t="60472" x="1847850" y="1327150"/>
          <p14:tracePt t="60474" x="1847850" y="1333500"/>
          <p14:tracePt t="60482" x="1847850" y="1339850"/>
          <p14:tracePt t="60499" x="1841500" y="1339850"/>
          <p14:tracePt t="60734" x="1841500" y="1346200"/>
          <p14:tracePt t="60739" x="1835150" y="1352550"/>
          <p14:tracePt t="60748" x="1835150" y="1358900"/>
          <p14:tracePt t="60767" x="1828800" y="1365250"/>
          <p14:tracePt t="60799" x="1828800" y="1371600"/>
          <p14:tracePt t="60815" x="1828800" y="1384300"/>
          <p14:tracePt t="60974" x="1828800" y="1390650"/>
          <p14:tracePt t="60980" x="1816100" y="1403350"/>
          <p14:tracePt t="60986" x="1816100" y="1409700"/>
          <p14:tracePt t="60999" x="1816100" y="1416050"/>
          <p14:tracePt t="61016" x="1809750" y="1422400"/>
          <p14:tracePt t="61066" x="1809750" y="1447800"/>
          <p14:tracePt t="61082" x="1803400" y="1454150"/>
          <p14:tracePt t="62911" x="1803400" y="1447800"/>
          <p14:tracePt t="62934" x="1803400" y="1441450"/>
          <p14:tracePt t="63162" x="1797050" y="1441450"/>
          <p14:tracePt t="63182" x="1790700" y="1428750"/>
          <p14:tracePt t="63199" x="1784350" y="1409700"/>
          <p14:tracePt t="63330" x="1790700" y="1409700"/>
          <p14:tracePt t="63348" x="1822450" y="1377950"/>
          <p14:tracePt t="63365" x="1841500" y="1339850"/>
          <p14:tracePt t="63383" x="1866900" y="1301750"/>
          <p14:tracePt t="63399" x="1892300" y="1270000"/>
          <p14:tracePt t="63416" x="1911350" y="1250950"/>
          <p14:tracePt t="63491" x="1911350" y="1238250"/>
          <p14:tracePt t="63500" x="1924050" y="1225550"/>
          <p14:tracePt t="63506" x="1943100" y="1212850"/>
          <p14:tracePt t="63517" x="1962150" y="1200150"/>
          <p14:tracePt t="63532" x="2000250" y="1181100"/>
          <p14:tracePt t="63549" x="2006600" y="1174750"/>
          <p14:tracePt t="63598" x="2012950" y="1174750"/>
          <p14:tracePt t="63615" x="2044700" y="1168400"/>
          <p14:tracePt t="63632" x="2101850" y="1162050"/>
          <p14:tracePt t="63649" x="2159000" y="1155700"/>
          <p14:tracePt t="63656" x="2190750" y="1155700"/>
          <p14:tracePt t="63666" x="2254250" y="1149350"/>
          <p14:tracePt t="63686" x="2311400" y="1149350"/>
          <p14:tracePt t="63699" x="2381250" y="1149350"/>
          <p14:tracePt t="63720" x="2463800" y="1143000"/>
          <p14:tracePt t="63727" x="2501900" y="1123950"/>
          <p14:tracePt t="63734" x="2546350" y="1104900"/>
          <p14:tracePt t="63749" x="2603500" y="1085850"/>
          <p14:tracePt t="63767" x="2622550" y="1073150"/>
          <p14:tracePt t="63784" x="2628900" y="1060450"/>
          <p14:tracePt t="63799" x="2635250" y="1028700"/>
          <p14:tracePt t="63815" x="2667000" y="984250"/>
          <p14:tracePt t="63833" x="2692400" y="889000"/>
          <p14:tracePt t="63848" x="2724150" y="774700"/>
          <p14:tracePt t="63865" x="2755900" y="679450"/>
          <p14:tracePt t="63882" x="2794000" y="622300"/>
          <p14:tracePt t="63899" x="2800350" y="609600"/>
          <p14:tracePt t="63917" x="2800350" y="596900"/>
          <p14:tracePt t="63932" x="2806700" y="590550"/>
          <p14:tracePt t="63949" x="2806700" y="571500"/>
          <p14:tracePt t="63968" x="2806700" y="552450"/>
          <p14:tracePt t="63975" x="2806700" y="546100"/>
          <p14:tracePt t="63982" x="2806700" y="533400"/>
          <p14:tracePt t="63999" x="2800350" y="520700"/>
          <p14:tracePt t="64016" x="2787650" y="501650"/>
          <p14:tracePt t="64032" x="2762250" y="476250"/>
          <p14:tracePt t="64049" x="2736850" y="463550"/>
          <p14:tracePt t="64066" x="2717800" y="444500"/>
          <p14:tracePt t="64082" x="2667000" y="438150"/>
          <p14:tracePt t="64099" x="2628900" y="438150"/>
          <p14:tracePt t="64115" x="2609850" y="438150"/>
          <p14:tracePt t="64133" x="2597150" y="438150"/>
          <p14:tracePt t="64149" x="2584450" y="438150"/>
          <p14:tracePt t="64165" x="2565400" y="438150"/>
          <p14:tracePt t="64187" x="2546350" y="438150"/>
          <p14:tracePt t="64453" x="2540000" y="438150"/>
          <p14:tracePt t="64502" x="2546350" y="438150"/>
          <p14:tracePt t="64509" x="2565400" y="438150"/>
          <p14:tracePt t="64516" x="2571750" y="438150"/>
          <p14:tracePt t="64535" x="2603500" y="438150"/>
          <p14:tracePt t="64549" x="2647950" y="438150"/>
          <p14:tracePt t="64565" x="2705100" y="438150"/>
          <p14:tracePt t="64582" x="2774950" y="438150"/>
          <p14:tracePt t="64598" x="2851150" y="438150"/>
          <p14:tracePt t="64615" x="2901950" y="438150"/>
          <p14:tracePt t="64632" x="2940050" y="438150"/>
          <p14:tracePt t="64690" x="2946400" y="438150"/>
          <p14:tracePt t="64764" x="2940050" y="438150"/>
          <p14:tracePt t="64771" x="2933700" y="438150"/>
          <p14:tracePt t="64783" x="2921000" y="438150"/>
          <p14:tracePt t="64798" x="2882900" y="444500"/>
          <p14:tracePt t="64815" x="2825750" y="444500"/>
          <p14:tracePt t="64832" x="2743200" y="444500"/>
          <p14:tracePt t="64849" x="2667000" y="450850"/>
          <p14:tracePt t="64851" x="2635250" y="450850"/>
          <p14:tracePt t="64866" x="2597150" y="457200"/>
          <p14:tracePt t="64882" x="2552700" y="457200"/>
          <p14:tracePt t="64899" x="2546350" y="457200"/>
          <p14:tracePt t="64915" x="2546350" y="450850"/>
          <p14:tracePt t="65060" x="2552700" y="450850"/>
          <p14:tracePt t="65067" x="2584450" y="450850"/>
          <p14:tracePt t="65083" x="2667000" y="444500"/>
          <p14:tracePt t="65099" x="2755900" y="438150"/>
          <p14:tracePt t="65115" x="2844800" y="431800"/>
          <p14:tracePt t="65132" x="2901950" y="419100"/>
          <p14:tracePt t="65165" x="2901950" y="412750"/>
          <p14:tracePt t="65183" x="2901950" y="425450"/>
          <p14:tracePt t="65218" x="2895600" y="425450"/>
          <p14:tracePt t="65225" x="2895600" y="431800"/>
          <p14:tracePt t="65234" x="2863850" y="463550"/>
          <p14:tracePt t="65249" x="2832100" y="501650"/>
          <p14:tracePt t="65266" x="2749550" y="596900"/>
          <p14:tracePt t="65285" x="2578100" y="806450"/>
          <p14:tracePt t="65300" x="2444750" y="939800"/>
          <p14:tracePt t="65315" x="2311400" y="1054100"/>
          <p14:tracePt t="65332" x="2165350" y="1143000"/>
          <p14:tracePt t="65349" x="2051050" y="1212850"/>
          <p14:tracePt t="65365" x="1974850" y="1257300"/>
          <p14:tracePt t="65382" x="1911350" y="1282700"/>
          <p14:tracePt t="65399" x="1860550" y="1301750"/>
          <p14:tracePt t="65418" x="1835150" y="1314450"/>
          <p14:tracePt t="65432" x="1828800" y="1314450"/>
          <p14:tracePt t="65706" x="1822450" y="1314450"/>
          <p14:tracePt t="65726" x="1809750" y="1320800"/>
          <p14:tracePt t="65734" x="1803400" y="1320800"/>
          <p14:tracePt t="65749" x="1797050" y="1327150"/>
          <p14:tracePt t="65866" x="1784350" y="1327150"/>
          <p14:tracePt t="65874" x="1778000" y="1327150"/>
          <p14:tracePt t="65883" x="1771650" y="1327150"/>
          <p14:tracePt t="65902" x="1758950" y="1320800"/>
          <p14:tracePt t="65915" x="1752600" y="1314450"/>
          <p14:tracePt t="66139" x="1765300" y="1314450"/>
          <p14:tracePt t="66146" x="1790700" y="1314450"/>
          <p14:tracePt t="66158" x="1809750" y="1314450"/>
          <p14:tracePt t="66169" x="1835150" y="1314450"/>
          <p14:tracePt t="66182" x="1898650" y="1314450"/>
          <p14:tracePt t="66199" x="1974850" y="1314450"/>
          <p14:tracePt t="66218" x="2012950" y="1314450"/>
          <p14:tracePt t="66232" x="2038350" y="1314450"/>
          <p14:tracePt t="66249" x="2044700" y="1314450"/>
          <p14:tracePt t="66330" x="2038350" y="1314450"/>
          <p14:tracePt t="66344" x="2019300" y="1314450"/>
          <p14:tracePt t="66352" x="2006600" y="1314450"/>
          <p14:tracePt t="66365" x="1987550" y="1314450"/>
          <p14:tracePt t="66382" x="1974850" y="1314450"/>
          <p14:tracePt t="66399" x="1974850" y="1320800"/>
          <p14:tracePt t="66458" x="1968500" y="1333500"/>
          <p14:tracePt t="66475" x="1955800" y="1365250"/>
          <p14:tracePt t="66482" x="1955800" y="1384300"/>
          <p14:tracePt t="66499" x="1943100" y="1409700"/>
          <p14:tracePt t="66516" x="1936750" y="1428750"/>
          <p14:tracePt t="66534" x="1936750" y="1435100"/>
          <p14:tracePt t="66582" x="1936750" y="1447800"/>
          <p14:tracePt t="66615" x="1936750" y="1454150"/>
          <p14:tracePt t="66653" x="1936750" y="1460500"/>
          <p14:tracePt t="66666" x="1930400" y="1466850"/>
          <p14:tracePt t="66684" x="1924050" y="1479550"/>
          <p14:tracePt t="66699" x="1924050" y="1485900"/>
          <p14:tracePt t="66719" x="1917700" y="1485900"/>
          <p14:tracePt t="66732" x="1911350" y="1485900"/>
          <p14:tracePt t="66749" x="1905000" y="1492250"/>
          <p14:tracePt t="66765" x="1898650" y="1492250"/>
          <p14:tracePt t="66786" x="1898650" y="1498600"/>
          <p14:tracePt t="66835" x="1892300" y="1498600"/>
          <p14:tracePt t="66848" x="1885950" y="1498600"/>
          <p14:tracePt t="66866" x="1873250" y="1498600"/>
          <p14:tracePt t="66882" x="1860550" y="1498600"/>
          <p14:tracePt t="67179" x="1847850" y="1498600"/>
          <p14:tracePt t="67187" x="1841500" y="1498600"/>
          <p14:tracePt t="67198" x="1822450" y="1498600"/>
          <p14:tracePt t="67217" x="1778000" y="1498600"/>
          <p14:tracePt t="67222" x="1758950" y="1498600"/>
          <p14:tracePt t="67238" x="1727200" y="1498600"/>
          <p14:tracePt t="67248" x="1720850" y="1498600"/>
          <p14:tracePt t="67269" x="1695450" y="1473200"/>
          <p14:tracePt t="67282" x="1676400" y="1428750"/>
          <p14:tracePt t="67299" x="1657350" y="1377950"/>
          <p14:tracePt t="67315" x="1644650" y="1327150"/>
          <p14:tracePt t="67332" x="1638300" y="1295400"/>
          <p14:tracePt t="67349" x="1638300" y="1263650"/>
          <p14:tracePt t="67365" x="1638300" y="1219200"/>
          <p14:tracePt t="67382" x="1631950" y="1162050"/>
          <p14:tracePt t="67399" x="1631950" y="1117600"/>
          <p14:tracePt t="67417" x="1644650" y="1104900"/>
          <p14:tracePt t="67436" x="1651000" y="1092200"/>
          <p14:tracePt t="67449" x="1657350" y="1092200"/>
          <p14:tracePt t="67468" x="1695450" y="1085850"/>
          <p14:tracePt t="67482" x="1739900" y="1066800"/>
          <p14:tracePt t="67502" x="1809750" y="1047750"/>
          <p14:tracePt t="67516" x="1866900" y="1035050"/>
          <p14:tracePt t="67533" x="1930400" y="1035050"/>
          <p14:tracePt t="67549" x="2012950" y="1035050"/>
          <p14:tracePt t="67566" x="2101850" y="1035050"/>
          <p14:tracePt t="67582" x="2184400" y="1035050"/>
          <p14:tracePt t="67599" x="2241550" y="1035050"/>
          <p14:tracePt t="67616" x="2273300" y="1035050"/>
          <p14:tracePt t="67684" x="2273300" y="1047750"/>
          <p14:tracePt t="67691" x="2273300" y="1066800"/>
          <p14:tracePt t="67701" x="2273300" y="1092200"/>
          <p14:tracePt t="67717" x="2273300" y="1149350"/>
          <p14:tracePt t="67732" x="2260600" y="1212850"/>
          <p14:tracePt t="67749" x="2228850" y="1289050"/>
          <p14:tracePt t="67765" x="2203450" y="1352550"/>
          <p14:tracePt t="67784" x="2178050" y="1390650"/>
          <p14:tracePt t="67787" x="2171700" y="1409700"/>
          <p14:tracePt t="67799" x="2159000" y="1428750"/>
          <p14:tracePt t="67816" x="2146300" y="1460500"/>
          <p14:tracePt t="67832" x="2108200" y="1479550"/>
          <p14:tracePt t="67834" x="2095500" y="1498600"/>
          <p14:tracePt t="67848" x="2076450" y="1511300"/>
          <p14:tracePt t="67866" x="2038350" y="1524000"/>
          <p14:tracePt t="67883" x="2000250" y="1543050"/>
          <p14:tracePt t="67968" x="1993900" y="1543050"/>
          <p14:tracePt t="67974" x="1981200" y="1543050"/>
          <p14:tracePt t="67982" x="1974850" y="1543050"/>
          <p14:tracePt t="67999" x="1955800" y="1543050"/>
          <p14:tracePt t="68015" x="1949450" y="1543050"/>
          <p14:tracePt t="68067" x="1943100" y="1543050"/>
          <p14:tracePt t="68075" x="1936750" y="1543050"/>
          <p14:tracePt t="68083" x="1930400" y="1536700"/>
          <p14:tracePt t="68099" x="1898650" y="1524000"/>
          <p14:tracePt t="68115" x="1885950" y="1524000"/>
          <p14:tracePt t="68149" x="1879600" y="1524000"/>
          <p14:tracePt t="68298" x="1879600" y="1517650"/>
          <p14:tracePt t="68307" x="1879600" y="1511300"/>
          <p14:tracePt t="68315" x="1879600" y="1504950"/>
          <p14:tracePt t="68483" x="1879600" y="1492250"/>
          <p14:tracePt t="68491" x="1879600" y="1473200"/>
          <p14:tracePt t="68499" x="1879600" y="1441450"/>
          <p14:tracePt t="68515" x="1892300" y="1384300"/>
          <p14:tracePt t="68534" x="1924050" y="1308100"/>
          <p14:tracePt t="68549" x="1968500" y="1212850"/>
          <p14:tracePt t="68565" x="2019300" y="1136650"/>
          <p14:tracePt t="68582" x="2076450" y="1073150"/>
          <p14:tracePt t="68599" x="2139950" y="1009650"/>
          <p14:tracePt t="68615" x="2235200" y="965200"/>
          <p14:tracePt t="68633" x="2317750" y="901700"/>
          <p14:tracePt t="68649" x="2381250" y="825500"/>
          <p14:tracePt t="68665" x="2425700" y="762000"/>
          <p14:tracePt t="68683" x="2451100" y="679450"/>
          <p14:tracePt t="68700" x="2482850" y="628650"/>
          <p14:tracePt t="68717" x="2527300" y="571500"/>
          <p14:tracePt t="68732" x="2578100" y="520700"/>
          <p14:tracePt t="68748" x="2622550" y="482600"/>
          <p14:tracePt t="68766" x="2660650" y="469900"/>
          <p14:tracePt t="68784" x="2686050" y="463550"/>
          <p14:tracePt t="68799" x="2711450" y="450850"/>
          <p14:tracePt t="68815" x="2736850" y="438150"/>
          <p14:tracePt t="68832" x="2755900" y="412750"/>
          <p14:tracePt t="68849" x="2768600" y="381000"/>
          <p14:tracePt t="68850" x="2774950" y="368300"/>
          <p14:tracePt t="68865" x="2774950" y="361950"/>
          <p14:tracePt t="68882" x="2781300" y="361950"/>
          <p14:tracePt t="68915" x="2774950" y="355600"/>
          <p14:tracePt t="68935" x="2762250" y="355600"/>
          <p14:tracePt t="68949" x="2743200" y="349250"/>
          <p14:tracePt t="68969" x="2705100" y="349250"/>
          <p14:tracePt t="68982" x="2654300" y="349250"/>
          <p14:tracePt t="69000" x="2590800" y="349250"/>
          <p14:tracePt t="69016" x="2540000" y="349250"/>
          <p14:tracePt t="69034" x="2476500" y="381000"/>
          <p14:tracePt t="69050" x="2470150" y="381000"/>
          <p14:tracePt t="69070" x="2463800" y="387350"/>
          <p14:tracePt t="69116" x="2457450" y="387350"/>
          <p14:tracePt t="69133" x="2451100" y="387350"/>
          <p14:tracePt t="69154" x="2444750" y="387350"/>
          <p14:tracePt t="69291" x="2463800" y="393700"/>
          <p14:tracePt t="69299" x="2489200" y="400050"/>
          <p14:tracePt t="69307" x="2514600" y="406400"/>
          <p14:tracePt t="69316" x="2540000" y="419100"/>
          <p14:tracePt t="69332" x="2609850" y="419100"/>
          <p14:tracePt t="69349" x="2711450" y="419100"/>
          <p14:tracePt t="69366" x="2819400" y="419100"/>
          <p14:tracePt t="69382" x="2882900" y="419100"/>
          <p14:tracePt t="69399" x="2927350" y="425450"/>
          <p14:tracePt t="69413" x="2933700" y="425450"/>
          <p14:tracePt t="69851" x="2933700" y="431800"/>
          <p14:tracePt t="69866" x="2933700" y="438150"/>
          <p14:tracePt t="69911" x="2927350" y="438150"/>
          <p14:tracePt t="70810" x="2927350" y="444500"/>
          <p14:tracePt t="70818" x="2927350" y="457200"/>
          <p14:tracePt t="70832" x="2914650" y="482600"/>
          <p14:tracePt t="70849" x="2857500" y="571500"/>
          <p14:tracePt t="70865" x="2806700" y="641350"/>
          <p14:tracePt t="70882" x="2730500" y="717550"/>
          <p14:tracePt t="70901" x="2667000" y="781050"/>
          <p14:tracePt t="70915" x="2584450" y="857250"/>
          <p14:tracePt t="70932" x="2520950" y="939800"/>
          <p14:tracePt t="70952" x="2451100" y="1016000"/>
          <p14:tracePt t="70969" x="2393950" y="1073150"/>
          <p14:tracePt t="70974" x="2368550" y="1098550"/>
          <p14:tracePt t="70982" x="2343150" y="1123950"/>
          <p14:tracePt t="70999" x="2286000" y="1155700"/>
          <p14:tracePt t="71016" x="2241550" y="1181100"/>
          <p14:tracePt t="71034" x="2159000" y="1212850"/>
          <p14:tracePt t="71049" x="2133600" y="1225550"/>
          <p14:tracePt t="71066" x="2063750" y="1244600"/>
          <p14:tracePt t="71082" x="1962150" y="1295400"/>
          <p14:tracePt t="71099" x="1892300" y="1314450"/>
          <p14:tracePt t="71116" x="1866900" y="1327150"/>
          <p14:tracePt t="71132" x="1854200" y="1327150"/>
          <p14:tracePt t="71204" x="1854200" y="1333500"/>
          <p14:tracePt t="71222" x="1854200" y="1339850"/>
          <p14:tracePt t="71459" x="1847850" y="1339850"/>
          <p14:tracePt t="71472" x="1841500" y="1339850"/>
          <p14:tracePt t="71533" x="1835150" y="1339850"/>
          <p14:tracePt t="71970" x="1835150" y="1333500"/>
          <p14:tracePt t="71983" x="1828800" y="1333500"/>
          <p14:tracePt t="71999" x="1828800" y="1327150"/>
          <p14:tracePt t="72019" x="1809750" y="1282700"/>
          <p14:tracePt t="72034" x="1797050" y="1250950"/>
          <p14:tracePt t="72049" x="1790700" y="1231900"/>
          <p14:tracePt t="72066" x="1784350" y="1200150"/>
          <p14:tracePt t="72068" x="1778000" y="1187450"/>
          <p14:tracePt t="72083" x="1758950" y="1155700"/>
          <p14:tracePt t="72099" x="1746250" y="1117600"/>
          <p14:tracePt t="72115" x="1746250" y="1098550"/>
          <p14:tracePt t="72132" x="1746250" y="1085850"/>
          <p14:tracePt t="72149" x="1746250" y="1079500"/>
          <p14:tracePt t="72168" x="1739900" y="1047750"/>
          <p14:tracePt t="72182" x="1739900" y="1009650"/>
          <p14:tracePt t="72199" x="1739900" y="984250"/>
          <p14:tracePt t="72217" x="1739900" y="977900"/>
          <p14:tracePt t="72233" x="1739900" y="965200"/>
          <p14:tracePt t="72249" x="1739900" y="952500"/>
          <p14:tracePt t="72266" x="1739900" y="920750"/>
          <p14:tracePt t="72268" x="1739900" y="908050"/>
          <p14:tracePt t="72282" x="1739900" y="895350"/>
          <p14:tracePt t="72300" x="1739900" y="876300"/>
          <p14:tracePt t="72460" x="1739900" y="869950"/>
          <p14:tracePt t="72475" x="1739900" y="863600"/>
          <p14:tracePt t="72479" x="1758950" y="857250"/>
          <p14:tracePt t="72486" x="1771650" y="850900"/>
          <p14:tracePt t="72499" x="1790700" y="850900"/>
          <p14:tracePt t="72520" x="1797050" y="838200"/>
          <p14:tracePt t="72534" x="1816100" y="838200"/>
          <p14:tracePt t="72550" x="1828800" y="831850"/>
          <p14:tracePt t="72566" x="1854200" y="831850"/>
          <p14:tracePt t="72583" x="1885950" y="831850"/>
          <p14:tracePt t="72600" x="1924050" y="831850"/>
          <p14:tracePt t="72617" x="1962150" y="831850"/>
          <p14:tracePt t="72636" x="1987550" y="819150"/>
          <p14:tracePt t="72653" x="2000250" y="819150"/>
          <p14:tracePt t="72666" x="2006600" y="819150"/>
          <p14:tracePt t="72685" x="2019300" y="819150"/>
          <p14:tracePt t="72699" x="2038350" y="819150"/>
          <p14:tracePt t="72717" x="2076450" y="819150"/>
          <p14:tracePt t="72732" x="2108200" y="819150"/>
          <p14:tracePt t="72749" x="2127250" y="819150"/>
          <p14:tracePt t="72765" x="2133600" y="819150"/>
          <p14:tracePt t="72785" x="2139950" y="819150"/>
          <p14:tracePt t="72815" x="2146300" y="819150"/>
          <p14:tracePt t="72832" x="2159000" y="819150"/>
          <p14:tracePt t="72851" x="2184400" y="844550"/>
          <p14:tracePt t="72866" x="2197100" y="850900"/>
          <p14:tracePt t="72882" x="2216150" y="863600"/>
          <p14:tracePt t="72899" x="2222500" y="869950"/>
          <p14:tracePt t="72932" x="2228850" y="889000"/>
          <p14:tracePt t="72949" x="2241550" y="914400"/>
          <p14:tracePt t="72968" x="2247900" y="939800"/>
          <p14:tracePt t="72982" x="2254250" y="952500"/>
          <p14:tracePt t="72999" x="2254250" y="965200"/>
          <p14:tracePt t="73015" x="2260600" y="977900"/>
          <p14:tracePt t="73034" x="2266950" y="1003300"/>
          <p14:tracePt t="73049" x="2266950" y="1009650"/>
          <p14:tracePt t="73066" x="2266950" y="1028700"/>
          <p14:tracePt t="73082" x="2266950" y="1047750"/>
          <p14:tracePt t="73099" x="2266950" y="1054100"/>
          <p14:tracePt t="73115" x="2266950" y="1066800"/>
          <p14:tracePt t="73132" x="2266950" y="1092200"/>
          <p14:tracePt t="73149" x="2266950" y="1111250"/>
          <p14:tracePt t="73166" x="2266950" y="1123950"/>
          <p14:tracePt t="73182" x="2266950" y="1136650"/>
          <p14:tracePt t="73202" x="2266950" y="1168400"/>
          <p14:tracePt t="73218" x="2266950" y="1181100"/>
          <p14:tracePt t="73223" x="2260600" y="1181100"/>
          <p14:tracePt t="73235" x="2260600" y="1187450"/>
          <p14:tracePt t="73249" x="2260600" y="1193800"/>
          <p14:tracePt t="73284" x="2254250" y="1193800"/>
          <p14:tracePt t="73299" x="2254250" y="1200150"/>
          <p14:tracePt t="73315" x="2247900" y="1219200"/>
          <p14:tracePt t="73332" x="2228850" y="1231900"/>
          <p14:tracePt t="73349" x="2222500" y="1231900"/>
          <p14:tracePt t="73427" x="2216150" y="1238250"/>
          <p14:tracePt t="73437" x="2216150" y="1244600"/>
          <p14:tracePt t="73449" x="2209800" y="1244600"/>
          <p14:tracePt t="73796" x="2203450" y="1244600"/>
          <p14:tracePt t="73818" x="2203450" y="1250950"/>
          <p14:tracePt t="74605" x="2197100" y="1250950"/>
          <p14:tracePt t="75378" x="2197100" y="1238250"/>
          <p14:tracePt t="75386" x="2197100" y="1219200"/>
          <p14:tracePt t="75403" x="2197100" y="1187450"/>
          <p14:tracePt t="75423" x="2222500" y="1104900"/>
          <p14:tracePt t="75432" x="2241550" y="1066800"/>
          <p14:tracePt t="75436" x="2273300" y="1022350"/>
          <p14:tracePt t="75450" x="2336800" y="901700"/>
          <p14:tracePt t="75468" x="2432050" y="781050"/>
          <p14:tracePt t="75483" x="2514600" y="679450"/>
          <p14:tracePt t="75502" x="2565400" y="622300"/>
          <p14:tracePt t="75516" x="2578100" y="609600"/>
          <p14:tracePt t="75589" x="2578100" y="603250"/>
          <p14:tracePt t="75668" x="2584450" y="596900"/>
          <p14:tracePt t="75675" x="2590800" y="590550"/>
          <p14:tracePt t="75687" x="2597150" y="584200"/>
          <p14:tracePt t="75751" x="2597150" y="565150"/>
          <p14:tracePt t="75756" x="2597150" y="552450"/>
          <p14:tracePt t="75768" x="2597150" y="539750"/>
          <p14:tracePt t="75785" x="2597150" y="508000"/>
          <p14:tracePt t="75799" x="2584450" y="495300"/>
          <p14:tracePt t="75816" x="2571750" y="476250"/>
          <p14:tracePt t="75832" x="2552700" y="469900"/>
          <p14:tracePt t="75850" x="2552700" y="463550"/>
          <p14:tracePt t="75883" x="2546350" y="463550"/>
          <p14:tracePt t="75899" x="2533650" y="438150"/>
          <p14:tracePt t="75918" x="2514600" y="419100"/>
          <p14:tracePt t="75932" x="2489200" y="393700"/>
          <p14:tracePt t="75952" x="2482850" y="387350"/>
          <p14:tracePt t="76095" x="2495550" y="381000"/>
          <p14:tracePt t="76101" x="2508250" y="381000"/>
          <p14:tracePt t="76115" x="2552700" y="381000"/>
          <p14:tracePt t="76132" x="2603500" y="381000"/>
          <p14:tracePt t="76153" x="2673350" y="381000"/>
          <p14:tracePt t="76165" x="2749550" y="387350"/>
          <p14:tracePt t="76182" x="2825750" y="387350"/>
          <p14:tracePt t="76200" x="2895600" y="387350"/>
          <p14:tracePt t="76219" x="2940050" y="387350"/>
          <p14:tracePt t="76250" x="2946400" y="387350"/>
          <p14:tracePt t="76274" x="2952750" y="387350"/>
          <p14:tracePt t="76324" x="2940050" y="387350"/>
          <p14:tracePt t="76331" x="2933700" y="387350"/>
          <p14:tracePt t="76345" x="2921000" y="387350"/>
          <p14:tracePt t="76357" x="2870200" y="400050"/>
          <p14:tracePt t="76365" x="2825750" y="400050"/>
          <p14:tracePt t="76382" x="2736850" y="406400"/>
          <p14:tracePt t="76399" x="2654300" y="412750"/>
          <p14:tracePt t="76420" x="2540000" y="412750"/>
          <p14:tracePt t="76434" x="2489200" y="412750"/>
          <p14:tracePt t="76449" x="2482850" y="412750"/>
          <p14:tracePt t="76469" x="2470150" y="406400"/>
          <p14:tracePt t="76675" x="2476500" y="406400"/>
          <p14:tracePt t="76686" x="2501900" y="406400"/>
          <p14:tracePt t="76690" x="2520950" y="406400"/>
          <p14:tracePt t="76699" x="2552700" y="406400"/>
          <p14:tracePt t="76717" x="2628900" y="406400"/>
          <p14:tracePt t="76734" x="2705100" y="406400"/>
          <p14:tracePt t="76749" x="2787650" y="406400"/>
          <p14:tracePt t="76765" x="2863850" y="412750"/>
          <p14:tracePt t="76785" x="2921000" y="412750"/>
          <p14:tracePt t="76799" x="2952750" y="412750"/>
          <p14:tracePt t="76816" x="2959100" y="412750"/>
          <p14:tracePt t="77033" x="2946400" y="412750"/>
          <p14:tracePt t="77039" x="2927350" y="412750"/>
          <p14:tracePt t="77049" x="2895600" y="412750"/>
          <p14:tracePt t="77066" x="2819400" y="412750"/>
          <p14:tracePt t="77083" x="2679700" y="419100"/>
          <p14:tracePt t="77099" x="2578100" y="412750"/>
          <p14:tracePt t="77116" x="2527300" y="406400"/>
          <p14:tracePt t="77132" x="2501900" y="406400"/>
          <p14:tracePt t="77194" x="2501900" y="400050"/>
          <p14:tracePt t="77267" x="2514600" y="400050"/>
          <p14:tracePt t="77280" x="2546350" y="400050"/>
          <p14:tracePt t="77288" x="2590800" y="400050"/>
          <p14:tracePt t="77299" x="2686050" y="400050"/>
          <p14:tracePt t="77316" x="2787650" y="400050"/>
          <p14:tracePt t="77332" x="2882900" y="400050"/>
          <p14:tracePt t="77349" x="2952750" y="400050"/>
          <p14:tracePt t="77366" x="2971800" y="400050"/>
          <p14:tracePt t="77383" x="2978150" y="400050"/>
          <p14:tracePt t="77458" x="2978150" y="406400"/>
          <p14:tracePt t="77472" x="2978150" y="412750"/>
          <p14:tracePt t="77483" x="2978150" y="450850"/>
          <p14:tracePt t="77499" x="2978150" y="501650"/>
          <p14:tracePt t="77516" x="3009900" y="584200"/>
          <p14:tracePt t="77535" x="3060700" y="698500"/>
          <p14:tracePt t="77549" x="3143250" y="819150"/>
          <p14:tracePt t="77565" x="3225800" y="908050"/>
          <p14:tracePt t="77582" x="3314700" y="996950"/>
          <p14:tracePt t="77599" x="3384550" y="1066800"/>
          <p14:tracePt t="77616" x="3435350" y="1111250"/>
          <p14:tracePt t="77632" x="3460750" y="1130300"/>
          <p14:tracePt t="77649" x="3479800" y="1143000"/>
          <p14:tracePt t="77701" x="3479800" y="1149350"/>
          <p14:tracePt t="77721" x="3479800" y="1155700"/>
          <p14:tracePt t="77732" x="3479800" y="1168400"/>
          <p14:tracePt t="77749" x="3467100" y="1174750"/>
          <p14:tracePt t="77767" x="3454400" y="1187450"/>
          <p14:tracePt t="77784" x="3435350" y="1193800"/>
          <p14:tracePt t="77786" x="3429000" y="1193800"/>
          <p14:tracePt t="77799" x="3416300" y="1193800"/>
          <p14:tracePt t="77816" x="3403600" y="1193800"/>
          <p14:tracePt t="77832" x="3397250" y="1193800"/>
          <p14:tracePt t="77849" x="3384550" y="1193800"/>
          <p14:tracePt t="77866" x="3371850" y="1155700"/>
          <p14:tracePt t="77869" x="3365500" y="1136650"/>
          <p14:tracePt t="77882" x="3365500" y="1104900"/>
          <p14:tracePt t="77899" x="3365500" y="1066800"/>
          <p14:tracePt t="77915" x="3378200" y="1041400"/>
          <p14:tracePt t="77935" x="3403600" y="1022350"/>
          <p14:tracePt t="77949" x="3441700" y="1016000"/>
          <p14:tracePt t="77969" x="3498850" y="996950"/>
          <p14:tracePt t="77982" x="3587750" y="990600"/>
          <p14:tracePt t="78003" x="3702050" y="990600"/>
          <p14:tracePt t="78016" x="3733800" y="990600"/>
          <p14:tracePt t="78035" x="3784600" y="1003300"/>
          <p14:tracePt t="78050" x="3797300" y="1041400"/>
          <p14:tracePt t="78066" x="3797300" y="1060450"/>
          <p14:tracePt t="78082" x="3790950" y="1123950"/>
          <p14:tracePt t="78099" x="3727450" y="1168400"/>
          <p14:tracePt t="78115" x="3657600" y="1206500"/>
          <p14:tracePt t="78132" x="3587750" y="1225550"/>
          <p14:tracePt t="78149" x="3511550" y="1238250"/>
          <p14:tracePt t="78167" x="3467100" y="1257300"/>
          <p14:tracePt t="78182" x="3429000" y="1263650"/>
          <p14:tracePt t="78199" x="3378200" y="1276350"/>
          <p14:tracePt t="78217" x="3302000" y="1276350"/>
          <p14:tracePt t="78232" x="3194050" y="1276350"/>
          <p14:tracePt t="78249" x="3079750" y="1301750"/>
          <p14:tracePt t="78251" x="3022600" y="1314450"/>
          <p14:tracePt t="78265" x="2971800" y="1333500"/>
          <p14:tracePt t="78283" x="2870200" y="1365250"/>
          <p14:tracePt t="78299" x="2813050" y="1377950"/>
          <p14:tracePt t="78316" x="2755900" y="1377950"/>
          <p14:tracePt t="78332" x="2692400" y="1384300"/>
          <p14:tracePt t="78349" x="2635250" y="1390650"/>
          <p14:tracePt t="78366" x="2584450" y="1390650"/>
          <p14:tracePt t="78382" x="2527300" y="1397000"/>
          <p14:tracePt t="78399" x="2470150" y="1403350"/>
          <p14:tracePt t="78418" x="2425700" y="1416050"/>
          <p14:tracePt t="78420" x="2400300" y="1416050"/>
          <p14:tracePt t="78432" x="2387600" y="1416050"/>
          <p14:tracePt t="78452" x="2336800" y="1416050"/>
          <p14:tracePt t="78468" x="2311400" y="1416050"/>
          <p14:tracePt t="78483" x="2292350" y="1416050"/>
          <p14:tracePt t="78499" x="2273300" y="1416050"/>
          <p14:tracePt t="78516" x="2254250" y="1403350"/>
          <p14:tracePt t="78534" x="2247900" y="1384300"/>
          <p14:tracePt t="78549" x="2235200" y="1358900"/>
          <p14:tracePt t="78566" x="2235200" y="1327150"/>
          <p14:tracePt t="78582" x="2235200" y="1289050"/>
          <p14:tracePt t="78599" x="2235200" y="1257300"/>
          <p14:tracePt t="78616" x="2247900" y="1225550"/>
          <p14:tracePt t="78632" x="2273300" y="1200150"/>
          <p14:tracePt t="78649" x="2298700" y="1168400"/>
          <p14:tracePt t="78655" x="2317750" y="1155700"/>
          <p14:tracePt t="78666" x="2349500" y="1149350"/>
          <p14:tracePt t="78684" x="2432050" y="1104900"/>
          <p14:tracePt t="78699" x="2508250" y="1085850"/>
          <p14:tracePt t="78718" x="2565400" y="1085850"/>
          <p14:tracePt t="78732" x="2603500" y="1085850"/>
          <p14:tracePt t="78752" x="2628900" y="1104900"/>
          <p14:tracePt t="78765" x="2654300" y="1130300"/>
          <p14:tracePt t="78784" x="2673350" y="1174750"/>
          <p14:tracePt t="78799" x="2679700" y="1231900"/>
          <p14:tracePt t="78816" x="2667000" y="1289050"/>
          <p14:tracePt t="78832" x="2628900" y="1346200"/>
          <p14:tracePt t="78849" x="2590800" y="1397000"/>
          <p14:tracePt t="78850" x="2571750" y="1416050"/>
          <p14:tracePt t="78866" x="2546350" y="1435100"/>
          <p14:tracePt t="78882" x="2489200" y="1473200"/>
          <p14:tracePt t="78899" x="2463800" y="1485900"/>
          <p14:tracePt t="78918" x="2457450" y="1485900"/>
          <p14:tracePt t="78968" x="2457450" y="1479550"/>
          <p14:tracePt t="78983" x="2444750" y="1466850"/>
          <p14:tracePt t="79016" x="2438400" y="1454150"/>
          <p14:tracePt t="79034" x="2432050" y="1428750"/>
          <p14:tracePt t="79050" x="2432050" y="1416050"/>
          <p14:tracePt t="79067" x="2432050" y="1403350"/>
          <p14:tracePt t="79083" x="2432050" y="1397000"/>
          <p14:tracePt t="79099" x="2432050" y="1384300"/>
          <p14:tracePt t="79116" x="2432050" y="1365250"/>
          <p14:tracePt t="79136" x="2444750" y="1333500"/>
          <p14:tracePt t="79154" x="2451100" y="1320800"/>
          <p14:tracePt t="79159" x="2463800" y="1314450"/>
          <p14:tracePt t="79167" x="2463800" y="1301750"/>
          <p14:tracePt t="79183" x="2470150" y="1282700"/>
          <p14:tracePt t="79200" x="2470150" y="1263650"/>
          <p14:tracePt t="79217" x="2470150" y="1231900"/>
          <p14:tracePt t="79222" x="2476500" y="1219200"/>
          <p14:tracePt t="79234" x="2482850" y="1200150"/>
          <p14:tracePt t="79249" x="2489200" y="1187450"/>
          <p14:tracePt t="79269" x="2527300" y="1155700"/>
          <p14:tracePt t="79283" x="2565400" y="1123950"/>
          <p14:tracePt t="79299" x="2603500" y="1073150"/>
          <p14:tracePt t="79316" x="2660650" y="1009650"/>
          <p14:tracePt t="79332" x="2736850" y="933450"/>
          <p14:tracePt t="79349" x="2832100" y="863600"/>
          <p14:tracePt t="79365" x="2927350" y="793750"/>
          <p14:tracePt t="79383" x="3028950" y="762000"/>
          <p14:tracePt t="79403" x="3105150" y="736600"/>
          <p14:tracePt t="79422" x="3187700" y="711200"/>
          <p14:tracePt t="79437" x="3238500" y="692150"/>
          <p14:tracePt t="79449" x="3270250" y="679450"/>
          <p14:tracePt t="79469" x="3352800" y="641350"/>
          <p14:tracePt t="79483" x="3390900" y="622300"/>
          <p14:tracePt t="79500" x="3397250" y="609600"/>
          <p14:tracePt t="79516" x="3403600" y="603250"/>
          <p14:tracePt t="79579" x="3409950" y="603250"/>
          <p14:tracePt t="79700" x="3403600" y="603250"/>
          <p14:tracePt t="79707" x="3384550" y="603250"/>
          <p14:tracePt t="79720" x="3365500" y="603250"/>
          <p14:tracePt t="79734" x="3314700" y="584200"/>
          <p14:tracePt t="79749" x="3257550" y="590550"/>
          <p14:tracePt t="79765" x="3206750" y="571500"/>
          <p14:tracePt t="79784" x="3175000" y="558800"/>
          <p14:tracePt t="79787" x="3162300" y="558800"/>
          <p14:tracePt t="79799" x="3155950" y="552450"/>
          <p14:tracePt t="79816" x="3143250" y="546100"/>
          <p14:tracePt t="79832" x="3130550" y="533400"/>
          <p14:tracePt t="79849" x="3111500" y="533400"/>
          <p14:tracePt t="79850" x="3105150" y="533400"/>
          <p14:tracePt t="79866" x="3098800" y="527050"/>
          <p14:tracePt t="79882" x="3067050" y="514350"/>
          <p14:tracePt t="79903" x="3048000" y="508000"/>
          <p14:tracePt t="79915" x="3009900" y="501650"/>
          <p14:tracePt t="79933" x="2971800" y="488950"/>
          <p14:tracePt t="79950" x="2921000" y="469900"/>
          <p14:tracePt t="79969" x="2889250" y="469900"/>
          <p14:tracePt t="79983" x="2857500" y="469900"/>
          <p14:tracePt t="79999" x="2825750" y="469900"/>
          <p14:tracePt t="80016" x="2794000" y="469900"/>
          <p14:tracePt t="80034" x="2762250" y="469900"/>
          <p14:tracePt t="80051" x="2743200" y="469900"/>
          <p14:tracePt t="80065" x="2730500" y="469900"/>
          <p14:tracePt t="80082" x="2686050" y="469900"/>
          <p14:tracePt t="80099" x="2641600" y="469900"/>
          <p14:tracePt t="80116" x="2597150" y="469900"/>
          <p14:tracePt t="80132" x="2559050" y="469900"/>
          <p14:tracePt t="80149" x="2533650" y="469900"/>
          <p14:tracePt t="80645" x="2527300" y="469900"/>
          <p14:tracePt t="86537" x="2533650" y="469900"/>
          <p14:tracePt t="88848" x="2540000" y="457200"/>
          <p14:tracePt t="88855" x="2546350" y="450850"/>
          <p14:tracePt t="88866" x="2546350" y="438150"/>
          <p14:tracePt t="88882" x="2571750" y="431800"/>
          <p14:tracePt t="88899" x="2571750" y="425450"/>
          <p14:tracePt t="88916" x="2584450" y="419100"/>
          <p14:tracePt t="88933" x="2597150" y="419100"/>
          <p14:tracePt t="88983" x="2603500" y="419100"/>
          <p14:tracePt t="89095" x="2609850" y="419100"/>
          <p14:tracePt t="89100" x="2616200" y="425450"/>
          <p14:tracePt t="89116" x="2622550" y="431800"/>
          <p14:tracePt t="89154" x="2628900" y="431800"/>
          <p14:tracePt t="89225" x="2622550" y="431800"/>
          <p14:tracePt t="89240" x="2609850" y="431800"/>
          <p14:tracePt t="89249" x="2597150" y="438150"/>
          <p14:tracePt t="89266" x="2584450" y="444500"/>
          <p14:tracePt t="89284" x="2565400" y="450850"/>
          <p14:tracePt t="89299" x="2546350" y="457200"/>
          <p14:tracePt t="89315" x="2540000" y="469900"/>
          <p14:tracePt t="89332" x="2527300" y="469900"/>
          <p14:tracePt t="89923" x="2520950" y="469900"/>
          <p14:tracePt t="89933" x="2520950" y="482600"/>
          <p14:tracePt t="89939" x="2520950" y="508000"/>
          <p14:tracePt t="89949" x="2520950" y="552450"/>
          <p14:tracePt t="89970" x="2501900" y="647700"/>
          <p14:tracePt t="89984" x="2470150" y="755650"/>
          <p14:tracePt t="90000" x="2425700" y="889000"/>
          <p14:tracePt t="90016" x="2368550" y="1035050"/>
          <p14:tracePt t="90019" x="2343150" y="1117600"/>
          <p14:tracePt t="90034" x="2305050" y="1289050"/>
          <p14:tracePt t="90049" x="2286000" y="1390650"/>
          <p14:tracePt t="90066" x="2235200" y="1549400"/>
          <p14:tracePt t="90068" x="2216150" y="1625600"/>
          <p14:tracePt t="90082" x="2197100" y="1765300"/>
          <p14:tracePt t="90099" x="2190750" y="1866900"/>
          <p14:tracePt t="90116" x="2190750" y="1936750"/>
          <p14:tracePt t="90132" x="2184400" y="1974850"/>
          <p14:tracePt t="90149" x="2178050" y="2012950"/>
          <p14:tracePt t="90166" x="2165350" y="2051050"/>
          <p14:tracePt t="90182" x="2152650" y="2089150"/>
          <p14:tracePt t="90199" x="2146300" y="2127250"/>
          <p14:tracePt t="90218" x="2133600" y="2159000"/>
          <p14:tracePt t="90232" x="2133600" y="2203450"/>
          <p14:tracePt t="90249" x="2133600" y="2273300"/>
          <p14:tracePt t="90251" x="2133600" y="2305050"/>
          <p14:tracePt t="90266" x="2133600" y="2324100"/>
          <p14:tracePt t="90283" x="2146300" y="2349500"/>
          <p14:tracePt t="90299" x="2152650" y="2349500"/>
          <p14:tracePt t="90591" x="2159000" y="2349500"/>
          <p14:tracePt t="91018" x="2159000" y="2336800"/>
          <p14:tracePt t="91032" x="2159000" y="2330450"/>
          <p14:tracePt t="91038" x="2159000" y="2324100"/>
          <p14:tracePt t="91049" x="2159000" y="2311400"/>
          <p14:tracePt t="91066" x="2165350" y="2273300"/>
          <p14:tracePt t="91082" x="2209800" y="2171700"/>
          <p14:tracePt t="91099" x="2247900" y="2051050"/>
          <p14:tracePt t="91116" x="2298700" y="1905000"/>
          <p14:tracePt t="91133" x="2336800" y="1752600"/>
          <p14:tracePt t="91149" x="2368550" y="1568450"/>
          <p14:tracePt t="91166" x="2393950" y="1447800"/>
          <p14:tracePt t="91182" x="2425700" y="1365250"/>
          <p14:tracePt t="91203" x="2425700" y="1289050"/>
          <p14:tracePt t="91218" x="2425700" y="1270000"/>
          <p14:tracePt t="91232" x="2425700" y="1225550"/>
          <p14:tracePt t="91249" x="2425700" y="1174750"/>
          <p14:tracePt t="91266" x="2425700" y="1117600"/>
          <p14:tracePt t="91283" x="2425700" y="1035050"/>
          <p14:tracePt t="91299" x="2425700" y="990600"/>
          <p14:tracePt t="91316" x="2425700" y="958850"/>
          <p14:tracePt t="91332" x="2425700" y="933450"/>
          <p14:tracePt t="91349" x="2425700" y="901700"/>
          <p14:tracePt t="91366" x="2425700" y="863600"/>
          <p14:tracePt t="91382" x="2425700" y="838200"/>
          <p14:tracePt t="91399" x="2432050" y="819150"/>
          <p14:tracePt t="91421" x="2432050" y="755650"/>
          <p14:tracePt t="91438" x="2444750" y="692150"/>
          <p14:tracePt t="91451" x="2457450" y="654050"/>
          <p14:tracePt t="91469" x="2470150" y="628650"/>
          <p14:tracePt t="91484" x="2470150" y="622300"/>
          <p14:tracePt t="91555" x="2476500" y="622300"/>
          <p14:tracePt t="91563" x="2476500" y="615950"/>
          <p14:tracePt t="91582" x="2489200" y="609600"/>
          <p14:tracePt t="91669" x="2495550" y="609600"/>
          <p14:tracePt t="91675" x="2495550" y="603250"/>
          <p14:tracePt t="91684" x="2495550" y="596900"/>
          <p14:tracePt t="91851" x="2501900" y="596900"/>
          <p14:tracePt t="91969" x="2501900" y="584200"/>
          <p14:tracePt t="91977" x="2501900" y="571500"/>
          <p14:tracePt t="91983" x="2501900" y="558800"/>
          <p14:tracePt t="92000" x="2501900" y="552450"/>
          <p14:tracePt t="92020" x="2514600" y="527050"/>
          <p14:tracePt t="92035" x="2520950" y="514350"/>
          <p14:tracePt t="92049" x="2527300" y="508000"/>
          <p14:tracePt t="92082" x="2527300" y="495300"/>
          <p14:tracePt t="92100" x="2533650" y="488950"/>
          <p14:tracePt t="92115" x="2546350" y="469900"/>
          <p14:tracePt t="92132" x="2552700" y="457200"/>
          <p14:tracePt t="92149" x="2559050" y="450850"/>
          <p14:tracePt t="92234" x="2565400" y="450850"/>
          <p14:tracePt t="92373" x="2552700" y="450850"/>
          <p14:tracePt t="92413" x="2552700" y="444500"/>
          <p14:tracePt t="92422" x="2552700" y="438150"/>
          <p14:tracePt t="92433" x="2552700" y="431800"/>
          <p14:tracePt t="92783" x="2552700" y="425450"/>
          <p14:tracePt t="93018" x="2546350" y="425450"/>
          <p14:tracePt t="93036" x="2533650" y="425450"/>
          <p14:tracePt t="93045" x="2527300" y="425450"/>
          <p14:tracePt t="93054" x="2514600" y="425450"/>
          <p14:tracePt t="93066" x="2501900" y="425450"/>
          <p14:tracePt t="93795" x="2514600" y="425450"/>
          <p14:tracePt t="93803" x="2520950" y="419100"/>
          <p14:tracePt t="93816" x="2533650" y="419100"/>
          <p14:tracePt t="93832" x="2546350" y="406400"/>
          <p14:tracePt t="93849" x="2552700" y="406400"/>
          <p14:tracePt t="94013" x="2565400" y="406400"/>
          <p14:tracePt t="94019" x="2584450" y="406400"/>
          <p14:tracePt t="94035" x="2616200" y="406400"/>
          <p14:tracePt t="94049" x="2628900" y="406400"/>
          <p14:tracePt t="94066" x="2647950" y="406400"/>
          <p14:tracePt t="94082" x="2698750" y="406400"/>
          <p14:tracePt t="94099" x="2736850" y="406400"/>
          <p14:tracePt t="94116" x="2794000" y="406400"/>
          <p14:tracePt t="94132" x="2851150" y="406400"/>
          <p14:tracePt t="94149" x="2914650" y="406400"/>
          <p14:tracePt t="94168" x="2952750" y="406400"/>
          <p14:tracePt t="94182" x="2978150" y="406400"/>
          <p14:tracePt t="94186" x="2984500" y="406400"/>
          <p14:tracePt t="94204" x="2997200" y="406400"/>
          <p14:tracePt t="94220" x="3003550" y="406400"/>
          <p14:tracePt t="95037" x="3009900" y="406400"/>
          <p14:tracePt t="95045" x="3016250" y="406400"/>
          <p14:tracePt t="95066" x="3022600" y="406400"/>
          <p14:tracePt t="95082" x="3028950" y="406400"/>
          <p14:tracePt t="95099" x="3028950" y="412750"/>
          <p14:tracePt t="95116" x="3035300" y="412750"/>
          <p14:tracePt t="95149" x="3041650" y="412750"/>
          <p14:tracePt t="95166" x="3054350" y="412750"/>
          <p14:tracePt t="95378" x="3048000" y="412750"/>
          <p14:tracePt t="95386" x="3035300" y="412750"/>
          <p14:tracePt t="95399" x="3022600" y="412750"/>
          <p14:tracePt t="95416" x="3003550" y="412750"/>
          <p14:tracePt t="95432" x="2990850" y="412750"/>
          <p14:tracePt t="95449" x="2971800" y="412750"/>
          <p14:tracePt t="95451" x="2959100" y="412750"/>
          <p14:tracePt t="95468" x="2921000" y="412750"/>
          <p14:tracePt t="95483" x="2889250" y="412750"/>
          <p14:tracePt t="95500" x="2851150" y="412750"/>
          <p14:tracePt t="95516" x="2806700" y="412750"/>
          <p14:tracePt t="95535" x="2762250" y="412750"/>
          <p14:tracePt t="95549" x="2736850" y="412750"/>
          <p14:tracePt t="95566" x="2705100" y="406400"/>
          <p14:tracePt t="95583" x="2679700" y="400050"/>
          <p14:tracePt t="95599" x="2667000" y="400050"/>
          <p14:tracePt t="95616" x="2641600" y="400050"/>
          <p14:tracePt t="95634" x="2584450" y="400050"/>
          <p14:tracePt t="95655" x="2559050" y="400050"/>
          <p14:tracePt t="95666" x="2552700" y="400050"/>
          <p14:tracePt t="95796" x="2546350" y="393700"/>
          <p14:tracePt t="95833" x="2540000" y="393700"/>
          <p14:tracePt t="95984" x="2540000" y="387350"/>
          <p14:tracePt t="96012" x="2546350" y="387350"/>
          <p14:tracePt t="96267" x="2565400" y="400050"/>
          <p14:tracePt t="96275" x="2597150" y="406400"/>
          <p14:tracePt t="96291" x="2654300" y="412750"/>
          <p14:tracePt t="96299" x="2679700" y="412750"/>
          <p14:tracePt t="96316" x="2724150" y="419100"/>
          <p14:tracePt t="96332" x="2762250" y="419100"/>
          <p14:tracePt t="96349" x="2787650" y="425450"/>
          <p14:tracePt t="96366" x="2819400" y="425450"/>
          <p14:tracePt t="96382" x="2851150" y="431800"/>
          <p14:tracePt t="96405" x="2914650" y="438150"/>
          <p14:tracePt t="96424" x="2965450" y="438150"/>
          <p14:tracePt t="96433" x="2984500" y="438150"/>
          <p14:tracePt t="96439" x="3003550" y="438150"/>
          <p14:tracePt t="96451" x="3009900" y="438150"/>
          <p14:tracePt t="96534" x="3016250" y="438150"/>
          <p14:tracePt t="96539" x="3035300" y="438150"/>
          <p14:tracePt t="96549" x="3048000" y="438150"/>
          <p14:tracePt t="96566" x="3060700" y="438150"/>
          <p14:tracePt t="96643" x="3067050" y="438150"/>
          <p14:tracePt t="97235" x="3060700" y="438150"/>
          <p14:tracePt t="97247" x="3048000" y="438150"/>
          <p14:tracePt t="97255" x="3035300" y="438150"/>
          <p14:tracePt t="97266" x="3016250" y="438150"/>
          <p14:tracePt t="97286" x="2959100" y="438150"/>
          <p14:tracePt t="97299" x="2914650" y="438150"/>
          <p14:tracePt t="97316" x="2851150" y="438150"/>
          <p14:tracePt t="97332" x="2813050" y="438150"/>
          <p14:tracePt t="97349" x="2800350" y="438150"/>
          <p14:tracePt t="97482" x="2806700" y="438150"/>
          <p14:tracePt t="97535" x="2806700" y="444500"/>
          <p14:tracePt t="97602" x="2813050" y="444500"/>
          <p14:tracePt t="97724" x="2813050" y="463550"/>
          <p14:tracePt t="97733" x="2813050" y="488950"/>
          <p14:tracePt t="97749" x="2813050" y="565150"/>
          <p14:tracePt t="97765" x="2813050" y="698500"/>
          <p14:tracePt t="97787" x="2806700" y="838200"/>
          <p14:tracePt t="97799" x="2806700" y="952500"/>
          <p14:tracePt t="97816" x="2825750" y="1028700"/>
          <p14:tracePt t="97832" x="2844800" y="1079500"/>
          <p14:tracePt t="97850" x="2844800" y="1149350"/>
          <p14:tracePt t="97866" x="2844800" y="1181100"/>
          <p14:tracePt t="97882" x="2844800" y="1282700"/>
          <p14:tracePt t="97904" x="2851150" y="1333500"/>
          <p14:tracePt t="97911" x="2857500" y="1346200"/>
          <p14:tracePt t="97918" x="2863850" y="1352550"/>
          <p14:tracePt t="98098" x="2870200" y="1339850"/>
          <p14:tracePt t="98110" x="2870200" y="1320800"/>
          <p14:tracePt t="98116" x="2882900" y="1308100"/>
          <p14:tracePt t="98132" x="2889250" y="1289050"/>
          <p14:tracePt t="98149" x="2901950" y="1270000"/>
          <p14:tracePt t="98166" x="2952750" y="1257300"/>
          <p14:tracePt t="98186" x="3105150" y="1257300"/>
          <p14:tracePt t="98199" x="3155950" y="1257300"/>
          <p14:tracePt t="98219" x="3257550" y="1257300"/>
          <p14:tracePt t="98224" x="3302000" y="1250950"/>
          <p14:tracePt t="98235" x="3429000" y="1250950"/>
          <p14:tracePt t="98251" x="3524250" y="1263650"/>
          <p14:tracePt t="98266" x="3562350" y="1276350"/>
          <p14:tracePt t="98284" x="3625850" y="1301750"/>
          <p14:tracePt t="98299" x="3632200" y="1301750"/>
          <p14:tracePt t="98414" x="3625850" y="1301750"/>
          <p14:tracePt t="98421" x="3613150" y="1301750"/>
          <p14:tracePt t="98433" x="3594100" y="1301750"/>
          <p14:tracePt t="98450" x="3530600" y="1301750"/>
          <p14:tracePt t="98469" x="3479800" y="1301750"/>
          <p14:tracePt t="98483" x="3429000" y="1295400"/>
          <p14:tracePt t="98499" x="3365500" y="1276350"/>
          <p14:tracePt t="98517" x="3321050" y="1263650"/>
          <p14:tracePt t="98535" x="3289300" y="1250950"/>
          <p14:tracePt t="98549" x="3270250" y="1244600"/>
          <p14:tracePt t="98566" x="3257550" y="1231900"/>
          <p14:tracePt t="98636" x="3257550" y="1219200"/>
          <p14:tracePt t="98643" x="3251200" y="1206500"/>
          <p14:tracePt t="98658" x="3251200" y="1200150"/>
          <p14:tracePt t="98666" x="3244850" y="1193800"/>
          <p14:tracePt t="98683" x="3244850" y="1181100"/>
          <p14:tracePt t="98699" x="3244850" y="1174750"/>
          <p14:tracePt t="98721" x="3238500" y="1162050"/>
          <p14:tracePt t="98732" x="3232150" y="1143000"/>
          <p14:tracePt t="98749" x="3213100" y="1117600"/>
          <p14:tracePt t="98766" x="3206750" y="1098550"/>
          <p14:tracePt t="98785" x="3194050" y="1085850"/>
          <p14:tracePt t="98799" x="3187700" y="1066800"/>
          <p14:tracePt t="98816" x="3175000" y="1054100"/>
          <p14:tracePt t="98832" x="3162300" y="1035050"/>
          <p14:tracePt t="98849" x="3155950" y="1022350"/>
          <p14:tracePt t="98851" x="3149600" y="1016000"/>
          <p14:tracePt t="98904" x="3143250" y="1009650"/>
          <p14:tracePt t="98919" x="3130550" y="990600"/>
          <p14:tracePt t="98936" x="3105150" y="958850"/>
          <p14:tracePt t="98949" x="3086100" y="933450"/>
          <p14:tracePt t="98956" x="3079750" y="920750"/>
          <p14:tracePt t="98970" x="3067050" y="908050"/>
          <p14:tracePt t="98983" x="3041650" y="876300"/>
          <p14:tracePt t="98999" x="3003550" y="850900"/>
          <p14:tracePt t="99016" x="2959100" y="825500"/>
          <p14:tracePt t="99035" x="2933700" y="806450"/>
          <p14:tracePt t="99068" x="2933700" y="793750"/>
          <p14:tracePt t="99085" x="2933700" y="774700"/>
          <p14:tracePt t="99100" x="2933700" y="755650"/>
          <p14:tracePt t="99116" x="2933700" y="749300"/>
          <p14:tracePt t="99274" x="2946400" y="749300"/>
          <p14:tracePt t="99287" x="2959100" y="749300"/>
          <p14:tracePt t="99299" x="2997200" y="749300"/>
          <p14:tracePt t="99316" x="3041650" y="742950"/>
          <p14:tracePt t="99332" x="3098800" y="742950"/>
          <p14:tracePt t="99349" x="3168650" y="742950"/>
          <p14:tracePt t="99366" x="3232150" y="742950"/>
          <p14:tracePt t="99382" x="3282950" y="736600"/>
          <p14:tracePt t="99399" x="3308350" y="736600"/>
          <p14:tracePt t="99416" x="3346450" y="736600"/>
          <p14:tracePt t="99419" x="3365500" y="736600"/>
          <p14:tracePt t="99435" x="3416300" y="736600"/>
          <p14:tracePt t="99452" x="3460750" y="736600"/>
          <p14:tracePt t="99470" x="3517900" y="736600"/>
          <p14:tracePt t="99483" x="3581400" y="736600"/>
          <p14:tracePt t="99499" x="3638550" y="736600"/>
          <p14:tracePt t="99516" x="3663950" y="736600"/>
          <p14:tracePt t="99535" x="3676650" y="736600"/>
          <p14:tracePt t="99699" x="3695700" y="736600"/>
          <p14:tracePt t="99707" x="3708400" y="723900"/>
          <p14:tracePt t="99723" x="3759200" y="723900"/>
          <p14:tracePt t="99733" x="3778250" y="717550"/>
          <p14:tracePt t="99749" x="3835400" y="717550"/>
          <p14:tracePt t="99766" x="3886200" y="717550"/>
          <p14:tracePt t="99786" x="3917950" y="717550"/>
          <p14:tracePt t="99799" x="3943350" y="717550"/>
          <p14:tracePt t="99816" x="3962400" y="717550"/>
          <p14:tracePt t="99832" x="3994150" y="711200"/>
          <p14:tracePt t="99850" x="4044950" y="711200"/>
          <p14:tracePt t="99866" x="4076700" y="711200"/>
          <p14:tracePt t="99882" x="4089400" y="711200"/>
          <p14:tracePt t="100235" x="4095750" y="711200"/>
          <p14:tracePt t="100490" x="4089400" y="711200"/>
          <p14:tracePt t="100578" x="4076700" y="723900"/>
          <p14:tracePt t="100599" x="4064000" y="755650"/>
          <p14:tracePt t="100616" x="4051300" y="806450"/>
          <p14:tracePt t="100632" x="4025900" y="863600"/>
          <p14:tracePt t="100636" x="4019550" y="901700"/>
          <p14:tracePt t="100650" x="4000500" y="939800"/>
          <p14:tracePt t="100668" x="3949700" y="1009650"/>
          <p14:tracePt t="100682" x="3930650" y="1066800"/>
          <p14:tracePt t="100699" x="3911600" y="1117600"/>
          <p14:tracePt t="100719" x="3892550" y="1162050"/>
          <p14:tracePt t="100732" x="3879850" y="1187450"/>
          <p14:tracePt t="100749" x="3879850" y="1200150"/>
          <p14:tracePt t="100766" x="3873500" y="1200150"/>
          <p14:tracePt t="100931" x="3873500" y="1206500"/>
          <p14:tracePt t="100939" x="3867150" y="1206500"/>
          <p14:tracePt t="100953" x="3848100" y="1206500"/>
          <p14:tracePt t="100970" x="3810000" y="1206500"/>
          <p14:tracePt t="100983" x="3759200" y="1206500"/>
          <p14:tracePt t="101000" x="3695700" y="1206500"/>
          <p14:tracePt t="101016" x="3632200" y="1206500"/>
          <p14:tracePt t="101035" x="3543300" y="1206500"/>
          <p14:tracePt t="101049" x="3511550" y="1206500"/>
          <p14:tracePt t="101066" x="3429000" y="1206500"/>
          <p14:tracePt t="101083" x="3365500" y="1206500"/>
          <p14:tracePt t="101099" x="3321050" y="1206500"/>
          <p14:tracePt t="101116" x="3289300" y="1206500"/>
          <p14:tracePt t="101132" x="3270250" y="1206500"/>
          <p14:tracePt t="101187" x="3251200" y="1206500"/>
          <p14:tracePt t="101199" x="3238500" y="1206500"/>
          <p14:tracePt t="101218" x="3225800" y="1206500"/>
          <p14:tracePt t="101232" x="3219450" y="1206500"/>
          <p14:tracePt t="101315" x="3213100" y="1206500"/>
          <p14:tracePt t="101331" x="3213100" y="1187450"/>
          <p14:tracePt t="101341" x="3206750" y="1162050"/>
          <p14:tracePt t="101350" x="3200400" y="1136650"/>
          <p14:tracePt t="101367" x="3194050" y="1085850"/>
          <p14:tracePt t="101382" x="3187700" y="1041400"/>
          <p14:tracePt t="101387" x="3187700" y="1022350"/>
          <p14:tracePt t="101399" x="3187700" y="1009650"/>
          <p14:tracePt t="101420" x="3187700" y="946150"/>
          <p14:tracePt t="101432" x="3200400" y="927100"/>
          <p14:tracePt t="101449" x="3206750" y="908050"/>
          <p14:tracePt t="101483" x="3206750" y="901700"/>
          <p14:tracePt t="101501" x="3206750" y="895350"/>
          <p14:tracePt t="101516" x="3225800" y="863600"/>
          <p14:tracePt t="101535" x="3238500" y="831850"/>
          <p14:tracePt t="101549" x="3244850" y="819150"/>
          <p14:tracePt t="101566" x="3244850" y="812800"/>
          <p14:tracePt t="101619" x="3251200" y="812800"/>
          <p14:tracePt t="101632" x="3257550" y="812800"/>
          <p14:tracePt t="101651" x="3295650" y="857250"/>
          <p14:tracePt t="101666" x="3321050" y="895350"/>
          <p14:tracePt t="101682" x="3333750" y="933450"/>
          <p14:tracePt t="101699" x="3352800" y="965200"/>
          <p14:tracePt t="101718" x="3365500" y="984250"/>
          <p14:tracePt t="101733" x="3390900" y="1003300"/>
          <p14:tracePt t="101750" x="3397250" y="1009650"/>
          <p14:tracePt t="101802" x="3403600" y="1009650"/>
          <p14:tracePt t="101816" x="3409950" y="1009650"/>
          <p14:tracePt t="101832" x="3435350" y="996950"/>
          <p14:tracePt t="101849" x="3473450" y="996950"/>
          <p14:tracePt t="101851" x="3498850" y="984250"/>
          <p14:tracePt t="101866" x="3568700" y="977900"/>
          <p14:tracePt t="101882" x="3657600" y="971550"/>
          <p14:tracePt t="101899" x="3740150" y="952500"/>
          <p14:tracePt t="101916" x="3822700" y="927100"/>
          <p14:tracePt t="101935" x="3898900" y="920750"/>
          <p14:tracePt t="101952" x="3943350" y="914400"/>
          <p14:tracePt t="101970" x="3962400" y="908050"/>
          <p14:tracePt t="101978" x="3968750" y="908050"/>
          <p14:tracePt t="101987" x="3981450" y="908050"/>
          <p14:tracePt t="102000" x="3987800" y="908050"/>
          <p14:tracePt t="102016" x="3987800" y="901700"/>
          <p14:tracePt t="102035" x="3987800" y="895350"/>
          <p14:tracePt t="102066" x="3987800" y="889000"/>
          <p14:tracePt t="102114" x="3994150" y="889000"/>
          <p14:tracePt t="102146" x="4000500" y="889000"/>
          <p14:tracePt t="102178" x="4006850" y="889000"/>
          <p14:tracePt t="102187" x="4013200" y="889000"/>
          <p14:tracePt t="102218" x="4019550" y="889000"/>
          <p14:tracePt t="102235" x="4032250" y="889000"/>
          <p14:tracePt t="102249" x="4032250" y="882650"/>
          <p14:tracePt t="102266" x="4038600" y="882650"/>
          <p14:tracePt t="102315" x="4038600" y="876300"/>
          <p14:tracePt t="102325" x="4044950" y="876300"/>
          <p14:tracePt t="102344" x="4044950" y="869950"/>
          <p14:tracePt t="102356" x="4044950" y="863600"/>
          <p14:tracePt t="102373" x="4044950" y="857250"/>
          <p14:tracePt t="102394" x="4044950" y="850900"/>
          <p14:tracePt t="102420" x="4044950" y="844550"/>
          <p14:tracePt t="102426" x="4044950" y="838200"/>
          <p14:tracePt t="102453" x="4044950" y="831850"/>
          <p14:tracePt t="102474" x="4044950" y="825500"/>
          <p14:tracePt t="102484" x="4044950" y="819150"/>
          <p14:tracePt t="102500" x="4044950" y="812800"/>
          <p14:tracePt t="102507" x="4044950" y="806450"/>
          <p14:tracePt t="102602" x="4044950" y="800100"/>
          <p14:tracePt t="102657" x="4057650" y="800100"/>
          <p14:tracePt t="102667" x="4102100" y="800100"/>
          <p14:tracePt t="102685" x="4171950" y="800100"/>
          <p14:tracePt t="102699" x="4273550" y="800100"/>
          <p14:tracePt t="102720" x="4394200" y="806450"/>
          <p14:tracePt t="102733" x="4527550" y="806450"/>
          <p14:tracePt t="102740" x="4597400" y="806450"/>
          <p14:tracePt t="102749" x="4654550" y="806450"/>
          <p14:tracePt t="102766" x="4749800" y="806450"/>
          <p14:tracePt t="102788" x="4806950" y="806450"/>
          <p14:tracePt t="102794" x="4813300" y="806450"/>
          <p14:tracePt t="102922" x="4813300" y="812800"/>
          <p14:tracePt t="102931" x="4800600" y="825500"/>
          <p14:tracePt t="102950" x="4787900" y="857250"/>
          <p14:tracePt t="102968" x="4756150" y="908050"/>
          <p14:tracePt t="102975" x="4737100" y="952500"/>
          <p14:tracePt t="102984" x="4711700" y="996950"/>
          <p14:tracePt t="103000" x="4673600" y="1104900"/>
          <p14:tracePt t="103016" x="4641850" y="1206500"/>
          <p14:tracePt t="103017" x="4635500" y="1250950"/>
          <p14:tracePt t="103035" x="4616450" y="1314450"/>
          <p14:tracePt t="103049" x="4610100" y="1327150"/>
          <p14:tracePt t="103066" x="4603750" y="1339850"/>
          <p14:tracePt t="103083" x="4603750" y="1346200"/>
          <p14:tracePt t="103171" x="4591050" y="1346200"/>
          <p14:tracePt t="103178" x="4572000" y="1346200"/>
          <p14:tracePt t="103186" x="4552950" y="1346200"/>
          <p14:tracePt t="103200" x="4533900" y="1346200"/>
          <p14:tracePt t="103218" x="4451350" y="1346200"/>
          <p14:tracePt t="103232" x="4419600" y="1346200"/>
          <p14:tracePt t="103249" x="4349750" y="1352550"/>
          <p14:tracePt t="103266" x="4216400" y="1352550"/>
          <p14:tracePt t="103284" x="4140200" y="1314450"/>
          <p14:tracePt t="103299" x="4083050" y="1308100"/>
          <p14:tracePt t="103316" x="4038600" y="1308100"/>
          <p14:tracePt t="103332" x="4019550" y="1308100"/>
          <p14:tracePt t="103349" x="4000500" y="1295400"/>
          <p14:tracePt t="103382" x="3994150" y="1295400"/>
          <p14:tracePt t="103499" x="3994150" y="1289050"/>
          <p14:tracePt t="103514" x="3968750" y="1289050"/>
          <p14:tracePt t="103523" x="3943350" y="1289050"/>
          <p14:tracePt t="103539" x="3873500" y="1289050"/>
          <p14:tracePt t="103549" x="3841750" y="1289050"/>
          <p14:tracePt t="103566" x="3765550" y="1282700"/>
          <p14:tracePt t="103582" x="3670300" y="1263650"/>
          <p14:tracePt t="103599" x="3581400" y="1244600"/>
          <p14:tracePt t="103616" x="3486150" y="1212850"/>
          <p14:tracePt t="103633" x="3397250" y="1187450"/>
          <p14:tracePt t="103636" x="3359150" y="1168400"/>
          <p14:tracePt t="103650" x="3270250" y="1143000"/>
          <p14:tracePt t="103667" x="3244850" y="1136650"/>
          <p14:tracePt t="103802" x="3244850" y="1143000"/>
          <p14:tracePt t="103876" x="3238500" y="1143000"/>
          <p14:tracePt t="103882" x="3225800" y="1136650"/>
          <p14:tracePt t="103904" x="3155950" y="1085850"/>
          <p14:tracePt t="103916" x="3060700" y="1022350"/>
          <p14:tracePt t="103932" x="2952750" y="933450"/>
          <p14:tracePt t="103952" x="2851150" y="831850"/>
          <p14:tracePt t="103969" x="2774950" y="755650"/>
          <p14:tracePt t="103983" x="2711450" y="692150"/>
          <p14:tracePt t="103999" x="2679700" y="622300"/>
          <p14:tracePt t="104017" x="2654300" y="565150"/>
          <p14:tracePt t="104035" x="2647950" y="539750"/>
          <p14:tracePt t="104066" x="2647950" y="527050"/>
          <p14:tracePt t="104082" x="2647950" y="514350"/>
          <p14:tracePt t="104099" x="2647950" y="501650"/>
          <p14:tracePt t="104116" x="2660650" y="476250"/>
          <p14:tracePt t="104132" x="2660650" y="444500"/>
          <p14:tracePt t="104149" x="2660650" y="419100"/>
          <p14:tracePt t="104166" x="2660650" y="387350"/>
          <p14:tracePt t="104186" x="2660650" y="368300"/>
          <p14:tracePt t="104232" x="2654300" y="368300"/>
          <p14:tracePt t="104249" x="2647950" y="368300"/>
          <p14:tracePt t="104266" x="2641600" y="368300"/>
          <p14:tracePt t="104284" x="2635250" y="368300"/>
          <p14:tracePt t="104326" x="2622550" y="368300"/>
          <p14:tracePt t="104332" x="2622550" y="374650"/>
          <p14:tracePt t="104349" x="2603500" y="374650"/>
          <p14:tracePt t="104382" x="2603500" y="381000"/>
          <p14:tracePt t="104435" x="2597150" y="381000"/>
          <p14:tracePt t="104452" x="2584450" y="381000"/>
          <p14:tracePt t="104562" x="2597150" y="381000"/>
          <p14:tracePt t="104582" x="2635250" y="381000"/>
          <p14:tracePt t="104599" x="2711450" y="381000"/>
          <p14:tracePt t="104616" x="2794000" y="381000"/>
          <p14:tracePt t="104632" x="2876550" y="381000"/>
          <p14:tracePt t="104650" x="2978150" y="381000"/>
          <p14:tracePt t="104666" x="3016250" y="381000"/>
          <p14:tracePt t="104682" x="3035300" y="381000"/>
          <p14:tracePt t="104702" x="3048000" y="381000"/>
          <p14:tracePt t="104770" x="3054350" y="381000"/>
          <p14:tracePt t="104914" x="3041650" y="381000"/>
          <p14:tracePt t="104920" x="3035300" y="381000"/>
          <p14:tracePt t="104938" x="2990850" y="381000"/>
          <p14:tracePt t="104949" x="2946400" y="381000"/>
          <p14:tracePt t="104970" x="2895600" y="393700"/>
          <p14:tracePt t="104983" x="2825750" y="393700"/>
          <p14:tracePt t="105001" x="2768600" y="400050"/>
          <p14:tracePt t="105016" x="2717800" y="400050"/>
          <p14:tracePt t="105036" x="2654300" y="400050"/>
          <p14:tracePt t="105049" x="2628900" y="400050"/>
          <p14:tracePt t="105066" x="2559050" y="400050"/>
          <p14:tracePt t="105082" x="2540000" y="400050"/>
          <p14:tracePt t="105291" x="2546350" y="400050"/>
          <p14:tracePt t="105300" x="2552700" y="400050"/>
          <p14:tracePt t="105312" x="2571750" y="400050"/>
          <p14:tracePt t="105319" x="2590800" y="400050"/>
          <p14:tracePt t="105333" x="2641600" y="400050"/>
          <p14:tracePt t="105351" x="2673350" y="400050"/>
          <p14:tracePt t="105366" x="2724150" y="425450"/>
          <p14:tracePt t="105383" x="2825750" y="457200"/>
          <p14:tracePt t="105399" x="2895600" y="469900"/>
          <p14:tracePt t="105421" x="2971800" y="476250"/>
          <p14:tracePt t="105433" x="2990850" y="476250"/>
          <p14:tracePt t="105452" x="3003550" y="476250"/>
          <p14:tracePt t="105578" x="2978150" y="476250"/>
          <p14:tracePt t="105599" x="2901950" y="476250"/>
          <p14:tracePt t="105616" x="2813050" y="476250"/>
          <p14:tracePt t="105633" x="2717800" y="476250"/>
          <p14:tracePt t="105653" x="2597150" y="463550"/>
          <p14:tracePt t="105666" x="2540000" y="457200"/>
          <p14:tracePt t="105684" x="2508250" y="450850"/>
          <p14:tracePt t="105699" x="2501900" y="450850"/>
          <p14:tracePt t="105972" x="2533650" y="450850"/>
          <p14:tracePt t="105980" x="2559050" y="450850"/>
          <p14:tracePt t="105999" x="2635250" y="450850"/>
          <p14:tracePt t="106016" x="2724150" y="488950"/>
          <p14:tracePt t="106035" x="2927350" y="520700"/>
          <p14:tracePt t="106050" x="2984500" y="520700"/>
          <p14:tracePt t="106066" x="3105150" y="520700"/>
          <p14:tracePt t="106082" x="3111500" y="520700"/>
          <p14:tracePt t="106178" x="3111500" y="514350"/>
          <p14:tracePt t="106187" x="3111500" y="508000"/>
          <p14:tracePt t="106204" x="3092450" y="508000"/>
          <p14:tracePt t="106219" x="3060700" y="508000"/>
          <p14:tracePt t="106235" x="3016250" y="508000"/>
          <p14:tracePt t="106249" x="2997200" y="539750"/>
          <p14:tracePt t="106266" x="2876550" y="774700"/>
          <p14:tracePt t="106285" x="2774950" y="1035050"/>
          <p14:tracePt t="106299" x="2667000" y="1371600"/>
          <p14:tracePt t="106316" x="2540000" y="1714500"/>
          <p14:tracePt t="106332" x="2438400" y="2006600"/>
          <p14:tracePt t="106349" x="2349500" y="2247900"/>
          <p14:tracePt t="106366" x="2292350" y="2413000"/>
          <p14:tracePt t="106382" x="2247900" y="2508250"/>
          <p14:tracePt t="106399" x="2216150" y="2546350"/>
          <p14:tracePt t="106419" x="2184400" y="2559050"/>
          <p14:tracePt t="106556" x="2146300" y="2533650"/>
          <p14:tracePt t="106564" x="2146300" y="2514600"/>
          <p14:tracePt t="106582" x="2120900" y="2508250"/>
          <p14:tracePt t="106599" x="2120900" y="2501900"/>
          <p14:tracePt t="106617" x="2114550" y="2501900"/>
          <p14:tracePt t="106632" x="2146300" y="2565400"/>
          <p14:tracePt t="106649" x="2228850" y="2705100"/>
          <p14:tracePt t="106657" x="2292350" y="2794000"/>
          <p14:tracePt t="106665" x="2355850" y="2889250"/>
          <p14:tracePt t="106668" x="2425700" y="2984500"/>
          <p14:tracePt t="106674" x="2489200" y="3073400"/>
          <p14:tracePt t="106682" x="2571750" y="3168650"/>
          <p14:tracePt t="106700" x="2781300" y="3371850"/>
          <p14:tracePt t="106718" x="3003550" y="3517900"/>
          <p14:tracePt t="106732" x="3181350" y="3587750"/>
          <p14:tracePt t="106749" x="3314700" y="3619500"/>
          <p14:tracePt t="106766" x="3371850" y="3619500"/>
          <p14:tracePt t="106785" x="3409950" y="3619500"/>
          <p14:tracePt t="106799" x="3435350" y="3606800"/>
          <p14:tracePt t="106816" x="3454400" y="3587750"/>
          <p14:tracePt t="106832" x="3486150" y="3568700"/>
          <p14:tracePt t="106849" x="3511550" y="3543300"/>
          <p14:tracePt t="106851" x="3524250" y="3543300"/>
          <p14:tracePt t="106866" x="3543300" y="3530600"/>
          <p14:tracePt t="106883" x="3549650" y="3524250"/>
          <p14:tracePt t="106916" x="3556000" y="3524250"/>
          <p14:tracePt t="106969" x="3549650" y="3517900"/>
          <p14:tracePt t="106983" x="3543300" y="3517900"/>
          <p14:tracePt t="107000" x="3543300" y="3511550"/>
          <p14:tracePt t="107035" x="3536950" y="3511550"/>
          <p14:tracePt t="107427" x="3536950" y="3505200"/>
          <p14:tracePt t="107443" x="3536950" y="3492500"/>
          <p14:tracePt t="107454" x="3536950" y="3486150"/>
          <p14:tracePt t="107537" x="3536950" y="3479800"/>
          <p14:tracePt t="107547" x="3536950" y="3473450"/>
          <p14:tracePt t="107566" x="3536950" y="3467100"/>
          <p14:tracePt t="107583" x="3530600" y="3467100"/>
          <p14:tracePt t="107599" x="3530600" y="3460750"/>
          <p14:tracePt t="107632" x="3524250" y="3448050"/>
          <p14:tracePt t="107655" x="3511550" y="3390900"/>
          <p14:tracePt t="107664" x="3505200" y="3365500"/>
          <p14:tracePt t="107673" x="3492500" y="3327400"/>
          <p14:tracePt t="107680" x="3479800" y="3289300"/>
          <p14:tracePt t="107687" x="3460750" y="3251200"/>
          <p14:tracePt t="107699" x="3416300" y="3124200"/>
          <p14:tracePt t="107719" x="3352800" y="2978150"/>
          <p14:tracePt t="107732" x="3270250" y="2825750"/>
          <p14:tracePt t="107749" x="3181350" y="2698750"/>
          <p14:tracePt t="107766" x="3130550" y="2590800"/>
          <p14:tracePt t="107785" x="3098800" y="2482850"/>
          <p14:tracePt t="107799" x="3092450" y="2381250"/>
          <p14:tracePt t="107816" x="3092450" y="2292350"/>
          <p14:tracePt t="107832" x="3092450" y="2190750"/>
          <p14:tracePt t="107849" x="3092450" y="2089150"/>
          <p14:tracePt t="107866" x="3092450" y="1943100"/>
          <p14:tracePt t="107883" x="3092450" y="1847850"/>
          <p14:tracePt t="107899" x="3060700" y="1720850"/>
          <p14:tracePt t="107916" x="2997200" y="1543050"/>
          <p14:tracePt t="107934" x="2870200" y="1314450"/>
          <p14:tracePt t="107949" x="2749550" y="1136650"/>
          <p14:tracePt t="107969" x="2660650" y="1035050"/>
          <p14:tracePt t="107983" x="2616200" y="952500"/>
          <p14:tracePt t="108000" x="2565400" y="882650"/>
          <p14:tracePt t="108016" x="2540000" y="812800"/>
          <p14:tracePt t="108032" x="2527300" y="774700"/>
          <p14:tracePt t="108035" x="2527300" y="762000"/>
          <p14:tracePt t="108049" x="2527300" y="755650"/>
          <p14:tracePt t="108067" x="2527300" y="717550"/>
          <p14:tracePt t="108082" x="2527300" y="679450"/>
          <p14:tracePt t="108099" x="2514600" y="635000"/>
          <p14:tracePt t="108116" x="2508250" y="615950"/>
          <p14:tracePt t="108132" x="2501900" y="609600"/>
          <p14:tracePt t="108149" x="2501900" y="603250"/>
          <p14:tracePt t="108168" x="2501900" y="590550"/>
          <p14:tracePt t="108182" x="2501900" y="577850"/>
          <p14:tracePt t="108199" x="2508250" y="558800"/>
          <p14:tracePt t="108219" x="2527300" y="508000"/>
          <p14:tracePt t="108232" x="2527300" y="488950"/>
          <p14:tracePt t="108249" x="2540000" y="450850"/>
          <p14:tracePt t="108266" x="2546350" y="438150"/>
          <p14:tracePt t="108346" x="2546350" y="425450"/>
          <p14:tracePt t="108356" x="2546350" y="412750"/>
          <p14:tracePt t="108366" x="2546350" y="406400"/>
          <p14:tracePt t="108592" x="2552700" y="406400"/>
          <p14:tracePt t="108603" x="2578100" y="406400"/>
          <p14:tracePt t="108616" x="2597150" y="400050"/>
          <p14:tracePt t="108618" x="2628900" y="400050"/>
          <p14:tracePt t="108633" x="2660650" y="400050"/>
          <p14:tracePt t="108649" x="2736850" y="400050"/>
          <p14:tracePt t="108658" x="2781300" y="400050"/>
          <p14:tracePt t="108663" x="2813050" y="400050"/>
          <p14:tracePt t="108674" x="2863850" y="393700"/>
          <p14:tracePt t="108685" x="2882900" y="393700"/>
          <p14:tracePt t="108699" x="2908300" y="393700"/>
          <p14:tracePt t="108718" x="2921000" y="393700"/>
          <p14:tracePt t="108732" x="2946400" y="393700"/>
          <p14:tracePt t="108749" x="2959100" y="393700"/>
          <p14:tracePt t="108766" x="2978150" y="393700"/>
          <p14:tracePt t="108783" x="2990850" y="393700"/>
          <p14:tracePt t="108850" x="2997200" y="393700"/>
          <p14:tracePt t="108858" x="3009900" y="393700"/>
          <p14:tracePt t="108873" x="3022600" y="393700"/>
          <p14:tracePt t="108883" x="3041650" y="393700"/>
          <p14:tracePt t="109002" x="3035300" y="393700"/>
          <p14:tracePt t="109012" x="3009900" y="393700"/>
          <p14:tracePt t="109036" x="2914650" y="393700"/>
          <p14:tracePt t="109050" x="2844800" y="393700"/>
          <p14:tracePt t="109067" x="2768600" y="393700"/>
          <p14:tracePt t="109083" x="2679700" y="393700"/>
          <p14:tracePt t="109099" x="2622550" y="393700"/>
          <p14:tracePt t="109116" x="2565400" y="393700"/>
          <p14:tracePt t="109133" x="2520950" y="393700"/>
          <p14:tracePt t="109154" x="2470150" y="393700"/>
          <p14:tracePt t="109168" x="2463800" y="393700"/>
          <p14:tracePt t="109490" x="2476500" y="393700"/>
          <p14:tracePt t="109499" x="2489200" y="393700"/>
          <p14:tracePt t="109516" x="2527300" y="393700"/>
          <p14:tracePt t="109536" x="2597150" y="393700"/>
          <p14:tracePt t="109549" x="2667000" y="406400"/>
          <p14:tracePt t="109566" x="2730500" y="400050"/>
          <p14:tracePt t="109582" x="2787650" y="400050"/>
          <p14:tracePt t="109599" x="2832100" y="400050"/>
          <p14:tracePt t="109616" x="2870200" y="393700"/>
          <p14:tracePt t="109632" x="2876550" y="393700"/>
          <p14:tracePt t="110036" x="2876550" y="387350"/>
          <p14:tracePt t="110051" x="2876550" y="381000"/>
          <p14:tracePt t="110060" x="2870200" y="381000"/>
          <p14:tracePt t="111263" x="2851150" y="469900"/>
          <p14:tracePt t="111269" x="2832100" y="577850"/>
          <p14:tracePt t="111287" x="2825750" y="844550"/>
          <p14:tracePt t="111293" x="2825750" y="990600"/>
          <p14:tracePt t="111301" x="2825750" y="1136650"/>
          <p14:tracePt t="111316" x="2806700" y="1504950"/>
          <p14:tracePt t="111333" x="2800350" y="1943100"/>
          <p14:tracePt t="111350" x="2825750" y="2400300"/>
          <p14:tracePt t="111366" x="2870200" y="2832100"/>
          <p14:tracePt t="111383" x="2940050" y="3175000"/>
          <p14:tracePt t="111399" x="3009900" y="3390900"/>
          <p14:tracePt t="111418" x="3067050" y="3549650"/>
          <p14:tracePt t="111432" x="3079750" y="3575050"/>
          <p14:tracePt t="111451" x="3092450" y="3587750"/>
          <p14:tracePt t="111483" x="3092450" y="3562350"/>
          <p14:tracePt t="111499" x="3092450" y="3517900"/>
          <p14:tracePt t="111520" x="3105150" y="3492500"/>
          <p14:tracePt t="111535" x="3111500" y="3486150"/>
          <p14:tracePt t="111541" x="3117850" y="3486150"/>
          <p14:tracePt t="111554" x="3124200" y="3486150"/>
          <p14:tracePt t="111566" x="3130550" y="3486150"/>
          <p14:tracePt t="111583" x="3162300" y="3498850"/>
          <p14:tracePt t="111599" x="3200400" y="3511550"/>
          <p14:tracePt t="111616" x="3257550" y="3524250"/>
          <p14:tracePt t="111633" x="3308350" y="3524250"/>
          <p14:tracePt t="111638" x="3333750" y="3524250"/>
          <p14:tracePt t="111650" x="3359150" y="3524250"/>
          <p14:tracePt t="111666" x="3429000" y="3524250"/>
          <p14:tracePt t="111684" x="3479800" y="3524250"/>
          <p14:tracePt t="111699" x="3498850" y="3524250"/>
          <p14:tracePt t="111756" x="3498850" y="3530600"/>
          <p14:tracePt t="111766" x="3505200" y="3530600"/>
          <p14:tracePt t="111784" x="3511550" y="3549650"/>
          <p14:tracePt t="111799" x="3549650" y="3568700"/>
          <p14:tracePt t="111816" x="3594100" y="3575050"/>
          <p14:tracePt t="111832" x="3632200" y="3575050"/>
          <p14:tracePt t="111834" x="3651250" y="3575050"/>
          <p14:tracePt t="111849" x="3670300" y="3575050"/>
          <p14:tracePt t="111866" x="3702050" y="3575050"/>
          <p14:tracePt t="111883" x="3708400" y="3575050"/>
          <p14:tracePt t="111932" x="3708400" y="3568700"/>
          <p14:tracePt t="111950" x="3714750" y="3562350"/>
          <p14:tracePt t="111969" x="3721100" y="3543300"/>
          <p14:tracePt t="111983" x="3727450" y="3530600"/>
          <p14:tracePt t="111999" x="3740150" y="3517900"/>
          <p14:tracePt t="112016" x="3740150" y="3498850"/>
          <p14:tracePt t="112035" x="3740150" y="3467100"/>
          <p14:tracePt t="112049" x="3740150" y="3460750"/>
          <p14:tracePt t="112066" x="3740150" y="3429000"/>
          <p14:tracePt t="112082" x="3740150" y="3409950"/>
          <p14:tracePt t="112099" x="3708400" y="3378200"/>
          <p14:tracePt t="112116" x="3657600" y="3365500"/>
          <p14:tracePt t="112132" x="3600450" y="3346450"/>
          <p14:tracePt t="112152" x="3511550" y="3314700"/>
          <p14:tracePt t="112166" x="3429000" y="3289300"/>
          <p14:tracePt t="112184" x="3384550" y="3263900"/>
          <p14:tracePt t="112202" x="3340100" y="3263900"/>
          <p14:tracePt t="112220" x="3295650" y="3263900"/>
          <p14:tracePt t="112230" x="3263900" y="3263900"/>
          <p14:tracePt t="112241" x="3238500" y="3263900"/>
          <p14:tracePt t="112250" x="3181350" y="3251200"/>
          <p14:tracePt t="112266" x="3117850" y="3238500"/>
          <p14:tracePt t="112285" x="3041650" y="3225800"/>
          <p14:tracePt t="112300" x="2946400" y="3206750"/>
          <p14:tracePt t="112316" x="2863850" y="3200400"/>
          <p14:tracePt t="112337" x="2755900" y="3200400"/>
          <p14:tracePt t="112349" x="2654300" y="3200400"/>
          <p14:tracePt t="112366" x="2559050" y="3200400"/>
          <p14:tracePt t="112387" x="2451100" y="3200400"/>
          <p14:tracePt t="112405" x="2292350" y="3200400"/>
          <p14:tracePt t="112419" x="2209800" y="3200400"/>
          <p14:tracePt t="112437" x="2146300" y="3200400"/>
          <p14:tracePt t="112450" x="2089150" y="3206750"/>
          <p14:tracePt t="112470" x="2044700" y="3206750"/>
          <p14:tracePt t="112486" x="2019300" y="3219450"/>
          <p14:tracePt t="112502" x="1993900" y="3219450"/>
          <p14:tracePt t="112516" x="1968500" y="3238500"/>
          <p14:tracePt t="112535" x="1930400" y="3257550"/>
          <p14:tracePt t="112549" x="1873250" y="3289300"/>
          <p14:tracePt t="112566" x="1816100" y="3308350"/>
          <p14:tracePt t="112582" x="1778000" y="3340100"/>
          <p14:tracePt t="112599" x="1752600" y="3365500"/>
          <p14:tracePt t="112616" x="1727200" y="3371850"/>
          <p14:tracePt t="112633" x="1714500" y="3384550"/>
          <p14:tracePt t="112636" x="1714500" y="3390900"/>
          <p14:tracePt t="112649" x="1701800" y="3403600"/>
          <p14:tracePt t="112668" x="1682750" y="3454400"/>
          <p14:tracePt t="112683" x="1676400" y="3505200"/>
          <p14:tracePt t="112699" x="1657350" y="3568700"/>
          <p14:tracePt t="112718" x="1638300" y="3638550"/>
          <p14:tracePt t="112738" x="1638300" y="3733800"/>
          <p14:tracePt t="112750" x="1701800" y="3841750"/>
          <p14:tracePt t="112766" x="1790700" y="3962400"/>
          <p14:tracePt t="112785" x="1924050" y="4089400"/>
          <p14:tracePt t="112799" x="2082800" y="4191000"/>
          <p14:tracePt t="112816" x="2279650" y="4248150"/>
          <p14:tracePt t="112832" x="2520950" y="4330700"/>
          <p14:tracePt t="112849" x="2787650" y="4400550"/>
          <p14:tracePt t="112850" x="2914650" y="4432300"/>
          <p14:tracePt t="112866" x="3155950" y="4432300"/>
          <p14:tracePt t="112883" x="3384550" y="4425950"/>
          <p14:tracePt t="112899" x="3575050" y="4381500"/>
          <p14:tracePt t="112916" x="3727450" y="4298950"/>
          <p14:tracePt t="112935" x="3810000" y="4216400"/>
          <p14:tracePt t="112953" x="3829050" y="4140200"/>
          <p14:tracePt t="112969" x="3822700" y="4064000"/>
          <p14:tracePt t="112982" x="3778250" y="3975100"/>
          <p14:tracePt t="112999" x="3683000" y="3886200"/>
          <p14:tracePt t="113016" x="3517900" y="3778250"/>
          <p14:tracePt t="113035" x="3219450" y="3619500"/>
          <p14:tracePt t="113049" x="3124200" y="3575050"/>
          <p14:tracePt t="113066" x="2819400" y="3422650"/>
          <p14:tracePt t="113082" x="2641600" y="3352800"/>
          <p14:tracePt t="113099" x="2501900" y="3302000"/>
          <p14:tracePt t="113116" x="2400300" y="3257550"/>
          <p14:tracePt t="113133" x="2298700" y="3206750"/>
          <p14:tracePt t="113149" x="2247900" y="3155950"/>
          <p14:tracePt t="113168" x="2209800" y="3124200"/>
          <p14:tracePt t="113185" x="2197100" y="3105150"/>
          <p14:tracePt t="113199" x="2171700" y="3073400"/>
          <p14:tracePt t="113219" x="2146300" y="3003550"/>
          <p14:tracePt t="113232" x="2139950" y="2978150"/>
          <p14:tracePt t="113250" x="2139950" y="2940050"/>
          <p14:tracePt t="113266" x="2133600" y="2914650"/>
          <p14:tracePt t="113285" x="2114550" y="2863850"/>
          <p14:tracePt t="113299" x="2114550" y="2819400"/>
          <p14:tracePt t="113316" x="2114550" y="2787650"/>
          <p14:tracePt t="113333" x="2114550" y="2781300"/>
          <p14:tracePt t="113349" x="2114550" y="2774950"/>
          <p14:tracePt t="113458" x="2101850" y="2774950"/>
          <p14:tracePt t="113472" x="2089150" y="2774950"/>
          <p14:tracePt t="113483" x="2025650" y="2774950"/>
          <p14:tracePt t="113499" x="1917700" y="2800350"/>
          <p14:tracePt t="113516" x="1816100" y="2825750"/>
          <p14:tracePt t="113532" x="1720850" y="2838450"/>
          <p14:tracePt t="113550" x="1593850" y="2863850"/>
          <p14:tracePt t="113566" x="1479550" y="2882900"/>
          <p14:tracePt t="113582" x="1390650" y="2882900"/>
          <p14:tracePt t="113599" x="1339850" y="2882900"/>
          <p14:tracePt t="113616" x="1314450" y="2882900"/>
          <p14:tracePt t="113633" x="1289050" y="2882900"/>
          <p14:tracePt t="113771" x="1289050" y="2895600"/>
          <p14:tracePt t="113786" x="1289050" y="2921000"/>
          <p14:tracePt t="113792" x="1289050" y="2971800"/>
          <p14:tracePt t="113799" x="1270000" y="3022600"/>
          <p14:tracePt t="113816" x="1225550" y="3136900"/>
          <p14:tracePt t="113832" x="1181100" y="3257550"/>
          <p14:tracePt t="113849" x="1130300" y="3378200"/>
          <p14:tracePt t="113866" x="1041400" y="3549650"/>
          <p14:tracePt t="113883" x="984250" y="3632200"/>
          <p14:tracePt t="113899" x="946150" y="3702050"/>
          <p14:tracePt t="113916" x="901700" y="3759200"/>
          <p14:tracePt t="113935" x="882650" y="3797300"/>
          <p14:tracePt t="113949" x="863600" y="3822700"/>
          <p14:tracePt t="113969" x="857250" y="3829050"/>
          <p14:tracePt t="114034" x="850900" y="3829050"/>
          <p14:tracePt t="114066" x="850900" y="3822700"/>
          <p14:tracePt t="114178" x="850900" y="3816350"/>
          <p14:tracePt t="114187" x="850900" y="3790950"/>
          <p14:tracePt t="114199" x="850900" y="3778250"/>
          <p14:tracePt t="114218" x="850900" y="3752850"/>
          <p14:tracePt t="114233" x="850900" y="3740150"/>
          <p14:tracePt t="114285" x="850900" y="3733800"/>
          <p14:tracePt t="114299" x="863600" y="3708400"/>
          <p14:tracePt t="114316" x="914400" y="3695700"/>
          <p14:tracePt t="114333" x="965200" y="3676650"/>
          <p14:tracePt t="114349" x="1066800" y="3676650"/>
          <p14:tracePt t="114366" x="1149350" y="3670300"/>
          <p14:tracePt t="114383" x="1238250" y="3670300"/>
          <p14:tracePt t="114405" x="1384300" y="3670300"/>
          <p14:tracePt t="114417" x="1460500" y="3670300"/>
          <p14:tracePt t="114434" x="1517650" y="3670300"/>
          <p14:tracePt t="114451" x="1568450" y="3670300"/>
          <p14:tracePt t="114468" x="1593850" y="3670300"/>
          <p14:tracePt t="114482" x="1663700" y="3670300"/>
          <p14:tracePt t="114499" x="1746250" y="3657600"/>
          <p14:tracePt t="114516" x="1809750" y="3638550"/>
          <p14:tracePt t="114535" x="1847850" y="3619500"/>
          <p14:tracePt t="114549" x="1873250" y="3613150"/>
          <p14:tracePt t="114566" x="1892300" y="3606800"/>
          <p14:tracePt t="114583" x="1924050" y="3600450"/>
          <p14:tracePt t="114599" x="1974850" y="3587750"/>
          <p14:tracePt t="114616" x="2019300" y="3562350"/>
          <p14:tracePt t="114633" x="2057400" y="3543300"/>
          <p14:tracePt t="114654" x="2120900" y="3498850"/>
          <p14:tracePt t="114659" x="2133600" y="3479800"/>
          <p14:tracePt t="114666" x="2139950" y="3454400"/>
          <p14:tracePt t="114686" x="2171700" y="3403600"/>
          <p14:tracePt t="114700" x="2184400" y="3340100"/>
          <p14:tracePt t="114718" x="2197100" y="3257550"/>
          <p14:tracePt t="114732" x="2203450" y="3155950"/>
          <p14:tracePt t="114750" x="2203450" y="3060700"/>
          <p14:tracePt t="114766" x="2197100" y="2971800"/>
          <p14:tracePt t="114784" x="2197100" y="2908300"/>
          <p14:tracePt t="114799" x="2197100" y="2844800"/>
          <p14:tracePt t="114816" x="2197100" y="2800350"/>
          <p14:tracePt t="114833" x="2197100" y="2787650"/>
          <p14:tracePt t="114849" x="2197100" y="2781300"/>
          <p14:tracePt t="114909" x="2190750" y="2781300"/>
          <p14:tracePt t="114922" x="2184400" y="2781300"/>
          <p14:tracePt t="115002" x="2178050" y="2781300"/>
          <p14:tracePt t="115018" x="2178050" y="2806700"/>
          <p14:tracePt t="115031" x="2159000" y="2838450"/>
          <p14:tracePt t="115037" x="2146300" y="2882900"/>
          <p14:tracePt t="115049" x="2133600" y="2927350"/>
          <p14:tracePt t="115066" x="2082800" y="3079750"/>
          <p14:tracePt t="115083" x="2038350" y="3162300"/>
          <p14:tracePt t="115099" x="2006600" y="3244850"/>
          <p14:tracePt t="115116" x="1987550" y="3302000"/>
          <p14:tracePt t="115133" x="1974850" y="3346450"/>
          <p14:tracePt t="115153" x="1968500" y="3384550"/>
          <p14:tracePt t="115166" x="1955800" y="3422650"/>
          <p14:tracePt t="115182" x="1936750" y="3467100"/>
          <p14:tracePt t="115202" x="1911350" y="3498850"/>
          <p14:tracePt t="115218" x="1905000" y="3511550"/>
          <p14:tracePt t="115233" x="1879600" y="3536950"/>
          <p14:tracePt t="115249" x="1854200" y="3556000"/>
          <p14:tracePt t="115266" x="1778000" y="3587750"/>
          <p14:tracePt t="115285" x="1720850" y="3600450"/>
          <p14:tracePt t="115299" x="1670050" y="3613150"/>
          <p14:tracePt t="115316" x="1612900" y="3619500"/>
          <p14:tracePt t="115333" x="1536700" y="3625850"/>
          <p14:tracePt t="115349" x="1422400" y="3625850"/>
          <p14:tracePt t="115366" x="1320800" y="3619500"/>
          <p14:tracePt t="115382" x="1238250" y="3619500"/>
          <p14:tracePt t="115400" x="1168400" y="3613150"/>
          <p14:tracePt t="115416" x="1111250" y="3600450"/>
          <p14:tracePt t="115436" x="1085850" y="3594100"/>
          <p14:tracePt t="115450" x="1085850" y="3587750"/>
          <p14:tracePt t="115538" x="1085850" y="3575050"/>
          <p14:tracePt t="115547" x="1085850" y="3549650"/>
          <p14:tracePt t="115554" x="1085850" y="3517900"/>
          <p14:tracePt t="115566" x="1104900" y="3492500"/>
          <p14:tracePt t="115583" x="1136650" y="3409950"/>
          <p14:tracePt t="115599" x="1168400" y="3308350"/>
          <p14:tracePt t="115617" x="1200150" y="3200400"/>
          <p14:tracePt t="115633" x="1225550" y="3130550"/>
          <p14:tracePt t="115654" x="1238250" y="3073400"/>
          <p14:tracePt t="115668" x="1244600" y="3035300"/>
          <p14:tracePt t="115686" x="1250950" y="2984500"/>
          <p14:tracePt t="115699" x="1250950" y="2940050"/>
          <p14:tracePt t="115719" x="1250950" y="2927350"/>
          <p14:tracePt t="115733" x="1250950" y="2921000"/>
          <p14:tracePt t="115811" x="1257300" y="2921000"/>
          <p14:tracePt t="115818" x="1295400" y="2933700"/>
          <p14:tracePt t="115827" x="1352550" y="2971800"/>
          <p14:tracePt t="115850" x="1492250" y="3098800"/>
          <p14:tracePt t="115866" x="1593850" y="3168650"/>
          <p14:tracePt t="115883" x="1695450" y="3232150"/>
          <p14:tracePt t="115899" x="1797050" y="3295650"/>
          <p14:tracePt t="115916" x="1873250" y="3327400"/>
          <p14:tracePt t="115933" x="1962150" y="3359150"/>
          <p14:tracePt t="115953" x="2006600" y="3371850"/>
          <p14:tracePt t="115968" x="2012950" y="3371850"/>
          <p14:tracePt t="116032" x="2032000" y="3371850"/>
          <p14:tracePt t="116038" x="2044700" y="3384550"/>
          <p14:tracePt t="116049" x="2082800" y="3403600"/>
          <p14:tracePt t="116066" x="2209800" y="3448050"/>
          <p14:tracePt t="116083" x="2501900" y="3536950"/>
          <p14:tracePt t="116099" x="2832100" y="3638550"/>
          <p14:tracePt t="116116" x="3276600" y="3740150"/>
          <p14:tracePt t="116132" x="3784600" y="3848100"/>
          <p14:tracePt t="116149" x="4286250" y="3937000"/>
          <p14:tracePt t="116166" x="4724400" y="4013200"/>
          <p14:tracePt t="116185" x="5060950" y="4057650"/>
          <p14:tracePt t="116199" x="5340350" y="4064000"/>
          <p14:tracePt t="116218" x="5575300" y="4064000"/>
          <p14:tracePt t="116222" x="5657850" y="4064000"/>
          <p14:tracePt t="116232" x="5702300" y="4064000"/>
          <p14:tracePt t="116250" x="5657850" y="4064000"/>
          <p14:tracePt t="116396" x="5651500" y="4064000"/>
          <p14:tracePt t="116412" x="5537200" y="4038600"/>
          <p14:tracePt t="116424" x="5511800" y="4025900"/>
          <p14:tracePt t="116433" x="5499100" y="4013200"/>
          <p14:tracePt t="116450" x="5492750" y="4000500"/>
          <p14:tracePt t="116469" x="5492750" y="3968750"/>
          <p14:tracePt t="116483" x="5486400" y="3956050"/>
          <p14:tracePt t="116501" x="5480050" y="3956050"/>
          <p14:tracePt t="116549" x="5473700" y="3956050"/>
          <p14:tracePt t="116566" x="5486400" y="3956050"/>
          <p14:tracePt t="116583" x="5575300" y="3968750"/>
          <p14:tracePt t="116599" x="5702300" y="3987800"/>
          <p14:tracePt t="116616" x="5861050" y="3987800"/>
          <p14:tracePt t="116632" x="6051550" y="3987800"/>
          <p14:tracePt t="116653" x="6375400" y="3981450"/>
          <p14:tracePt t="116666" x="6584950" y="3975100"/>
          <p14:tracePt t="116683" x="6788150" y="3975100"/>
          <p14:tracePt t="116701" x="6927850" y="3943350"/>
          <p14:tracePt t="116718" x="7023100" y="3898900"/>
          <p14:tracePt t="116733" x="7092950" y="3854450"/>
          <p14:tracePt t="116749" x="7118350" y="3841750"/>
          <p14:tracePt t="116766" x="7118350" y="3835400"/>
          <p14:tracePt t="116818" x="7131050" y="3835400"/>
          <p14:tracePt t="116833" x="7150100" y="3835400"/>
          <p14:tracePt t="116849" x="7194550" y="3835400"/>
          <p14:tracePt t="116851" x="7219950" y="3835400"/>
          <p14:tracePt t="116866" x="7258050" y="3835400"/>
          <p14:tracePt t="116882" x="7277100" y="3835400"/>
          <p14:tracePt t="116900" x="7289800" y="3835400"/>
          <p14:tracePt t="116950" x="7283450" y="3835400"/>
          <p14:tracePt t="116968" x="7258050" y="3835400"/>
          <p14:tracePt t="116971" x="7239000" y="3835400"/>
          <p14:tracePt t="116983" x="7200900" y="3829050"/>
          <p14:tracePt t="117005" x="7080250" y="3784600"/>
          <p14:tracePt t="117016" x="7042150" y="3771900"/>
          <p14:tracePt t="117034" x="6934200" y="3733800"/>
          <p14:tracePt t="117051" x="6902450" y="3689350"/>
          <p14:tracePt t="117066" x="6845300" y="3606800"/>
          <p14:tracePt t="117084" x="6794500" y="3511550"/>
          <p14:tracePt t="117099" x="6756400" y="3441700"/>
          <p14:tracePt t="117116" x="6731000" y="3397250"/>
          <p14:tracePt t="117132" x="6718300" y="3365500"/>
          <p14:tracePt t="117149" x="6705600" y="3321050"/>
          <p14:tracePt t="117167" x="6680200" y="3263900"/>
          <p14:tracePt t="117182" x="6667500" y="3200400"/>
          <p14:tracePt t="117204" x="6642100" y="3117850"/>
          <p14:tracePt t="117218" x="6635750" y="3086100"/>
          <p14:tracePt t="117232" x="6604000" y="3028950"/>
          <p14:tracePt t="117250" x="6578600" y="2959100"/>
          <p14:tracePt t="117266" x="6565900" y="2927350"/>
          <p14:tracePt t="117285" x="6565900" y="2914650"/>
          <p14:tracePt t="117299" x="6559550" y="2908300"/>
          <p14:tracePt t="117522" x="6578600" y="2908300"/>
          <p14:tracePt t="117536" x="6623050" y="2908300"/>
          <p14:tracePt t="117543" x="6661150" y="2914650"/>
          <p14:tracePt t="117550" x="6705600" y="2933700"/>
          <p14:tracePt t="117566" x="6781800" y="2952750"/>
          <p14:tracePt t="117583" x="6896100" y="2997200"/>
          <p14:tracePt t="117599" x="7061200" y="3054350"/>
          <p14:tracePt t="117616" x="7245350" y="3111500"/>
          <p14:tracePt t="117632" x="7353300" y="3149600"/>
          <p14:tracePt t="117638" x="7372350" y="3155950"/>
          <p14:tracePt t="117649" x="7378700" y="3155950"/>
          <p14:tracePt t="117706" x="7378700" y="3162300"/>
          <p14:tracePt t="117722" x="7346950" y="3175000"/>
          <p14:tracePt t="117732" x="7251700" y="3206750"/>
          <p14:tracePt t="117749" x="7092950" y="3263900"/>
          <p14:tracePt t="117766" x="6927850" y="3365500"/>
          <p14:tracePt t="117786" x="6769100" y="3473450"/>
          <p14:tracePt t="117799" x="6648450" y="3606800"/>
          <p14:tracePt t="117819" x="6559550" y="3810000"/>
          <p14:tracePt t="117833" x="6534150" y="3860800"/>
          <p14:tracePt t="117850" x="6565900" y="3930650"/>
          <p14:tracePt t="117866" x="6604000" y="3956050"/>
          <p14:tracePt t="117883" x="6661150" y="3968750"/>
          <p14:tracePt t="117899" x="6705600" y="3987800"/>
          <p14:tracePt t="117919" x="6724650" y="3994150"/>
          <p14:tracePt t="117949" x="6718300" y="4000500"/>
          <p14:tracePt t="117968" x="6673850" y="4025900"/>
          <p14:tracePt t="117974" x="6635750" y="4032250"/>
          <p14:tracePt t="117983" x="6591300" y="4044950"/>
          <p14:tracePt t="118002" x="6483350" y="4044950"/>
          <p14:tracePt t="118016" x="6451600" y="4051300"/>
          <p14:tracePt t="118034" x="6356350" y="4044950"/>
          <p14:tracePt t="118050" x="6280150" y="3994150"/>
          <p14:tracePt t="118066" x="6203950" y="3911600"/>
          <p14:tracePt t="118083" x="6121400" y="3810000"/>
          <p14:tracePt t="118099" x="6064250" y="3733800"/>
          <p14:tracePt t="118116" x="6045200" y="3683000"/>
          <p14:tracePt t="118132" x="6032500" y="3644900"/>
          <p14:tracePt t="118152" x="6032500" y="3594100"/>
          <p14:tracePt t="118166" x="6051550" y="3524250"/>
          <p14:tracePt t="118183" x="6172200" y="3467100"/>
          <p14:tracePt t="118201" x="6337300" y="3409950"/>
          <p14:tracePt t="118220" x="6648450" y="3359150"/>
          <p14:tracePt t="118229" x="6775450" y="3352800"/>
          <p14:tracePt t="118243" x="6991350" y="3352800"/>
          <p14:tracePt t="118252" x="7092950" y="3352800"/>
          <p14:tracePt t="118266" x="7264400" y="3359150"/>
          <p14:tracePt t="118285" x="7404100" y="3403600"/>
          <p14:tracePt t="118299" x="7505700" y="3473450"/>
          <p14:tracePt t="118316" x="7562850" y="3587750"/>
          <p14:tracePt t="118333" x="7575550" y="3689350"/>
          <p14:tracePt t="118349" x="7537450" y="3784600"/>
          <p14:tracePt t="118366" x="7467600" y="3892550"/>
          <p14:tracePt t="118385" x="7353300" y="3949700"/>
          <p14:tracePt t="118399" x="7181850" y="4000500"/>
          <p14:tracePt t="118418" x="6927850" y="4038600"/>
          <p14:tracePt t="118435" x="6756400" y="4038600"/>
          <p14:tracePt t="118450" x="6553200" y="4013200"/>
          <p14:tracePt t="118470" x="6350000" y="3943350"/>
          <p14:tracePt t="118483" x="6184900" y="3886200"/>
          <p14:tracePt t="118502" x="6083300" y="3803650"/>
          <p14:tracePt t="118516" x="6032500" y="3702050"/>
          <p14:tracePt t="118533" x="6026150" y="3575050"/>
          <p14:tracePt t="118549" x="6032500" y="3422650"/>
          <p14:tracePt t="118566" x="6076950" y="3308350"/>
          <p14:tracePt t="118582" x="6108700" y="3219450"/>
          <p14:tracePt t="118599" x="6121400" y="3168650"/>
          <p14:tracePt t="118617" x="6121400" y="3124200"/>
          <p14:tracePt t="118633" x="6121400" y="3086100"/>
          <p14:tracePt t="118650" x="6127750" y="3041650"/>
          <p14:tracePt t="118655" x="6134100" y="3022600"/>
          <p14:tracePt t="118669" x="6146800" y="2990850"/>
          <p14:tracePt t="118683" x="6153150" y="2971800"/>
          <p14:tracePt t="118699" x="6153150" y="2965450"/>
          <p14:tracePt t="118803" x="6153150" y="2971800"/>
          <p14:tracePt t="118811" x="6153150" y="3009900"/>
          <p14:tracePt t="118818" x="6159500" y="3048000"/>
          <p14:tracePt t="118833" x="6165850" y="3092450"/>
          <p14:tracePt t="118850" x="6197600" y="3251200"/>
          <p14:tracePt t="118867" x="6254750" y="3346450"/>
          <p14:tracePt t="118884" x="6324600" y="3371850"/>
          <p14:tracePt t="118904" x="6400800" y="3371850"/>
          <p14:tracePt t="118916" x="6457950" y="3359150"/>
          <p14:tracePt t="118933" x="6540500" y="3327400"/>
          <p14:tracePt t="118954" x="6635750" y="3295650"/>
          <p14:tracePt t="118970" x="6737350" y="3263900"/>
          <p14:tracePt t="118983" x="6813550" y="3219450"/>
          <p14:tracePt t="119000" x="6877050" y="3187700"/>
          <p14:tracePt t="119016" x="6934200" y="3149600"/>
          <p14:tracePt t="119035" x="6965950" y="3130550"/>
          <p14:tracePt t="119068" x="6965950" y="3124200"/>
          <p14:tracePt t="119075" x="6965950" y="3117850"/>
          <p14:tracePt t="119095" x="6965950" y="3111500"/>
          <p14:tracePt t="119194" x="6972300" y="3111500"/>
          <p14:tracePt t="119314" x="6965950" y="3111500"/>
          <p14:tracePt t="119333" x="6896100" y="3111500"/>
          <p14:tracePt t="119349" x="6800850" y="3111500"/>
          <p14:tracePt t="119366" x="6692900" y="3105150"/>
          <p14:tracePt t="119383" x="6610350" y="3086100"/>
          <p14:tracePt t="119399" x="6553200" y="3086100"/>
          <p14:tracePt t="119420" x="6527800" y="3086100"/>
          <p14:tracePt t="119433" x="6527800" y="3079750"/>
          <p14:tracePt t="119450" x="6521450" y="3060700"/>
          <p14:tracePt t="119470" x="6483350" y="2997200"/>
          <p14:tracePt t="119483" x="6464300" y="2965450"/>
          <p14:tracePt t="119499" x="6445250" y="2946400"/>
          <p14:tracePt t="119515" x="6438900" y="2940050"/>
          <p14:tracePt t="119593" x="6426200" y="2959100"/>
          <p14:tracePt t="119600" x="6419850" y="2990850"/>
          <p14:tracePt t="119616" x="6413500" y="3054350"/>
          <p14:tracePt t="119633" x="6413500" y="3130550"/>
          <p14:tracePt t="119651" x="6445250" y="3244850"/>
          <p14:tracePt t="119666" x="6515100" y="3282950"/>
          <p14:tracePt t="119683" x="6604000" y="3295650"/>
          <p14:tracePt t="119700" x="6724650" y="3295650"/>
          <p14:tracePt t="119718" x="6838950" y="3295650"/>
          <p14:tracePt t="119734" x="6959600" y="3257550"/>
          <p14:tracePt t="119749" x="7118350" y="3232150"/>
          <p14:tracePt t="119766" x="7270750" y="3187700"/>
          <p14:tracePt t="119782" x="7391400" y="3155950"/>
          <p14:tracePt t="119799" x="7461250" y="3136900"/>
          <p14:tracePt t="119816" x="7480300" y="3117850"/>
          <p14:tracePt t="119898" x="7473950" y="3117850"/>
          <p14:tracePt t="119910" x="7454900" y="3117850"/>
          <p14:tracePt t="119916" x="7429500" y="3117850"/>
          <p14:tracePt t="119935" x="7372350" y="3117850"/>
          <p14:tracePt t="119949" x="7315200" y="3117850"/>
          <p14:tracePt t="119971" x="7270750" y="3117850"/>
          <p14:tracePt t="119984" x="7226300" y="3143250"/>
          <p14:tracePt t="120000" x="7175500" y="3181350"/>
          <p14:tracePt t="120016" x="7118350" y="3219450"/>
          <p14:tracePt t="120034" x="7029450" y="3289300"/>
          <p14:tracePt t="120050" x="6997700" y="3302000"/>
          <p14:tracePt t="120066" x="6934200" y="3314700"/>
          <p14:tracePt t="120083" x="6908800" y="3314700"/>
          <p14:tracePt t="120099" x="6870700" y="3314700"/>
          <p14:tracePt t="120116" x="6838950" y="3314700"/>
          <p14:tracePt t="120132" x="6788150" y="3302000"/>
          <p14:tracePt t="120149" x="6737350" y="3282950"/>
          <p14:tracePt t="120168" x="6680200" y="3257550"/>
          <p14:tracePt t="120184" x="6616700" y="3232150"/>
          <p14:tracePt t="120199" x="6565900" y="3219450"/>
          <p14:tracePt t="120218" x="6540500" y="3206750"/>
          <p14:tracePt t="120233" x="6527800" y="3206750"/>
          <p14:tracePt t="120266" x="6527800" y="3200400"/>
          <p14:tracePt t="120285" x="6527800" y="3162300"/>
          <p14:tracePt t="120299" x="6527800" y="3124200"/>
          <p14:tracePt t="120316" x="6508750" y="3086100"/>
          <p14:tracePt t="120333" x="6502400" y="3067050"/>
          <p14:tracePt t="120349" x="6496050" y="3041650"/>
          <p14:tracePt t="120366" x="6483350" y="3003550"/>
          <p14:tracePt t="120383" x="6477000" y="2971800"/>
          <p14:tracePt t="120405" x="6477000" y="2959100"/>
          <p14:tracePt t="120482" x="6508750" y="2990850"/>
          <p14:tracePt t="120490" x="6540500" y="3016250"/>
          <p14:tracePt t="120500" x="6584950" y="3035300"/>
          <p14:tracePt t="120516" x="6680200" y="3073400"/>
          <p14:tracePt t="120535" x="6781800" y="3092450"/>
          <p14:tracePt t="120549" x="6896100" y="3092450"/>
          <p14:tracePt t="120566" x="6997700" y="3079750"/>
          <p14:tracePt t="120583" x="7080250" y="3054350"/>
          <p14:tracePt t="120599" x="7143750" y="3028950"/>
          <p14:tracePt t="120616" x="7156450" y="3016250"/>
          <p14:tracePt t="120674" x="7143750" y="3016250"/>
          <p14:tracePt t="120685" x="7118350" y="3028950"/>
          <p14:tracePt t="120699" x="7042150" y="3054350"/>
          <p14:tracePt t="120718" x="6940550" y="3079750"/>
          <p14:tracePt t="120732" x="6832600" y="3092450"/>
          <p14:tracePt t="120749" x="6692900" y="3098800"/>
          <p14:tracePt t="120766" x="6559550" y="3098800"/>
          <p14:tracePt t="120785" x="6457950" y="3098800"/>
          <p14:tracePt t="120786" x="6419850" y="3098800"/>
          <p14:tracePt t="120799" x="6400800" y="3098800"/>
          <p14:tracePt t="120816" x="6369050" y="3098800"/>
          <p14:tracePt t="120866" x="6350000" y="3143250"/>
          <p14:tracePt t="120883" x="6330950" y="3213100"/>
          <p14:tracePt t="120899" x="6305550" y="3282950"/>
          <p14:tracePt t="120918" x="6280150" y="3359150"/>
          <p14:tracePt t="120933" x="6248400" y="3441700"/>
          <p14:tracePt t="120951" x="6203950" y="3517900"/>
          <p14:tracePt t="120968" x="6153150" y="3581400"/>
          <p14:tracePt t="120972" x="6134100" y="3619500"/>
          <p14:tracePt t="120983" x="6102350" y="3657600"/>
          <p14:tracePt t="121003" x="6000750" y="3727450"/>
          <p14:tracePt t="121016" x="5956300" y="3746500"/>
          <p14:tracePt t="121035" x="5829300" y="3784600"/>
          <p14:tracePt t="121050" x="5727700" y="3810000"/>
          <p14:tracePt t="121066" x="5600700" y="3810000"/>
          <p14:tracePt t="121083" x="5473700" y="3810000"/>
          <p14:tracePt t="121099" x="5327650" y="3810000"/>
          <p14:tracePt t="121116" x="5175250" y="3810000"/>
          <p14:tracePt t="121133" x="4972050" y="3810000"/>
          <p14:tracePt t="121154" x="4762500" y="3810000"/>
          <p14:tracePt t="121166" x="4540250" y="3810000"/>
          <p14:tracePt t="121182" x="4349750" y="3816350"/>
          <p14:tracePt t="121200" x="4191000" y="3822700"/>
          <p14:tracePt t="121218" x="4051300" y="3784600"/>
          <p14:tracePt t="121222" x="3981450" y="3765550"/>
          <p14:tracePt t="121233" x="3892550" y="3740150"/>
          <p14:tracePt t="121249" x="3740150" y="3689350"/>
          <p14:tracePt t="121269" x="3568700" y="3613150"/>
          <p14:tracePt t="121283" x="3467100" y="3575050"/>
          <p14:tracePt t="121299" x="3390900" y="3543300"/>
          <p14:tracePt t="121316" x="3302000" y="3498850"/>
          <p14:tracePt t="121333" x="3181350" y="3454400"/>
          <p14:tracePt t="121349" x="3098800" y="3409950"/>
          <p14:tracePt t="121366" x="3048000" y="3378200"/>
          <p14:tracePt t="121383" x="3035300" y="3359150"/>
          <p14:tracePt t="121399" x="3035300" y="3333750"/>
          <p14:tracePt t="121419" x="3035300" y="3270250"/>
          <p14:tracePt t="121434" x="3035300" y="3225800"/>
          <p14:tracePt t="121450" x="3035300" y="3181350"/>
          <p14:tracePt t="121469" x="3035300" y="3149600"/>
          <p14:tracePt t="121484" x="3048000" y="3098800"/>
          <p14:tracePt t="121502" x="3079750" y="3028950"/>
          <p14:tracePt t="121516" x="3124200" y="2952750"/>
          <p14:tracePt t="121535" x="3162300" y="2889250"/>
          <p14:tracePt t="121549" x="3187700" y="2844800"/>
          <p14:tracePt t="121566" x="3200400" y="2825750"/>
          <p14:tracePt t="121583" x="3213100" y="2813050"/>
          <p14:tracePt t="121599" x="3225800" y="2794000"/>
          <p14:tracePt t="121650" x="3200400" y="2794000"/>
          <p14:tracePt t="121670" x="3162300" y="2794000"/>
          <p14:tracePt t="121682" x="3111500" y="2806700"/>
          <p14:tracePt t="121699" x="3035300" y="2838450"/>
          <p14:tracePt t="121718" x="2940050" y="2870200"/>
          <p14:tracePt t="121732" x="2825750" y="2914650"/>
          <p14:tracePt t="121750" x="2711450" y="2952750"/>
          <p14:tracePt t="121766" x="2616200" y="2965450"/>
          <p14:tracePt t="121785" x="2540000" y="2965450"/>
          <p14:tracePt t="121799" x="2495550" y="2965450"/>
          <p14:tracePt t="122562" x="2495550" y="2971800"/>
          <p14:tracePt t="123188" x="2495550" y="2952750"/>
          <p14:tracePt t="123197" x="2508250" y="2914650"/>
          <p14:tracePt t="123202" x="2540000" y="2863850"/>
          <p14:tracePt t="123218" x="2578100" y="2749550"/>
          <p14:tracePt t="123233" x="2584450" y="2686050"/>
          <p14:tracePt t="123250" x="2578100" y="2501900"/>
          <p14:tracePt t="123266" x="2571750" y="2336800"/>
          <p14:tracePt t="123285" x="2565400" y="2133600"/>
          <p14:tracePt t="123299" x="2552700" y="1955800"/>
          <p14:tracePt t="123316" x="2546350" y="1809750"/>
          <p14:tracePt t="123333" x="2565400" y="1701800"/>
          <p14:tracePt t="123349" x="2565400" y="1593850"/>
          <p14:tracePt t="123366" x="2559050" y="1511300"/>
          <p14:tracePt t="123383" x="2559050" y="1447800"/>
          <p14:tracePt t="123399" x="2590800" y="1371600"/>
          <p14:tracePt t="123412" x="2635250" y="1289050"/>
          <p14:tracePt t="123421" x="2660650" y="1244600"/>
          <p14:tracePt t="123433" x="2692400" y="1206500"/>
          <p14:tracePt t="123453" x="2730500" y="1079500"/>
          <p14:tracePt t="123468" x="2736850" y="1003300"/>
          <p14:tracePt t="123483" x="2736850" y="952500"/>
          <p14:tracePt t="123500" x="2724150" y="927100"/>
          <p14:tracePt t="123516" x="2717800" y="908050"/>
          <p14:tracePt t="123535" x="2717800" y="857250"/>
          <p14:tracePt t="123552" x="2711450" y="787400"/>
          <p14:tracePt t="123566" x="2686050" y="704850"/>
          <p14:tracePt t="123583" x="2667000" y="635000"/>
          <p14:tracePt t="123600" x="2647950" y="590550"/>
          <p14:tracePt t="123602" x="2647950" y="577850"/>
          <p14:tracePt t="123616" x="2641600" y="558800"/>
          <p14:tracePt t="123633" x="2641600" y="533400"/>
          <p14:tracePt t="123650" x="2641600" y="482600"/>
          <p14:tracePt t="123664" x="2641600" y="469900"/>
          <p14:tracePt t="123670" x="2641600" y="463550"/>
          <p14:tracePt t="123684" x="2641600" y="450850"/>
          <p14:tracePt t="123704" x="2641600" y="444500"/>
          <p14:tracePt t="123718" x="2641600" y="431800"/>
          <p14:tracePt t="123732" x="2641600" y="400050"/>
          <p14:tracePt t="123751" x="2641600" y="361950"/>
          <p14:tracePt t="123766" x="2628900" y="317500"/>
          <p14:tracePt t="123783" x="2616200" y="298450"/>
          <p14:tracePt t="123799" x="2603500" y="285750"/>
          <p14:tracePt t="123816" x="2603500" y="279400"/>
          <p14:tracePt t="123834" x="2603500" y="266700"/>
          <p14:tracePt t="123866" x="2590800" y="266700"/>
          <p14:tracePt t="123919" x="2584450" y="266700"/>
          <p14:tracePt t="123933" x="2559050" y="273050"/>
          <p14:tracePt t="123949" x="2520950" y="298450"/>
          <p14:tracePt t="123969" x="2501900" y="317500"/>
          <p14:tracePt t="123983" x="2482850" y="330200"/>
          <p14:tracePt t="124000" x="2463800" y="336550"/>
          <p14:tracePt t="124016" x="2438400" y="349250"/>
          <p14:tracePt t="124035" x="2413000" y="368300"/>
          <p14:tracePt t="124049" x="2413000" y="374650"/>
          <p14:tracePt t="124194" x="2413000" y="381000"/>
          <p14:tracePt t="124203" x="2413000" y="387350"/>
          <p14:tracePt t="124218" x="2413000" y="393700"/>
          <p14:tracePt t="124249" x="2419350" y="406400"/>
          <p14:tracePt t="124267" x="2457450" y="419100"/>
          <p14:tracePt t="124283" x="2489200" y="431800"/>
          <p14:tracePt t="124301" x="2533650" y="438150"/>
          <p14:tracePt t="124316" x="2584450" y="438150"/>
          <p14:tracePt t="124334" x="2622550" y="438150"/>
          <p14:tracePt t="124349" x="2673350" y="438150"/>
          <p14:tracePt t="124366" x="2717800" y="438150"/>
          <p14:tracePt t="124383" x="2762250" y="438150"/>
          <p14:tracePt t="124405" x="2806700" y="438150"/>
          <p14:tracePt t="124420" x="2838450" y="438150"/>
          <p14:tracePt t="124435" x="2870200" y="438150"/>
          <p14:tracePt t="124450" x="2901950" y="438150"/>
          <p14:tracePt t="124469" x="2933700" y="431800"/>
          <p14:tracePt t="124483" x="2984500" y="431800"/>
          <p14:tracePt t="124503" x="3028950" y="431800"/>
          <p14:tracePt t="124516" x="3067050" y="431800"/>
          <p14:tracePt t="124536" x="3105150" y="431800"/>
          <p14:tracePt t="124549" x="3136900" y="431800"/>
          <p14:tracePt t="124566" x="3155950" y="425450"/>
          <p14:tracePt t="124583" x="3168650" y="425450"/>
          <p14:tracePt t="124599" x="3181350" y="425450"/>
          <p14:tracePt t="124616" x="3187700" y="425450"/>
          <p14:tracePt t="126707" x="3168650" y="425450"/>
          <p14:tracePt t="126724" x="3117850" y="438150"/>
          <p14:tracePt t="126735" x="3098800" y="444500"/>
          <p14:tracePt t="126752" x="3041650" y="457200"/>
          <p14:tracePt t="126755" x="3009900" y="457200"/>
          <p14:tracePt t="126766" x="2990850" y="457200"/>
          <p14:tracePt t="126786" x="2940050" y="463550"/>
          <p14:tracePt t="126799" x="2901950" y="463550"/>
          <p14:tracePt t="126816" x="2882900" y="463550"/>
          <p14:tracePt t="126833" x="2876550" y="463550"/>
          <p14:tracePt t="127098" x="2863850" y="463550"/>
          <p14:tracePt t="127116" x="2832100" y="463550"/>
          <p14:tracePt t="127133" x="2787650" y="463550"/>
          <p14:tracePt t="127150" x="2730500" y="463550"/>
          <p14:tracePt t="127166" x="2679700" y="463550"/>
          <p14:tracePt t="127183" x="2647950" y="463550"/>
          <p14:tracePt t="127200" x="2635250" y="463550"/>
          <p14:tracePt t="127218" x="2622550" y="463550"/>
          <p14:tracePt t="127245" x="2616200" y="463550"/>
          <p14:tracePt t="127251" x="2603500" y="463550"/>
          <p14:tracePt t="127266" x="2584450" y="463550"/>
          <p14:tracePt t="127284" x="2578100" y="463550"/>
          <p14:tracePt t="127299" x="2565400" y="463550"/>
          <p14:tracePt t="127333" x="2546350" y="463550"/>
          <p14:tracePt t="127349" x="2540000" y="463550"/>
          <p14:tracePt t="127475" x="2540000" y="457200"/>
          <p14:tracePt t="127483" x="2533650" y="444500"/>
          <p14:tracePt t="127516" x="2527300" y="438150"/>
          <p14:tracePt t="127533" x="2527300" y="431800"/>
          <p14:tracePt t="127550" x="2527300" y="419100"/>
          <p14:tracePt t="127567" x="2520950" y="412750"/>
          <p14:tracePt t="127583" x="2520950" y="400050"/>
          <p14:tracePt t="127600" x="2514600" y="393700"/>
          <p14:tracePt t="127616" x="2514600" y="387350"/>
          <p14:tracePt t="127969" x="2514600" y="381000"/>
          <p14:tracePt t="127975" x="2520950" y="381000"/>
          <p14:tracePt t="127983" x="2527300" y="381000"/>
          <p14:tracePt t="127999" x="2533650" y="381000"/>
          <p14:tracePt t="128017" x="2546350" y="381000"/>
          <p14:tracePt t="128036" x="2559050" y="381000"/>
          <p14:tracePt t="128066" x="2571750" y="381000"/>
          <p14:tracePt t="128083" x="2584450" y="381000"/>
          <p14:tracePt t="128099" x="2590800" y="381000"/>
          <p14:tracePt t="128116" x="2603500" y="381000"/>
          <p14:tracePt t="128135" x="2609850" y="381000"/>
          <p14:tracePt t="128150" x="2622550" y="381000"/>
          <p14:tracePt t="128166" x="2641600" y="381000"/>
          <p14:tracePt t="128184" x="2660650" y="381000"/>
          <p14:tracePt t="128201" x="2686050" y="381000"/>
          <p14:tracePt t="128202" x="2692400" y="381000"/>
          <p14:tracePt t="128218" x="2698750" y="381000"/>
          <p14:tracePt t="128279" x="2705100" y="381000"/>
          <p14:tracePt t="128286" x="2717800" y="381000"/>
          <p14:tracePt t="128299" x="2749550" y="381000"/>
          <p14:tracePt t="128316" x="2768600" y="381000"/>
          <p14:tracePt t="128333" x="2774950" y="381000"/>
          <p14:tracePt t="128412" x="2813050" y="381000"/>
          <p14:tracePt t="128419" x="2838450" y="381000"/>
          <p14:tracePt t="128433" x="2863850" y="381000"/>
          <p14:tracePt t="128436" x="2876550" y="381000"/>
          <p14:tracePt t="128450" x="2901950" y="381000"/>
          <p14:tracePt t="128468" x="2927350" y="381000"/>
          <p14:tracePt t="128483" x="2946400" y="381000"/>
          <p14:tracePt t="128501" x="2971800" y="381000"/>
          <p14:tracePt t="128516" x="2978150" y="381000"/>
          <p14:tracePt t="128655" x="2984500" y="381000"/>
          <p14:tracePt t="128662" x="2990850" y="381000"/>
          <p14:tracePt t="128669" x="3009900" y="381000"/>
          <p14:tracePt t="128683" x="3041650" y="381000"/>
          <p14:tracePt t="128703" x="3060700" y="381000"/>
          <p14:tracePt t="128718" x="3073400" y="381000"/>
          <p14:tracePt t="128733" x="3079750" y="381000"/>
          <p14:tracePt t="131364" x="3079750" y="400050"/>
          <p14:tracePt t="131372" x="3086100" y="469900"/>
          <p14:tracePt t="131383" x="3079750" y="596900"/>
          <p14:tracePt t="131399" x="3086100" y="882650"/>
          <p14:tracePt t="131418" x="3098800" y="1428750"/>
          <p14:tracePt t="131435" x="3079750" y="1784350"/>
          <p14:tracePt t="131450" x="3079750" y="1955800"/>
          <p14:tracePt t="131468" x="3105150" y="2406650"/>
          <p14:tracePt t="131484" x="3111500" y="2635250"/>
          <p14:tracePt t="131500" x="3105150" y="2813050"/>
          <p14:tracePt t="131517" x="3117850" y="2876550"/>
          <p14:tracePt t="131535" x="3124200" y="2882900"/>
          <p14:tracePt t="131605" x="3124200" y="2889250"/>
          <p14:tracePt t="131611" x="3124200" y="2901950"/>
          <p14:tracePt t="131622" x="3124200" y="2927350"/>
          <p14:tracePt t="131633" x="3124200" y="2946400"/>
          <p14:tracePt t="131650" x="3124200" y="2984500"/>
          <p14:tracePt t="131667" x="3124200" y="3009900"/>
          <p14:tracePt t="131683" x="3111500" y="3035300"/>
          <p14:tracePt t="131701" x="3098800" y="3098800"/>
          <p14:tracePt t="131718" x="3092450" y="3168650"/>
          <p14:tracePt t="131734" x="3086100" y="3225800"/>
          <p14:tracePt t="131749" x="3079750" y="3257550"/>
          <p14:tracePt t="131766" x="3079750" y="3276600"/>
          <p14:tracePt t="131783" x="3073400" y="3295650"/>
          <p14:tracePt t="131799" x="3067050" y="3327400"/>
          <p14:tracePt t="131816" x="3060700" y="3359150"/>
          <p14:tracePt t="131833" x="3048000" y="3390900"/>
          <p14:tracePt t="131835" x="3041650" y="3390900"/>
          <p14:tracePt t="131934" x="3041650" y="3397250"/>
          <p14:tracePt t="131938" x="3041650" y="3403600"/>
          <p14:tracePt t="131949" x="3028950" y="3403600"/>
          <p14:tracePt t="131969" x="3016250" y="3403600"/>
          <p14:tracePt t="131984" x="2990850" y="3403600"/>
          <p14:tracePt t="132000" x="2946400" y="3403600"/>
          <p14:tracePt t="132017" x="2870200" y="3403600"/>
          <p14:tracePt t="132035" x="2736850" y="3403600"/>
          <p14:tracePt t="132050" x="2647950" y="3403600"/>
          <p14:tracePt t="132066" x="2578100" y="3378200"/>
          <p14:tracePt t="132083" x="2520950" y="3352800"/>
          <p14:tracePt t="132101" x="2489200" y="3321050"/>
          <p14:tracePt t="132116" x="2476500" y="3308350"/>
          <p14:tracePt t="132133" x="2463800" y="3295650"/>
          <p14:tracePt t="132154" x="2425700" y="3270250"/>
          <p14:tracePt t="132169" x="2368550" y="3251200"/>
          <p14:tracePt t="132183" x="2311400" y="3232150"/>
          <p14:tracePt t="132200" x="2266950" y="3219450"/>
          <p14:tracePt t="132219" x="2159000" y="3219450"/>
          <p14:tracePt t="132235" x="2000250" y="3232150"/>
          <p14:tracePt t="132252" x="1866900" y="3238500"/>
          <p14:tracePt t="132266" x="1771650" y="3263900"/>
          <p14:tracePt t="132285" x="1676400" y="3295650"/>
          <p14:tracePt t="132300" x="1600200" y="3314700"/>
          <p14:tracePt t="132317" x="1543050" y="3346450"/>
          <p14:tracePt t="132333" x="1498600" y="3378200"/>
          <p14:tracePt t="132350" x="1466850" y="3416300"/>
          <p14:tracePt t="132367" x="1422400" y="3467100"/>
          <p14:tracePt t="132384" x="1390650" y="3536950"/>
          <p14:tracePt t="132405" x="1352550" y="3657600"/>
          <p14:tracePt t="132423" x="1333500" y="3752850"/>
          <p14:tracePt t="132438" x="1308100" y="3841750"/>
          <p14:tracePt t="132450" x="1314450" y="3937000"/>
          <p14:tracePt t="132469" x="1384300" y="4038600"/>
          <p14:tracePt t="132483" x="1498600" y="4140200"/>
          <p14:tracePt t="132500" x="1689100" y="4216400"/>
          <p14:tracePt t="132516" x="1943100" y="4241800"/>
          <p14:tracePt t="132535" x="2178050" y="4267200"/>
          <p14:tracePt t="132550" x="2406650" y="4267200"/>
          <p14:tracePt t="132566" x="2660650" y="4267200"/>
          <p14:tracePt t="132583" x="2908300" y="4254500"/>
          <p14:tracePt t="132599" x="3136900" y="4222750"/>
          <p14:tracePt t="132617" x="3308350" y="4191000"/>
          <p14:tracePt t="132633" x="3416300" y="4133850"/>
          <p14:tracePt t="132650" x="3486150" y="4013200"/>
          <p14:tracePt t="132666" x="3517900" y="3930650"/>
          <p14:tracePt t="132683" x="3536950" y="3835400"/>
          <p14:tracePt t="132699" x="3536950" y="3733800"/>
          <p14:tracePt t="132718" x="3562350" y="3651250"/>
          <p14:tracePt t="132733" x="3575050" y="3581400"/>
          <p14:tracePt t="132749" x="3568700" y="3486150"/>
          <p14:tracePt t="132766" x="3536950" y="3371850"/>
          <p14:tracePt t="132784" x="3448050" y="3263900"/>
          <p14:tracePt t="132799" x="3359150" y="3200400"/>
          <p14:tracePt t="132816" x="3244850" y="3136900"/>
          <p14:tracePt t="132833" x="3124200" y="3098800"/>
          <p14:tracePt t="132836" x="3054350" y="3086100"/>
          <p14:tracePt t="132849" x="2984500" y="3073400"/>
          <p14:tracePt t="132866" x="2832100" y="3073400"/>
          <p14:tracePt t="132883" x="2787650" y="3111500"/>
          <p14:tracePt t="132899" x="2781300" y="3175000"/>
          <p14:tracePt t="132918" x="2794000" y="3270250"/>
          <p14:tracePt t="132933" x="2857500" y="3359150"/>
          <p14:tracePt t="132949" x="2984500" y="3454400"/>
          <p14:tracePt t="132968" x="3175000" y="3511550"/>
          <p14:tracePt t="132983" x="3378200" y="3568700"/>
          <p14:tracePt t="133002" x="3683000" y="3587750"/>
          <p14:tracePt t="133017" x="3784600" y="3587750"/>
          <p14:tracePt t="133036" x="4057650" y="3568700"/>
          <p14:tracePt t="133049" x="4114800" y="3575050"/>
          <p14:tracePt t="133066" x="4248150" y="3549650"/>
          <p14:tracePt t="133083" x="4311650" y="3511550"/>
          <p14:tracePt t="133100" x="4337050" y="3486150"/>
          <p14:tracePt t="133117" x="4362450" y="3460750"/>
          <p14:tracePt t="133133" x="4368800" y="3441700"/>
          <p14:tracePt t="133153" x="4381500" y="3429000"/>
          <p14:tracePt t="133166" x="4425950" y="3422650"/>
          <p14:tracePt t="133182" x="4502150" y="3422650"/>
          <p14:tracePt t="133199" x="4572000" y="3403600"/>
          <p14:tracePt t="133218" x="4622800" y="3390900"/>
          <p14:tracePt t="133234" x="4667250" y="3352800"/>
          <p14:tracePt t="133249" x="4686300" y="3346450"/>
          <p14:tracePt t="133266" x="4692650" y="3346450"/>
          <p14:tracePt t="133285" x="4692650" y="3340100"/>
          <p14:tracePt t="133299" x="4711700" y="3327400"/>
          <p14:tracePt t="133316" x="4737100" y="3302000"/>
          <p14:tracePt t="133333" x="4743450" y="3276600"/>
          <p14:tracePt t="133349" x="4749800" y="3238500"/>
          <p14:tracePt t="133366" x="4749800" y="3200400"/>
          <p14:tracePt t="133383" x="4743450" y="3181350"/>
          <p14:tracePt t="133399" x="4718050" y="3175000"/>
          <p14:tracePt t="133418" x="4667250" y="3175000"/>
          <p14:tracePt t="133434" x="4635500" y="3194050"/>
          <p14:tracePt t="133450" x="4610100" y="3238500"/>
          <p14:tracePt t="133468" x="4578350" y="3295650"/>
          <p14:tracePt t="133483" x="4540250" y="3390900"/>
          <p14:tracePt t="133500" x="4521200" y="3473450"/>
          <p14:tracePt t="133517" x="4508500" y="3556000"/>
          <p14:tracePt t="133533" x="4508500" y="3638550"/>
          <p14:tracePt t="133549" x="4533900" y="3727450"/>
          <p14:tracePt t="133566" x="4572000" y="3797300"/>
          <p14:tracePt t="133583" x="4616450" y="3860800"/>
          <p14:tracePt t="133599" x="4654550" y="3911600"/>
          <p14:tracePt t="133616" x="4705350" y="3937000"/>
          <p14:tracePt t="133633" x="4756150" y="3949700"/>
          <p14:tracePt t="133636" x="4787900" y="3949700"/>
          <p14:tracePt t="133650" x="4813300" y="3949700"/>
          <p14:tracePt t="133666" x="4876800" y="3930650"/>
          <p14:tracePt t="133683" x="4908550" y="3905250"/>
          <p14:tracePt t="133700" x="4946650" y="3873500"/>
          <p14:tracePt t="133718" x="4972050" y="3835400"/>
          <p14:tracePt t="133733" x="5003800" y="3790950"/>
          <p14:tracePt t="133750" x="5029200" y="3721100"/>
          <p14:tracePt t="133766" x="5048250" y="3657600"/>
          <p14:tracePt t="133784" x="5060950" y="3587750"/>
          <p14:tracePt t="133799" x="5067300" y="3517900"/>
          <p14:tracePt t="133816" x="5067300" y="3460750"/>
          <p14:tracePt t="133818" x="5054600" y="3435350"/>
          <p14:tracePt t="133833" x="5041900" y="3409950"/>
          <p14:tracePt t="133850" x="4997450" y="3340100"/>
          <p14:tracePt t="133866" x="4876800" y="3244850"/>
          <p14:tracePt t="133883" x="4787900" y="3200400"/>
          <p14:tracePt t="133899" x="4718050" y="3175000"/>
          <p14:tracePt t="133916" x="4667250" y="3162300"/>
          <p14:tracePt t="133933" x="4622800" y="3162300"/>
          <p14:tracePt t="133950" x="4616450" y="3162300"/>
          <p14:tracePt t="133968" x="4597400" y="3168650"/>
          <p14:tracePt t="133973" x="4597400" y="3175000"/>
          <p14:tracePt t="133983" x="4584700" y="3187700"/>
          <p14:tracePt t="133999" x="4559300" y="3238500"/>
          <p14:tracePt t="134017" x="4527550" y="3327400"/>
          <p14:tracePt t="134035" x="4476750" y="3467100"/>
          <p14:tracePt t="134050" x="4451350" y="3556000"/>
          <p14:tracePt t="134067" x="4425950" y="3638550"/>
          <p14:tracePt t="134083" x="4406900" y="3714750"/>
          <p14:tracePt t="134099" x="4425950" y="3790950"/>
          <p14:tracePt t="134116" x="4438650" y="3854450"/>
          <p14:tracePt t="134136" x="4445000" y="3911600"/>
          <p14:tracePt t="134149" x="4483100" y="3962400"/>
          <p14:tracePt t="134158" x="4514850" y="3987800"/>
          <p14:tracePt t="134166" x="4546600" y="4000500"/>
          <p14:tracePt t="134185" x="4629150" y="4006850"/>
          <p14:tracePt t="134200" x="4718050" y="3994150"/>
          <p14:tracePt t="134219" x="4851400" y="3943350"/>
          <p14:tracePt t="134233" x="4889500" y="3930650"/>
          <p14:tracePt t="134252" x="4959350" y="3873500"/>
          <p14:tracePt t="134266" x="4997450" y="3797300"/>
          <p14:tracePt t="134286" x="5016500" y="3695700"/>
          <p14:tracePt t="134299" x="5010150" y="3562350"/>
          <p14:tracePt t="134316" x="5003800" y="3448050"/>
          <p14:tracePt t="134333" x="4959350" y="3359150"/>
          <p14:tracePt t="134349" x="4870450" y="3276600"/>
          <p14:tracePt t="134366" x="4749800" y="3213100"/>
          <p14:tracePt t="134383" x="4584700" y="3187700"/>
          <p14:tracePt t="134399" x="4387850" y="3187700"/>
          <p14:tracePt t="134418" x="4140200" y="3232150"/>
          <p14:tracePt t="134433" x="4076700" y="3270250"/>
          <p14:tracePt t="134449" x="3905250" y="3340100"/>
          <p14:tracePt t="134451" x="3816350" y="3390900"/>
          <p14:tracePt t="134469" x="3625850" y="3467100"/>
          <p14:tracePt t="134483" x="3435350" y="3530600"/>
          <p14:tracePt t="134500" x="3257550" y="3543300"/>
          <p14:tracePt t="134517" x="3117850" y="3549650"/>
          <p14:tracePt t="134535" x="2990850" y="3549650"/>
          <p14:tracePt t="134550" x="2863850" y="3556000"/>
          <p14:tracePt t="134566" x="2774950" y="3556000"/>
          <p14:tracePt t="134583" x="2692400" y="3536950"/>
          <p14:tracePt t="134599" x="2616200" y="3511550"/>
          <p14:tracePt t="134616" x="2552700" y="3492500"/>
          <p14:tracePt t="134633" x="2527300" y="3479800"/>
          <p14:tracePt t="134653" x="2520950" y="3479800"/>
          <p14:tracePt t="134666" x="2527300" y="3473450"/>
          <p14:tracePt t="134683" x="2540000" y="3448050"/>
          <p14:tracePt t="134704" x="2552700" y="3429000"/>
          <p14:tracePt t="134719" x="2559050" y="3409950"/>
          <p14:tracePt t="134733" x="2565400" y="3409950"/>
          <p14:tracePt t="134749" x="2597150" y="3409950"/>
          <p14:tracePt t="134766" x="2679700" y="3435350"/>
          <p14:tracePt t="134786" x="2819400" y="3467100"/>
          <p14:tracePt t="134799" x="3022600" y="3467100"/>
          <p14:tracePt t="134816" x="3238500" y="3429000"/>
          <p14:tracePt t="134833" x="3467100" y="3422650"/>
          <p14:tracePt t="134849" x="3670300" y="3416300"/>
          <p14:tracePt t="134866" x="3917950" y="3454400"/>
          <p14:tracePt t="134887" x="4032250" y="3479800"/>
          <p14:tracePt t="134900" x="4114800" y="3511550"/>
          <p14:tracePt t="134916" x="4152900" y="3536950"/>
          <p14:tracePt t="134933" x="4159250" y="3543300"/>
          <p14:tracePt t="134950" x="4159250" y="3549650"/>
          <p14:tracePt t="134968" x="4165600" y="3556000"/>
          <p14:tracePt t="134983" x="4165600" y="3575050"/>
          <p14:tracePt t="135000" x="4165600" y="3606800"/>
          <p14:tracePt t="135018" x="4216400" y="3657600"/>
          <p14:tracePt t="135035" x="4254500" y="3695700"/>
          <p14:tracePt t="135050" x="4286250" y="3708400"/>
          <p14:tracePt t="135066" x="4375150" y="3727450"/>
          <p14:tracePt t="135083" x="4425950" y="3746500"/>
          <p14:tracePt t="135099" x="4457700" y="3759200"/>
          <p14:tracePt t="135117" x="4464050" y="3759200"/>
          <p14:tracePt t="135170" x="4476750" y="3765550"/>
          <p14:tracePt t="135183" x="4489450" y="3765550"/>
          <p14:tracePt t="135200" x="4533900" y="3765550"/>
          <p14:tracePt t="135219" x="4584700" y="3765550"/>
          <p14:tracePt t="135233" x="4597400" y="3765550"/>
          <p14:tracePt t="135291" x="4597400" y="3771900"/>
          <p14:tracePt t="135300" x="4597400" y="3778250"/>
          <p14:tracePt t="135317" x="4597400" y="3797300"/>
          <p14:tracePt t="135333" x="4597400" y="3810000"/>
          <p14:tracePt t="135349" x="4597400" y="3816350"/>
          <p14:tracePt t="135366" x="4597400" y="3822700"/>
          <p14:tracePt t="135450" x="4591050" y="3822700"/>
          <p14:tracePt t="135459" x="4591050" y="3816350"/>
          <p14:tracePt t="135482" x="4584700" y="3816350"/>
          <p14:tracePt t="135490" x="4572000" y="3810000"/>
          <p14:tracePt t="135500" x="4559300" y="3797300"/>
          <p14:tracePt t="135520" x="4540250" y="3765550"/>
          <p14:tracePt t="135533" x="4521200" y="3727450"/>
          <p14:tracePt t="135550" x="4502150" y="3683000"/>
          <p14:tracePt t="135567" x="4495800" y="3638550"/>
          <p14:tracePt t="135583" x="4483100" y="3600450"/>
          <p14:tracePt t="135602" x="4476750" y="3536950"/>
          <p14:tracePt t="135617" x="4476750" y="3511550"/>
          <p14:tracePt t="135638" x="4476750" y="3429000"/>
          <p14:tracePt t="135650" x="4476750" y="3365500"/>
          <p14:tracePt t="135667" x="4476750" y="3302000"/>
          <p14:tracePt t="135688" x="4476750" y="3251200"/>
          <p14:tracePt t="135702" x="4483100" y="3213100"/>
          <p14:tracePt t="135718" x="4502150" y="3181350"/>
          <p14:tracePt t="135736" x="4527550" y="3143250"/>
          <p14:tracePt t="135750" x="4559300" y="3111500"/>
          <p14:tracePt t="135767" x="4597400" y="3086100"/>
          <p14:tracePt t="135786" x="4648200" y="3060700"/>
          <p14:tracePt t="135800" x="4679950" y="3035300"/>
          <p14:tracePt t="135816" x="4711700" y="3022600"/>
          <p14:tracePt t="135833" x="4743450" y="3009900"/>
          <p14:tracePt t="135850" x="4794250" y="3009900"/>
          <p14:tracePt t="135866" x="4870450" y="3009900"/>
          <p14:tracePt t="135887" x="4908550" y="3009900"/>
          <p14:tracePt t="135899" x="4933950" y="3028950"/>
          <p14:tracePt t="135908" x="4959350" y="3041650"/>
          <p14:tracePt t="135919" x="4991100" y="3067050"/>
          <p14:tracePt t="135933" x="5041900" y="3117850"/>
          <p14:tracePt t="135951" x="5092700" y="3187700"/>
          <p14:tracePt t="135969" x="5124450" y="3276600"/>
          <p14:tracePt t="135983" x="5111750" y="3384550"/>
          <p14:tracePt t="136000" x="5073650" y="3505200"/>
          <p14:tracePt t="136016" x="5022850" y="3606800"/>
          <p14:tracePt t="136035" x="4959350" y="3752850"/>
          <p14:tracePt t="136050" x="4940300" y="3790950"/>
          <p14:tracePt t="136066" x="4902200" y="3854450"/>
          <p14:tracePt t="136083" x="4895850" y="3860800"/>
          <p14:tracePt t="136099" x="4889500" y="3860800"/>
          <p14:tracePt t="136133" x="4914900" y="3841750"/>
          <p14:tracePt t="136149" x="4991100" y="3810000"/>
          <p14:tracePt t="136166" x="5067300" y="3778250"/>
          <p14:tracePt t="136183" x="5137150" y="3746500"/>
          <p14:tracePt t="136200" x="5200650" y="3708400"/>
          <p14:tracePt t="136218" x="5245100" y="3702050"/>
          <p14:tracePt t="136233" x="5302250" y="3702050"/>
          <p14:tracePt t="136249" x="5365750" y="3702050"/>
          <p14:tracePt t="136266" x="5441950" y="3695700"/>
          <p14:tracePt t="136285" x="5486400" y="3670300"/>
          <p14:tracePt t="136299" x="5537200" y="3651250"/>
          <p14:tracePt t="136316" x="5619750" y="3632200"/>
          <p14:tracePt t="136333" x="5715000" y="3606800"/>
          <p14:tracePt t="136349" x="5848350" y="3606800"/>
          <p14:tracePt t="136366" x="5962650" y="3600450"/>
          <p14:tracePt t="136383" x="6102350" y="3600450"/>
          <p14:tracePt t="136405" x="6337300" y="3625850"/>
          <p14:tracePt t="136413" x="6413500" y="3657600"/>
          <p14:tracePt t="136419" x="6489700" y="3683000"/>
          <p14:tracePt t="136436" x="6610350" y="3733800"/>
          <p14:tracePt t="136449" x="6667500" y="3752850"/>
          <p14:tracePt t="136468" x="6756400" y="3810000"/>
          <p14:tracePt t="136483" x="6743700" y="3810000"/>
          <p14:tracePt t="136503" x="6718300" y="3816350"/>
          <p14:tracePt t="136516" x="6667500" y="3816350"/>
          <p14:tracePt t="136533" x="6635750" y="3822700"/>
          <p14:tracePt t="136550" x="6604000" y="3829050"/>
          <p14:tracePt t="136566" x="6591300" y="3841750"/>
          <p14:tracePt t="136583" x="6572250" y="3854450"/>
          <p14:tracePt t="136599" x="6540500" y="3860800"/>
          <p14:tracePt t="136617" x="6496050" y="3879850"/>
          <p14:tracePt t="136633" x="6432550" y="3892550"/>
          <p14:tracePt t="136650" x="6337300" y="3917950"/>
          <p14:tracePt t="136669" x="6280150" y="3924300"/>
          <p14:tracePt t="136683" x="6242050" y="3924300"/>
          <p14:tracePt t="136700" x="6216650" y="3924300"/>
          <p14:tracePt t="136719" x="6172200" y="3879850"/>
          <p14:tracePt t="136733" x="6134100" y="3816350"/>
          <p14:tracePt t="136749" x="6076950" y="3759200"/>
          <p14:tracePt t="136766" x="6026150" y="3695700"/>
          <p14:tracePt t="136785" x="6000750" y="3632200"/>
          <p14:tracePt t="136800" x="5975350" y="3562350"/>
          <p14:tracePt t="136816" x="5956300" y="3492500"/>
          <p14:tracePt t="136833" x="5956300" y="3422650"/>
          <p14:tracePt t="136850" x="5975350" y="3346450"/>
          <p14:tracePt t="136866" x="5994400" y="3308350"/>
          <p14:tracePt t="136883" x="6038850" y="3270250"/>
          <p14:tracePt t="136899" x="6102350" y="3238500"/>
          <p14:tracePt t="136919" x="6184900" y="3200400"/>
          <p14:tracePt t="136933" x="6280150" y="3162300"/>
          <p14:tracePt t="136951" x="6369050" y="3124200"/>
          <p14:tracePt t="136970" x="6496050" y="3117850"/>
          <p14:tracePt t="136983" x="6604000" y="3117850"/>
          <p14:tracePt t="137000" x="6718300" y="3149600"/>
          <p14:tracePt t="137016" x="6769100" y="3175000"/>
          <p14:tracePt t="137035" x="6896100" y="3289300"/>
          <p14:tracePt t="137050" x="6959600" y="3390900"/>
          <p14:tracePt t="137066" x="6991350" y="3517900"/>
          <p14:tracePt t="137083" x="7004050" y="3638550"/>
          <p14:tracePt t="137099" x="6972300" y="3733800"/>
          <p14:tracePt t="137116" x="6908800" y="3816350"/>
          <p14:tracePt t="137133" x="6807200" y="3873500"/>
          <p14:tracePt t="137149" x="6661150" y="3911600"/>
          <p14:tracePt t="137166" x="6451600" y="3956050"/>
          <p14:tracePt t="137183" x="6178550" y="3962400"/>
          <p14:tracePt t="137199" x="5803900" y="3981450"/>
          <p14:tracePt t="137218" x="5327650" y="3987800"/>
          <p14:tracePt t="137232" x="4794250" y="3975100"/>
          <p14:tracePt t="137252" x="3968750" y="3962400"/>
          <p14:tracePt t="137266" x="3562350" y="3943350"/>
          <p14:tracePt t="137285" x="3257550" y="3911600"/>
          <p14:tracePt t="137300" x="2990850" y="3835400"/>
          <p14:tracePt t="137316" x="2787650" y="3771900"/>
          <p14:tracePt t="137333" x="2647950" y="3727450"/>
          <p14:tracePt t="137349" x="2597150" y="3708400"/>
          <p14:tracePt t="137366" x="2571750" y="3695700"/>
          <p14:tracePt t="137384" x="2565400" y="3695700"/>
          <p14:tracePt t="137433" x="2552700" y="3689350"/>
          <p14:tracePt t="137450" x="2540000" y="3676650"/>
          <p14:tracePt t="137468" x="2482850" y="3644900"/>
          <p14:tracePt t="137483" x="2470150" y="3638550"/>
          <p14:tracePt t="137535" x="2476500" y="3638550"/>
          <p14:tracePt t="137549" x="2527300" y="3638550"/>
          <p14:tracePt t="137566" x="2559050" y="3632200"/>
          <p14:tracePt t="137583" x="2609850" y="3651250"/>
          <p14:tracePt t="137599" x="2673350" y="3689350"/>
          <p14:tracePt t="137616" x="2711450" y="3721100"/>
          <p14:tracePt t="137633" x="2717800" y="3752850"/>
          <p14:tracePt t="137635" x="2717800" y="3759200"/>
          <p14:tracePt t="137653" x="2686050" y="3803650"/>
          <p14:tracePt t="137666" x="2616200" y="3835400"/>
          <p14:tracePt t="137683" x="2527300" y="3854450"/>
          <p14:tracePt t="137703" x="2419350" y="3854450"/>
          <p14:tracePt t="137718" x="2349500" y="3860800"/>
          <p14:tracePt t="137734" x="2286000" y="3867150"/>
          <p14:tracePt t="137749" x="2228850" y="3822700"/>
          <p14:tracePt t="137767" x="2159000" y="3765550"/>
          <p14:tracePt t="137785" x="2114550" y="3689350"/>
          <p14:tracePt t="137799" x="2089150" y="3581400"/>
          <p14:tracePt t="137816" x="2089150" y="3467100"/>
          <p14:tracePt t="137833" x="2114550" y="3390900"/>
          <p14:tracePt t="137839" x="2133600" y="3359150"/>
          <p14:tracePt t="137849" x="2165350" y="3333750"/>
          <p14:tracePt t="137866" x="2330450" y="3251200"/>
          <p14:tracePt t="137887" x="2495550" y="3213100"/>
          <p14:tracePt t="137899" x="2692400" y="3200400"/>
          <p14:tracePt t="137916" x="2857500" y="3232150"/>
          <p14:tracePt t="137935" x="3016250" y="3314700"/>
          <p14:tracePt t="137949" x="3130550" y="3422650"/>
          <p14:tracePt t="137968" x="3200400" y="3536950"/>
          <p14:tracePt t="137983" x="3225800" y="3638550"/>
          <p14:tracePt t="138000" x="3187700" y="3714750"/>
          <p14:tracePt t="138019" x="3048000" y="3797300"/>
          <p14:tracePt t="138035" x="2959100" y="3835400"/>
          <p14:tracePt t="138050" x="2927350" y="3848100"/>
          <p14:tracePt t="138066" x="2876550" y="3848100"/>
          <p14:tracePt t="138099" x="2908300" y="3835400"/>
          <p14:tracePt t="138116" x="2984500" y="3803650"/>
          <p14:tracePt t="138133" x="3111500" y="3784600"/>
          <p14:tracePt t="138149" x="3232150" y="3746500"/>
          <p14:tracePt t="138167" x="3371850" y="3727450"/>
          <p14:tracePt t="138183" x="3530600" y="3727450"/>
          <p14:tracePt t="138200" x="3632200" y="3727450"/>
          <p14:tracePt t="138219" x="3708400" y="3721100"/>
          <p14:tracePt t="138227" x="3733800" y="3708400"/>
          <p14:tracePt t="138237" x="3740150" y="3695700"/>
          <p14:tracePt t="138250" x="3740150" y="3689350"/>
          <p14:tracePt t="138266" x="3676650" y="3651250"/>
          <p14:tracePt t="138285" x="3594100" y="3632200"/>
          <p14:tracePt t="138299" x="3543300" y="3632200"/>
          <p14:tracePt t="138316" x="3524250" y="3632200"/>
          <p14:tracePt t="138333" x="3498850" y="3632200"/>
          <p14:tracePt t="138349" x="3473450" y="3632200"/>
          <p14:tracePt t="138366" x="3448050" y="3632200"/>
          <p14:tracePt t="138383" x="3422650" y="3632200"/>
          <p14:tracePt t="138405" x="3378200" y="3670300"/>
          <p14:tracePt t="138426" x="3365500" y="3676650"/>
          <p14:tracePt t="138500" x="3365500" y="3670300"/>
          <p14:tracePt t="138506" x="3390900" y="3638550"/>
          <p14:tracePt t="138517" x="3429000" y="3600450"/>
          <p14:tracePt t="138535" x="3536950" y="3543300"/>
          <p14:tracePt t="138549" x="3670300" y="3498850"/>
          <p14:tracePt t="138566" x="3841750" y="3441700"/>
          <p14:tracePt t="138583" x="4038600" y="3384550"/>
          <p14:tracePt t="138599" x="4298950" y="3352800"/>
          <p14:tracePt t="138616" x="4578350" y="3346450"/>
          <p14:tracePt t="138633" x="4851400" y="3327400"/>
          <p14:tracePt t="138638" x="4997450" y="3321050"/>
          <p14:tracePt t="138650" x="5149850" y="3314700"/>
          <p14:tracePt t="138666" x="5575300" y="3302000"/>
          <p14:tracePt t="138685" x="5848350" y="3378200"/>
          <p14:tracePt t="138700" x="6057900" y="3448050"/>
          <p14:tracePt t="138718" x="6203950" y="3505200"/>
          <p14:tracePt t="138735" x="6305550" y="3575050"/>
          <p14:tracePt t="138752" x="6343650" y="3606800"/>
          <p14:tracePt t="138785" x="6343650" y="3613150"/>
          <p14:tracePt t="138800" x="6318250" y="3644900"/>
          <p14:tracePt t="138817" x="6311900" y="3651250"/>
          <p14:tracePt t="138874" x="6305550" y="3651250"/>
          <p14:tracePt t="138885" x="6273800" y="3651250"/>
          <p14:tracePt t="138899" x="6134100" y="3625850"/>
          <p14:tracePt t="138920" x="5911850" y="3556000"/>
          <p14:tracePt t="138933" x="5613400" y="3492500"/>
          <p14:tracePt t="138952" x="5257800" y="3454400"/>
          <p14:tracePt t="138969" x="4895850" y="3429000"/>
          <p14:tracePt t="138974" x="4718050" y="3422650"/>
          <p14:tracePt t="138983" x="4572000" y="3422650"/>
          <p14:tracePt t="139002" x="4171950" y="3416300"/>
          <p14:tracePt t="139016" x="4044950" y="3416300"/>
          <p14:tracePt t="139036" x="3771900" y="3429000"/>
          <p14:tracePt t="139043" x="3727450" y="3448050"/>
          <p14:tracePt t="139050" x="3695700" y="3460750"/>
          <p14:tracePt t="139067" x="3670300" y="3498850"/>
          <p14:tracePt t="139083" x="3657600" y="3568700"/>
          <p14:tracePt t="139099" x="3632200" y="3651250"/>
          <p14:tracePt t="139116" x="3613150" y="3752850"/>
          <p14:tracePt t="139133" x="3581400" y="3822700"/>
          <p14:tracePt t="139150" x="3549650" y="3873500"/>
          <p14:tracePt t="139166" x="3517900" y="3917950"/>
          <p14:tracePt t="139183" x="3505200" y="3943350"/>
          <p14:tracePt t="139202" x="3505200" y="3949700"/>
          <p14:tracePt t="139233" x="3505200" y="3937000"/>
          <p14:tracePt t="139249" x="3511550" y="3873500"/>
          <p14:tracePt t="139266" x="3619500" y="3721100"/>
          <p14:tracePt t="139285" x="3740150" y="3644900"/>
          <p14:tracePt t="139300" x="3879850" y="3568700"/>
          <p14:tracePt t="139316" x="4044950" y="3498850"/>
          <p14:tracePt t="139333" x="4216400" y="3435350"/>
          <p14:tracePt t="139353" x="4400550" y="3371850"/>
          <p14:tracePt t="139366" x="4616450" y="3321050"/>
          <p14:tracePt t="139383" x="4864100" y="3295650"/>
          <p14:tracePt t="139399" x="5143500" y="3295650"/>
          <p14:tracePt t="139418" x="5530850" y="3295650"/>
          <p14:tracePt t="139433" x="5657850" y="3308350"/>
          <p14:tracePt t="139450" x="5905500" y="3378200"/>
          <p14:tracePt t="139470" x="6223000" y="3517900"/>
          <p14:tracePt t="139483" x="6381750" y="3632200"/>
          <p14:tracePt t="139500" x="6464300" y="3733800"/>
          <p14:tracePt t="139516" x="6496050" y="3822700"/>
          <p14:tracePt t="139534" x="6489700" y="3873500"/>
          <p14:tracePt t="139655" x="6483350" y="3873500"/>
          <p14:tracePt t="139661" x="6477000" y="3873500"/>
          <p14:tracePt t="139668" x="6451600" y="3848100"/>
          <p14:tracePt t="139683" x="6400800" y="3803650"/>
          <p14:tracePt t="139699" x="6318250" y="3752850"/>
          <p14:tracePt t="139718" x="6203950" y="3676650"/>
          <p14:tracePt t="139733" x="6013450" y="3600450"/>
          <p14:tracePt t="139750" x="5759450" y="3517900"/>
          <p14:tracePt t="139766" x="5480050" y="3441700"/>
          <p14:tracePt t="139784" x="5187950" y="3384550"/>
          <p14:tracePt t="139800" x="4914900" y="3359150"/>
          <p14:tracePt t="139816" x="4616450" y="3352800"/>
          <p14:tracePt t="139833" x="4337050" y="3352800"/>
          <p14:tracePt t="139835" x="4197350" y="3352800"/>
          <p14:tracePt t="139850" x="3956050" y="3352800"/>
          <p14:tracePt t="139866" x="3759200" y="3359150"/>
          <p14:tracePt t="139883" x="3676650" y="3384550"/>
          <p14:tracePt t="139900" x="3663950" y="3435350"/>
          <p14:tracePt t="139916" x="3632200" y="3536950"/>
          <p14:tracePt t="139933" x="3606800" y="3676650"/>
          <p14:tracePt t="139953" x="3575050" y="3765550"/>
          <p14:tracePt t="139971" x="3543300" y="3848100"/>
          <p14:tracePt t="139983" x="3505200" y="3911600"/>
          <p14:tracePt t="140000" x="3460750" y="3975100"/>
          <p14:tracePt t="140016" x="3435350" y="4013200"/>
          <p14:tracePt t="140075" x="3429000" y="4013200"/>
          <p14:tracePt t="140114" x="3429000" y="4006850"/>
          <p14:tracePt t="140136" x="3441700" y="3956050"/>
          <p14:tracePt t="140149" x="3486150" y="3886200"/>
          <p14:tracePt t="140155" x="3517900" y="3848100"/>
          <p14:tracePt t="140166" x="3568700" y="3816350"/>
          <p14:tracePt t="140184" x="3657600" y="3752850"/>
          <p14:tracePt t="140199" x="3784600" y="3695700"/>
          <p14:tracePt t="140218" x="3924300" y="3651250"/>
          <p14:tracePt t="140233" x="4121150" y="3581400"/>
          <p14:tracePt t="140251" x="4514850" y="3556000"/>
          <p14:tracePt t="140266" x="4787900" y="3556000"/>
          <p14:tracePt t="140285" x="5060950" y="3556000"/>
          <p14:tracePt t="140299" x="5340350" y="3594100"/>
          <p14:tracePt t="140316" x="5607050" y="3638550"/>
          <p14:tracePt t="140333" x="5886450" y="3733800"/>
          <p14:tracePt t="140349" x="6102350" y="3810000"/>
          <p14:tracePt t="140367" x="6229350" y="3886200"/>
          <p14:tracePt t="140383" x="6292850" y="3943350"/>
          <p14:tracePt t="140400" x="6305550" y="3981450"/>
          <p14:tracePt t="140421" x="6311900" y="4000500"/>
          <p14:tracePt t="140522" x="6273800" y="4000500"/>
          <p14:tracePt t="140535" x="6223000" y="4000500"/>
          <p14:tracePt t="140539" x="6178550" y="4000500"/>
          <p14:tracePt t="140550" x="6121400" y="4006850"/>
          <p14:tracePt t="140566" x="5981700" y="3994150"/>
          <p14:tracePt t="140583" x="5791200" y="4000500"/>
          <p14:tracePt t="140599" x="5588000" y="3994150"/>
          <p14:tracePt t="140616" x="5346700" y="3975100"/>
          <p14:tracePt t="140633" x="5124450" y="3968750"/>
          <p14:tracePt t="140638" x="5029200" y="3968750"/>
          <p14:tracePt t="140651" x="4857750" y="3962400"/>
          <p14:tracePt t="140666" x="4756150" y="3962400"/>
          <p14:tracePt t="140685" x="4692650" y="3962400"/>
          <p14:tracePt t="140701" x="4686300" y="3962400"/>
          <p14:tracePt t="140733" x="4679950" y="3962400"/>
          <p14:tracePt t="140785" x="4660900" y="3968750"/>
          <p14:tracePt t="140799" x="4597400" y="3975100"/>
          <p14:tracePt t="140816" x="4540250" y="3975100"/>
          <p14:tracePt t="140833" x="4489450" y="3975100"/>
          <p14:tracePt t="140835" x="4464050" y="3975100"/>
          <p14:tracePt t="140850" x="4438650" y="3975100"/>
          <p14:tracePt t="140866" x="4330700" y="3937000"/>
          <p14:tracePt t="140883" x="4254500" y="3911600"/>
          <p14:tracePt t="140899" x="4165600" y="3879850"/>
          <p14:tracePt t="140916" x="4076700" y="3848100"/>
          <p14:tracePt t="140935" x="3987800" y="3816350"/>
          <p14:tracePt t="140949" x="3917950" y="3790950"/>
          <p14:tracePt t="140969" x="3867150" y="3759200"/>
          <p14:tracePt t="140983" x="3822700" y="3740150"/>
          <p14:tracePt t="140999" x="3778250" y="3727450"/>
          <p14:tracePt t="141017" x="3765550" y="3727450"/>
          <p14:tracePt t="141050" x="3835400" y="3727450"/>
          <p14:tracePt t="141066" x="3943350" y="3727450"/>
          <p14:tracePt t="141083" x="4076700" y="3727450"/>
          <p14:tracePt t="141099" x="4216400" y="3727450"/>
          <p14:tracePt t="141117" x="4362450" y="3721100"/>
          <p14:tracePt t="141133" x="4483100" y="3721100"/>
          <p14:tracePt t="141149" x="4565650" y="3721100"/>
          <p14:tracePt t="141168" x="4635500" y="3759200"/>
          <p14:tracePt t="141186" x="4654550" y="3771900"/>
          <p14:tracePt t="141219" x="4610100" y="3771900"/>
          <p14:tracePt t="141233" x="4565650" y="3771900"/>
          <p14:tracePt t="141249" x="4464050" y="3771900"/>
          <p14:tracePt t="141266" x="4184650" y="3670300"/>
          <p14:tracePt t="141285" x="3924300" y="3600450"/>
          <p14:tracePt t="141300" x="3619500" y="3530600"/>
          <p14:tracePt t="141316" x="3282950" y="3435350"/>
          <p14:tracePt t="141333" x="2997200" y="3346450"/>
          <p14:tracePt t="141349" x="2724150" y="3251200"/>
          <p14:tracePt t="141366" x="2508250" y="3175000"/>
          <p14:tracePt t="141383" x="2330450" y="3111500"/>
          <p14:tracePt t="141400" x="2209800" y="3073400"/>
          <p14:tracePt t="141414" x="2171700" y="3048000"/>
          <p14:tracePt t="141420" x="2165350" y="3041650"/>
          <p14:tracePt t="141432" x="2165350" y="3035300"/>
          <p14:tracePt t="141451" x="2165350" y="2997200"/>
          <p14:tracePt t="141469" x="2165350" y="2984500"/>
          <p14:tracePt t="141501" x="2152650" y="2959100"/>
          <p14:tracePt t="141516" x="2133600" y="2921000"/>
          <p14:tracePt t="141535" x="2120900" y="2882900"/>
          <p14:tracePt t="141549" x="2108200" y="2863850"/>
          <p14:tracePt t="141566" x="2101850" y="2857500"/>
          <p14:tracePt t="141599" x="2101850" y="2851150"/>
          <p14:tracePt t="141616" x="2114550" y="2838450"/>
          <p14:tracePt t="141637" x="2139950" y="2819400"/>
          <p14:tracePt t="141652" x="2152650" y="2806700"/>
          <p14:tracePt t="141666" x="2152650" y="2800350"/>
          <p14:tracePt t="141699" x="2165350" y="2794000"/>
          <p14:tracePt t="141866" x="2139950" y="2794000"/>
          <p14:tracePt t="141875" x="2120900" y="2794000"/>
          <p14:tracePt t="141886" x="2076450" y="2806700"/>
          <p14:tracePt t="141900" x="2000250" y="2825750"/>
          <p14:tracePt t="141917" x="1930400" y="2838450"/>
          <p14:tracePt t="141933" x="1841500" y="2844800"/>
          <p14:tracePt t="141949" x="1746250" y="2838450"/>
          <p14:tracePt t="141970" x="1695450" y="2838450"/>
          <p14:tracePt t="141983" x="1657350" y="2832100"/>
          <p14:tracePt t="142002" x="1619250" y="2832100"/>
          <p14:tracePt t="142016" x="1606550" y="2832100"/>
          <p14:tracePt t="142033" x="1574800" y="2832100"/>
          <p14:tracePt t="142050" x="1536700" y="2832100"/>
          <p14:tracePt t="142083" x="1524000" y="2832100"/>
          <p14:tracePt t="142100" x="1517650" y="2832100"/>
          <p14:tracePt t="142117" x="1466850" y="2832100"/>
          <p14:tracePt t="142133" x="1422400" y="2832100"/>
          <p14:tracePt t="142154" x="1390650" y="2832100"/>
          <p14:tracePt t="142166" x="1384300" y="2832100"/>
          <p14:tracePt t="142834" x="1384300" y="2825750"/>
          <p14:tracePt t="142850" x="1390650" y="2825750"/>
          <p14:tracePt t="142858" x="1409700" y="2825750"/>
          <p14:tracePt t="142868" x="1441450" y="2825750"/>
          <p14:tracePt t="142883" x="1498600" y="2825750"/>
          <p14:tracePt t="142899" x="1562100" y="2825750"/>
          <p14:tracePt t="142916" x="1638300" y="2825750"/>
          <p14:tracePt t="142933" x="1733550" y="2806700"/>
          <p14:tracePt t="142951" x="1841500" y="2781300"/>
          <p14:tracePt t="142970" x="1955800" y="2781300"/>
          <p14:tracePt t="142983" x="2051050" y="2781300"/>
          <p14:tracePt t="143000" x="2120900" y="2781300"/>
          <p14:tracePt t="143017" x="2165350" y="2781300"/>
          <p14:tracePt t="143035" x="2254250" y="2781300"/>
          <p14:tracePt t="143050" x="2273300" y="2781300"/>
          <p14:tracePt t="143066" x="2305050" y="2774950"/>
          <p14:tracePt t="143083" x="2311400" y="2774950"/>
          <p14:tracePt t="143146" x="2311400" y="2768600"/>
          <p14:tracePt t="143234" x="2324100" y="2781300"/>
          <p14:tracePt t="143242" x="2343150" y="2787650"/>
          <p14:tracePt t="143251" x="2374900" y="2806700"/>
          <p14:tracePt t="143266" x="2495550" y="2876550"/>
          <p14:tracePt t="143285" x="2736850" y="2959100"/>
          <p14:tracePt t="143299" x="3035300" y="3022600"/>
          <p14:tracePt t="143316" x="3409950" y="3041650"/>
          <p14:tracePt t="143333" x="3854450" y="3048000"/>
          <p14:tracePt t="143349" x="4318000" y="3048000"/>
          <p14:tracePt t="143366" x="4718050" y="3041650"/>
          <p14:tracePt t="143384" x="5086350" y="3041650"/>
          <p14:tracePt t="143405" x="5562600" y="3041650"/>
          <p14:tracePt t="143412" x="5702300" y="3041650"/>
          <p14:tracePt t="143420" x="5816600" y="3041650"/>
          <p14:tracePt t="143433" x="5905500" y="3035300"/>
          <p14:tracePt t="143437" x="5994400" y="3035300"/>
          <p14:tracePt t="143451" x="6102350" y="3028950"/>
          <p14:tracePt t="143469" x="6140450" y="3028950"/>
          <p14:tracePt t="143483" x="6146800" y="3028950"/>
          <p14:tracePt t="143516" x="6140450" y="3028950"/>
          <p14:tracePt t="143534" x="6140450" y="3022600"/>
          <p14:tracePt t="143550" x="6223000" y="3009900"/>
          <p14:tracePt t="143566" x="6305550" y="3009900"/>
          <p14:tracePt t="143583" x="6350000" y="3009900"/>
          <p14:tracePt t="143599" x="6369050" y="2997200"/>
          <p14:tracePt t="143616" x="6419850" y="2984500"/>
          <p14:tracePt t="143633" x="6483350" y="2978150"/>
          <p14:tracePt t="143637" x="6508750" y="2965450"/>
          <p14:tracePt t="143650" x="6534150" y="2965450"/>
          <p14:tracePt t="143666" x="6540500" y="2940050"/>
          <p14:tracePt t="143683" x="6527800" y="2927350"/>
          <p14:tracePt t="143701" x="6508750" y="2914650"/>
          <p14:tracePt t="143718" x="6496050" y="2908300"/>
          <p14:tracePt t="143733" x="6489700" y="2908300"/>
          <p14:tracePt t="143749" x="6489700" y="2901950"/>
          <p14:tracePt t="143766" x="6489700" y="2895600"/>
          <p14:tracePt t="143783" x="6470650" y="2882900"/>
          <p14:tracePt t="143799" x="6457950" y="2870200"/>
          <p14:tracePt t="143816" x="6451600" y="2863850"/>
          <p14:tracePt t="143946" x="6477000" y="2863850"/>
          <p14:tracePt t="143955" x="6515100" y="2863850"/>
          <p14:tracePt t="143968" x="6553200" y="2863850"/>
          <p14:tracePt t="143972" x="6604000" y="2863850"/>
          <p14:tracePt t="143983" x="6661150" y="2863850"/>
          <p14:tracePt t="144000" x="6788150" y="2863850"/>
          <p14:tracePt t="144021" x="7004050" y="2863850"/>
          <p14:tracePt t="144033" x="7061200" y="2863850"/>
          <p14:tracePt t="144050" x="7150100" y="2870200"/>
          <p14:tracePt t="144066" x="7175500" y="2882900"/>
          <p14:tracePt t="144242" x="7162800" y="2882900"/>
          <p14:tracePt t="144251" x="7124700" y="2882900"/>
          <p14:tracePt t="144262" x="7067550" y="2895600"/>
          <p14:tracePt t="144267" x="6997700" y="2908300"/>
          <p14:tracePt t="144285" x="6819900" y="2946400"/>
          <p14:tracePt t="144300" x="6610350" y="2997200"/>
          <p14:tracePt t="144316" x="6432550" y="3048000"/>
          <p14:tracePt t="144333" x="6267450" y="3086100"/>
          <p14:tracePt t="144349" x="6115050" y="3105150"/>
          <p14:tracePt t="144366" x="5975350" y="3130550"/>
          <p14:tracePt t="144383" x="5842000" y="3175000"/>
          <p14:tracePt t="144400" x="5708650" y="3206750"/>
          <p14:tracePt t="144412" x="5588000" y="3244850"/>
          <p14:tracePt t="144421" x="5530850" y="3263900"/>
          <p14:tracePt t="144437" x="5429250" y="3302000"/>
          <p14:tracePt t="144453" x="5346700" y="3340100"/>
          <p14:tracePt t="144468" x="5295900" y="3359150"/>
          <p14:tracePt t="144484" x="5264150" y="3378200"/>
          <p14:tracePt t="144500" x="5245100" y="3390900"/>
          <p14:tracePt t="144517" x="5219700" y="3409950"/>
          <p14:tracePt t="144536" x="5194300" y="3429000"/>
          <p14:tracePt t="144542" x="5181600" y="3441700"/>
          <p14:tracePt t="144550" x="5168900" y="3448050"/>
          <p14:tracePt t="144566" x="5156200" y="3460750"/>
          <p14:tracePt t="144583" x="5149850" y="3467100"/>
          <p14:tracePt t="144706" x="5143500" y="3467100"/>
          <p14:tracePt t="144718" x="5105400" y="3467100"/>
          <p14:tracePt t="144724" x="5073650" y="3479800"/>
          <p14:tracePt t="144733" x="4984750" y="3498850"/>
          <p14:tracePt t="144749" x="4768850" y="3524250"/>
          <p14:tracePt t="144766" x="4514850" y="3530600"/>
          <p14:tracePt t="144785" x="4235450" y="3536950"/>
          <p14:tracePt t="144799" x="3968750" y="3536950"/>
          <p14:tracePt t="144816" x="3746500" y="3543300"/>
          <p14:tracePt t="144833" x="3575050" y="3517900"/>
          <p14:tracePt t="144837" x="3505200" y="3492500"/>
          <p14:tracePt t="144842" x="3448050" y="3492500"/>
          <p14:tracePt t="144866" x="3359150" y="3473450"/>
          <p14:tracePt t="144900" x="3365500" y="3473450"/>
          <p14:tracePt t="144920" x="3365500" y="3467100"/>
          <p14:tracePt t="144933" x="3276600" y="3416300"/>
          <p14:tracePt t="144950" x="3111500" y="3359150"/>
          <p14:tracePt t="144968" x="2901950" y="3289300"/>
          <p14:tracePt t="144983" x="2667000" y="3200400"/>
          <p14:tracePt t="144999" x="2470150" y="3136900"/>
          <p14:tracePt t="145017" x="2260600" y="3060700"/>
          <p14:tracePt t="145019" x="2165350" y="3028950"/>
          <p14:tracePt t="145036" x="1993900" y="2971800"/>
          <p14:tracePt t="145050" x="1911350" y="2933700"/>
          <p14:tracePt t="145067" x="1784350" y="2851150"/>
          <p14:tracePt t="145083" x="1765300" y="2825750"/>
          <p14:tracePt t="145099" x="1765300" y="2819400"/>
          <p14:tracePt t="145139" x="1758950" y="2819400"/>
          <p14:tracePt t="145149" x="1752600" y="2819400"/>
          <p14:tracePt t="145166" x="1720850" y="2819400"/>
          <p14:tracePt t="145183" x="1663700" y="2844800"/>
          <p14:tracePt t="145200" x="1562100" y="2889250"/>
          <p14:tracePt t="145218" x="1365250" y="2984500"/>
          <p14:tracePt t="145238" x="1231900" y="3035300"/>
          <p14:tracePt t="145249" x="1181100" y="3060700"/>
          <p14:tracePt t="145267" x="1136650" y="3079750"/>
          <p14:tracePt t="145316" x="1136650" y="3086100"/>
          <p14:tracePt t="145333" x="1162050" y="3086100"/>
          <p14:tracePt t="145349" x="1276350" y="3092450"/>
          <p14:tracePt t="145366" x="1435100" y="3098800"/>
          <p14:tracePt t="145383" x="1644650" y="3105150"/>
          <p14:tracePt t="145405" x="1930400" y="3098800"/>
          <p14:tracePt t="145417" x="2038350" y="3098800"/>
          <p14:tracePt t="145436" x="2362200" y="3111500"/>
          <p14:tracePt t="145450" x="2470150" y="3124200"/>
          <p14:tracePt t="145469" x="2800350" y="3175000"/>
          <p14:tracePt t="145483" x="2978150" y="3200400"/>
          <p14:tracePt t="145501" x="3124200" y="3213100"/>
          <p14:tracePt t="145517" x="3232150" y="3213100"/>
          <p14:tracePt t="145535" x="3321050" y="3213100"/>
          <p14:tracePt t="145550" x="3416300" y="3213100"/>
          <p14:tracePt t="145567" x="3505200" y="3213100"/>
          <p14:tracePt t="145583" x="3619500" y="3251200"/>
          <p14:tracePt t="145604" x="3816350" y="3327400"/>
          <p14:tracePt t="145617" x="3911600" y="3365500"/>
          <p14:tracePt t="145634" x="4241800" y="3473450"/>
          <p14:tracePt t="145654" x="4470400" y="3517900"/>
          <p14:tracePt t="145669" x="4718050" y="3575050"/>
          <p14:tracePt t="145684" x="4940300" y="3632200"/>
          <p14:tracePt t="145702" x="5111750" y="3676650"/>
          <p14:tracePt t="145720" x="5207000" y="3702050"/>
          <p14:tracePt t="145729" x="5232400" y="3708400"/>
          <p14:tracePt t="145732" x="5238750" y="3708400"/>
          <p14:tracePt t="145828" x="5238750" y="3721100"/>
          <p14:tracePt t="145835" x="5238750" y="3740150"/>
          <p14:tracePt t="145847" x="5238750" y="3752850"/>
          <p14:tracePt t="145866" x="5213350" y="3784600"/>
          <p14:tracePt t="145883" x="5162550" y="3822700"/>
          <p14:tracePt t="145899" x="5086350" y="3860800"/>
          <p14:tracePt t="145916" x="4997450" y="3892550"/>
          <p14:tracePt t="145933" x="4921250" y="3924300"/>
          <p14:tracePt t="145950" x="4819650" y="3937000"/>
          <p14:tracePt t="145969" x="4718050" y="3937000"/>
          <p14:tracePt t="145984" x="4629150" y="3937000"/>
          <p14:tracePt t="146000" x="4597400" y="3924300"/>
          <p14:tracePt t="146002" x="4572000" y="3905250"/>
          <p14:tracePt t="146016" x="4552950" y="3886200"/>
          <p14:tracePt t="146034" x="4514850" y="3816350"/>
          <p14:tracePt t="146049" x="4495800" y="3778250"/>
          <p14:tracePt t="146066" x="4483100" y="3651250"/>
          <p14:tracePt t="146083" x="4514850" y="3568700"/>
          <p14:tracePt t="146099" x="4565650" y="3460750"/>
          <p14:tracePt t="146116" x="4616450" y="3346450"/>
          <p14:tracePt t="146133" x="4667250" y="3263900"/>
          <p14:tracePt t="146149" x="4711700" y="3206750"/>
          <p14:tracePt t="146166" x="4743450" y="3181350"/>
          <p14:tracePt t="146186" x="4800600" y="3175000"/>
          <p14:tracePt t="146199" x="4826000" y="3175000"/>
          <p14:tracePt t="146218" x="4914900" y="3206750"/>
          <p14:tracePt t="146233" x="4959350" y="3238500"/>
          <p14:tracePt t="146253" x="5048250" y="3346450"/>
          <p14:tracePt t="146266" x="5099050" y="3448050"/>
          <p14:tracePt t="146285" x="5124450" y="3556000"/>
          <p14:tracePt t="146300" x="5118100" y="3651250"/>
          <p14:tracePt t="146316" x="5073650" y="3746500"/>
          <p14:tracePt t="146333" x="5035550" y="3829050"/>
          <p14:tracePt t="146349" x="4965700" y="3898900"/>
          <p14:tracePt t="146366" x="4889500" y="3975100"/>
          <p14:tracePt t="146383" x="4800600" y="4038600"/>
          <p14:tracePt t="146400" x="4711700" y="4083050"/>
          <p14:tracePt t="146422" x="4654550" y="4108450"/>
          <p14:tracePt t="146427" x="4629150" y="4108450"/>
          <p14:tracePt t="146450" x="4572000" y="4102100"/>
          <p14:tracePt t="146468" x="4508500" y="4032250"/>
          <p14:tracePt t="146484" x="4425950" y="3917950"/>
          <p14:tracePt t="146500" x="4343400" y="3790950"/>
          <p14:tracePt t="146517" x="4273550" y="3663950"/>
          <p14:tracePt t="146535" x="4210050" y="3543300"/>
          <p14:tracePt t="146549" x="4184650" y="3435350"/>
          <p14:tracePt t="146566" x="4184650" y="3346450"/>
          <p14:tracePt t="146583" x="4216400" y="3263900"/>
          <p14:tracePt t="146599" x="4254500" y="3187700"/>
          <p14:tracePt t="146616" x="4318000" y="3143250"/>
          <p14:tracePt t="146633" x="4387850" y="3098800"/>
          <p14:tracePt t="146655" x="4521200" y="3041650"/>
          <p14:tracePt t="146660" x="4552950" y="3028950"/>
          <p14:tracePt t="146666" x="4597400" y="3016250"/>
          <p14:tracePt t="146683" x="4654550" y="2997200"/>
          <p14:tracePt t="146700" x="4686300" y="2990850"/>
          <p14:tracePt t="146718" x="4699000" y="2990850"/>
          <p14:tracePt t="146733" x="4730750" y="3003550"/>
          <p14:tracePt t="146749" x="4794250" y="3073400"/>
          <p14:tracePt t="146767" x="4870450" y="3181350"/>
          <p14:tracePt t="146786" x="4946650" y="3295650"/>
          <p14:tracePt t="146800" x="4965700" y="3327400"/>
          <p14:tracePt t="146816" x="4984750" y="3397250"/>
          <p14:tracePt t="146833" x="4997450" y="3467100"/>
          <p14:tracePt t="146835" x="4997450" y="3511550"/>
          <p14:tracePt t="146852" x="4972050" y="3581400"/>
          <p14:tracePt t="146866" x="4927600" y="3663950"/>
          <p14:tracePt t="146883" x="4889500" y="3765550"/>
          <p14:tracePt t="146905" x="4845050" y="3867150"/>
          <p14:tracePt t="146916" x="4806950" y="3930650"/>
          <p14:tracePt t="146934" x="4781550" y="3981450"/>
          <p14:tracePt t="146950" x="4756150" y="4013200"/>
          <p14:tracePt t="146969" x="4730750" y="4032250"/>
          <p14:tracePt t="146983" x="4705350" y="4051300"/>
          <p14:tracePt t="147003" x="4648200" y="4076700"/>
          <p14:tracePt t="147018" x="4616450" y="4083050"/>
          <p14:tracePt t="147036" x="4584700" y="4095750"/>
          <p14:tracePt t="147049" x="4572000" y="4095750"/>
          <p14:tracePt t="147066" x="4565650" y="4095750"/>
          <p14:tracePt t="148032" x="4559300" y="4095750"/>
          <p14:tracePt t="148060" x="4552950" y="4095750"/>
          <p14:tracePt t="148068" x="4540250" y="4070350"/>
          <p14:tracePt t="148083" x="4527550" y="4025900"/>
          <p14:tracePt t="148100" x="4502150" y="3975100"/>
          <p14:tracePt t="148116" x="4451350" y="3917950"/>
          <p14:tracePt t="148133" x="4413250" y="3841750"/>
          <p14:tracePt t="148150" x="4387850" y="3759200"/>
          <p14:tracePt t="148166" x="4356100" y="3657600"/>
          <p14:tracePt t="148183" x="4343400" y="3575050"/>
          <p14:tracePt t="148200" x="4343400" y="3530600"/>
          <p14:tracePt t="148218" x="4368800" y="3473450"/>
          <p14:tracePt t="148233" x="4368800" y="3448050"/>
          <p14:tracePt t="148249" x="4394200" y="3384550"/>
          <p14:tracePt t="148266" x="4425950" y="3295650"/>
          <p14:tracePt t="148285" x="4451350" y="3257550"/>
          <p14:tracePt t="148300" x="4489450" y="3225800"/>
          <p14:tracePt t="148316" x="4546600" y="3187700"/>
          <p14:tracePt t="148333" x="4610100" y="3149600"/>
          <p14:tracePt t="148349" x="4679950" y="3117850"/>
          <p14:tracePt t="148367" x="4756150" y="3098800"/>
          <p14:tracePt t="148383" x="4845050" y="3086100"/>
          <p14:tracePt t="148400" x="4914900" y="3086100"/>
          <p14:tracePt t="148414" x="4972050" y="3086100"/>
          <p14:tracePt t="148419" x="4997450" y="3086100"/>
          <p14:tracePt t="148426" x="5016500" y="3086100"/>
          <p14:tracePt t="148434" x="5035550" y="3086100"/>
          <p14:tracePt t="148453" x="5067300" y="3086100"/>
          <p14:tracePt t="148468" x="5080000" y="3092450"/>
          <p14:tracePt t="148485" x="5092700" y="3117850"/>
          <p14:tracePt t="148503" x="5105400" y="3155950"/>
          <p14:tracePt t="148517" x="5111750" y="3213100"/>
          <p14:tracePt t="148536" x="5118100" y="3270250"/>
          <p14:tracePt t="148539" x="5118100" y="3308350"/>
          <p14:tracePt t="148550" x="5124450" y="3346450"/>
          <p14:tracePt t="148566" x="5118100" y="3429000"/>
          <p14:tracePt t="148583" x="5118100" y="3498850"/>
          <p14:tracePt t="148600" x="5111750" y="3562350"/>
          <p14:tracePt t="148616" x="5099050" y="3594100"/>
          <p14:tracePt t="148633" x="5086350" y="3619500"/>
          <p14:tracePt t="148636" x="5080000" y="3638550"/>
          <p14:tracePt t="148650" x="5067300" y="3651250"/>
          <p14:tracePt t="148669" x="5041900" y="3714750"/>
          <p14:tracePt t="148683" x="5022850" y="3759200"/>
          <p14:tracePt t="148701" x="4978400" y="3784600"/>
          <p14:tracePt t="148718" x="4946650" y="3810000"/>
          <p14:tracePt t="148733" x="4921250" y="3829050"/>
          <p14:tracePt t="148750" x="4895850" y="3848100"/>
          <p14:tracePt t="148767" x="4864100" y="3854450"/>
          <p14:tracePt t="148786" x="4826000" y="3873500"/>
          <p14:tracePt t="148800" x="4806950" y="3879850"/>
          <p14:tracePt t="148817" x="4775200" y="3886200"/>
          <p14:tracePt t="148819" x="4768850" y="3892550"/>
          <p14:tracePt t="148834" x="4749800" y="3905250"/>
          <p14:tracePt t="148850" x="4724400" y="3905250"/>
          <p14:tracePt t="148867" x="4699000" y="3905250"/>
          <p14:tracePt t="148889" x="4679950" y="3905250"/>
          <p14:tracePt t="148905" x="4673600" y="3911600"/>
          <p14:tracePt t="148954" x="4629150" y="3867150"/>
          <p14:tracePt t="148970" x="4616450" y="3848100"/>
          <p14:tracePt t="148984" x="4597400" y="3822700"/>
          <p14:tracePt t="149002" x="4552950" y="3733800"/>
          <p14:tracePt t="149016" x="4533900" y="3708400"/>
          <p14:tracePt t="149035" x="4489450" y="3644900"/>
          <p14:tracePt t="149051" x="4489450" y="3619500"/>
          <p14:tracePt t="149067" x="4489450" y="3568700"/>
          <p14:tracePt t="149083" x="4489450" y="3492500"/>
          <p14:tracePt t="149099" x="4489450" y="3416300"/>
          <p14:tracePt t="149116" x="4489450" y="3346450"/>
          <p14:tracePt t="149137" x="4495800" y="3295650"/>
          <p14:tracePt t="149150" x="4514850" y="3238500"/>
          <p14:tracePt t="149166" x="4533900" y="3181350"/>
          <p14:tracePt t="149184" x="4572000" y="3124200"/>
          <p14:tracePt t="149200" x="4591050" y="3073400"/>
          <p14:tracePt t="149218" x="4622800" y="3048000"/>
          <p14:tracePt t="149222" x="4648200" y="3035300"/>
          <p14:tracePt t="149233" x="4660900" y="3022600"/>
          <p14:tracePt t="149250" x="4711700" y="3009900"/>
          <p14:tracePt t="149266" x="4775200" y="2997200"/>
          <p14:tracePt t="149283" x="4813300" y="2997200"/>
          <p14:tracePt t="149299" x="4876800" y="2997200"/>
          <p14:tracePt t="149316" x="4927600" y="2997200"/>
          <p14:tracePt t="149333" x="5003800" y="3016250"/>
          <p14:tracePt t="149350" x="5060950" y="3067050"/>
          <p14:tracePt t="149366" x="5118100" y="3143250"/>
          <p14:tracePt t="149383" x="5149850" y="3232150"/>
          <p14:tracePt t="149400" x="5162550" y="3321050"/>
          <p14:tracePt t="149411" x="5143500" y="3441700"/>
          <p14:tracePt t="149422" x="5118100" y="3505200"/>
          <p14:tracePt t="149433" x="5086350" y="3562350"/>
          <p14:tracePt t="149450" x="5035550" y="3676650"/>
          <p14:tracePt t="149453" x="4997450" y="3721100"/>
          <p14:tracePt t="149468" x="4927600" y="3810000"/>
          <p14:tracePt t="149483" x="4838700" y="3886200"/>
          <p14:tracePt t="149504" x="4730750" y="3937000"/>
          <p14:tracePt t="149516" x="4629150" y="3975100"/>
          <p14:tracePt t="149533" x="4552950" y="3994150"/>
          <p14:tracePt t="149549" x="4514850" y="4000500"/>
          <p14:tracePt t="149610" x="4502150" y="3987800"/>
          <p14:tracePt t="149618" x="4495800" y="3968750"/>
          <p14:tracePt t="149633" x="4483100" y="3956050"/>
          <p14:tracePt t="149649" x="4457700" y="3937000"/>
          <p14:tracePt t="149666" x="4445000" y="3905250"/>
          <p14:tracePt t="149683" x="4425950" y="3854450"/>
          <p14:tracePt t="149702" x="4406900" y="3771900"/>
          <p14:tracePt t="149718" x="4400550" y="3695700"/>
          <p14:tracePt t="149737" x="4394200" y="3657600"/>
          <p14:tracePt t="149749" x="4394200" y="3606800"/>
          <p14:tracePt t="149766" x="4387850" y="3524250"/>
          <p14:tracePt t="149785" x="4406900" y="3448050"/>
          <p14:tracePt t="149800" x="4413250" y="3346450"/>
          <p14:tracePt t="149816" x="4413250" y="3302000"/>
          <p14:tracePt t="149833" x="4425950" y="3295650"/>
          <p14:tracePt t="149869" x="4425950" y="3289300"/>
          <p14:tracePt t="149875" x="4425950" y="3282950"/>
          <p14:tracePt t="149883" x="4425950" y="3270250"/>
          <p14:tracePt t="149900" x="4445000" y="3257550"/>
          <p14:tracePt t="149916" x="4464050" y="3238500"/>
          <p14:tracePt t="149934" x="4464050" y="3232150"/>
          <p14:tracePt t="150058" x="4464050" y="3238500"/>
          <p14:tracePt t="150147" x="4438650" y="3257550"/>
          <p14:tracePt t="150158" x="4400550" y="3276600"/>
          <p14:tracePt t="150170" x="4368800" y="3295650"/>
          <p14:tracePt t="150183" x="4298950" y="3333750"/>
          <p14:tracePt t="150200" x="4235450" y="3371850"/>
          <p14:tracePt t="150218" x="4159250" y="3397250"/>
          <p14:tracePt t="150223" x="4108450" y="3416300"/>
          <p14:tracePt t="150233" x="4051300" y="3435350"/>
          <p14:tracePt t="150250" x="3924300" y="3473450"/>
          <p14:tracePt t="150266" x="3765550" y="3505200"/>
          <p14:tracePt t="150284" x="3695700" y="3505200"/>
          <p14:tracePt t="150300" x="3663950" y="3492500"/>
          <p14:tracePt t="150316" x="3651250" y="3486150"/>
          <p14:tracePt t="150333" x="3644900" y="3479800"/>
          <p14:tracePt t="150383" x="3644900" y="3467100"/>
          <p14:tracePt t="150400" x="3657600" y="3454400"/>
          <p14:tracePt t="150411" x="3721100" y="3454400"/>
          <p14:tracePt t="150419" x="3759200" y="3454400"/>
          <p14:tracePt t="150433" x="3797300" y="3454400"/>
          <p14:tracePt t="150450" x="3994150" y="3486150"/>
          <p14:tracePt t="150469" x="4146550" y="3492500"/>
          <p14:tracePt t="150483" x="4349750" y="3505200"/>
          <p14:tracePt t="150500" x="4514850" y="3536950"/>
          <p14:tracePt t="150519" x="4565650" y="3549650"/>
          <p14:tracePt t="150535" x="4616450" y="3562350"/>
          <p14:tracePt t="151719" x="4610100" y="3562350"/>
          <p14:tracePt t="151903" x="4616450" y="3562350"/>
          <p14:tracePt t="152471" x="4610100" y="3562350"/>
          <p14:tracePt t="152479" x="4591050" y="3562350"/>
          <p14:tracePt t="152486" x="4578350" y="3562350"/>
          <p14:tracePt t="152501" x="4508500" y="3562350"/>
          <p14:tracePt t="152517" x="4432300" y="3568700"/>
          <p14:tracePt t="152536" x="4279900" y="3568700"/>
          <p14:tracePt t="152550" x="4070350" y="3568700"/>
          <p14:tracePt t="152566" x="3867150" y="3536950"/>
          <p14:tracePt t="152583" x="3663950" y="3511550"/>
          <p14:tracePt t="152600" x="3517900" y="3486150"/>
          <p14:tracePt t="152616" x="3409950" y="3479800"/>
          <p14:tracePt t="152634" x="3302000" y="3467100"/>
          <p14:tracePt t="152653" x="3282950" y="3460750"/>
          <p14:tracePt t="152666" x="3276600" y="3448050"/>
          <p14:tracePt t="152683" x="3257550" y="3441700"/>
          <p14:tracePt t="152701" x="3213100" y="3441700"/>
          <p14:tracePt t="152718" x="3143250" y="3429000"/>
          <p14:tracePt t="152733" x="3041650" y="3397250"/>
          <p14:tracePt t="152752" x="2863850" y="3359150"/>
          <p14:tracePt t="152766" x="2654300" y="3295650"/>
          <p14:tracePt t="152785" x="2444750" y="3238500"/>
          <p14:tracePt t="152800" x="2254250" y="3187700"/>
          <p14:tracePt t="152816" x="2070100" y="3111500"/>
          <p14:tracePt t="152833" x="1917700" y="3016250"/>
          <p14:tracePt t="152835" x="1873250" y="2984500"/>
          <p14:tracePt t="152849" x="1841500" y="2952750"/>
          <p14:tracePt t="152866" x="1822450" y="2895600"/>
          <p14:tracePt t="152883" x="1866900" y="2851150"/>
          <p14:tracePt t="152900" x="1905000" y="2832100"/>
          <p14:tracePt t="152916" x="1930400" y="2832100"/>
          <p14:tracePt t="152949" x="1943100" y="2832100"/>
          <p14:tracePt t="152968" x="1949450" y="2851150"/>
          <p14:tracePt t="152971" x="1949450" y="2863850"/>
          <p14:tracePt t="152983" x="1949450" y="2882900"/>
          <p14:tracePt t="153002" x="1987550" y="2959100"/>
          <p14:tracePt t="153017" x="2019300" y="2997200"/>
          <p14:tracePt t="153035" x="2222500" y="3149600"/>
          <p14:tracePt t="153050" x="2317750" y="3200400"/>
          <p14:tracePt t="153066" x="2603500" y="3346450"/>
          <p14:tracePt t="153084" x="2755900" y="3435350"/>
          <p14:tracePt t="153099" x="2914650" y="3524250"/>
          <p14:tracePt t="153116" x="3086100" y="3600450"/>
          <p14:tracePt t="153133" x="3244850" y="3657600"/>
          <p14:tracePt t="153150" x="3371850" y="3670300"/>
          <p14:tracePt t="153169" x="3511550" y="3651250"/>
          <p14:tracePt t="153183" x="3625850" y="3619500"/>
          <p14:tracePt t="153200" x="3727450" y="3556000"/>
          <p14:tracePt t="153219" x="3873500" y="3492500"/>
          <p14:tracePt t="153233" x="3943350" y="3479800"/>
          <p14:tracePt t="153251" x="4165600" y="3473450"/>
          <p14:tracePt t="153266" x="4318000" y="3473450"/>
          <p14:tracePt t="153283" x="4495800" y="3486150"/>
          <p14:tracePt t="153300" x="4654550" y="3486150"/>
          <p14:tracePt t="153316" x="4826000" y="3492500"/>
          <p14:tracePt t="153333" x="4933950" y="3517900"/>
          <p14:tracePt t="153349" x="5010150" y="3536950"/>
          <p14:tracePt t="153367" x="5035550" y="3556000"/>
          <p14:tracePt t="153400" x="5035550" y="3575050"/>
          <p14:tracePt t="153410" x="5035550" y="3594100"/>
          <p14:tracePt t="153416" x="5035550" y="3606800"/>
          <p14:tracePt t="153420" x="5035550" y="3619500"/>
          <p14:tracePt t="153433" x="5041900" y="3632200"/>
          <p14:tracePt t="153450" x="5060950" y="3657600"/>
          <p14:tracePt t="153468" x="5080000" y="3657600"/>
          <p14:tracePt t="153484" x="5111750" y="3657600"/>
          <p14:tracePt t="153500" x="5162550" y="3657600"/>
          <p14:tracePt t="153517" x="5187950" y="3644900"/>
          <p14:tracePt t="153535" x="5200650" y="3638550"/>
          <p14:tracePt t="153550" x="5200650" y="3632200"/>
          <p14:tracePt t="153625" x="5194300" y="3632200"/>
          <p14:tracePt t="153638" x="5175250" y="3632200"/>
          <p14:tracePt t="153642" x="5162550" y="3651250"/>
          <p14:tracePt t="153657" x="5143500" y="3670300"/>
          <p14:tracePt t="153661" x="5111750" y="3689350"/>
          <p14:tracePt t="153668" x="5080000" y="3708400"/>
          <p14:tracePt t="153683" x="5010150" y="3752850"/>
          <p14:tracePt t="153700" x="4927600" y="3797300"/>
          <p14:tracePt t="153718" x="4845050" y="3822700"/>
          <p14:tracePt t="153733" x="4806950" y="3841750"/>
          <p14:tracePt t="153750" x="4768850" y="3841750"/>
          <p14:tracePt t="153766" x="4749800" y="3841750"/>
          <p14:tracePt t="153784" x="4730750" y="3841750"/>
          <p14:tracePt t="153800" x="4724400" y="3829050"/>
          <p14:tracePt t="153817" x="4705350" y="3790950"/>
          <p14:tracePt t="153833" x="4686300" y="3740150"/>
          <p14:tracePt t="153849" x="4654550" y="3689350"/>
          <p14:tracePt t="153866" x="4610100" y="3594100"/>
          <p14:tracePt t="153883" x="4597400" y="3568700"/>
          <p14:tracePt t="153900" x="4597400" y="3556000"/>
          <p14:tracePt t="153916" x="4597400" y="3549650"/>
          <p14:tracePt t="153933" x="4597400" y="3517900"/>
          <p14:tracePt t="153953" x="4610100" y="3467100"/>
          <p14:tracePt t="153968" x="4635500" y="3409950"/>
          <p14:tracePt t="153975" x="4648200" y="3390900"/>
          <p14:tracePt t="153983" x="4654550" y="3371850"/>
          <p14:tracePt t="154000" x="4660900" y="3352800"/>
          <p14:tracePt t="154017" x="4679950" y="3333750"/>
          <p14:tracePt t="154035" x="4730750" y="3282950"/>
          <p14:tracePt t="154050" x="4737100" y="3276600"/>
          <p14:tracePt t="154066" x="4813300" y="3251200"/>
          <p14:tracePt t="154083" x="4870450" y="3244850"/>
          <p14:tracePt t="154099" x="4927600" y="3244850"/>
          <p14:tracePt t="154116" x="4965700" y="3244850"/>
          <p14:tracePt t="154133" x="5016500" y="3251200"/>
          <p14:tracePt t="154154" x="5060950" y="3270250"/>
          <p14:tracePt t="154166" x="5086350" y="3282950"/>
          <p14:tracePt t="154183" x="5092700" y="3289300"/>
          <p14:tracePt t="154203" x="5092700" y="3352800"/>
          <p14:tracePt t="154219" x="5092700" y="3429000"/>
          <p14:tracePt t="154233" x="5105400" y="3454400"/>
          <p14:tracePt t="154249" x="5118100" y="3556000"/>
          <p14:tracePt t="154266" x="5105400" y="3714750"/>
          <p14:tracePt t="154285" x="5054600" y="3810000"/>
          <p14:tracePt t="154300" x="4972050" y="3879850"/>
          <p14:tracePt t="154316" x="4870450" y="3924300"/>
          <p14:tracePt t="154333" x="4768850" y="3956050"/>
          <p14:tracePt t="154349" x="4686300" y="3981450"/>
          <p14:tracePt t="154367" x="4629150" y="3975100"/>
          <p14:tracePt t="154383" x="4584700" y="3962400"/>
          <p14:tracePt t="154400" x="4533900" y="3937000"/>
          <p14:tracePt t="154407" x="4508500" y="3917950"/>
          <p14:tracePt t="154419" x="4400550" y="3848100"/>
          <p14:tracePt t="154434" x="4229100" y="3759200"/>
          <p14:tracePt t="154450" x="4102100" y="3702050"/>
          <p14:tracePt t="154468" x="3676650" y="3556000"/>
          <p14:tracePt t="154483" x="3384550" y="3460750"/>
          <p14:tracePt t="154500" x="3098800" y="3359150"/>
          <p14:tracePt t="154519" x="2825750" y="3263900"/>
          <p14:tracePt t="154533" x="2603500" y="3187700"/>
          <p14:tracePt t="154550" x="2425700" y="3130550"/>
          <p14:tracePt t="154566" x="2330450" y="3092450"/>
          <p14:tracePt t="154583" x="2324100" y="3086100"/>
          <p14:tracePt t="154616" x="2324100" y="3079750"/>
          <p14:tracePt t="154633" x="2324100" y="3073400"/>
          <p14:tracePt t="154683" x="2305050" y="3054350"/>
          <p14:tracePt t="154700" x="2292350" y="3041650"/>
          <p14:tracePt t="154718" x="2286000" y="3028950"/>
          <p14:tracePt t="154734" x="2286000" y="3016250"/>
          <p14:tracePt t="154750" x="2286000" y="2990850"/>
          <p14:tracePt t="154766" x="2286000" y="2971800"/>
          <p14:tracePt t="154785" x="2279650" y="2933700"/>
          <p14:tracePt t="154799" x="2266950" y="2914650"/>
          <p14:tracePt t="154883" x="2228850" y="2927350"/>
          <p14:tracePt t="154891" x="2184400" y="2946400"/>
          <p14:tracePt t="154903" x="2114550" y="2965450"/>
          <p14:tracePt t="154916" x="2006600" y="3028950"/>
          <p14:tracePt t="154933" x="1873250" y="3073400"/>
          <p14:tracePt t="154951" x="1733550" y="3130550"/>
          <p14:tracePt t="154968" x="1600200" y="3175000"/>
          <p14:tracePt t="154972" x="1530350" y="3187700"/>
          <p14:tracePt t="154983" x="1473200" y="3200400"/>
          <p14:tracePt t="155000" x="1403350" y="3194050"/>
          <p14:tracePt t="155016" x="1377950" y="3194050"/>
          <p14:tracePt t="155066" x="1441450" y="3194050"/>
          <p14:tracePt t="155083" x="1606550" y="3238500"/>
          <p14:tracePt t="155099" x="1879600" y="3308350"/>
          <p14:tracePt t="155116" x="2197100" y="3340100"/>
          <p14:tracePt t="155133" x="2552700" y="3346450"/>
          <p14:tracePt t="155150" x="2984500" y="3333750"/>
          <p14:tracePt t="155167" x="3359150" y="3340100"/>
          <p14:tracePt t="155186" x="3714750" y="3365500"/>
          <p14:tracePt t="155200" x="4006850" y="3409950"/>
          <p14:tracePt t="155219" x="4260850" y="3467100"/>
          <p14:tracePt t="155234" x="4349750" y="3492500"/>
          <p14:tracePt t="155250" x="4381500" y="3524250"/>
          <p14:tracePt t="155266" x="4387850" y="3530600"/>
          <p14:tracePt t="155285" x="4394200" y="3530600"/>
          <p14:tracePt t="155316" x="4400550" y="3536950"/>
          <p14:tracePt t="155334" x="4445000" y="3562350"/>
          <p14:tracePt t="155350" x="4483100" y="3568700"/>
          <p14:tracePt t="155367" x="4584700" y="3587750"/>
          <p14:tracePt t="155384" x="4629150" y="3587750"/>
          <p14:tracePt t="155391" x="4641850" y="3587750"/>
          <p14:tracePt t="155442" x="4648200" y="3587750"/>
          <p14:tracePt t="155562" x="4654550" y="3587750"/>
          <p14:tracePt t="155587" x="4648200" y="3575050"/>
          <p14:tracePt t="155602" x="4635500" y="3549650"/>
          <p14:tracePt t="155609" x="4629150" y="3536950"/>
          <p14:tracePt t="155617" x="4616450" y="3524250"/>
          <p14:tracePt t="155635" x="4603750" y="3486150"/>
          <p14:tracePt t="155654" x="4597400" y="3467100"/>
          <p14:tracePt t="155666" x="4597400" y="3441700"/>
          <p14:tracePt t="155686" x="4597400" y="3422650"/>
          <p14:tracePt t="155700" x="4622800" y="3409950"/>
          <p14:tracePt t="155720" x="4654550" y="3397250"/>
          <p14:tracePt t="155733" x="4705350" y="3397250"/>
          <p14:tracePt t="155749" x="4756150" y="3397250"/>
          <p14:tracePt t="155766" x="4794250" y="3409950"/>
          <p14:tracePt t="155783" x="4800600" y="3416300"/>
          <p14:tracePt t="155799" x="4813300" y="3441700"/>
          <p14:tracePt t="155816" x="4813300" y="3479800"/>
          <p14:tracePt t="155834" x="4787900" y="3511550"/>
          <p14:tracePt t="155849" x="4781550" y="3524250"/>
          <p14:tracePt t="155866" x="4768850" y="3530600"/>
          <p14:tracePt t="155886" x="4749800" y="3536950"/>
          <p14:tracePt t="155902" x="4730750" y="3556000"/>
          <p14:tracePt t="155916" x="4699000" y="3549650"/>
          <p14:tracePt t="155935" x="4679950" y="3530600"/>
          <p14:tracePt t="155950" x="4667250" y="3505200"/>
          <p14:tracePt t="155968" x="4660900" y="3486150"/>
          <p14:tracePt t="155983" x="4686300" y="3473450"/>
          <p14:tracePt t="156003" x="4699000" y="3448050"/>
          <p14:tracePt t="156017" x="4705350" y="3441700"/>
          <p14:tracePt t="156033" x="4724400" y="3435350"/>
          <p14:tracePt t="156034" x="4730750" y="3435350"/>
          <p14:tracePt t="156050" x="4743450" y="3435350"/>
          <p14:tracePt t="156066" x="4806950" y="3435350"/>
          <p14:tracePt t="156083" x="4845050" y="3448050"/>
          <p14:tracePt t="156099" x="4857750" y="3460750"/>
          <p14:tracePt t="156116" x="4864100" y="3460750"/>
          <p14:tracePt t="156150" x="4838700" y="3486150"/>
          <p14:tracePt t="156167" x="4775200" y="3492500"/>
          <p14:tracePt t="156183" x="4749800" y="3498850"/>
          <p14:tracePt t="156200" x="4737100" y="3498850"/>
          <p14:tracePt t="156218" x="4724400" y="3479800"/>
          <p14:tracePt t="156233" x="4718050" y="3460750"/>
          <p14:tracePt t="156251" x="4737100" y="3422650"/>
          <p14:tracePt t="156266" x="4749800" y="3403600"/>
          <p14:tracePt t="156285" x="4775200" y="3397250"/>
          <p14:tracePt t="156300" x="4787900" y="3390900"/>
          <p14:tracePt t="156349" x="4787900" y="3397250"/>
          <p14:tracePt t="156367" x="4775200" y="3435350"/>
          <p14:tracePt t="156383" x="4768850" y="3460750"/>
          <p14:tracePt t="156405" x="4743450" y="3479800"/>
          <p14:tracePt t="156419" x="4718050" y="3479800"/>
          <p14:tracePt t="156433" x="4711700" y="3479800"/>
          <p14:tracePt t="156450" x="4699000" y="3479800"/>
          <p14:tracePt t="156470" x="4692650" y="3467100"/>
          <p14:tracePt t="156483" x="4679950" y="3441700"/>
          <p14:tracePt t="156500" x="4667250" y="3409950"/>
          <p14:tracePt t="156516" x="4667250" y="3390900"/>
          <p14:tracePt t="156535" x="4667250" y="3378200"/>
          <p14:tracePt t="156587" x="4673600" y="3378200"/>
          <p14:tracePt t="156600" x="4686300" y="3378200"/>
          <p14:tracePt t="156617" x="4705350" y="3378200"/>
          <p14:tracePt t="156633" x="4730750" y="3378200"/>
          <p14:tracePt t="156650" x="4743450" y="3390900"/>
          <p14:tracePt t="156666" x="4743450" y="3416300"/>
          <p14:tracePt t="156686" x="4730750" y="3435350"/>
          <p14:tracePt t="156699" x="4730750" y="3479800"/>
          <p14:tracePt t="156719" x="4699000" y="3492500"/>
          <p14:tracePt t="156733" x="4660900" y="3492500"/>
          <p14:tracePt t="156751" x="4648200" y="3498850"/>
          <p14:tracePt t="156766" x="4629150" y="3498850"/>
          <p14:tracePt t="156783" x="4629150" y="3492500"/>
          <p14:tracePt t="156799" x="4629150" y="3460750"/>
          <p14:tracePt t="156816" x="4641850" y="3435350"/>
          <p14:tracePt t="156833" x="4660900" y="3422650"/>
          <p14:tracePt t="156835" x="4679950" y="3416300"/>
          <p14:tracePt t="156849" x="4686300" y="3416300"/>
          <p14:tracePt t="156866" x="4718050" y="3409950"/>
          <p14:tracePt t="156883" x="4737100" y="3409950"/>
          <p14:tracePt t="156903" x="4743450" y="3422650"/>
          <p14:tracePt t="156920" x="4756150" y="3448050"/>
          <p14:tracePt t="156922" x="4756150" y="3460750"/>
          <p14:tracePt t="156950" x="4756150" y="3479800"/>
          <p14:tracePt t="156968" x="4743450" y="3492500"/>
          <p14:tracePt t="156983" x="4699000" y="3498850"/>
          <p14:tracePt t="157002" x="4667250" y="3498850"/>
          <p14:tracePt t="157035" x="4673600" y="3492500"/>
          <p14:tracePt t="157050" x="4686300" y="3473450"/>
          <p14:tracePt t="157067" x="4705350" y="3448050"/>
          <p14:tracePt t="157083" x="4724400" y="3448050"/>
          <p14:tracePt t="157099" x="4724400" y="3441700"/>
          <p14:tracePt t="157140" x="4737100" y="3454400"/>
          <p14:tracePt t="157152" x="4743450" y="3479800"/>
          <p14:tracePt t="157159" x="4743450" y="3498850"/>
          <p14:tracePt t="157166" x="4743450" y="3517900"/>
          <p14:tracePt t="157183" x="4743450" y="3543300"/>
          <p14:tracePt t="157200" x="4730750" y="3549650"/>
          <p14:tracePt t="157220" x="4718050" y="3556000"/>
          <p14:tracePt t="157233" x="4711700" y="3556000"/>
          <p14:tracePt t="157267" x="4711700" y="3530600"/>
          <p14:tracePt t="157286" x="4711700" y="3498850"/>
          <p14:tracePt t="157300" x="4730750" y="3467100"/>
          <p14:tracePt t="157316" x="4743450" y="3448050"/>
          <p14:tracePt t="157333" x="4749800" y="3441700"/>
          <p14:tracePt t="157414" x="4730750" y="3454400"/>
          <p14:tracePt t="157426" x="4699000" y="3473450"/>
          <p14:tracePt t="157437" x="4667250" y="3479800"/>
          <p14:tracePt t="157449" x="4629150" y="3492500"/>
          <p14:tracePt t="157469" x="4425950" y="3505200"/>
          <p14:tracePt t="157483" x="4241800" y="3498850"/>
          <p14:tracePt t="157500" x="3994150" y="3486150"/>
          <p14:tracePt t="157516" x="3663950" y="3435350"/>
          <p14:tracePt t="157534" x="3346450" y="3384550"/>
          <p14:tracePt t="157550" x="2965450" y="3333750"/>
          <p14:tracePt t="157566" x="2609850" y="3276600"/>
          <p14:tracePt t="157583" x="2305050" y="3219450"/>
          <p14:tracePt t="157599" x="2038350" y="3149600"/>
          <p14:tracePt t="157617" x="1866900" y="3092450"/>
          <p14:tracePt t="157633" x="1733550" y="3041650"/>
          <p14:tracePt t="157654" x="1600200" y="2997200"/>
          <p14:tracePt t="157660" x="1568450" y="2997200"/>
          <p14:tracePt t="157668" x="1549400" y="2997200"/>
          <p14:tracePt t="157683" x="1530350" y="2997200"/>
          <p14:tracePt t="157700" x="1492250" y="3009900"/>
          <p14:tracePt t="157718" x="1454150" y="3016250"/>
          <p14:tracePt t="157733" x="1428750" y="3016250"/>
          <p14:tracePt t="157750" x="1409700" y="3016250"/>
          <p14:tracePt t="157766" x="1397000" y="3016250"/>
          <p14:tracePt t="157783" x="1390650" y="3016250"/>
          <p14:tracePt t="157800" x="1377950" y="3016250"/>
          <p14:tracePt t="157816" x="1358900" y="3016250"/>
          <p14:tracePt t="157833" x="1333500" y="3016250"/>
          <p14:tracePt t="157850" x="1327150" y="3016250"/>
          <p14:tracePt t="158035" x="1327150" y="3009900"/>
          <p14:tracePt t="158098" x="1327150" y="3016250"/>
          <p14:tracePt t="158116" x="1333500" y="3035300"/>
          <p14:tracePt t="158136" x="1384300" y="3067050"/>
          <p14:tracePt t="158150" x="1473200" y="3136900"/>
          <p14:tracePt t="158158" x="1530350" y="3168650"/>
          <p14:tracePt t="158166" x="1593850" y="3219450"/>
          <p14:tracePt t="158187" x="1955800" y="3352800"/>
          <p14:tracePt t="158200" x="2070100" y="3384550"/>
          <p14:tracePt t="158219" x="2451100" y="3511550"/>
          <p14:tracePt t="158226" x="2565400" y="3543300"/>
          <p14:tracePt t="158241" x="2654300" y="3530600"/>
          <p14:tracePt t="158250" x="2749550" y="3530600"/>
          <p14:tracePt t="158268" x="3016250" y="3556000"/>
          <p14:tracePt t="158284" x="3168650" y="3549650"/>
          <p14:tracePt t="158300" x="3327400" y="3556000"/>
          <p14:tracePt t="158316" x="3492500" y="3556000"/>
          <p14:tracePt t="158333" x="3657600" y="3549650"/>
          <p14:tracePt t="158349" x="3803650" y="3536950"/>
          <p14:tracePt t="158366" x="3968750" y="3517900"/>
          <p14:tracePt t="158383" x="4152900" y="3511550"/>
          <p14:tracePt t="158400" x="4375150" y="3505200"/>
          <p14:tracePt t="158418" x="4743450" y="3498850"/>
          <p14:tracePt t="158433" x="4845050" y="3479800"/>
          <p14:tracePt t="158450" x="5016500" y="3454400"/>
          <p14:tracePt t="158452" x="5073650" y="3441700"/>
          <p14:tracePt t="158469" x="5181600" y="3403600"/>
          <p14:tracePt t="158484" x="5295900" y="3378200"/>
          <p14:tracePt t="158500" x="5391150" y="3352800"/>
          <p14:tracePt t="158517" x="5492750" y="3314700"/>
          <p14:tracePt t="158535" x="5588000" y="3276600"/>
          <p14:tracePt t="158550" x="5670550" y="3232150"/>
          <p14:tracePt t="158566" x="5746750" y="3181350"/>
          <p14:tracePt t="158583" x="5835650" y="3130550"/>
          <p14:tracePt t="158600" x="5943600" y="3079750"/>
          <p14:tracePt t="158616" x="6064250" y="3041650"/>
          <p14:tracePt t="158633" x="6165850" y="3009900"/>
          <p14:tracePt t="158642" x="6242050" y="2978150"/>
          <p14:tracePt t="158657" x="6261100" y="2965450"/>
          <p14:tracePt t="158666" x="6273800" y="2940050"/>
          <p14:tracePt t="158679" x="6286500" y="2946400"/>
          <p14:tracePt t="158689" x="6292850" y="2933700"/>
          <p14:tracePt t="158700" x="6299200" y="2921000"/>
          <p14:tracePt t="158720" x="6311900" y="2921000"/>
          <p14:tracePt t="158727" x="6324600" y="2921000"/>
          <p14:tracePt t="158733" x="6343650" y="2921000"/>
          <p14:tracePt t="158750" x="6362700" y="2921000"/>
          <p14:tracePt t="158767" x="6381750" y="2921000"/>
          <p14:tracePt t="158785" x="6394450" y="2914650"/>
          <p14:tracePt t="158858" x="6394450" y="2908300"/>
          <p14:tracePt t="158874" x="6394450" y="2901950"/>
          <p14:tracePt t="158883" x="6400800" y="2901950"/>
          <p14:tracePt t="159034" x="6407150" y="2901950"/>
          <p14:tracePt t="159083" x="6432550" y="2901950"/>
          <p14:tracePt t="159096" x="6477000" y="2901950"/>
          <p14:tracePt t="159102" x="6527800" y="2895600"/>
          <p14:tracePt t="159116" x="6667500" y="2895600"/>
          <p14:tracePt t="159133" x="6832600" y="2908300"/>
          <p14:tracePt t="159150" x="6997700" y="2901950"/>
          <p14:tracePt t="159168" x="7118350" y="2901950"/>
          <p14:tracePt t="159183" x="7213600" y="2908300"/>
          <p14:tracePt t="159199" x="7251700" y="2908300"/>
          <p14:tracePt t="159218" x="7264400" y="2914650"/>
          <p14:tracePt t="159412" x="7264400" y="2921000"/>
          <p14:tracePt t="159427" x="7264400" y="2927350"/>
          <p14:tracePt t="159435" x="7239000" y="2940050"/>
          <p14:tracePt t="159454" x="7143750" y="2959100"/>
          <p14:tracePt t="159469" x="7010400" y="2959100"/>
          <p14:tracePt t="159483" x="6896100" y="2965450"/>
          <p14:tracePt t="159499" x="6788150" y="2965450"/>
          <p14:tracePt t="159516" x="6673850" y="2965450"/>
          <p14:tracePt t="159533" x="6553200" y="2940050"/>
          <p14:tracePt t="159550" x="6464300" y="2914650"/>
          <p14:tracePt t="159566" x="6388100" y="2901950"/>
          <p14:tracePt t="159584" x="6350000" y="2901950"/>
          <p14:tracePt t="159599" x="6343650" y="2901950"/>
          <p14:tracePt t="159675" x="6343650" y="2908300"/>
          <p14:tracePt t="159684" x="6350000" y="2921000"/>
          <p14:tracePt t="159700" x="6457950" y="2946400"/>
          <p14:tracePt t="159718" x="6597650" y="2965450"/>
          <p14:tracePt t="159733" x="6775450" y="2965450"/>
          <p14:tracePt t="159749" x="6934200" y="2965450"/>
          <p14:tracePt t="159766" x="7048500" y="2965450"/>
          <p14:tracePt t="159783" x="7150100" y="2965450"/>
          <p14:tracePt t="159800" x="7219950" y="2978150"/>
          <p14:tracePt t="159816" x="7245350" y="2990850"/>
          <p14:tracePt t="159915" x="7232650" y="2984500"/>
          <p14:tracePt t="159923" x="7213600" y="2984500"/>
          <p14:tracePt t="159933" x="7175500" y="2971800"/>
          <p14:tracePt t="159950" x="7067550" y="2959100"/>
          <p14:tracePt t="159969" x="6877050" y="2952750"/>
          <p14:tracePt t="159984" x="6540500" y="2946400"/>
          <p14:tracePt t="160003" x="5829300" y="2946400"/>
          <p14:tracePt t="160016" x="5588000" y="2952750"/>
          <p14:tracePt t="160033" x="5054600" y="2959100"/>
          <p14:tracePt t="160034" x="4787900" y="2927350"/>
          <p14:tracePt t="160050" x="4248150" y="2876550"/>
          <p14:tracePt t="160066" x="3695700" y="2787650"/>
          <p14:tracePt t="160083" x="3213100" y="2724150"/>
          <p14:tracePt t="160099" x="2806700" y="2660650"/>
          <p14:tracePt t="160116" x="2565400" y="2616200"/>
          <p14:tracePt t="160133" x="2425700" y="2584450"/>
          <p14:tracePt t="160154" x="2355850" y="2565400"/>
          <p14:tracePt t="160166" x="2343150" y="2559050"/>
          <p14:tracePt t="160183" x="2349500" y="2559050"/>
          <p14:tracePt t="160199" x="2355850" y="2559050"/>
          <p14:tracePt t="160242" x="2343150" y="2559050"/>
          <p14:tracePt t="160252" x="2330450" y="2559050"/>
          <p14:tracePt t="160268" x="2298700" y="2565400"/>
          <p14:tracePt t="160283" x="2279650" y="2571750"/>
          <p14:tracePt t="160300" x="2273300" y="2571750"/>
          <p14:tracePt t="160350" x="2286000" y="2571750"/>
          <p14:tracePt t="160491" x="2279650" y="2571750"/>
          <p14:tracePt t="160498" x="2228850" y="2597150"/>
          <p14:tracePt t="160516" x="2095500" y="2667000"/>
          <p14:tracePt t="160533" x="1917700" y="2717800"/>
          <p14:tracePt t="160550" x="1727200" y="2781300"/>
          <p14:tracePt t="160566" x="1536700" y="2844800"/>
          <p14:tracePt t="160583" x="1365250" y="2895600"/>
          <p14:tracePt t="160600" x="1263650" y="2921000"/>
          <p14:tracePt t="160616" x="1231900" y="2927350"/>
          <p14:tracePt t="160633" x="1225550" y="2933700"/>
          <p14:tracePt t="160770" x="1263650" y="2933700"/>
          <p14:tracePt t="160783" x="1320800" y="2914650"/>
          <p14:tracePt t="160788" x="1384300" y="2895600"/>
          <p14:tracePt t="160800" x="1460500" y="2876550"/>
          <p14:tracePt t="160817" x="1631950" y="2851150"/>
          <p14:tracePt t="160833" x="1816100" y="2851150"/>
          <p14:tracePt t="160850" x="1968500" y="2832100"/>
          <p14:tracePt t="160854" x="2025650" y="2832100"/>
          <p14:tracePt t="160867" x="2139950" y="2832100"/>
          <p14:tracePt t="160883" x="2203450" y="2825750"/>
          <p14:tracePt t="160902" x="2241550" y="2813050"/>
          <p14:tracePt t="160916" x="2266950" y="2800350"/>
          <p14:tracePt t="160933" x="2273300" y="2794000"/>
          <p14:tracePt t="161079" x="2260600" y="2794000"/>
          <p14:tracePt t="161083" x="2228850" y="2800350"/>
          <p14:tracePt t="161099" x="2159000" y="2825750"/>
          <p14:tracePt t="161117" x="2070100" y="2863850"/>
          <p14:tracePt t="161133" x="1930400" y="2901950"/>
          <p14:tracePt t="161150" x="1771650" y="2965450"/>
          <p14:tracePt t="161166" x="1600200" y="3016250"/>
          <p14:tracePt t="161185" x="1498600" y="3048000"/>
          <p14:tracePt t="161200" x="1498600" y="3054350"/>
          <p14:tracePt t="161251" x="1492250" y="3054350"/>
          <p14:tracePt t="161298" x="1492250" y="3060700"/>
          <p14:tracePt t="161472" x="1504950" y="3060700"/>
          <p14:tracePt t="161484" x="1511300" y="3060700"/>
          <p14:tracePt t="161490" x="1549400" y="3079750"/>
          <p14:tracePt t="161500" x="1581150" y="3092450"/>
          <p14:tracePt t="161516" x="1670050" y="3149600"/>
          <p14:tracePt t="161533" x="1778000" y="3219450"/>
          <p14:tracePt t="161550" x="1905000" y="3295650"/>
          <p14:tracePt t="161567" x="2101850" y="3371850"/>
          <p14:tracePt t="161583" x="2254250" y="3429000"/>
          <p14:tracePt t="161600" x="2444750" y="3492500"/>
          <p14:tracePt t="161616" x="2559050" y="3536950"/>
          <p14:tracePt t="161633" x="2647950" y="3581400"/>
          <p14:tracePt t="161636" x="2692400" y="3594100"/>
          <p14:tracePt t="161653" x="2781300" y="3625850"/>
          <p14:tracePt t="161666" x="2889250" y="3625850"/>
          <p14:tracePt t="161686" x="3086100" y="3644900"/>
          <p14:tracePt t="161702" x="3289300" y="3644900"/>
          <p14:tracePt t="161719" x="3511550" y="3644900"/>
          <p14:tracePt t="161733" x="3765550" y="3644900"/>
          <p14:tracePt t="161749" x="4044950" y="3683000"/>
          <p14:tracePt t="161767" x="4305300" y="3683000"/>
          <p14:tracePt t="161783" x="4578350" y="3695700"/>
          <p14:tracePt t="161800" x="4813300" y="3689350"/>
          <p14:tracePt t="161816" x="4965700" y="3663950"/>
          <p14:tracePt t="161833" x="5099050" y="3657600"/>
          <p14:tracePt t="161835" x="5143500" y="3657600"/>
          <p14:tracePt t="161849" x="5181600" y="3657600"/>
          <p14:tracePt t="161866" x="5270500" y="3663950"/>
          <p14:tracePt t="161883" x="5340350" y="3663950"/>
          <p14:tracePt t="161903" x="5429250" y="3644900"/>
          <p14:tracePt t="161916" x="5505450" y="3625850"/>
          <p14:tracePt t="161937" x="5594350" y="3613150"/>
          <p14:tracePt t="161954" x="5727700" y="3613150"/>
          <p14:tracePt t="161971" x="5784850" y="3613150"/>
          <p14:tracePt t="161983" x="5911850" y="3594100"/>
          <p14:tracePt t="162004" x="6115050" y="3587750"/>
          <p14:tracePt t="162017" x="6172200" y="3575050"/>
          <p14:tracePt t="162034" x="6343650" y="3530600"/>
          <p14:tracePt t="162052" x="6438900" y="3498850"/>
          <p14:tracePt t="162067" x="6546850" y="3460750"/>
          <p14:tracePt t="162084" x="6673850" y="3409950"/>
          <p14:tracePt t="162100" x="6794500" y="3340100"/>
          <p14:tracePt t="162120" x="6864350" y="3238500"/>
          <p14:tracePt t="162133" x="6921500" y="3175000"/>
          <p14:tracePt t="162137" x="6934200" y="3149600"/>
          <p14:tracePt t="162153" x="6965950" y="3124200"/>
          <p14:tracePt t="162169" x="7004050" y="3105150"/>
          <p14:tracePt t="162183" x="7023100" y="3092450"/>
          <p14:tracePt t="162202" x="7042150" y="3054350"/>
          <p14:tracePt t="162219" x="7042150" y="3028950"/>
          <p14:tracePt t="162234" x="7042150" y="3016250"/>
          <p14:tracePt t="162250" x="7042150" y="3009900"/>
          <p14:tracePt t="162267" x="7048500" y="2990850"/>
          <p14:tracePt t="162283" x="7054850" y="2978150"/>
          <p14:tracePt t="162300" x="7054850" y="2965450"/>
          <p14:tracePt t="162362" x="7054850" y="2971800"/>
          <p14:tracePt t="162370" x="7054850" y="2978150"/>
          <p14:tracePt t="162418" x="7048500" y="2990850"/>
          <p14:tracePt t="162427" x="7016750" y="3016250"/>
          <p14:tracePt t="162437" x="6978650" y="3041650"/>
          <p14:tracePt t="162450" x="6940550" y="3060700"/>
          <p14:tracePt t="162471" x="6826250" y="3111500"/>
          <p14:tracePt t="162484" x="6756400" y="3136900"/>
          <p14:tracePt t="162502" x="6705600" y="3155950"/>
          <p14:tracePt t="162517" x="6642100" y="3175000"/>
          <p14:tracePt t="162533" x="6597650" y="3200400"/>
          <p14:tracePt t="162550" x="6546850" y="3213100"/>
          <p14:tracePt t="162566" x="6515100" y="3225800"/>
          <p14:tracePt t="162583" x="6502400" y="3225800"/>
          <p14:tracePt t="162636" x="6457950" y="3238500"/>
          <p14:tracePt t="162650" x="6432550" y="3244850"/>
          <p14:tracePt t="162666" x="6318250" y="3282950"/>
          <p14:tracePt t="162684" x="6210300" y="3314700"/>
          <p14:tracePt t="162700" x="6102350" y="3365500"/>
          <p14:tracePt t="162719" x="5949950" y="3416300"/>
          <p14:tracePt t="162733" x="5810250" y="3454400"/>
          <p14:tracePt t="162750" x="5695950" y="3486150"/>
          <p14:tracePt t="162766" x="5594350" y="3492500"/>
          <p14:tracePt t="162783" x="5505450" y="3498850"/>
          <p14:tracePt t="162800" x="5391150" y="3498850"/>
          <p14:tracePt t="162816" x="5295900" y="3498850"/>
          <p14:tracePt t="162833" x="5207000" y="3498850"/>
          <p14:tracePt t="162836" x="5168900" y="3505200"/>
          <p14:tracePt t="162849" x="5111750" y="3505200"/>
          <p14:tracePt t="162866" x="4978400" y="3505200"/>
          <p14:tracePt t="162885" x="4889500" y="3511550"/>
          <p14:tracePt t="162904" x="4749800" y="3517900"/>
          <p14:tracePt t="162911" x="4686300" y="3524250"/>
          <p14:tracePt t="162915" x="4622800" y="3530600"/>
          <p14:tracePt t="162922" x="4552950" y="3536950"/>
          <p14:tracePt t="162933" x="4489450" y="3536950"/>
          <p14:tracePt t="162950" x="4394200" y="3543300"/>
          <p14:tracePt t="162968" x="4292600" y="3543300"/>
          <p14:tracePt t="162983" x="4191000" y="3543300"/>
          <p14:tracePt t="163002" x="4064000" y="3549650"/>
          <p14:tracePt t="163016" x="4006850" y="3549650"/>
          <p14:tracePt t="163033" x="3917950" y="3549650"/>
          <p14:tracePt t="163034" x="3867150" y="3543300"/>
          <p14:tracePt t="163050" x="3810000" y="3543300"/>
          <p14:tracePt t="163067" x="3644900" y="3543300"/>
          <p14:tracePt t="163083" x="3524250" y="3543300"/>
          <p14:tracePt t="163100" x="3435350" y="3543300"/>
          <p14:tracePt t="163116" x="3321050" y="3536950"/>
          <p14:tracePt t="163133" x="3206750" y="3530600"/>
          <p14:tracePt t="163154" x="2959100" y="3536950"/>
          <p14:tracePt t="163166" x="2870200" y="3536950"/>
          <p14:tracePt t="163183" x="2711450" y="3543300"/>
          <p14:tracePt t="163201" x="2571750" y="3549650"/>
          <p14:tracePt t="163219" x="2419350" y="3511550"/>
          <p14:tracePt t="163233" x="2374900" y="3498850"/>
          <p14:tracePt t="163250" x="2286000" y="3467100"/>
          <p14:tracePt t="163252" x="2247900" y="3454400"/>
          <p14:tracePt t="163267" x="2190750" y="3416300"/>
          <p14:tracePt t="163283" x="2133600" y="3371850"/>
          <p14:tracePt t="163300" x="2076450" y="3333750"/>
          <p14:tracePt t="163316" x="2025650" y="3282950"/>
          <p14:tracePt t="163333" x="1981200" y="3219450"/>
          <p14:tracePt t="163349" x="1905000" y="3149600"/>
          <p14:tracePt t="163366" x="1841500" y="3117850"/>
          <p14:tracePt t="163383" x="1816100" y="3105150"/>
          <p14:tracePt t="163406" x="1809750" y="3098800"/>
          <p14:tracePt t="163474" x="1822450" y="3073400"/>
          <p14:tracePt t="163484" x="1828800" y="3073400"/>
          <p14:tracePt t="163490" x="1828800" y="3067050"/>
          <p14:tracePt t="163500" x="1841500" y="3060700"/>
          <p14:tracePt t="163520" x="1873250" y="3041650"/>
          <p14:tracePt t="163534" x="1905000" y="3009900"/>
          <p14:tracePt t="163550" x="1962150" y="2971800"/>
          <p14:tracePt t="163567" x="1993900" y="2952750"/>
          <p14:tracePt t="163584" x="2019300" y="2946400"/>
          <p14:tracePt t="163600" x="2038350" y="2940050"/>
          <p14:tracePt t="163616" x="2070100" y="2927350"/>
          <p14:tracePt t="163633" x="2114550" y="2927350"/>
          <p14:tracePt t="163636" x="2133600" y="2927350"/>
          <p14:tracePt t="163655" x="2184400" y="2927350"/>
          <p14:tracePt t="163670" x="2216150" y="2927350"/>
          <p14:tracePt t="163684" x="2222500" y="2927350"/>
          <p14:tracePt t="163733" x="2254250" y="2933700"/>
          <p14:tracePt t="163750" x="2324100" y="2959100"/>
          <p14:tracePt t="163766" x="2400300" y="2984500"/>
          <p14:tracePt t="163783" x="2444750" y="3016250"/>
          <p14:tracePt t="163800" x="2501900" y="3079750"/>
          <p14:tracePt t="163816" x="2571750" y="3162300"/>
          <p14:tracePt t="163834" x="2654300" y="3232150"/>
          <p14:tracePt t="163839" x="2717800" y="3257550"/>
          <p14:tracePt t="163849" x="2800350" y="3289300"/>
          <p14:tracePt t="163867" x="3067050" y="3327400"/>
          <p14:tracePt t="163883" x="3276600" y="3314700"/>
          <p14:tracePt t="163900" x="3486150" y="3314700"/>
          <p14:tracePt t="163917" x="3702050" y="3321050"/>
          <p14:tracePt t="163933" x="3949700" y="3333750"/>
          <p14:tracePt t="163953" x="4184650" y="3333750"/>
          <p14:tracePt t="163968" x="4419600" y="3346450"/>
          <p14:tracePt t="163983" x="4622800" y="3333750"/>
          <p14:tracePt t="164000" x="4813300" y="3321050"/>
          <p14:tracePt t="164016" x="4940300" y="3308350"/>
          <p14:tracePt t="164035" x="5099050" y="3308350"/>
          <p14:tracePt t="164050" x="5149850" y="3308350"/>
          <p14:tracePt t="164066" x="5314950" y="3302000"/>
          <p14:tracePt t="164083" x="5378450" y="3302000"/>
          <p14:tracePt t="164100" x="5467350" y="3295650"/>
          <p14:tracePt t="164117" x="5530850" y="3282950"/>
          <p14:tracePt t="164133" x="5594350" y="3263900"/>
          <p14:tracePt t="164153" x="5683250" y="3263900"/>
          <p14:tracePt t="164166" x="5784850" y="3263900"/>
          <p14:tracePt t="164186" x="5949950" y="3263900"/>
          <p14:tracePt t="164200" x="6007100" y="3263900"/>
          <p14:tracePt t="164218" x="6203950" y="3225800"/>
          <p14:tracePt t="164233" x="6280150" y="3200400"/>
          <p14:tracePt t="164250" x="6419850" y="3175000"/>
          <p14:tracePt t="164266" x="6572250" y="3124200"/>
          <p14:tracePt t="164284" x="6680200" y="3092450"/>
          <p14:tracePt t="164300" x="6743700" y="3054350"/>
          <p14:tracePt t="164316" x="6794500" y="3022600"/>
          <p14:tracePt t="164333" x="6832600" y="3009900"/>
          <p14:tracePt t="164349" x="6832600" y="2984500"/>
          <p14:tracePt t="164366" x="6838950" y="2959100"/>
          <p14:tracePt t="164383" x="6838950" y="2952750"/>
          <p14:tracePt t="164418" x="6845300" y="2952750"/>
          <p14:tracePt t="164433" x="6851650" y="2946400"/>
          <p14:tracePt t="164450" x="6870700" y="2940050"/>
          <p14:tracePt t="164469" x="6877050" y="2940050"/>
          <p14:tracePt t="164500" x="6877050" y="2952750"/>
          <p14:tracePt t="164517" x="6877050" y="2990850"/>
          <p14:tracePt t="164536" x="6908800" y="3022600"/>
          <p14:tracePt t="164545" x="6921500" y="3028950"/>
          <p14:tracePt t="164546" x="6940550" y="3035300"/>
          <p14:tracePt t="164566" x="6985000" y="3048000"/>
          <p14:tracePt t="164583" x="7054850" y="3048000"/>
          <p14:tracePt t="164600" x="7131050" y="3054350"/>
          <p14:tracePt t="164617" x="7175500" y="3073400"/>
          <p14:tracePt t="164633" x="7213600" y="3092450"/>
          <p14:tracePt t="164666" x="7213600" y="3105150"/>
          <p14:tracePt t="164683" x="7213600" y="3143250"/>
          <p14:tracePt t="164699" x="7194550" y="3219450"/>
          <p14:tracePt t="164718" x="7150100" y="3295650"/>
          <p14:tracePt t="164733" x="7099300" y="3352800"/>
          <p14:tracePt t="164750" x="7029450" y="3390900"/>
          <p14:tracePt t="164766" x="6946900" y="3422650"/>
          <p14:tracePt t="164787" x="6794500" y="3435350"/>
          <p14:tracePt t="164794" x="6756400" y="3441700"/>
          <p14:tracePt t="164817" x="6667500" y="3441700"/>
          <p14:tracePt t="164833" x="6508750" y="3448050"/>
          <p14:tracePt t="164850" x="6451600" y="3448050"/>
          <p14:tracePt t="164867" x="6273800" y="3454400"/>
          <p14:tracePt t="164885" x="6165850" y="3486150"/>
          <p14:tracePt t="164904" x="6057900" y="3511550"/>
          <p14:tracePt t="164911" x="6013450" y="3524250"/>
          <p14:tracePt t="164916" x="5969000" y="3536950"/>
          <p14:tracePt t="164936" x="5892800" y="3562350"/>
          <p14:tracePt t="164950" x="5822950" y="3581400"/>
          <p14:tracePt t="164968" x="5759450" y="3613150"/>
          <p14:tracePt t="164983" x="5670550" y="3638550"/>
          <p14:tracePt t="165000" x="5562600" y="3676650"/>
          <p14:tracePt t="165017" x="5448300" y="3702050"/>
          <p14:tracePt t="165033" x="5308600" y="3708400"/>
          <p14:tracePt t="165034" x="5245100" y="3721100"/>
          <p14:tracePt t="165050" x="5194300" y="3733800"/>
          <p14:tracePt t="165066" x="5035550" y="3733800"/>
          <p14:tracePt t="165083" x="4946650" y="3733800"/>
          <p14:tracePt t="165100" x="4826000" y="3727450"/>
          <p14:tracePt t="165116" x="4686300" y="3727450"/>
          <p14:tracePt t="165138" x="4559300" y="3727450"/>
          <p14:tracePt t="165150" x="4425950" y="3727450"/>
          <p14:tracePt t="165168" x="4279900" y="3714750"/>
          <p14:tracePt t="165183" x="4102100" y="3702050"/>
          <p14:tracePt t="165186" x="4006850" y="3695700"/>
          <p14:tracePt t="165200" x="3911600" y="3695700"/>
          <p14:tracePt t="165218" x="3714750" y="3676650"/>
          <p14:tracePt t="165233" x="3536950" y="3663950"/>
          <p14:tracePt t="165250" x="3352800" y="3657600"/>
          <p14:tracePt t="165254" x="3257550" y="3651250"/>
          <p14:tracePt t="165267" x="3105150" y="3632200"/>
          <p14:tracePt t="165285" x="2984500" y="3600450"/>
          <p14:tracePt t="165300" x="2870200" y="3543300"/>
          <p14:tracePt t="165317" x="2787650" y="3505200"/>
          <p14:tracePt t="165333" x="2686050" y="3460750"/>
          <p14:tracePt t="165351" x="2571750" y="3429000"/>
          <p14:tracePt t="165366" x="2451100" y="3384550"/>
          <p14:tracePt t="165384" x="2336800" y="3346450"/>
          <p14:tracePt t="165403" x="2222500" y="3295650"/>
          <p14:tracePt t="165417" x="2184400" y="3263900"/>
          <p14:tracePt t="165434" x="2063750" y="3194050"/>
          <p14:tracePt t="165450" x="1987550" y="3162300"/>
          <p14:tracePt t="165469" x="1930400" y="3143250"/>
          <p14:tracePt t="165484" x="1905000" y="3130550"/>
          <p14:tracePt t="165500" x="1898650" y="3124200"/>
          <p14:tracePt t="165517" x="1898650" y="3105150"/>
          <p14:tracePt t="165535" x="1898650" y="3067050"/>
          <p14:tracePt t="165550" x="1898650" y="3041650"/>
          <p14:tracePt t="165567" x="1898650" y="3028950"/>
          <p14:tracePt t="165600" x="1905000" y="3022600"/>
          <p14:tracePt t="165601" x="1924050" y="3009900"/>
          <p14:tracePt t="165617" x="1936750" y="3003550"/>
          <p14:tracePt t="165638" x="2019300" y="2978150"/>
          <p14:tracePt t="165650" x="2038350" y="2971800"/>
          <p14:tracePt t="165666" x="2095500" y="2965450"/>
          <p14:tracePt t="165688" x="2146300" y="2965450"/>
          <p14:tracePt t="165700" x="2222500" y="2971800"/>
          <p14:tracePt t="165721" x="2292350" y="3022600"/>
          <p14:tracePt t="165733" x="2355850" y="3060700"/>
          <p14:tracePt t="165754" x="2482850" y="3130550"/>
          <p14:tracePt t="165766" x="2533650" y="3149600"/>
          <p14:tracePt t="165786" x="2635250" y="3187700"/>
          <p14:tracePt t="165800" x="2755900" y="3206750"/>
          <p14:tracePt t="165816" x="2882900" y="3206750"/>
          <p14:tracePt t="165833" x="3009900" y="3206750"/>
          <p14:tracePt t="165850" x="3200400" y="3244850"/>
          <p14:tracePt t="165866" x="3384550" y="3270250"/>
          <p14:tracePt t="165883" x="3556000" y="3289300"/>
          <p14:tracePt t="165899" x="3765550" y="3295650"/>
          <p14:tracePt t="165918" x="3968750" y="3282950"/>
          <p14:tracePt t="165933" x="4146550" y="3282950"/>
          <p14:tracePt t="165950" x="4324350" y="3289300"/>
          <p14:tracePt t="165969" x="4508500" y="3289300"/>
          <p14:tracePt t="165983" x="4654550" y="3282950"/>
          <p14:tracePt t="166000" x="4768850" y="3282950"/>
          <p14:tracePt t="166016" x="4845050" y="3289300"/>
          <p14:tracePt t="166033" x="4889500" y="3289300"/>
          <p14:tracePt t="166035" x="4895850" y="3289300"/>
          <p14:tracePt t="166049" x="4902200" y="3295650"/>
          <p14:tracePt t="166114" x="4902200" y="3302000"/>
          <p14:tracePt t="166133" x="4921250" y="3340100"/>
          <p14:tracePt t="166154" x="4959350" y="3397250"/>
          <p14:tracePt t="166166" x="4991100" y="3454400"/>
          <p14:tracePt t="166183" x="5003800" y="3492500"/>
          <p14:tracePt t="166200" x="4997450" y="3517900"/>
          <p14:tracePt t="166219" x="4991100" y="3575050"/>
          <p14:tracePt t="166234" x="4972050" y="3606800"/>
          <p14:tracePt t="166250" x="4965700" y="3619500"/>
          <p14:tracePt t="166266" x="4940300" y="3651250"/>
          <p14:tracePt t="166285" x="4908550" y="3670300"/>
          <p14:tracePt t="166300" x="4857750" y="3676650"/>
          <p14:tracePt t="166317" x="4787900" y="3689350"/>
          <p14:tracePt t="166333" x="4724400" y="3689350"/>
          <p14:tracePt t="166350" x="4654550" y="3695700"/>
          <p14:tracePt t="166366" x="4572000" y="3670300"/>
          <p14:tracePt t="166387" x="4508500" y="3632200"/>
          <p14:tracePt t="166400" x="4406900" y="3606800"/>
          <p14:tracePt t="166419" x="4292600" y="3568700"/>
          <p14:tracePt t="166436" x="4248150" y="3556000"/>
          <p14:tracePt t="166450" x="4229100" y="3543300"/>
          <p14:tracePt t="166470" x="4197350" y="3492500"/>
          <p14:tracePt t="166483" x="4178300" y="3435350"/>
          <p14:tracePt t="166500" x="4152900" y="3390900"/>
          <p14:tracePt t="166517" x="4140200" y="3359150"/>
          <p14:tracePt t="166535" x="4140200" y="3333750"/>
          <p14:tracePt t="166550" x="4133850" y="3295650"/>
          <p14:tracePt t="166566" x="4140200" y="3257550"/>
          <p14:tracePt t="166583" x="4140200" y="3206750"/>
          <p14:tracePt t="166599" x="4146550" y="3175000"/>
          <p14:tracePt t="166617" x="4165600" y="3149600"/>
          <p14:tracePt t="166634" x="4216400" y="3124200"/>
          <p14:tracePt t="166650" x="4235450" y="3111500"/>
          <p14:tracePt t="166667" x="4318000" y="3079750"/>
          <p14:tracePt t="166683" x="4381500" y="3067050"/>
          <p14:tracePt t="166700" x="4438650" y="3054350"/>
          <p14:tracePt t="166718" x="4489450" y="3054350"/>
          <p14:tracePt t="166734" x="4527550" y="3054350"/>
          <p14:tracePt t="166750" x="4578350" y="3067050"/>
          <p14:tracePt t="166766" x="4616450" y="3092450"/>
          <p14:tracePt t="166785" x="4660900" y="3117850"/>
          <p14:tracePt t="166800" x="4692650" y="3149600"/>
          <p14:tracePt t="166816" x="4730750" y="3187700"/>
          <p14:tracePt t="166833" x="4762500" y="3225800"/>
          <p14:tracePt t="166835" x="4768850" y="3244850"/>
          <p14:tracePt t="166850" x="4781550" y="3276600"/>
          <p14:tracePt t="166867" x="4800600" y="3359150"/>
          <p14:tracePt t="166883" x="4800600" y="3409950"/>
          <p14:tracePt t="166904" x="4794250" y="3473450"/>
          <p14:tracePt t="166911" x="4787900" y="3492500"/>
          <p14:tracePt t="166913" x="4781550" y="3524250"/>
          <p14:tracePt t="166933" x="4749800" y="3587750"/>
          <p14:tracePt t="166951" x="4724400" y="3657600"/>
          <p14:tracePt t="166970" x="4679950" y="3708400"/>
          <p14:tracePt t="166984" x="4654550" y="3733800"/>
          <p14:tracePt t="167000" x="4635500" y="3740150"/>
          <p14:tracePt t="167017" x="4603750" y="3740150"/>
          <p14:tracePt t="167033" x="4572000" y="3759200"/>
          <p14:tracePt t="167050" x="4552950" y="3759200"/>
          <p14:tracePt t="167748" x="4572000" y="3746500"/>
          <p14:tracePt t="167754" x="4616450" y="3733800"/>
          <p14:tracePt t="167767" x="4654550" y="3714750"/>
          <p14:tracePt t="167785" x="4737100" y="3695700"/>
          <p14:tracePt t="167800" x="4775200" y="3670300"/>
          <p14:tracePt t="167817" x="4819650" y="3651250"/>
          <p14:tracePt t="167833" x="4851400" y="3632200"/>
          <p14:tracePt t="167850" x="4864100" y="3619500"/>
          <p14:tracePt t="167866" x="4870450" y="3606800"/>
          <p14:tracePt t="167888" x="4883150" y="3575050"/>
          <p14:tracePt t="167900" x="4889500" y="3556000"/>
          <p14:tracePt t="167936" x="4895850" y="3556000"/>
          <p14:tracePt t="167951" x="4914900" y="3556000"/>
          <p14:tracePt t="168000" x="4902200" y="3556000"/>
          <p14:tracePt t="168019" x="4851400" y="3556000"/>
          <p14:tracePt t="168035" x="4826000" y="3556000"/>
          <p14:tracePt t="168049" x="4819650" y="3556000"/>
          <p14:tracePt t="168067" x="4800600" y="3556000"/>
          <p14:tracePt t="168083" x="4800600" y="3549650"/>
          <p14:tracePt t="168100" x="4794250" y="3549650"/>
          <p14:tracePt t="168116" x="4768850" y="3549650"/>
          <p14:tracePt t="168133" x="4730750" y="3549650"/>
          <p14:tracePt t="168150" x="4705350" y="3549650"/>
          <p14:tracePt t="168167" x="4692650" y="3549650"/>
          <p14:tracePt t="168184" x="4686300" y="3549650"/>
          <p14:tracePt t="168235" x="4679950" y="3549650"/>
          <p14:tracePt t="168250" x="4667250" y="3549650"/>
          <p14:tracePt t="168267" x="4654550" y="3530600"/>
          <p14:tracePt t="168284" x="4654550" y="3498850"/>
          <p14:tracePt t="168300" x="4654550" y="3467100"/>
          <p14:tracePt t="168316" x="4654550" y="3448050"/>
          <p14:tracePt t="168333" x="4654550" y="3435350"/>
          <p14:tracePt t="168350" x="4654550" y="3429000"/>
          <p14:tracePt t="168366" x="4654550" y="3416300"/>
          <p14:tracePt t="168383" x="4667250" y="3403600"/>
          <p14:tracePt t="168404" x="4699000" y="3390900"/>
          <p14:tracePt t="168418" x="4718050" y="3378200"/>
          <p14:tracePt t="168433" x="4730750" y="3378200"/>
          <p14:tracePt t="168451" x="4787900" y="3378200"/>
          <p14:tracePt t="168468" x="4813300" y="3378200"/>
          <p14:tracePt t="168483" x="4826000" y="3378200"/>
          <p14:tracePt t="168500" x="4826000" y="3384550"/>
          <p14:tracePt t="168535" x="4819650" y="3409950"/>
          <p14:tracePt t="168550" x="4813300" y="3448050"/>
          <p14:tracePt t="168566" x="4794250" y="3505200"/>
          <p14:tracePt t="168585" x="4787900" y="3536950"/>
          <p14:tracePt t="168602" x="4775200" y="3556000"/>
          <p14:tracePt t="168617" x="4775200" y="3562350"/>
          <p14:tracePt t="168638" x="4756150" y="3568700"/>
          <p14:tracePt t="168650" x="4749800" y="3568700"/>
          <p14:tracePt t="168668" x="4724400" y="3568700"/>
          <p14:tracePt t="168686" x="4718050" y="3568700"/>
          <p14:tracePt t="168700" x="4705350" y="3562350"/>
          <p14:tracePt t="168721" x="4699000" y="3543300"/>
          <p14:tracePt t="168733" x="4692650" y="3530600"/>
          <p14:tracePt t="168751" x="4679950" y="3511550"/>
          <p14:tracePt t="168767" x="4673600" y="3498850"/>
          <p14:tracePt t="168785" x="4673600" y="3473450"/>
          <p14:tracePt t="168800" x="4673600" y="3467100"/>
          <p14:tracePt t="168817" x="4673600" y="3460750"/>
          <p14:tracePt t="168834" x="4673600" y="3441700"/>
          <p14:tracePt t="168850" x="4673600" y="3435350"/>
          <p14:tracePt t="168867" x="4673600" y="3429000"/>
          <p14:tracePt t="168934" x="4673600" y="3422650"/>
          <p14:tracePt t="168939" x="4673600" y="3416300"/>
          <p14:tracePt t="168949" x="4673600" y="3409950"/>
          <p14:tracePt t="169043" x="4679950" y="3409950"/>
          <p14:tracePt t="169067" x="4686300" y="3409950"/>
          <p14:tracePt t="169075" x="4699000" y="3409950"/>
          <p14:tracePt t="169083" x="4699000" y="3416300"/>
          <p14:tracePt t="169100" x="4699000" y="3422650"/>
          <p14:tracePt t="169178" x="4705350" y="3422650"/>
          <p14:tracePt t="169186" x="4711700" y="3422650"/>
          <p14:tracePt t="169204" x="4711700" y="3435350"/>
          <p14:tracePt t="169221" x="4718050" y="3435350"/>
          <p14:tracePt t="169235" x="4718050" y="3441700"/>
          <p14:tracePt t="169258" x="4718050" y="3448050"/>
          <p14:tracePt t="169267" x="4718050" y="3454400"/>
          <p14:tracePt t="169286" x="4718050" y="3473450"/>
          <p14:tracePt t="169299" x="4718050" y="3479800"/>
          <p14:tracePt t="169316" x="4711700" y="3492500"/>
          <p14:tracePt t="169333" x="4692650" y="3505200"/>
          <p14:tracePt t="169350" x="4686300" y="3505200"/>
          <p14:tracePt t="169366" x="4679950" y="3505200"/>
          <p14:tracePt t="169418" x="4673600" y="3492500"/>
          <p14:tracePt t="169435" x="4679950" y="3467100"/>
          <p14:tracePt t="169450" x="4686300" y="3454400"/>
          <p14:tracePt t="169469" x="4699000" y="3435350"/>
          <p14:tracePt t="169484" x="4711700" y="3429000"/>
          <p14:tracePt t="169500" x="4724400" y="3416300"/>
          <p14:tracePt t="169517" x="4749800" y="3409950"/>
          <p14:tracePt t="169533" x="4775200" y="3409950"/>
          <p14:tracePt t="169550" x="4813300" y="3409950"/>
          <p14:tracePt t="169566" x="4838700" y="3429000"/>
          <p14:tracePt t="169583" x="4851400" y="3448050"/>
          <p14:tracePt t="169600" x="4857750" y="3479800"/>
          <p14:tracePt t="169618" x="4845050" y="3505200"/>
          <p14:tracePt t="169633" x="4819650" y="3530600"/>
          <p14:tracePt t="169650" x="4800600" y="3543300"/>
          <p14:tracePt t="169655" x="4787900" y="3549650"/>
          <p14:tracePt t="169668" x="4756150" y="3556000"/>
          <p14:tracePt t="169683" x="4724400" y="3562350"/>
          <p14:tracePt t="169701" x="4692650" y="3562350"/>
          <p14:tracePt t="169718" x="4686300" y="3562350"/>
          <p14:tracePt t="169766" x="4686300" y="3556000"/>
          <p14:tracePt t="169785" x="4705350" y="3536950"/>
          <p14:tracePt t="169800" x="4718050" y="3511550"/>
          <p14:tracePt t="169816" x="4730750" y="3492500"/>
          <p14:tracePt t="169834" x="4762500" y="3479800"/>
          <p14:tracePt t="169898" x="4768850" y="3479800"/>
          <p14:tracePt t="169980" x="4768850" y="3486150"/>
          <p14:tracePt t="170015" x="4756150" y="3486150"/>
          <p14:tracePt t="170019" x="4743450" y="3486150"/>
          <p14:tracePt t="170033" x="4711700" y="3486150"/>
          <p14:tracePt t="170050" x="4692650" y="3486150"/>
          <p14:tracePt t="170067" x="4629150" y="3441700"/>
          <p14:tracePt t="170084" x="4578350" y="3397250"/>
          <p14:tracePt t="170100" x="4540250" y="3346450"/>
          <p14:tracePt t="170116" x="4527550" y="3314700"/>
          <p14:tracePt t="170138" x="4527550" y="3302000"/>
          <p14:tracePt t="170243" x="4527550" y="3289300"/>
          <p14:tracePt t="170251" x="4527550" y="3276600"/>
          <p14:tracePt t="170259" x="4527550" y="3263900"/>
          <p14:tracePt t="170267" x="4527550" y="3251200"/>
          <p14:tracePt t="170284" x="4508500" y="3213100"/>
          <p14:tracePt t="170300" x="4483100" y="3187700"/>
          <p14:tracePt t="170316" x="4457700" y="3187700"/>
          <p14:tracePt t="170333" x="4425950" y="3187700"/>
          <p14:tracePt t="170350" x="4400550" y="3187700"/>
          <p14:tracePt t="170366" x="4381500" y="3187700"/>
          <p14:tracePt t="170383" x="4375150" y="3187700"/>
          <p14:tracePt t="170400" x="4368800" y="3181350"/>
          <p14:tracePt t="170554" x="4381500" y="3181350"/>
          <p14:tracePt t="170562" x="4425950" y="3181350"/>
          <p14:tracePt t="170571" x="4470400" y="3181350"/>
          <p14:tracePt t="170583" x="4521200" y="3181350"/>
          <p14:tracePt t="170599" x="4648200" y="3175000"/>
          <p14:tracePt t="170617" x="4787900" y="3175000"/>
          <p14:tracePt t="170633" x="4883150" y="3168650"/>
          <p14:tracePt t="170654" x="4933950" y="3168650"/>
          <p14:tracePt t="170731" x="4914900" y="3168650"/>
          <p14:tracePt t="170750" x="4857750" y="3168650"/>
          <p14:tracePt t="170767" x="4756150" y="3168650"/>
          <p14:tracePt t="170787" x="4565650" y="3168650"/>
          <p14:tracePt t="170800" x="4521200" y="3168650"/>
          <p14:tracePt t="170817" x="4451350" y="3162300"/>
          <p14:tracePt t="170833" x="4394200" y="3149600"/>
          <p14:tracePt t="170851" x="4349750" y="3149600"/>
          <p14:tracePt t="170884" x="4343400" y="3149600"/>
          <p14:tracePt t="170934" x="4356100" y="3149600"/>
          <p14:tracePt t="170950" x="4445000" y="3149600"/>
          <p14:tracePt t="170969" x="4565650" y="3149600"/>
          <p14:tracePt t="170983" x="4705350" y="3149600"/>
          <p14:tracePt t="171000" x="4832350" y="3149600"/>
          <p14:tracePt t="171017" x="4902200" y="3149600"/>
          <p14:tracePt t="171035" x="4914900" y="3149600"/>
          <p14:tracePt t="171083" x="4864100" y="3149600"/>
          <p14:tracePt t="171100" x="4775200" y="3149600"/>
          <p14:tracePt t="171117" x="4679950" y="3149600"/>
          <p14:tracePt t="171134" x="4591050" y="3149600"/>
          <p14:tracePt t="171154" x="4546600" y="3149600"/>
          <p14:tracePt t="171200" x="4603750" y="3149600"/>
          <p14:tracePt t="171219" x="4768850" y="3143250"/>
          <p14:tracePt t="171234" x="4870450" y="3136900"/>
          <p14:tracePt t="171252" x="4953000" y="3136900"/>
          <p14:tracePt t="171267" x="4965700" y="3136900"/>
          <p14:tracePt t="171348" x="4933950" y="3136900"/>
          <p14:tracePt t="171355" x="4889500" y="3136900"/>
          <p14:tracePt t="171367" x="4826000" y="3143250"/>
          <p14:tracePt t="171383" x="4654550" y="3143250"/>
          <p14:tracePt t="171405" x="4279900" y="3143250"/>
          <p14:tracePt t="171418" x="4000500" y="3143250"/>
          <p14:tracePt t="171433" x="3873500" y="3143250"/>
          <p14:tracePt t="171452" x="3511550" y="3111500"/>
          <p14:tracePt t="171468" x="3314700" y="3067050"/>
          <p14:tracePt t="171484" x="3136900" y="3016250"/>
          <p14:tracePt t="171500" x="3048000" y="2990850"/>
          <p14:tracePt t="171517" x="2990850" y="2965450"/>
          <p14:tracePt t="171535" x="2952750" y="2952750"/>
          <p14:tracePt t="171550" x="2933700" y="2946400"/>
          <p14:tracePt t="171566" x="2895600" y="2933700"/>
          <p14:tracePt t="171583" x="2838450" y="2921000"/>
          <p14:tracePt t="171600" x="2755900" y="2901950"/>
          <p14:tracePt t="171616" x="2641600" y="2889250"/>
          <p14:tracePt t="171633" x="2520950" y="2901950"/>
          <p14:tracePt t="171641" x="2463800" y="2895600"/>
          <p14:tracePt t="171656" x="2362200" y="2889250"/>
          <p14:tracePt t="171662" x="2317750" y="2870200"/>
          <p14:tracePt t="171675" x="2241550" y="2844800"/>
          <p14:tracePt t="171686" x="2216150" y="2832100"/>
          <p14:tracePt t="171700" x="2184400" y="2832100"/>
          <p14:tracePt t="171719" x="2178050" y="2832100"/>
          <p14:tracePt t="171922" x="2171700" y="2832100"/>
          <p14:tracePt t="171933" x="2165350" y="2838450"/>
          <p14:tracePt t="171937" x="2139950" y="2857500"/>
          <p14:tracePt t="171951" x="2101850" y="2876550"/>
          <p14:tracePt t="171969" x="2006600" y="2908300"/>
          <p14:tracePt t="171984" x="1879600" y="2940050"/>
          <p14:tracePt t="172001" x="1727200" y="2952750"/>
          <p14:tracePt t="172017" x="1593850" y="2965450"/>
          <p14:tracePt t="172033" x="1447800" y="2959100"/>
          <p14:tracePt t="172050" x="1422400" y="2965450"/>
          <p14:tracePt t="172110" x="1416050" y="2959100"/>
          <p14:tracePt t="172194" x="1422400" y="2959100"/>
          <p14:tracePt t="172202" x="1447800" y="2959100"/>
          <p14:tracePt t="172219" x="1530350" y="2959100"/>
          <p14:tracePt t="172233" x="1593850" y="2959100"/>
          <p14:tracePt t="172250" x="1866900" y="2978150"/>
          <p14:tracePt t="172267" x="2076450" y="2978150"/>
          <p14:tracePt t="172283" x="2279650" y="2965450"/>
          <p14:tracePt t="172300" x="2444750" y="2946400"/>
          <p14:tracePt t="172317" x="2527300" y="2901950"/>
          <p14:tracePt t="172334" x="2584450" y="2863850"/>
          <p14:tracePt t="172352" x="2597150" y="2825750"/>
          <p14:tracePt t="172367" x="2603500" y="2806700"/>
          <p14:tracePt t="172383" x="2609850" y="2800350"/>
          <p14:tracePt t="172455" x="2603500" y="2800350"/>
          <p14:tracePt t="172459" x="2597150" y="2800350"/>
          <p14:tracePt t="172474" x="2590800" y="2800350"/>
          <p14:tracePt t="172484" x="2578100" y="2800350"/>
          <p14:tracePt t="172500" x="2533650" y="2851150"/>
          <p14:tracePt t="172519" x="2438400" y="2940050"/>
          <p14:tracePt t="172533" x="2254250" y="3022600"/>
          <p14:tracePt t="172550" x="1987550" y="3079750"/>
          <p14:tracePt t="172566" x="1784350" y="3117850"/>
          <p14:tracePt t="172583" x="1562100" y="3111500"/>
          <p14:tracePt t="172599" x="1371600" y="3098800"/>
          <p14:tracePt t="172617" x="1320800" y="3086100"/>
          <p14:tracePt t="172650" x="1327150" y="3073400"/>
          <p14:tracePt t="172668" x="1397000" y="3035300"/>
          <p14:tracePt t="172683" x="1511300" y="2997200"/>
          <p14:tracePt t="172700" x="1682750" y="2952750"/>
          <p14:tracePt t="172719" x="1879600" y="2889250"/>
          <p14:tracePt t="172733" x="2076450" y="2838450"/>
          <p14:tracePt t="172750" x="2235200" y="2806700"/>
          <p14:tracePt t="172767" x="2343150" y="2781300"/>
          <p14:tracePt t="172785" x="2381250" y="2762250"/>
          <p14:tracePt t="172799" x="2387600" y="2762250"/>
          <p14:tracePt t="172866" x="2387600" y="2755900"/>
          <p14:tracePt t="172874" x="2381250" y="2755900"/>
          <p14:tracePt t="172917" x="2381250" y="2768600"/>
          <p14:tracePt t="172922" x="2381250" y="2800350"/>
          <p14:tracePt t="172933" x="2381250" y="2844800"/>
          <p14:tracePt t="172954" x="2470150" y="2959100"/>
          <p14:tracePt t="172969" x="2654300" y="3079750"/>
          <p14:tracePt t="172984" x="2921000" y="3251200"/>
          <p14:tracePt t="173000" x="3219450" y="3365500"/>
          <p14:tracePt t="173018" x="3702050" y="3479800"/>
          <p14:tracePt t="173035" x="3981450" y="3511550"/>
          <p14:tracePt t="173050" x="4089400" y="3517900"/>
          <p14:tracePt t="173066" x="4305300" y="3524250"/>
          <p14:tracePt t="173084" x="4394200" y="3524250"/>
          <p14:tracePt t="173100" x="4451350" y="3524250"/>
          <p14:tracePt t="173117" x="4489450" y="3524250"/>
          <p14:tracePt t="173135" x="4514850" y="3511550"/>
          <p14:tracePt t="173150" x="4546600" y="3492500"/>
          <p14:tracePt t="173156" x="4565650" y="3486150"/>
          <p14:tracePt t="173166" x="4584700" y="3486150"/>
          <p14:tracePt t="173183" x="4610100" y="3479800"/>
          <p14:tracePt t="173200" x="4686300" y="3479800"/>
          <p14:tracePt t="173218" x="4826000" y="3473450"/>
          <p14:tracePt t="173233" x="4876800" y="3473450"/>
          <p14:tracePt t="173250" x="4991100" y="3467100"/>
          <p14:tracePt t="173266" x="5010150" y="3454400"/>
          <p14:tracePt t="173348" x="5010150" y="3448050"/>
          <p14:tracePt t="173379" x="4997450" y="3435350"/>
          <p14:tracePt t="173386" x="4997450" y="3429000"/>
          <p14:tracePt t="173404" x="4978400" y="3429000"/>
          <p14:tracePt t="173418" x="4959350" y="3422650"/>
          <p14:tracePt t="173433" x="4940300" y="3422650"/>
          <p14:tracePt t="173451" x="4876800" y="3422650"/>
          <p14:tracePt t="173469" x="4851400" y="3422650"/>
          <p14:tracePt t="173483" x="4838700" y="3416300"/>
          <p14:tracePt t="173536" x="4832350" y="3416300"/>
          <p14:tracePt t="173550" x="4813300" y="3416300"/>
          <p14:tracePt t="173566" x="4800600" y="3416300"/>
          <p14:tracePt t="173583" x="4794250" y="3409950"/>
          <p14:tracePt t="173600" x="4787900" y="3403600"/>
          <p14:tracePt t="173616" x="4781550" y="3397250"/>
          <p14:tracePt t="173633" x="4768850" y="3371850"/>
          <p14:tracePt t="173638" x="4768850" y="3359150"/>
          <p14:tracePt t="173654" x="4768850" y="3333750"/>
          <p14:tracePt t="173666" x="4762500" y="3314700"/>
          <p14:tracePt t="173703" x="4762500" y="3308350"/>
          <p14:tracePt t="173720" x="4762500" y="3302000"/>
          <p14:tracePt t="173725" x="4762500" y="3295650"/>
          <p14:tracePt t="173733" x="4768850" y="3289300"/>
          <p14:tracePt t="173750" x="4794250" y="3282950"/>
          <p14:tracePt t="173766" x="4826000" y="3276600"/>
          <p14:tracePt t="173786" x="4845050" y="3257550"/>
          <p14:tracePt t="173800" x="4889500" y="3257550"/>
          <p14:tracePt t="173816" x="4914900" y="3257550"/>
          <p14:tracePt t="173833" x="4933950" y="3263900"/>
          <p14:tracePt t="173850" x="4940300" y="3263900"/>
          <p14:tracePt t="173851" x="4946650" y="3270250"/>
          <p14:tracePt t="173866" x="4946650" y="3289300"/>
          <p14:tracePt t="173887" x="4940300" y="3321050"/>
          <p14:tracePt t="173900" x="4927600" y="3346450"/>
          <p14:tracePt t="173916" x="4902200" y="3378200"/>
          <p14:tracePt t="173934" x="4895850" y="3384550"/>
          <p14:tracePt t="173950" x="4851400" y="3416300"/>
          <p14:tracePt t="173970" x="4813300" y="3429000"/>
          <p14:tracePt t="173983" x="4787900" y="3429000"/>
          <p14:tracePt t="174017" x="4775200" y="3429000"/>
          <p14:tracePt t="174035" x="4749800" y="3397250"/>
          <p14:tracePt t="174050" x="4749800" y="3378200"/>
          <p14:tracePt t="174067" x="4749800" y="3340100"/>
          <p14:tracePt t="174083" x="4749800" y="3321050"/>
          <p14:tracePt t="174100" x="4749800" y="3308350"/>
          <p14:tracePt t="174117" x="4756150" y="3302000"/>
          <p14:tracePt t="174133" x="4762500" y="3295650"/>
          <p14:tracePt t="174150" x="4775200" y="3289300"/>
          <p14:tracePt t="174166" x="4787900" y="3289300"/>
          <p14:tracePt t="174199" x="4794250" y="3289300"/>
          <p14:tracePt t="174233" x="4794250" y="3295650"/>
          <p14:tracePt t="174250" x="4794250" y="3314700"/>
          <p14:tracePt t="174266" x="4794250" y="3327400"/>
          <p14:tracePt t="174285" x="4794250" y="3333750"/>
          <p14:tracePt t="174754" x="4787900" y="3333750"/>
          <p14:tracePt t="175453" x="4781550" y="3333750"/>
          <p14:tracePt t="176003" x="4775200" y="3333750"/>
          <p14:tracePt t="176098" x="4768850" y="3333750"/>
          <p14:tracePt t="176122" x="4762500" y="3333750"/>
          <p14:tracePt t="176203" x="4756150" y="3333750"/>
          <p14:tracePt t="176221" x="4749800" y="3333750"/>
          <p14:tracePt t="176235" x="4743450" y="3333750"/>
          <p14:tracePt t="176482" x="4749800" y="3333750"/>
          <p14:tracePt t="176981" x="4749800" y="3327400"/>
          <p14:tracePt t="177516" x="4743450" y="3327400"/>
          <p14:tracePt t="177523" x="4743450" y="3333750"/>
          <p14:tracePt t="177535" x="4743450" y="3340100"/>
          <p14:tracePt t="177550" x="4737100" y="3340100"/>
          <p14:tracePt t="177722" x="4730750" y="3340100"/>
          <p14:tracePt t="177734" x="4730750" y="3346450"/>
          <p14:tracePt t="177749" x="4724400" y="3346450"/>
          <p14:tracePt t="177794" x="4724400" y="3352800"/>
          <p14:tracePt t="177813" x="4724400" y="3359150"/>
          <p14:tracePt t="177819" x="4705350" y="3359150"/>
          <p14:tracePt t="177833" x="4699000" y="3359150"/>
          <p14:tracePt t="178033" x="4699000" y="3352800"/>
          <p14:tracePt t="178059" x="4692650" y="3352800"/>
          <p14:tracePt t="178068" x="4692650" y="3333750"/>
          <p14:tracePt t="178074" x="4692650" y="3321050"/>
          <p14:tracePt t="178097" x="4692650" y="3314700"/>
          <p14:tracePt t="178124" x="4692650" y="3308350"/>
          <p14:tracePt t="178131" x="4692650" y="3295650"/>
          <p14:tracePt t="178139" x="4692650" y="3289300"/>
          <p14:tracePt t="178155" x="4705350" y="3270250"/>
          <p14:tracePt t="178166" x="4711700" y="3263900"/>
          <p14:tracePt t="178183" x="4724400" y="3257550"/>
          <p14:tracePt t="178203" x="4756150" y="3251200"/>
          <p14:tracePt t="178218" x="4762500" y="3251200"/>
          <p14:tracePt t="178233" x="4775200" y="3251200"/>
          <p14:tracePt t="178250" x="4781550" y="3257550"/>
          <p14:tracePt t="178267" x="4787900" y="3276600"/>
          <p14:tracePt t="178285" x="4794250" y="3302000"/>
          <p14:tracePt t="178300" x="4794250" y="3327400"/>
          <p14:tracePt t="178317" x="4794250" y="3340100"/>
          <p14:tracePt t="178334" x="4781550" y="3359150"/>
          <p14:tracePt t="178350" x="4756150" y="3371850"/>
          <p14:tracePt t="178367" x="4730750" y="3384550"/>
          <p14:tracePt t="178387" x="4699000" y="3390900"/>
          <p14:tracePt t="178400" x="4692650" y="3397250"/>
          <p14:tracePt t="178419" x="4679950" y="3397250"/>
          <p14:tracePt t="178450" x="4679950" y="3390900"/>
          <p14:tracePt t="178468" x="4679950" y="3371850"/>
          <p14:tracePt t="178483" x="4679950" y="3340100"/>
          <p14:tracePt t="178500" x="4686300" y="3321050"/>
          <p14:tracePt t="178517" x="4705350" y="3302000"/>
          <p14:tracePt t="178535" x="4711700" y="3302000"/>
          <p14:tracePt t="178622" x="4711700" y="3308350"/>
          <p14:tracePt t="178636" x="4711700" y="3314700"/>
          <p14:tracePt t="178643" x="4705350" y="3314700"/>
          <p14:tracePt t="178658" x="4699000" y="3314700"/>
          <p14:tracePt t="178670" x="4692650" y="3314700"/>
          <p14:tracePt t="178683" x="4679950" y="3314700"/>
          <p14:tracePt t="178702" x="4654550" y="3314700"/>
          <p14:tracePt t="178720" x="4629150" y="3314700"/>
          <p14:tracePt t="178728" x="4616450" y="3314700"/>
          <p14:tracePt t="178730" x="4603750" y="3295650"/>
          <p14:tracePt t="178754" x="4572000" y="3263900"/>
          <p14:tracePt t="178767" x="4533900" y="3232150"/>
          <p14:tracePt t="178783" x="4489450" y="3200400"/>
          <p14:tracePt t="178801" x="4432300" y="3187700"/>
          <p14:tracePt t="178817" x="4406900" y="3175000"/>
          <p14:tracePt t="178834" x="4400550" y="3168650"/>
          <p14:tracePt t="178852" x="4400550" y="3162300"/>
          <p14:tracePt t="178867" x="4400550" y="3155950"/>
          <p14:tracePt t="179036" x="4394200" y="3155950"/>
          <p14:tracePt t="179051" x="4387850" y="3155950"/>
          <p14:tracePt t="179535" x="4394200" y="3149600"/>
          <p14:tracePt t="179542" x="4406900" y="3149600"/>
          <p14:tracePt t="179551" x="4413250" y="3149600"/>
          <p14:tracePt t="179567" x="4432300" y="3149600"/>
          <p14:tracePt t="179600" x="4438650" y="3149600"/>
          <p14:tracePt t="179616" x="4470400" y="3149600"/>
          <p14:tracePt t="179633" x="4521200" y="3149600"/>
          <p14:tracePt t="179653" x="4584700" y="3149600"/>
          <p14:tracePt t="179666" x="4616450" y="3149600"/>
          <p14:tracePt t="179683" x="4660900" y="3149600"/>
          <p14:tracePt t="179700" x="4705350" y="3149600"/>
          <p14:tracePt t="179718" x="4737100" y="3149600"/>
          <p14:tracePt t="179733" x="4768850" y="3149600"/>
          <p14:tracePt t="179750" x="4787900" y="3149600"/>
          <p14:tracePt t="179766" x="4794250" y="3149600"/>
          <p14:tracePt t="179973" x="4800600" y="3149600"/>
          <p14:tracePt t="179982" x="4806950" y="3149600"/>
          <p14:tracePt t="179988" x="4819650" y="3143250"/>
          <p14:tracePt t="180001" x="4864100" y="3136900"/>
          <p14:tracePt t="180017" x="4972050" y="3130550"/>
          <p14:tracePt t="180036" x="5137150" y="3111500"/>
          <p14:tracePt t="180050" x="5194300" y="3111500"/>
          <p14:tracePt t="180067" x="5403850" y="3111500"/>
          <p14:tracePt t="180083" x="5530850" y="3111500"/>
          <p14:tracePt t="180100" x="5613400" y="3105150"/>
          <p14:tracePt t="180117" x="5619750" y="3098800"/>
          <p14:tracePt t="180234" x="5619750" y="3105150"/>
          <p14:tracePt t="180244" x="5613400" y="3111500"/>
          <p14:tracePt t="180251" x="5600700" y="3111500"/>
          <p14:tracePt t="180266" x="5581650" y="3111500"/>
          <p14:tracePt t="180287" x="5575300" y="3117850"/>
          <p14:tracePt t="180299" x="5568950" y="3117850"/>
          <p14:tracePt t="180317" x="5543550" y="3117850"/>
          <p14:tracePt t="180333" x="5505450" y="3117850"/>
          <p14:tracePt t="180350" x="5461000" y="3130550"/>
          <p14:tracePt t="180367" x="5416550" y="3149600"/>
          <p14:tracePt t="180383" x="5384800" y="3162300"/>
          <p14:tracePt t="180405" x="5340350" y="3175000"/>
          <p14:tracePt t="180419" x="5321300" y="3175000"/>
          <p14:tracePt t="180433" x="5314950" y="3175000"/>
          <p14:tracePt t="180523" x="5340350" y="3175000"/>
          <p14:tracePt t="180533" x="5365750" y="3162300"/>
          <p14:tracePt t="180538" x="5391150" y="3155950"/>
          <p14:tracePt t="180550" x="5435600" y="3143250"/>
          <p14:tracePt t="180567" x="5556250" y="3098800"/>
          <p14:tracePt t="180583" x="5708650" y="3048000"/>
          <p14:tracePt t="180600" x="5880100" y="3003550"/>
          <p14:tracePt t="180617" x="6019800" y="2959100"/>
          <p14:tracePt t="180637" x="6165850" y="2952750"/>
          <p14:tracePt t="180650" x="6223000" y="2952750"/>
          <p14:tracePt t="180666" x="6248400" y="2946400"/>
          <p14:tracePt t="180684" x="6261100" y="2946400"/>
          <p14:tracePt t="180700" x="6267450" y="2946400"/>
          <p14:tracePt t="180834" x="6273800" y="2946400"/>
          <p14:tracePt t="180892" x="6267450" y="2940050"/>
          <p14:tracePt t="180903" x="6267450" y="2933700"/>
          <p14:tracePt t="180922" x="6267450" y="2927350"/>
          <p14:tracePt t="180934" x="6286500" y="2927350"/>
          <p14:tracePt t="180950" x="6362700" y="2921000"/>
          <p14:tracePt t="180970" x="6457950" y="2927350"/>
          <p14:tracePt t="180984" x="6559550" y="2933700"/>
          <p14:tracePt t="181001" x="6673850" y="2933700"/>
          <p14:tracePt t="181018" x="6858000" y="2959100"/>
          <p14:tracePt t="181036" x="6972300" y="2965450"/>
          <p14:tracePt t="181051" x="7035800" y="2971800"/>
          <p14:tracePt t="181067" x="7048500" y="2978150"/>
          <p14:tracePt t="181146" x="7035800" y="2984500"/>
          <p14:tracePt t="181158" x="7004050" y="2984500"/>
          <p14:tracePt t="181166" x="6965950" y="2997200"/>
          <p14:tracePt t="181183" x="6870700" y="3016250"/>
          <p14:tracePt t="181202" x="6686550" y="3079750"/>
          <p14:tracePt t="181218" x="6534150" y="3117850"/>
          <p14:tracePt t="181233" x="6470650" y="3143250"/>
          <p14:tracePt t="181250" x="6356350" y="3181350"/>
          <p14:tracePt t="181268" x="6184900" y="3206750"/>
          <p14:tracePt t="181283" x="6051550" y="3219450"/>
          <p14:tracePt t="181300" x="5899150" y="3251200"/>
          <p14:tracePt t="181317" x="5772150" y="3308350"/>
          <p14:tracePt t="181333" x="5657850" y="3346450"/>
          <p14:tracePt t="181350" x="5575300" y="3378200"/>
          <p14:tracePt t="181367" x="5486400" y="3397250"/>
          <p14:tracePt t="181385" x="5410200" y="3422650"/>
          <p14:tracePt t="181400" x="5321300" y="3448050"/>
          <p14:tracePt t="181412" x="5213350" y="3473450"/>
          <p14:tracePt t="181418" x="5149850" y="3492500"/>
          <p14:tracePt t="181434" x="5041900" y="3524250"/>
          <p14:tracePt t="181450" x="4991100" y="3536950"/>
          <p14:tracePt t="181469" x="4851400" y="3581400"/>
          <p14:tracePt t="181484" x="4749800" y="3587750"/>
          <p14:tracePt t="181502" x="4667250" y="3587750"/>
          <p14:tracePt t="181517" x="4597400" y="3600450"/>
          <p14:tracePt t="181533" x="4546600" y="3600450"/>
          <p14:tracePt t="181550" x="4502150" y="3600450"/>
          <p14:tracePt t="181567" x="4451350" y="3600450"/>
          <p14:tracePt t="181583" x="4394200" y="3600450"/>
          <p14:tracePt t="181600" x="4343400" y="3600450"/>
          <p14:tracePt t="181617" x="4318000" y="3600450"/>
          <p14:tracePt t="181633" x="4305300" y="3600450"/>
          <p14:tracePt t="181810" x="4292600" y="3587750"/>
          <p14:tracePt t="181819" x="4273550" y="3581400"/>
          <p14:tracePt t="181833" x="4260850" y="3581400"/>
          <p14:tracePt t="181850" x="4184650" y="3556000"/>
          <p14:tracePt t="181867" x="4070350" y="3530600"/>
          <p14:tracePt t="181883" x="3968750" y="3505200"/>
          <p14:tracePt t="181904" x="3854450" y="3498850"/>
          <p14:tracePt t="181911" x="3803650" y="3498850"/>
          <p14:tracePt t="181914" x="3733800" y="3492500"/>
          <p14:tracePt t="181937" x="3556000" y="3460750"/>
          <p14:tracePt t="181951" x="3479800" y="3454400"/>
          <p14:tracePt t="181971" x="3340100" y="3422650"/>
          <p14:tracePt t="181984" x="3181350" y="3378200"/>
          <p14:tracePt t="182003" x="2971800" y="3295650"/>
          <p14:tracePt t="182017" x="2908300" y="3270250"/>
          <p14:tracePt t="182033" x="2794000" y="3206750"/>
          <p14:tracePt t="182050" x="2667000" y="3155950"/>
          <p14:tracePt t="182067" x="2540000" y="3105150"/>
          <p14:tracePt t="182084" x="2451100" y="3073400"/>
          <p14:tracePt t="182100" x="2349500" y="3067050"/>
          <p14:tracePt t="182120" x="2298700" y="3054350"/>
          <p14:tracePt t="182134" x="2266950" y="3041650"/>
          <p14:tracePt t="182140" x="2254250" y="3041650"/>
          <p14:tracePt t="182155" x="2235200" y="3028950"/>
          <p14:tracePt t="182167" x="2228850" y="3022600"/>
          <p14:tracePt t="182183" x="2216150" y="3016250"/>
          <p14:tracePt t="182236" x="2209800" y="3009900"/>
          <p14:tracePt t="182251" x="2197100" y="3003550"/>
          <p14:tracePt t="182270" x="2184400" y="2997200"/>
          <p14:tracePt t="182283" x="2178050" y="2990850"/>
          <p14:tracePt t="182669" x="2165350" y="2990850"/>
          <p14:tracePt t="182684" x="2152650" y="2990850"/>
          <p14:tracePt t="182691" x="2139950" y="2990850"/>
          <p14:tracePt t="182700" x="2127250" y="2990850"/>
          <p14:tracePt t="182718" x="2095500" y="2990850"/>
          <p14:tracePt t="182735" x="2051050" y="2997200"/>
          <p14:tracePt t="182750" x="1981200" y="3009900"/>
          <p14:tracePt t="182768" x="1898650" y="3028950"/>
          <p14:tracePt t="182785" x="1828800" y="3048000"/>
          <p14:tracePt t="182787" x="1797050" y="3041650"/>
          <p14:tracePt t="182800" x="1778000" y="3048000"/>
          <p14:tracePt t="182816" x="1727200" y="3054350"/>
          <p14:tracePt t="182818" x="1701800" y="3054350"/>
          <p14:tracePt t="182834" x="1689100" y="3060700"/>
          <p14:tracePt t="182850" x="1600200" y="3073400"/>
          <p14:tracePt t="182867" x="1536700" y="3086100"/>
          <p14:tracePt t="182888" x="1498600" y="3086100"/>
          <p14:tracePt t="182900" x="1460500" y="3086100"/>
          <p14:tracePt t="182909" x="1441450" y="3086100"/>
          <p14:tracePt t="182920" x="1428750" y="3092450"/>
          <p14:tracePt t="182935" x="1371600" y="3098800"/>
          <p14:tracePt t="182951" x="1308100" y="3105150"/>
          <p14:tracePt t="182972" x="1301750" y="3105150"/>
          <p14:tracePt t="183115" x="1314450" y="3105150"/>
          <p14:tracePt t="183123" x="1352550" y="3092450"/>
          <p14:tracePt t="183133" x="1403350" y="3073400"/>
          <p14:tracePt t="183153" x="1524000" y="3028950"/>
          <p14:tracePt t="183169" x="1638300" y="2971800"/>
          <p14:tracePt t="183183" x="1797050" y="2933700"/>
          <p14:tracePt t="183200" x="1930400" y="2895600"/>
          <p14:tracePt t="183218" x="2082800" y="2832100"/>
          <p14:tracePt t="183233" x="2120900" y="2825750"/>
          <p14:tracePt t="183250" x="2159000" y="2806700"/>
          <p14:tracePt t="183300" x="2165350" y="2800350"/>
          <p14:tracePt t="183316" x="2178050" y="2781300"/>
          <p14:tracePt t="183333" x="2190750" y="2774950"/>
          <p14:tracePt t="183443" x="2178050" y="2774950"/>
          <p14:tracePt t="183455" x="2159000" y="2781300"/>
          <p14:tracePt t="183471" x="2095500" y="2813050"/>
          <p14:tracePt t="183483" x="2000250" y="2851150"/>
          <p14:tracePt t="183500" x="1873250" y="2901950"/>
          <p14:tracePt t="183517" x="1708150" y="2940050"/>
          <p14:tracePt t="183534" x="1568450" y="2978150"/>
          <p14:tracePt t="183550" x="1460500" y="3022600"/>
          <p14:tracePt t="183567" x="1390650" y="3054350"/>
          <p14:tracePt t="183583" x="1339850" y="3079750"/>
          <p14:tracePt t="183600" x="1320800" y="3086100"/>
          <p14:tracePt t="183618" x="1308100" y="3105150"/>
          <p14:tracePt t="183636" x="1301750" y="3105150"/>
          <p14:tracePt t="183748" x="1314450" y="3105150"/>
          <p14:tracePt t="183767" x="1346200" y="3092450"/>
          <p14:tracePt t="183784" x="1409700" y="3054350"/>
          <p14:tracePt t="183800" x="1504950" y="3016250"/>
          <p14:tracePt t="183817" x="1606550" y="2984500"/>
          <p14:tracePt t="183819" x="1651000" y="2965450"/>
          <p14:tracePt t="183834" x="1727200" y="2940050"/>
          <p14:tracePt t="183850" x="1809750" y="2921000"/>
          <p14:tracePt t="183867" x="1911350" y="2908300"/>
          <p14:tracePt t="183883" x="2032000" y="2863850"/>
          <p14:tracePt t="183900" x="2152650" y="2832100"/>
          <p14:tracePt t="183917" x="2209800" y="2800350"/>
          <p14:tracePt t="183933" x="2222500" y="2800350"/>
          <p14:tracePt t="183950" x="2222500" y="2794000"/>
          <p14:tracePt t="183970" x="2222500" y="2800350"/>
          <p14:tracePt t="184162" x="2222500" y="2806700"/>
          <p14:tracePt t="184188" x="2203450" y="2813050"/>
          <p14:tracePt t="184202" x="2159000" y="2857500"/>
          <p14:tracePt t="184219" x="2082800" y="2901950"/>
          <p14:tracePt t="184244" x="1885950" y="2990850"/>
          <p14:tracePt t="184253" x="1809750" y="3022600"/>
          <p14:tracePt t="184266" x="1682750" y="3067050"/>
          <p14:tracePt t="184285" x="1593850" y="3067050"/>
          <p14:tracePt t="184300" x="1536700" y="3073400"/>
          <p14:tracePt t="184317" x="1492250" y="3079750"/>
          <p14:tracePt t="184333" x="1447800" y="3086100"/>
          <p14:tracePt t="184350" x="1435100" y="3098800"/>
          <p14:tracePt t="184514" x="1454150" y="3098800"/>
          <p14:tracePt t="184533" x="1517650" y="3060700"/>
          <p14:tracePt t="184550" x="1631950" y="2997200"/>
          <p14:tracePt t="184567" x="1784350" y="2921000"/>
          <p14:tracePt t="184583" x="1987550" y="2838450"/>
          <p14:tracePt t="184600" x="2197100" y="2762250"/>
          <p14:tracePt t="184617" x="2355850" y="2717800"/>
          <p14:tracePt t="184634" x="2451100" y="2724150"/>
          <p14:tracePt t="184640" x="2470150" y="2724150"/>
          <p14:tracePt t="184670" x="2476500" y="2730500"/>
          <p14:tracePt t="184750" x="2476500" y="2736850"/>
          <p14:tracePt t="184755" x="2457450" y="2749550"/>
          <p14:tracePt t="184767" x="2432050" y="2755900"/>
          <p14:tracePt t="184783" x="2387600" y="2794000"/>
          <p14:tracePt t="184800" x="2298700" y="2851150"/>
          <p14:tracePt t="184817" x="2178050" y="2921000"/>
          <p14:tracePt t="184819" x="2089150" y="2959100"/>
          <p14:tracePt t="184834" x="1924050" y="3009900"/>
          <p14:tracePt t="184850" x="1758950" y="3035300"/>
          <p14:tracePt t="184867" x="1638300" y="3060700"/>
          <p14:tracePt t="184883" x="1524000" y="3073400"/>
          <p14:tracePt t="184904" x="1466850" y="3086100"/>
          <p14:tracePt t="184911" x="1447800" y="3086100"/>
          <p14:tracePt t="184914" x="1435100" y="3092450"/>
          <p14:tracePt t="184933" x="1428750" y="3092450"/>
          <p14:tracePt t="185019" x="1428750" y="3098800"/>
          <p14:tracePt t="185032" x="1422400" y="3105150"/>
          <p14:tracePt t="185037" x="1416050" y="3105150"/>
          <p14:tracePt t="185050" x="1409700" y="3117850"/>
          <p14:tracePt t="185257" x="1416050" y="3117850"/>
          <p14:tracePt t="185262" x="1447800" y="3117850"/>
          <p14:tracePt t="185269" x="1498600" y="3117850"/>
          <p14:tracePt t="185284" x="1638300" y="3168650"/>
          <p14:tracePt t="185300" x="1790700" y="3206750"/>
          <p14:tracePt t="185317" x="1987550" y="3213100"/>
          <p14:tracePt t="185334" x="2298700" y="3238500"/>
          <p14:tracePt t="185353" x="2647950" y="3238500"/>
          <p14:tracePt t="185367" x="2978150" y="3251200"/>
          <p14:tracePt t="185385" x="3333750" y="3251200"/>
          <p14:tracePt t="185400" x="3689350" y="3327400"/>
          <p14:tracePt t="185418" x="3994150" y="3378200"/>
          <p14:tracePt t="185424" x="4133850" y="3409950"/>
          <p14:tracePt t="185430" x="4267200" y="3454400"/>
          <p14:tracePt t="185437" x="4381500" y="3473450"/>
          <p14:tracePt t="185448" x="4470400" y="3492500"/>
          <p14:tracePt t="185461" x="4616450" y="3517900"/>
          <p14:tracePt t="185468" x="4648200" y="3517900"/>
          <p14:tracePt t="185479" x="4673600" y="3517900"/>
          <p14:tracePt t="185485" x="4686300" y="3517900"/>
          <p14:tracePt t="185500" x="4692650" y="3517900"/>
          <p14:tracePt t="185593" x="4705350" y="3517900"/>
          <p14:tracePt t="185605" x="4730750" y="3517900"/>
          <p14:tracePt t="185747" x="4730750" y="3505200"/>
          <p14:tracePt t="185767" x="4711700" y="3505200"/>
          <p14:tracePt t="185783" x="4692650" y="3505200"/>
          <p14:tracePt t="185800" x="4673600" y="3505200"/>
          <p14:tracePt t="185817" x="4660900" y="3498850"/>
          <p14:tracePt t="185818" x="4648200" y="3498850"/>
          <p14:tracePt t="185833" x="4635500" y="3498850"/>
          <p14:tracePt t="185850" x="4622800" y="3492500"/>
          <p14:tracePt t="185867" x="4610100" y="3479800"/>
          <p14:tracePt t="185883" x="4603750" y="3467100"/>
          <p14:tracePt t="185900" x="4597400" y="3441700"/>
          <p14:tracePt t="185916" x="4597400" y="3429000"/>
          <p14:tracePt t="185935" x="4597400" y="3416300"/>
          <p14:tracePt t="185949" x="4597400" y="3409950"/>
          <p14:tracePt t="185970" x="4597400" y="3397250"/>
          <p14:tracePt t="185984" x="4597400" y="3384550"/>
          <p14:tracePt t="186001" x="4622800" y="3371850"/>
          <p14:tracePt t="186017" x="4654550" y="3365500"/>
          <p14:tracePt t="186033" x="4692650" y="3365500"/>
          <p14:tracePt t="186034" x="4705350" y="3365500"/>
          <p14:tracePt t="186050" x="4724400" y="3365500"/>
          <p14:tracePt t="186067" x="4730750" y="3365500"/>
          <p14:tracePt t="186123" x="4730750" y="3371850"/>
          <p14:tracePt t="186130" x="4730750" y="3378200"/>
          <p14:tracePt t="186150" x="4724400" y="3384550"/>
          <p14:tracePt t="186166" x="4718050" y="3390900"/>
          <p14:tracePt t="186183" x="4705350" y="3403600"/>
          <p14:tracePt t="186200" x="4679950" y="3416300"/>
          <p14:tracePt t="186219" x="4648200" y="3422650"/>
          <p14:tracePt t="186233" x="4648200" y="3429000"/>
          <p14:tracePt t="186250" x="4635500" y="3429000"/>
          <p14:tracePt t="186268" x="4597400" y="3429000"/>
          <p14:tracePt t="186283" x="4584700" y="3422650"/>
          <p14:tracePt t="186300" x="4578350" y="3422650"/>
          <p14:tracePt t="186474" x="4584700" y="3422650"/>
          <p14:tracePt t="186638" x="4584700" y="3416300"/>
          <p14:tracePt t="186657" x="4591050" y="3416300"/>
          <p14:tracePt t="186675" x="4591050" y="3409950"/>
          <p14:tracePt t="186748" x="4603750" y="3409950"/>
          <p14:tracePt t="186767" x="4648200" y="3397250"/>
          <p14:tracePt t="186783" x="4692650" y="3384550"/>
          <p14:tracePt t="186800" x="4737100" y="3378200"/>
          <p14:tracePt t="186817" x="4781550" y="3378200"/>
          <p14:tracePt t="186834" x="4819650" y="3378200"/>
          <p14:tracePt t="186836" x="4838700" y="3384550"/>
          <p14:tracePt t="186850" x="4845050" y="3390900"/>
          <p14:tracePt t="186867" x="4851400" y="3390900"/>
          <p14:tracePt t="186900" x="4851400" y="3403600"/>
          <p14:tracePt t="186917" x="4851400" y="3422650"/>
          <p14:tracePt t="186933" x="4851400" y="3441700"/>
          <p14:tracePt t="186950" x="4851400" y="3460750"/>
          <p14:tracePt t="186969" x="4845050" y="3473450"/>
          <p14:tracePt t="186984" x="4838700" y="3486150"/>
          <p14:tracePt t="187000" x="4826000" y="3486150"/>
          <p14:tracePt t="187017" x="4806950" y="3492500"/>
          <p14:tracePt t="187036" x="4794250" y="3492500"/>
          <p14:tracePt t="187050" x="4787900" y="3492500"/>
          <p14:tracePt t="187067" x="4775200" y="3492500"/>
          <p14:tracePt t="187131" x="4768850" y="3492500"/>
          <p14:tracePt t="187158" x="4768850" y="3486150"/>
          <p14:tracePt t="187167" x="4762500" y="3486150"/>
          <p14:tracePt t="187183" x="4762500" y="3479800"/>
          <p14:tracePt t="187200" x="4762500" y="3473450"/>
          <p14:tracePt t="187506" x="4756150" y="3473450"/>
          <p14:tracePt t="187951" x="4768850" y="3473450"/>
          <p14:tracePt t="187955" x="4794250" y="3467100"/>
          <p14:tracePt t="187969" x="4838700" y="3454400"/>
          <p14:tracePt t="187984" x="5022850" y="3448050"/>
          <p14:tracePt t="188000" x="5264150" y="3403600"/>
          <p14:tracePt t="188016" x="5524500" y="3333750"/>
          <p14:tracePt t="188018" x="5664200" y="3295650"/>
          <p14:tracePt t="188036" x="5956300" y="3219450"/>
          <p14:tracePt t="188050" x="6172200" y="3155950"/>
          <p14:tracePt t="188067" x="6318250" y="3111500"/>
          <p14:tracePt t="188083" x="6426200" y="3079750"/>
          <p14:tracePt t="188102" x="6470650" y="3054350"/>
          <p14:tracePt t="188117" x="6477000" y="3035300"/>
          <p14:tracePt t="188133" x="6483350" y="3016250"/>
          <p14:tracePt t="188150" x="6489700" y="2997200"/>
          <p14:tracePt t="188168" x="6515100" y="2984500"/>
          <p14:tracePt t="188185" x="6565900" y="2965450"/>
          <p14:tracePt t="188187" x="6591300" y="2952750"/>
          <p14:tracePt t="188200" x="6623050" y="2946400"/>
          <p14:tracePt t="188219" x="6705600" y="2908300"/>
          <p14:tracePt t="188235" x="6762750" y="2876550"/>
          <p14:tracePt t="188250" x="6794500" y="2857500"/>
          <p14:tracePt t="188267" x="6826250" y="2838450"/>
          <p14:tracePt t="188300" x="6813550" y="2825750"/>
          <p14:tracePt t="188317" x="6800850" y="2825750"/>
          <p14:tracePt t="188333" x="6788150" y="2825750"/>
          <p14:tracePt t="188349" x="6781800" y="2825750"/>
          <p14:tracePt t="188395" x="6769100" y="2825750"/>
          <p14:tracePt t="188411" x="6750050" y="2825750"/>
          <p14:tracePt t="188417" x="6737350" y="2825750"/>
          <p14:tracePt t="188422" x="6731000" y="2825750"/>
          <p14:tracePt t="188436" x="6711950" y="2844800"/>
          <p14:tracePt t="188450" x="6699250" y="2851150"/>
          <p14:tracePt t="188470" x="6692900" y="2863850"/>
          <p14:tracePt t="188484" x="6692900" y="2876550"/>
          <p14:tracePt t="188505" x="6705600" y="2901950"/>
          <p14:tracePt t="188517" x="6769100" y="2933700"/>
          <p14:tracePt t="188534" x="6832600" y="2952750"/>
          <p14:tracePt t="188551" x="6908800" y="2952750"/>
          <p14:tracePt t="188567" x="6985000" y="2952750"/>
          <p14:tracePt t="188584" x="7048500" y="2946400"/>
          <p14:tracePt t="188600" x="7112000" y="2946400"/>
          <p14:tracePt t="188617" x="7156450" y="2940050"/>
          <p14:tracePt t="188636" x="7175500" y="2940050"/>
          <p14:tracePt t="188721" x="7181850" y="2940050"/>
          <p14:tracePt t="188767" x="7169150" y="2940050"/>
          <p14:tracePt t="188770" x="7150100" y="2940050"/>
          <p14:tracePt t="188785" x="7073900" y="2940050"/>
          <p14:tracePt t="188801" x="7029450" y="2940050"/>
          <p14:tracePt t="188817" x="6902450" y="2940050"/>
          <p14:tracePt t="188834" x="6642100" y="2940050"/>
          <p14:tracePt t="188850" x="6515100" y="2927350"/>
          <p14:tracePt t="188867" x="6438900" y="2914650"/>
          <p14:tracePt t="188888" x="6388100" y="2895600"/>
          <p14:tracePt t="188900" x="6381750" y="2895600"/>
          <p14:tracePt t="188917" x="6375400" y="2895600"/>
          <p14:tracePt t="189034" x="6375400" y="2901950"/>
          <p14:tracePt t="189040" x="6375400" y="2927350"/>
          <p14:tracePt t="189050" x="6362700" y="3003550"/>
          <p14:tracePt t="189067" x="6292850" y="3098800"/>
          <p14:tracePt t="189084" x="6203950" y="3175000"/>
          <p14:tracePt t="189100" x="6083300" y="3244850"/>
          <p14:tracePt t="189117" x="5975350" y="3295650"/>
          <p14:tracePt t="189133" x="5892800" y="3321050"/>
          <p14:tracePt t="189150" x="5835650" y="3346450"/>
          <p14:tracePt t="189166" x="5784850" y="3359150"/>
          <p14:tracePt t="189183" x="5721350" y="3384550"/>
          <p14:tracePt t="189200" x="5632450" y="3416300"/>
          <p14:tracePt t="189219" x="5454650" y="3460750"/>
          <p14:tracePt t="189235" x="5346700" y="3498850"/>
          <p14:tracePt t="189253" x="5245100" y="3511550"/>
          <p14:tracePt t="189267" x="5149850" y="3524250"/>
          <p14:tracePt t="189283" x="5060950" y="3524250"/>
          <p14:tracePt t="189301" x="4997450" y="3524250"/>
          <p14:tracePt t="189316" x="4946650" y="3524250"/>
          <p14:tracePt t="189333" x="4902200" y="3524250"/>
          <p14:tracePt t="189350" x="4883150" y="3524250"/>
          <p14:tracePt t="189418" x="4845050" y="3530600"/>
          <p14:tracePt t="189434" x="4813300" y="3530600"/>
          <p14:tracePt t="189451" x="4756150" y="3543300"/>
          <p14:tracePt t="189468" x="4737100" y="3543300"/>
          <p14:tracePt t="189484" x="4724400" y="3543300"/>
          <p14:tracePt t="189687" x="4724400" y="3536950"/>
          <p14:tracePt t="189694" x="4737100" y="3530600"/>
          <p14:tracePt t="189701" x="4737100" y="3517900"/>
          <p14:tracePt t="189722" x="4743450" y="3517900"/>
          <p14:tracePt t="189733" x="4762500" y="3511550"/>
          <p14:tracePt t="189750" x="4781550" y="3505200"/>
          <p14:tracePt t="189767" x="4787900" y="3498850"/>
          <p14:tracePt t="189784" x="4806950" y="3498850"/>
          <p14:tracePt t="190346" x="4819650" y="3498850"/>
          <p14:tracePt t="190367" x="4845050" y="3498850"/>
          <p14:tracePt t="190383" x="4876800" y="3498850"/>
          <p14:tracePt t="190405" x="4940300" y="3498850"/>
          <p14:tracePt t="190417" x="4965700" y="3498850"/>
          <p14:tracePt t="190434" x="5022850" y="3498850"/>
          <p14:tracePt t="190451" x="5035550" y="3498850"/>
          <p14:tracePt t="190469" x="5067300" y="3498850"/>
          <p14:tracePt t="190484" x="5086350" y="3498850"/>
          <p14:tracePt t="190500" x="5118100" y="3498850"/>
          <p14:tracePt t="190518" x="5143500" y="3498850"/>
          <p14:tracePt t="190535" x="5181600" y="3498850"/>
          <p14:tracePt t="190550" x="5245100" y="3498850"/>
          <p14:tracePt t="190568" x="5302250" y="3498850"/>
          <p14:tracePt t="190583" x="5346700" y="3498850"/>
          <p14:tracePt t="190600" x="5384800" y="3498850"/>
          <p14:tracePt t="190617" x="5403850" y="3498850"/>
          <p14:tracePt t="190685" x="5416550" y="3498850"/>
          <p14:tracePt t="190690" x="5435600" y="3498850"/>
          <p14:tracePt t="190700" x="5461000" y="3498850"/>
          <p14:tracePt t="190719" x="5518150" y="3498850"/>
          <p14:tracePt t="190736" x="5575300" y="3492500"/>
          <p14:tracePt t="190750" x="5632450" y="3492500"/>
          <p14:tracePt t="190767" x="5702300" y="3492500"/>
          <p14:tracePt t="190783" x="5772150" y="3492500"/>
          <p14:tracePt t="190800" x="5835650" y="3492500"/>
          <p14:tracePt t="190817" x="5892800" y="3492500"/>
          <p14:tracePt t="190820" x="5911850" y="3492500"/>
          <p14:tracePt t="190834" x="5943600" y="3492500"/>
          <p14:tracePt t="190850" x="5975350" y="3492500"/>
          <p14:tracePt t="190867" x="6007100" y="3492500"/>
          <p14:tracePt t="190883" x="6045200" y="3492500"/>
          <p14:tracePt t="190900" x="6089650" y="3492500"/>
          <p14:tracePt t="190916" x="6153150" y="3486150"/>
          <p14:tracePt t="190933" x="6223000" y="3473450"/>
          <p14:tracePt t="190952" x="6286500" y="3460750"/>
          <p14:tracePt t="190969" x="6337300" y="3460750"/>
          <p14:tracePt t="190972" x="6350000" y="3460750"/>
          <p14:tracePt t="190984" x="6369050" y="3460750"/>
          <p14:tracePt t="191001" x="6400800" y="3448050"/>
          <p14:tracePt t="191003" x="6413500" y="3435350"/>
          <p14:tracePt t="191018" x="6445250" y="3422650"/>
          <p14:tracePt t="191036" x="6464300" y="3390900"/>
          <p14:tracePt t="191050" x="6489700" y="3352800"/>
          <p14:tracePt t="191067" x="6521450" y="3308350"/>
          <p14:tracePt t="191083" x="6565900" y="3257550"/>
          <p14:tracePt t="191102" x="6610350" y="3194050"/>
          <p14:tracePt t="191117" x="6648450" y="3155950"/>
          <p14:tracePt t="191133" x="6667500" y="3136900"/>
          <p14:tracePt t="191152" x="6673850" y="3111500"/>
          <p14:tracePt t="191159" x="6680200" y="3098800"/>
          <p14:tracePt t="191167" x="6686550" y="3079750"/>
          <p14:tracePt t="191183" x="6692900" y="3054350"/>
          <p14:tracePt t="191219" x="6673850" y="3054350"/>
          <p14:tracePt t="191233" x="6616700" y="3067050"/>
          <p14:tracePt t="191250" x="6350000" y="3168650"/>
          <p14:tracePt t="191267" x="6045200" y="3257550"/>
          <p14:tracePt t="191286" x="5689600" y="3352800"/>
          <p14:tracePt t="191300" x="5314950" y="3429000"/>
          <p14:tracePt t="191317" x="4914900" y="3467100"/>
          <p14:tracePt t="191333" x="4514850" y="3486150"/>
          <p14:tracePt t="191350" x="4197350" y="3486150"/>
          <p14:tracePt t="191367" x="3949700" y="3486150"/>
          <p14:tracePt t="191383" x="3746500" y="3460750"/>
          <p14:tracePt t="191400" x="3600450" y="3460750"/>
          <p14:tracePt t="191412" x="3498850" y="3460750"/>
          <p14:tracePt t="191420" x="3454400" y="3460750"/>
          <p14:tracePt t="191433" x="3422650" y="3460750"/>
          <p14:tracePt t="191450" x="3333750" y="3448050"/>
          <p14:tracePt t="191469" x="3257550" y="3435350"/>
          <p14:tracePt t="191484" x="3162300" y="3435350"/>
          <p14:tracePt t="191501" x="3073400" y="3435350"/>
          <p14:tracePt t="191517" x="2990850" y="3429000"/>
          <p14:tracePt t="191533" x="2921000" y="3429000"/>
          <p14:tracePt t="191552" x="2863850" y="3429000"/>
          <p14:tracePt t="191567" x="2813050" y="3429000"/>
          <p14:tracePt t="191583" x="2768600" y="3429000"/>
          <p14:tracePt t="191600" x="2730500" y="3435350"/>
          <p14:tracePt t="191617" x="2686050" y="3448050"/>
          <p14:tracePt t="191634" x="2628900" y="3460750"/>
          <p14:tracePt t="191650" x="2565400" y="3479800"/>
          <p14:tracePt t="191667" x="2476500" y="3505200"/>
          <p14:tracePt t="191683" x="2362200" y="3536950"/>
          <p14:tracePt t="191700" x="2235200" y="3549650"/>
          <p14:tracePt t="191718" x="2133600" y="3549650"/>
          <p14:tracePt t="191733" x="2076450" y="3536950"/>
          <p14:tracePt t="191750" x="2032000" y="3524250"/>
          <p14:tracePt t="191767" x="1987550" y="3492500"/>
          <p14:tracePt t="191783" x="1955800" y="3448050"/>
          <p14:tracePt t="191800" x="1936750" y="3409950"/>
          <p14:tracePt t="191817" x="1898650" y="3390900"/>
          <p14:tracePt t="191833" x="1854200" y="3384550"/>
          <p14:tracePt t="191850" x="1739900" y="3384550"/>
          <p14:tracePt t="191867" x="1663700" y="3409950"/>
          <p14:tracePt t="191888" x="1587500" y="3429000"/>
          <p14:tracePt t="191900" x="1543050" y="3448050"/>
          <p14:tracePt t="191918" x="1511300" y="3498850"/>
          <p14:tracePt t="191935" x="1466850" y="3556000"/>
          <p14:tracePt t="191951" x="1447800" y="3619500"/>
          <p14:tracePt t="191969" x="1422400" y="3683000"/>
          <p14:tracePt t="191973" x="1416050" y="3708400"/>
          <p14:tracePt t="191984" x="1409700" y="3733800"/>
          <p14:tracePt t="192000" x="1409700" y="3778250"/>
          <p14:tracePt t="192019" x="1460500" y="3848100"/>
          <p14:tracePt t="192035" x="1562100" y="3911600"/>
          <p14:tracePt t="192051" x="1708150" y="3968750"/>
          <p14:tracePt t="192067" x="1911350" y="4025900"/>
          <p14:tracePt t="192084" x="2139950" y="4057650"/>
          <p14:tracePt t="192100" x="2387600" y="4051300"/>
          <p14:tracePt t="192122" x="2628900" y="4064000"/>
          <p14:tracePt t="192136" x="2838450" y="4064000"/>
          <p14:tracePt t="192150" x="3003550" y="4064000"/>
          <p14:tracePt t="192157" x="3086100" y="4057650"/>
          <p14:tracePt t="192168" x="3175000" y="4044950"/>
          <p14:tracePt t="192183" x="3295650" y="4006850"/>
          <p14:tracePt t="192200" x="3397250" y="3949700"/>
          <p14:tracePt t="192219" x="3454400" y="3841750"/>
          <p14:tracePt t="192235" x="3479800" y="3759200"/>
          <p14:tracePt t="192251" x="3505200" y="3676650"/>
          <p14:tracePt t="192267" x="3530600" y="3587750"/>
          <p14:tracePt t="192283" x="3524250" y="3492500"/>
          <p14:tracePt t="192300" x="3517900" y="3441700"/>
          <p14:tracePt t="192317" x="3467100" y="3397250"/>
          <p14:tracePt t="192333" x="3371850" y="3352800"/>
          <p14:tracePt t="192350" x="3238500" y="3295650"/>
          <p14:tracePt t="192367" x="3079750" y="3244850"/>
          <p14:tracePt t="192383" x="2940050" y="3194050"/>
          <p14:tracePt t="192407" x="2743200" y="3155950"/>
          <p14:tracePt t="192421" x="2660650" y="3155950"/>
          <p14:tracePt t="192434" x="2654300" y="3168650"/>
          <p14:tracePt t="192451" x="2698750" y="3206750"/>
          <p14:tracePt t="192469" x="2800350" y="3263900"/>
          <p14:tracePt t="192484" x="3003550" y="3333750"/>
          <p14:tracePt t="192500" x="3225800" y="3359150"/>
          <p14:tracePt t="192517" x="3498850" y="3384550"/>
          <p14:tracePt t="192533" x="3778250" y="3384550"/>
          <p14:tracePt t="192550" x="4000500" y="3384550"/>
          <p14:tracePt t="192567" x="4216400" y="3384550"/>
          <p14:tracePt t="192583" x="4387850" y="3390900"/>
          <p14:tracePt t="192600" x="4527550" y="3397250"/>
          <p14:tracePt t="192617" x="4629150" y="3403600"/>
          <p14:tracePt t="192637" x="4686300" y="3429000"/>
          <p14:tracePt t="192667" x="4692650" y="3429000"/>
          <p14:tracePt t="192685" x="4718050" y="3429000"/>
          <p14:tracePt t="192700" x="4775200" y="3429000"/>
          <p14:tracePt t="192718" x="4864100" y="3429000"/>
          <p14:tracePt t="192733" x="4984750" y="3429000"/>
          <p14:tracePt t="192750" x="5118100" y="3422650"/>
          <p14:tracePt t="192767" x="5238750" y="3422650"/>
          <p14:tracePt t="192783" x="5353050" y="3422650"/>
          <p14:tracePt t="192800" x="5467350" y="3422650"/>
          <p14:tracePt t="192817" x="5568950" y="3422650"/>
          <p14:tracePt t="192834" x="5626100" y="3422650"/>
          <p14:tracePt t="192850" x="5683250" y="3422650"/>
          <p14:tracePt t="192867" x="5708650" y="3422650"/>
          <p14:tracePt t="192883" x="5734050" y="3416300"/>
          <p14:tracePt t="192904" x="5778500" y="3403600"/>
          <p14:tracePt t="192919" x="5842000" y="3390900"/>
          <p14:tracePt t="192933" x="5937250" y="3384550"/>
          <p14:tracePt t="192952" x="6076950" y="3333750"/>
          <p14:tracePt t="192970" x="6248400" y="3289300"/>
          <p14:tracePt t="192984" x="6426200" y="3225800"/>
          <p14:tracePt t="193000" x="6527800" y="3187700"/>
          <p14:tracePt t="193017" x="6565900" y="3168650"/>
          <p14:tracePt t="193019" x="6572250" y="3168650"/>
          <p14:tracePt t="193035" x="6578600" y="3162300"/>
          <p14:tracePt t="193083" x="6578600" y="3155950"/>
          <p14:tracePt t="193162" x="6578600" y="3162300"/>
          <p14:tracePt t="193174" x="6578600" y="3168650"/>
          <p14:tracePt t="193183" x="6578600" y="3175000"/>
          <p14:tracePt t="193203" x="6559550" y="3200400"/>
          <p14:tracePt t="193220" x="6546850" y="3219450"/>
          <p14:tracePt t="193234" x="6527800" y="3244850"/>
          <p14:tracePt t="193250" x="6515100" y="3251200"/>
          <p14:tracePt t="193266" x="6502400" y="3257550"/>
          <p14:tracePt t="193378" x="6502400" y="3270250"/>
          <p14:tracePt t="193389" x="6502400" y="3276600"/>
          <p14:tracePt t="193407" x="6483350" y="3289300"/>
          <p14:tracePt t="193419" x="6438900" y="3302000"/>
          <p14:tracePt t="193436" x="6362700" y="3321050"/>
          <p14:tracePt t="193450" x="6324600" y="3333750"/>
          <p14:tracePt t="193469" x="6159500" y="3403600"/>
          <p14:tracePt t="193484" x="6032500" y="3454400"/>
          <p14:tracePt t="193500" x="5905500" y="3517900"/>
          <p14:tracePt t="193517" x="5759450" y="3568700"/>
          <p14:tracePt t="193533" x="5607050" y="3613150"/>
          <p14:tracePt t="193550" x="5467350" y="3619500"/>
          <p14:tracePt t="193567" x="5314950" y="3619500"/>
          <p14:tracePt t="193583" x="5187950" y="3625850"/>
          <p14:tracePt t="193600" x="5086350" y="3619500"/>
          <p14:tracePt t="193617" x="5022850" y="3619500"/>
          <p14:tracePt t="193634" x="4978400" y="3632200"/>
          <p14:tracePt t="193652" x="4959350" y="3632200"/>
          <p14:tracePt t="193669" x="4946650" y="3632200"/>
          <p14:tracePt t="193683" x="4933950" y="3632200"/>
          <p14:tracePt t="193700" x="4914900" y="3632200"/>
          <p14:tracePt t="193719" x="4895850" y="3632200"/>
          <p14:tracePt t="193734" x="4870450" y="3619500"/>
          <p14:tracePt t="193750" x="4851400" y="3606800"/>
          <p14:tracePt t="193766" x="4832350" y="3600450"/>
          <p14:tracePt t="193786" x="4813300" y="3600450"/>
          <p14:tracePt t="193800" x="4806950" y="3600450"/>
          <p14:tracePt t="193923" x="4800600" y="3600450"/>
          <p14:tracePt t="193932" x="4794250" y="3600450"/>
          <p14:tracePt t="193950" x="4775200" y="3600450"/>
          <p14:tracePt t="193970" x="4756150" y="3594100"/>
          <p14:tracePt t="193984" x="4737100" y="3587750"/>
          <p14:tracePt t="194001" x="4705350" y="3581400"/>
          <p14:tracePt t="194017" x="4673600" y="3581400"/>
          <p14:tracePt t="194033" x="4660900" y="3581400"/>
          <p14:tracePt t="194146" x="4654550" y="3581400"/>
          <p14:tracePt t="194159" x="4648200" y="3581400"/>
          <p14:tracePt t="194412" x="4648200" y="3575050"/>
          <p14:tracePt t="199114" x="4648200" y="3568700"/>
          <p14:tracePt t="199159" x="4648200" y="3562350"/>
          <p14:tracePt t="199167" x="4648200" y="3536950"/>
          <p14:tracePt t="199176" x="4648200" y="3511550"/>
          <p14:tracePt t="199184" x="4654550" y="3492500"/>
          <p14:tracePt t="199200" x="4654550" y="3454400"/>
          <p14:tracePt t="199219" x="4654550" y="3422650"/>
          <p14:tracePt t="199235" x="4654550" y="3416300"/>
          <p14:tracePt t="199315" x="4660900" y="3416300"/>
          <p14:tracePt t="199323" x="4667250" y="3403600"/>
          <p14:tracePt t="199333" x="4673600" y="3371850"/>
          <p14:tracePt t="199350" x="4679950" y="3359150"/>
          <p14:tracePt t="199367" x="4679950" y="3346450"/>
          <p14:tracePt t="199384" x="4679950" y="3340100"/>
          <p14:tracePt t="199406" x="4660900" y="3333750"/>
          <p14:tracePt t="199423" x="4641850" y="3333750"/>
          <p14:tracePt t="199434" x="4622800" y="3333750"/>
          <p14:tracePt t="199435" x="4603750" y="3333750"/>
          <p14:tracePt t="199450" x="4572000" y="3333750"/>
          <p14:tracePt t="199471" x="4546600" y="3333750"/>
          <p14:tracePt t="199483" x="4540250" y="3327400"/>
          <p14:tracePt t="199490" x="4527550" y="3327400"/>
          <p14:tracePt t="199500" x="4527550" y="3321050"/>
          <p14:tracePt t="199517" x="4508500" y="3321050"/>
          <p14:tracePt t="199538" x="4483100" y="3308350"/>
          <p14:tracePt t="199550" x="4476750" y="3308350"/>
          <p14:tracePt t="199567" x="4470400" y="3308350"/>
          <p14:tracePt t="199583" x="4451350" y="3302000"/>
          <p14:tracePt t="199600" x="4438650" y="3295650"/>
          <p14:tracePt t="199617" x="4438650" y="3289300"/>
          <p14:tracePt t="199653" x="4438650" y="3276600"/>
          <p14:tracePt t="199669" x="4419600" y="3257550"/>
          <p14:tracePt t="199683" x="4406900" y="3244850"/>
          <p14:tracePt t="199967" x="4406900" y="3238500"/>
          <p14:tracePt t="200012" x="4400550" y="3238500"/>
          <p14:tracePt t="200292" x="4394200" y="3232150"/>
          <p14:tracePt t="200308" x="4387850" y="3225800"/>
          <p14:tracePt t="200765" x="4381500" y="3219450"/>
          <p14:tracePt t="200784" x="4375150" y="3219450"/>
          <p14:tracePt t="200911" x="4381500" y="3219450"/>
          <p14:tracePt t="200917" x="4406900" y="3219450"/>
          <p14:tracePt t="200934" x="4464050" y="3206750"/>
          <p14:tracePt t="200950" x="4572000" y="3187700"/>
          <p14:tracePt t="200969" x="4711700" y="3181350"/>
          <p14:tracePt t="200984" x="4851400" y="3181350"/>
          <p14:tracePt t="201003" x="4997450" y="3181350"/>
          <p14:tracePt t="201017" x="5035550" y="3181350"/>
          <p14:tracePt t="201035" x="5099050" y="3181350"/>
          <p14:tracePt t="201157" x="5105400" y="3181350"/>
          <p14:tracePt t="201237" x="5086350" y="3200400"/>
          <p14:tracePt t="201244" x="5067300" y="3213100"/>
          <p14:tracePt t="201252" x="5041900" y="3225800"/>
          <p14:tracePt t="201267" x="4991100" y="3263900"/>
          <p14:tracePt t="201283" x="4933950" y="3308350"/>
          <p14:tracePt t="201300" x="4851400" y="3359150"/>
          <p14:tracePt t="201317" x="4743450" y="3422650"/>
          <p14:tracePt t="201333" x="4629150" y="3479800"/>
          <p14:tracePt t="201350" x="4546600" y="3530600"/>
          <p14:tracePt t="201367" x="4508500" y="3556000"/>
          <p14:tracePt t="201383" x="4502150" y="3568700"/>
          <p14:tracePt t="201627" x="4495800" y="3562350"/>
          <p14:tracePt t="201883" x="4502150" y="3556000"/>
          <p14:tracePt t="201891" x="4502150" y="3549650"/>
          <p14:tracePt t="203972" x="4502150" y="3543300"/>
          <p14:tracePt t="203986" x="4508500" y="3536950"/>
          <p14:tracePt t="203996" x="4514850" y="3524250"/>
          <p14:tracePt t="204002" x="4540250" y="3511550"/>
          <p14:tracePt t="204017" x="4552950" y="3498850"/>
          <p14:tracePt t="204034" x="4616450" y="3448050"/>
          <p14:tracePt t="204050" x="4654550" y="3441700"/>
          <p14:tracePt t="204067" x="4673600" y="3435350"/>
          <p14:tracePt t="204084" x="4692650" y="3422650"/>
          <p14:tracePt t="204100" x="4711700" y="3422650"/>
          <p14:tracePt t="204117" x="4718050" y="3422650"/>
          <p14:tracePt t="204419" x="4718050" y="3429000"/>
          <p14:tracePt t="204451" x="4718050" y="3435350"/>
          <p14:tracePt t="204459" x="4718050" y="3441700"/>
          <p14:tracePt t="204473" x="4718050" y="3454400"/>
          <p14:tracePt t="204490" x="4718050" y="3460750"/>
          <p14:tracePt t="206794" x="4718050" y="3467100"/>
          <p14:tracePt t="206802" x="4711700" y="3479800"/>
          <p14:tracePt t="206834" x="4679950" y="3505200"/>
          <p14:tracePt t="206850" x="4648200" y="3505200"/>
          <p14:tracePt t="206867" x="4603750" y="3486150"/>
          <p14:tracePt t="206888" x="4552950" y="3435350"/>
          <p14:tracePt t="206900" x="4451350" y="3359150"/>
          <p14:tracePt t="206917" x="4292600" y="3251200"/>
          <p14:tracePt t="206936" x="4089400" y="3098800"/>
          <p14:tracePt t="206950" x="3886200" y="2927350"/>
          <p14:tracePt t="206969" x="3670300" y="2736850"/>
          <p14:tracePt t="206984" x="3498850" y="2552700"/>
          <p14:tracePt t="207001" x="3333750" y="2362200"/>
          <p14:tracePt t="207017" x="3200400" y="2228850"/>
          <p14:tracePt t="207034" x="3079750" y="2133600"/>
          <p14:tracePt t="207050" x="3048000" y="2108200"/>
          <p14:tracePt t="207100" x="3041650" y="2108200"/>
          <p14:tracePt t="207117" x="3035300" y="2152650"/>
          <p14:tracePt t="207134" x="3022600" y="2197100"/>
          <p14:tracePt t="207153" x="3016250" y="2241550"/>
          <p14:tracePt t="207170" x="3016250" y="2286000"/>
          <p14:tracePt t="207184" x="3016250" y="2311400"/>
          <p14:tracePt t="207200" x="3022600" y="2349500"/>
          <p14:tracePt t="207202" x="3035300" y="2368550"/>
          <p14:tracePt t="207219" x="3073400" y="2400300"/>
          <p14:tracePt t="207235" x="3105150" y="2413000"/>
          <p14:tracePt t="207250" x="3130550" y="2425700"/>
          <p14:tracePt t="207267" x="3155950" y="2451100"/>
          <p14:tracePt t="207284" x="3194050" y="2482850"/>
          <p14:tracePt t="207301" x="3219450" y="2533650"/>
          <p14:tracePt t="207317" x="3257550" y="2571750"/>
          <p14:tracePt t="207333" x="3263900" y="2578100"/>
          <p14:tracePt t="207350" x="3276600" y="2597150"/>
          <p14:tracePt t="207367" x="3282950" y="2603500"/>
          <p14:tracePt t="207384" x="3282950" y="2616200"/>
          <p14:tracePt t="207406" x="3282950" y="2654300"/>
          <p14:tracePt t="207423" x="3295650" y="2711450"/>
          <p14:tracePt t="207434" x="3302000" y="2743200"/>
          <p14:tracePt t="207451" x="3371850" y="2863850"/>
          <p14:tracePt t="207469" x="3435350" y="2946400"/>
          <p14:tracePt t="207484" x="3524250" y="3060700"/>
          <p14:tracePt t="207500" x="3625850" y="3149600"/>
          <p14:tracePt t="207517" x="3689350" y="3213100"/>
          <p14:tracePt t="207534" x="3797300" y="3295650"/>
          <p14:tracePt t="207550" x="3879850" y="3352800"/>
          <p14:tracePt t="207567" x="4013200" y="3409950"/>
          <p14:tracePt t="207583" x="4114800" y="3441700"/>
          <p14:tracePt t="207603" x="4197350" y="3479800"/>
          <p14:tracePt t="207617" x="4210050" y="3486150"/>
          <p14:tracePt t="207638" x="4229100" y="3498850"/>
          <p14:tracePt t="207755" x="4235450" y="3498850"/>
          <p14:tracePt t="207763" x="4241800" y="3498850"/>
          <p14:tracePt t="207770" x="4254500" y="3498850"/>
          <p14:tracePt t="207785" x="4260850" y="3498850"/>
          <p14:tracePt t="207800" x="4267200" y="3492500"/>
          <p14:tracePt t="207817" x="4279900" y="3479800"/>
          <p14:tracePt t="207833" x="4279900" y="3454400"/>
          <p14:tracePt t="207850" x="4279900" y="3409950"/>
          <p14:tracePt t="207867" x="4279900" y="3365500"/>
          <p14:tracePt t="207884" x="4260850" y="3327400"/>
          <p14:tracePt t="207904" x="4241800" y="3282950"/>
          <p14:tracePt t="207911" x="4229100" y="3257550"/>
          <p14:tracePt t="207919" x="4216400" y="3232150"/>
          <p14:tracePt t="207933" x="4197350" y="3175000"/>
          <p14:tracePt t="207950" x="4184650" y="3130550"/>
          <p14:tracePt t="207969" x="4165600" y="3105150"/>
          <p14:tracePt t="207984" x="4165600" y="3098800"/>
          <p14:tracePt t="208034" x="4171950" y="3098800"/>
          <p14:tracePt t="208115" x="4165600" y="3098800"/>
          <p14:tracePt t="208131" x="4165600" y="3092450"/>
          <p14:tracePt t="208138" x="4165600" y="3086100"/>
          <p14:tracePt t="208153" x="4159250" y="3086100"/>
          <p14:tracePt t="208167" x="4159250" y="3067050"/>
          <p14:tracePt t="208184" x="4152900" y="3048000"/>
          <p14:tracePt t="208201" x="4140200" y="3035300"/>
          <p14:tracePt t="208219" x="4114800" y="2978150"/>
          <p14:tracePt t="208234" x="4095750" y="2952750"/>
          <p14:tracePt t="208250" x="4070350" y="2889250"/>
          <p14:tracePt t="208267" x="4044950" y="2870200"/>
          <p14:tracePt t="208285" x="4044950" y="2857500"/>
          <p14:tracePt t="208346" x="4044950" y="2851150"/>
          <p14:tracePt t="208356" x="4044950" y="2838450"/>
          <p14:tracePt t="208369" x="4044950" y="2832100"/>
          <p14:tracePt t="208384" x="4051300" y="2832100"/>
          <p14:tracePt t="208405" x="4051300" y="2825750"/>
          <p14:tracePt t="209314" x="4051300" y="2832100"/>
          <p14:tracePt t="209333" x="4019550" y="2857500"/>
          <p14:tracePt t="209350" x="3981450" y="2882900"/>
          <p14:tracePt t="209367" x="3924300" y="2901950"/>
          <p14:tracePt t="209384" x="3848100" y="2901950"/>
          <p14:tracePt t="209407" x="3702050" y="2870200"/>
          <p14:tracePt t="209414" x="3663950" y="2832100"/>
          <p14:tracePt t="209422" x="3606800" y="2781300"/>
          <p14:tracePt t="209429" x="3568700" y="2717800"/>
          <p14:tracePt t="209434" x="3530600" y="2641600"/>
          <p14:tracePt t="209443" x="3492500" y="2552700"/>
          <p14:tracePt t="209451" x="3454400" y="2444750"/>
          <p14:tracePt t="209469" x="3365500" y="2171700"/>
          <p14:tracePt t="209484" x="3257550" y="1885950"/>
          <p14:tracePt t="209501" x="3130550" y="1631950"/>
          <p14:tracePt t="209517" x="3035300" y="1454150"/>
          <p14:tracePt t="209534" x="2965450" y="1339850"/>
          <p14:tracePt t="209550" x="2914650" y="1250950"/>
          <p14:tracePt t="209567" x="2895600" y="1174750"/>
          <p14:tracePt t="209584" x="2870200" y="1098550"/>
          <p14:tracePt t="209600" x="2832100" y="1009650"/>
          <p14:tracePt t="209607" x="2825750" y="971550"/>
          <p14:tracePt t="209617" x="2813050" y="939800"/>
          <p14:tracePt t="209633" x="2774950" y="882650"/>
          <p14:tracePt t="209637" x="2762250" y="863600"/>
          <p14:tracePt t="209654" x="2755900" y="819150"/>
          <p14:tracePt t="209667" x="2724150" y="774700"/>
          <p14:tracePt t="209684" x="2705100" y="723900"/>
          <p14:tracePt t="209700" x="2692400" y="698500"/>
          <p14:tracePt t="209719" x="2686050" y="685800"/>
          <p14:tracePt t="209750" x="2679700" y="685800"/>
          <p14:tracePt t="209767" x="2679700" y="660400"/>
          <p14:tracePt t="209785" x="2679700" y="635000"/>
          <p14:tracePt t="209802" x="2673350" y="590550"/>
          <p14:tracePt t="209817" x="2667000" y="577850"/>
          <p14:tracePt t="209834" x="2647950" y="565150"/>
          <p14:tracePt t="209836" x="2635250" y="552450"/>
          <p14:tracePt t="209850" x="2628900" y="527050"/>
          <p14:tracePt t="209867" x="2616200" y="514350"/>
          <p14:tracePt t="209887" x="2616200" y="508000"/>
          <p14:tracePt t="209934" x="2616200" y="501650"/>
          <p14:tracePt t="209950" x="2609850" y="495300"/>
          <p14:tracePt t="209970" x="2603500" y="488950"/>
          <p14:tracePt t="209984" x="2603500" y="482600"/>
          <p14:tracePt t="210001" x="2597150" y="476250"/>
          <p14:tracePt t="210018" x="2590800" y="469900"/>
          <p14:tracePt t="210036" x="2584450" y="463550"/>
          <p14:tracePt t="210050" x="2578100" y="457200"/>
          <p14:tracePt t="210067" x="2571750" y="457200"/>
          <p14:tracePt t="210084" x="2565400" y="450850"/>
          <p14:tracePt t="210101" x="2559050" y="450850"/>
          <p14:tracePt t="210117" x="2546350" y="450850"/>
          <p14:tracePt t="210133" x="2540000" y="444500"/>
          <p14:tracePt t="210150" x="2533650" y="438150"/>
          <p14:tracePt t="210184" x="2527300" y="438150"/>
          <p14:tracePt t="210200" x="2520950" y="431800"/>
          <p14:tracePt t="210220" x="2514600" y="431800"/>
          <p14:tracePt t="210238" x="2508250" y="431800"/>
          <p14:tracePt t="210292" x="2508250" y="425450"/>
          <p14:tracePt t="210331" x="2508250" y="419100"/>
          <p14:tracePt t="210359" x="2508250" y="412750"/>
          <p14:tracePt t="210370" x="2508250" y="406400"/>
          <p14:tracePt t="210619" x="2514600" y="406400"/>
          <p14:tracePt t="210627" x="2520950" y="406400"/>
          <p14:tracePt t="210641" x="2527300" y="406400"/>
          <p14:tracePt t="210669" x="2533650" y="406400"/>
          <p14:tracePt t="210676" x="2546350" y="406400"/>
          <p14:tracePt t="210687" x="2559050" y="412750"/>
          <p14:tracePt t="210703" x="2590800" y="425450"/>
          <p14:tracePt t="210720" x="2616200" y="431800"/>
          <p14:tracePt t="210729" x="2628900" y="438150"/>
          <p14:tracePt t="210731" x="2641600" y="438150"/>
          <p14:tracePt t="210738" x="2647950" y="444500"/>
          <p14:tracePt t="210751" x="2654300" y="444500"/>
          <p14:tracePt t="210767" x="2667000" y="444500"/>
          <p14:tracePt t="210817" x="2667000" y="450850"/>
          <p14:tracePt t="210890" x="2679700" y="450850"/>
          <p14:tracePt t="210899" x="2686050" y="450850"/>
          <p14:tracePt t="210912" x="2692400" y="450850"/>
          <p14:tracePt t="210919" x="2705100" y="450850"/>
          <p14:tracePt t="210933" x="2724150" y="450850"/>
          <p14:tracePt t="210950" x="2736850" y="450850"/>
          <p14:tracePt t="210969" x="2749550" y="450850"/>
          <p14:tracePt t="210984" x="2768600" y="450850"/>
          <p14:tracePt t="211001" x="2794000" y="450850"/>
          <p14:tracePt t="211018" x="2832100" y="450850"/>
          <p14:tracePt t="211037" x="2857500" y="450850"/>
          <p14:tracePt t="211050" x="2882900" y="450850"/>
          <p14:tracePt t="211067" x="2914650" y="450850"/>
          <p14:tracePt t="211084" x="2940050" y="444500"/>
          <p14:tracePt t="211100" x="2978150" y="438150"/>
          <p14:tracePt t="211117" x="3022600" y="431800"/>
          <p14:tracePt t="211134" x="3060700" y="431800"/>
          <p14:tracePt t="211155" x="3117850" y="431800"/>
          <p14:tracePt t="211168" x="3130550" y="431800"/>
          <p14:tracePt t="211187" x="3162300" y="431800"/>
          <p14:tracePt t="211200" x="3162300" y="425450"/>
          <p14:tracePt t="211219" x="3168650" y="425450"/>
          <p14:tracePt t="211819" x="3187700" y="533400"/>
          <p14:tracePt t="211827" x="3187700" y="641350"/>
          <p14:tracePt t="211835" x="3194050" y="781050"/>
          <p14:tracePt t="211850" x="3181350" y="1085850"/>
          <p14:tracePt t="211870" x="3175000" y="1498600"/>
          <p14:tracePt t="211886" x="3155950" y="1955800"/>
          <p14:tracePt t="211903" x="3149600" y="2292350"/>
          <p14:tracePt t="211913" x="3149600" y="2425700"/>
          <p14:tracePt t="211915" x="3168650" y="2559050"/>
          <p14:tracePt t="211922" x="3181350" y="2673350"/>
          <p14:tracePt t="211934" x="3187700" y="2781300"/>
          <p14:tracePt t="211950" x="3187700" y="2971800"/>
          <p14:tracePt t="211970" x="3200400" y="3111500"/>
          <p14:tracePt t="211984" x="3206750" y="3187700"/>
          <p14:tracePt t="212000" x="3213100" y="3232150"/>
          <p14:tracePt t="212017" x="3219450" y="3238500"/>
          <p14:tracePt t="212037" x="3225800" y="3244850"/>
          <p14:tracePt t="212051" x="3225800" y="3251200"/>
          <p14:tracePt t="212204" x="3225800" y="3244850"/>
          <p14:tracePt t="212211" x="3225800" y="3238500"/>
          <p14:tracePt t="212222" x="3225800" y="3232150"/>
          <p14:tracePt t="212233" x="3225800" y="3225800"/>
          <p14:tracePt t="212250" x="3225800" y="3206750"/>
          <p14:tracePt t="212267" x="3225800" y="3187700"/>
          <p14:tracePt t="212283" x="3200400" y="3168650"/>
          <p14:tracePt t="212300" x="3168650" y="3149600"/>
          <p14:tracePt t="212317" x="3130550" y="3143250"/>
          <p14:tracePt t="212333" x="3079750" y="3124200"/>
          <p14:tracePt t="212350" x="3009900" y="3105150"/>
          <p14:tracePt t="212367" x="2946400" y="3098800"/>
          <p14:tracePt t="212384" x="2895600" y="3092450"/>
          <p14:tracePt t="212387" x="2882900" y="3086100"/>
          <p14:tracePt t="212400" x="2870200" y="3086100"/>
          <p14:tracePt t="212414" x="2857500" y="3086100"/>
          <p14:tracePt t="212422" x="2851150" y="3086100"/>
          <p14:tracePt t="212433" x="2844800" y="3086100"/>
          <p14:tracePt t="212446" x="2825750" y="3086100"/>
          <p14:tracePt t="212469" x="2806700" y="3086100"/>
          <p14:tracePt t="212475" x="2794000" y="3086100"/>
          <p14:tracePt t="212484" x="2781300" y="3086100"/>
          <p14:tracePt t="212500" x="2736850" y="3086100"/>
          <p14:tracePt t="212517" x="2705100" y="3086100"/>
          <p14:tracePt t="212534" x="2660650" y="3086100"/>
          <p14:tracePt t="212550" x="2622550" y="3086100"/>
          <p14:tracePt t="212567" x="2597150" y="3086100"/>
          <p14:tracePt t="212584" x="2578100" y="3086100"/>
          <p14:tracePt t="212600" x="2565400" y="3086100"/>
          <p14:tracePt t="212617" x="2520950" y="3086100"/>
          <p14:tracePt t="212634" x="2463800" y="3086100"/>
          <p14:tracePt t="212650" x="2387600" y="3086100"/>
          <p14:tracePt t="212667" x="2311400" y="3105150"/>
          <p14:tracePt t="212686" x="2209800" y="3124200"/>
          <p14:tracePt t="212701" x="2114550" y="3130550"/>
          <p14:tracePt t="212720" x="2012950" y="3130550"/>
          <p14:tracePt t="212733" x="1930400" y="3130550"/>
          <p14:tracePt t="212750" x="1879600" y="3130550"/>
          <p14:tracePt t="212767" x="1841500" y="3136900"/>
          <p14:tracePt t="212783" x="1809750" y="3136900"/>
          <p14:tracePt t="212800" x="1758950" y="3143250"/>
          <p14:tracePt t="212818" x="1682750" y="3162300"/>
          <p14:tracePt t="212834" x="1657350" y="3162300"/>
          <p14:tracePt t="212850" x="1568450" y="3194050"/>
          <p14:tracePt t="212867" x="1511300" y="3219450"/>
          <p14:tracePt t="212887" x="1473200" y="3257550"/>
          <p14:tracePt t="212900" x="1435100" y="3282950"/>
          <p14:tracePt t="212917" x="1416050" y="3321050"/>
          <p14:tracePt t="212936" x="1390650" y="3378200"/>
          <p14:tracePt t="212950" x="1365250" y="3460750"/>
          <p14:tracePt t="212970" x="1333500" y="3543300"/>
          <p14:tracePt t="212984" x="1314450" y="3638550"/>
          <p14:tracePt t="213000" x="1320800" y="3702050"/>
          <p14:tracePt t="213017" x="1339850" y="3771900"/>
          <p14:tracePt t="213035" x="1377950" y="3841750"/>
          <p14:tracePt t="213051" x="1403350" y="3873500"/>
          <p14:tracePt t="213067" x="1447800" y="3905250"/>
          <p14:tracePt t="213084" x="1555750" y="3949700"/>
          <p14:tracePt t="213101" x="1670050" y="3994150"/>
          <p14:tracePt t="213121" x="1809750" y="4019550"/>
          <p14:tracePt t="213134" x="1968500" y="4064000"/>
          <p14:tracePt t="213154" x="2070100" y="4089400"/>
          <p14:tracePt t="213167" x="2203450" y="4089400"/>
          <p14:tracePt t="213183" x="2324100" y="4095750"/>
          <p14:tracePt t="213200" x="2444750" y="4102100"/>
          <p14:tracePt t="213220" x="2647950" y="4102100"/>
          <p14:tracePt t="213234" x="2717800" y="4114800"/>
          <p14:tracePt t="213250" x="2889250" y="4114800"/>
          <p14:tracePt t="213267" x="2984500" y="4114800"/>
          <p14:tracePt t="213285" x="3054350" y="4127500"/>
          <p14:tracePt t="213300" x="3105150" y="4127500"/>
          <p14:tracePt t="213317" x="3149600" y="4127500"/>
          <p14:tracePt t="213334" x="3181350" y="4127500"/>
          <p14:tracePt t="213350" x="3219450" y="4127500"/>
          <p14:tracePt t="213367" x="3270250" y="4127500"/>
          <p14:tracePt t="213384" x="3327400" y="4121150"/>
          <p14:tracePt t="213400" x="3384550" y="4108450"/>
          <p14:tracePt t="213415" x="3429000" y="4102100"/>
          <p14:tracePt t="213420" x="3435350" y="4095750"/>
          <p14:tracePt t="213426" x="3448050" y="4095750"/>
          <p14:tracePt t="213450" x="3492500" y="4064000"/>
          <p14:tracePt t="213469" x="3524250" y="4032250"/>
          <p14:tracePt t="213484" x="3556000" y="3987800"/>
          <p14:tracePt t="213500" x="3594100" y="3930650"/>
          <p14:tracePt t="213517" x="3619500" y="3879850"/>
          <p14:tracePt t="213533" x="3632200" y="3841750"/>
          <p14:tracePt t="213550" x="3651250" y="3816350"/>
          <p14:tracePt t="213567" x="3663950" y="3803650"/>
          <p14:tracePt t="213584" x="3663950" y="3790950"/>
          <p14:tracePt t="213600" x="3676650" y="3765550"/>
          <p14:tracePt t="213617" x="3702050" y="3721100"/>
          <p14:tracePt t="213639" x="3727450" y="3638550"/>
          <p14:tracePt t="213650" x="3740150" y="3594100"/>
          <p14:tracePt t="213667" x="3740150" y="3549650"/>
          <p14:tracePt t="213687" x="3740150" y="3505200"/>
          <p14:tracePt t="213700" x="3727450" y="3454400"/>
          <p14:tracePt t="213720" x="3683000" y="3384550"/>
          <p14:tracePt t="213734" x="3651250" y="3321050"/>
          <p14:tracePt t="213750" x="3594100" y="3270250"/>
          <p14:tracePt t="213767" x="3536950" y="3213100"/>
          <p14:tracePt t="213783" x="3479800" y="3168650"/>
          <p14:tracePt t="213800" x="3409950" y="3130550"/>
          <p14:tracePt t="213817" x="3308350" y="3086100"/>
          <p14:tracePt t="213819" x="3251200" y="3067050"/>
          <p14:tracePt t="213834" x="3187700" y="3035300"/>
          <p14:tracePt t="213850" x="2984500" y="2978150"/>
          <p14:tracePt t="213867" x="2819400" y="2965450"/>
          <p14:tracePt t="213884" x="2673350" y="2965450"/>
          <p14:tracePt t="213903" x="2533650" y="2965450"/>
          <p14:tracePt t="213921" x="2393950" y="2940050"/>
          <p14:tracePt t="213934" x="2279650" y="2927350"/>
          <p14:tracePt t="213950" x="2184400" y="2921000"/>
          <p14:tracePt t="213969" x="2082800" y="2940050"/>
          <p14:tracePt t="213984" x="2019300" y="2959100"/>
          <p14:tracePt t="214000" x="1987550" y="2978150"/>
          <p14:tracePt t="214002" x="1981200" y="2984500"/>
          <p14:tracePt t="214018" x="1968500" y="3009900"/>
          <p14:tracePt t="214033" x="1962150" y="3028950"/>
          <p14:tracePt t="214050" x="1936750" y="3073400"/>
          <p14:tracePt t="214067" x="1930400" y="3092450"/>
          <p14:tracePt t="214084" x="1924050" y="3111500"/>
          <p14:tracePt t="214100" x="1924050" y="3117850"/>
          <p14:tracePt t="214134" x="1936750" y="3117850"/>
          <p14:tracePt t="214155" x="2051050" y="3067050"/>
          <p14:tracePt t="214167" x="2089150" y="3035300"/>
          <p14:tracePt t="214183" x="2178050" y="2952750"/>
          <p14:tracePt t="214202" x="2324100" y="2730500"/>
          <p14:tracePt t="214218" x="2419350" y="2520950"/>
          <p14:tracePt t="214235" x="2527300" y="2279650"/>
          <p14:tracePt t="214250" x="2609850" y="2063750"/>
          <p14:tracePt t="214267" x="2673350" y="1885950"/>
          <p14:tracePt t="214283" x="2711450" y="1727200"/>
          <p14:tracePt t="214300" x="2724150" y="1574800"/>
          <p14:tracePt t="214317" x="2724150" y="1403350"/>
          <p14:tracePt t="214334" x="2736850" y="1282700"/>
          <p14:tracePt t="214350" x="2736850" y="1187450"/>
          <p14:tracePt t="214367" x="2743200" y="1111250"/>
          <p14:tracePt t="214388" x="2768600" y="1009650"/>
          <p14:tracePt t="214400" x="2774950" y="977900"/>
          <p14:tracePt t="214414" x="2774950" y="908050"/>
          <p14:tracePt t="214419" x="2774950" y="869950"/>
          <p14:tracePt t="214435" x="2794000" y="819150"/>
          <p14:tracePt t="214450" x="2813050" y="781050"/>
          <p14:tracePt t="214470" x="2813050" y="774700"/>
          <p14:tracePt t="214522" x="2813050" y="762000"/>
          <p14:tracePt t="214535" x="2819400" y="749300"/>
          <p14:tracePt t="214550" x="2832100" y="717550"/>
          <p14:tracePt t="214567" x="2844800" y="698500"/>
          <p14:tracePt t="214583" x="2851150" y="673100"/>
          <p14:tracePt t="214600" x="2844800" y="666750"/>
          <p14:tracePt t="214634" x="2844800" y="660400"/>
          <p14:tracePt t="214720" x="2838450" y="660400"/>
          <p14:tracePt t="214725" x="2832100" y="660400"/>
          <p14:tracePt t="214734" x="2819400" y="660400"/>
          <p14:tracePt t="214750" x="2794000" y="660400"/>
          <p14:tracePt t="214767" x="2768600" y="666750"/>
          <p14:tracePt t="214783" x="2755900" y="666750"/>
          <p14:tracePt t="214800" x="2736850" y="673100"/>
          <p14:tracePt t="214817" x="2711450" y="673100"/>
          <p14:tracePt t="214819" x="2698750" y="673100"/>
          <p14:tracePt t="214834" x="2686050" y="679450"/>
          <p14:tracePt t="214850" x="2622550" y="698500"/>
          <p14:tracePt t="214867" x="2584450" y="698500"/>
          <p14:tracePt t="214884" x="2552700" y="698500"/>
          <p14:tracePt t="214906" x="2508250" y="698500"/>
          <p14:tracePt t="214920" x="2470150" y="698500"/>
          <p14:tracePt t="214933" x="2425700" y="698500"/>
          <p14:tracePt t="214950" x="2381250" y="698500"/>
          <p14:tracePt t="214971" x="2349500" y="717550"/>
          <p14:tracePt t="214984" x="2311400" y="749300"/>
          <p14:tracePt t="215001" x="2266950" y="774700"/>
          <p14:tracePt t="215017" x="2216150" y="793750"/>
          <p14:tracePt t="215033" x="2171700" y="806450"/>
          <p14:tracePt t="215050" x="2095500" y="806450"/>
          <p14:tracePt t="215067" x="2044700" y="812800"/>
          <p14:tracePt t="215083" x="2006600" y="812800"/>
          <p14:tracePt t="215100" x="1974850" y="812800"/>
          <p14:tracePt t="215117" x="1968500" y="812800"/>
          <p14:tracePt t="215378" x="1974850" y="812800"/>
          <p14:tracePt t="215387" x="1993900" y="812800"/>
          <p14:tracePt t="215400" x="2012950" y="812800"/>
          <p14:tracePt t="215415" x="2051050" y="806450"/>
          <p14:tracePt t="215421" x="2082800" y="806450"/>
          <p14:tracePt t="215427" x="2120900" y="806450"/>
          <p14:tracePt t="215450" x="2209800" y="787400"/>
          <p14:tracePt t="215471" x="2266950" y="774700"/>
          <p14:tracePt t="215484" x="2336800" y="762000"/>
          <p14:tracePt t="215500" x="2387600" y="762000"/>
          <p14:tracePt t="215517" x="2419350" y="762000"/>
          <p14:tracePt t="215534" x="2432050" y="768350"/>
          <p14:tracePt t="215550" x="2451100" y="768350"/>
          <p14:tracePt t="215567" x="2476500" y="762000"/>
          <p14:tracePt t="215584" x="2533650" y="749300"/>
          <p14:tracePt t="215600" x="2590800" y="742950"/>
          <p14:tracePt t="215617" x="2635250" y="742950"/>
          <p14:tracePt t="215633" x="2654300" y="742950"/>
          <p14:tracePt t="215653" x="2686050" y="749300"/>
          <p14:tracePt t="215667" x="2705100" y="755650"/>
          <p14:tracePt t="215683" x="2743200" y="749300"/>
          <p14:tracePt t="215700" x="2781300" y="749300"/>
          <p14:tracePt t="215719" x="2794000" y="749300"/>
          <p14:tracePt t="215812" x="2813050" y="749300"/>
          <p14:tracePt t="215821" x="2825750" y="749300"/>
          <p14:tracePt t="215834" x="2832100" y="749300"/>
          <p14:tracePt t="215850" x="2838450" y="749300"/>
          <p14:tracePt t="215867" x="2876550" y="755650"/>
          <p14:tracePt t="215884" x="2914650" y="768350"/>
          <p14:tracePt t="215903" x="2946400" y="774700"/>
          <p14:tracePt t="215917" x="2959100" y="774700"/>
          <p14:tracePt t="216082" x="2959100" y="781050"/>
          <p14:tracePt t="216100" x="2940050" y="838200"/>
          <p14:tracePt t="216117" x="2927350" y="908050"/>
          <p14:tracePt t="216134" x="2927350" y="990600"/>
          <p14:tracePt t="216150" x="2927350" y="1066800"/>
          <p14:tracePt t="216170" x="2921000" y="1168400"/>
          <p14:tracePt t="216183" x="2914650" y="1200150"/>
          <p14:tracePt t="216200" x="2901950" y="1282700"/>
          <p14:tracePt t="216219" x="2876550" y="1390650"/>
          <p14:tracePt t="216235" x="2857500" y="1435100"/>
          <p14:tracePt t="216253" x="2851150" y="1454150"/>
          <p14:tracePt t="216345" x="2838450" y="1454150"/>
          <p14:tracePt t="216350" x="2825750" y="1454150"/>
          <p14:tracePt t="216367" x="2787650" y="1454150"/>
          <p14:tracePt t="216384" x="2755900" y="1454150"/>
          <p14:tracePt t="216405" x="2705100" y="1454150"/>
          <p14:tracePt t="216414" x="2679700" y="1460500"/>
          <p14:tracePt t="216422" x="2641600" y="1460500"/>
          <p14:tracePt t="216434" x="2590800" y="1460500"/>
          <p14:tracePt t="216450" x="2419350" y="1460500"/>
          <p14:tracePt t="216470" x="2298700" y="1466850"/>
          <p14:tracePt t="216484" x="2197100" y="1473200"/>
          <p14:tracePt t="216500" x="2101850" y="1479550"/>
          <p14:tracePt t="216517" x="1993900" y="1479550"/>
          <p14:tracePt t="216536" x="1892300" y="1473200"/>
          <p14:tracePt t="216546" x="1809750" y="1460500"/>
          <p14:tracePt t="216554" x="1771650" y="1454150"/>
          <p14:tracePt t="216567" x="1746250" y="1454150"/>
          <p14:tracePt t="216584" x="1695450" y="1454150"/>
          <p14:tracePt t="216600" x="1663700" y="1454150"/>
          <p14:tracePt t="216684" x="1663700" y="1441450"/>
          <p14:tracePt t="216691" x="1657350" y="1435100"/>
          <p14:tracePt t="216701" x="1657350" y="1428750"/>
          <p14:tracePt t="216720" x="1657350" y="1384300"/>
          <p14:tracePt t="216726" x="1657350" y="1365250"/>
          <p14:tracePt t="216733" x="1670050" y="1327150"/>
          <p14:tracePt t="216750" x="1701800" y="1244600"/>
          <p14:tracePt t="216767" x="1733550" y="1130300"/>
          <p14:tracePt t="216783" x="1778000" y="1041400"/>
          <p14:tracePt t="216800" x="1784350" y="1009650"/>
          <p14:tracePt t="216834" x="1797050" y="1003300"/>
          <p14:tracePt t="216850" x="1847850" y="977900"/>
          <p14:tracePt t="216868" x="1911350" y="933450"/>
          <p14:tracePt t="216884" x="1987550" y="889000"/>
          <p14:tracePt t="216900" x="2057400" y="863600"/>
          <p14:tracePt t="216918" x="2133600" y="838200"/>
          <p14:tracePt t="216934" x="2209800" y="812800"/>
          <p14:tracePt t="216951" x="2286000" y="781050"/>
          <p14:tracePt t="216969" x="2343150" y="736600"/>
          <p14:tracePt t="216984" x="2400300" y="698500"/>
          <p14:tracePt t="217000" x="2432050" y="679450"/>
          <p14:tracePt t="217003" x="2438400" y="673100"/>
          <p14:tracePt t="217017" x="2451100" y="666750"/>
          <p14:tracePt t="217033" x="2489200" y="635000"/>
          <p14:tracePt t="217050" x="2578100" y="577850"/>
          <p14:tracePt t="217067" x="2609850" y="533400"/>
          <p14:tracePt t="217084" x="2616200" y="514350"/>
          <p14:tracePt t="217100" x="2622550" y="514350"/>
          <p14:tracePt t="217134" x="2622550" y="495300"/>
          <p14:tracePt t="217153" x="2628900" y="476250"/>
          <p14:tracePt t="217167" x="2635250" y="450850"/>
          <p14:tracePt t="217184" x="2635250" y="444500"/>
          <p14:tracePt t="217200" x="2635250" y="438150"/>
          <p14:tracePt t="217266" x="2635250" y="425450"/>
          <p14:tracePt t="217285" x="2622550" y="419100"/>
          <p14:tracePt t="217300" x="2609850" y="412750"/>
          <p14:tracePt t="217317" x="2597150" y="412750"/>
          <p14:tracePt t="217334" x="2597150" y="406400"/>
          <p14:tracePt t="217587" x="2609850" y="406400"/>
          <p14:tracePt t="217597" x="2628900" y="406400"/>
          <p14:tracePt t="217602" x="2647950" y="406400"/>
          <p14:tracePt t="217619" x="2686050" y="406400"/>
          <p14:tracePt t="217637" x="2800350" y="419100"/>
          <p14:tracePt t="217650" x="2870200" y="425450"/>
          <p14:tracePt t="217669" x="2940050" y="438150"/>
          <p14:tracePt t="217684" x="2959100" y="438150"/>
          <p14:tracePt t="217803" x="2952750" y="438150"/>
          <p14:tracePt t="217811" x="2940050" y="438150"/>
          <p14:tracePt t="217819" x="2921000" y="438150"/>
          <p14:tracePt t="217834" x="2882900" y="463550"/>
          <p14:tracePt t="217850" x="2673350" y="596900"/>
          <p14:tracePt t="217867" x="2489200" y="711200"/>
          <p14:tracePt t="217884" x="2279650" y="857250"/>
          <p14:tracePt t="217903" x="2076450" y="990600"/>
          <p14:tracePt t="217917" x="1911350" y="1060450"/>
          <p14:tracePt t="217934" x="1778000" y="1123950"/>
          <p14:tracePt t="217952" x="1631950" y="1181100"/>
          <p14:tracePt t="217969" x="1517650" y="1238250"/>
          <p14:tracePt t="217984" x="1447800" y="1282700"/>
          <p14:tracePt t="218000" x="1397000" y="1301750"/>
          <p14:tracePt t="218017" x="1371600" y="1320800"/>
          <p14:tracePt t="218019" x="1352550" y="1320800"/>
          <p14:tracePt t="218036" x="1327150" y="1320800"/>
          <p14:tracePt t="218050" x="1308100" y="1320800"/>
          <p14:tracePt t="218067" x="1295400" y="1320800"/>
          <p14:tracePt t="218084" x="1270000" y="1320800"/>
          <p14:tracePt t="218100" x="1250950" y="1327150"/>
          <p14:tracePt t="218117" x="1212850" y="1339850"/>
          <p14:tracePt t="218134" x="1181100" y="1346200"/>
          <p14:tracePt t="218153" x="1155700" y="1346200"/>
          <p14:tracePt t="218167" x="1136650" y="1346200"/>
          <p14:tracePt t="219108" x="1143000" y="1346200"/>
          <p14:tracePt t="219115" x="1193800" y="1346200"/>
          <p14:tracePt t="219123" x="1238250" y="1346200"/>
          <p14:tracePt t="219134" x="1263650" y="1346200"/>
          <p14:tracePt t="219154" x="1289050" y="1346200"/>
          <p14:tracePt t="219171" x="1314450" y="1346200"/>
          <p14:tracePt t="219184" x="1346200" y="1346200"/>
          <p14:tracePt t="219200" x="1384300" y="1346200"/>
          <p14:tracePt t="219220" x="1416050" y="1346200"/>
          <p14:tracePt t="219233" x="1422400" y="1346200"/>
          <p14:tracePt t="219250" x="1466850" y="1346200"/>
          <p14:tracePt t="219267" x="1492250" y="1346200"/>
          <p14:tracePt t="219283" x="1530350" y="1346200"/>
          <p14:tracePt t="219300" x="1568450" y="1346200"/>
          <p14:tracePt t="219317" x="1612900" y="1346200"/>
          <p14:tracePt t="219334" x="1651000" y="1346200"/>
          <p14:tracePt t="219350" x="1708150" y="1346200"/>
          <p14:tracePt t="219367" x="1765300" y="1346200"/>
          <p14:tracePt t="219384" x="1816100" y="1346200"/>
          <p14:tracePt t="219405" x="1847850" y="1346200"/>
          <p14:tracePt t="219538" x="1879600" y="1346200"/>
          <p14:tracePt t="219547" x="1905000" y="1346200"/>
          <p14:tracePt t="219567" x="1962150" y="1346200"/>
          <p14:tracePt t="219584" x="2032000" y="1352550"/>
          <p14:tracePt t="219600" x="2089150" y="1352550"/>
          <p14:tracePt t="219620" x="2146300" y="1352550"/>
          <p14:tracePt t="219634" x="2178050" y="1352550"/>
          <p14:tracePt t="219653" x="2203450" y="1352550"/>
          <p14:tracePt t="219667" x="2228850" y="1352550"/>
          <p14:tracePt t="219684" x="2266950" y="1352550"/>
          <p14:tracePt t="219700" x="2292350" y="1352550"/>
          <p14:tracePt t="219719" x="2311400" y="1352550"/>
          <p14:tracePt t="219733" x="2330450" y="1352550"/>
          <p14:tracePt t="219750" x="2349500" y="1352550"/>
          <p14:tracePt t="219767" x="2362200" y="1352550"/>
          <p14:tracePt t="219786" x="2381250" y="1352550"/>
          <p14:tracePt t="219800" x="2413000" y="1352550"/>
          <p14:tracePt t="219817" x="2457450" y="1352550"/>
          <p14:tracePt t="219819" x="2489200" y="1352550"/>
          <p14:tracePt t="219834" x="2527300" y="1352550"/>
          <p14:tracePt t="219850" x="2635250" y="1352550"/>
          <p14:tracePt t="219867" x="2673350" y="1358900"/>
          <p14:tracePt t="219884" x="2711450" y="1358900"/>
          <p14:tracePt t="219905" x="2749550" y="1358900"/>
          <p14:tracePt t="219917" x="2781300" y="1358900"/>
          <p14:tracePt t="219934" x="2813050" y="1358900"/>
          <p14:tracePt t="219950" x="2851150" y="1358900"/>
          <p14:tracePt t="219969" x="2889250" y="1358900"/>
          <p14:tracePt t="219984" x="2933700" y="1358900"/>
          <p14:tracePt t="220004" x="2984500" y="1358900"/>
          <p14:tracePt t="220019" x="3022600" y="1358900"/>
          <p14:tracePt t="220034" x="3067050" y="1358900"/>
          <p14:tracePt t="220050" x="3117850" y="1352550"/>
          <p14:tracePt t="220067" x="3168650" y="1346200"/>
          <p14:tracePt t="220084" x="3213100" y="1346200"/>
          <p14:tracePt t="220100" x="3238500" y="1346200"/>
          <p14:tracePt t="220117" x="3263900" y="1346200"/>
          <p14:tracePt t="220133" x="3295650" y="1346200"/>
          <p14:tracePt t="220154" x="3333750" y="1346200"/>
          <p14:tracePt t="220167" x="3384550" y="1346200"/>
          <p14:tracePt t="220184" x="3448050" y="1339850"/>
          <p14:tracePt t="220200" x="3511550" y="1339850"/>
          <p14:tracePt t="220202" x="3536950" y="1339850"/>
          <p14:tracePt t="220219" x="3587750" y="1339850"/>
          <p14:tracePt t="220234" x="3613150" y="1339850"/>
          <p14:tracePt t="220250" x="3689350" y="1339850"/>
          <p14:tracePt t="220267" x="3740150" y="1339850"/>
          <p14:tracePt t="220285" x="3797300" y="1339850"/>
          <p14:tracePt t="220300" x="3879850" y="1339850"/>
          <p14:tracePt t="220317" x="3962400" y="1339850"/>
          <p14:tracePt t="220334" x="4032250" y="1339850"/>
          <p14:tracePt t="220350" x="4102100" y="1339850"/>
          <p14:tracePt t="220367" x="4159250" y="1339850"/>
          <p14:tracePt t="220384" x="4235450" y="1339850"/>
          <p14:tracePt t="220400" x="4318000" y="1339850"/>
          <p14:tracePt t="220415" x="4394200" y="1339850"/>
          <p14:tracePt t="220423" x="4432300" y="1339850"/>
          <p14:tracePt t="220427" x="4470400" y="1346200"/>
          <p14:tracePt t="220435" x="4495800" y="1346200"/>
          <p14:tracePt t="220450" x="4540250" y="1346200"/>
          <p14:tracePt t="220469" x="4591050" y="1346200"/>
          <p14:tracePt t="220484" x="4635500" y="1346200"/>
          <p14:tracePt t="220503" x="4660900" y="1346200"/>
          <p14:tracePt t="220518" x="4692650" y="1346200"/>
          <p14:tracePt t="220538" x="4711700" y="1346200"/>
          <p14:tracePt t="220602" x="4718050" y="1346200"/>
          <p14:tracePt t="220611" x="4737100" y="1346200"/>
          <p14:tracePt t="220622" x="4762500" y="1346200"/>
          <p14:tracePt t="220634" x="4787900" y="1346200"/>
          <p14:tracePt t="220654" x="4832350" y="1346200"/>
          <p14:tracePt t="220670" x="4870450" y="1346200"/>
          <p14:tracePt t="220684" x="4895850" y="1346200"/>
          <p14:tracePt t="220834" x="4895850" y="1327150"/>
          <p14:tracePt t="220847" x="4895850" y="1301750"/>
          <p14:tracePt t="220851" x="4902200" y="1263650"/>
          <p14:tracePt t="220867" x="4902200" y="1212850"/>
          <p14:tracePt t="220884" x="4902200" y="1168400"/>
          <p14:tracePt t="220903" x="4902200" y="1123950"/>
          <p14:tracePt t="220917" x="4902200" y="1098550"/>
          <p14:tracePt t="220934" x="4914900" y="1092200"/>
          <p14:tracePt t="220952" x="4921250" y="1085850"/>
          <p14:tracePt t="221001" x="4921250" y="1079500"/>
          <p14:tracePt t="221030" x="4927600" y="1079500"/>
          <p14:tracePt t="221036" x="4933950" y="1079500"/>
          <p14:tracePt t="221050" x="4953000" y="1111250"/>
          <p14:tracePt t="221067" x="4965700" y="1136650"/>
          <p14:tracePt t="221084" x="4965700" y="1162050"/>
          <p14:tracePt t="221100" x="4965700" y="1193800"/>
          <p14:tracePt t="221117" x="4972050" y="1212850"/>
          <p14:tracePt t="221138" x="4972050" y="1225550"/>
          <p14:tracePt t="221150" x="4953000" y="1244600"/>
          <p14:tracePt t="221167" x="4908550" y="1270000"/>
          <p14:tracePt t="221184" x="4876800" y="1314450"/>
          <p14:tracePt t="221201" x="4838700" y="1333500"/>
          <p14:tracePt t="222298" x="4826000" y="1333500"/>
          <p14:tracePt t="222317" x="4730750" y="1333500"/>
          <p14:tracePt t="222334" x="4629150" y="1346200"/>
          <p14:tracePt t="222341" x="4572000" y="1352550"/>
          <p14:tracePt t="222352" x="4514850" y="1365250"/>
          <p14:tracePt t="222367" x="4394200" y="1371600"/>
          <p14:tracePt t="222369" x="4324350" y="1371600"/>
          <p14:tracePt t="222384" x="4260850" y="1371600"/>
          <p14:tracePt t="222403" x="4165600" y="1371600"/>
          <p14:tracePt t="222424" x="4152900" y="1371600"/>
          <p14:tracePt t="222434" x="4146550" y="1371600"/>
          <p14:tracePt t="222453" x="4146550" y="1377950"/>
          <p14:tracePt t="222470" x="4127500" y="1384300"/>
          <p14:tracePt t="222484" x="4114800" y="1384300"/>
          <p14:tracePt t="222500" x="4095750" y="1390650"/>
          <p14:tracePt t="222517" x="4089400" y="1397000"/>
          <p14:tracePt t="222762" x="4102100" y="1397000"/>
          <p14:tracePt t="222770" x="4121150" y="1397000"/>
          <p14:tracePt t="222786" x="4178300" y="1397000"/>
          <p14:tracePt t="222800" x="4216400" y="1397000"/>
          <p14:tracePt t="222817" x="4324350" y="1397000"/>
          <p14:tracePt t="222819" x="4387850" y="1397000"/>
          <p14:tracePt t="222833" x="4464050" y="1397000"/>
          <p14:tracePt t="222850" x="4660900" y="1371600"/>
          <p14:tracePt t="222867" x="4762500" y="1371600"/>
          <p14:tracePt t="222884" x="4851400" y="1377950"/>
          <p14:tracePt t="222904" x="4927600" y="1377950"/>
          <p14:tracePt t="222912" x="4972050" y="1377950"/>
          <p14:tracePt t="222914" x="5022850" y="1377950"/>
          <p14:tracePt t="222934" x="5118100" y="1377950"/>
          <p14:tracePt t="222950" x="5194300" y="1377950"/>
          <p14:tracePt t="222969" x="5232400" y="1371600"/>
          <p14:tracePt t="222984" x="5238750" y="1371600"/>
          <p14:tracePt t="223098" x="5238750" y="1365250"/>
          <p14:tracePt t="223107" x="5238750" y="1333500"/>
          <p14:tracePt t="223117" x="5238750" y="1320800"/>
          <p14:tracePt t="223134" x="5264150" y="1263650"/>
          <p14:tracePt t="223150" x="5289550" y="1187450"/>
          <p14:tracePt t="223167" x="5334000" y="1104900"/>
          <p14:tracePt t="223184" x="5397500" y="1028700"/>
          <p14:tracePt t="223200" x="5448300" y="958850"/>
          <p14:tracePt t="223219" x="5575300" y="882650"/>
          <p14:tracePt t="223238" x="5702300" y="831850"/>
          <p14:tracePt t="223250" x="5854700" y="787400"/>
          <p14:tracePt t="223267" x="6038850" y="774700"/>
          <p14:tracePt t="223285" x="6184900" y="774700"/>
          <p14:tracePt t="223300" x="6337300" y="774700"/>
          <p14:tracePt t="223317" x="6477000" y="787400"/>
          <p14:tracePt t="223334" x="6610350" y="838200"/>
          <p14:tracePt t="223350" x="6686550" y="882650"/>
          <p14:tracePt t="223367" x="6711950" y="933450"/>
          <p14:tracePt t="223384" x="6711950" y="996950"/>
          <p14:tracePt t="223400" x="6648450" y="1079500"/>
          <p14:tracePt t="223414" x="6559550" y="1149350"/>
          <p14:tracePt t="223421" x="6521450" y="1174750"/>
          <p14:tracePt t="223425" x="6483350" y="1193800"/>
          <p14:tracePt t="223436" x="6445250" y="1212850"/>
          <p14:tracePt t="223450" x="6369050" y="1257300"/>
          <p14:tracePt t="223469" x="6273800" y="1295400"/>
          <p14:tracePt t="223484" x="6184900" y="1320800"/>
          <p14:tracePt t="223503" x="6108700" y="1333500"/>
          <p14:tracePt t="223518" x="6064250" y="1339850"/>
          <p14:tracePt t="223536" x="6026150" y="1339850"/>
          <p14:tracePt t="223550" x="6000750" y="1339850"/>
          <p14:tracePt t="223567" x="5975350" y="1339850"/>
          <p14:tracePt t="223584" x="5943600" y="1339850"/>
          <p14:tracePt t="223600" x="5930900" y="1339850"/>
          <p14:tracePt t="223685" x="5924550" y="1339850"/>
          <p14:tracePt t="223850" x="5930900" y="1339850"/>
          <p14:tracePt t="224035" x="5918200" y="1339850"/>
          <p14:tracePt t="224047" x="5892800" y="1339850"/>
          <p14:tracePt t="224053" x="5848350" y="1339850"/>
          <p14:tracePt t="224067" x="5715000" y="1339850"/>
          <p14:tracePt t="224084" x="5524500" y="1339850"/>
          <p14:tracePt t="224100" x="5314950" y="1339850"/>
          <p14:tracePt t="224117" x="5080000" y="1339850"/>
          <p14:tracePt t="224138" x="4845050" y="1333500"/>
          <p14:tracePt t="224150" x="4629150" y="1333500"/>
          <p14:tracePt t="224167" x="4419600" y="1339850"/>
          <p14:tracePt t="224186" x="4203700" y="1346200"/>
          <p14:tracePt t="224200" x="4159250" y="1346200"/>
          <p14:tracePt t="224220" x="4133850" y="1346200"/>
          <p14:tracePt t="224267" x="4140200" y="1352550"/>
          <p14:tracePt t="224326" x="4127500" y="1352550"/>
          <p14:tracePt t="224333" x="4108450" y="1352550"/>
          <p14:tracePt t="224350" x="4057650" y="1352550"/>
          <p14:tracePt t="224367" x="3981450" y="1320800"/>
          <p14:tracePt t="224384" x="3873500" y="1263650"/>
          <p14:tracePt t="224405" x="3670300" y="1174750"/>
          <p14:tracePt t="224419" x="3486150" y="1104900"/>
          <p14:tracePt t="224434" x="3397250" y="1047750"/>
          <p14:tracePt t="224450" x="3155950" y="882650"/>
          <p14:tracePt t="224470" x="3016250" y="781050"/>
          <p14:tracePt t="224484" x="2959100" y="723900"/>
          <p14:tracePt t="224501" x="2927350" y="698500"/>
          <p14:tracePt t="224517" x="2921000" y="685800"/>
          <p14:tracePt t="224536" x="2921000" y="679450"/>
          <p14:tracePt t="224538" x="2927350" y="666750"/>
          <p14:tracePt t="224555" x="2927350" y="654050"/>
          <p14:tracePt t="224567" x="2927350" y="647700"/>
          <p14:tracePt t="224584" x="2927350" y="641350"/>
          <p14:tracePt t="224600" x="2927350" y="628650"/>
          <p14:tracePt t="224606" x="2927350" y="622300"/>
          <p14:tracePt t="224627" x="2927350" y="603250"/>
          <p14:tracePt t="224636" x="2927350" y="584200"/>
          <p14:tracePt t="224653" x="2927350" y="558800"/>
          <p14:tracePt t="224667" x="2946400" y="520700"/>
          <p14:tracePt t="224684" x="2952750" y="501650"/>
          <p14:tracePt t="224700" x="2952750" y="495300"/>
          <p14:tracePt t="224882" x="2946400" y="495300"/>
          <p14:tracePt t="224934" x="2927350" y="495300"/>
          <p14:tracePt t="224939" x="2921000" y="495300"/>
          <p14:tracePt t="224950" x="2901950" y="508000"/>
          <p14:tracePt t="224970" x="2857500" y="508000"/>
          <p14:tracePt t="224984" x="2806700" y="508000"/>
          <p14:tracePt t="225003" x="2730500" y="508000"/>
          <p14:tracePt t="225018" x="2698750" y="508000"/>
          <p14:tracePt t="225036" x="2673350" y="508000"/>
          <p14:tracePt t="225052" x="2660650" y="508000"/>
          <p14:tracePt t="225067" x="2635250" y="508000"/>
          <p14:tracePt t="225084" x="2622550" y="508000"/>
          <p14:tracePt t="225100" x="2603500" y="508000"/>
          <p14:tracePt t="225117" x="2578100" y="508000"/>
          <p14:tracePt t="225136" x="2565400" y="508000"/>
          <p14:tracePt t="225150" x="2559050" y="508000"/>
          <p14:tracePt t="225184" x="2552700" y="508000"/>
          <p14:tracePt t="225362" x="2571750" y="508000"/>
          <p14:tracePt t="225371" x="2597150" y="514350"/>
          <p14:tracePt t="225387" x="2654300" y="514350"/>
          <p14:tracePt t="225406" x="2717800" y="514350"/>
          <p14:tracePt t="225424" x="2794000" y="514350"/>
          <p14:tracePt t="225434" x="2882900" y="514350"/>
          <p14:tracePt t="225452" x="2990850" y="514350"/>
          <p14:tracePt t="225469" x="3079750" y="514350"/>
          <p14:tracePt t="225484" x="3130550" y="527050"/>
          <p14:tracePt t="225501" x="3149600" y="539750"/>
          <p14:tracePt t="225602" x="3155950" y="539750"/>
          <p14:tracePt t="225611" x="3175000" y="558800"/>
          <p14:tracePt t="225620" x="3194050" y="603250"/>
          <p14:tracePt t="225634" x="3219450" y="647700"/>
          <p14:tracePt t="225650" x="3346450" y="844550"/>
          <p14:tracePt t="225667" x="3511550" y="1003300"/>
          <p14:tracePt t="225685" x="3733800" y="1136650"/>
          <p14:tracePt t="225700" x="3968750" y="1257300"/>
          <p14:tracePt t="225719" x="4159250" y="1327150"/>
          <p14:tracePt t="225733" x="4318000" y="1384300"/>
          <p14:tracePt t="225751" x="4457700" y="1428750"/>
          <p14:tracePt t="225767" x="4584700" y="1473200"/>
          <p14:tracePt t="225784" x="4692650" y="1504950"/>
          <p14:tracePt t="225800" x="4756150" y="1536700"/>
          <p14:tracePt t="225817" x="4813300" y="1549400"/>
          <p14:tracePt t="225834" x="4826000" y="1555750"/>
          <p14:tracePt t="225836" x="4832350" y="1555750"/>
          <p14:tracePt t="225850" x="4845050" y="1555750"/>
          <p14:tracePt t="225872" x="4857750" y="1562100"/>
          <p14:tracePt t="225884" x="4876800" y="1568450"/>
          <p14:tracePt t="226247" x="4870450" y="1562100"/>
          <p14:tracePt t="226324" x="4864100" y="1555750"/>
          <p14:tracePt t="226690" x="4857750" y="1549400"/>
          <p14:tracePt t="227578" x="4851400" y="1549400"/>
          <p14:tracePt t="227782" x="4857750" y="1549400"/>
          <p14:tracePt t="227788" x="4876800" y="1549400"/>
          <p14:tracePt t="227800" x="4889500" y="1549400"/>
          <p14:tracePt t="227817" x="4908550" y="1549400"/>
          <p14:tracePt t="227834" x="4933950" y="1549400"/>
          <p14:tracePt t="227850" x="4997450" y="1549400"/>
          <p14:tracePt t="227867" x="5035550" y="1549400"/>
          <p14:tracePt t="227888" x="5054600" y="1549400"/>
          <p14:tracePt t="227900" x="5060950" y="1549400"/>
          <p14:tracePt t="228250" x="5060950" y="1555750"/>
          <p14:tracePt t="236363" x="5048250" y="1555750"/>
          <p14:tracePt t="236375" x="5029200" y="1574800"/>
          <p14:tracePt t="236384" x="4991100" y="1587500"/>
          <p14:tracePt t="236400" x="4914900" y="1625600"/>
          <p14:tracePt t="236413" x="4737100" y="1676400"/>
          <p14:tracePt t="236424" x="4641850" y="1714500"/>
          <p14:tracePt t="236434" x="4533900" y="1727200"/>
          <p14:tracePt t="236451" x="4229100" y="1758950"/>
          <p14:tracePt t="236469" x="4025900" y="1765300"/>
          <p14:tracePt t="236485" x="3867150" y="1765300"/>
          <p14:tracePt t="236502" x="3778250" y="1758950"/>
          <p14:tracePt t="236517" x="3721100" y="1758950"/>
          <p14:tracePt t="236533" x="3714750" y="1758950"/>
          <p14:tracePt t="236684" x="3702050" y="1758950"/>
          <p14:tracePt t="236703" x="3695700" y="1758950"/>
          <p14:tracePt t="236707" x="3683000" y="1758950"/>
          <p14:tracePt t="236719" x="3676650" y="1758950"/>
          <p14:tracePt t="236734" x="3657600" y="1758950"/>
          <p14:tracePt t="236750" x="3625850" y="1758950"/>
          <p14:tracePt t="236767" x="3587750" y="1758950"/>
          <p14:tracePt t="236783" x="3536950" y="1758950"/>
          <p14:tracePt t="236800" x="3492500" y="1758950"/>
          <p14:tracePt t="236817" x="3422650" y="1758950"/>
          <p14:tracePt t="236820" x="3371850" y="1784350"/>
          <p14:tracePt t="236834" x="3295650" y="1790700"/>
          <p14:tracePt t="236850" x="3251200" y="1797050"/>
          <p14:tracePt t="236955" x="3244850" y="1797050"/>
          <p14:tracePt t="236969" x="3225800" y="1790700"/>
          <p14:tracePt t="236974" x="3200400" y="1778000"/>
          <p14:tracePt t="236984" x="3168650" y="1765300"/>
          <p14:tracePt t="237001" x="3105150" y="1746250"/>
          <p14:tracePt t="237018" x="2965450" y="1733550"/>
          <p14:tracePt t="237035" x="2832100" y="1727200"/>
          <p14:tracePt t="237050" x="2724150" y="1714500"/>
          <p14:tracePt t="237067" x="2616200" y="1714500"/>
          <p14:tracePt t="237084" x="2520950" y="1701800"/>
          <p14:tracePt t="237100" x="2444750" y="1708150"/>
          <p14:tracePt t="237117" x="2400300" y="1708150"/>
          <p14:tracePt t="237134" x="2393950" y="1708150"/>
          <p14:tracePt t="237169" x="2387600" y="1701800"/>
          <p14:tracePt t="237184" x="2387600" y="1682750"/>
          <p14:tracePt t="237201" x="2387600" y="1670050"/>
          <p14:tracePt t="237219" x="2444750" y="1638300"/>
          <p14:tracePt t="237234" x="2476500" y="1625600"/>
          <p14:tracePt t="237251" x="2590800" y="1606550"/>
          <p14:tracePt t="237267" x="2692400" y="1593850"/>
          <p14:tracePt t="237284" x="2838450" y="1568450"/>
          <p14:tracePt t="237300" x="3022600" y="1543050"/>
          <p14:tracePt t="237317" x="3225800" y="1524000"/>
          <p14:tracePt t="237334" x="3429000" y="1524000"/>
          <p14:tracePt t="237350" x="3575050" y="1530350"/>
          <p14:tracePt t="237367" x="3695700" y="1555750"/>
          <p14:tracePt t="237384" x="3790950" y="1600200"/>
          <p14:tracePt t="237408" x="3937000" y="1644650"/>
          <p14:tracePt t="237418" x="3975100" y="1657350"/>
          <p14:tracePt t="237421" x="3987800" y="1663700"/>
          <p14:tracePt t="237426" x="4000500" y="1663700"/>
          <p14:tracePt t="237436" x="4006850" y="1670050"/>
          <p14:tracePt t="237700" x="4000500" y="1670050"/>
          <p14:tracePt t="237707" x="3987800" y="1670050"/>
          <p14:tracePt t="237721" x="3981450" y="1670050"/>
          <p14:tracePt t="237734" x="3962400" y="1670050"/>
          <p14:tracePt t="237750" x="3924300" y="1670050"/>
          <p14:tracePt t="237767" x="3886200" y="1670050"/>
          <p14:tracePt t="237784" x="3841750" y="1670050"/>
          <p14:tracePt t="237785" x="3829050" y="1670050"/>
          <p14:tracePt t="237800" x="3816350" y="1670050"/>
          <p14:tracePt t="237817" x="3790950" y="1670050"/>
          <p14:tracePt t="237820" x="3771900" y="1670050"/>
          <p14:tracePt t="237834" x="3765550" y="1670050"/>
          <p14:tracePt t="237850" x="3740150" y="1670050"/>
          <p14:tracePt t="237948" x="3740150" y="1663700"/>
          <p14:tracePt t="237955" x="3740150" y="1638300"/>
          <p14:tracePt t="237969" x="3733800" y="1619250"/>
          <p14:tracePt t="237984" x="3721100" y="1574800"/>
          <p14:tracePt t="238004" x="3708400" y="1504950"/>
          <p14:tracePt t="238018" x="3695700" y="1460500"/>
          <p14:tracePt t="238034" x="3695700" y="1441450"/>
          <p14:tracePt t="238051" x="3689350" y="1403350"/>
          <p14:tracePt t="238067" x="3689350" y="1371600"/>
          <p14:tracePt t="238084" x="3695700" y="1339850"/>
          <p14:tracePt t="238100" x="3708400" y="1289050"/>
          <p14:tracePt t="238117" x="3733800" y="1238250"/>
          <p14:tracePt t="238134" x="3746500" y="1193800"/>
          <p14:tracePt t="238150" x="3759200" y="1155700"/>
          <p14:tracePt t="238167" x="3778250" y="1123950"/>
          <p14:tracePt t="238184" x="3810000" y="1092200"/>
          <p14:tracePt t="238203" x="3860800" y="1060450"/>
          <p14:tracePt t="238219" x="3905250" y="1022350"/>
          <p14:tracePt t="238234" x="3924300" y="1003300"/>
          <p14:tracePt t="238251" x="4000500" y="977900"/>
          <p14:tracePt t="238271" x="4044950" y="971550"/>
          <p14:tracePt t="238287" x="4057650" y="958850"/>
          <p14:tracePt t="238300" x="4089400" y="952500"/>
          <p14:tracePt t="238317" x="4121150" y="946150"/>
          <p14:tracePt t="238334" x="4159250" y="939800"/>
          <p14:tracePt t="238350" x="4197350" y="939800"/>
          <p14:tracePt t="238367" x="4222750" y="939800"/>
          <p14:tracePt t="238384" x="4254500" y="939800"/>
          <p14:tracePt t="238406" x="4298950" y="939800"/>
          <p14:tracePt t="238415" x="4305300" y="939800"/>
          <p14:tracePt t="238424" x="4318000" y="939800"/>
          <p14:tracePt t="238435" x="4337050" y="939800"/>
          <p14:tracePt t="238454" x="4368800" y="939800"/>
          <p14:tracePt t="238469" x="4400550" y="939800"/>
          <p14:tracePt t="238484" x="4413250" y="939800"/>
          <p14:tracePt t="238501" x="4432300" y="958850"/>
          <p14:tracePt t="238520" x="4451350" y="965200"/>
          <p14:tracePt t="238536" x="4457700" y="971550"/>
          <p14:tracePt t="238551" x="4476750" y="984250"/>
          <p14:tracePt t="238568" x="4489450" y="996950"/>
          <p14:tracePt t="238585" x="4502150" y="1003300"/>
          <p14:tracePt t="238601" x="4514850" y="1016000"/>
          <p14:tracePt t="238622" x="4533900" y="1028700"/>
          <p14:tracePt t="238637" x="4546600" y="1041400"/>
          <p14:tracePt t="238650" x="4559300" y="1054100"/>
          <p14:tracePt t="238670" x="4578350" y="1073150"/>
          <p14:tracePt t="238688" x="4584700" y="1079500"/>
          <p14:tracePt t="238705" x="4591050" y="1098550"/>
          <p14:tracePt t="238720" x="4603750" y="1123950"/>
          <p14:tracePt t="238738" x="4629150" y="1168400"/>
          <p14:tracePt t="238752" x="4629150" y="1174750"/>
          <p14:tracePt t="238768" x="4648200" y="1200150"/>
          <p14:tracePt t="238785" x="4654550" y="1219200"/>
          <p14:tracePt t="238801" x="4660900" y="1219200"/>
          <p14:tracePt t="238834" x="4660900" y="1225550"/>
          <p14:tracePt t="238850" x="4660900" y="1263650"/>
          <p14:tracePt t="238867" x="4660900" y="1301750"/>
          <p14:tracePt t="238884" x="4660900" y="1333500"/>
          <p14:tracePt t="238904" x="4660900" y="1358900"/>
          <p14:tracePt t="238917" x="4660900" y="1377950"/>
          <p14:tracePt t="238934" x="4660900" y="1384300"/>
          <p14:tracePt t="238998" x="4660900" y="1397000"/>
          <p14:tracePt t="239002" x="4654550" y="1422400"/>
          <p14:tracePt t="239017" x="4641850" y="1428750"/>
          <p14:tracePt t="239034" x="4641850" y="1454150"/>
          <p14:tracePt t="239035" x="4641850" y="1466850"/>
          <p14:tracePt t="239050" x="4635500" y="1485900"/>
          <p14:tracePt t="239067" x="4629150" y="1504950"/>
          <p14:tracePt t="239084" x="4622800" y="1517650"/>
          <p14:tracePt t="239117" x="4622800" y="1524000"/>
          <p14:tracePt t="239138" x="4610100" y="1536700"/>
          <p14:tracePt t="239151" x="4603750" y="1555750"/>
          <p14:tracePt t="239167" x="4591050" y="1581150"/>
          <p14:tracePt t="239184" x="4578350" y="1600200"/>
          <p14:tracePt t="239200" x="4565650" y="1619250"/>
          <p14:tracePt t="239220" x="4540250" y="1631950"/>
          <p14:tracePt t="239233" x="4527550" y="1631950"/>
          <p14:tracePt t="239250" x="4514850" y="1644650"/>
          <p14:tracePt t="239267" x="4508500" y="1651000"/>
          <p14:tracePt t="239330" x="4489450" y="1651000"/>
          <p14:tracePt t="239345" x="4476750" y="1651000"/>
          <p14:tracePt t="239351" x="4464050" y="1651000"/>
          <p14:tracePt t="239367" x="4432300" y="1663700"/>
          <p14:tracePt t="239384" x="4419600" y="1663700"/>
          <p14:tracePt t="239400" x="4406900" y="1670050"/>
          <p14:tracePt t="239417" x="4387850" y="1670050"/>
          <p14:tracePt t="239428" x="4387850" y="1676400"/>
          <p14:tracePt t="239434" x="4368800" y="1676400"/>
          <p14:tracePt t="239451" x="4349750" y="1682750"/>
          <p14:tracePt t="239470" x="4324350" y="1695450"/>
          <p14:tracePt t="239485" x="4292600" y="1714500"/>
          <p14:tracePt t="239502" x="4267200" y="1720850"/>
          <p14:tracePt t="239517" x="4254500" y="1733550"/>
          <p14:tracePt t="239536" x="4248150" y="1733550"/>
          <p14:tracePt t="239642" x="4235450" y="1733550"/>
          <p14:tracePt t="239657" x="4216400" y="1733550"/>
          <p14:tracePt t="239660" x="4191000" y="1733550"/>
          <p14:tracePt t="239667" x="4171950" y="1733550"/>
          <p14:tracePt t="239684" x="4140200" y="1739900"/>
          <p14:tracePt t="239700" x="4108450" y="1746250"/>
          <p14:tracePt t="239719" x="4089400" y="1752600"/>
          <p14:tracePt t="239735" x="4083050" y="1758950"/>
          <p14:tracePt t="240043" x="4083050" y="1752600"/>
          <p14:tracePt t="240115" x="4070350" y="1752600"/>
          <p14:tracePt t="240123" x="4051300" y="1752600"/>
          <p14:tracePt t="240134" x="4019550" y="1765300"/>
          <p14:tracePt t="240155" x="3937000" y="1809750"/>
          <p14:tracePt t="240168" x="3797300" y="1841500"/>
          <p14:tracePt t="240184" x="3594100" y="1905000"/>
          <p14:tracePt t="240200" x="3352800" y="1987550"/>
          <p14:tracePt t="240219" x="2984500" y="2032000"/>
          <p14:tracePt t="240234" x="2882900" y="2032000"/>
          <p14:tracePt t="240250" x="2635250" y="2032000"/>
          <p14:tracePt t="240267" x="2476500" y="2032000"/>
          <p14:tracePt t="240284" x="2317750" y="2019300"/>
          <p14:tracePt t="240303" x="2146300" y="2006600"/>
          <p14:tracePt t="240318" x="1974850" y="1981200"/>
          <p14:tracePt t="240334" x="1797050" y="1955800"/>
          <p14:tracePt t="240350" x="1612900" y="1962150"/>
          <p14:tracePt t="240367" x="1435100" y="1962150"/>
          <p14:tracePt t="240384" x="1270000" y="1943100"/>
          <p14:tracePt t="240404" x="1098550" y="1905000"/>
          <p14:tracePt t="240413" x="1054100" y="1892300"/>
          <p14:tracePt t="240421" x="1041400" y="1892300"/>
          <p14:tracePt t="240434" x="1035050" y="1885950"/>
          <p14:tracePt t="240450" x="1047750" y="1879600"/>
          <p14:tracePt t="240470" x="1079500" y="1879600"/>
          <p14:tracePt t="240485" x="1104900" y="1879600"/>
          <p14:tracePt t="240501" x="1117600" y="1866900"/>
          <p14:tracePt t="240661" x="1111250" y="1866900"/>
          <p14:tracePt t="240668" x="1104900" y="1866900"/>
          <p14:tracePt t="240706" x="1098550" y="1866900"/>
          <p14:tracePt t="240724" x="1085850" y="1866900"/>
          <p14:tracePt t="240738" x="1079500" y="1866900"/>
          <p14:tracePt t="240750" x="1073150" y="1866900"/>
          <p14:tracePt t="240767" x="1054100" y="1860550"/>
          <p14:tracePt t="240784" x="1035050" y="1860550"/>
          <p14:tracePt t="240787" x="1035050" y="1847850"/>
          <p14:tracePt t="240800" x="1022350" y="1847850"/>
          <p14:tracePt t="240817" x="1003300" y="1835150"/>
          <p14:tracePt t="240834" x="958850" y="1803400"/>
          <p14:tracePt t="240843" x="908050" y="1758950"/>
          <p14:tracePt t="240854" x="876300" y="1733550"/>
          <p14:tracePt t="240867" x="844550" y="1701800"/>
          <p14:tracePt t="240884" x="819150" y="1663700"/>
          <p14:tracePt t="240903" x="806450" y="1619250"/>
          <p14:tracePt t="240918" x="800100" y="1568450"/>
          <p14:tracePt t="240934" x="800100" y="1536700"/>
          <p14:tracePt t="240950" x="812800" y="1511300"/>
          <p14:tracePt t="240969" x="831850" y="1466850"/>
          <p14:tracePt t="240984" x="850900" y="1416050"/>
          <p14:tracePt t="241001" x="876300" y="1365250"/>
          <p14:tracePt t="241003" x="895350" y="1339850"/>
          <p14:tracePt t="241017" x="920750" y="1327150"/>
          <p14:tracePt t="241036" x="1003300" y="1276350"/>
          <p14:tracePt t="241050" x="1092200" y="1238250"/>
          <p14:tracePt t="241067" x="1193800" y="1212850"/>
          <p14:tracePt t="241084" x="1289050" y="1174750"/>
          <p14:tracePt t="241100" x="1377950" y="1162050"/>
          <p14:tracePt t="241117" x="1428750" y="1149350"/>
          <p14:tracePt t="241134" x="1498600" y="1143000"/>
          <p14:tracePt t="241155" x="1619250" y="1136650"/>
          <p14:tracePt t="241167" x="1663700" y="1136650"/>
          <p14:tracePt t="241184" x="1758950" y="1149350"/>
          <p14:tracePt t="241200" x="1841500" y="1174750"/>
          <p14:tracePt t="241219" x="1936750" y="1219200"/>
          <p14:tracePt t="241234" x="1955800" y="1238250"/>
          <p14:tracePt t="241250" x="1962150" y="1270000"/>
          <p14:tracePt t="241267" x="1962150" y="1327150"/>
          <p14:tracePt t="241286" x="1962150" y="1403350"/>
          <p14:tracePt t="241300" x="1911350" y="1498600"/>
          <p14:tracePt t="241317" x="1847850" y="1600200"/>
          <p14:tracePt t="241334" x="1771650" y="1701800"/>
          <p14:tracePt t="241350" x="1682750" y="1809750"/>
          <p14:tracePt t="241367" x="1587500" y="1905000"/>
          <p14:tracePt t="241388" x="1479550" y="1974850"/>
          <p14:tracePt t="241400" x="1460500" y="1981200"/>
          <p14:tracePt t="241414" x="1454150" y="1987550"/>
          <p14:tracePt t="241434" x="1447800" y="1987550"/>
          <p14:tracePt t="241450" x="1441450" y="1987550"/>
          <p14:tracePt t="241469" x="1441450" y="1955800"/>
          <p14:tracePt t="241484" x="1441450" y="1924050"/>
          <p14:tracePt t="241504" x="1441450" y="1892300"/>
          <p14:tracePt t="241517" x="1441450" y="1835150"/>
          <p14:tracePt t="241535" x="1460500" y="1758950"/>
          <p14:tracePt t="241550" x="1511300" y="1657350"/>
          <p14:tracePt t="241567" x="1543050" y="1568450"/>
          <p14:tracePt t="241584" x="1555750" y="1498600"/>
          <p14:tracePt t="241600" x="1562100" y="1454150"/>
          <p14:tracePt t="241603" x="1562100" y="1428750"/>
          <p14:tracePt t="241617" x="1568450" y="1422400"/>
          <p14:tracePt t="241634" x="1574800" y="1409700"/>
          <p14:tracePt t="241636" x="1581150" y="1409700"/>
          <p14:tracePt t="241668" x="1593850" y="1403350"/>
          <p14:tracePt t="241675" x="1600200" y="1403350"/>
          <p14:tracePt t="241685" x="1619250" y="1403350"/>
          <p14:tracePt t="241700" x="1676400" y="1403350"/>
          <p14:tracePt t="241719" x="1784350" y="1384300"/>
          <p14:tracePt t="241734" x="2000250" y="1377950"/>
          <p14:tracePt t="241751" x="2266950" y="1352550"/>
          <p14:tracePt t="241768" x="2578100" y="1333500"/>
          <p14:tracePt t="241786" x="2908300" y="1301750"/>
          <p14:tracePt t="241802" x="3390900" y="1314450"/>
          <p14:tracePt t="241818" x="3651250" y="1327150"/>
          <p14:tracePt t="241835" x="3841750" y="1333500"/>
          <p14:tracePt t="241851" x="3975100" y="1365250"/>
          <p14:tracePt t="241868" x="4038600" y="1377950"/>
          <p14:tracePt t="241887" x="4051300" y="1384300"/>
          <p14:tracePt t="241904" x="4051300" y="1390650"/>
          <p14:tracePt t="241954" x="4044950" y="1384300"/>
          <p14:tracePt t="241968" x="4038600" y="1377950"/>
          <p14:tracePt t="241975" x="4032250" y="1371600"/>
          <p14:tracePt t="241984" x="4013200" y="1365250"/>
          <p14:tracePt t="242001" x="3911600" y="1365250"/>
          <p14:tracePt t="242018" x="3619500" y="1371600"/>
          <p14:tracePt t="242035" x="3346450" y="1377950"/>
          <p14:tracePt t="242051" x="3073400" y="1377950"/>
          <p14:tracePt t="242067" x="2806700" y="1397000"/>
          <p14:tracePt t="242085" x="2546350" y="1403350"/>
          <p14:tracePt t="242100" x="2336800" y="1403350"/>
          <p14:tracePt t="242117" x="2165350" y="1409700"/>
          <p14:tracePt t="242138" x="2025650" y="1416050"/>
          <p14:tracePt t="242150" x="1898650" y="1428750"/>
          <p14:tracePt t="242167" x="1828800" y="1473200"/>
          <p14:tracePt t="242185" x="1797050" y="1479550"/>
          <p14:tracePt t="242201" x="1790700" y="1485900"/>
          <p14:tracePt t="242279" x="1790700" y="1479550"/>
          <p14:tracePt t="242286" x="1809750" y="1466850"/>
          <p14:tracePt t="242300" x="1911350" y="1454150"/>
          <p14:tracePt t="242317" x="2057400" y="1435100"/>
          <p14:tracePt t="242334" x="2273300" y="1416050"/>
          <p14:tracePt t="242342" x="2400300" y="1403350"/>
          <p14:tracePt t="242351" x="2546350" y="1397000"/>
          <p14:tracePt t="242367" x="2857500" y="1390650"/>
          <p14:tracePt t="242384" x="3168650" y="1384300"/>
          <p14:tracePt t="242405" x="3619500" y="1358900"/>
          <p14:tracePt t="242422" x="3886200" y="1358900"/>
          <p14:tracePt t="242434" x="4095750" y="1377950"/>
          <p14:tracePt t="242455" x="4197350" y="1390650"/>
          <p14:tracePt t="242469" x="4203700" y="1390650"/>
          <p14:tracePt t="242667" x="4203700" y="1384300"/>
          <p14:tracePt t="242685" x="4197350" y="1384300"/>
          <p14:tracePt t="242762" x="4191000" y="1384300"/>
          <p14:tracePt t="242770" x="4191000" y="1377950"/>
          <p14:tracePt t="242875" x="4184650" y="1377950"/>
          <p14:tracePt t="242911" x="4178300" y="1377950"/>
          <p14:tracePt t="242971" x="4171950" y="1377950"/>
          <p14:tracePt t="243474" x="4165600" y="1377950"/>
          <p14:tracePt t="244604" x="4159250" y="1377950"/>
          <p14:tracePt t="245363" x="4152900" y="1384300"/>
          <p14:tracePt t="245376" x="4152900" y="1403350"/>
          <p14:tracePt t="245385" x="4146550" y="1416050"/>
          <p14:tracePt t="245406" x="4140200" y="1441450"/>
          <p14:tracePt t="245453" x="4171950" y="1441450"/>
          <p14:tracePt t="245469" x="4229100" y="1435100"/>
          <p14:tracePt t="245484" x="4343400" y="1403350"/>
          <p14:tracePt t="245501" x="4457700" y="1352550"/>
          <p14:tracePt t="245518" x="4572000" y="1320800"/>
          <p14:tracePt t="245534" x="4654550" y="1276350"/>
          <p14:tracePt t="245550" x="4718050" y="1238250"/>
          <p14:tracePt t="245567" x="4730750" y="1206500"/>
          <p14:tracePt t="245584" x="4737100" y="1193800"/>
          <p14:tracePt t="245600" x="4737100" y="1187450"/>
          <p14:tracePt t="245706" x="4737100" y="1181100"/>
          <p14:tracePt t="245720" x="4724400" y="1174750"/>
          <p14:tracePt t="245725" x="4718050" y="1168400"/>
          <p14:tracePt t="245734" x="4699000" y="1162050"/>
          <p14:tracePt t="245750" x="4667250" y="1162050"/>
          <p14:tracePt t="245767" x="4641850" y="1155700"/>
          <p14:tracePt t="245786" x="4629150" y="1149350"/>
          <p14:tracePt t="245975" x="4629150" y="1136650"/>
          <p14:tracePt t="245983" x="4629150" y="1130300"/>
          <p14:tracePt t="245988" x="4622800" y="1123950"/>
          <p14:tracePt t="246018" x="4527550" y="1117600"/>
          <p14:tracePt t="246034" x="4464050" y="1136650"/>
          <p14:tracePt t="246050" x="4394200" y="1155700"/>
          <p14:tracePt t="246067" x="4362450" y="1155700"/>
          <p14:tracePt t="246130" x="4362450" y="1149350"/>
          <p14:tracePt t="246138" x="4375150" y="1143000"/>
          <p14:tracePt t="246155" x="4400550" y="1130300"/>
          <p14:tracePt t="246168" x="4476750" y="1098550"/>
          <p14:tracePt t="246184" x="4635500" y="1085850"/>
          <p14:tracePt t="246200" x="4826000" y="1060450"/>
          <p14:tracePt t="246203" x="4927600" y="1041400"/>
          <p14:tracePt t="246219" x="5111750" y="977900"/>
          <p14:tracePt t="246234" x="5257800" y="933450"/>
          <p14:tracePt t="246251" x="5391150" y="882650"/>
          <p14:tracePt t="246267" x="5543550" y="838200"/>
          <p14:tracePt t="246287" x="5708650" y="781050"/>
          <p14:tracePt t="246301" x="5892800" y="730250"/>
          <p14:tracePt t="246317" x="6096000" y="692150"/>
          <p14:tracePt t="246334" x="6273800" y="673100"/>
          <p14:tracePt t="246351" x="6394450" y="698500"/>
          <p14:tracePt t="246367" x="6515100" y="742950"/>
          <p14:tracePt t="246384" x="6642100" y="806450"/>
          <p14:tracePt t="246403" x="6832600" y="933450"/>
          <p14:tracePt t="246419" x="6927850" y="1016000"/>
          <p14:tracePt t="246434" x="6965950" y="1111250"/>
          <p14:tracePt t="246451" x="6940550" y="1244600"/>
          <p14:tracePt t="246470" x="6864350" y="1409700"/>
          <p14:tracePt t="246484" x="6718300" y="1574800"/>
          <p14:tracePt t="246501" x="6578600" y="1676400"/>
          <p14:tracePt t="246517" x="6438900" y="1733550"/>
          <p14:tracePt t="246535" x="6311900" y="1778000"/>
          <p14:tracePt t="246550" x="6184900" y="1828800"/>
          <p14:tracePt t="246567" x="6070600" y="1866900"/>
          <p14:tracePt t="246584" x="5956300" y="1892300"/>
          <p14:tracePt t="246600" x="5867400" y="1892300"/>
          <p14:tracePt t="246602" x="5842000" y="1892300"/>
          <p14:tracePt t="246617" x="5803900" y="1892300"/>
          <p14:tracePt t="246638" x="5765800" y="1873250"/>
          <p14:tracePt t="246655" x="5746750" y="1854200"/>
          <p14:tracePt t="246667" x="5740400" y="1847850"/>
          <p14:tracePt t="246763" x="5753100" y="1835150"/>
          <p14:tracePt t="246770" x="5765800" y="1822450"/>
          <p14:tracePt t="246786" x="5765800" y="1816100"/>
          <p14:tracePt t="246801" x="5772150" y="1809750"/>
          <p14:tracePt t="246859" x="5772150" y="1822450"/>
          <p14:tracePt t="246867" x="5727700" y="1847850"/>
          <p14:tracePt t="246884" x="5549900" y="1917700"/>
          <p14:tracePt t="246904" x="5270500" y="1974850"/>
          <p14:tracePt t="246911" x="5111750" y="2012950"/>
          <p14:tracePt t="246921" x="4914900" y="2032000"/>
          <p14:tracePt t="246937" x="4470400" y="2051050"/>
          <p14:tracePt t="246951" x="3911600" y="2051050"/>
          <p14:tracePt t="246970" x="3117850" y="2006600"/>
          <p14:tracePt t="246985" x="2946400" y="2019300"/>
          <p14:tracePt t="247001" x="2603500" y="1987550"/>
          <p14:tracePt t="247018" x="2298700" y="1879600"/>
          <p14:tracePt t="247036" x="2216150" y="1816100"/>
          <p14:tracePt t="247052" x="2209800" y="1790700"/>
          <p14:tracePt t="247067" x="2228850" y="1765300"/>
          <p14:tracePt t="247084" x="2279650" y="1752600"/>
          <p14:tracePt t="247100" x="2292350" y="1746250"/>
          <p14:tracePt t="247135" x="2279650" y="1739900"/>
          <p14:tracePt t="247153" x="2254250" y="1733550"/>
          <p14:tracePt t="247167" x="2222500" y="1720850"/>
          <p14:tracePt t="247184" x="2216150" y="1720850"/>
          <p14:tracePt t="247203" x="2209800" y="1720850"/>
          <p14:tracePt t="247219" x="2203450" y="1708150"/>
          <p14:tracePt t="247234" x="2190750" y="1670050"/>
          <p14:tracePt t="247250" x="2171700" y="1638300"/>
          <p14:tracePt t="247267" x="2146300" y="1619250"/>
          <p14:tracePt t="247284" x="2127250" y="1619250"/>
          <p14:tracePt t="247300" x="2089150" y="1619250"/>
          <p14:tracePt t="247317" x="2070100" y="1619250"/>
          <p14:tracePt t="247334" x="2063750" y="1625600"/>
          <p14:tracePt t="247350" x="2063750" y="1644650"/>
          <p14:tracePt t="247367" x="2063750" y="1651000"/>
          <p14:tracePt t="247387" x="2063750" y="1689100"/>
          <p14:tracePt t="247405" x="2070100" y="1701800"/>
          <p14:tracePt t="247422" x="2070100" y="1708150"/>
          <p14:tracePt t="247434" x="2063750" y="1708150"/>
          <p14:tracePt t="247451" x="2051050" y="1727200"/>
          <p14:tracePt t="247469" x="2032000" y="1739900"/>
          <p14:tracePt t="247484" x="2012950" y="1746250"/>
          <p14:tracePt t="247502" x="1974850" y="1752600"/>
          <p14:tracePt t="247518" x="1917700" y="1758950"/>
          <p14:tracePt t="247534" x="1860550" y="1765300"/>
          <p14:tracePt t="247550" x="1809750" y="1758950"/>
          <p14:tracePt t="247568" x="1752600" y="1739900"/>
          <p14:tracePt t="247584" x="1695450" y="1701800"/>
          <p14:tracePt t="247601" x="1657350" y="1663700"/>
          <p14:tracePt t="247620" x="1644650" y="1631950"/>
          <p14:tracePt t="247634" x="1638300" y="1612900"/>
          <p14:tracePt t="247651" x="1619250" y="1536700"/>
          <p14:tracePt t="247667" x="1619250" y="1485900"/>
          <p14:tracePt t="247687" x="1619250" y="1441450"/>
          <p14:tracePt t="247700" x="1631950" y="1397000"/>
          <p14:tracePt t="247719" x="1644650" y="1371600"/>
          <p14:tracePt t="247734" x="1663700" y="1333500"/>
          <p14:tracePt t="247751" x="1689100" y="1295400"/>
          <p14:tracePt t="247767" x="1727200" y="1231900"/>
          <p14:tracePt t="247784" x="1778000" y="1168400"/>
          <p14:tracePt t="247801" x="1847850" y="1117600"/>
          <p14:tracePt t="247817" x="1943100" y="1073150"/>
          <p14:tracePt t="247819" x="2000250" y="1054100"/>
          <p14:tracePt t="247834" x="2063750" y="1028700"/>
          <p14:tracePt t="247850" x="2247900" y="1009650"/>
          <p14:tracePt t="247867" x="2317750" y="1028700"/>
          <p14:tracePt t="247884" x="2381250" y="1092200"/>
          <p14:tracePt t="247905" x="2451100" y="1187450"/>
          <p14:tracePt t="247917" x="2482850" y="1295400"/>
          <p14:tracePt t="247934" x="2489200" y="1384300"/>
          <p14:tracePt t="247952" x="2438400" y="1473200"/>
          <p14:tracePt t="247969" x="2355850" y="1581150"/>
          <p14:tracePt t="247984" x="2247900" y="1682750"/>
          <p14:tracePt t="248001" x="2114550" y="1746250"/>
          <p14:tracePt t="248003" x="2095500" y="1746250"/>
          <p14:tracePt t="248017" x="2038350" y="1746250"/>
          <p14:tracePt t="248035" x="2025650" y="1746250"/>
          <p14:tracePt t="248051" x="2025650" y="1739900"/>
          <p14:tracePt t="248067" x="2082800" y="1695450"/>
          <p14:tracePt t="248084" x="2152650" y="1631950"/>
          <p14:tracePt t="248100" x="2273300" y="1581150"/>
          <p14:tracePt t="248117" x="2432050" y="1530350"/>
          <p14:tracePt t="248134" x="2641600" y="1517650"/>
          <p14:tracePt t="248151" x="2901950" y="1498600"/>
          <p14:tracePt t="248167" x="3181350" y="1498600"/>
          <p14:tracePt t="248184" x="3460750" y="1485900"/>
          <p14:tracePt t="248201" x="3689350" y="1479550"/>
          <p14:tracePt t="248219" x="3873500" y="1530350"/>
          <p14:tracePt t="248234" x="3994150" y="1574800"/>
          <p14:tracePt t="248250" x="3994150" y="1593850"/>
          <p14:tracePt t="248267" x="3987800" y="1606550"/>
          <p14:tracePt t="248284" x="3968750" y="1638300"/>
          <p14:tracePt t="248301" x="3924300" y="1638300"/>
          <p14:tracePt t="248317" x="3886200" y="1638300"/>
          <p14:tracePt t="248334" x="3854450" y="1619250"/>
          <p14:tracePt t="248350" x="3822700" y="1574800"/>
          <p14:tracePt t="248367" x="3803650" y="1511300"/>
          <p14:tracePt t="248384" x="3816350" y="1422400"/>
          <p14:tracePt t="248387" x="3822700" y="1371600"/>
          <p14:tracePt t="248406" x="3873500" y="1276350"/>
          <p14:tracePt t="248425" x="3924300" y="1206500"/>
          <p14:tracePt t="248438" x="4006850" y="1181100"/>
          <p14:tracePt t="248453" x="4083050" y="1162050"/>
          <p14:tracePt t="248471" x="4152900" y="1155700"/>
          <p14:tracePt t="248480" x="4171950" y="1168400"/>
          <p14:tracePt t="248481" x="4178300" y="1181100"/>
          <p14:tracePt t="248501" x="4197350" y="1238250"/>
          <p14:tracePt t="248518" x="4197350" y="1333500"/>
          <p14:tracePt t="248536" x="4152900" y="1428750"/>
          <p14:tracePt t="248551" x="4089400" y="1517650"/>
          <p14:tracePt t="248568" x="4025900" y="1581150"/>
          <p14:tracePt t="248584" x="3994150" y="1606550"/>
          <p14:tracePt t="248601" x="3981450" y="1612900"/>
          <p14:tracePt t="248618" x="3956050" y="1619250"/>
          <p14:tracePt t="248634" x="3943350" y="1625600"/>
          <p14:tracePt t="248968" x="3943350" y="1631950"/>
          <p14:tracePt t="248974" x="3943350" y="1638300"/>
          <p14:tracePt t="248984" x="3930650" y="1651000"/>
          <p14:tracePt t="249001" x="3835400" y="1689100"/>
          <p14:tracePt t="249018" x="3625850" y="1771650"/>
          <p14:tracePt t="249036" x="3467100" y="1822450"/>
          <p14:tracePt t="249050" x="3340100" y="1879600"/>
          <p14:tracePt t="249067" x="3238500" y="1917700"/>
          <p14:tracePt t="249084" x="3143250" y="1936750"/>
          <p14:tracePt t="249103" x="3054350" y="1949450"/>
          <p14:tracePt t="249117" x="2959100" y="1955800"/>
          <p14:tracePt t="249135" x="2863850" y="1955800"/>
          <p14:tracePt t="249150" x="2774950" y="1955800"/>
          <p14:tracePt t="249169" x="2660650" y="1936750"/>
          <p14:tracePt t="249185" x="2628900" y="1917700"/>
          <p14:tracePt t="249200" x="2546350" y="1873250"/>
          <p14:tracePt t="249222" x="2425700" y="1778000"/>
          <p14:tracePt t="249233" x="2387600" y="1739900"/>
          <p14:tracePt t="249243" x="2349500" y="1676400"/>
          <p14:tracePt t="249250" x="2324100" y="1638300"/>
          <p14:tracePt t="249267" x="2286000" y="1555750"/>
          <p14:tracePt t="249287" x="2247900" y="1492250"/>
          <p14:tracePt t="249300" x="2222500" y="1460500"/>
          <p14:tracePt t="249317" x="2222500" y="1435100"/>
          <p14:tracePt t="249334" x="2216150" y="1409700"/>
          <p14:tracePt t="249351" x="2216150" y="1384300"/>
          <p14:tracePt t="249367" x="2241550" y="1352550"/>
          <p14:tracePt t="249384" x="2317750" y="1314450"/>
          <p14:tracePt t="249386" x="2374900" y="1282700"/>
          <p14:tracePt t="249403" x="2501900" y="1231900"/>
          <p14:tracePt t="249417" x="2578100" y="1206500"/>
          <p14:tracePt t="249434" x="2705100" y="1155700"/>
          <p14:tracePt t="249450" x="2933700" y="1136650"/>
          <p14:tracePt t="249470" x="3117850" y="1130300"/>
          <p14:tracePt t="249485" x="3321050" y="1130300"/>
          <p14:tracePt t="249501" x="3505200" y="1123950"/>
          <p14:tracePt t="249517" x="3676650" y="1168400"/>
          <p14:tracePt t="249534" x="3829050" y="1231900"/>
          <p14:tracePt t="249551" x="3937000" y="1301750"/>
          <p14:tracePt t="249567" x="4044950" y="1377950"/>
          <p14:tracePt t="249584" x="4095750" y="1454150"/>
          <p14:tracePt t="249601" x="4108450" y="1562100"/>
          <p14:tracePt t="249617" x="4095750" y="1587500"/>
          <p14:tracePt t="249637" x="4044950" y="1682750"/>
          <p14:tracePt t="249653" x="4000500" y="1727200"/>
          <p14:tracePt t="249667" x="3956050" y="1758950"/>
          <p14:tracePt t="249684" x="3924300" y="1784350"/>
          <p14:tracePt t="249701" x="3886200" y="1809750"/>
          <p14:tracePt t="249720" x="3860800" y="1822450"/>
          <p14:tracePt t="249731" x="3848100" y="1835150"/>
          <p14:tracePt t="249740" x="3841750" y="1841500"/>
          <p14:tracePt t="250598" x="3841750" y="1835150"/>
          <p14:tracePt t="251258" x="3835400" y="1835150"/>
          <p14:tracePt t="251266" x="3797300" y="1790700"/>
          <p14:tracePt t="251285" x="3695700" y="1689100"/>
          <p14:tracePt t="251301" x="3536950" y="1511300"/>
          <p14:tracePt t="251317" x="3371850" y="1346200"/>
          <p14:tracePt t="251334" x="3225800" y="1193800"/>
          <p14:tracePt t="251350" x="3092450" y="1060450"/>
          <p14:tracePt t="251367" x="2965450" y="933450"/>
          <p14:tracePt t="251384" x="2901950" y="844550"/>
          <p14:tracePt t="251386" x="2876550" y="806450"/>
          <p14:tracePt t="251400" x="2857500" y="768350"/>
          <p14:tracePt t="251423" x="2838450" y="685800"/>
          <p14:tracePt t="251434" x="2819400" y="641350"/>
          <p14:tracePt t="251450" x="2819400" y="635000"/>
          <p14:tracePt t="251501" x="2819400" y="628650"/>
          <p14:tracePt t="251507" x="2813050" y="622300"/>
          <p14:tracePt t="251518" x="2800350" y="615950"/>
          <p14:tracePt t="251537" x="2768600" y="596900"/>
          <p14:tracePt t="251539" x="2743200" y="584200"/>
          <p14:tracePt t="251550" x="2743200" y="577850"/>
          <p14:tracePt t="251567" x="2717800" y="558800"/>
          <p14:tracePt t="251584" x="2711450" y="558800"/>
          <p14:tracePt t="251672" x="2705100" y="558800"/>
          <p14:tracePt t="251678" x="2692400" y="558800"/>
          <p14:tracePt t="251690" x="2686050" y="558800"/>
          <p14:tracePt t="251734" x="2679700" y="552450"/>
          <p14:tracePt t="251740" x="2667000" y="546100"/>
          <p14:tracePt t="251751" x="2654300" y="533400"/>
          <p14:tracePt t="251768" x="2635250" y="520700"/>
          <p14:tracePt t="251786" x="2603500" y="501650"/>
          <p14:tracePt t="251801" x="2597150" y="501650"/>
          <p14:tracePt t="251818" x="2571750" y="495300"/>
          <p14:tracePt t="251835" x="2552700" y="482600"/>
          <p14:tracePt t="251852" x="2540000" y="482600"/>
          <p14:tracePt t="251873" x="2533650" y="476250"/>
          <p14:tracePt t="252058" x="2527300" y="476250"/>
          <p14:tracePt t="252077" x="2520950" y="476250"/>
          <p14:tracePt t="252414" x="2514600" y="476250"/>
          <p14:tracePt t="252621" x="2520950" y="476250"/>
          <p14:tracePt t="252628" x="2527300" y="476250"/>
          <p14:tracePt t="252638" x="2540000" y="476250"/>
          <p14:tracePt t="252651" x="2546350" y="469900"/>
          <p14:tracePt t="252667" x="2571750" y="469900"/>
          <p14:tracePt t="252688" x="2597150" y="469900"/>
          <p14:tracePt t="252701" x="2622550" y="469900"/>
          <p14:tracePt t="252720" x="2647950" y="469900"/>
          <p14:tracePt t="252724" x="2667000" y="469900"/>
          <p14:tracePt t="252734" x="2686050" y="469900"/>
          <p14:tracePt t="252750" x="2736850" y="469900"/>
          <p14:tracePt t="252767" x="2800350" y="476250"/>
          <p14:tracePt t="252784" x="2876550" y="495300"/>
          <p14:tracePt t="252800" x="2933700" y="514350"/>
          <p14:tracePt t="252817" x="2984500" y="514350"/>
          <p14:tracePt t="252819" x="3003550" y="508000"/>
          <p14:tracePt t="252834" x="3016250" y="508000"/>
          <p14:tracePt t="252850" x="3022600" y="508000"/>
          <p14:tracePt t="252931" x="3022600" y="501650"/>
          <p14:tracePt t="252951" x="3054350" y="488950"/>
          <p14:tracePt t="252971" x="3092450" y="488950"/>
          <p14:tracePt t="256371" x="3092450" y="495300"/>
          <p14:tracePt t="256381" x="3092450" y="546100"/>
          <p14:tracePt t="256390" x="3092450" y="603250"/>
          <p14:tracePt t="256401" x="3092450" y="654050"/>
          <p14:tracePt t="256420" x="3092450" y="768350"/>
          <p14:tracePt t="256434" x="3092450" y="831850"/>
          <p14:tracePt t="256453" x="3067050" y="920750"/>
          <p14:tracePt t="256469" x="3028950" y="1022350"/>
          <p14:tracePt t="256484" x="3016250" y="1123950"/>
          <p14:tracePt t="256501" x="3009900" y="1212850"/>
          <p14:tracePt t="256518" x="3009900" y="1289050"/>
          <p14:tracePt t="256534" x="3009900" y="1352550"/>
          <p14:tracePt t="256551" x="3009900" y="1416050"/>
          <p14:tracePt t="256567" x="2997200" y="1492250"/>
          <p14:tracePt t="256584" x="2959100" y="1568450"/>
          <p14:tracePt t="256600" x="2940050" y="1631950"/>
          <p14:tracePt t="256620" x="2921000" y="1663700"/>
          <p14:tracePt t="256634" x="2908300" y="1682750"/>
          <p14:tracePt t="256651" x="2889250" y="1733550"/>
          <p14:tracePt t="256669" x="2870200" y="1797050"/>
          <p14:tracePt t="256684" x="2857500" y="1841500"/>
          <p14:tracePt t="256701" x="2844800" y="1854200"/>
          <p14:tracePt t="257044" x="2857500" y="1854200"/>
          <p14:tracePt t="257051" x="2876550" y="1854200"/>
          <p14:tracePt t="257058" x="2908300" y="1854200"/>
          <p14:tracePt t="257068" x="2940050" y="1854200"/>
          <p14:tracePt t="257084" x="3016250" y="1841500"/>
          <p14:tracePt t="257101" x="3092450" y="1822450"/>
          <p14:tracePt t="257117" x="3162300" y="1797050"/>
          <p14:tracePt t="257138" x="3295650" y="1771650"/>
          <p14:tracePt t="257155" x="3397250" y="1746250"/>
          <p14:tracePt t="257167" x="3460750" y="1733550"/>
          <p14:tracePt t="257186" x="3651250" y="1695450"/>
          <p14:tracePt t="257201" x="3714750" y="1695450"/>
          <p14:tracePt t="257220" x="3905250" y="1670050"/>
          <p14:tracePt t="257234" x="4038600" y="1670050"/>
          <p14:tracePt t="257250" x="4184650" y="1663700"/>
          <p14:tracePt t="257267" x="4343400" y="1657350"/>
          <p14:tracePt t="257285" x="4508500" y="1657350"/>
          <p14:tracePt t="257301" x="4692650" y="1657350"/>
          <p14:tracePt t="257317" x="4870450" y="1651000"/>
          <p14:tracePt t="257334" x="5054600" y="1651000"/>
          <p14:tracePt t="257350" x="5238750" y="1644650"/>
          <p14:tracePt t="257371" x="5467350" y="1644650"/>
          <p14:tracePt t="257384" x="5524500" y="1644650"/>
          <p14:tracePt t="257406" x="5619750" y="1644650"/>
          <p14:tracePt t="257416" x="5645150" y="1644650"/>
          <p14:tracePt t="257422" x="5657850" y="1644650"/>
          <p14:tracePt t="257427" x="5664200" y="1644650"/>
          <p14:tracePt t="257434" x="5670550" y="1644650"/>
          <p14:tracePt t="257562" x="5676900" y="1644650"/>
          <p14:tracePt t="257690" x="5676900" y="1638300"/>
          <p14:tracePt t="257700" x="5670550" y="1619250"/>
          <p14:tracePt t="257706" x="5670550" y="1600200"/>
          <p14:tracePt t="257720" x="5657850" y="1574800"/>
          <p14:tracePt t="257734" x="5626100" y="1517650"/>
          <p14:tracePt t="257751" x="5600700" y="1460500"/>
          <p14:tracePt t="257770" x="5575300" y="1403350"/>
          <p14:tracePt t="257859" x="5594350" y="1422400"/>
          <p14:tracePt t="257867" x="5613400" y="1441450"/>
          <p14:tracePt t="257888" x="5645150" y="1473200"/>
          <p14:tracePt t="257905" x="5683250" y="1498600"/>
          <p14:tracePt t="257918" x="5721350" y="1517650"/>
          <p14:tracePt t="257934" x="5746750" y="1524000"/>
          <p14:tracePt t="257951" x="5765800" y="1530350"/>
          <p14:tracePt t="258211" x="5765800" y="1536700"/>
          <p14:tracePt t="258224" x="5765800" y="1543050"/>
          <p14:tracePt t="258234" x="5740400" y="1574800"/>
          <p14:tracePt t="258252" x="5727700" y="1600200"/>
          <p14:tracePt t="258267" x="5715000" y="1606550"/>
          <p14:tracePt t="258287" x="5708650" y="1612900"/>
          <p14:tracePt t="258301" x="5708650" y="1619250"/>
          <p14:tracePt t="258538" x="5702300" y="1619250"/>
          <p14:tracePt t="258547" x="5695950" y="1619250"/>
          <p14:tracePt t="258553" x="5689600" y="1619250"/>
          <p14:tracePt t="258568" x="5683250" y="1619250"/>
          <p14:tracePt t="258620" x="5670550" y="1625600"/>
          <p14:tracePt t="258637" x="5645150" y="1644650"/>
          <p14:tracePt t="258655" x="5626100" y="1657350"/>
          <p14:tracePt t="258667" x="5613400" y="1657350"/>
          <p14:tracePt t="258701" x="5607050" y="1657350"/>
          <p14:tracePt t="258720" x="5588000" y="1657350"/>
          <p14:tracePt t="258734" x="5562600" y="1657350"/>
          <p14:tracePt t="258753" x="5537200" y="1657350"/>
          <p14:tracePt t="258768" x="5518150" y="1651000"/>
          <p14:tracePt t="258784" x="5492750" y="1625600"/>
          <p14:tracePt t="258801" x="5480050" y="1587500"/>
          <p14:tracePt t="258818" x="5467350" y="1536700"/>
          <p14:tracePt t="258820" x="5467350" y="1511300"/>
          <p14:tracePt t="258834" x="5467350" y="1485900"/>
          <p14:tracePt t="258850" x="5467350" y="1416050"/>
          <p14:tracePt t="258867" x="5492750" y="1377950"/>
          <p14:tracePt t="258884" x="5524500" y="1339850"/>
          <p14:tracePt t="258901" x="5568950" y="1308100"/>
          <p14:tracePt t="258918" x="5613400" y="1282700"/>
          <p14:tracePt t="258934" x="5632450" y="1276350"/>
          <p14:tracePt t="258951" x="5638800" y="1276350"/>
          <p14:tracePt t="259036" x="5638800" y="1289050"/>
          <p14:tracePt t="259042" x="5638800" y="1314450"/>
          <p14:tracePt t="259051" x="5638800" y="1346200"/>
          <p14:tracePt t="259068" x="5645150" y="1397000"/>
          <p14:tracePt t="259084" x="5645150" y="1435100"/>
          <p14:tracePt t="259100" x="5645150" y="1454150"/>
          <p14:tracePt t="259118" x="5632450" y="1466850"/>
          <p14:tracePt t="259134" x="5626100" y="1479550"/>
          <p14:tracePt t="259154" x="5619750" y="1485900"/>
          <p14:tracePt t="259167" x="5613400" y="1492250"/>
          <p14:tracePt t="259202" x="5607050" y="1492250"/>
          <p14:tracePt t="259250" x="5600700" y="149225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>
            <a:extLst>
              <a:ext uri="{FF2B5EF4-FFF2-40B4-BE49-F238E27FC236}">
                <a16:creationId xmlns:a16="http://schemas.microsoft.com/office/drawing/2014/main" id="{8EE0DC88-5B80-4027-9D36-BACC794B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28.25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H.323 protocols</a:t>
            </a:r>
          </a:p>
        </p:txBody>
      </p:sp>
      <p:sp>
        <p:nvSpPr>
          <p:cNvPr id="505859" name="Rectangle 3">
            <a:extLst>
              <a:ext uri="{FF2B5EF4-FFF2-40B4-BE49-F238E27FC236}">
                <a16:creationId xmlns:a16="http://schemas.microsoft.com/office/drawing/2014/main" id="{7513E983-6329-472E-8A1E-9DEA26D93B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5860" name="Rectangle 4">
            <a:extLst>
              <a:ext uri="{FF2B5EF4-FFF2-40B4-BE49-F238E27FC236}">
                <a16:creationId xmlns:a16="http://schemas.microsoft.com/office/drawing/2014/main" id="{2BC8445A-3447-4555-8787-E5DE99ECDC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5861" name="Rectangle 5">
            <a:extLst>
              <a:ext uri="{FF2B5EF4-FFF2-40B4-BE49-F238E27FC236}">
                <a16:creationId xmlns:a16="http://schemas.microsoft.com/office/drawing/2014/main" id="{14CBE993-382D-4F2D-BA40-91EE6A7004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5862" name="Rectangle 6">
            <a:extLst>
              <a:ext uri="{FF2B5EF4-FFF2-40B4-BE49-F238E27FC236}">
                <a16:creationId xmlns:a16="http://schemas.microsoft.com/office/drawing/2014/main" id="{F740CBEB-299A-4C8B-AF68-C5D171521B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5863" name="Rectangle 7">
            <a:extLst>
              <a:ext uri="{FF2B5EF4-FFF2-40B4-BE49-F238E27FC236}">
                <a16:creationId xmlns:a16="http://schemas.microsoft.com/office/drawing/2014/main" id="{F52C6760-102A-4815-A7D7-2A116EFF49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5864" name="Rectangle 8">
            <a:extLst>
              <a:ext uri="{FF2B5EF4-FFF2-40B4-BE49-F238E27FC236}">
                <a16:creationId xmlns:a16="http://schemas.microsoft.com/office/drawing/2014/main" id="{546CF40E-897A-4D67-8CC8-EC4032DE52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5865" name="Rectangle 9">
            <a:extLst>
              <a:ext uri="{FF2B5EF4-FFF2-40B4-BE49-F238E27FC236}">
                <a16:creationId xmlns:a16="http://schemas.microsoft.com/office/drawing/2014/main" id="{530A7875-EB48-40B3-ABDD-B36FA23E6E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505866" name="Picture 10">
            <a:extLst>
              <a:ext uri="{FF2B5EF4-FFF2-40B4-BE49-F238E27FC236}">
                <a16:creationId xmlns:a16="http://schemas.microsoft.com/office/drawing/2014/main" id="{0A21BFC6-1032-4E5F-A5A0-601E91EA6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03413"/>
            <a:ext cx="6767513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64"/>
    </mc:Choice>
    <mc:Fallback>
      <p:transition spd="slow" advTm="50064"/>
    </mc:Fallback>
  </mc:AlternateContent>
  <p:extLst>
    <p:ext uri="{3A86A75C-4F4B-4683-9AE1-C65F6400EC91}">
      <p14:laserTraceLst xmlns:p14="http://schemas.microsoft.com/office/powerpoint/2010/main">
        <p14:tracePtLst>
          <p14:tracePt t="515" x="5556250" y="1492250"/>
          <p14:tracePt t="529" x="5461000" y="1492250"/>
          <p14:tracePt t="536" x="5334000" y="1492250"/>
          <p14:tracePt t="542" x="5194300" y="1492250"/>
          <p14:tracePt t="559" x="4908550" y="1466850"/>
          <p14:tracePt t="576" x="4565650" y="1384300"/>
          <p14:tracePt t="595" x="4203700" y="1276350"/>
          <p14:tracePt t="610" x="3860800" y="1187450"/>
          <p14:tracePt t="627" x="3454400" y="1073150"/>
          <p14:tracePt t="643" x="3289300" y="1035050"/>
          <p14:tracePt t="661" x="3175000" y="1003300"/>
          <p14:tracePt t="676" x="3111500" y="984250"/>
          <p14:tracePt t="693" x="3092450" y="977900"/>
          <p14:tracePt t="726" x="3092450" y="971550"/>
          <p14:tracePt t="762" x="3048000" y="958850"/>
          <p14:tracePt t="778" x="2978150" y="939800"/>
          <p14:tracePt t="795" x="2882900" y="908050"/>
          <p14:tracePt t="810" x="2768600" y="869950"/>
          <p14:tracePt t="826" x="2660650" y="825500"/>
          <p14:tracePt t="847" x="2565400" y="781050"/>
          <p14:tracePt t="859" x="2533650" y="774700"/>
          <p14:tracePt t="876" x="2527300" y="768350"/>
          <p14:tracePt t="913" x="2520950" y="768350"/>
          <p14:tracePt t="920" x="2520950" y="762000"/>
          <p14:tracePt t="928" x="2514600" y="749300"/>
          <p14:tracePt t="943" x="2508250" y="723900"/>
          <p14:tracePt t="960" x="2501900" y="711200"/>
          <p14:tracePt t="976" x="2482850" y="685800"/>
          <p14:tracePt t="993" x="2457450" y="654050"/>
          <p14:tracePt t="1013" x="2444750" y="622300"/>
          <p14:tracePt t="1026" x="2438400" y="622300"/>
          <p14:tracePt t="1059" x="2438400" y="609600"/>
          <p14:tracePt t="1077" x="2438400" y="584200"/>
          <p14:tracePt t="1094" x="2432050" y="552450"/>
          <p14:tracePt t="1109" x="2425700" y="533400"/>
          <p14:tracePt t="1126" x="2413000" y="508000"/>
          <p14:tracePt t="1143" x="2400300" y="495300"/>
          <p14:tracePt t="1160" x="2400300" y="488950"/>
          <p14:tracePt t="1175" x="2400300" y="482600"/>
          <p14:tracePt t="1223" x="2406650" y="482600"/>
          <p14:tracePt t="1300" x="2406650" y="476250"/>
          <p14:tracePt t="1363" x="2413000" y="476250"/>
          <p14:tracePt t="1429" x="2425700" y="476250"/>
          <p14:tracePt t="1437" x="2444750" y="476250"/>
          <p14:tracePt t="1444" x="2463800" y="476250"/>
          <p14:tracePt t="1459" x="2514600" y="476250"/>
          <p14:tracePt t="1476" x="2565400" y="476250"/>
          <p14:tracePt t="1493" x="2628900" y="476250"/>
          <p14:tracePt t="1509" x="2686050" y="476250"/>
          <p14:tracePt t="1529" x="2730500" y="476250"/>
          <p14:tracePt t="1542" x="2768600" y="476250"/>
          <p14:tracePt t="1560" x="2781300" y="476250"/>
          <p14:tracePt t="1627" x="2787650" y="476250"/>
          <p14:tracePt t="1636" x="2794000" y="469900"/>
          <p14:tracePt t="1644" x="2806700" y="469900"/>
          <p14:tracePt t="1659" x="2813050" y="469900"/>
          <p14:tracePt t="1692" x="2813050" y="463550"/>
          <p14:tracePt t="1742" x="2819400" y="463550"/>
          <p14:tracePt t="1950" x="2813050" y="463550"/>
          <p14:tracePt t="1969" x="2813050" y="469900"/>
          <p14:tracePt t="1980" x="2813050" y="476250"/>
          <p14:tracePt t="2041" x="2813050" y="488950"/>
          <p14:tracePt t="2048" x="2819400" y="488950"/>
          <p14:tracePt t="2062" x="2832100" y="488950"/>
          <p14:tracePt t="2076" x="2832100" y="495300"/>
          <p14:tracePt t="2094" x="2832100" y="501650"/>
          <p14:tracePt t="2331" x="2838450" y="501650"/>
          <p14:tracePt t="2499" x="2838450" y="495300"/>
          <p14:tracePt t="2548" x="2832100" y="495300"/>
          <p14:tracePt t="4229" x="2832100" y="501650"/>
          <p14:tracePt t="4236" x="2832100" y="571500"/>
          <p14:tracePt t="4248" x="2844800" y="660400"/>
          <p14:tracePt t="4260" x="2844800" y="812800"/>
          <p14:tracePt t="4276" x="2851150" y="996950"/>
          <p14:tracePt t="4293" x="2857500" y="1187450"/>
          <p14:tracePt t="4313" x="2857500" y="1371600"/>
          <p14:tracePt t="4327" x="2844800" y="1581150"/>
          <p14:tracePt t="4345" x="2838450" y="1778000"/>
          <p14:tracePt t="4364" x="2832100" y="1943100"/>
          <p14:tracePt t="4377" x="2832100" y="2063750"/>
          <p14:tracePt t="4392" x="2832100" y="2146300"/>
          <p14:tracePt t="4411" x="2838450" y="2247900"/>
          <p14:tracePt t="4426" x="2832100" y="2286000"/>
          <p14:tracePt t="4443" x="2813050" y="2362200"/>
          <p14:tracePt t="4459" x="2813050" y="2387600"/>
          <p14:tracePt t="4524" x="2813050" y="2393950"/>
          <p14:tracePt t="4569" x="2813050" y="2406650"/>
          <p14:tracePt t="4578" x="2813050" y="2413000"/>
          <p14:tracePt t="4595" x="2813050" y="2457450"/>
          <p14:tracePt t="4609" x="2813050" y="2527300"/>
          <p14:tracePt t="4626" x="2813050" y="2597150"/>
          <p14:tracePt t="4643" x="2813050" y="2667000"/>
          <p14:tracePt t="4659" x="2819400" y="2686050"/>
          <p14:tracePt t="4676" x="2825750" y="2755900"/>
          <p14:tracePt t="4692" x="2813050" y="2870200"/>
          <p14:tracePt t="4709" x="2787650" y="3022600"/>
          <p14:tracePt t="4726" x="2743200" y="3155950"/>
          <p14:tracePt t="4745" x="2667000" y="3225800"/>
          <p14:tracePt t="4763" x="2559050" y="3263900"/>
          <p14:tracePt t="4780" x="2349500" y="3327400"/>
          <p14:tracePt t="4792" x="2279650" y="3352800"/>
          <p14:tracePt t="4809" x="2139950" y="3409950"/>
          <p14:tracePt t="4828" x="1968500" y="3524250"/>
          <p14:tracePt t="4845" x="1835150" y="3638550"/>
          <p14:tracePt t="4859" x="1727200" y="3803650"/>
          <p14:tracePt t="4877" x="1663700" y="3975100"/>
          <p14:tracePt t="4893" x="1606550" y="4127500"/>
          <p14:tracePt t="4909" x="1562100" y="4279900"/>
          <p14:tracePt t="4926" x="1511300" y="4400550"/>
          <p14:tracePt t="4943" x="1447800" y="4508500"/>
          <p14:tracePt t="4960" x="1409700" y="4603750"/>
          <p14:tracePt t="4978" x="1377950" y="4667250"/>
          <p14:tracePt t="4993" x="1358900" y="4711700"/>
          <p14:tracePt t="4998" x="1352550" y="4724400"/>
          <p14:tracePt t="5009" x="1339850" y="4737100"/>
          <p14:tracePt t="5026" x="1320800" y="4768850"/>
          <p14:tracePt t="5037" x="1270000" y="4806950"/>
          <p14:tracePt t="5046" x="1244600" y="4832350"/>
          <p14:tracePt t="5059" x="1212850" y="4845050"/>
          <p14:tracePt t="5079" x="1092200" y="4895850"/>
          <p14:tracePt t="5095" x="1054100" y="4895850"/>
          <p14:tracePt t="5110" x="1028700" y="4895850"/>
          <p14:tracePt t="5127" x="984250" y="4864100"/>
          <p14:tracePt t="5142" x="933450" y="4787900"/>
          <p14:tracePt t="5159" x="889000" y="4679950"/>
          <p14:tracePt t="5177" x="838200" y="4533900"/>
          <p14:tracePt t="5192" x="787400" y="4375150"/>
          <p14:tracePt t="5209" x="742950" y="4178300"/>
          <p14:tracePt t="5226" x="730250" y="3968750"/>
          <p14:tracePt t="5230" x="711200" y="3867150"/>
          <p14:tracePt t="5243" x="692150" y="3771900"/>
          <p14:tracePt t="5259" x="654050" y="3530600"/>
          <p14:tracePt t="5281" x="647700" y="3371850"/>
          <p14:tracePt t="5288" x="666750" y="3282950"/>
          <p14:tracePt t="5293" x="692150" y="3194050"/>
          <p14:tracePt t="5309" x="749300" y="2990850"/>
          <p14:tracePt t="5326" x="812800" y="2819400"/>
          <p14:tracePt t="5347" x="863600" y="2698750"/>
          <p14:tracePt t="5359" x="901700" y="2609850"/>
          <p14:tracePt t="5376" x="920750" y="2489200"/>
          <p14:tracePt t="5393" x="927100" y="2368550"/>
          <p14:tracePt t="5409" x="971550" y="2260600"/>
          <p14:tracePt t="5426" x="1022350" y="2171700"/>
          <p14:tracePt t="5443" x="1085850" y="2044700"/>
          <p14:tracePt t="5459" x="1111250" y="2006600"/>
          <p14:tracePt t="5476" x="1123950" y="1981200"/>
          <p14:tracePt t="5493" x="1149350" y="1968500"/>
          <p14:tracePt t="5509" x="1155700" y="1962150"/>
          <p14:tracePt t="5530" x="1193800" y="1949450"/>
          <p14:tracePt t="5542" x="1257300" y="1930400"/>
          <p14:tracePt t="5560" x="1371600" y="1930400"/>
          <p14:tracePt t="5576" x="1543050" y="1924050"/>
          <p14:tracePt t="5594" x="1720850" y="1911350"/>
          <p14:tracePt t="5596" x="1828800" y="1911350"/>
          <p14:tracePt t="5609" x="1949450" y="1911350"/>
          <p14:tracePt t="5628" x="2298700" y="1911350"/>
          <p14:tracePt t="5646" x="2546350" y="1936750"/>
          <p14:tracePt t="5659" x="2667000" y="1943100"/>
          <p14:tracePt t="5676" x="3028950" y="1962150"/>
          <p14:tracePt t="5692" x="3270250" y="1981200"/>
          <p14:tracePt t="5709" x="3492500" y="1987550"/>
          <p14:tracePt t="5726" x="3733800" y="2000250"/>
          <p14:tracePt t="5747" x="3943350" y="2000250"/>
          <p14:tracePt t="5759" x="4165600" y="2000250"/>
          <p14:tracePt t="5779" x="4387850" y="2000250"/>
          <p14:tracePt t="5792" x="4603750" y="2000250"/>
          <p14:tracePt t="5810" x="4819650" y="2000250"/>
          <p14:tracePt t="5827" x="5010150" y="1981200"/>
          <p14:tracePt t="5829" x="5118100" y="1981200"/>
          <p14:tracePt t="5844" x="5340350" y="1987550"/>
          <p14:tracePt t="5862" x="5537200" y="1974850"/>
          <p14:tracePt t="5876" x="5734050" y="1955800"/>
          <p14:tracePt t="5892" x="5949950" y="1955800"/>
          <p14:tracePt t="5911" x="6146800" y="1955800"/>
          <p14:tracePt t="5926" x="6350000" y="1968500"/>
          <p14:tracePt t="5943" x="6546850" y="1974850"/>
          <p14:tracePt t="5959" x="6718300" y="1962150"/>
          <p14:tracePt t="5976" x="6908800" y="1955800"/>
          <p14:tracePt t="5983" x="6985000" y="1955800"/>
          <p14:tracePt t="5993" x="7061200" y="1955800"/>
          <p14:tracePt t="6009" x="7188200" y="1955800"/>
          <p14:tracePt t="6029" x="7378700" y="1955800"/>
          <p14:tracePt t="6044" x="7473950" y="1955800"/>
          <p14:tracePt t="6061" x="7537450" y="1955800"/>
          <p14:tracePt t="6076" x="7581900" y="1955800"/>
          <p14:tracePt t="6094" x="7594600" y="1955800"/>
          <p14:tracePt t="6235" x="7600950" y="1955800"/>
          <p14:tracePt t="6246" x="7600950" y="1962150"/>
          <p14:tracePt t="6262" x="7607300" y="1968500"/>
          <p14:tracePt t="6268" x="7607300" y="1974850"/>
          <p14:tracePt t="6283" x="7613650" y="1981200"/>
          <p14:tracePt t="6293" x="7613650" y="1993900"/>
          <p14:tracePt t="6312" x="7632700" y="2038350"/>
          <p14:tracePt t="6326" x="7639050" y="2082800"/>
          <p14:tracePt t="6345" x="7658100" y="2152650"/>
          <p14:tracePt t="6350" x="7658100" y="2190750"/>
          <p14:tracePt t="6359" x="7670800" y="2247900"/>
          <p14:tracePt t="6376" x="7689850" y="2368550"/>
          <p14:tracePt t="6392" x="7702550" y="2508250"/>
          <p14:tracePt t="6412" x="7734300" y="2755900"/>
          <p14:tracePt t="6426" x="7766050" y="2851150"/>
          <p14:tracePt t="6443" x="7791450" y="3035300"/>
          <p14:tracePt t="6459" x="7842250" y="3206750"/>
          <p14:tracePt t="6476" x="7886700" y="3422650"/>
          <p14:tracePt t="6492" x="7918450" y="3536950"/>
          <p14:tracePt t="6509" x="7931150" y="3663950"/>
          <p14:tracePt t="6528" x="7956550" y="3803650"/>
          <p14:tracePt t="6543" x="7975600" y="3930650"/>
          <p14:tracePt t="6559" x="7994650" y="4044950"/>
          <p14:tracePt t="6576" x="8020050" y="4133850"/>
          <p14:tracePt t="6596" x="8013700" y="4210050"/>
          <p14:tracePt t="6609" x="8001000" y="4248150"/>
          <p14:tracePt t="6626" x="8001000" y="4267200"/>
          <p14:tracePt t="6643" x="8001000" y="4273550"/>
          <p14:tracePt t="6701" x="7969250" y="4273550"/>
          <p14:tracePt t="6709" x="7924800" y="4273550"/>
          <p14:tracePt t="6726" x="7810500" y="4273550"/>
          <p14:tracePt t="6743" x="7626350" y="4273550"/>
          <p14:tracePt t="6759" x="7416800" y="4273550"/>
          <p14:tracePt t="6779" x="7118350" y="4298950"/>
          <p14:tracePt t="6793" x="7010400" y="4298950"/>
          <p14:tracePt t="6809" x="6781800" y="4318000"/>
          <p14:tracePt t="6826" x="6540500" y="4324350"/>
          <p14:tracePt t="6827" x="6407150" y="4324350"/>
          <p14:tracePt t="6845" x="6127750" y="4324350"/>
          <p14:tracePt t="6859" x="5880100" y="4324350"/>
          <p14:tracePt t="6876" x="5670550" y="4324350"/>
          <p14:tracePt t="6893" x="5473700" y="4324350"/>
          <p14:tracePt t="6909" x="5251450" y="4337050"/>
          <p14:tracePt t="6926" x="5041900" y="4356100"/>
          <p14:tracePt t="6942" x="4870450" y="4356100"/>
          <p14:tracePt t="6959" x="4673600" y="4362450"/>
          <p14:tracePt t="6976" x="4457700" y="4368800"/>
          <p14:tracePt t="6993" x="4241800" y="4368800"/>
          <p14:tracePt t="7009" x="4032250" y="4368800"/>
          <p14:tracePt t="7026" x="3829050" y="4368800"/>
          <p14:tracePt t="7036" x="3746500" y="4381500"/>
          <p14:tracePt t="7046" x="3536950" y="4375150"/>
          <p14:tracePt t="7059" x="3346450" y="4375150"/>
          <p14:tracePt t="7076" x="3175000" y="4375150"/>
          <p14:tracePt t="7095" x="3028950" y="4375150"/>
          <p14:tracePt t="7110" x="2889250" y="4375150"/>
          <p14:tracePt t="7127" x="2768600" y="4375150"/>
          <p14:tracePt t="7143" x="2654300" y="4375150"/>
          <p14:tracePt t="7164" x="2590800" y="4387850"/>
          <p14:tracePt t="7176" x="2482850" y="4387850"/>
          <p14:tracePt t="7192" x="2406650" y="4381500"/>
          <p14:tracePt t="7209" x="2298700" y="4375150"/>
          <p14:tracePt t="7226" x="2178050" y="4375150"/>
          <p14:tracePt t="7228" x="2108200" y="4375150"/>
          <p14:tracePt t="7246" x="1987550" y="4375150"/>
          <p14:tracePt t="7259" x="1905000" y="4375150"/>
          <p14:tracePt t="7280" x="1835150" y="4375150"/>
          <p14:tracePt t="7294" x="1809750" y="4381500"/>
          <p14:tracePt t="7309" x="1739900" y="4387850"/>
          <p14:tracePt t="7327" x="1689100" y="4381500"/>
          <p14:tracePt t="7345" x="1657350" y="4381500"/>
          <p14:tracePt t="7351" x="1644650" y="4381500"/>
          <p14:tracePt t="7360" x="1631950" y="4381500"/>
          <p14:tracePt t="7376" x="1612900" y="4375150"/>
          <p14:tracePt t="7393" x="1600200" y="4375150"/>
          <p14:tracePt t="7409" x="1562100" y="4375150"/>
          <p14:tracePt t="7428" x="1479550" y="4375150"/>
          <p14:tracePt t="7444" x="1416050" y="4375150"/>
          <p14:tracePt t="7460" x="1346200" y="4375150"/>
          <p14:tracePt t="7477" x="1295400" y="4375150"/>
          <p14:tracePt t="7495" x="1263650" y="4375150"/>
          <p14:tracePt t="7509" x="1250950" y="4375150"/>
          <p14:tracePt t="7529" x="1238250" y="4375150"/>
          <p14:tracePt t="7536" x="1231900" y="4375150"/>
          <p14:tracePt t="7543" x="1225550" y="4375150"/>
          <p14:tracePt t="7559" x="1219200" y="4375150"/>
          <p14:tracePt t="7764" x="1225550" y="4375150"/>
          <p14:tracePt t="7772" x="1225550" y="4343400"/>
          <p14:tracePt t="7789" x="1225550" y="4222750"/>
          <p14:tracePt t="7795" x="1225550" y="4152900"/>
          <p14:tracePt t="7811" x="1206500" y="3956050"/>
          <p14:tracePt t="7826" x="1219200" y="3860800"/>
          <p14:tracePt t="7846" x="1219200" y="3562350"/>
          <p14:tracePt t="7859" x="1206500" y="3390900"/>
          <p14:tracePt t="7876" x="1187450" y="3270250"/>
          <p14:tracePt t="7893" x="1168400" y="3155950"/>
          <p14:tracePt t="7909" x="1162050" y="3022600"/>
          <p14:tracePt t="7926" x="1155700" y="2876550"/>
          <p14:tracePt t="7943" x="1155700" y="2736850"/>
          <p14:tracePt t="7960" x="1155700" y="2584450"/>
          <p14:tracePt t="7976" x="1155700" y="2476500"/>
          <p14:tracePt t="7992" x="1149350" y="2413000"/>
          <p14:tracePt t="8009" x="1143000" y="2324100"/>
          <p14:tracePt t="8016" x="1149350" y="2286000"/>
          <p14:tracePt t="8029" x="1168400" y="2197100"/>
          <p14:tracePt t="8047" x="1187450" y="2120900"/>
          <p14:tracePt t="8059" x="1219200" y="2076450"/>
          <p14:tracePt t="8076" x="1219200" y="2057400"/>
          <p14:tracePt t="8132" x="1219200" y="2044700"/>
          <p14:tracePt t="8143" x="1225550" y="2032000"/>
          <p14:tracePt t="8161" x="1238250" y="1993900"/>
          <p14:tracePt t="8176" x="1244600" y="1987550"/>
          <p14:tracePt t="8192" x="1250950" y="1987550"/>
          <p14:tracePt t="8282" x="1270000" y="1987550"/>
          <p14:tracePt t="8287" x="1295400" y="1987550"/>
          <p14:tracePt t="8292" x="1320800" y="1987550"/>
          <p14:tracePt t="8309" x="1371600" y="1987550"/>
          <p14:tracePt t="8326" x="1473200" y="1987550"/>
          <p14:tracePt t="8345" x="1606550" y="2012950"/>
          <p14:tracePt t="8359" x="1778000" y="2019300"/>
          <p14:tracePt t="8376" x="1955800" y="2019300"/>
          <p14:tracePt t="8392" x="2171700" y="2032000"/>
          <p14:tracePt t="8409" x="2374900" y="2032000"/>
          <p14:tracePt t="8426" x="2584450" y="2032000"/>
          <p14:tracePt t="8443" x="2908300" y="2038350"/>
          <p14:tracePt t="8459" x="3124200" y="2032000"/>
          <p14:tracePt t="8476" x="3346450" y="2038350"/>
          <p14:tracePt t="8493" x="3587750" y="2019300"/>
          <p14:tracePt t="8513" x="3829050" y="2006600"/>
          <p14:tracePt t="8531" x="4051300" y="2000250"/>
          <p14:tracePt t="8542" x="4254500" y="1993900"/>
          <p14:tracePt t="8561" x="4464050" y="1993900"/>
          <p14:tracePt t="8576" x="4730750" y="1993900"/>
          <p14:tracePt t="8595" x="5016500" y="1993900"/>
          <p14:tracePt t="8610" x="5295900" y="1993900"/>
          <p14:tracePt t="8629" x="5734050" y="1993900"/>
          <p14:tracePt t="8643" x="5873750" y="1987550"/>
          <p14:tracePt t="8663" x="6305550" y="1974850"/>
          <p14:tracePt t="8676" x="6584950" y="1974850"/>
          <p14:tracePt t="8693" x="6851650" y="1974850"/>
          <p14:tracePt t="8709" x="7099300" y="1962150"/>
          <p14:tracePt t="8726" x="7315200" y="1962150"/>
          <p14:tracePt t="8742" x="7499350" y="1955800"/>
          <p14:tracePt t="8759" x="7677150" y="1955800"/>
          <p14:tracePt t="8776" x="7816850" y="1949450"/>
          <p14:tracePt t="8796" x="7988300" y="1936750"/>
          <p14:tracePt t="8809" x="8026400" y="1943100"/>
          <p14:tracePt t="8826" x="8045450" y="1943100"/>
          <p14:tracePt t="8891" x="8045450" y="1949450"/>
          <p14:tracePt t="8905" x="8045450" y="1968500"/>
          <p14:tracePt t="8911" x="8045450" y="2006600"/>
          <p14:tracePt t="8926" x="8007350" y="2139950"/>
          <p14:tracePt t="8943" x="7943850" y="2311400"/>
          <p14:tracePt t="8959" x="7905750" y="2584450"/>
          <p14:tracePt t="8976" x="7867650" y="2927350"/>
          <p14:tracePt t="8993" x="7835900" y="3289300"/>
          <p14:tracePt t="9009" x="7778750" y="3600450"/>
          <p14:tracePt t="9030" x="7753350" y="4006850"/>
          <p14:tracePt t="9040" x="7734300" y="4102100"/>
          <p14:tracePt t="9048" x="7727950" y="4210050"/>
          <p14:tracePt t="9055" x="7708900" y="4292600"/>
          <p14:tracePt t="9066" x="7696200" y="4375150"/>
          <p14:tracePt t="9079" x="7683500" y="4514850"/>
          <p14:tracePt t="9096" x="7658100" y="4616450"/>
          <p14:tracePt t="9110" x="7613650" y="4654550"/>
          <p14:tracePt t="9126" x="7543800" y="4673600"/>
          <p14:tracePt t="9142" x="7467600" y="4692650"/>
          <p14:tracePt t="9159" x="7334250" y="4699000"/>
          <p14:tracePt t="9176" x="7099300" y="4705350"/>
          <p14:tracePt t="9192" x="6743700" y="4705350"/>
          <p14:tracePt t="9209" x="6330950" y="4711700"/>
          <p14:tracePt t="9226" x="5848350" y="4705350"/>
          <p14:tracePt t="9246" x="5213350" y="4692650"/>
          <p14:tracePt t="9265" x="4806950" y="4679950"/>
          <p14:tracePt t="9276" x="4400550" y="4629150"/>
          <p14:tracePt t="9292" x="4070350" y="4629150"/>
          <p14:tracePt t="9309" x="3797300" y="4629150"/>
          <p14:tracePt t="9328" x="3543300" y="4610100"/>
          <p14:tracePt t="9345" x="3327400" y="4597400"/>
          <p14:tracePt t="9359" x="3124200" y="4584700"/>
          <p14:tracePt t="9376" x="2959100" y="4584700"/>
          <p14:tracePt t="9392" x="2806700" y="4572000"/>
          <p14:tracePt t="9409" x="2673350" y="4546600"/>
          <p14:tracePt t="9426" x="2552700" y="4514850"/>
          <p14:tracePt t="9443" x="2349500" y="4470400"/>
          <p14:tracePt t="9459" x="2216150" y="4425950"/>
          <p14:tracePt t="9476" x="2114550" y="4419600"/>
          <p14:tracePt t="9493" x="2038350" y="4400550"/>
          <p14:tracePt t="9509" x="2012950" y="4375150"/>
          <p14:tracePt t="9530" x="2012950" y="4356100"/>
          <p14:tracePt t="9545" x="2025650" y="4337050"/>
          <p14:tracePt t="9559" x="2038350" y="4337050"/>
          <p14:tracePt t="9576" x="2057400" y="4349750"/>
          <p14:tracePt t="9595" x="2082800" y="4381500"/>
          <p14:tracePt t="9657" x="2076450" y="4381500"/>
          <p14:tracePt t="9663" x="2070100" y="4368800"/>
          <p14:tracePt t="9676" x="2032000" y="4349750"/>
          <p14:tracePt t="9692" x="1981200" y="4337050"/>
          <p14:tracePt t="9709" x="1924050" y="4311650"/>
          <p14:tracePt t="9726" x="1898650" y="4267200"/>
          <p14:tracePt t="9743" x="1892300" y="4229100"/>
          <p14:tracePt t="9759" x="1911350" y="4159250"/>
          <p14:tracePt t="9781" x="1943100" y="4076700"/>
          <p14:tracePt t="9792" x="1993900" y="3962400"/>
          <p14:tracePt t="9809" x="2063750" y="3841750"/>
          <p14:tracePt t="9828" x="2228850" y="3644900"/>
          <p14:tracePt t="9845" x="2387600" y="3479800"/>
          <p14:tracePt t="9859" x="2470150" y="3397250"/>
          <p14:tracePt t="9876" x="2762250" y="3194050"/>
          <p14:tracePt t="9893" x="2940050" y="3079750"/>
          <p14:tracePt t="9909" x="3067050" y="3003550"/>
          <p14:tracePt t="9926" x="3175000" y="2921000"/>
          <p14:tracePt t="9943" x="3270250" y="2832100"/>
          <p14:tracePt t="9959" x="3321050" y="2743200"/>
          <p14:tracePt t="9976" x="3333750" y="2692400"/>
          <p14:tracePt t="9993" x="3333750" y="2667000"/>
          <p14:tracePt t="10009" x="3333750" y="2654300"/>
          <p14:tracePt t="10062" x="3340100" y="2654300"/>
          <p14:tracePt t="10076" x="3359150" y="2641600"/>
          <p14:tracePt t="10095" x="3378200" y="2628900"/>
          <p14:tracePt t="10109" x="3384550" y="2622550"/>
          <p14:tracePt t="10161" x="3390900" y="2622550"/>
          <p14:tracePt t="10372" x="3397250" y="2622550"/>
          <p14:tracePt t="10483" x="3352800" y="2609850"/>
          <p14:tracePt t="10493" x="3321050" y="2603500"/>
          <p14:tracePt t="10499" x="3263900" y="2603500"/>
          <p14:tracePt t="10509" x="3213100" y="2603500"/>
          <p14:tracePt t="10530" x="3136900" y="2590800"/>
          <p14:tracePt t="10542" x="3086100" y="2584450"/>
          <p14:tracePt t="10559" x="3022600" y="2578100"/>
          <p14:tracePt t="10578" x="2952750" y="2546350"/>
          <p14:tracePt t="10597" x="2819400" y="2489200"/>
          <p14:tracePt t="10610" x="2774950" y="2463800"/>
          <p14:tracePt t="10626" x="2698750" y="2444750"/>
          <p14:tracePt t="10642" x="2641600" y="2444750"/>
          <p14:tracePt t="10662" x="2609850" y="2444750"/>
          <p14:tracePt t="10676" x="2590800" y="2444750"/>
          <p14:tracePt t="10710" x="2584450" y="2444750"/>
          <p14:tracePt t="10806" x="2578100" y="2444750"/>
          <p14:tracePt t="10811" x="2559050" y="2438400"/>
          <p14:tracePt t="10830" x="2533650" y="2400300"/>
          <p14:tracePt t="10845" x="2514600" y="2355850"/>
          <p14:tracePt t="10861" x="2501900" y="2305050"/>
          <p14:tracePt t="10877" x="2501900" y="2266950"/>
          <p14:tracePt t="10895" x="2501900" y="2241550"/>
          <p14:tracePt t="10911" x="2533650" y="2203450"/>
          <p14:tracePt t="10926" x="2552700" y="2159000"/>
          <p14:tracePt t="10943" x="2571750" y="2120900"/>
          <p14:tracePt t="10960" x="2584450" y="2101850"/>
          <p14:tracePt t="10976" x="2597150" y="2082800"/>
          <p14:tracePt t="10997" x="2628900" y="2063750"/>
          <p14:tracePt t="11012" x="2635250" y="2038350"/>
          <p14:tracePt t="11026" x="2641600" y="2025650"/>
          <p14:tracePt t="11039" x="2654300" y="2000250"/>
          <p14:tracePt t="11044" x="2667000" y="1993900"/>
          <p14:tracePt t="11059" x="2698750" y="1981200"/>
          <p14:tracePt t="11078" x="2717800" y="1974850"/>
          <p14:tracePt t="11095" x="2755900" y="1962150"/>
          <p14:tracePt t="11109" x="2781300" y="1943100"/>
          <p14:tracePt t="11126" x="2813050" y="1930400"/>
          <p14:tracePt t="11143" x="2825750" y="1930400"/>
          <p14:tracePt t="11160" x="2838450" y="1924050"/>
          <p14:tracePt t="11176" x="2870200" y="1917700"/>
          <p14:tracePt t="11193" x="2914650" y="1917700"/>
          <p14:tracePt t="11209" x="2984500" y="1917700"/>
          <p14:tracePt t="11226" x="3054350" y="1917700"/>
          <p14:tracePt t="11243" x="3175000" y="1917700"/>
          <p14:tracePt t="11259" x="3257550" y="1917700"/>
          <p14:tracePt t="11278" x="3333750" y="1936750"/>
          <p14:tracePt t="11293" x="3371850" y="1968500"/>
          <p14:tracePt t="11309" x="3378200" y="2032000"/>
          <p14:tracePt t="11326" x="3359150" y="2114550"/>
          <p14:tracePt t="11344" x="3276600" y="2222500"/>
          <p14:tracePt t="11359" x="3162300" y="2355850"/>
          <p14:tracePt t="11376" x="3028950" y="2470150"/>
          <p14:tracePt t="11393" x="2870200" y="2540000"/>
          <p14:tracePt t="11413" x="2590800" y="2673350"/>
          <p14:tracePt t="11426" x="2508250" y="2743200"/>
          <p14:tracePt t="11443" x="2324100" y="2857500"/>
          <p14:tracePt t="11460" x="2114550" y="2965450"/>
          <p14:tracePt t="11476" x="2057400" y="2978150"/>
          <p14:tracePt t="11558" x="2057400" y="2984500"/>
          <p14:tracePt t="11580" x="2044700" y="2990850"/>
          <p14:tracePt t="11595" x="2019300" y="2990850"/>
          <p14:tracePt t="11610" x="1943100" y="2990850"/>
          <p14:tracePt t="11628" x="1797050" y="3009900"/>
          <p14:tracePt t="11643" x="1746250" y="3016250"/>
          <p14:tracePt t="11659" x="1644650" y="3028950"/>
          <p14:tracePt t="11676" x="1581150" y="3028950"/>
          <p14:tracePt t="11693" x="1543050" y="3028950"/>
          <p14:tracePt t="11709" x="1524000" y="3028950"/>
          <p14:tracePt t="11726" x="1511300" y="3022600"/>
          <p14:tracePt t="11747" x="1498600" y="3016250"/>
          <p14:tracePt t="11759" x="1485900" y="2978150"/>
          <p14:tracePt t="11776" x="1479550" y="2927350"/>
          <p14:tracePt t="11792" x="1485900" y="2889250"/>
          <p14:tracePt t="11809" x="1473200" y="2806700"/>
          <p14:tracePt t="11826" x="1466850" y="2749550"/>
          <p14:tracePt t="11845" x="1460500" y="2724150"/>
          <p14:tracePt t="11859" x="1473200" y="2711450"/>
          <p14:tracePt t="11880" x="1504950" y="2679700"/>
          <p14:tracePt t="11887" x="1530350" y="2660650"/>
          <p14:tracePt t="11894" x="1555750" y="2647950"/>
          <p14:tracePt t="11909" x="1625600" y="2628900"/>
          <p14:tracePt t="11926" x="1689100" y="2609850"/>
          <p14:tracePt t="11942" x="1778000" y="2597150"/>
          <p14:tracePt t="11959" x="1885950" y="2584450"/>
          <p14:tracePt t="11976" x="1987550" y="2584450"/>
          <p14:tracePt t="11993" x="2082800" y="2584450"/>
          <p14:tracePt t="11996" x="2120900" y="2584450"/>
          <p14:tracePt t="12009" x="2159000" y="2590800"/>
          <p14:tracePt t="12031" x="2260600" y="2622550"/>
          <p14:tracePt t="12040" x="2286000" y="2635250"/>
          <p14:tracePt t="12045" x="2311400" y="2654300"/>
          <p14:tracePt t="12051" x="2330450" y="2667000"/>
          <p14:tracePt t="12059" x="2336800" y="2673350"/>
          <p14:tracePt t="12077" x="2336800" y="2692400"/>
          <p14:tracePt t="12094" x="2343150" y="2724150"/>
          <p14:tracePt t="12110" x="2343150" y="2768600"/>
          <p14:tracePt t="12126" x="2343150" y="2832100"/>
          <p14:tracePt t="12143" x="2343150" y="2889250"/>
          <p14:tracePt t="12159" x="2343150" y="2959100"/>
          <p14:tracePt t="12176" x="2336800" y="3016250"/>
          <p14:tracePt t="12193" x="2317750" y="3054350"/>
          <p14:tracePt t="12209" x="2279650" y="3086100"/>
          <p14:tracePt t="12226" x="2228850" y="3111500"/>
          <p14:tracePt t="12243" x="2139950" y="3143250"/>
          <p14:tracePt t="12264" x="2089150" y="3155950"/>
          <p14:tracePt t="12276" x="2025650" y="3155950"/>
          <p14:tracePt t="12293" x="1962150" y="3136900"/>
          <p14:tracePt t="12309" x="1892300" y="3105150"/>
          <p14:tracePt t="12326" x="1841500" y="3067050"/>
          <p14:tracePt t="12345" x="1797050" y="3028950"/>
          <p14:tracePt t="12350" x="1797050" y="3022600"/>
          <p14:tracePt t="12359" x="1790700" y="3003550"/>
          <p14:tracePt t="12376" x="1790700" y="2952750"/>
          <p14:tracePt t="12393" x="1790700" y="2870200"/>
          <p14:tracePt t="12413" x="1835150" y="2768600"/>
          <p14:tracePt t="12426" x="1847850" y="2749550"/>
          <p14:tracePt t="12443" x="1911350" y="2711450"/>
          <p14:tracePt t="12459" x="1974850" y="2686050"/>
          <p14:tracePt t="12476" x="2082800" y="2654300"/>
          <p14:tracePt t="12497" x="2235200" y="2635250"/>
          <p14:tracePt t="12509" x="2374900" y="2635250"/>
          <p14:tracePt t="12530" x="2495550" y="2667000"/>
          <p14:tracePt t="12543" x="2578100" y="2724150"/>
          <p14:tracePt t="12559" x="2628900" y="2794000"/>
          <p14:tracePt t="12576" x="2660650" y="2889250"/>
          <p14:tracePt t="12596" x="2641600" y="2990850"/>
          <p14:tracePt t="12610" x="2609850" y="3079750"/>
          <p14:tracePt t="12627" x="2571750" y="3162300"/>
          <p14:tracePt t="12644" x="2565400" y="3187700"/>
          <p14:tracePt t="12659" x="2584450" y="3206750"/>
          <p14:tracePt t="12676" x="2654300" y="3225800"/>
          <p14:tracePt t="12693" x="2762250" y="3225800"/>
          <p14:tracePt t="12709" x="2921000" y="3232150"/>
          <p14:tracePt t="12726" x="3092450" y="3232150"/>
          <p14:tracePt t="12743" x="3232150" y="3263900"/>
          <p14:tracePt t="12759" x="3359150" y="3308350"/>
          <p14:tracePt t="12778" x="3416300" y="3340100"/>
          <p14:tracePt t="12792" x="3448050" y="3371850"/>
          <p14:tracePt t="12826" x="3448050" y="3378200"/>
          <p14:tracePt t="12922" x="3448050" y="3384550"/>
          <p14:tracePt t="12988" x="3441700" y="3384550"/>
          <p14:tracePt t="13004" x="3435350" y="3390900"/>
          <p14:tracePt t="13014" x="3422650" y="3390900"/>
          <p14:tracePt t="13031" x="3403600" y="3397250"/>
          <p14:tracePt t="13045" x="3378200" y="3397250"/>
          <p14:tracePt t="13059" x="3340100" y="3397250"/>
          <p14:tracePt t="13076" x="3295650" y="3397250"/>
          <p14:tracePt t="13095" x="3232150" y="3397250"/>
          <p14:tracePt t="13109" x="3187700" y="3397250"/>
          <p14:tracePt t="13127" x="3143250" y="3371850"/>
          <p14:tracePt t="13143" x="3105150" y="3371850"/>
          <p14:tracePt t="13159" x="3067050" y="3365500"/>
          <p14:tracePt t="13176" x="3028950" y="3340100"/>
          <p14:tracePt t="13193" x="2997200" y="3321050"/>
          <p14:tracePt t="13209" x="2959100" y="3302000"/>
          <p14:tracePt t="13226" x="2933700" y="3270250"/>
          <p14:tracePt t="13248" x="2921000" y="3206750"/>
          <p14:tracePt t="13261" x="2914650" y="3168650"/>
          <p14:tracePt t="13276" x="2908300" y="3136900"/>
          <p14:tracePt t="13295" x="2895600" y="3105150"/>
          <p14:tracePt t="13309" x="2895600" y="3067050"/>
          <p14:tracePt t="13326" x="2895600" y="3016250"/>
          <p14:tracePt t="13344" x="2895600" y="2965450"/>
          <p14:tracePt t="13359" x="2921000" y="2901950"/>
          <p14:tracePt t="13376" x="2940050" y="2844800"/>
          <p14:tracePt t="13393" x="2952750" y="2800350"/>
          <p14:tracePt t="13413" x="2984500" y="2762250"/>
          <p14:tracePt t="13426" x="3003550" y="2749550"/>
          <p14:tracePt t="13443" x="3060700" y="2730500"/>
          <p14:tracePt t="13459" x="3194050" y="2692400"/>
          <p14:tracePt t="13479" x="3289300" y="2686050"/>
          <p14:tracePt t="13493" x="3365500" y="2698750"/>
          <p14:tracePt t="13509" x="3429000" y="2743200"/>
          <p14:tracePt t="13530" x="3473450" y="2794000"/>
          <p14:tracePt t="13542" x="3505200" y="2870200"/>
          <p14:tracePt t="13559" x="3568700" y="2978150"/>
          <p14:tracePt t="13576" x="3575050" y="3105150"/>
          <p14:tracePt t="13597" x="3530600" y="3270250"/>
          <p14:tracePt t="13610" x="3498850" y="3327400"/>
          <p14:tracePt t="13627" x="3365500" y="3448050"/>
          <p14:tracePt t="13644" x="3244850" y="3505200"/>
          <p14:tracePt t="13659" x="3168650" y="3530600"/>
          <p14:tracePt t="13676" x="2921000" y="3600450"/>
          <p14:tracePt t="13693" x="2755900" y="3619500"/>
          <p14:tracePt t="13709" x="2609850" y="3638550"/>
          <p14:tracePt t="13726" x="2470150" y="3632200"/>
          <p14:tracePt t="13743" x="2362200" y="3625850"/>
          <p14:tracePt t="13762" x="2279650" y="3619500"/>
          <p14:tracePt t="13776" x="2222500" y="3619500"/>
          <p14:tracePt t="13793" x="2178050" y="3619500"/>
          <p14:tracePt t="13810" x="2139950" y="3613150"/>
          <p14:tracePt t="13826" x="2108200" y="3613150"/>
          <p14:tracePt t="13844" x="2063750" y="3587750"/>
          <p14:tracePt t="13859" x="2032000" y="3568700"/>
          <p14:tracePt t="13876" x="2000250" y="3549650"/>
          <p14:tracePt t="13893" x="1955800" y="3530600"/>
          <p14:tracePt t="13912" x="1917700" y="3517900"/>
          <p14:tracePt t="13926" x="1911350" y="3517900"/>
          <p14:tracePt t="13988" x="1905000" y="3517900"/>
          <p14:tracePt t="13999" x="1885950" y="3517900"/>
          <p14:tracePt t="14012" x="1828800" y="3543300"/>
          <p14:tracePt t="14026" x="1809750" y="3543300"/>
          <p14:tracePt t="14040" x="1771650" y="3549650"/>
          <p14:tracePt t="14046" x="1758950" y="3549650"/>
          <p14:tracePt t="14051" x="1739900" y="3549650"/>
          <p14:tracePt t="14059" x="1727200" y="3543300"/>
          <p14:tracePt t="14080" x="1676400" y="3505200"/>
          <p14:tracePt t="14095" x="1644650" y="3454400"/>
          <p14:tracePt t="14109" x="1631950" y="3409950"/>
          <p14:tracePt t="14127" x="1631950" y="3365500"/>
          <p14:tracePt t="14143" x="1631950" y="3302000"/>
          <p14:tracePt t="14161" x="1638300" y="3257550"/>
          <p14:tracePt t="14178" x="1657350" y="3219450"/>
          <p14:tracePt t="14193" x="1670050" y="3187700"/>
          <p14:tracePt t="14210" x="1689100" y="3155950"/>
          <p14:tracePt t="14226" x="1714500" y="3130550"/>
          <p14:tracePt t="14243" x="1816100" y="3092450"/>
          <p14:tracePt t="14264" x="1911350" y="3073400"/>
          <p14:tracePt t="14278" x="2012950" y="3073400"/>
          <p14:tracePt t="14294" x="2076450" y="3086100"/>
          <p14:tracePt t="14309" x="2165350" y="3117850"/>
          <p14:tracePt t="14326" x="2228850" y="3162300"/>
          <p14:tracePt t="14345" x="2305050" y="3206750"/>
          <p14:tracePt t="14359" x="2336800" y="3244850"/>
          <p14:tracePt t="14376" x="2343150" y="3282950"/>
          <p14:tracePt t="14393" x="2343150" y="3340100"/>
          <p14:tracePt t="14409" x="2336800" y="3397250"/>
          <p14:tracePt t="14426" x="2311400" y="3467100"/>
          <p14:tracePt t="14443" x="2273300" y="3530600"/>
          <p14:tracePt t="14459" x="2222500" y="3594100"/>
          <p14:tracePt t="14476" x="2184400" y="3606800"/>
          <p14:tracePt t="14492" x="2152650" y="3619500"/>
          <p14:tracePt t="14509" x="2133600" y="3619500"/>
          <p14:tracePt t="14530" x="2120900" y="3619500"/>
          <p14:tracePt t="14543" x="2114550" y="3619500"/>
          <p14:tracePt t="14612" x="2101850" y="3619500"/>
          <p14:tracePt t="14622" x="2089150" y="3606800"/>
          <p14:tracePt t="14629" x="2070100" y="3606800"/>
          <p14:tracePt t="14643" x="2032000" y="3606800"/>
          <p14:tracePt t="14661" x="2000250" y="3606800"/>
          <p14:tracePt t="14676" x="1974850" y="3606800"/>
          <p14:tracePt t="14693" x="1962150" y="3613150"/>
          <p14:tracePt t="14709" x="1936750" y="3613150"/>
          <p14:tracePt t="14726" x="1917700" y="3613150"/>
          <p14:tracePt t="14743" x="1873250" y="3613150"/>
          <p14:tracePt t="14759" x="1797050" y="3600450"/>
          <p14:tracePt t="14776" x="1720850" y="3575050"/>
          <p14:tracePt t="14793" x="1663700" y="3536950"/>
          <p14:tracePt t="14809" x="1625600" y="3492500"/>
          <p14:tracePt t="14826" x="1606550" y="3422650"/>
          <p14:tracePt t="14829" x="1606550" y="3397250"/>
          <p14:tracePt t="14845" x="1612900" y="3352800"/>
          <p14:tracePt t="14860" x="1631950" y="3308350"/>
          <p14:tracePt t="14876" x="1663700" y="3263900"/>
          <p14:tracePt t="14892" x="1701800" y="3225800"/>
          <p14:tracePt t="14909" x="1765300" y="3194050"/>
          <p14:tracePt t="14926" x="1841500" y="3149600"/>
          <p14:tracePt t="14943" x="1987550" y="3124200"/>
          <p14:tracePt t="14959" x="2152650" y="3117850"/>
          <p14:tracePt t="14978" x="2286000" y="3130550"/>
          <p14:tracePt t="14993" x="2355850" y="3168650"/>
          <p14:tracePt t="15009" x="2355850" y="3194050"/>
          <p14:tracePt t="15030" x="2336800" y="3270250"/>
          <p14:tracePt t="15041" x="2324100" y="3308350"/>
          <p14:tracePt t="15048" x="2298700" y="3352800"/>
          <p14:tracePt t="15059" x="2266950" y="3429000"/>
          <p14:tracePt t="15076" x="2209800" y="3505200"/>
          <p14:tracePt t="15095" x="2178050" y="3562350"/>
          <p14:tracePt t="15110" x="2139950" y="3594100"/>
          <p14:tracePt t="15126" x="2089150" y="3613150"/>
          <p14:tracePt t="15143" x="2051050" y="3625850"/>
          <p14:tracePt t="15159" x="2038350" y="3625850"/>
          <p14:tracePt t="15176" x="2032000" y="3613150"/>
          <p14:tracePt t="15192" x="2032000" y="3581400"/>
          <p14:tracePt t="15209" x="2038350" y="3543300"/>
          <p14:tracePt t="15226" x="2082800" y="3511550"/>
          <p14:tracePt t="15229" x="2114550" y="3492500"/>
          <p14:tracePt t="15243" x="2159000" y="3479800"/>
          <p14:tracePt t="15263" x="2324100" y="3422650"/>
          <p14:tracePt t="15280" x="2482850" y="3371850"/>
          <p14:tracePt t="15292" x="2673350" y="3327400"/>
          <p14:tracePt t="15309" x="2813050" y="3263900"/>
          <p14:tracePt t="15331" x="2965450" y="3257550"/>
          <p14:tracePt t="15344" x="3098800" y="3257550"/>
          <p14:tracePt t="15359" x="3194050" y="3263900"/>
          <p14:tracePt t="15376" x="3251200" y="3263900"/>
          <p14:tracePt t="15393" x="3263900" y="3263900"/>
          <p14:tracePt t="15443" x="3276600" y="3263900"/>
          <p14:tracePt t="15459" x="3276600" y="3270250"/>
          <p14:tracePt t="15493" x="3289300" y="3263900"/>
          <p14:tracePt t="15509" x="3308350" y="3244850"/>
          <p14:tracePt t="15530" x="3327400" y="3244850"/>
          <p14:tracePt t="15579" x="3321050" y="3244850"/>
          <p14:tracePt t="15595" x="3314700" y="3244850"/>
          <p14:tracePt t="15610" x="3289300" y="3244850"/>
          <p14:tracePt t="15627" x="3238500" y="3282950"/>
          <p14:tracePt t="15644" x="3175000" y="3282950"/>
          <p14:tracePt t="15659" x="3124200" y="3282950"/>
          <p14:tracePt t="15676" x="3092450" y="3282950"/>
          <p14:tracePt t="15693" x="3073400" y="3289300"/>
          <p14:tracePt t="15709" x="3048000" y="3289300"/>
          <p14:tracePt t="15725" x="3041650" y="3282950"/>
          <p14:tracePt t="15742" x="3022600" y="3282950"/>
          <p14:tracePt t="15760" x="3009900" y="3276600"/>
          <p14:tracePt t="15780" x="2965450" y="3238500"/>
          <p14:tracePt t="15792" x="2959100" y="3225800"/>
          <p14:tracePt t="15809" x="2940050" y="3200400"/>
          <p14:tracePt t="15826" x="2914650" y="3175000"/>
          <p14:tracePt t="15827" x="2901950" y="3162300"/>
          <p14:tracePt t="15845" x="2895600" y="3136900"/>
          <p14:tracePt t="15859" x="2889250" y="3117850"/>
          <p14:tracePt t="15876" x="2889250" y="3086100"/>
          <p14:tracePt t="15893" x="2889250" y="3060700"/>
          <p14:tracePt t="15911" x="2889250" y="3041650"/>
          <p14:tracePt t="15926" x="2901950" y="3016250"/>
          <p14:tracePt t="15942" x="2908300" y="2984500"/>
          <p14:tracePt t="15959" x="2933700" y="2965450"/>
          <p14:tracePt t="15976" x="2952750" y="2946400"/>
          <p14:tracePt t="15993" x="2984500" y="2933700"/>
          <p14:tracePt t="16014" x="3022600" y="2901950"/>
          <p14:tracePt t="16033" x="3067050" y="2882900"/>
          <p14:tracePt t="16044" x="3092450" y="2851150"/>
          <p14:tracePt t="16051" x="3117850" y="2844800"/>
          <p14:tracePt t="16059" x="3143250" y="2844800"/>
          <p14:tracePt t="16077" x="3219450" y="2838450"/>
          <p14:tracePt t="16095" x="3295650" y="2832100"/>
          <p14:tracePt t="16110" x="3346450" y="2832100"/>
          <p14:tracePt t="16126" x="3390900" y="2832100"/>
          <p14:tracePt t="16145" x="3409950" y="2844800"/>
          <p14:tracePt t="16159" x="3435350" y="2863850"/>
          <p14:tracePt t="16176" x="3460750" y="2882900"/>
          <p14:tracePt t="16193" x="3486150" y="2889250"/>
          <p14:tracePt t="16209" x="3492500" y="2895600"/>
          <p14:tracePt t="16243" x="3492500" y="2914650"/>
          <p14:tracePt t="16259" x="3492500" y="2927350"/>
          <p14:tracePt t="16280" x="3492500" y="2971800"/>
          <p14:tracePt t="16294" x="3492500" y="3028950"/>
          <p14:tracePt t="16309" x="3492500" y="3086100"/>
          <p14:tracePt t="16326" x="3460750" y="3143250"/>
          <p14:tracePt t="16345" x="3429000" y="3194050"/>
          <p14:tracePt t="16359" x="3403600" y="3238500"/>
          <p14:tracePt t="16376" x="3384550" y="3270250"/>
          <p14:tracePt t="16392" x="3359150" y="3295650"/>
          <p14:tracePt t="16409" x="3346450" y="3321050"/>
          <p14:tracePt t="16426" x="3321050" y="3346450"/>
          <p14:tracePt t="16443" x="3276600" y="3371850"/>
          <p14:tracePt t="16445" x="3244850" y="3384550"/>
          <p14:tracePt t="16460" x="3194050" y="3397250"/>
          <p14:tracePt t="16476" x="3149600" y="3397250"/>
          <p14:tracePt t="16493" x="3098800" y="3397250"/>
          <p14:tracePt t="16509" x="3048000" y="3397250"/>
          <p14:tracePt t="16530" x="3028950" y="3397250"/>
          <p14:tracePt t="16559" x="3022600" y="3390900"/>
          <p14:tracePt t="16579" x="3022600" y="3359150"/>
          <p14:tracePt t="16595" x="3022600" y="3340100"/>
          <p14:tracePt t="16610" x="3022600" y="3289300"/>
          <p14:tracePt t="16626" x="3022600" y="3251200"/>
          <p14:tracePt t="16643" x="3022600" y="3232150"/>
          <p14:tracePt t="16663" x="3028950" y="3225800"/>
          <p14:tracePt t="16676" x="3035300" y="3219450"/>
          <p14:tracePt t="16693" x="3048000" y="3219450"/>
          <p14:tracePt t="16709" x="3073400" y="3219450"/>
          <p14:tracePt t="16726" x="3117850" y="3225800"/>
          <p14:tracePt t="16743" x="3168650" y="3251200"/>
          <p14:tracePt t="16759" x="3213100" y="3282950"/>
          <p14:tracePt t="16776" x="3251200" y="3308350"/>
          <p14:tracePt t="16793" x="3270250" y="3321050"/>
          <p14:tracePt t="16809" x="3270250" y="3340100"/>
          <p14:tracePt t="16826" x="3270250" y="3359150"/>
          <p14:tracePt t="16846" x="3251200" y="3403600"/>
          <p14:tracePt t="16859" x="3238500" y="3416300"/>
          <p14:tracePt t="16923" x="3244850" y="3416300"/>
          <p14:tracePt t="16943" x="3327400" y="3416300"/>
          <p14:tracePt t="16959" x="3429000" y="3422650"/>
          <p14:tracePt t="16976" x="3568700" y="3422650"/>
          <p14:tracePt t="16993" x="3746500" y="3416300"/>
          <p14:tracePt t="17009" x="3962400" y="3409950"/>
          <p14:tracePt t="17012" x="4057650" y="3390900"/>
          <p14:tracePt t="17030" x="4248150" y="3378200"/>
          <p14:tracePt t="17045" x="4381500" y="3371850"/>
          <p14:tracePt t="17059" x="4451350" y="3371850"/>
          <p14:tracePt t="17095" x="4451350" y="3365500"/>
          <p14:tracePt t="17126" x="4445000" y="3365500"/>
          <p14:tracePt t="17143" x="4438650" y="3365500"/>
          <p14:tracePt t="17253" x="4432300" y="3365500"/>
          <p14:tracePt t="17260" x="4406900" y="3365500"/>
          <p14:tracePt t="17280" x="4362450" y="3365500"/>
          <p14:tracePt t="17293" x="4324350" y="3365500"/>
          <p14:tracePt t="17310" x="4292600" y="3365500"/>
          <p14:tracePt t="17329" x="4260850" y="3365500"/>
          <p14:tracePt t="17345" x="4222750" y="3359150"/>
          <p14:tracePt t="17348" x="4203700" y="3352800"/>
          <p14:tracePt t="17361" x="4171950" y="3340100"/>
          <p14:tracePt t="17376" x="4133850" y="3327400"/>
          <p14:tracePt t="17396" x="4102100" y="3321050"/>
          <p14:tracePt t="17426" x="4095750" y="3321050"/>
          <p14:tracePt t="17476" x="4095750" y="3314700"/>
          <p14:tracePt t="17499" x="4089400" y="3314700"/>
          <p14:tracePt t="17513" x="4083050" y="3314700"/>
          <p14:tracePt t="17526" x="4076700" y="3308350"/>
          <p14:tracePt t="17534" x="4070350" y="3308350"/>
          <p14:tracePt t="17562" x="4070350" y="3302000"/>
          <p14:tracePt t="17579" x="4064000" y="3289300"/>
          <p14:tracePt t="17596" x="4064000" y="3276600"/>
          <p14:tracePt t="17610" x="4064000" y="3263900"/>
          <p14:tracePt t="17627" x="4057650" y="3251200"/>
          <p14:tracePt t="17643" x="4051300" y="3244850"/>
          <p14:tracePt t="17661" x="4051300" y="3238500"/>
          <p14:tracePt t="17771" x="4057650" y="3238500"/>
          <p14:tracePt t="17786" x="4064000" y="3232150"/>
          <p14:tracePt t="17794" x="4070350" y="3232150"/>
          <p14:tracePt t="17809" x="4089400" y="3232150"/>
          <p14:tracePt t="17826" x="4108450" y="3232150"/>
          <p14:tracePt t="17829" x="4121150" y="3232150"/>
          <p14:tracePt t="17845" x="4159250" y="3232150"/>
          <p14:tracePt t="17859" x="4197350" y="3232150"/>
          <p14:tracePt t="17876" x="4216400" y="3232150"/>
          <p14:tracePt t="17893" x="4229100" y="3232150"/>
          <p14:tracePt t="17911" x="4235450" y="3219450"/>
          <p14:tracePt t="17926" x="4254500" y="3219450"/>
          <p14:tracePt t="17943" x="4267200" y="3219450"/>
          <p14:tracePt t="17959" x="4279900" y="3219450"/>
          <p14:tracePt t="17976" x="4286250" y="3219450"/>
          <p14:tracePt t="18107" x="4292600" y="3219450"/>
          <p14:tracePt t="18117" x="4311650" y="3219450"/>
          <p14:tracePt t="18126" x="4337050" y="3219450"/>
          <p14:tracePt t="18143" x="4375150" y="3219450"/>
          <p14:tracePt t="18159" x="4413250" y="3219450"/>
          <p14:tracePt t="18176" x="4438650" y="3219450"/>
          <p14:tracePt t="18193" x="4445000" y="3219450"/>
          <p14:tracePt t="18332" x="4451350" y="3219450"/>
          <p14:tracePt t="18408" x="4476750" y="3219450"/>
          <p14:tracePt t="18411" x="4502150" y="3219450"/>
          <p14:tracePt t="18426" x="4533900" y="3219450"/>
          <p14:tracePt t="18443" x="4603750" y="3232150"/>
          <p14:tracePt t="18459" x="4692650" y="3251200"/>
          <p14:tracePt t="18477" x="4870450" y="3270250"/>
          <p14:tracePt t="18493" x="4984750" y="3276600"/>
          <p14:tracePt t="18510" x="5073650" y="3289300"/>
          <p14:tracePt t="18532" x="5124450" y="3295650"/>
          <p14:tracePt t="18542" x="5156200" y="3295650"/>
          <p14:tracePt t="18559" x="5181600" y="3295650"/>
          <p14:tracePt t="18577" x="5194300" y="3295650"/>
          <p14:tracePt t="18595" x="5226050" y="3295650"/>
          <p14:tracePt t="18600" x="5245100" y="3295650"/>
          <p14:tracePt t="18610" x="5270500" y="3295650"/>
          <p14:tracePt t="18627" x="5340350" y="3295650"/>
          <p14:tracePt t="18644" x="5365750" y="3295650"/>
          <p14:tracePt t="18659" x="5378450" y="3295650"/>
          <p14:tracePt t="18676" x="5397500" y="3295650"/>
          <p14:tracePt t="18693" x="5435600" y="3295650"/>
          <p14:tracePt t="18709" x="5505450" y="3295650"/>
          <p14:tracePt t="18726" x="5562600" y="3295650"/>
          <p14:tracePt t="18743" x="5607050" y="3289300"/>
          <p14:tracePt t="18759" x="5638800" y="3289300"/>
          <p14:tracePt t="18781" x="5645150" y="3289300"/>
          <p14:tracePt t="18955" x="5645150" y="3282950"/>
          <p14:tracePt t="18973" x="5638800" y="3282950"/>
          <p14:tracePt t="19020" x="5632450" y="3270250"/>
          <p14:tracePt t="19038" x="5626100" y="3270250"/>
          <p14:tracePt t="19051" x="5619750" y="3263900"/>
          <p14:tracePt t="19173" x="5619750" y="3257550"/>
          <p14:tracePt t="19203" x="5619750" y="3251200"/>
          <p14:tracePt t="19222" x="5626100" y="3244850"/>
          <p14:tracePt t="19229" x="5632450" y="3238500"/>
          <p14:tracePt t="19260" x="5632450" y="3232150"/>
          <p14:tracePt t="19356" x="5632450" y="3225800"/>
          <p14:tracePt t="19374" x="5632450" y="3219450"/>
          <p14:tracePt t="19509" x="5626100" y="3219450"/>
          <p14:tracePt t="19516" x="5613400" y="3213100"/>
          <p14:tracePt t="19529" x="5607050" y="3206750"/>
          <p14:tracePt t="19542" x="5594350" y="3200400"/>
          <p14:tracePt t="19559" x="5588000" y="3187700"/>
          <p14:tracePt t="19576" x="5581650" y="3168650"/>
          <p14:tracePt t="19595" x="5581650" y="3155950"/>
          <p14:tracePt t="19610" x="5581650" y="3143250"/>
          <p14:tracePt t="19627" x="5588000" y="3143250"/>
          <p14:tracePt t="19644" x="5619750" y="3136900"/>
          <p14:tracePt t="19661" x="5664200" y="3136900"/>
          <p14:tracePt t="19676" x="5727700" y="3130550"/>
          <p14:tracePt t="19693" x="5778500" y="3130550"/>
          <p14:tracePt t="19709" x="5822950" y="3130550"/>
          <p14:tracePt t="19726" x="5829300" y="3130550"/>
          <p14:tracePt t="19743" x="5835650" y="3130550"/>
          <p14:tracePt t="19776" x="5829300" y="3130550"/>
          <p14:tracePt t="19793" x="5829300" y="3136900"/>
          <p14:tracePt t="19809" x="5816600" y="3149600"/>
          <p14:tracePt t="19830" x="5816600" y="3168650"/>
          <p14:tracePt t="19846" x="5810250" y="3181350"/>
          <p14:tracePt t="19859" x="5810250" y="3187700"/>
          <p14:tracePt t="19876" x="5810250" y="3194050"/>
          <p14:tracePt t="19893" x="5835650" y="3206750"/>
          <p14:tracePt t="19910" x="5861050" y="3225800"/>
          <p14:tracePt t="19926" x="5867400" y="3232150"/>
          <p14:tracePt t="19959" x="5848350" y="3232150"/>
          <p14:tracePt t="19976" x="5803900" y="3232150"/>
          <p14:tracePt t="19997" x="5746750" y="3213100"/>
          <p14:tracePt t="20009" x="5734050" y="3194050"/>
          <p14:tracePt t="20031" x="5727700" y="3073400"/>
          <p14:tracePt t="20040" x="5746750" y="2990850"/>
          <p14:tracePt t="20046" x="5753100" y="2889250"/>
          <p14:tracePt t="20052" x="5772150" y="2794000"/>
          <p14:tracePt t="20061" x="5803900" y="2679700"/>
          <p14:tracePt t="20076" x="5835650" y="2501900"/>
          <p14:tracePt t="20095" x="5848350" y="2393950"/>
          <p14:tracePt t="20110" x="5854700" y="2330450"/>
          <p14:tracePt t="20126" x="5854700" y="2279650"/>
          <p14:tracePt t="20143" x="5854700" y="2241550"/>
          <p14:tracePt t="20162" x="5848350" y="2222500"/>
          <p14:tracePt t="20176" x="5842000" y="2222500"/>
          <p14:tracePt t="20226" x="5842000" y="2216150"/>
          <p14:tracePt t="20243" x="5848350" y="2209800"/>
          <p14:tracePt t="20259" x="5848350" y="2178050"/>
          <p14:tracePt t="20281" x="5848350" y="2171700"/>
          <p14:tracePt t="20290" x="5848350" y="2165350"/>
          <p14:tracePt t="20328" x="5848350" y="2184400"/>
          <p14:tracePt t="20332" x="5848350" y="2241550"/>
          <p14:tracePt t="20345" x="5835650" y="2311400"/>
          <p14:tracePt t="20361" x="5816600" y="2495550"/>
          <p14:tracePt t="20363" x="5810250" y="2603500"/>
          <p14:tracePt t="20376" x="5797550" y="2698750"/>
          <p14:tracePt t="20393" x="5765800" y="2870200"/>
          <p14:tracePt t="20411" x="5721350" y="3022600"/>
          <p14:tracePt t="20426" x="5702300" y="3054350"/>
          <p14:tracePt t="20443" x="5689600" y="3098800"/>
          <p14:tracePt t="20459" x="5683250" y="3111500"/>
          <p14:tracePt t="20479" x="5676900" y="3111500"/>
          <p14:tracePt t="20493" x="5676900" y="3105150"/>
          <p14:tracePt t="20512" x="5689600" y="3067050"/>
          <p14:tracePt t="20526" x="5702300" y="2965450"/>
          <p14:tracePt t="20534" x="5702300" y="2895600"/>
          <p14:tracePt t="20546" x="5702300" y="2825750"/>
          <p14:tracePt t="20562" x="5695950" y="2641600"/>
          <p14:tracePt t="20565" x="5695950" y="2552700"/>
          <p14:tracePt t="20577" x="5695950" y="2489200"/>
          <p14:tracePt t="20596" x="5708650" y="2451100"/>
          <p14:tracePt t="20609" x="5702300" y="2444750"/>
          <p14:tracePt t="20643" x="5702300" y="2495550"/>
          <p14:tracePt t="20659" x="5702300" y="2635250"/>
          <p14:tracePt t="20676" x="5702300" y="2844800"/>
          <p14:tracePt t="20693" x="5702300" y="3035300"/>
          <p14:tracePt t="20709" x="5721350" y="3155950"/>
          <p14:tracePt t="20727" x="5721350" y="3213100"/>
          <p14:tracePt t="20747" x="5727700" y="3225800"/>
          <p14:tracePt t="20781" x="5772150" y="3143250"/>
          <p14:tracePt t="20795" x="5822950" y="3067050"/>
          <p14:tracePt t="20816" x="5867400" y="3003550"/>
          <p14:tracePt t="20826" x="5905500" y="2997200"/>
          <p14:tracePt t="20845" x="6064250" y="2946400"/>
          <p14:tracePt t="20851" x="6121400" y="2927350"/>
          <p14:tracePt t="20861" x="6165850" y="2908300"/>
          <p14:tracePt t="20877" x="6248400" y="2844800"/>
          <p14:tracePt t="20893" x="6343650" y="2806700"/>
          <p14:tracePt t="20914" x="6477000" y="2736850"/>
          <p14:tracePt t="20926" x="6610350" y="2635250"/>
          <p14:tracePt t="20943" x="6743700" y="2546350"/>
          <p14:tracePt t="20960" x="6819900" y="2476500"/>
          <p14:tracePt t="20976" x="6838950" y="2425700"/>
          <p14:tracePt t="20995" x="6832600" y="2374900"/>
          <p14:tracePt t="21010" x="6819900" y="2362200"/>
          <p14:tracePt t="21032" x="6781800" y="2324100"/>
          <p14:tracePt t="21049" x="6775450" y="2324100"/>
          <p14:tracePt t="21059" x="6775450" y="2317750"/>
          <p14:tracePt t="21097" x="6775450" y="2324100"/>
          <p14:tracePt t="21110" x="6775450" y="2343150"/>
          <p14:tracePt t="21126" x="6775450" y="2413000"/>
          <p14:tracePt t="21143" x="6788150" y="2565400"/>
          <p14:tracePt t="21159" x="6794500" y="2781300"/>
          <p14:tracePt t="21176" x="6813550" y="3035300"/>
          <p14:tracePt t="21193" x="6813550" y="3232150"/>
          <p14:tracePt t="21209" x="6788150" y="3321050"/>
          <p14:tracePt t="21226" x="6769100" y="3352800"/>
          <p14:tracePt t="21229" x="6762750" y="3359150"/>
          <p14:tracePt t="21243" x="6743700" y="3359150"/>
          <p14:tracePt t="21263" x="6699250" y="3365500"/>
          <p14:tracePt t="21281" x="6616700" y="3365500"/>
          <p14:tracePt t="21290" x="6572250" y="3365500"/>
          <p14:tracePt t="21292" x="6508750" y="3371850"/>
          <p14:tracePt t="21310" x="6388100" y="3371850"/>
          <p14:tracePt t="21326" x="6210300" y="3378200"/>
          <p14:tracePt t="21345" x="5988050" y="3378200"/>
          <p14:tracePt t="21359" x="5816600" y="3371850"/>
          <p14:tracePt t="21376" x="5746750" y="3384550"/>
          <p14:tracePt t="21393" x="5721350" y="3384550"/>
          <p14:tracePt t="21409" x="5721350" y="3378200"/>
          <p14:tracePt t="21431" x="5727700" y="3378200"/>
          <p14:tracePt t="21443" x="5753100" y="3384550"/>
          <p14:tracePt t="21459" x="5765800" y="3397250"/>
          <p14:tracePt t="21476" x="5740400" y="3409950"/>
          <p14:tracePt t="21497" x="5695950" y="3429000"/>
          <p14:tracePt t="21509" x="5651500" y="3441700"/>
          <p14:tracePt t="21531" x="5607050" y="3441700"/>
          <p14:tracePt t="21542" x="5575300" y="3441700"/>
          <p14:tracePt t="21559" x="5543550" y="3441700"/>
          <p14:tracePt t="21578" x="5473700" y="3441700"/>
          <p14:tracePt t="21594" x="5372100" y="3429000"/>
          <p14:tracePt t="21598" x="5334000" y="3429000"/>
          <p14:tracePt t="21610" x="5283200" y="3435350"/>
          <p14:tracePt t="21630" x="5187950" y="3422650"/>
          <p14:tracePt t="21644" x="5162550" y="3409950"/>
          <p14:tracePt t="21662" x="5156200" y="3384550"/>
          <p14:tracePt t="21676" x="5156200" y="3352800"/>
          <p14:tracePt t="21692" x="5156200" y="3346450"/>
          <p14:tracePt t="21709" x="5156200" y="3333750"/>
          <p14:tracePt t="21726" x="5156200" y="3327400"/>
          <p14:tracePt t="21743" x="5156200" y="3314700"/>
          <p14:tracePt t="21760" x="5149850" y="3295650"/>
          <p14:tracePt t="21780" x="5143500" y="3282950"/>
          <p14:tracePt t="21793" x="5143500" y="3276600"/>
          <p14:tracePt t="21828" x="5156200" y="3276600"/>
          <p14:tracePt t="21845" x="5264150" y="3276600"/>
          <p14:tracePt t="21863" x="5422900" y="3270250"/>
          <p14:tracePt t="21876" x="5657850" y="3263900"/>
          <p14:tracePt t="21893" x="5905500" y="3251200"/>
          <p14:tracePt t="21909" x="6115050" y="3225800"/>
          <p14:tracePt t="21926" x="6229350" y="3225800"/>
          <p14:tracePt t="21943" x="6299200" y="3225800"/>
          <p14:tracePt t="21960" x="6343650" y="3225800"/>
          <p14:tracePt t="21976" x="6375400" y="3257550"/>
          <p14:tracePt t="21993" x="6432550" y="3282950"/>
          <p14:tracePt t="22009" x="6521450" y="3308350"/>
          <p14:tracePt t="22015" x="6578600" y="3321050"/>
          <p14:tracePt t="22030" x="6692900" y="3333750"/>
          <p14:tracePt t="22045" x="6800850" y="3333750"/>
          <p14:tracePt t="22059" x="6864350" y="3340100"/>
          <p14:tracePt t="22077" x="6953250" y="3340100"/>
          <p14:tracePt t="22095" x="7080250" y="3340100"/>
          <p14:tracePt t="22110" x="7194550" y="3340100"/>
          <p14:tracePt t="22127" x="7264400" y="3340100"/>
          <p14:tracePt t="22188" x="7270750" y="3340100"/>
          <p14:tracePt t="22195" x="7289800" y="3340100"/>
          <p14:tracePt t="22209" x="7308850" y="3340100"/>
          <p14:tracePt t="22226" x="7372350" y="3340100"/>
          <p14:tracePt t="22243" x="7385050" y="3340100"/>
          <p14:tracePt t="22296" x="7378700" y="3340100"/>
          <p14:tracePt t="22309" x="7296150" y="3346450"/>
          <p14:tracePt t="22326" x="7150100" y="3384550"/>
          <p14:tracePt t="22345" x="6883400" y="3403600"/>
          <p14:tracePt t="22359" x="6534150" y="3429000"/>
          <p14:tracePt t="22376" x="6159500" y="3448050"/>
          <p14:tracePt t="22393" x="5873750" y="3448050"/>
          <p14:tracePt t="22409" x="5702300" y="3422650"/>
          <p14:tracePt t="22426" x="5613400" y="3390900"/>
          <p14:tracePt t="22443" x="5594350" y="3384550"/>
          <p14:tracePt t="22444" x="5588000" y="3384550"/>
          <p14:tracePt t="22535" x="5594350" y="3384550"/>
          <p14:tracePt t="22542" x="5607050" y="3371850"/>
          <p14:tracePt t="22548" x="5619750" y="3365500"/>
          <p14:tracePt t="22559" x="5626100" y="3359150"/>
          <p14:tracePt t="22595" x="5626100" y="3352800"/>
          <p14:tracePt t="22610" x="5619750" y="3352800"/>
          <p14:tracePt t="22627" x="5429250" y="3346450"/>
          <p14:tracePt t="22645" x="5238750" y="3346450"/>
          <p14:tracePt t="22659" x="5022850" y="3352800"/>
          <p14:tracePt t="22676" x="4813300" y="3352800"/>
          <p14:tracePt t="22693" x="4552950" y="3321050"/>
          <p14:tracePt t="22710" x="4349750" y="3321050"/>
          <p14:tracePt t="22726" x="4197350" y="3282950"/>
          <p14:tracePt t="22743" x="4114800" y="3276600"/>
          <p14:tracePt t="22763" x="4076700" y="3257550"/>
          <p14:tracePt t="22793" x="4083050" y="3257550"/>
          <p14:tracePt t="22859" x="4083050" y="3251200"/>
          <p14:tracePt t="22868" x="4089400" y="3251200"/>
          <p14:tracePt t="22879" x="4095750" y="3251200"/>
          <p14:tracePt t="22933" x="4083050" y="3257550"/>
          <p14:tracePt t="22943" x="4051300" y="3263900"/>
          <p14:tracePt t="22959" x="3949700" y="3263900"/>
          <p14:tracePt t="22976" x="3810000" y="3257550"/>
          <p14:tracePt t="22996" x="3543300" y="3251200"/>
          <p14:tracePt t="23009" x="3454400" y="3244850"/>
          <p14:tracePt t="23026" x="3340100" y="3219450"/>
          <p14:tracePt t="23037" x="3333750" y="3200400"/>
          <p14:tracePt t="23046" x="3308350" y="3194050"/>
          <p14:tracePt t="23053" x="3302000" y="3187700"/>
          <p14:tracePt t="23096" x="3302000" y="3175000"/>
          <p14:tracePt t="23101" x="3302000" y="3168650"/>
          <p14:tracePt t="23110" x="3295650" y="3168650"/>
          <p14:tracePt t="23173" x="3282950" y="3168650"/>
          <p14:tracePt t="23180" x="3257550" y="3168650"/>
          <p14:tracePt t="23193" x="3232150" y="3168650"/>
          <p14:tracePt t="23209" x="3149600" y="3162300"/>
          <p14:tracePt t="23216" x="3105150" y="3130550"/>
          <p14:tracePt t="23226" x="3048000" y="3092450"/>
          <p14:tracePt t="23244" x="2889250" y="3028950"/>
          <p14:tracePt t="23259" x="2768600" y="2971800"/>
          <p14:tracePt t="23280" x="2660650" y="2901950"/>
          <p14:tracePt t="23293" x="2565400" y="2832100"/>
          <p14:tracePt t="23309" x="2520950" y="2743200"/>
          <p14:tracePt t="23327" x="2476500" y="2660650"/>
          <p14:tracePt t="23345" x="2444750" y="2622550"/>
          <p14:tracePt t="23360" x="2419350" y="2597150"/>
          <p14:tracePt t="23376" x="2419350" y="2590800"/>
          <p14:tracePt t="23428" x="2406650" y="2590800"/>
          <p14:tracePt t="23443" x="2393950" y="2590800"/>
          <p14:tracePt t="23459" x="2324100" y="2590800"/>
          <p14:tracePt t="23476" x="2292350" y="2590800"/>
          <p14:tracePt t="23493" x="2254250" y="2597150"/>
          <p14:tracePt t="23512" x="2203450" y="2603500"/>
          <p14:tracePt t="23532" x="2133600" y="2609850"/>
          <p14:tracePt t="23543" x="2051050" y="2609850"/>
          <p14:tracePt t="23561" x="1962150" y="2609850"/>
          <p14:tracePt t="23576" x="1873250" y="2622550"/>
          <p14:tracePt t="23596" x="1701800" y="2679700"/>
          <p14:tracePt t="23610" x="1644650" y="2711450"/>
          <p14:tracePt t="23627" x="1428750" y="2819400"/>
          <p14:tracePt t="23644" x="1320800" y="2895600"/>
          <p14:tracePt t="23660" x="1212850" y="2971800"/>
          <p14:tracePt t="23676" x="1111250" y="3067050"/>
          <p14:tracePt t="23693" x="1047750" y="3117850"/>
          <p14:tracePt t="23709" x="1009650" y="3168650"/>
          <p14:tracePt t="23726" x="977900" y="3200400"/>
          <p14:tracePt t="23744" x="952500" y="3200400"/>
          <p14:tracePt t="23759" x="927100" y="3155950"/>
          <p14:tracePt t="23778" x="882650" y="3067050"/>
          <p14:tracePt t="23795" x="825500" y="2857500"/>
          <p14:tracePt t="23810" x="825500" y="2800350"/>
          <p14:tracePt t="23826" x="812800" y="2686050"/>
          <p14:tracePt t="23844" x="812800" y="2565400"/>
          <p14:tracePt t="23859" x="825500" y="2501900"/>
          <p14:tracePt t="23876" x="863600" y="2419350"/>
          <p14:tracePt t="23893" x="914400" y="2336800"/>
          <p14:tracePt t="23909" x="971550" y="2222500"/>
          <p14:tracePt t="23927" x="1016000" y="2095500"/>
          <p14:tracePt t="23943" x="1041400" y="2032000"/>
          <p14:tracePt t="23960" x="1098550" y="1924050"/>
          <p14:tracePt t="23979" x="1238250" y="1752600"/>
          <p14:tracePt t="23993" x="1308100" y="1695450"/>
          <p14:tracePt t="24012" x="1562100" y="1568450"/>
          <p14:tracePt t="24030" x="1752600" y="1498600"/>
          <p14:tracePt t="24046" x="1955800" y="1428750"/>
          <p14:tracePt t="24060" x="2178050" y="1352550"/>
          <p14:tracePt t="24077" x="2444750" y="1276350"/>
          <p14:tracePt t="24096" x="2724150" y="1193800"/>
          <p14:tracePt t="24110" x="3003550" y="1136650"/>
          <p14:tracePt t="24126" x="3295650" y="1098550"/>
          <p14:tracePt t="24143" x="3619500" y="1092200"/>
          <p14:tracePt t="24159" x="3956050" y="1085850"/>
          <p14:tracePt t="24177" x="4305300" y="1085850"/>
          <p14:tracePt t="24194" x="4641850" y="1085850"/>
          <p14:tracePt t="24210" x="4940300" y="1085850"/>
          <p14:tracePt t="24217" x="5080000" y="1085850"/>
          <p14:tracePt t="24231" x="5353050" y="1085850"/>
          <p14:tracePt t="24243" x="5467350" y="1117600"/>
          <p14:tracePt t="24264" x="5797550" y="1219200"/>
          <p14:tracePt t="24281" x="6070600" y="1301750"/>
          <p14:tracePt t="24292" x="6324600" y="1365250"/>
          <p14:tracePt t="24309" x="6578600" y="1460500"/>
          <p14:tracePt t="24326" x="6762750" y="1568450"/>
          <p14:tracePt t="24345" x="6896100" y="1657350"/>
          <p14:tracePt t="24359" x="6991350" y="1746250"/>
          <p14:tracePt t="24377" x="7080250" y="1847850"/>
          <p14:tracePt t="24393" x="7188200" y="1974850"/>
          <p14:tracePt t="24409" x="7270750" y="2108200"/>
          <p14:tracePt t="24426" x="7359650" y="2228850"/>
          <p14:tracePt t="24443" x="7435850" y="2349500"/>
          <p14:tracePt t="24445" x="7473950" y="2406650"/>
          <p14:tracePt t="24459" x="7562850" y="2533650"/>
          <p14:tracePt t="24476" x="7613650" y="2667000"/>
          <p14:tracePt t="24497" x="7639050" y="2819400"/>
          <p14:tracePt t="24509" x="7632700" y="2984500"/>
          <p14:tracePt t="24530" x="7620000" y="3194050"/>
          <p14:tracePt t="24543" x="7600950" y="3409950"/>
          <p14:tracePt t="24559" x="7581900" y="3606800"/>
          <p14:tracePt t="24576" x="7518400" y="3797300"/>
          <p14:tracePt t="24595" x="7410450" y="4000500"/>
          <p14:tracePt t="24610" x="7302500" y="4241800"/>
          <p14:tracePt t="24627" x="7029450" y="4559300"/>
          <p14:tracePt t="24643" x="6921500" y="4673600"/>
          <p14:tracePt t="24659" x="6699250" y="4864100"/>
          <p14:tracePt t="24676" x="6216650" y="5111750"/>
          <p14:tracePt t="24693" x="5759450" y="5194300"/>
          <p14:tracePt t="24709" x="5283200" y="5257800"/>
          <p14:tracePt t="24726" x="4806950" y="5264150"/>
          <p14:tracePt t="24744" x="4337050" y="5270500"/>
          <p14:tracePt t="24760" x="3898900" y="5276850"/>
          <p14:tracePt t="24779" x="3479800" y="5270500"/>
          <p14:tracePt t="24793" x="3060700" y="5219700"/>
          <p14:tracePt t="24809" x="2736850" y="5162550"/>
          <p14:tracePt t="24813" x="2584450" y="5143500"/>
          <p14:tracePt t="24826" x="2438400" y="5124450"/>
          <p14:tracePt t="24845" x="2025650" y="5067300"/>
          <p14:tracePt t="24860" x="1778000" y="4972050"/>
          <p14:tracePt t="24876" x="1651000" y="4857750"/>
          <p14:tracePt t="24893" x="1530350" y="4711700"/>
          <p14:tracePt t="24909" x="1428750" y="4508500"/>
          <p14:tracePt t="24926" x="1358900" y="4279900"/>
          <p14:tracePt t="24943" x="1308100" y="4070350"/>
          <p14:tracePt t="24959" x="1295400" y="3816350"/>
          <p14:tracePt t="24976" x="1282700" y="3530600"/>
          <p14:tracePt t="24993" x="1276350" y="3213100"/>
          <p14:tracePt t="25009" x="1289050" y="2832100"/>
          <p14:tracePt t="25031" x="1263650" y="2298700"/>
          <p14:tracePt t="25040" x="1263650" y="2152650"/>
          <p14:tracePt t="25044" x="1270000" y="2025650"/>
          <p14:tracePt t="25059" x="1371600" y="1784350"/>
          <p14:tracePt t="25076" x="1568450" y="1536700"/>
          <p14:tracePt t="25095" x="1809750" y="1333500"/>
          <p14:tracePt t="25110" x="2063750" y="1193800"/>
          <p14:tracePt t="25127" x="2336800" y="1092200"/>
          <p14:tracePt t="25143" x="2584450" y="996950"/>
          <p14:tracePt t="25159" x="2787650" y="920750"/>
          <p14:tracePt t="25176" x="2965450" y="844550"/>
          <p14:tracePt t="25193" x="3117850" y="787400"/>
          <p14:tracePt t="25209" x="3232150" y="749300"/>
          <p14:tracePt t="25226" x="3314700" y="717550"/>
          <p14:tracePt t="25228" x="3346450" y="692150"/>
          <p14:tracePt t="25243" x="3378200" y="660400"/>
          <p14:tracePt t="25259" x="3448050" y="558800"/>
          <p14:tracePt t="25279" x="3454400" y="514350"/>
          <p14:tracePt t="25292" x="3473450" y="488950"/>
          <p14:tracePt t="25310" x="3479800" y="482600"/>
          <p14:tracePt t="25326" x="3486150" y="476250"/>
          <p14:tracePt t="25345" x="3486150" y="450850"/>
          <p14:tracePt t="25359" x="3467100" y="431800"/>
          <p14:tracePt t="25376" x="3403600" y="419100"/>
          <p14:tracePt t="25393" x="3321050" y="419100"/>
          <p14:tracePt t="25409" x="3238500" y="425450"/>
          <p14:tracePt t="25426" x="3143250" y="419100"/>
          <p14:tracePt t="25443" x="3048000" y="419100"/>
          <p14:tracePt t="25446" x="3003550" y="419100"/>
          <p14:tracePt t="25459" x="2921000" y="419100"/>
          <p14:tracePt t="25476" x="2851150" y="438150"/>
          <p14:tracePt t="25493" x="2781300" y="450850"/>
          <p14:tracePt t="25510" x="2730500" y="450850"/>
          <p14:tracePt t="25530" x="2698750" y="450850"/>
          <p14:tracePt t="25543" x="2667000" y="450850"/>
          <p14:tracePt t="25560" x="2628900" y="450850"/>
          <p14:tracePt t="25577" x="2590800" y="450850"/>
          <p14:tracePt t="25595" x="2571750" y="450850"/>
          <p14:tracePt t="25610" x="2559050" y="444500"/>
          <p14:tracePt t="25627" x="2546350" y="419100"/>
          <p14:tracePt t="25643" x="2546350" y="412750"/>
          <p14:tracePt t="25662" x="2540000" y="393700"/>
          <p14:tracePt t="25763" x="2546350" y="393700"/>
          <p14:tracePt t="25771" x="2565400" y="393700"/>
          <p14:tracePt t="25784" x="2603500" y="393700"/>
          <p14:tracePt t="25793" x="2647950" y="393700"/>
          <p14:tracePt t="25811" x="2705100" y="412750"/>
          <p14:tracePt t="25828" x="2768600" y="431800"/>
          <p14:tracePt t="25845" x="2781300" y="431800"/>
          <p14:tracePt t="25860" x="2781300" y="438150"/>
          <p14:tracePt t="25913" x="2787650" y="438150"/>
          <p14:tracePt t="25926" x="2813050" y="438150"/>
          <p14:tracePt t="25943" x="2832100" y="438150"/>
          <p14:tracePt t="25959" x="2844800" y="438150"/>
          <p14:tracePt t="25976" x="2863850" y="438150"/>
          <p14:tracePt t="26172" x="2876550" y="438150"/>
          <p14:tracePt t="26179" x="2882900" y="438150"/>
          <p14:tracePt t="26226" x="2889250" y="431800"/>
          <p14:tracePt t="26243" x="2895600" y="431800"/>
          <p14:tracePt t="26260" x="2921000" y="425450"/>
          <p14:tracePt t="26281" x="2940050" y="425450"/>
          <p14:tracePt t="26290" x="2965450" y="425450"/>
          <p14:tracePt t="26291" x="2978150" y="419100"/>
          <p14:tracePt t="26309" x="2984500" y="419100"/>
          <p14:tracePt t="26326" x="2990850" y="419100"/>
          <p14:tracePt t="27011" x="2990850" y="463550"/>
          <p14:tracePt t="27020" x="2997200" y="546100"/>
          <p14:tracePt t="27037" x="3016250" y="844550"/>
          <p14:tracePt t="27047" x="3035300" y="1041400"/>
          <p14:tracePt t="27059" x="3105150" y="1524000"/>
          <p14:tracePt t="27076" x="3194050" y="2019300"/>
          <p14:tracePt t="27094" x="3321050" y="2546350"/>
          <p14:tracePt t="27109" x="3479800" y="2971800"/>
          <p14:tracePt t="27126" x="3606800" y="3276600"/>
          <p14:tracePt t="27145" x="3683000" y="3473450"/>
          <p14:tracePt t="27159" x="3740150" y="3638550"/>
          <p14:tracePt t="27176" x="3784600" y="3746500"/>
          <p14:tracePt t="27193" x="3784600" y="3822700"/>
          <p14:tracePt t="27209" x="3765550" y="3867150"/>
          <p14:tracePt t="27226" x="3746500" y="3886200"/>
          <p14:tracePt t="27246" x="3714750" y="3917950"/>
          <p14:tracePt t="27263" x="3676650" y="3962400"/>
          <p14:tracePt t="27282" x="3638550" y="4044950"/>
          <p14:tracePt t="27294" x="3581400" y="4146550"/>
          <p14:tracePt t="27311" x="3505200" y="4248150"/>
          <p14:tracePt t="27330" x="3435350" y="4375150"/>
          <p14:tracePt t="27346" x="3314700" y="4483100"/>
          <p14:tracePt t="27351" x="3232150" y="4527550"/>
          <p14:tracePt t="27361" x="3143250" y="4559300"/>
          <p14:tracePt t="27376" x="2997200" y="4603750"/>
          <p14:tracePt t="27393" x="2844800" y="4597400"/>
          <p14:tracePt t="27409" x="2736850" y="4616450"/>
          <p14:tracePt t="27411" x="2660650" y="4597400"/>
          <p14:tracePt t="27428" x="2514600" y="4533900"/>
          <p14:tracePt t="27444" x="2419350" y="4464050"/>
          <p14:tracePt t="27460" x="2317750" y="4394200"/>
          <p14:tracePt t="27477" x="2222500" y="4298950"/>
          <p14:tracePt t="27497" x="2139950" y="4171950"/>
          <p14:tracePt t="27510" x="2063750" y="4044950"/>
          <p14:tracePt t="27517" x="2038350" y="3981450"/>
          <p14:tracePt t="27529" x="2012950" y="3905250"/>
          <p14:tracePt t="27543" x="1987550" y="3746500"/>
          <p14:tracePt t="27559" x="1987550" y="3587750"/>
          <p14:tracePt t="27576" x="1993900" y="3441700"/>
          <p14:tracePt t="27595" x="2038350" y="3181350"/>
          <p14:tracePt t="27610" x="2070100" y="3105150"/>
          <p14:tracePt t="27626" x="2108200" y="2946400"/>
          <p14:tracePt t="27643" x="2165350" y="2813050"/>
          <p14:tracePt t="27661" x="2286000" y="2654300"/>
          <p14:tracePt t="27676" x="2419350" y="2559050"/>
          <p14:tracePt t="27693" x="2546350" y="2482850"/>
          <p14:tracePt t="27710" x="2679700" y="2432050"/>
          <p14:tracePt t="27726" x="2832100" y="2400300"/>
          <p14:tracePt t="27743" x="3041650" y="2374900"/>
          <p14:tracePt t="27760" x="3314700" y="2355850"/>
          <p14:tracePt t="27781" x="3784600" y="2311400"/>
          <p14:tracePt t="27793" x="3975100" y="2305050"/>
          <p14:tracePt t="27809" x="4356100" y="2305050"/>
          <p14:tracePt t="27813" x="4521200" y="2311400"/>
          <p14:tracePt t="27826" x="4686300" y="2324100"/>
          <p14:tracePt t="27845" x="5137150" y="2336800"/>
          <p14:tracePt t="27860" x="5441950" y="2368550"/>
          <p14:tracePt t="27876" x="5746750" y="2406650"/>
          <p14:tracePt t="27893" x="6013450" y="2463800"/>
          <p14:tracePt t="27909" x="6197600" y="2520950"/>
          <p14:tracePt t="27926" x="6292850" y="2590800"/>
          <p14:tracePt t="27943" x="6375400" y="2679700"/>
          <p14:tracePt t="27959" x="6470650" y="2774950"/>
          <p14:tracePt t="27980" x="6559550" y="2882900"/>
          <p14:tracePt t="27993" x="6578600" y="2914650"/>
          <p14:tracePt t="28009" x="6591300" y="3003550"/>
          <p14:tracePt t="28026" x="6591300" y="3130550"/>
          <p14:tracePt t="28036" x="6597650" y="3213100"/>
          <p14:tracePt t="28047" x="6578600" y="3359150"/>
          <p14:tracePt t="28059" x="6572250" y="3517900"/>
          <p14:tracePt t="28078" x="6527800" y="3689350"/>
          <p14:tracePt t="28094" x="6457950" y="3829050"/>
          <p14:tracePt t="28109" x="6369050" y="3949700"/>
          <p14:tracePt t="28127" x="6210300" y="4064000"/>
          <p14:tracePt t="28143" x="5994400" y="4178300"/>
          <p14:tracePt t="28159" x="5765800" y="4279900"/>
          <p14:tracePt t="28176" x="5537200" y="4349750"/>
          <p14:tracePt t="28193" x="5314950" y="4432300"/>
          <p14:tracePt t="28210" x="5067300" y="4476750"/>
          <p14:tracePt t="28226" x="4781550" y="4489450"/>
          <p14:tracePt t="28229" x="4629150" y="4495800"/>
          <p14:tracePt t="28247" x="4337050" y="4508500"/>
          <p14:tracePt t="28260" x="4064000" y="4508500"/>
          <p14:tracePt t="28280" x="3841750" y="4502150"/>
          <p14:tracePt t="28293" x="3663950" y="4502150"/>
          <p14:tracePt t="28309" x="3536950" y="4464050"/>
          <p14:tracePt t="28326" x="3435350" y="4425950"/>
          <p14:tracePt t="28345" x="3352800" y="4375150"/>
          <p14:tracePt t="28353" x="3314700" y="4362450"/>
          <p14:tracePt t="28355" x="3302000" y="4349750"/>
          <p14:tracePt t="28376" x="3295650" y="4330700"/>
          <p14:tracePt t="28393" x="3321050" y="4324350"/>
          <p14:tracePt t="28409" x="3346450" y="4324350"/>
          <p14:tracePt t="28460" x="3352800" y="4324350"/>
          <p14:tracePt t="28476" x="3403600" y="4305300"/>
          <p14:tracePt t="28493" x="3435350" y="4267200"/>
          <p14:tracePt t="28509" x="3441700" y="4210050"/>
          <p14:tracePt t="28531" x="3441700" y="4159250"/>
          <p14:tracePt t="28542" x="3441700" y="4102100"/>
          <p14:tracePt t="28560" x="3441700" y="4038600"/>
          <p14:tracePt t="28576" x="3473450" y="3930650"/>
          <p14:tracePt t="28595" x="3505200" y="3816350"/>
          <p14:tracePt t="28610" x="3536950" y="3708400"/>
          <p14:tracePt t="28626" x="3575050" y="3632200"/>
          <p14:tracePt t="28645" x="3587750" y="3581400"/>
          <p14:tracePt t="28659" x="3594100" y="3568700"/>
          <p14:tracePt t="28935" x="3594100" y="3575050"/>
          <p14:tracePt t="29035" x="3594100" y="3581400"/>
          <p14:tracePt t="30300" x="3594100" y="3549650"/>
          <p14:tracePt t="30310" x="3587750" y="3479800"/>
          <p14:tracePt t="30315" x="3581400" y="3397250"/>
          <p14:tracePt t="30327" x="3575050" y="3289300"/>
          <p14:tracePt t="30345" x="3549650" y="3035300"/>
          <p14:tracePt t="30359" x="3536950" y="2762250"/>
          <p14:tracePt t="30378" x="3505200" y="2444750"/>
          <p14:tracePt t="30393" x="3460750" y="2139950"/>
          <p14:tracePt t="30395" x="3454400" y="2000250"/>
          <p14:tracePt t="30411" x="3429000" y="1682750"/>
          <p14:tracePt t="30426" x="3429000" y="1536700"/>
          <p14:tracePt t="30443" x="3429000" y="1320800"/>
          <p14:tracePt t="30459" x="3429000" y="1168400"/>
          <p14:tracePt t="30476" x="3441700" y="1130300"/>
          <p14:tracePt t="30493" x="3448050" y="1117600"/>
          <p14:tracePt t="30509" x="3454400" y="1111250"/>
          <p14:tracePt t="30939" x="3454400" y="1117600"/>
          <p14:tracePt t="31188" x="3460750" y="1117600"/>
          <p14:tracePt t="31195" x="3479800" y="1117600"/>
          <p14:tracePt t="31209" x="3511550" y="1117600"/>
          <p14:tracePt t="31226" x="3587750" y="1111250"/>
          <p14:tracePt t="31247" x="3778250" y="1092200"/>
          <p14:tracePt t="31259" x="3943350" y="1092200"/>
          <p14:tracePt t="31279" x="4064000" y="1092200"/>
          <p14:tracePt t="31294" x="4114800" y="1092200"/>
          <p14:tracePt t="31459" x="4121150" y="1092200"/>
          <p14:tracePt t="31473" x="4127500" y="1092200"/>
          <p14:tracePt t="31483" x="4191000" y="1092200"/>
          <p14:tracePt t="31493" x="4241800" y="1092200"/>
          <p14:tracePt t="31510" x="4356100" y="1085850"/>
          <p14:tracePt t="31531" x="4514850" y="1085850"/>
          <p14:tracePt t="31543" x="4692650" y="1066800"/>
          <p14:tracePt t="31559" x="4857750" y="1060450"/>
          <p14:tracePt t="31581" x="4984750" y="1054100"/>
          <p14:tracePt t="31626" x="4991100" y="1047750"/>
          <p14:tracePt t="31784" x="4984750" y="1047750"/>
          <p14:tracePt t="31790" x="4965700" y="1047750"/>
          <p14:tracePt t="31795" x="4953000" y="1079500"/>
          <p14:tracePt t="31810" x="4921250" y="1098550"/>
          <p14:tracePt t="31826" x="4832350" y="1155700"/>
          <p14:tracePt t="31844" x="4629150" y="1250950"/>
          <p14:tracePt t="31859" x="4451350" y="1301750"/>
          <p14:tracePt t="31876" x="4286250" y="1352550"/>
          <p14:tracePt t="31893" x="4140200" y="1397000"/>
          <p14:tracePt t="31909" x="3994150" y="1409700"/>
          <p14:tracePt t="31926" x="3898900" y="1409700"/>
          <p14:tracePt t="31943" x="3867150" y="1416050"/>
          <p14:tracePt t="31959" x="3860800" y="1416050"/>
          <p14:tracePt t="32037" x="3835400" y="1416050"/>
          <p14:tracePt t="32049" x="3822700" y="1416050"/>
          <p14:tracePt t="32060" x="3810000" y="1416050"/>
          <p14:tracePt t="32095" x="3810000" y="1403350"/>
          <p14:tracePt t="32110" x="3810000" y="1384300"/>
          <p14:tracePt t="32127" x="3810000" y="1371600"/>
          <p14:tracePt t="32143" x="3810000" y="1358900"/>
          <p14:tracePt t="32193" x="3810000" y="1333500"/>
          <p14:tracePt t="32209" x="3810000" y="1314450"/>
          <p14:tracePt t="32226" x="3810000" y="1308100"/>
          <p14:tracePt t="32243" x="3816350" y="1308100"/>
          <p14:tracePt t="32293" x="3816350" y="1301750"/>
          <p14:tracePt t="32309" x="3822700" y="1295400"/>
          <p14:tracePt t="32326" x="3822700" y="1289050"/>
          <p14:tracePt t="32420" x="3822700" y="1282700"/>
          <p14:tracePt t="32452" x="3816350" y="1282700"/>
          <p14:tracePt t="32459" x="3810000" y="1276350"/>
          <p14:tracePt t="32473" x="3797300" y="1276350"/>
          <p14:tracePt t="32482" x="3784600" y="1270000"/>
          <p14:tracePt t="32483" x="3771900" y="1263650"/>
          <p14:tracePt t="32493" x="3759200" y="1257300"/>
          <p14:tracePt t="32514" x="3721100" y="1244600"/>
          <p14:tracePt t="32526" x="3689350" y="1231900"/>
          <p14:tracePt t="32543" x="3638550" y="1212850"/>
          <p14:tracePt t="32559" x="3594100" y="1206500"/>
          <p14:tracePt t="32580" x="3517900" y="1174750"/>
          <p14:tracePt t="32595" x="3505200" y="1174750"/>
          <p14:tracePt t="32610" x="3479800" y="1155700"/>
          <p14:tracePt t="32627" x="3460750" y="1143000"/>
          <p14:tracePt t="32644" x="3448050" y="1136650"/>
          <p14:tracePt t="32661" x="3441700" y="1136650"/>
          <p14:tracePt t="32710" x="3435350" y="1130300"/>
          <p14:tracePt t="32726" x="3422650" y="1123950"/>
          <p14:tracePt t="32743" x="3403600" y="1111250"/>
          <p14:tracePt t="32759" x="3384550" y="1111250"/>
          <p14:tracePt t="32776" x="3384550" y="1104900"/>
          <p14:tracePt t="32813" x="3384550" y="1111250"/>
          <p14:tracePt t="32826" x="3371850" y="1136650"/>
          <p14:tracePt t="32845" x="3333750" y="1257300"/>
          <p14:tracePt t="32859" x="3302000" y="1339850"/>
          <p14:tracePt t="32876" x="3282950" y="1441450"/>
          <p14:tracePt t="32893" x="3251200" y="1504950"/>
          <p14:tracePt t="32911" x="3232150" y="1549400"/>
          <p14:tracePt t="32926" x="3219450" y="1562100"/>
          <p14:tracePt t="32943" x="3219450" y="1568450"/>
          <p14:tracePt t="33076" x="3238500" y="1574800"/>
          <p14:tracePt t="33084" x="3270250" y="1587500"/>
          <p14:tracePt t="33098" x="3295650" y="1593850"/>
          <p14:tracePt t="33110" x="3365500" y="1619250"/>
          <p14:tracePt t="33127" x="3441700" y="1644650"/>
          <p14:tracePt t="33144" x="3517900" y="1676400"/>
          <p14:tracePt t="33162" x="3575050" y="1701800"/>
          <p14:tracePt t="33176" x="3613150" y="1714500"/>
          <p14:tracePt t="33193" x="3613150" y="1720850"/>
          <p14:tracePt t="33281" x="3613150" y="1714500"/>
          <p14:tracePt t="33286" x="3619500" y="1708150"/>
          <p14:tracePt t="33292" x="3625850" y="1695450"/>
          <p14:tracePt t="33310" x="3632200" y="1663700"/>
          <p14:tracePt t="33328" x="3657600" y="1606550"/>
          <p14:tracePt t="33345" x="3683000" y="1549400"/>
          <p14:tracePt t="33359" x="3708400" y="1479550"/>
          <p14:tracePt t="33376" x="3727450" y="1416050"/>
          <p14:tracePt t="33393" x="3752850" y="1352550"/>
          <p14:tracePt t="33410" x="3759200" y="1276350"/>
          <p14:tracePt t="33426" x="3771900" y="1244600"/>
          <p14:tracePt t="33555" x="3759200" y="1244600"/>
          <p14:tracePt t="33576" x="3695700" y="1244600"/>
          <p14:tracePt t="33595" x="3625850" y="1244600"/>
          <p14:tracePt t="33610" x="3562350" y="1270000"/>
          <p14:tracePt t="33627" x="3486150" y="1308100"/>
          <p14:tracePt t="33643" x="3460750" y="1320800"/>
          <p14:tracePt t="33659" x="3448050" y="1320800"/>
          <p14:tracePt t="33692" x="3448050" y="1327150"/>
          <p14:tracePt t="33861" x="3448050" y="1333500"/>
          <p14:tracePt t="33891" x="3441700" y="1333500"/>
          <p14:tracePt t="33910" x="3441700" y="1327150"/>
          <p14:tracePt t="33926" x="3409950" y="1301750"/>
          <p14:tracePt t="33944" x="3340100" y="1244600"/>
          <p14:tracePt t="33960" x="3251200" y="1155700"/>
          <p14:tracePt t="33976" x="3162300" y="1066800"/>
          <p14:tracePt t="33996" x="3054350" y="990600"/>
          <p14:tracePt t="34010" x="3028950" y="971550"/>
          <p14:tracePt t="34032" x="2978150" y="946150"/>
          <p14:tracePt t="34131" x="2978150" y="952500"/>
          <p14:tracePt t="34140" x="2978150" y="958850"/>
          <p14:tracePt t="34161" x="2984500" y="965200"/>
          <p14:tracePt t="34176" x="3041650" y="971550"/>
          <p14:tracePt t="34193" x="3124200" y="971550"/>
          <p14:tracePt t="34210" x="3232150" y="984250"/>
          <p14:tracePt t="34218" x="3308350" y="984250"/>
          <p14:tracePt t="34227" x="3498850" y="984250"/>
          <p14:tracePt t="34249" x="3683000" y="984250"/>
          <p14:tracePt t="34261" x="3797300" y="990600"/>
          <p14:tracePt t="34280" x="3848100" y="996950"/>
          <p14:tracePt t="34310" x="3854450" y="996950"/>
          <p14:tracePt t="34327" x="3854450" y="990600"/>
          <p14:tracePt t="34345" x="3873500" y="977900"/>
          <p14:tracePt t="34359" x="3898900" y="965200"/>
          <p14:tracePt t="34376" x="3905250" y="965200"/>
          <p14:tracePt t="34393" x="3911600" y="965200"/>
          <p14:tracePt t="34524" x="3892550" y="1009650"/>
          <p14:tracePt t="34535" x="3848100" y="1066800"/>
          <p14:tracePt t="34543" x="3810000" y="1130300"/>
          <p14:tracePt t="34559" x="3740150" y="1263650"/>
          <p14:tracePt t="34576" x="3676650" y="1346200"/>
          <p14:tracePt t="34595" x="3670300" y="1371600"/>
          <p14:tracePt t="34610" x="3714750" y="1377950"/>
          <p14:tracePt t="34627" x="3879850" y="1333500"/>
          <p14:tracePt t="34643" x="3968750" y="1308100"/>
          <p14:tracePt t="34659" x="4254500" y="1225550"/>
          <p14:tracePt t="34676" x="4470400" y="1193800"/>
          <p14:tracePt t="34693" x="4667250" y="1143000"/>
          <p14:tracePt t="34709" x="4851400" y="1136650"/>
          <p14:tracePt t="34718" x="4927600" y="1136650"/>
          <p14:tracePt t="34726" x="4991100" y="1136650"/>
          <p14:tracePt t="34743" x="5022850" y="1136650"/>
          <p14:tracePt t="34764" x="5029200" y="1136650"/>
          <p14:tracePt t="34781" x="5022850" y="1155700"/>
          <p14:tracePt t="34793" x="5010150" y="1174750"/>
          <p14:tracePt t="34809" x="4978400" y="1212850"/>
          <p14:tracePt t="34811" x="4965700" y="1225550"/>
          <p14:tracePt t="34826" x="4933950" y="1244600"/>
          <p14:tracePt t="34845" x="4826000" y="1320800"/>
          <p14:tracePt t="34860" x="4699000" y="1358900"/>
          <p14:tracePt t="34876" x="4546600" y="1403350"/>
          <p14:tracePt t="34893" x="4343400" y="1403350"/>
          <p14:tracePt t="34909" x="4133850" y="1409700"/>
          <p14:tracePt t="34928" x="3892550" y="1441450"/>
          <p14:tracePt t="34943" x="3657600" y="1441450"/>
          <p14:tracePt t="34959" x="3549650" y="1460500"/>
          <p14:tracePt t="34976" x="3511550" y="1460500"/>
          <p14:tracePt t="34997" x="3511550" y="1454150"/>
          <p14:tracePt t="35061" x="3505200" y="1454150"/>
          <p14:tracePt t="35131" x="3505200" y="1447800"/>
          <p14:tracePt t="35173" x="3498850" y="1447800"/>
          <p14:tracePt t="35193" x="3498850" y="1460500"/>
          <p14:tracePt t="35263" x="3505200" y="1454150"/>
          <p14:tracePt t="35267" x="3505200" y="1447800"/>
          <p14:tracePt t="35310" x="3505200" y="1441450"/>
          <p14:tracePt t="35315" x="3505200" y="1435100"/>
          <p14:tracePt t="35327" x="3505200" y="1428750"/>
          <p14:tracePt t="35345" x="3505200" y="1416050"/>
          <p14:tracePt t="35359" x="3505200" y="1409700"/>
          <p14:tracePt t="35443" x="3511550" y="1409700"/>
          <p14:tracePt t="35452" x="3511550" y="1416050"/>
          <p14:tracePt t="35474" x="3505200" y="1416050"/>
          <p14:tracePt t="35480" x="3505200" y="1422400"/>
          <p14:tracePt t="35558" x="3505200" y="1416050"/>
          <p14:tracePt t="35564" x="3505200" y="1409700"/>
          <p14:tracePt t="35576" x="3511550" y="1397000"/>
          <p14:tracePt t="35595" x="3530600" y="1371600"/>
          <p14:tracePt t="35611" x="3568700" y="1320800"/>
          <p14:tracePt t="35627" x="3606800" y="1295400"/>
          <p14:tracePt t="35643" x="3632200" y="1282700"/>
          <p14:tracePt t="35662" x="3632200" y="1276350"/>
          <p14:tracePt t="35765" x="3632200" y="1289050"/>
          <p14:tracePt t="35772" x="3632200" y="1295400"/>
          <p14:tracePt t="35784" x="3625850" y="1301750"/>
          <p14:tracePt t="35794" x="3613150" y="1308100"/>
          <p14:tracePt t="35809" x="3594100" y="1320800"/>
          <p14:tracePt t="35826" x="3575050" y="1333500"/>
          <p14:tracePt t="35829" x="3562350" y="1339850"/>
          <p14:tracePt t="35845" x="3549650" y="1346200"/>
          <p14:tracePt t="35861" x="3543300" y="1358900"/>
          <p14:tracePt t="35973" x="3549650" y="1358900"/>
          <p14:tracePt t="35979" x="3549650" y="1352550"/>
          <p14:tracePt t="36084" x="3556000" y="1352550"/>
          <p14:tracePt t="36286" x="3556000" y="1371600"/>
          <p14:tracePt t="36292" x="3556000" y="1390650"/>
          <p14:tracePt t="36299" x="3549650" y="1416050"/>
          <p14:tracePt t="36309" x="3543300" y="1422400"/>
          <p14:tracePt t="36326" x="3536950" y="1447800"/>
          <p14:tracePt t="36345" x="3536950" y="1454150"/>
          <p14:tracePt t="36411" x="3524250" y="1460500"/>
          <p14:tracePt t="36419" x="3524250" y="1466850"/>
          <p14:tracePt t="36471" x="3536950" y="1466850"/>
          <p14:tracePt t="36476" x="3549650" y="1466850"/>
          <p14:tracePt t="36497" x="3562350" y="1466850"/>
          <p14:tracePt t="36510" x="3568700" y="1466850"/>
          <p14:tracePt t="36530" x="3581400" y="1466850"/>
          <p14:tracePt t="36543" x="3625850" y="1447800"/>
          <p14:tracePt t="36559" x="3676650" y="1428750"/>
          <p14:tracePt t="36576" x="3714750" y="1397000"/>
          <p14:tracePt t="36595" x="3740150" y="1390650"/>
          <p14:tracePt t="36610" x="3740150" y="1384300"/>
          <p14:tracePt t="36627" x="3759200" y="1377950"/>
          <p14:tracePt t="36644" x="3797300" y="1352550"/>
          <p14:tracePt t="36663" x="3803650" y="1314450"/>
          <p14:tracePt t="36676" x="3829050" y="1282700"/>
          <p14:tracePt t="36693" x="3829050" y="1263650"/>
          <p14:tracePt t="36726" x="3829050" y="1257300"/>
          <p14:tracePt t="36743" x="3835400" y="1250950"/>
          <p14:tracePt t="36760" x="3841750" y="1244600"/>
          <p14:tracePt t="36780" x="3841750" y="1238250"/>
          <p14:tracePt t="36795" x="3841750" y="1250950"/>
          <p14:tracePt t="36809" x="3841750" y="1257300"/>
          <p14:tracePt t="36829" x="3803650" y="1308100"/>
          <p14:tracePt t="36846" x="3784600" y="1358900"/>
          <p14:tracePt t="36865" x="3733800" y="1397000"/>
          <p14:tracePt t="36876" x="3676650" y="1428750"/>
          <p14:tracePt t="36893" x="3619500" y="1454150"/>
          <p14:tracePt t="36910" x="3581400" y="1466850"/>
          <p14:tracePt t="36926" x="3556000" y="1473200"/>
          <p14:tracePt t="36943" x="3543300" y="1473200"/>
          <p14:tracePt t="36976" x="3530600" y="1473200"/>
          <p14:tracePt t="36993" x="3511550" y="1473200"/>
          <p14:tracePt t="37012" x="3486150" y="1460500"/>
          <p14:tracePt t="37031" x="3479800" y="1447800"/>
          <p14:tracePt t="37125" x="3492500" y="1447800"/>
          <p14:tracePt t="37143" x="3524250" y="1447800"/>
          <p14:tracePt t="37161" x="3543300" y="1454150"/>
          <p14:tracePt t="37176" x="3549650" y="1454150"/>
          <p14:tracePt t="37285" x="3549650" y="1447800"/>
          <p14:tracePt t="37294" x="3549650" y="1441450"/>
          <p14:tracePt t="37299" x="3549650" y="1428750"/>
          <p14:tracePt t="37310" x="3549650" y="1422400"/>
          <p14:tracePt t="37326" x="3556000" y="1416050"/>
          <p14:tracePt t="37346" x="3562350" y="1409700"/>
          <p14:tracePt t="37394" x="3568700" y="1409700"/>
          <p14:tracePt t="37409" x="3568700" y="1422400"/>
          <p14:tracePt t="37460" x="3568700" y="1428750"/>
          <p14:tracePt t="37516" x="3581400" y="1416050"/>
          <p14:tracePt t="37524" x="3581400" y="1409700"/>
          <p14:tracePt t="37539" x="3587750" y="1409700"/>
          <p14:tracePt t="37545" x="3587750" y="1403350"/>
          <p14:tracePt t="37637" x="3587750" y="1409700"/>
          <p14:tracePt t="37644" x="3587750" y="1428750"/>
          <p14:tracePt t="37657" x="3587750" y="1441450"/>
          <p14:tracePt t="37676" x="3549650" y="1517650"/>
          <p14:tracePt t="37693" x="3530600" y="1581150"/>
          <p14:tracePt t="37710" x="3473450" y="1676400"/>
          <p14:tracePt t="37726" x="3409950" y="1809750"/>
          <p14:tracePt t="37743" x="3327400" y="1962150"/>
          <p14:tracePt t="37765" x="3263900" y="2089150"/>
          <p14:tracePt t="37776" x="3200400" y="2178050"/>
          <p14:tracePt t="37793" x="3155950" y="2266950"/>
          <p14:tracePt t="37809" x="3067050" y="2355850"/>
          <p14:tracePt t="37810" x="3028950" y="2413000"/>
          <p14:tracePt t="37826" x="2971800" y="2476500"/>
          <p14:tracePt t="37845" x="2781300" y="2616200"/>
          <p14:tracePt t="37859" x="2679700" y="2673350"/>
          <p14:tracePt t="37877" x="2565400" y="2711450"/>
          <p14:tracePt t="37893" x="2425700" y="2717800"/>
          <p14:tracePt t="37909" x="2279650" y="2717800"/>
          <p14:tracePt t="37926" x="2159000" y="2711450"/>
          <p14:tracePt t="37943" x="2019300" y="2673350"/>
          <p14:tracePt t="37959" x="1936750" y="2597150"/>
          <p14:tracePt t="37976" x="1905000" y="2501900"/>
          <p14:tracePt t="37993" x="1892300" y="2374900"/>
          <p14:tracePt t="38010" x="1911350" y="2216150"/>
          <p14:tracePt t="38012" x="1943100" y="2133600"/>
          <p14:tracePt t="38026" x="1981200" y="2044700"/>
          <p14:tracePt t="38039" x="2044700" y="1917700"/>
          <p14:tracePt t="38046" x="2076450" y="1866900"/>
          <p14:tracePt t="38052" x="2127250" y="1816100"/>
          <p14:tracePt t="38059" x="2159000" y="1758950"/>
          <p14:tracePt t="38076" x="2235200" y="1663700"/>
          <p14:tracePt t="38095" x="2305050" y="1600200"/>
          <p14:tracePt t="38110" x="2349500" y="1536700"/>
          <p14:tracePt t="38127" x="2387600" y="1485900"/>
          <p14:tracePt t="38143" x="2438400" y="1428750"/>
          <p14:tracePt t="38159" x="2476500" y="1397000"/>
          <p14:tracePt t="38176" x="2482850" y="1384300"/>
          <p14:tracePt t="38193" x="2489200" y="1371600"/>
          <p14:tracePt t="38309" x="2501900" y="1371600"/>
          <p14:tracePt t="38315" x="2520950" y="1371600"/>
          <p14:tracePt t="38326" x="2552700" y="1371600"/>
          <p14:tracePt t="38344" x="2679700" y="1371600"/>
          <p14:tracePt t="38359" x="2851150" y="1365250"/>
          <p14:tracePt t="38376" x="3009900" y="1358900"/>
          <p14:tracePt t="38393" x="3105150" y="1346200"/>
          <p14:tracePt t="38410" x="3155950" y="1339850"/>
          <p14:tracePt t="38460" x="3098800" y="1339850"/>
          <p14:tracePt t="38476" x="3067050" y="1339850"/>
          <p14:tracePt t="38493" x="3022600" y="1339850"/>
          <p14:tracePt t="38513" x="2946400" y="1339850"/>
          <p14:tracePt t="38532" x="2870200" y="1339850"/>
          <p14:tracePt t="38543" x="2813050" y="1346200"/>
          <p14:tracePt t="38560" x="2800350" y="1346200"/>
          <p14:tracePt t="38610" x="2781300" y="1403350"/>
          <p14:tracePt t="38627" x="2774950" y="1428750"/>
          <p14:tracePt t="38643" x="2736850" y="1511300"/>
          <p14:tracePt t="38661" x="2717800" y="1574800"/>
          <p14:tracePt t="38676" x="2698750" y="1631950"/>
          <p14:tracePt t="38693" x="2692400" y="1663700"/>
          <p14:tracePt t="38710" x="2692400" y="1682750"/>
          <p14:tracePt t="38726" x="2692400" y="1689100"/>
          <p14:tracePt t="38836" x="2692400" y="1682750"/>
          <p14:tracePt t="38850" x="2711450" y="1676400"/>
          <p14:tracePt t="38851" x="2730500" y="1676400"/>
          <p14:tracePt t="38859" x="2762250" y="1676400"/>
          <p14:tracePt t="38876" x="2800350" y="1670050"/>
          <p14:tracePt t="38893" x="2870200" y="1670050"/>
          <p14:tracePt t="38909" x="2946400" y="1670050"/>
          <p14:tracePt t="38926" x="2990850" y="1670050"/>
          <p14:tracePt t="38943" x="2997200" y="1670050"/>
          <p14:tracePt t="38976" x="2997200" y="1663700"/>
          <p14:tracePt t="38993" x="2997200" y="1657350"/>
          <p14:tracePt t="39068" x="2997200" y="1663700"/>
          <p14:tracePt t="39084" x="2997200" y="1670050"/>
          <p14:tracePt t="39116" x="2990850" y="1670050"/>
          <p14:tracePt t="39214" x="3003550" y="1670050"/>
          <p14:tracePt t="39222" x="3009900" y="1657350"/>
          <p14:tracePt t="39228" x="3016250" y="1644650"/>
          <p14:tracePt t="39267" x="3022600" y="1644650"/>
          <p14:tracePt t="39347" x="3035300" y="1644650"/>
          <p14:tracePt t="39359" x="3048000" y="1638300"/>
          <p14:tracePt t="39376" x="3111500" y="1612900"/>
          <p14:tracePt t="39394" x="3162300" y="1574800"/>
          <p14:tracePt t="39410" x="3200400" y="1517650"/>
          <p14:tracePt t="39411" x="3206750" y="1479550"/>
          <p14:tracePt t="39427" x="3219450" y="1409700"/>
          <p14:tracePt t="39443" x="3219450" y="1371600"/>
          <p14:tracePt t="39459" x="3219450" y="1295400"/>
          <p14:tracePt t="39476" x="3219450" y="1263650"/>
          <p14:tracePt t="39529" x="3219450" y="1282700"/>
          <p14:tracePt t="39543" x="3206750" y="1358900"/>
          <p14:tracePt t="39560" x="3181350" y="1441450"/>
          <p14:tracePt t="39576" x="3149600" y="1524000"/>
          <p14:tracePt t="39595" x="3124200" y="1587500"/>
          <p14:tracePt t="39610" x="3105150" y="1644650"/>
          <p14:tracePt t="39628" x="3092450" y="1701800"/>
          <p14:tracePt t="39676" x="3092450" y="1670050"/>
          <p14:tracePt t="39693" x="3149600" y="1593850"/>
          <p14:tracePt t="39710" x="3206750" y="1517650"/>
          <p14:tracePt t="39726" x="3251200" y="1454150"/>
          <p14:tracePt t="39743" x="3289300" y="1435100"/>
          <p14:tracePt t="39760" x="3314700" y="1416050"/>
          <p14:tracePt t="39779" x="3333750" y="1409700"/>
          <p14:tracePt t="39796" x="3346450" y="1409700"/>
          <p14:tracePt t="39810" x="3352800" y="1428750"/>
          <p14:tracePt t="39826" x="3352800" y="1473200"/>
          <p14:tracePt t="39827" x="3352800" y="1492250"/>
          <p14:tracePt t="39845" x="3352800" y="1524000"/>
          <p14:tracePt t="39860" x="3352800" y="1549400"/>
          <p14:tracePt t="39876" x="3352800" y="1581150"/>
          <p14:tracePt t="39893" x="3365500" y="1593850"/>
          <p14:tracePt t="39911" x="3441700" y="1600200"/>
          <p14:tracePt t="39926" x="3536950" y="1600200"/>
          <p14:tracePt t="39943" x="3613150" y="1568450"/>
          <p14:tracePt t="39959" x="3708400" y="1530350"/>
          <p14:tracePt t="39976" x="3759200" y="1485900"/>
          <p14:tracePt t="39993" x="3765550" y="1479550"/>
          <p14:tracePt t="40026" x="3765550" y="1498600"/>
          <p14:tracePt t="40045" x="3727450" y="1663700"/>
          <p14:tracePt t="40059" x="3676650" y="1866900"/>
          <p14:tracePt t="40076" x="3638550" y="2127250"/>
          <p14:tracePt t="40095" x="3594100" y="2419350"/>
          <p14:tracePt t="40110" x="3549650" y="2711450"/>
          <p14:tracePt t="40128" x="3486150" y="3003550"/>
          <p14:tracePt t="40144" x="3416300" y="3257550"/>
          <p14:tracePt t="40159" x="3384550" y="3467100"/>
          <p14:tracePt t="40176" x="3352800" y="3562350"/>
          <p14:tracePt t="40193" x="3340100" y="3606800"/>
          <p14:tracePt t="40226" x="3333750" y="3606800"/>
          <p14:tracePt t="40248" x="3327400" y="3587750"/>
          <p14:tracePt t="40259" x="3314700" y="3575050"/>
          <p14:tracePt t="40276" x="3302000" y="3562350"/>
          <p14:tracePt t="40293" x="3282950" y="3562350"/>
          <p14:tracePt t="40310" x="3251200" y="3562350"/>
          <p14:tracePt t="40326" x="3232150" y="3587750"/>
          <p14:tracePt t="40344" x="3187700" y="3619500"/>
          <p14:tracePt t="40360" x="3162300" y="3663950"/>
          <p14:tracePt t="40376" x="3136900" y="3676650"/>
          <p14:tracePt t="40393" x="3130550" y="3676650"/>
          <p14:tracePt t="40428" x="3124200" y="3676650"/>
          <p14:tracePt t="40443" x="3111500" y="3708400"/>
          <p14:tracePt t="40460" x="3092450" y="3740150"/>
          <p14:tracePt t="40476" x="3079750" y="3771900"/>
          <p14:tracePt t="40493" x="3067050" y="3797300"/>
          <p14:tracePt t="40513" x="3054350" y="3829050"/>
          <p14:tracePt t="40528" x="3041650" y="3867150"/>
          <p14:tracePt t="40543" x="3016250" y="3930650"/>
          <p14:tracePt t="40560" x="3028950" y="3994150"/>
          <p14:tracePt t="40578" x="3048000" y="4038600"/>
          <p14:tracePt t="40595" x="3054350" y="4076700"/>
          <p14:tracePt t="40610" x="3054350" y="4083050"/>
          <p14:tracePt t="40626" x="3048000" y="4089400"/>
          <p14:tracePt t="40643" x="3048000" y="4095750"/>
          <p14:tracePt t="40661" x="3048000" y="4108450"/>
          <p14:tracePt t="40677" x="3048000" y="4121150"/>
          <p14:tracePt t="40694" x="3048000" y="4133850"/>
          <p14:tracePt t="40710" x="3048000" y="4152900"/>
          <p14:tracePt t="40745" x="3041650" y="4178300"/>
          <p14:tracePt t="40764" x="3028950" y="4203700"/>
          <p14:tracePt t="40780" x="3016250" y="4267200"/>
          <p14:tracePt t="40793" x="3016250" y="4292600"/>
          <p14:tracePt t="40810" x="3016250" y="4330700"/>
          <p14:tracePt t="40811" x="2990850" y="4337050"/>
          <p14:tracePt t="40827" x="2978150" y="4356100"/>
          <p14:tracePt t="40845" x="2933700" y="4394200"/>
          <p14:tracePt t="40860" x="2908300" y="4400550"/>
          <p14:tracePt t="40877" x="2895600" y="4400550"/>
          <p14:tracePt t="40894" x="2876550" y="4394200"/>
          <p14:tracePt t="40911" x="2851150" y="4356100"/>
          <p14:tracePt t="40926" x="2794000" y="4248150"/>
          <p14:tracePt t="40944" x="2736850" y="4114800"/>
          <p14:tracePt t="40961" x="2724150" y="3943350"/>
          <p14:tracePt t="40976" x="2730500" y="3695700"/>
          <p14:tracePt t="40998" x="2857500" y="3168650"/>
          <p14:tracePt t="41009" x="2901950" y="2978150"/>
          <p14:tracePt t="41030" x="2946400" y="2559050"/>
          <p14:tracePt t="41039" x="2952750" y="2457450"/>
          <p14:tracePt t="41044" x="2952750" y="2374900"/>
          <p14:tracePt t="41060" x="2971800" y="2184400"/>
          <p14:tracePt t="41076" x="2965450" y="1968500"/>
          <p14:tracePt t="41095" x="2959100" y="1714500"/>
          <p14:tracePt t="41110" x="2946400" y="1416050"/>
          <p14:tracePt t="41128" x="2952750" y="1174750"/>
          <p14:tracePt t="41143" x="2940050" y="1054100"/>
          <p14:tracePt t="41159" x="2908300" y="952500"/>
          <p14:tracePt t="41176" x="2882900" y="876300"/>
          <p14:tracePt t="41193" x="2870200" y="812800"/>
          <p14:tracePt t="41209" x="2851150" y="762000"/>
          <p14:tracePt t="41228" x="2844800" y="736600"/>
          <p14:tracePt t="41243" x="2844800" y="730250"/>
          <p14:tracePt t="41287" x="2844800" y="723900"/>
          <p14:tracePt t="41293" x="2838450" y="698500"/>
          <p14:tracePt t="41310" x="2813050" y="647700"/>
          <p14:tracePt t="41329" x="2787650" y="615950"/>
          <p14:tracePt t="41347" x="2762250" y="596900"/>
          <p14:tracePt t="41360" x="2730500" y="596900"/>
          <p14:tracePt t="41376" x="2711450" y="577850"/>
          <p14:tracePt t="41393" x="2692400" y="552450"/>
          <p14:tracePt t="41409" x="2660650" y="514350"/>
          <p14:tracePt t="41426" x="2622550" y="476250"/>
          <p14:tracePt t="41443" x="2603500" y="469900"/>
          <p14:tracePt t="41445" x="2597150" y="469900"/>
          <p14:tracePt t="41459" x="2578100" y="463550"/>
          <p14:tracePt t="41476" x="2565400" y="457200"/>
          <p14:tracePt t="41493" x="2552700" y="450850"/>
          <p14:tracePt t="41597" x="2559050" y="450850"/>
          <p14:tracePt t="41606" x="2578100" y="450850"/>
          <p14:tracePt t="41611" x="2590800" y="450850"/>
          <p14:tracePt t="41627" x="2647950" y="450850"/>
          <p14:tracePt t="41644" x="2730500" y="450850"/>
          <p14:tracePt t="41659" x="2851150" y="444500"/>
          <p14:tracePt t="41676" x="2971800" y="444500"/>
          <p14:tracePt t="41693" x="3048000" y="438150"/>
          <p14:tracePt t="41710" x="3079750" y="438150"/>
          <p14:tracePt t="41788" x="3079750" y="444500"/>
          <p14:tracePt t="41810" x="3079750" y="450850"/>
          <p14:tracePt t="41829" x="2971800" y="476250"/>
          <p14:tracePt t="41845" x="2857500" y="469900"/>
          <p14:tracePt t="41861" x="2724150" y="469900"/>
          <p14:tracePt t="41876" x="2616200" y="469900"/>
          <p14:tracePt t="41893" x="2527300" y="469900"/>
          <p14:tracePt t="41910" x="2482850" y="469900"/>
          <p14:tracePt t="41926" x="2476500" y="469900"/>
          <p14:tracePt t="41943" x="2476500" y="463550"/>
          <p14:tracePt t="41976" x="2482850" y="450850"/>
          <p14:tracePt t="41993" x="2489200" y="450850"/>
          <p14:tracePt t="42045" x="2520950" y="450850"/>
          <p14:tracePt t="42060" x="2603500" y="450850"/>
          <p14:tracePt t="42076" x="2717800" y="431800"/>
          <p14:tracePt t="42095" x="2844800" y="431800"/>
          <p14:tracePt t="42110" x="2933700" y="406400"/>
          <p14:tracePt t="42126" x="3003550" y="406400"/>
          <p14:tracePt t="42144" x="3016250" y="406400"/>
          <p14:tracePt t="42161" x="3022600" y="406400"/>
          <p14:tracePt t="42193" x="3003550" y="406400"/>
          <p14:tracePt t="42210" x="2959100" y="482600"/>
          <p14:tracePt t="42226" x="2901950" y="622300"/>
          <p14:tracePt t="42228" x="2863850" y="717550"/>
          <p14:tracePt t="42247" x="2736850" y="965200"/>
          <p14:tracePt t="42264" x="2603500" y="1250950"/>
          <p14:tracePt t="42276" x="2457450" y="1543050"/>
          <p14:tracePt t="42293" x="2349500" y="1860550"/>
          <p14:tracePt t="42309" x="2260600" y="2139950"/>
          <p14:tracePt t="42326" x="2178050" y="2349500"/>
          <p14:tracePt t="42347" x="2101850" y="2527300"/>
          <p14:tracePt t="42359" x="1987550" y="2628900"/>
          <p14:tracePt t="42376" x="1955800" y="2673350"/>
          <p14:tracePt t="42395" x="1892300" y="2698750"/>
          <p14:tracePt t="42412" x="1784350" y="2724150"/>
          <p14:tracePt t="42426" x="1714500" y="2730500"/>
          <p14:tracePt t="42443" x="1574800" y="2749550"/>
          <p14:tracePt t="42445" x="1504950" y="2749550"/>
          <p14:tracePt t="42460" x="1403350" y="2781300"/>
          <p14:tracePt t="42476" x="1333500" y="2819400"/>
          <p14:tracePt t="42493" x="1295400" y="2889250"/>
          <p14:tracePt t="42510" x="1270000" y="2971800"/>
          <p14:tracePt t="42530" x="1250950" y="3124200"/>
          <p14:tracePt t="42544" x="1219200" y="3289300"/>
          <p14:tracePt t="42564" x="1206500" y="3581400"/>
          <p14:tracePt t="42578" x="1225550" y="3670300"/>
          <p14:tracePt t="42596" x="1231900" y="3829050"/>
          <p14:tracePt t="42610" x="1244600" y="3987800"/>
          <p14:tracePt t="42628" x="1314450" y="4191000"/>
          <p14:tracePt t="42644" x="1358900" y="4292600"/>
          <p14:tracePt t="42662" x="1416050" y="4381500"/>
          <p14:tracePt t="42676" x="1460500" y="4445000"/>
          <p14:tracePt t="42693" x="1485900" y="4483100"/>
          <p14:tracePt t="42710" x="1485900" y="4502150"/>
          <p14:tracePt t="42726" x="1504950" y="4540250"/>
          <p14:tracePt t="42745" x="1549400" y="4591050"/>
          <p14:tracePt t="42760" x="1593850" y="4629150"/>
          <p14:tracePt t="42779" x="1644650" y="4660900"/>
          <p14:tracePt t="42793" x="1695450" y="4699000"/>
          <p14:tracePt t="42809" x="1714500" y="4743450"/>
          <p14:tracePt t="42826" x="1727200" y="4781550"/>
          <p14:tracePt t="42827" x="1727200" y="4800600"/>
          <p14:tracePt t="42845" x="1727200" y="4826000"/>
          <p14:tracePt t="42859" x="1727200" y="4838700"/>
          <p14:tracePt t="42876" x="1720850" y="4838700"/>
          <p14:tracePt t="42893" x="1708150" y="4838700"/>
          <p14:tracePt t="42909" x="1682750" y="4838700"/>
          <p14:tracePt t="42926" x="1676400" y="4851400"/>
          <p14:tracePt t="42943" x="1670050" y="4864100"/>
          <p14:tracePt t="42960" x="1670050" y="4876800"/>
          <p14:tracePt t="42976" x="1670050" y="4883150"/>
          <p14:tracePt t="42979" x="1670050" y="4889500"/>
          <p14:tracePt t="43013" x="1670050" y="4902200"/>
          <p14:tracePt t="43026" x="1676400" y="4908550"/>
          <p14:tracePt t="43040" x="1682750" y="4921250"/>
          <p14:tracePt t="43045" x="1682750" y="4927600"/>
          <p14:tracePt t="43059" x="1695450" y="4927600"/>
          <p14:tracePt t="43110" x="1695450" y="4933950"/>
          <p14:tracePt t="43126" x="1695450" y="4953000"/>
          <p14:tracePt t="43144" x="1682750" y="4984750"/>
          <p14:tracePt t="43159" x="1631950" y="5003800"/>
          <p14:tracePt t="43176" x="1574800" y="5022850"/>
          <p14:tracePt t="43193" x="1498600" y="5035550"/>
          <p14:tracePt t="43210" x="1454150" y="5010150"/>
          <p14:tracePt t="43218" x="1422400" y="4991100"/>
          <p14:tracePt t="43221" x="1384300" y="4972050"/>
          <p14:tracePt t="43243" x="1263650" y="4889500"/>
          <p14:tracePt t="43259" x="1200150" y="4826000"/>
          <p14:tracePt t="43279" x="1098550" y="4718050"/>
          <p14:tracePt t="43293" x="990600" y="4603750"/>
          <p14:tracePt t="43310" x="889000" y="4445000"/>
          <p14:tracePt t="43326" x="793750" y="4279900"/>
          <p14:tracePt t="43346" x="717550" y="4108450"/>
          <p14:tracePt t="43359" x="647700" y="3937000"/>
          <p14:tracePt t="43376" x="596900" y="3797300"/>
          <p14:tracePt t="43393" x="552450" y="3651250"/>
          <p14:tracePt t="43409" x="546100" y="3524250"/>
          <p14:tracePt t="43426" x="533400" y="3346450"/>
          <p14:tracePt t="43443" x="546100" y="3130550"/>
          <p14:tracePt t="43445" x="546100" y="3003550"/>
          <p14:tracePt t="43460" x="590550" y="2762250"/>
          <p14:tracePt t="43476" x="622300" y="2552700"/>
          <p14:tracePt t="43493" x="654050" y="2355850"/>
          <p14:tracePt t="43510" x="698500" y="2184400"/>
          <p14:tracePt t="43529" x="723900" y="2019300"/>
          <p14:tracePt t="43543" x="768350" y="1841500"/>
          <p14:tracePt t="43560" x="831850" y="1682750"/>
          <p14:tracePt t="43576" x="927100" y="1562100"/>
          <p14:tracePt t="43595" x="1022350" y="1441450"/>
          <p14:tracePt t="43611" x="1130300" y="1327150"/>
          <p14:tracePt t="43627" x="1225550" y="1206500"/>
          <p14:tracePt t="43644" x="1282700" y="1162050"/>
          <p14:tracePt t="43659" x="1333500" y="1136650"/>
          <p14:tracePt t="43676" x="1377950" y="1111250"/>
          <p14:tracePt t="43693" x="1447800" y="1073150"/>
          <p14:tracePt t="43710" x="1549400" y="1041400"/>
          <p14:tracePt t="43726" x="1657350" y="1009650"/>
          <p14:tracePt t="43743" x="1771650" y="971550"/>
          <p14:tracePt t="43765" x="2012950" y="933450"/>
          <p14:tracePt t="43776" x="2127250" y="920750"/>
          <p14:tracePt t="43793" x="2349500" y="895350"/>
          <p14:tracePt t="43809" x="2552700" y="882650"/>
          <p14:tracePt t="43826" x="2730500" y="882650"/>
          <p14:tracePt t="43828" x="2813050" y="882650"/>
          <p14:tracePt t="43845" x="2990850" y="882650"/>
          <p14:tracePt t="43860" x="3162300" y="882650"/>
          <p14:tracePt t="43877" x="3352800" y="882650"/>
          <p14:tracePt t="43894" x="3556000" y="882650"/>
          <p14:tracePt t="43910" x="3765550" y="882650"/>
          <p14:tracePt t="43927" x="3962400" y="895350"/>
          <p14:tracePt t="43944" x="4152900" y="895350"/>
          <p14:tracePt t="43960" x="4318000" y="889000"/>
          <p14:tracePt t="43968" x="4406900" y="908050"/>
          <p14:tracePt t="43976" x="4489450" y="908050"/>
          <p14:tracePt t="43998" x="4730750" y="933450"/>
          <p14:tracePt t="44009" x="4800600" y="933450"/>
          <p14:tracePt t="44031" x="5041900" y="971550"/>
          <p14:tracePt t="44040" x="5124450" y="977900"/>
          <p14:tracePt t="44046" x="5207000" y="977900"/>
          <p14:tracePt t="44060" x="5340350" y="1022350"/>
          <p14:tracePt t="44077" x="5467350" y="1041400"/>
          <p14:tracePt t="44095" x="5588000" y="1073150"/>
          <p14:tracePt t="44110" x="5708650" y="1098550"/>
          <p14:tracePt t="44126" x="5842000" y="1117600"/>
          <p14:tracePt t="44144" x="5981700" y="1162050"/>
          <p14:tracePt t="44162" x="6146800" y="1212850"/>
          <p14:tracePt t="44178" x="6280150" y="1257300"/>
          <p14:tracePt t="44193" x="6381750" y="1295400"/>
          <p14:tracePt t="44210" x="6483350" y="1327150"/>
          <p14:tracePt t="44227" x="6604000" y="1397000"/>
          <p14:tracePt t="44243" x="6661150" y="1422400"/>
          <p14:tracePt t="44260" x="6775450" y="1466850"/>
          <p14:tracePt t="44280" x="6838950" y="1479550"/>
          <p14:tracePt t="44293" x="6889750" y="1504950"/>
          <p14:tracePt t="44312" x="6921500" y="1524000"/>
          <p14:tracePt t="44326" x="6946900" y="1549400"/>
          <p14:tracePt t="44345" x="6965950" y="1568450"/>
          <p14:tracePt t="44360" x="7010400" y="1606550"/>
          <p14:tracePt t="44376" x="7061200" y="1663700"/>
          <p14:tracePt t="44393" x="7124700" y="1727200"/>
          <p14:tracePt t="44409" x="7175500" y="1765300"/>
          <p14:tracePt t="44426" x="7213600" y="1797050"/>
          <p14:tracePt t="44443" x="7239000" y="1828800"/>
          <p14:tracePt t="44459" x="7283450" y="1873250"/>
          <p14:tracePt t="44476" x="7327900" y="1911350"/>
          <p14:tracePt t="44493" x="7372350" y="1943100"/>
          <p14:tracePt t="44514" x="7404100" y="1962150"/>
          <p14:tracePt t="44526" x="7435850" y="1993900"/>
          <p14:tracePt t="44543" x="7454900" y="2025650"/>
          <p14:tracePt t="44559" x="7461250" y="2044700"/>
          <p14:tracePt t="44580" x="7473950" y="2082800"/>
          <p14:tracePt t="44595" x="7480300" y="2101850"/>
          <p14:tracePt t="44610" x="7499350" y="2139950"/>
          <p14:tracePt t="44626" x="7512050" y="2184400"/>
          <p14:tracePt t="44643" x="7531100" y="2235200"/>
          <p14:tracePt t="44646" x="7543800" y="2260600"/>
          <p14:tracePt t="44659" x="7556500" y="2305050"/>
          <p14:tracePt t="44677" x="7569200" y="2355850"/>
          <p14:tracePt t="44693" x="7569200" y="2406650"/>
          <p14:tracePt t="44710" x="7569200" y="2482850"/>
          <p14:tracePt t="44726" x="7594600" y="2565400"/>
          <p14:tracePt t="44743" x="7620000" y="2641600"/>
          <p14:tracePt t="44759" x="7651750" y="2730500"/>
          <p14:tracePt t="44781" x="7696200" y="2857500"/>
          <p14:tracePt t="44796" x="7708900" y="2940050"/>
          <p14:tracePt t="44810" x="7708900" y="2984500"/>
          <p14:tracePt t="44826" x="7702550" y="3067050"/>
          <p14:tracePt t="44845" x="7708900" y="3194050"/>
          <p14:tracePt t="44860" x="7708900" y="3289300"/>
          <p14:tracePt t="44876" x="7715250" y="3390900"/>
          <p14:tracePt t="44893" x="7715250" y="3498850"/>
          <p14:tracePt t="44913" x="7715250" y="3587750"/>
          <p14:tracePt t="44918" x="7721600" y="3638550"/>
          <p14:tracePt t="44926" x="7721600" y="3689350"/>
          <p14:tracePt t="44943" x="7734300" y="3790950"/>
          <p14:tracePt t="44960" x="7740650" y="3867150"/>
          <p14:tracePt t="44982" x="7740650" y="3937000"/>
          <p14:tracePt t="44993" x="7747000" y="4019550"/>
          <p14:tracePt t="45010" x="7715250" y="4095750"/>
          <p14:tracePt t="45013" x="7715250" y="4127500"/>
          <p14:tracePt t="45029" x="7708900" y="4178300"/>
          <p14:tracePt t="45044" x="7696200" y="4216400"/>
          <p14:tracePt t="45060" x="7677150" y="4273550"/>
          <p14:tracePt t="45077" x="7658100" y="4343400"/>
          <p14:tracePt t="45097" x="7632700" y="4413250"/>
          <p14:tracePt t="45110" x="7607300" y="4470400"/>
          <p14:tracePt t="45126" x="7569200" y="4521200"/>
          <p14:tracePt t="45143" x="7543800" y="4559300"/>
          <p14:tracePt t="45159" x="7518400" y="4591050"/>
          <p14:tracePt t="45176" x="7499350" y="4622800"/>
          <p14:tracePt t="45193" x="7480300" y="4660900"/>
          <p14:tracePt t="45210" x="7435850" y="4724400"/>
          <p14:tracePt t="45226" x="7378700" y="4775200"/>
          <p14:tracePt t="45243" x="7308850" y="4813300"/>
          <p14:tracePt t="45264" x="7213600" y="4889500"/>
          <p14:tracePt t="45276" x="7131050" y="4933950"/>
          <p14:tracePt t="45293" x="7035800" y="4972050"/>
          <p14:tracePt t="45310" x="6940550" y="5016500"/>
          <p14:tracePt t="45326" x="6826250" y="5067300"/>
          <p14:tracePt t="45345" x="6731000" y="5124450"/>
          <p14:tracePt t="45359" x="6591300" y="5168900"/>
          <p14:tracePt t="45376" x="6445250" y="5232400"/>
          <p14:tracePt t="45393" x="6286500" y="5283200"/>
          <p14:tracePt t="45410" x="6134100" y="5321300"/>
          <p14:tracePt t="45426" x="5975350" y="5346700"/>
          <p14:tracePt t="45443" x="5784850" y="5353050"/>
          <p14:tracePt t="45448" x="5708650" y="5353050"/>
          <p14:tracePt t="45460" x="5556250" y="5391150"/>
          <p14:tracePt t="45476" x="5391150" y="5397500"/>
          <p14:tracePt t="45498" x="5251450" y="5416550"/>
          <p14:tracePt t="45510" x="5137150" y="5429250"/>
          <p14:tracePt t="45529" x="4997450" y="5441950"/>
          <p14:tracePt t="45543" x="4864100" y="5461000"/>
          <p14:tracePt t="45559" x="4724400" y="5467350"/>
          <p14:tracePt t="45577" x="4584700" y="5480050"/>
          <p14:tracePt t="45595" x="4451350" y="5480050"/>
          <p14:tracePt t="45611" x="4260850" y="5499100"/>
          <p14:tracePt t="45626" x="4171950" y="5499100"/>
          <p14:tracePt t="45643" x="3917950" y="5499100"/>
          <p14:tracePt t="45660" x="3759200" y="5505450"/>
          <p14:tracePt t="45676" x="3632200" y="5505450"/>
          <p14:tracePt t="45693" x="3492500" y="5505450"/>
          <p14:tracePt t="45709" x="3340100" y="5492750"/>
          <p14:tracePt t="45726" x="3200400" y="5492750"/>
          <p14:tracePt t="45743" x="3048000" y="5492750"/>
          <p14:tracePt t="45760" x="2876550" y="5486400"/>
          <p14:tracePt t="45780" x="2717800" y="5480050"/>
          <p14:tracePt t="45793" x="2559050" y="5480050"/>
          <p14:tracePt t="45809" x="2444750" y="5480050"/>
          <p14:tracePt t="45827" x="2247900" y="5486400"/>
          <p14:tracePt t="45845" x="2159000" y="5499100"/>
          <p14:tracePt t="45860" x="2070100" y="5499100"/>
          <p14:tracePt t="45876" x="2006600" y="5480050"/>
          <p14:tracePt t="45893" x="1974850" y="5473700"/>
          <p14:tracePt t="45910" x="1949450" y="5461000"/>
          <p14:tracePt t="45926" x="1917700" y="5454650"/>
          <p14:tracePt t="45943" x="1885950" y="5422900"/>
          <p14:tracePt t="45960" x="1835150" y="5384800"/>
          <p14:tracePt t="45976" x="1765300" y="5334000"/>
          <p14:tracePt t="45993" x="1714500" y="5283200"/>
          <p14:tracePt t="46013" x="1651000" y="5257800"/>
          <p14:tracePt t="46016" x="1619250" y="5245100"/>
          <p14:tracePt t="46031" x="1587500" y="5226050"/>
          <p14:tracePt t="46043" x="1568450" y="5213350"/>
          <p14:tracePt t="46059" x="1549400" y="5194300"/>
          <p14:tracePt t="46077" x="1549400" y="5175250"/>
          <p14:tracePt t="46096" x="1543050" y="5156200"/>
          <p14:tracePt t="46110" x="1530350" y="5130800"/>
          <p14:tracePt t="46127" x="1524000" y="5105400"/>
          <p14:tracePt t="46143" x="1511300" y="5060950"/>
          <p14:tracePt t="46159" x="1498600" y="5029200"/>
          <p14:tracePt t="46176" x="1498600" y="4972050"/>
          <p14:tracePt t="46193" x="1485900" y="4914900"/>
          <p14:tracePt t="46210" x="1479550" y="4889500"/>
          <p14:tracePt t="46226" x="1485900" y="4889500"/>
          <p14:tracePt t="46229" x="1485900" y="4883150"/>
          <p14:tracePt t="46243" x="1479550" y="4889500"/>
          <p14:tracePt t="46260" x="1473200" y="4851400"/>
          <p14:tracePt t="46280" x="1460500" y="4806950"/>
          <p14:tracePt t="46294" x="1454150" y="4768850"/>
          <p14:tracePt t="46314" x="1447800" y="4730750"/>
          <p14:tracePt t="46326" x="1441450" y="4705350"/>
          <p14:tracePt t="46345" x="1422400" y="4679950"/>
          <p14:tracePt t="46428" x="1422400" y="4660900"/>
          <p14:tracePt t="46436" x="1422400" y="4629150"/>
          <p14:tracePt t="46445" x="1422400" y="4610100"/>
          <p14:tracePt t="46460" x="1422400" y="4565650"/>
          <p14:tracePt t="46479" x="1416050" y="4540250"/>
          <p14:tracePt t="46493" x="1403350" y="4521200"/>
          <p14:tracePt t="46510" x="1403350" y="4508500"/>
          <p14:tracePt t="46559" x="1397000" y="4508500"/>
          <p14:tracePt t="46576" x="1377950" y="4445000"/>
          <p14:tracePt t="46595" x="1352550" y="4381500"/>
          <p14:tracePt t="46610" x="1339850" y="4324350"/>
          <p14:tracePt t="46627" x="1314450" y="4267200"/>
          <p14:tracePt t="46644" x="1301750" y="4229100"/>
          <p14:tracePt t="46659" x="1295400" y="4203700"/>
          <p14:tracePt t="46676" x="1295400" y="4152900"/>
          <p14:tracePt t="46693" x="1282700" y="4051300"/>
          <p14:tracePt t="46709" x="1282700" y="3930650"/>
          <p14:tracePt t="46726" x="1270000" y="3810000"/>
          <p14:tracePt t="46743" x="1231900" y="3695700"/>
          <p14:tracePt t="46764" x="1231900" y="3575050"/>
          <p14:tracePt t="46776" x="1225550" y="3524250"/>
          <p14:tracePt t="46793" x="1219200" y="3409950"/>
          <p14:tracePt t="46812" x="1212850" y="3200400"/>
          <p14:tracePt t="46827" x="1219200" y="3028950"/>
          <p14:tracePt t="46846" x="1250950" y="2889250"/>
          <p14:tracePt t="46860" x="1282700" y="2768600"/>
          <p14:tracePt t="46876" x="1295400" y="2692400"/>
          <p14:tracePt t="46893" x="1314450" y="2628900"/>
          <p14:tracePt t="46909" x="1333500" y="2533650"/>
          <p14:tracePt t="46926" x="1352550" y="2419350"/>
          <p14:tracePt t="46943" x="1371600" y="2317750"/>
          <p14:tracePt t="46960" x="1403350" y="2235200"/>
          <p14:tracePt t="46976" x="1428750" y="2171700"/>
          <p14:tracePt t="46997" x="1447800" y="2127250"/>
          <p14:tracePt t="47010" x="1460500" y="2114550"/>
          <p14:tracePt t="47031" x="1498600" y="2044700"/>
          <p14:tracePt t="47041" x="1524000" y="2019300"/>
          <p14:tracePt t="47047" x="1543050" y="1993900"/>
          <p14:tracePt t="47052" x="1555750" y="1968500"/>
          <p14:tracePt t="47059" x="1574800" y="1943100"/>
          <p14:tracePt t="47080" x="1606550" y="1911350"/>
          <p14:tracePt t="47095" x="1619250" y="1892300"/>
          <p14:tracePt t="47110" x="1625600" y="1892300"/>
          <p14:tracePt t="47126" x="1625600" y="1879600"/>
          <p14:tracePt t="47143" x="1644650" y="1860550"/>
          <p14:tracePt t="47160" x="1657350" y="1847850"/>
          <p14:tracePt t="47176" x="1682750" y="1835150"/>
          <p14:tracePt t="47194" x="1701800" y="1828800"/>
          <p14:tracePt t="47211" x="1727200" y="1809750"/>
          <p14:tracePt t="47229" x="1733550" y="1803400"/>
          <p14:tracePt t="47411" x="1733550" y="1797050"/>
          <p14:tracePt t="47416" x="1758950" y="1784350"/>
          <p14:tracePt t="47427" x="1797050" y="1771650"/>
          <p14:tracePt t="47444" x="1835150" y="1758950"/>
          <p14:tracePt t="47460" x="1873250" y="1752600"/>
          <p14:tracePt t="47476" x="1892300" y="1746250"/>
          <p14:tracePt t="47497" x="1898650" y="1746250"/>
          <p14:tracePt t="47543" x="1924050" y="1733550"/>
          <p14:tracePt t="47562" x="1974850" y="1727200"/>
          <p14:tracePt t="47576" x="2012950" y="1714500"/>
          <p14:tracePt t="47595" x="2038350" y="1701800"/>
          <p14:tracePt t="47598" x="2057400" y="1695450"/>
          <p14:tracePt t="47611" x="2076450" y="1689100"/>
          <p14:tracePt t="47626" x="2127250" y="1682750"/>
          <p14:tracePt t="47645" x="2190750" y="1676400"/>
          <p14:tracePt t="47659" x="2254250" y="1676400"/>
          <p14:tracePt t="47676" x="2343150" y="1676400"/>
          <p14:tracePt t="47693" x="2425700" y="1676400"/>
          <p14:tracePt t="47710" x="2495550" y="1676400"/>
          <p14:tracePt t="47726" x="2552700" y="1676400"/>
          <p14:tracePt t="47743" x="2603500" y="1676400"/>
          <p14:tracePt t="47760" x="2641600" y="1670050"/>
          <p14:tracePt t="47780" x="2698750" y="1670050"/>
          <p14:tracePt t="47793" x="2724150" y="1670050"/>
          <p14:tracePt t="47809" x="2768600" y="1670050"/>
          <p14:tracePt t="47812" x="2794000" y="1670050"/>
          <p14:tracePt t="47826" x="2819400" y="1670050"/>
          <p14:tracePt t="47845" x="2901950" y="1670050"/>
          <p14:tracePt t="47863" x="2984500" y="1670050"/>
          <p14:tracePt t="47876" x="3092450" y="1670050"/>
          <p14:tracePt t="47893" x="3232150" y="1657350"/>
          <p14:tracePt t="47912" x="3397250" y="1651000"/>
          <p14:tracePt t="47926" x="3575050" y="1638300"/>
          <p14:tracePt t="47943" x="3746500" y="1638300"/>
          <p14:tracePt t="47960" x="3898900" y="1638300"/>
          <p14:tracePt t="47976" x="4076700" y="1638300"/>
          <p14:tracePt t="47993" x="4241800" y="1631950"/>
          <p14:tracePt t="48010" x="4425950" y="1625600"/>
          <p14:tracePt t="48030" x="4679950" y="1606550"/>
          <p14:tracePt t="48043" x="4826000" y="1606550"/>
          <p14:tracePt t="48060" x="4940300" y="1606550"/>
          <p14:tracePt t="48076" x="5035550" y="1606550"/>
          <p14:tracePt t="48096" x="5137150" y="1606550"/>
          <p14:tracePt t="48110" x="5257800" y="1606550"/>
          <p14:tracePt t="48127" x="5378450" y="1606550"/>
          <p14:tracePt t="48143" x="5499100" y="1593850"/>
          <p14:tracePt t="48159" x="5600700" y="1587500"/>
          <p14:tracePt t="48176" x="5702300" y="1587500"/>
          <p14:tracePt t="48193" x="5797550" y="1587500"/>
          <p14:tracePt t="48209" x="5911850" y="1587500"/>
          <p14:tracePt t="48226" x="6032500" y="1587500"/>
          <p14:tracePt t="48233" x="6096000" y="1587500"/>
          <p14:tracePt t="48244" x="6203950" y="1587500"/>
          <p14:tracePt t="48263" x="6299200" y="1587500"/>
          <p14:tracePt t="48276" x="6388100" y="1587500"/>
          <p14:tracePt t="48293" x="6477000" y="1587500"/>
          <p14:tracePt t="48309" x="6578600" y="1587500"/>
          <p14:tracePt t="48327" x="6680200" y="1587500"/>
          <p14:tracePt t="48345" x="6781800" y="1587500"/>
          <p14:tracePt t="48359" x="6858000" y="1593850"/>
          <p14:tracePt t="48377" x="6915150" y="1600200"/>
          <p14:tracePt t="48393" x="6953250" y="1606550"/>
          <p14:tracePt t="48409" x="6978650" y="1619250"/>
          <p14:tracePt t="48410" x="6991350" y="1619250"/>
          <p14:tracePt t="48426" x="7010400" y="1619250"/>
          <p14:tracePt t="48443" x="7054850" y="1619250"/>
          <p14:tracePt t="48445" x="7080250" y="1631950"/>
          <p14:tracePt t="48460" x="7118350" y="1638300"/>
          <p14:tracePt t="48476" x="7143750" y="1644650"/>
          <p14:tracePt t="48497" x="7162800" y="1657350"/>
          <p14:tracePt t="48510" x="7175500" y="1670050"/>
          <p14:tracePt t="48530" x="7207250" y="1682750"/>
          <p14:tracePt t="48543" x="7245350" y="1695450"/>
          <p14:tracePt t="48559" x="7289800" y="1708150"/>
          <p14:tracePt t="48576" x="7321550" y="1727200"/>
          <p14:tracePt t="48595" x="7372350" y="1758950"/>
          <p14:tracePt t="48611" x="7391400" y="1771650"/>
          <p14:tracePt t="48628" x="7423150" y="1790700"/>
          <p14:tracePt t="48644" x="7467600" y="1828800"/>
          <p14:tracePt t="48659" x="7531100" y="1866900"/>
          <p14:tracePt t="48676" x="7588250" y="1898650"/>
          <p14:tracePt t="48693" x="7645400" y="1936750"/>
          <p14:tracePt t="48710" x="7696200" y="1987550"/>
          <p14:tracePt t="48726" x="7759700" y="2057400"/>
          <p14:tracePt t="48743" x="7797800" y="2127250"/>
          <p14:tracePt t="48760" x="7854950" y="2216150"/>
          <p14:tracePt t="48779" x="7918450" y="2311400"/>
          <p14:tracePt t="48793" x="7962900" y="2425700"/>
          <p14:tracePt t="48810" x="8007350" y="2546350"/>
          <p14:tracePt t="48826" x="8045450" y="2647950"/>
          <p14:tracePt t="48828" x="8083550" y="2711450"/>
          <p14:tracePt t="48846" x="8089900" y="2787650"/>
          <p14:tracePt t="48860" x="8096250" y="2882900"/>
          <p14:tracePt t="48877" x="8096250" y="2978150"/>
          <p14:tracePt t="48893" x="8102600" y="3105150"/>
          <p14:tracePt t="48912" x="8108950" y="3225800"/>
          <p14:tracePt t="48926" x="8096250" y="3340100"/>
          <p14:tracePt t="48943" x="8083550" y="3479800"/>
          <p14:tracePt t="48959" x="8070850" y="3619500"/>
          <p14:tracePt t="48976" x="8051800" y="3765550"/>
          <p14:tracePt t="48993" x="8020050" y="3898900"/>
          <p14:tracePt t="49012" x="7937500" y="4102100"/>
          <p14:tracePt t="49031" x="7854950" y="4229100"/>
          <p14:tracePt t="49050" x="7727950" y="4356100"/>
          <p14:tracePt t="49059" x="7594600" y="4508500"/>
          <p14:tracePt t="49079" x="7442200" y="4679950"/>
          <p14:tracePt t="49095" x="7258050" y="4806950"/>
          <p14:tracePt t="49110" x="7054850" y="4927600"/>
          <p14:tracePt t="49126" x="6819900" y="5016500"/>
          <p14:tracePt t="49145" x="6629400" y="5118100"/>
          <p14:tracePt t="49160" x="6394450" y="5194300"/>
          <p14:tracePt t="49176" x="6191250" y="5251450"/>
          <p14:tracePt t="49193" x="6026150" y="5276850"/>
          <p14:tracePt t="49210" x="5880100" y="5302250"/>
          <p14:tracePt t="49212" x="5803900" y="5308600"/>
          <p14:tracePt t="49226" x="5740400" y="5308600"/>
          <p14:tracePt t="49243" x="5651500" y="5327650"/>
          <p14:tracePt t="49251" x="5562600" y="5340350"/>
          <p14:tracePt t="49260" x="5518150" y="5346700"/>
          <p14:tracePt t="49280" x="5448300" y="5359400"/>
          <p14:tracePt t="49293" x="5410200" y="5378450"/>
          <p14:tracePt t="49310" x="5391150" y="5384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>
            <a:extLst>
              <a:ext uri="{FF2B5EF4-FFF2-40B4-BE49-F238E27FC236}">
                <a16:creationId xmlns:a16="http://schemas.microsoft.com/office/drawing/2014/main" id="{E5915B87-A703-494B-A798-413DE405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28.1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Internet audio/video</a:t>
            </a:r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B14EA7B7-4036-4261-8ABF-A68A892654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29A5A456-0791-4CD9-AF24-C06178526F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4449945A-BA8B-4A0D-9CA4-FBB6F5B7F9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D2E1F7BD-7FA2-40B6-B6AB-EDE2920FDC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6E647080-E02F-4C95-8B46-BE8E45C99C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07560" name="Rectangle 8">
            <a:extLst>
              <a:ext uri="{FF2B5EF4-FFF2-40B4-BE49-F238E27FC236}">
                <a16:creationId xmlns:a16="http://schemas.microsoft.com/office/drawing/2014/main" id="{BAAD950C-690B-4618-939E-DDAAA4B98E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407561" name="Rectangle 9">
            <a:extLst>
              <a:ext uri="{FF2B5EF4-FFF2-40B4-BE49-F238E27FC236}">
                <a16:creationId xmlns:a16="http://schemas.microsoft.com/office/drawing/2014/main" id="{829D9A2B-1708-4D06-B3D0-2AA5AAD0F6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407564" name="Picture 12">
            <a:extLst>
              <a:ext uri="{FF2B5EF4-FFF2-40B4-BE49-F238E27FC236}">
                <a16:creationId xmlns:a16="http://schemas.microsoft.com/office/drawing/2014/main" id="{CBAB46DC-C1CA-49D3-967E-5E809AD5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527300"/>
            <a:ext cx="5849937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888"/>
    </mc:Choice>
    <mc:Fallback>
      <p:transition spd="slow" advTm="82888"/>
    </mc:Fallback>
  </mc:AlternateContent>
  <p:extLst>
    <p:ext uri="{3A86A75C-4F4B-4683-9AE1-C65F6400EC91}">
      <p14:laserTraceLst xmlns:p14="http://schemas.microsoft.com/office/powerpoint/2010/main">
        <p14:tracePtLst>
          <p14:tracePt t="197" x="3041650" y="692150"/>
          <p14:tracePt t="218" x="3098800" y="635000"/>
          <p14:tracePt t="223" x="3117850" y="603250"/>
          <p14:tracePt t="245" x="3175000" y="546100"/>
          <p14:tracePt t="257" x="3244850" y="514350"/>
          <p14:tracePt t="276" x="3308350" y="501650"/>
          <p14:tracePt t="281" x="3327400" y="501650"/>
          <p14:tracePt t="290" x="3346450" y="501650"/>
          <p14:tracePt t="307" x="3384550" y="501650"/>
          <p14:tracePt t="322" x="3397250" y="533400"/>
          <p14:tracePt t="343" x="3397250" y="577850"/>
          <p14:tracePt t="534" x="3397250" y="584200"/>
          <p14:tracePt t="542" x="3397250" y="596900"/>
          <p14:tracePt t="556" x="3397250" y="609600"/>
          <p14:tracePt t="573" x="3384550" y="609600"/>
          <p14:tracePt t="591" x="3384550" y="603250"/>
          <p14:tracePt t="606" x="3384550" y="577850"/>
          <p14:tracePt t="623" x="3390900" y="552450"/>
          <p14:tracePt t="743" x="3378200" y="552450"/>
          <p14:tracePt t="751" x="3365500" y="552450"/>
          <p14:tracePt t="758" x="3346450" y="552450"/>
          <p14:tracePt t="776" x="3302000" y="552450"/>
          <p14:tracePt t="790" x="3257550" y="552450"/>
          <p14:tracePt t="806" x="3225800" y="552450"/>
          <p14:tracePt t="822" x="3162300" y="552450"/>
          <p14:tracePt t="839" x="3130550" y="552450"/>
          <p14:tracePt t="856" x="3105150" y="552450"/>
          <p14:tracePt t="872" x="3086100" y="546100"/>
          <p14:tracePt t="889" x="3067050" y="539750"/>
          <p14:tracePt t="905" x="3022600" y="527050"/>
          <p14:tracePt t="922" x="2990850" y="527050"/>
          <p14:tracePt t="939" x="2952750" y="527050"/>
          <p14:tracePt t="956" x="2895600" y="520700"/>
          <p14:tracePt t="963" x="2882900" y="520700"/>
          <p14:tracePt t="972" x="2870200" y="520700"/>
          <p14:tracePt t="974" x="2851150" y="520700"/>
          <p14:tracePt t="995" x="2819400" y="520700"/>
          <p14:tracePt t="1009" x="2800350" y="520700"/>
          <p14:tracePt t="1025" x="2787650" y="520700"/>
          <p14:tracePt t="1079" x="2787650" y="527050"/>
          <p14:tracePt t="1092" x="2787650" y="584200"/>
          <p14:tracePt t="1106" x="2832100" y="787400"/>
          <p14:tracePt t="1122" x="2901950" y="1098550"/>
          <p14:tracePt t="1139" x="2984500" y="1390650"/>
          <p14:tracePt t="1156" x="3117850" y="1670050"/>
          <p14:tracePt t="1172" x="3276600" y="1911350"/>
          <p14:tracePt t="1189" x="3460750" y="2165350"/>
          <p14:tracePt t="1206" x="3625850" y="2432050"/>
          <p14:tracePt t="1212" x="3708400" y="2565400"/>
          <p14:tracePt t="1222" x="3905250" y="2844800"/>
          <p14:tracePt t="1240" x="4095750" y="3073400"/>
          <p14:tracePt t="1257" x="4203700" y="3181350"/>
          <p14:tracePt t="1274" x="4267200" y="3232150"/>
          <p14:tracePt t="1290" x="4305300" y="3263900"/>
          <p14:tracePt t="1306" x="4330700" y="3276600"/>
          <p14:tracePt t="1322" x="4337050" y="3282950"/>
          <p14:tracePt t="1375" x="4337050" y="3270250"/>
          <p14:tracePt t="1389" x="4337050" y="3257550"/>
          <p14:tracePt t="1406" x="4337050" y="3251200"/>
          <p14:tracePt t="1433" x="4349750" y="3257550"/>
          <p14:tracePt t="1439" x="4381500" y="3270250"/>
          <p14:tracePt t="1456" x="4464050" y="3295650"/>
          <p14:tracePt t="1472" x="4508500" y="3295650"/>
          <p14:tracePt t="1490" x="4521200" y="3282950"/>
          <p14:tracePt t="1508" x="4521200" y="3276600"/>
          <p14:tracePt t="1525" x="4521200" y="3270250"/>
          <p14:tracePt t="1593" x="4521200" y="3263900"/>
          <p14:tracePt t="1601" x="4502150" y="3257550"/>
          <p14:tracePt t="1608" x="4489450" y="3251200"/>
          <p14:tracePt t="1622" x="4438650" y="3238500"/>
          <p14:tracePt t="1639" x="4394200" y="3232150"/>
          <p14:tracePt t="1655" x="4337050" y="3232150"/>
          <p14:tracePt t="1672" x="4298950" y="3232150"/>
          <p14:tracePt t="1689" x="4267200" y="3232150"/>
          <p14:tracePt t="1706" x="4229100" y="3225800"/>
          <p14:tracePt t="1722" x="4210050" y="3200400"/>
          <p14:tracePt t="1744" x="4184650" y="3124200"/>
          <p14:tracePt t="1756" x="4171950" y="3086100"/>
          <p14:tracePt t="1775" x="4133850" y="2978150"/>
          <p14:tracePt t="1789" x="4121150" y="2940050"/>
          <p14:tracePt t="1807" x="4114800" y="2838450"/>
          <p14:tracePt t="1822" x="4114800" y="2774950"/>
          <p14:tracePt t="1840" x="4127500" y="2730500"/>
          <p14:tracePt t="1856" x="4146550" y="2660650"/>
          <p14:tracePt t="1872" x="4178300" y="2584450"/>
          <p14:tracePt t="1889" x="4222750" y="2514600"/>
          <p14:tracePt t="1906" x="4260850" y="2463800"/>
          <p14:tracePt t="1923" x="4292600" y="2413000"/>
          <p14:tracePt t="1939" x="4349750" y="2374900"/>
          <p14:tracePt t="1956" x="4406900" y="2336800"/>
          <p14:tracePt t="1966" x="4445000" y="2324100"/>
          <p14:tracePt t="1969" x="4483100" y="2305050"/>
          <p14:tracePt t="1977" x="4521200" y="2292350"/>
          <p14:tracePt t="1989" x="4559300" y="2286000"/>
          <p14:tracePt t="2006" x="4673600" y="2260600"/>
          <p14:tracePt t="2024" x="4762500" y="2254250"/>
          <p14:tracePt t="2042" x="4851400" y="2254250"/>
          <p14:tracePt t="2056" x="4940300" y="2254250"/>
          <p14:tracePt t="2072" x="4997450" y="2254250"/>
          <p14:tracePt t="2089" x="5048250" y="2260600"/>
          <p14:tracePt t="2106" x="5086350" y="2273300"/>
          <p14:tracePt t="2122" x="5118100" y="2286000"/>
          <p14:tracePt t="2139" x="5143500" y="2317750"/>
          <p14:tracePt t="2156" x="5175250" y="2368550"/>
          <p14:tracePt t="2172" x="5194300" y="2419350"/>
          <p14:tracePt t="2189" x="5207000" y="2476500"/>
          <p14:tracePt t="2206" x="5207000" y="2533650"/>
          <p14:tracePt t="2212" x="5194300" y="2571750"/>
          <p14:tracePt t="2222" x="5162550" y="2628900"/>
          <p14:tracePt t="2239" x="5137150" y="2667000"/>
          <p14:tracePt t="2260" x="5073650" y="2698750"/>
          <p14:tracePt t="2275" x="5010150" y="2730500"/>
          <p14:tracePt t="2280" x="4991100" y="2749550"/>
          <p14:tracePt t="2289" x="4959350" y="2762250"/>
          <p14:tracePt t="2306" x="4902200" y="2800350"/>
          <p14:tracePt t="2322" x="4832350" y="2832100"/>
          <p14:tracePt t="2342" x="4749800" y="2851150"/>
          <p14:tracePt t="2356" x="4660900" y="2863850"/>
          <p14:tracePt t="2373" x="4591050" y="2857500"/>
          <p14:tracePt t="2389" x="4546600" y="2863850"/>
          <p14:tracePt t="2410" x="4508500" y="2851150"/>
          <p14:tracePt t="2423" x="4495800" y="2844800"/>
          <p14:tracePt t="2439" x="4489450" y="2832100"/>
          <p14:tracePt t="2456" x="4483100" y="2813050"/>
          <p14:tracePt t="2472" x="4476750" y="2806700"/>
          <p14:tracePt t="2492" x="4470400" y="2800350"/>
          <p14:tracePt t="2506" x="4464050" y="2787650"/>
          <p14:tracePt t="2526" x="4457700" y="2787650"/>
          <p14:tracePt t="2539" x="4451350" y="2781300"/>
          <p14:tracePt t="2854" x="4445000" y="2781300"/>
          <p14:tracePt t="2870" x="4438650" y="2794000"/>
          <p14:tracePt t="2889" x="4432300" y="2813050"/>
          <p14:tracePt t="2906" x="4425950" y="2825750"/>
          <p14:tracePt t="2922" x="4425950" y="2832100"/>
          <p14:tracePt t="2965" x="4425950" y="2838450"/>
          <p14:tracePt t="2980" x="4425950" y="2844800"/>
          <p14:tracePt t="2991" x="4419600" y="2844800"/>
          <p14:tracePt t="3031" x="4419600" y="2851150"/>
          <p14:tracePt t="3039" x="4419600" y="2857500"/>
          <p14:tracePt t="3073" x="4419600" y="2863850"/>
          <p14:tracePt t="3093" x="4406900" y="2876550"/>
          <p14:tracePt t="3106" x="4400550" y="2889250"/>
          <p14:tracePt t="3123" x="4394200" y="2889250"/>
          <p14:tracePt t="3326" x="4387850" y="2895600"/>
          <p14:tracePt t="3341" x="4387850" y="2908300"/>
          <p14:tracePt t="3349" x="4381500" y="2921000"/>
          <p14:tracePt t="3356" x="4375150" y="2927350"/>
          <p14:tracePt t="3372" x="4362450" y="2933700"/>
          <p14:tracePt t="3390" x="4362450" y="2940050"/>
          <p14:tracePt t="3405" x="4362450" y="2946400"/>
          <p14:tracePt t="3423" x="4349750" y="2971800"/>
          <p14:tracePt t="3439" x="4343400" y="2984500"/>
          <p14:tracePt t="3456" x="4343400" y="3003550"/>
          <p14:tracePt t="3476" x="4337050" y="3022600"/>
          <p14:tracePt t="3489" x="4330700" y="3048000"/>
          <p14:tracePt t="3507" x="4305300" y="3079750"/>
          <p14:tracePt t="3525" x="4279900" y="3105150"/>
          <p14:tracePt t="3539" x="4248150" y="3124200"/>
          <p14:tracePt t="3556" x="4229100" y="3149600"/>
          <p14:tracePt t="3558" x="4216400" y="3155950"/>
          <p14:tracePt t="3572" x="4197350" y="3168650"/>
          <p14:tracePt t="3590" x="4146550" y="3200400"/>
          <p14:tracePt t="3606" x="4121150" y="3213100"/>
          <p14:tracePt t="3622" x="4083050" y="3238500"/>
          <p14:tracePt t="3639" x="4083050" y="3244850"/>
          <p14:tracePt t="3779" x="4083050" y="3238500"/>
          <p14:tracePt t="3785" x="4070350" y="3232150"/>
          <p14:tracePt t="3791" x="4064000" y="3219450"/>
          <p14:tracePt t="3806" x="4051300" y="3206750"/>
          <p14:tracePt t="3826" x="4044950" y="3181350"/>
          <p14:tracePt t="3841" x="4032250" y="3149600"/>
          <p14:tracePt t="3856" x="4019550" y="3124200"/>
          <p14:tracePt t="3872" x="4006850" y="3079750"/>
          <p14:tracePt t="3889" x="4006850" y="3048000"/>
          <p14:tracePt t="3906" x="4000500" y="3016250"/>
          <p14:tracePt t="3922" x="4000500" y="2997200"/>
          <p14:tracePt t="3939" x="4000500" y="2984500"/>
          <p14:tracePt t="3968" x="4013200" y="2952750"/>
          <p14:tracePt t="3979" x="4019550" y="2940050"/>
          <p14:tracePt t="3992" x="4051300" y="2921000"/>
          <p14:tracePt t="4006" x="4064000" y="2908300"/>
          <p14:tracePt t="4025" x="4165600" y="2857500"/>
          <p14:tracePt t="4040" x="4235450" y="2832100"/>
          <p14:tracePt t="4056" x="4292600" y="2825750"/>
          <p14:tracePt t="4073" x="4330700" y="2819400"/>
          <p14:tracePt t="4106" x="4349750" y="2844800"/>
          <p14:tracePt t="4122" x="4362450" y="2882900"/>
          <p14:tracePt t="4139" x="4394200" y="2952750"/>
          <p14:tracePt t="4156" x="4413250" y="3009900"/>
          <p14:tracePt t="4162" x="4413250" y="3041650"/>
          <p14:tracePt t="4172" x="4413250" y="3067050"/>
          <p14:tracePt t="4189" x="4413250" y="3105150"/>
          <p14:tracePt t="4206" x="4381500" y="3130550"/>
          <p14:tracePt t="4225" x="4362450" y="3136900"/>
          <p14:tracePt t="4294" x="4387850" y="3136900"/>
          <p14:tracePt t="4304" x="4425950" y="3136900"/>
          <p14:tracePt t="4322" x="4514850" y="3143250"/>
          <p14:tracePt t="4340" x="4603750" y="3149600"/>
          <p14:tracePt t="4356" x="4686300" y="3149600"/>
          <p14:tracePt t="4372" x="4756150" y="3149600"/>
          <p14:tracePt t="4389" x="4794250" y="3149600"/>
          <p14:tracePt t="4455" x="4781550" y="3149600"/>
          <p14:tracePt t="4469" x="4775200" y="3149600"/>
          <p14:tracePt t="4473" x="4762500" y="3155950"/>
          <p14:tracePt t="4489" x="4743450" y="3162300"/>
          <p14:tracePt t="4507" x="4724400" y="3162300"/>
          <p14:tracePt t="4524" x="4711700" y="3162300"/>
          <p14:tracePt t="4530" x="4705350" y="3162300"/>
          <p14:tracePt t="4542" x="4699000" y="3155950"/>
          <p14:tracePt t="4555" x="4692650" y="3130550"/>
          <p14:tracePt t="4572" x="4686300" y="3079750"/>
          <p14:tracePt t="4590" x="4692650" y="3009900"/>
          <p14:tracePt t="4606" x="4705350" y="2990850"/>
          <p14:tracePt t="4622" x="4762500" y="2946400"/>
          <p14:tracePt t="4639" x="4845050" y="2914650"/>
          <p14:tracePt t="4656" x="4959350" y="2901950"/>
          <p14:tracePt t="4673" x="5022850" y="2901950"/>
          <p14:tracePt t="4689" x="5092700" y="2901950"/>
          <p14:tracePt t="4706" x="5124450" y="2908300"/>
          <p14:tracePt t="4725" x="5137150" y="2946400"/>
          <p14:tracePt t="4742" x="5137150" y="2997200"/>
          <p14:tracePt t="4757" x="5099050" y="3060700"/>
          <p14:tracePt t="4778" x="4984750" y="3130550"/>
          <p14:tracePt t="4791" x="4902200" y="3168650"/>
          <p14:tracePt t="4807" x="4819650" y="3187700"/>
          <p14:tracePt t="4822" x="4768850" y="3194050"/>
          <p14:tracePt t="4839" x="4737100" y="3194050"/>
          <p14:tracePt t="4856" x="4718050" y="3181350"/>
          <p14:tracePt t="4872" x="4705350" y="3155950"/>
          <p14:tracePt t="4889" x="4705350" y="3117850"/>
          <p14:tracePt t="4906" x="4705350" y="3092450"/>
          <p14:tracePt t="4922" x="4711700" y="3067050"/>
          <p14:tracePt t="4939" x="4737100" y="3035300"/>
          <p14:tracePt t="4956" x="4800600" y="3022600"/>
          <p14:tracePt t="4975" x="4889500" y="3009900"/>
          <p14:tracePt t="4989" x="4914900" y="3009900"/>
          <p14:tracePt t="5006" x="4965700" y="3009900"/>
          <p14:tracePt t="5010" x="4978400" y="3009900"/>
          <p14:tracePt t="5024" x="4984750" y="3022600"/>
          <p14:tracePt t="5039" x="4984750" y="3054350"/>
          <p14:tracePt t="5056" x="4984750" y="3092450"/>
          <p14:tracePt t="5072" x="4959350" y="3136900"/>
          <p14:tracePt t="5091" x="4914900" y="3155950"/>
          <p14:tracePt t="5106" x="4864100" y="3162300"/>
          <p14:tracePt t="5122" x="4813300" y="3155950"/>
          <p14:tracePt t="5139" x="4749800" y="3130550"/>
          <p14:tracePt t="5156" x="4724400" y="3098800"/>
          <p14:tracePt t="5158" x="4711700" y="3073400"/>
          <p14:tracePt t="5172" x="4711700" y="3048000"/>
          <p14:tracePt t="5189" x="4711700" y="2997200"/>
          <p14:tracePt t="5211" x="4762500" y="2933700"/>
          <p14:tracePt t="5216" x="4800600" y="2921000"/>
          <p14:tracePt t="5223" x="4845050" y="2908300"/>
          <p14:tracePt t="5239" x="4940300" y="2895600"/>
          <p14:tracePt t="5260" x="5029200" y="2895600"/>
          <p14:tracePt t="5275" x="5080000" y="2914650"/>
          <p14:tracePt t="5290" x="5105400" y="2946400"/>
          <p14:tracePt t="5306" x="5111750" y="2990850"/>
          <p14:tracePt t="5324" x="5099050" y="3028950"/>
          <p14:tracePt t="5341" x="5060950" y="3054350"/>
          <p14:tracePt t="5356" x="5035550" y="3067050"/>
          <p14:tracePt t="5372" x="4984750" y="3073400"/>
          <p14:tracePt t="5389" x="4933950" y="3073400"/>
          <p14:tracePt t="5394" x="4921250" y="3073400"/>
          <p14:tracePt t="5406" x="4902200" y="3060700"/>
          <p14:tracePt t="5423" x="4889500" y="3041650"/>
          <p14:tracePt t="5460" x="4895850" y="3041650"/>
          <p14:tracePt t="5469" x="4908550" y="3035300"/>
          <p14:tracePt t="5470" x="4927600" y="3035300"/>
          <p14:tracePt t="5490" x="4965700" y="3016250"/>
          <p14:tracePt t="5506" x="4965700" y="3009900"/>
          <p14:tracePt t="5726" x="4978400" y="3016250"/>
          <p14:tracePt t="5735" x="4978400" y="3022600"/>
          <p14:tracePt t="5742" x="4972050" y="3022600"/>
          <p14:tracePt t="5755" x="4978400" y="3022600"/>
          <p14:tracePt t="5775" x="4991100" y="3009900"/>
          <p14:tracePt t="5789" x="4991100" y="3003550"/>
          <p14:tracePt t="5806" x="4997450" y="2997200"/>
          <p14:tracePt t="5822" x="4997450" y="2990850"/>
          <p14:tracePt t="5856" x="4984750" y="2990850"/>
          <p14:tracePt t="5889" x="4984750" y="2984500"/>
          <p14:tracePt t="5923" x="4978400" y="2984500"/>
          <p14:tracePt t="5940" x="4953000" y="2990850"/>
          <p14:tracePt t="5956" x="4914900" y="3035300"/>
          <p14:tracePt t="5965" x="4895850" y="3092450"/>
          <p14:tracePt t="5969" x="4864100" y="3168650"/>
          <p14:tracePt t="5974" x="4832350" y="3263900"/>
          <p14:tracePt t="5990" x="4800600" y="3365500"/>
          <p14:tracePt t="6009" x="4641850" y="3695700"/>
          <p14:tracePt t="6026" x="4508500" y="3873500"/>
          <p14:tracePt t="6039" x="4381500" y="3968750"/>
          <p14:tracePt t="6056" x="4311650" y="4044950"/>
          <p14:tracePt t="6072" x="4273550" y="4083050"/>
          <p14:tracePt t="6090" x="4254500" y="4095750"/>
          <p14:tracePt t="6106" x="4241800" y="4025900"/>
          <p14:tracePt t="6122" x="4222750" y="3962400"/>
          <p14:tracePt t="6241" x="4210050" y="3981450"/>
          <p14:tracePt t="6247" x="4191000" y="3981450"/>
          <p14:tracePt t="6255" x="4159250" y="3981450"/>
          <p14:tracePt t="6274" x="4051300" y="3981450"/>
          <p14:tracePt t="6290" x="3898900" y="4006850"/>
          <p14:tracePt t="6308" x="3714750" y="4006850"/>
          <p14:tracePt t="6323" x="3575050" y="4032250"/>
          <p14:tracePt t="6325" x="3511550" y="4044950"/>
          <p14:tracePt t="6341" x="3448050" y="4057650"/>
          <p14:tracePt t="6356" x="3308350" y="4064000"/>
          <p14:tracePt t="6373" x="3155950" y="4070350"/>
          <p14:tracePt t="6376" x="3079750" y="4070350"/>
          <p14:tracePt t="6390" x="2965450" y="4064000"/>
          <p14:tracePt t="6406" x="2863850" y="4076700"/>
          <p14:tracePt t="6423" x="2755900" y="4076700"/>
          <p14:tracePt t="6440" x="2654300" y="4076700"/>
          <p14:tracePt t="6460" x="2565400" y="4070350"/>
          <p14:tracePt t="6468" x="2520950" y="4070350"/>
          <p14:tracePt t="6479" x="2451100" y="4051300"/>
          <p14:tracePt t="6490" x="2432050" y="4051300"/>
          <p14:tracePt t="6506" x="2400300" y="4057650"/>
          <p14:tracePt t="6525" x="2387600" y="4057650"/>
          <p14:tracePt t="6594" x="2393950" y="4057650"/>
          <p14:tracePt t="6619" x="2387600" y="4057650"/>
          <p14:tracePt t="6640" x="2343150" y="4057650"/>
          <p14:tracePt t="6656" x="2273300" y="4057650"/>
          <p14:tracePt t="6674" x="2178050" y="4044950"/>
          <p14:tracePt t="6689" x="2101850" y="4051300"/>
          <p14:tracePt t="6706" x="2051050" y="4064000"/>
          <p14:tracePt t="6722" x="1981200" y="4057650"/>
          <p14:tracePt t="6739" x="1955800" y="4051300"/>
          <p14:tracePt t="6758" x="1943100" y="4044950"/>
          <p14:tracePt t="7384" x="1949450" y="4044950"/>
          <p14:tracePt t="7392" x="1968500" y="4044950"/>
          <p14:tracePt t="7410" x="2038350" y="4032250"/>
          <p14:tracePt t="7423" x="2114550" y="4019550"/>
          <p14:tracePt t="7439" x="2152650" y="4000500"/>
          <p14:tracePt t="7456" x="2216150" y="4000500"/>
          <p14:tracePt t="7472" x="2273300" y="4000500"/>
          <p14:tracePt t="7489" x="2324100" y="4000500"/>
          <p14:tracePt t="7508" x="2330450" y="4000500"/>
          <p14:tracePt t="7587" x="2330450" y="3994150"/>
          <p14:tracePt t="7695" x="2349500" y="3994150"/>
          <p14:tracePt t="7703" x="2393950" y="3994150"/>
          <p14:tracePt t="7712" x="2451100" y="3994150"/>
          <p14:tracePt t="7722" x="2520950" y="4000500"/>
          <p14:tracePt t="7743" x="2679700" y="4006850"/>
          <p14:tracePt t="7756" x="2730500" y="4013200"/>
          <p14:tracePt t="7775" x="2857500" y="4025900"/>
          <p14:tracePt t="7790" x="2914650" y="4025900"/>
          <p14:tracePt t="7806" x="2921000" y="4025900"/>
          <p14:tracePt t="8079" x="2952750" y="4025900"/>
          <p14:tracePt t="8089" x="2984500" y="4025900"/>
          <p14:tracePt t="8093" x="3016250" y="4025900"/>
          <p14:tracePt t="8106" x="3054350" y="4025900"/>
          <p14:tracePt t="8122" x="3111500" y="4019550"/>
          <p14:tracePt t="8139" x="3162300" y="4000500"/>
          <p14:tracePt t="8156" x="3194050" y="4000500"/>
          <p14:tracePt t="8189" x="3194050" y="3994150"/>
          <p14:tracePt t="8223" x="3194050" y="4006850"/>
          <p14:tracePt t="8231" x="3194050" y="4013200"/>
          <p14:tracePt t="8244" x="3175000" y="4025900"/>
          <p14:tracePt t="8258" x="3079750" y="4057650"/>
          <p14:tracePt t="8276" x="2959100" y="4108450"/>
          <p14:tracePt t="8285" x="2901950" y="4140200"/>
          <p14:tracePt t="8286" x="2844800" y="4165600"/>
          <p14:tracePt t="8306" x="2730500" y="4191000"/>
          <p14:tracePt t="8323" x="2641600" y="4222750"/>
          <p14:tracePt t="8342" x="2514600" y="4273550"/>
          <p14:tracePt t="8356" x="2495550" y="4286250"/>
          <p14:tracePt t="8373" x="2444750" y="4298950"/>
          <p14:tracePt t="8389" x="2400300" y="4311650"/>
          <p14:tracePt t="8392" x="2374900" y="4318000"/>
          <p14:tracePt t="8409" x="2343150" y="4337050"/>
          <p14:tracePt t="8423" x="2305050" y="4362450"/>
          <p14:tracePt t="8439" x="2286000" y="4368800"/>
          <p14:tracePt t="8456" x="2260600" y="4375150"/>
          <p14:tracePt t="8472" x="2235200" y="4381500"/>
          <p14:tracePt t="8493" x="2209800" y="4381500"/>
          <p14:tracePt t="8506" x="2190750" y="4381500"/>
          <p14:tracePt t="8525" x="2178050" y="4381500"/>
          <p14:tracePt t="8589" x="2171700" y="4381500"/>
          <p14:tracePt t="8596" x="2165350" y="4381500"/>
          <p14:tracePt t="8606" x="2146300" y="4381500"/>
          <p14:tracePt t="8656" x="2120900" y="4381500"/>
          <p14:tracePt t="8672" x="2101850" y="4381500"/>
          <p14:tracePt t="8689" x="2089150" y="4381500"/>
          <p14:tracePt t="8706" x="2082800" y="4381500"/>
          <p14:tracePt t="8756" x="2082800" y="4375150"/>
          <p14:tracePt t="8775" x="2082800" y="4362450"/>
          <p14:tracePt t="8789" x="2076450" y="4356100"/>
          <p14:tracePt t="8880" x="2076450" y="4349750"/>
          <p14:tracePt t="8886" x="2114550" y="4337050"/>
          <p14:tracePt t="8906" x="2190750" y="4318000"/>
          <p14:tracePt t="8922" x="2279650" y="4298950"/>
          <p14:tracePt t="8939" x="2343150" y="4279900"/>
          <p14:tracePt t="8957" x="2438400" y="4267200"/>
          <p14:tracePt t="8972" x="2508250" y="4241800"/>
          <p14:tracePt t="8989" x="2597150" y="4229100"/>
          <p14:tracePt t="9008" x="2711450" y="4222750"/>
          <p14:tracePt t="9024" x="2787650" y="4216400"/>
          <p14:tracePt t="9040" x="2857500" y="4216400"/>
          <p14:tracePt t="9055" x="2895600" y="4222750"/>
          <p14:tracePt t="9072" x="2959100" y="4216400"/>
          <p14:tracePt t="9092" x="3016250" y="4216400"/>
          <p14:tracePt t="9106" x="3054350" y="4216400"/>
          <p14:tracePt t="9122" x="3079750" y="4210050"/>
          <p14:tracePt t="9139" x="3086100" y="4210050"/>
          <p14:tracePt t="9156" x="3098800" y="4203700"/>
          <p14:tracePt t="9172" x="3117850" y="4203700"/>
          <p14:tracePt t="9190" x="3143250" y="4203700"/>
          <p14:tracePt t="9206" x="3149600" y="4203700"/>
          <p14:tracePt t="9319" x="3149600" y="4197350"/>
          <p14:tracePt t="9341" x="3143250" y="4197350"/>
          <p14:tracePt t="9414" x="3136900" y="4197350"/>
          <p14:tracePt t="9423" x="3124200" y="4197350"/>
          <p14:tracePt t="9439" x="3111500" y="4191000"/>
          <p14:tracePt t="9455" x="3105150" y="4191000"/>
          <p14:tracePt t="9475" x="3098800" y="4191000"/>
          <p14:tracePt t="9489" x="3079750" y="4191000"/>
          <p14:tracePt t="9506" x="3041650" y="4191000"/>
          <p14:tracePt t="9525" x="3009900" y="4191000"/>
          <p14:tracePt t="9542" x="3003550" y="4191000"/>
          <p14:tracePt t="9879" x="3003550" y="4197350"/>
          <p14:tracePt t="9887" x="3003550" y="4203700"/>
          <p14:tracePt t="10199" x="2997200" y="4203700"/>
          <p14:tracePt t="10211" x="2997200" y="4210050"/>
          <p14:tracePt t="10226" x="2997200" y="4216400"/>
          <p14:tracePt t="10279" x="2984500" y="4216400"/>
          <p14:tracePt t="10310" x="2978150" y="4216400"/>
          <p14:tracePt t="10322" x="2978150" y="4222750"/>
          <p14:tracePt t="10327" x="2971800" y="4222750"/>
          <p14:tracePt t="10342" x="2959100" y="4222750"/>
          <p14:tracePt t="10356" x="2952750" y="4222750"/>
          <p14:tracePt t="10372" x="2927350" y="4222750"/>
          <p14:tracePt t="10389" x="2908300" y="4222750"/>
          <p14:tracePt t="10406" x="2889250" y="4222750"/>
          <p14:tracePt t="10408" x="2882900" y="4222750"/>
          <p14:tracePt t="10422" x="2870200" y="4222750"/>
          <p14:tracePt t="10440" x="2857500" y="4222750"/>
          <p14:tracePt t="10456" x="2844800" y="4222750"/>
          <p14:tracePt t="10472" x="2844800" y="4229100"/>
          <p14:tracePt t="10489" x="2832100" y="4229100"/>
          <p14:tracePt t="10508" x="2800350" y="4229100"/>
          <p14:tracePt t="10526" x="2743200" y="4229100"/>
          <p14:tracePt t="10540" x="2686050" y="4229100"/>
          <p14:tracePt t="10556" x="2628900" y="4229100"/>
          <p14:tracePt t="10572" x="2578100" y="4229100"/>
          <p14:tracePt t="10592" x="2520950" y="4229100"/>
          <p14:tracePt t="10606" x="2495550" y="4229100"/>
          <p14:tracePt t="10623" x="2438400" y="4229100"/>
          <p14:tracePt t="10639" x="2393950" y="4229100"/>
          <p14:tracePt t="10655" x="2349500" y="4229100"/>
          <p14:tracePt t="10673" x="2324100" y="4229100"/>
          <p14:tracePt t="10689" x="2298700" y="4229100"/>
          <p14:tracePt t="10706" x="2286000" y="4229100"/>
          <p14:tracePt t="10723" x="2254250" y="4229100"/>
          <p14:tracePt t="10744" x="2216150" y="4229100"/>
          <p14:tracePt t="10775" x="2178050" y="4229100"/>
          <p14:tracePt t="10789" x="2165350" y="4229100"/>
          <p14:tracePt t="10807" x="2120900" y="4229100"/>
          <p14:tracePt t="10822" x="2082800" y="4229100"/>
          <p14:tracePt t="10839" x="2032000" y="4229100"/>
          <p14:tracePt t="10856" x="1993900" y="4229100"/>
          <p14:tracePt t="10872" x="1974850" y="4229100"/>
          <p14:tracePt t="11142" x="1974850" y="4222750"/>
          <p14:tracePt t="11280" x="1968500" y="4222750"/>
          <p14:tracePt t="11522" x="1981200" y="4222750"/>
          <p14:tracePt t="11530" x="2012950" y="4222750"/>
          <p14:tracePt t="11539" x="2032000" y="4222750"/>
          <p14:tracePt t="11556" x="2127250" y="4222750"/>
          <p14:tracePt t="11573" x="2241550" y="4229100"/>
          <p14:tracePt t="11578" x="2305050" y="4229100"/>
          <p14:tracePt t="11590" x="2438400" y="4229100"/>
          <p14:tracePt t="11606" x="2571750" y="4235450"/>
          <p14:tracePt t="11622" x="2686050" y="4241800"/>
          <p14:tracePt t="11640" x="2806700" y="4273550"/>
          <p14:tracePt t="11656" x="2914650" y="4292600"/>
          <p14:tracePt t="11672" x="3035300" y="4292600"/>
          <p14:tracePt t="11689" x="3143250" y="4286250"/>
          <p14:tracePt t="11706" x="3238500" y="4279900"/>
          <p14:tracePt t="11725" x="3314700" y="4279900"/>
          <p14:tracePt t="11740" x="3352800" y="4279900"/>
          <p14:tracePt t="11756" x="3359150" y="4279900"/>
          <p14:tracePt t="12055" x="3346450" y="4279900"/>
          <p14:tracePt t="12062" x="3333750" y="4279900"/>
          <p14:tracePt t="12072" x="3321050" y="4286250"/>
          <p14:tracePt t="12092" x="3263900" y="4286250"/>
          <p14:tracePt t="12095" x="3219450" y="4292600"/>
          <p14:tracePt t="12106" x="3175000" y="4292600"/>
          <p14:tracePt t="12123" x="3086100" y="4311650"/>
          <p14:tracePt t="12139" x="2990850" y="4324350"/>
          <p14:tracePt t="12155" x="2914650" y="4324350"/>
          <p14:tracePt t="12172" x="2813050" y="4324350"/>
          <p14:tracePt t="12189" x="2679700" y="4330700"/>
          <p14:tracePt t="12195" x="2609850" y="4330700"/>
          <p14:tracePt t="12206" x="2546350" y="4330700"/>
          <p14:tracePt t="12222" x="2406650" y="4330700"/>
          <p14:tracePt t="12242" x="2381250" y="4330700"/>
          <p14:tracePt t="12257" x="2381250" y="4311650"/>
          <p14:tracePt t="12275" x="2374900" y="4292600"/>
          <p14:tracePt t="12289" x="2374900" y="4267200"/>
          <p14:tracePt t="12310" x="2355850" y="4235450"/>
          <p14:tracePt t="12323" x="2343150" y="4210050"/>
          <p14:tracePt t="12341" x="2317750" y="4184650"/>
          <p14:tracePt t="12356" x="2279650" y="4178300"/>
          <p14:tracePt t="12372" x="2235200" y="4178300"/>
          <p14:tracePt t="12376" x="2222500" y="4178300"/>
          <p14:tracePt t="12392" x="2216150" y="4178300"/>
          <p14:tracePt t="12416" x="2209800" y="4178300"/>
          <p14:tracePt t="12423" x="2203450" y="4178300"/>
          <p14:tracePt t="12456" x="2203450" y="4191000"/>
          <p14:tracePt t="12476" x="2190750" y="4248150"/>
          <p14:tracePt t="12489" x="2165350" y="4324350"/>
          <p14:tracePt t="12506" x="2133600" y="4394200"/>
          <p14:tracePt t="12525" x="2108200" y="4464050"/>
          <p14:tracePt t="12539" x="2095500" y="4514850"/>
          <p14:tracePt t="12556" x="2089150" y="4546600"/>
          <p14:tracePt t="12573" x="2089150" y="4559300"/>
          <p14:tracePt t="12606" x="2108200" y="4540250"/>
          <p14:tracePt t="12622" x="2152650" y="4514850"/>
          <p14:tracePt t="12639" x="2178050" y="4464050"/>
          <p14:tracePt t="12656" x="2209800" y="4413250"/>
          <p14:tracePt t="12672" x="2266950" y="4343400"/>
          <p14:tracePt t="12689" x="2330450" y="4298950"/>
          <p14:tracePt t="12710" x="2374900" y="4267200"/>
          <p14:tracePt t="12722" x="2393950" y="4254500"/>
          <p14:tracePt t="12759" x="2393950" y="4273550"/>
          <p14:tracePt t="12775" x="2406650" y="4343400"/>
          <p14:tracePt t="12790" x="2432050" y="4413250"/>
          <p14:tracePt t="12806" x="2444750" y="4451350"/>
          <p14:tracePt t="12825" x="2495550" y="4502150"/>
          <p14:tracePt t="12839" x="2527300" y="4514850"/>
          <p14:tracePt t="12856" x="2565400" y="4521200"/>
          <p14:tracePt t="12872" x="2616200" y="4508500"/>
          <p14:tracePt t="12889" x="2660650" y="4476750"/>
          <p14:tracePt t="12905" x="2667000" y="4470400"/>
          <p14:tracePt t="12922" x="2705100" y="4445000"/>
          <p14:tracePt t="12939" x="2724150" y="4419600"/>
          <p14:tracePt t="12956" x="2724150" y="4400550"/>
          <p14:tracePt t="12965" x="2724150" y="4394200"/>
          <p14:tracePt t="12969" x="2711450" y="4394200"/>
          <p14:tracePt t="12975" x="2705100" y="4394200"/>
          <p14:tracePt t="12993" x="2679700" y="4394200"/>
          <p14:tracePt t="13008" x="2673350" y="4394200"/>
          <p14:tracePt t="13126" x="2667000" y="4387850"/>
          <p14:tracePt t="13136" x="2641600" y="4387850"/>
          <p14:tracePt t="13143" x="2628900" y="4368800"/>
          <p14:tracePt t="13161" x="2571750" y="4343400"/>
          <p14:tracePt t="13173" x="2552700" y="4343400"/>
          <p14:tracePt t="13190" x="2368550" y="4381500"/>
          <p14:tracePt t="13211" x="2247900" y="4387850"/>
          <p14:tracePt t="13225" x="2152650" y="4400550"/>
          <p14:tracePt t="13241" x="2070100" y="4406900"/>
          <p14:tracePt t="13257" x="1987550" y="4406900"/>
          <p14:tracePt t="13275" x="1905000" y="4419600"/>
          <p14:tracePt t="13289" x="1822450" y="4425950"/>
          <p14:tracePt t="13306" x="1765300" y="4413250"/>
          <p14:tracePt t="13325" x="1682750" y="4362450"/>
          <p14:tracePt t="13339" x="1600200" y="4260850"/>
          <p14:tracePt t="13356" x="1498600" y="4114800"/>
          <p14:tracePt t="13372" x="1441450" y="4000500"/>
          <p14:tracePt t="13376" x="1390650" y="3949700"/>
          <p14:tracePt t="13389" x="1339850" y="3911600"/>
          <p14:tracePt t="13406" x="1263650" y="3829050"/>
          <p14:tracePt t="13408" x="1219200" y="3784600"/>
          <p14:tracePt t="13423" x="1143000" y="3676650"/>
          <p14:tracePt t="13439" x="1085850" y="3575050"/>
          <p14:tracePt t="13461" x="1066800" y="3454400"/>
          <p14:tracePt t="13472" x="1047750" y="3365500"/>
          <p14:tracePt t="13492" x="1022350" y="3302000"/>
          <p14:tracePt t="13506" x="1009650" y="3257550"/>
          <p14:tracePt t="13525" x="996950" y="3206750"/>
          <p14:tracePt t="13539" x="984250" y="3194050"/>
          <p14:tracePt t="13572" x="977900" y="3194050"/>
          <p14:tracePt t="13592" x="946150" y="3263900"/>
          <p14:tracePt t="13606" x="920750" y="3321050"/>
          <p14:tracePt t="13622" x="920750" y="3384550"/>
          <p14:tracePt t="13639" x="927100" y="3409950"/>
          <p14:tracePt t="13656" x="933450" y="3416300"/>
          <p14:tracePt t="13689" x="933450" y="3409950"/>
          <p14:tracePt t="13711" x="933450" y="3397250"/>
          <p14:tracePt t="13724" x="933450" y="3384550"/>
          <p14:tracePt t="13744" x="914400" y="3371850"/>
          <p14:tracePt t="13756" x="914400" y="3365500"/>
          <p14:tracePt t="13776" x="908050" y="3333750"/>
          <p14:tracePt t="13789" x="895350" y="3270250"/>
          <p14:tracePt t="13806" x="901700" y="3149600"/>
          <p14:tracePt t="13822" x="889000" y="3067050"/>
          <p14:tracePt t="13840" x="882650" y="2984500"/>
          <p14:tracePt t="13856" x="920750" y="2844800"/>
          <p14:tracePt t="13872" x="946150" y="2667000"/>
          <p14:tracePt t="13889" x="971550" y="2533650"/>
          <p14:tracePt t="13906" x="990600" y="2444750"/>
          <p14:tracePt t="13922" x="1003300" y="2368550"/>
          <p14:tracePt t="13939" x="1009650" y="2292350"/>
          <p14:tracePt t="13943" x="1022350" y="2254250"/>
          <p14:tracePt t="13960" x="1028700" y="2209800"/>
          <p14:tracePt t="13976" x="1073150" y="2076450"/>
          <p14:tracePt t="13989" x="1085850" y="2025650"/>
          <p14:tracePt t="14006" x="1130300" y="1949450"/>
          <p14:tracePt t="14025" x="1155700" y="1930400"/>
          <p14:tracePt t="14039" x="1162050" y="1898650"/>
          <p14:tracePt t="14056" x="1187450" y="1860550"/>
          <p14:tracePt t="14072" x="1225550" y="1803400"/>
          <p14:tracePt t="14091" x="1257300" y="1739900"/>
          <p14:tracePt t="14106" x="1308100" y="1714500"/>
          <p14:tracePt t="14123" x="1339850" y="1695450"/>
          <p14:tracePt t="14139" x="1358900" y="1676400"/>
          <p14:tracePt t="14156" x="1397000" y="1651000"/>
          <p14:tracePt t="14172" x="1460500" y="1619250"/>
          <p14:tracePt t="14189" x="1549400" y="1587500"/>
          <p14:tracePt t="14191" x="1600200" y="1568450"/>
          <p14:tracePt t="14206" x="1663700" y="1562100"/>
          <p14:tracePt t="14222" x="1841500" y="1543050"/>
          <p14:tracePt t="14240" x="1949450" y="1543050"/>
          <p14:tracePt t="14258" x="2044700" y="1555750"/>
          <p14:tracePt t="14276" x="2127250" y="1606550"/>
          <p14:tracePt t="14290" x="2184400" y="1695450"/>
          <p14:tracePt t="14306" x="2228850" y="1797050"/>
          <p14:tracePt t="14323" x="2247900" y="1911350"/>
          <p14:tracePt t="14342" x="2241550" y="2025650"/>
          <p14:tracePt t="14356" x="2197100" y="2139950"/>
          <p14:tracePt t="14373" x="2146300" y="2247900"/>
          <p14:tracePt t="14389" x="2108200" y="2362200"/>
          <p14:tracePt t="14394" x="2114550" y="2425700"/>
          <p14:tracePt t="14406" x="2095500" y="2489200"/>
          <p14:tracePt t="14422" x="2025650" y="2686050"/>
          <p14:tracePt t="14439" x="1962150" y="2762250"/>
          <p14:tracePt t="14460" x="1885950" y="2825750"/>
          <p14:tracePt t="14467" x="1828800" y="2844800"/>
          <p14:tracePt t="14475" x="1771650" y="2870200"/>
          <p14:tracePt t="14494" x="1555750" y="2927350"/>
          <p14:tracePt t="14506" x="1511300" y="2946400"/>
          <p14:tracePt t="14525" x="1397000" y="2946400"/>
          <p14:tracePt t="14539" x="1295400" y="2927350"/>
          <p14:tracePt t="14556" x="1219200" y="2882900"/>
          <p14:tracePt t="14575" x="1111250" y="2717800"/>
          <p14:tracePt t="14591" x="1047750" y="2552700"/>
          <p14:tracePt t="14606" x="1016000" y="2470150"/>
          <p14:tracePt t="14622" x="984250" y="2273300"/>
          <p14:tracePt t="14639" x="977900" y="2171700"/>
          <p14:tracePt t="14655" x="984250" y="2044700"/>
          <p14:tracePt t="14672" x="1016000" y="1911350"/>
          <p14:tracePt t="14689" x="1054100" y="1771650"/>
          <p14:tracePt t="14706" x="1085850" y="1631950"/>
          <p14:tracePt t="14726" x="1117600" y="1536700"/>
          <p14:tracePt t="14739" x="1162050" y="1466850"/>
          <p14:tracePt t="14756" x="1238250" y="1397000"/>
          <p14:tracePt t="14775" x="1403350" y="1327150"/>
          <p14:tracePt t="14790" x="1517650" y="1289050"/>
          <p14:tracePt t="14806" x="1581150" y="1276350"/>
          <p14:tracePt t="14822" x="1765300" y="1270000"/>
          <p14:tracePt t="14839" x="1879600" y="1301750"/>
          <p14:tracePt t="14856" x="1974850" y="1346200"/>
          <p14:tracePt t="14872" x="2063750" y="1397000"/>
          <p14:tracePt t="14889" x="2133600" y="1454150"/>
          <p14:tracePt t="14905" x="2190750" y="1555750"/>
          <p14:tracePt t="14922" x="2228850" y="1676400"/>
          <p14:tracePt t="14939" x="2247900" y="1790700"/>
          <p14:tracePt t="14961" x="2247900" y="1955800"/>
          <p14:tracePt t="14972" x="2247900" y="2012950"/>
          <p14:tracePt t="14990" x="2228850" y="2171700"/>
          <p14:tracePt t="15006" x="2203450" y="2228850"/>
          <p14:tracePt t="15025" x="2101850" y="2406650"/>
          <p14:tracePt t="15039" x="2044700" y="2495550"/>
          <p14:tracePt t="15056" x="1962150" y="2559050"/>
          <p14:tracePt t="15072" x="1860550" y="2609850"/>
          <p14:tracePt t="15091" x="1797050" y="2647950"/>
          <p14:tracePt t="15106" x="1739900" y="2660650"/>
          <p14:tracePt t="15122" x="1695450" y="2679700"/>
          <p14:tracePt t="15140" x="1644650" y="2692400"/>
          <p14:tracePt t="15158" x="1581150" y="2698750"/>
          <p14:tracePt t="15162" x="1543050" y="2705100"/>
          <p14:tracePt t="15172" x="1504950" y="2705100"/>
          <p14:tracePt t="15189" x="1435100" y="2705100"/>
          <p14:tracePt t="15206" x="1377950" y="2705100"/>
          <p14:tracePt t="15222" x="1327150" y="2711450"/>
          <p14:tracePt t="15244" x="1282700" y="2667000"/>
          <p14:tracePt t="15256" x="1263650" y="2590800"/>
          <p14:tracePt t="15274" x="1231900" y="2501900"/>
          <p14:tracePt t="15289" x="1231900" y="2438400"/>
          <p14:tracePt t="15310" x="1219200" y="2343150"/>
          <p14:tracePt t="15322" x="1219200" y="2311400"/>
          <p14:tracePt t="15340" x="1206500" y="2228850"/>
          <p14:tracePt t="15356" x="1181100" y="2159000"/>
          <p14:tracePt t="15372" x="1174750" y="2114550"/>
          <p14:tracePt t="15374" x="1174750" y="2095500"/>
          <p14:tracePt t="15389" x="1174750" y="2082800"/>
          <p14:tracePt t="15406" x="1174750" y="2006600"/>
          <p14:tracePt t="15422" x="1181100" y="1936750"/>
          <p14:tracePt t="15439" x="1200150" y="1860550"/>
          <p14:tracePt t="15456" x="1238250" y="1790700"/>
          <p14:tracePt t="15476" x="1282700" y="1720850"/>
          <p14:tracePt t="15489" x="1352550" y="1651000"/>
          <p14:tracePt t="15506" x="1428750" y="1581150"/>
          <p14:tracePt t="15525" x="1517650" y="1517650"/>
          <p14:tracePt t="15539" x="1619250" y="1473200"/>
          <p14:tracePt t="15559" x="1746250" y="1447800"/>
          <p14:tracePt t="15572" x="1790700" y="1447800"/>
          <p14:tracePt t="15591" x="1873250" y="1428750"/>
          <p14:tracePt t="15606" x="1917700" y="1428750"/>
          <p14:tracePt t="15622" x="2038350" y="1485900"/>
          <p14:tracePt t="15639" x="2127250" y="1543050"/>
          <p14:tracePt t="15656" x="2216150" y="1612900"/>
          <p14:tracePt t="15672" x="2305050" y="1714500"/>
          <p14:tracePt t="15689" x="2362200" y="1841500"/>
          <p14:tracePt t="15711" x="2400300" y="1962150"/>
          <p14:tracePt t="15722" x="2425700" y="2051050"/>
          <p14:tracePt t="15739" x="2425700" y="2165350"/>
          <p14:tracePt t="15760" x="2349500" y="2355850"/>
          <p14:tracePt t="15775" x="2286000" y="2470150"/>
          <p14:tracePt t="15793" x="2216150" y="2565400"/>
          <p14:tracePt t="15805" x="2133600" y="2641600"/>
          <p14:tracePt t="15822" x="2044700" y="2711450"/>
          <p14:tracePt t="15843" x="1955800" y="2774950"/>
          <p14:tracePt t="15856" x="1866900" y="2813050"/>
          <p14:tracePt t="15873" x="1790700" y="2838450"/>
          <p14:tracePt t="15889" x="1714500" y="2851150"/>
          <p14:tracePt t="15906" x="1638300" y="2851150"/>
          <p14:tracePt t="15922" x="1587500" y="2851150"/>
          <p14:tracePt t="15939" x="1530350" y="2844800"/>
          <p14:tracePt t="15946" x="1504950" y="2825750"/>
          <p14:tracePt t="15962" x="1447800" y="2774950"/>
          <p14:tracePt t="15969" x="1403350" y="2743200"/>
          <p14:tracePt t="15974" x="1371600" y="2711450"/>
          <p14:tracePt t="15995" x="1314450" y="2635250"/>
          <p14:tracePt t="16006" x="1295400" y="2590800"/>
          <p14:tracePt t="16025" x="1270000" y="2489200"/>
          <p14:tracePt t="16039" x="1270000" y="2419350"/>
          <p14:tracePt t="16056" x="1270000" y="2349500"/>
          <p14:tracePt t="16072" x="1276350" y="2266950"/>
          <p14:tracePt t="16090" x="1308100" y="2190750"/>
          <p14:tracePt t="16106" x="1327150" y="2139950"/>
          <p14:tracePt t="16122" x="1339850" y="2095500"/>
          <p14:tracePt t="16139" x="1358900" y="2063750"/>
          <p14:tracePt t="16156" x="1371600" y="2038350"/>
          <p14:tracePt t="16172" x="1377950" y="2038350"/>
          <p14:tracePt t="16189" x="1409700" y="2032000"/>
          <p14:tracePt t="16206" x="1492250" y="2032000"/>
          <p14:tracePt t="16227" x="1568450" y="2032000"/>
          <p14:tracePt t="16239" x="1638300" y="2063750"/>
          <p14:tracePt t="16256" x="1689100" y="2089150"/>
          <p14:tracePt t="16407" x="1695450" y="2089150"/>
          <p14:tracePt t="16414" x="1689100" y="2089150"/>
          <p14:tracePt t="16424" x="1689100" y="2076450"/>
          <p14:tracePt t="16440" x="1682750" y="2051050"/>
          <p14:tracePt t="16458" x="1682750" y="2038350"/>
          <p14:tracePt t="16472" x="1676400" y="2025650"/>
          <p14:tracePt t="16494" x="1676400" y="2019300"/>
          <p14:tracePt t="16758" x="1689100" y="2019300"/>
          <p14:tracePt t="16767" x="1701800" y="2019300"/>
          <p14:tracePt t="16781" x="1720850" y="2019300"/>
          <p14:tracePt t="16790" x="1816100" y="2006600"/>
          <p14:tracePt t="16808" x="2012950" y="1987550"/>
          <p14:tracePt t="16822" x="2222500" y="1924050"/>
          <p14:tracePt t="16840" x="2432050" y="1873250"/>
          <p14:tracePt t="16856" x="2597150" y="1816100"/>
          <p14:tracePt t="16872" x="2686050" y="1784350"/>
          <p14:tracePt t="16889" x="2717800" y="1752600"/>
          <p14:tracePt t="16906" x="2717800" y="1739900"/>
          <p14:tracePt t="16923" x="2667000" y="1708150"/>
          <p14:tracePt t="16941" x="2584450" y="1670050"/>
          <p14:tracePt t="16960" x="2463800" y="1657350"/>
          <p14:tracePt t="16976" x="2393950" y="1663700"/>
          <p14:tracePt t="16989" x="2349500" y="1663700"/>
          <p14:tracePt t="17010" x="2273300" y="1720850"/>
          <p14:tracePt t="17025" x="2222500" y="1720850"/>
          <p14:tracePt t="17043" x="2203450" y="1720850"/>
          <p14:tracePt t="17093" x="2197100" y="1720850"/>
          <p14:tracePt t="17106" x="2184400" y="1720850"/>
          <p14:tracePt t="17122" x="2178050" y="1714500"/>
          <p14:tracePt t="17139" x="2171700" y="1708150"/>
          <p14:tracePt t="17156" x="2159000" y="1695450"/>
          <p14:tracePt t="17172" x="2127250" y="1695450"/>
          <p14:tracePt t="17190" x="2101850" y="1689100"/>
          <p14:tracePt t="17211" x="2089150" y="1689100"/>
          <p14:tracePt t="17289" x="2076450" y="1689100"/>
          <p14:tracePt t="17341" x="2070100" y="1689100"/>
          <p14:tracePt t="17350" x="2044700" y="1689100"/>
          <p14:tracePt t="17358" x="2025650" y="1689100"/>
          <p14:tracePt t="17372" x="2012950" y="1689100"/>
          <p14:tracePt t="17778" x="2006600" y="1689100"/>
          <p14:tracePt t="17879" x="2000250" y="1689100"/>
          <p14:tracePt t="17887" x="1993900" y="1689100"/>
          <p14:tracePt t="18014" x="1987550" y="1689100"/>
          <p14:tracePt t="18111" x="1987550" y="1682750"/>
          <p14:tracePt t="18119" x="2000250" y="1682750"/>
          <p14:tracePt t="18139" x="2012950" y="1676400"/>
          <p14:tracePt t="18156" x="2070100" y="1663700"/>
          <p14:tracePt t="18172" x="2146300" y="1644650"/>
          <p14:tracePt t="18193" x="2298700" y="1612900"/>
          <p14:tracePt t="18206" x="2432050" y="1600200"/>
          <p14:tracePt t="18223" x="2540000" y="1581150"/>
          <p14:tracePt t="18242" x="2692400" y="1574800"/>
          <p14:tracePt t="18256" x="2851150" y="1568450"/>
          <p14:tracePt t="18275" x="3003550" y="1562100"/>
          <p14:tracePt t="18289" x="3168650" y="1568450"/>
          <p14:tracePt t="18306" x="3308350" y="1568450"/>
          <p14:tracePt t="18323" x="3397250" y="1568450"/>
          <p14:tracePt t="18339" x="3517900" y="1568450"/>
          <p14:tracePt t="18356" x="3613150" y="1593850"/>
          <p14:tracePt t="18372" x="3689350" y="1619250"/>
          <p14:tracePt t="18390" x="3765550" y="1625600"/>
          <p14:tracePt t="18406" x="3790950" y="1638300"/>
          <p14:tracePt t="18422" x="3790950" y="1644650"/>
          <p14:tracePt t="18487" x="3784600" y="1644650"/>
          <p14:tracePt t="18506" x="3765550" y="1638300"/>
          <p14:tracePt t="18526" x="3670300" y="1638300"/>
          <p14:tracePt t="18539" x="3524250" y="1638300"/>
          <p14:tracePt t="18556" x="3327400" y="1631950"/>
          <p14:tracePt t="18558" x="3225800" y="1631950"/>
          <p14:tracePt t="18572" x="3111500" y="1631950"/>
          <p14:tracePt t="18589" x="2889250" y="1625600"/>
          <p14:tracePt t="18590" x="2794000" y="1625600"/>
          <p14:tracePt t="18606" x="2609850" y="1625600"/>
          <p14:tracePt t="18624" x="2463800" y="1625600"/>
          <p14:tracePt t="18639" x="2343150" y="1619250"/>
          <p14:tracePt t="18656" x="2254250" y="1612900"/>
          <p14:tracePt t="18673" x="2216150" y="1612900"/>
          <p14:tracePt t="18726" x="2209800" y="1612900"/>
          <p14:tracePt t="18739" x="2203450" y="1612900"/>
          <p14:tracePt t="18756" x="2178050" y="1612900"/>
          <p14:tracePt t="18776" x="2127250" y="1625600"/>
          <p14:tracePt t="18783" x="2108200" y="1631950"/>
          <p14:tracePt t="18790" x="2089150" y="1638300"/>
          <p14:tracePt t="18807" x="2051050" y="1651000"/>
          <p14:tracePt t="18825" x="2025650" y="1651000"/>
          <p14:tracePt t="18842" x="2012950" y="1651000"/>
          <p14:tracePt t="19040" x="2032000" y="1651000"/>
          <p14:tracePt t="19047" x="2070100" y="1651000"/>
          <p14:tracePt t="19056" x="2120900" y="1651000"/>
          <p14:tracePt t="19072" x="2228850" y="1625600"/>
          <p14:tracePt t="19091" x="2374900" y="1612900"/>
          <p14:tracePt t="19106" x="2520950" y="1612900"/>
          <p14:tracePt t="19123" x="2679700" y="1600200"/>
          <p14:tracePt t="19139" x="2927350" y="1600200"/>
          <p14:tracePt t="19156" x="3200400" y="1600200"/>
          <p14:tracePt t="19173" x="3473450" y="1600200"/>
          <p14:tracePt t="19189" x="3676650" y="1600200"/>
          <p14:tracePt t="19211" x="3848100" y="1612900"/>
          <p14:tracePt t="19224" x="3867150" y="1612900"/>
          <p14:tracePt t="19234" x="3867150" y="1619250"/>
          <p14:tracePt t="19281" x="3835400" y="1619250"/>
          <p14:tracePt t="19287" x="3803650" y="1619250"/>
          <p14:tracePt t="19309" x="3708400" y="1619250"/>
          <p14:tracePt t="19322" x="3575050" y="1619250"/>
          <p14:tracePt t="19342" x="3295650" y="1619250"/>
          <p14:tracePt t="19356" x="3187700" y="1619250"/>
          <p14:tracePt t="19373" x="2990850" y="1619250"/>
          <p14:tracePt t="19390" x="2711450" y="1619250"/>
          <p14:tracePt t="19407" x="2565400" y="1619250"/>
          <p14:tracePt t="19423" x="2457450" y="1619250"/>
          <p14:tracePt t="19439" x="2355850" y="1619250"/>
          <p14:tracePt t="19456" x="2260600" y="1619250"/>
          <p14:tracePt t="19472" x="2184400" y="1619250"/>
          <p14:tracePt t="19490" x="2159000" y="1606550"/>
          <p14:tracePt t="19542" x="2159000" y="1600200"/>
          <p14:tracePt t="19556" x="2184400" y="1593850"/>
          <p14:tracePt t="19573" x="2286000" y="1581150"/>
          <p14:tracePt t="19590" x="2571750" y="1581150"/>
          <p14:tracePt t="19606" x="2825750" y="1574800"/>
          <p14:tracePt t="19624" x="3098800" y="1574800"/>
          <p14:tracePt t="19639" x="3371850" y="1574800"/>
          <p14:tracePt t="19656" x="3600450" y="1574800"/>
          <p14:tracePt t="19673" x="3765550" y="1574800"/>
          <p14:tracePt t="19689" x="3860800" y="1574800"/>
          <p14:tracePt t="19710" x="3879850" y="1574800"/>
          <p14:tracePt t="19742" x="3778250" y="1574800"/>
          <p14:tracePt t="19756" x="3714750" y="1574800"/>
          <p14:tracePt t="19775" x="3473450" y="1587500"/>
          <p14:tracePt t="19789" x="3282950" y="1587500"/>
          <p14:tracePt t="19808" x="3060700" y="1587500"/>
          <p14:tracePt t="19825" x="2838450" y="1574800"/>
          <p14:tracePt t="19840" x="2622550" y="1581150"/>
          <p14:tracePt t="19857" x="2419350" y="1581150"/>
          <p14:tracePt t="19873" x="2254250" y="1587500"/>
          <p14:tracePt t="19890" x="2127250" y="1581150"/>
          <p14:tracePt t="19909" x="2051050" y="1581150"/>
          <p14:tracePt t="19923" x="2032000" y="1581150"/>
          <p14:tracePt t="19961" x="2076450" y="1581150"/>
          <p14:tracePt t="19974" x="2228850" y="1581150"/>
          <p14:tracePt t="19989" x="2336800" y="1581150"/>
          <p14:tracePt t="20006" x="2603500" y="1562100"/>
          <p14:tracePt t="20025" x="3054350" y="1555750"/>
          <p14:tracePt t="20039" x="3333750" y="1555750"/>
          <p14:tracePt t="20056" x="3568700" y="1549400"/>
          <p14:tracePt t="20073" x="3727450" y="1549400"/>
          <p14:tracePt t="20089" x="3778250" y="1549400"/>
          <p14:tracePt t="20106" x="3784600" y="1549400"/>
          <p14:tracePt t="20326" x="3778250" y="1549400"/>
          <p14:tracePt t="20342" x="3771900" y="1549400"/>
          <p14:tracePt t="20352" x="3759200" y="1549400"/>
          <p14:tracePt t="20358" x="3752850" y="1549400"/>
          <p14:tracePt t="20372" x="3740150" y="1549400"/>
          <p14:tracePt t="20391" x="3714750" y="1568450"/>
          <p14:tracePt t="20406" x="3702050" y="1574800"/>
          <p14:tracePt t="20423" x="3670300" y="1581150"/>
          <p14:tracePt t="20439" x="3663950" y="1581150"/>
          <p14:tracePt t="20472" x="3644900" y="1581150"/>
          <p14:tracePt t="20494" x="3600450" y="1581150"/>
          <p14:tracePt t="20506" x="3568700" y="1581150"/>
          <p14:tracePt t="20525" x="3536950" y="1568450"/>
          <p14:tracePt t="20539" x="3517900" y="1549400"/>
          <p14:tracePt t="20556" x="3505200" y="1504950"/>
          <p14:tracePt t="20573" x="3505200" y="1479550"/>
          <p14:tracePt t="20590" x="3524250" y="1441450"/>
          <p14:tracePt t="20606" x="3543300" y="1441450"/>
          <p14:tracePt t="20622" x="3632200" y="1435100"/>
          <p14:tracePt t="20639" x="3702050" y="1435100"/>
          <p14:tracePt t="20656" x="3746500" y="1435100"/>
          <p14:tracePt t="20672" x="3759200" y="1435100"/>
          <p14:tracePt t="20689" x="3759200" y="1460500"/>
          <p14:tracePt t="20706" x="3740150" y="1504950"/>
          <p14:tracePt t="20724" x="3708400" y="1536700"/>
          <p14:tracePt t="20739" x="3676650" y="1549400"/>
          <p14:tracePt t="20744" x="3657600" y="1555750"/>
          <p14:tracePt t="20756" x="3632200" y="1562100"/>
          <p14:tracePt t="20775" x="3517900" y="1593850"/>
          <p14:tracePt t="20791" x="3384550" y="1600200"/>
          <p14:tracePt t="20808" x="3244850" y="1612900"/>
          <p14:tracePt t="20822" x="3143250" y="1625600"/>
          <p14:tracePt t="20841" x="3035300" y="1631950"/>
          <p14:tracePt t="20856" x="2952750" y="1625600"/>
          <p14:tracePt t="20872" x="2857500" y="1619250"/>
          <p14:tracePt t="20889" x="2762250" y="1619250"/>
          <p14:tracePt t="20906" x="2667000" y="1619250"/>
          <p14:tracePt t="20923" x="2578100" y="1619250"/>
          <p14:tracePt t="20939" x="2489200" y="1606550"/>
          <p14:tracePt t="20956" x="2406650" y="1581150"/>
          <p14:tracePt t="20972" x="2311400" y="1549400"/>
          <p14:tracePt t="20974" x="2266950" y="1543050"/>
          <p14:tracePt t="20990" x="2216150" y="1543050"/>
          <p14:tracePt t="21009" x="2089150" y="1555750"/>
          <p14:tracePt t="21025" x="2025650" y="1574800"/>
          <p14:tracePt t="21042" x="1981200" y="1581150"/>
          <p14:tracePt t="21056" x="1981200" y="1587500"/>
          <p14:tracePt t="21072" x="1987550" y="1587500"/>
          <p14:tracePt t="21089" x="2063750" y="1587500"/>
          <p14:tracePt t="21106" x="2228850" y="1587500"/>
          <p14:tracePt t="21123" x="2425700" y="1587500"/>
          <p14:tracePt t="21139" x="2597150" y="1587500"/>
          <p14:tracePt t="21156" x="2743200" y="1581150"/>
          <p14:tracePt t="21172" x="2851150" y="1581150"/>
          <p14:tracePt t="21190" x="2914650" y="1581150"/>
          <p14:tracePt t="21215" x="2876550" y="1581150"/>
          <p14:tracePt t="21222" x="2825750" y="1619250"/>
          <p14:tracePt t="21243" x="2609850" y="1644650"/>
          <p14:tracePt t="21256" x="2362200" y="1657350"/>
          <p14:tracePt t="21276" x="2127250" y="1676400"/>
          <p14:tracePt t="21283" x="2025650" y="1676400"/>
          <p14:tracePt t="21286" x="1924050" y="1676400"/>
          <p14:tracePt t="21306" x="1733550" y="1676400"/>
          <p14:tracePt t="21322" x="1625600" y="1676400"/>
          <p14:tracePt t="21339" x="1606550" y="1670050"/>
          <p14:tracePt t="21356" x="1644650" y="1670050"/>
          <p14:tracePt t="21372" x="1752600" y="1638300"/>
          <p14:tracePt t="21390" x="2146300" y="1638300"/>
          <p14:tracePt t="21406" x="2279650" y="1638300"/>
          <p14:tracePt t="21422" x="2565400" y="1638300"/>
          <p14:tracePt t="21439" x="2641600" y="1708150"/>
          <p14:tracePt t="21456" x="2628900" y="1866900"/>
          <p14:tracePt t="21475" x="2546350" y="2139950"/>
          <p14:tracePt t="21489" x="2438400" y="2476500"/>
          <p14:tracePt t="21506" x="2355850" y="2908300"/>
          <p14:tracePt t="21525" x="2273300" y="3346450"/>
          <p14:tracePt t="21540" x="2254250" y="3765550"/>
          <p14:tracePt t="21556" x="2273300" y="4064000"/>
          <p14:tracePt t="21558" x="2279650" y="4165600"/>
          <p14:tracePt t="21572" x="2305050" y="4254500"/>
          <p14:tracePt t="21592" x="2349500" y="4406900"/>
          <p14:tracePt t="21606" x="2362200" y="4432300"/>
          <p14:tracePt t="21623" x="2368550" y="4451350"/>
          <p14:tracePt t="21656" x="2381250" y="4438650"/>
          <p14:tracePt t="21673" x="2387600" y="4419600"/>
          <p14:tracePt t="21689" x="2393950" y="4419600"/>
          <p14:tracePt t="21739" x="2387600" y="4457700"/>
          <p14:tracePt t="21759" x="2362200" y="4527550"/>
          <p14:tracePt t="21775" x="2355850" y="4559300"/>
          <p14:tracePt t="21792" x="2343150" y="4578350"/>
          <p14:tracePt t="21806" x="2324100" y="4597400"/>
          <p14:tracePt t="21825" x="2273300" y="4610100"/>
          <p14:tracePt t="21839" x="2184400" y="4610100"/>
          <p14:tracePt t="21856" x="2108200" y="4616450"/>
          <p14:tracePt t="21872" x="2000250" y="4591050"/>
          <p14:tracePt t="21889" x="1898650" y="4546600"/>
          <p14:tracePt t="21906" x="1790700" y="4489450"/>
          <p14:tracePt t="21923" x="1695450" y="4425950"/>
          <p14:tracePt t="21946" x="1619250" y="4324350"/>
          <p14:tracePt t="21956" x="1612900" y="4286250"/>
          <p14:tracePt t="21966" x="1606550" y="4248150"/>
          <p14:tracePt t="21971" x="1619250" y="4203700"/>
          <p14:tracePt t="21975" x="1619250" y="4152900"/>
          <p14:tracePt t="21991" x="1612900" y="4051300"/>
          <p14:tracePt t="22006" x="1625600" y="3981450"/>
          <p14:tracePt t="22026" x="1644650" y="3905250"/>
          <p14:tracePt t="22039" x="1682750" y="3835400"/>
          <p14:tracePt t="22057" x="1733550" y="3765550"/>
          <p14:tracePt t="22074" x="1797050" y="3683000"/>
          <p14:tracePt t="22091" x="1905000" y="3613150"/>
          <p14:tracePt t="22106" x="2044700" y="3536950"/>
          <p14:tracePt t="22123" x="2228850" y="3486150"/>
          <p14:tracePt t="22139" x="2393950" y="3454400"/>
          <p14:tracePt t="22156" x="2546350" y="3435350"/>
          <p14:tracePt t="22173" x="2686050" y="3435350"/>
          <p14:tracePt t="22190" x="2800350" y="3467100"/>
          <p14:tracePt t="22206" x="2946400" y="3524250"/>
          <p14:tracePt t="22226" x="2984500" y="3524250"/>
          <p14:tracePt t="22239" x="3048000" y="3556000"/>
          <p14:tracePt t="22257" x="3098800" y="3581400"/>
          <p14:tracePt t="22276" x="3149600" y="3606800"/>
          <p14:tracePt t="22285" x="3175000" y="3619500"/>
          <p14:tracePt t="22287" x="3206750" y="3632200"/>
          <p14:tracePt t="22294" x="3225800" y="3651250"/>
          <p14:tracePt t="22306" x="3251200" y="3657600"/>
          <p14:tracePt t="22322" x="3308350" y="3695700"/>
          <p14:tracePt t="22341" x="3327400" y="3740150"/>
          <p14:tracePt t="22356" x="3340100" y="3778250"/>
          <p14:tracePt t="22372" x="3346450" y="3829050"/>
          <p14:tracePt t="22374" x="3346450" y="3873500"/>
          <p14:tracePt t="22391" x="3346450" y="3968750"/>
          <p14:tracePt t="22407" x="3333750" y="4064000"/>
          <p14:tracePt t="22422" x="3302000" y="4152900"/>
          <p14:tracePt t="22439" x="3263900" y="4254500"/>
          <p14:tracePt t="22456" x="3206750" y="4375150"/>
          <p14:tracePt t="22472" x="3136900" y="4502150"/>
          <p14:tracePt t="22489" x="3054350" y="4622800"/>
          <p14:tracePt t="22508" x="2959100" y="4699000"/>
          <p14:tracePt t="22525" x="2857500" y="4730750"/>
          <p14:tracePt t="22539" x="2774950" y="4756150"/>
          <p14:tracePt t="22556" x="2660650" y="4775200"/>
          <p14:tracePt t="22573" x="2546350" y="4775200"/>
          <p14:tracePt t="22575" x="2489200" y="4775200"/>
          <p14:tracePt t="22592" x="2381250" y="4743450"/>
          <p14:tracePt t="22606" x="2292350" y="4730750"/>
          <p14:tracePt t="22623" x="2222500" y="4711700"/>
          <p14:tracePt t="22639" x="2108200" y="4654550"/>
          <p14:tracePt t="22658" x="2006600" y="4616450"/>
          <p14:tracePt t="22672" x="1924050" y="4565650"/>
          <p14:tracePt t="22689" x="1860550" y="4521200"/>
          <p14:tracePt t="22706" x="1835150" y="4470400"/>
          <p14:tracePt t="22722" x="1816100" y="4432300"/>
          <p14:tracePt t="22740" x="1816100" y="4413250"/>
          <p14:tracePt t="22758" x="1835150" y="4381500"/>
          <p14:tracePt t="22776" x="1860550" y="4356100"/>
          <p14:tracePt t="22790" x="1930400" y="4343400"/>
          <p14:tracePt t="22807" x="2038350" y="4330700"/>
          <p14:tracePt t="22822" x="2139950" y="4311650"/>
          <p14:tracePt t="22841" x="2216150" y="4286250"/>
          <p14:tracePt t="22856" x="2266950" y="4267200"/>
          <p14:tracePt t="22875" x="2324100" y="4235450"/>
          <p14:tracePt t="22889" x="2387600" y="4178300"/>
          <p14:tracePt t="22906" x="2482850" y="4083050"/>
          <p14:tracePt t="22923" x="2565400" y="3937000"/>
          <p14:tracePt t="22940" x="2647950" y="3803650"/>
          <p14:tracePt t="22960" x="2705100" y="3651250"/>
          <p14:tracePt t="22975" x="2711450" y="3549650"/>
          <p14:tracePt t="22992" x="2711450" y="3435350"/>
          <p14:tracePt t="23006" x="2622550" y="3289300"/>
          <p14:tracePt t="23025" x="2508250" y="3117850"/>
          <p14:tracePt t="23044" x="2374900" y="2990850"/>
          <p14:tracePt t="23056" x="2228850" y="2895600"/>
          <p14:tracePt t="23073" x="2108200" y="2825750"/>
          <p14:tracePt t="23092" x="2006600" y="2755900"/>
          <p14:tracePt t="23095" x="1943100" y="2711450"/>
          <p14:tracePt t="23107" x="1885950" y="2667000"/>
          <p14:tracePt t="23123" x="1809750" y="2578100"/>
          <p14:tracePt t="23140" x="1739900" y="2463800"/>
          <p14:tracePt t="23156" x="1701800" y="2393950"/>
          <p14:tracePt t="23158" x="1663700" y="2355850"/>
          <p14:tracePt t="23174" x="1593850" y="2298700"/>
          <p14:tracePt t="23191" x="1536700" y="2247900"/>
          <p14:tracePt t="23210" x="1479550" y="2209800"/>
          <p14:tracePt t="23222" x="1384300" y="2190750"/>
          <p14:tracePt t="23242" x="1276350" y="2190750"/>
          <p14:tracePt t="23258" x="1162050" y="2209800"/>
          <p14:tracePt t="23276" x="1041400" y="2254250"/>
          <p14:tracePt t="23289" x="952500" y="2349500"/>
          <p14:tracePt t="23306" x="901700" y="2501900"/>
          <p14:tracePt t="23323" x="831850" y="2698750"/>
          <p14:tracePt t="23341" x="831850" y="2895600"/>
          <p14:tracePt t="23356" x="946150" y="3054350"/>
          <p14:tracePt t="23372" x="1123950" y="3136900"/>
          <p14:tracePt t="23375" x="1225550" y="3155950"/>
          <p14:tracePt t="23390" x="1435100" y="3155950"/>
          <p14:tracePt t="23406" x="1644650" y="3117850"/>
          <p14:tracePt t="23423" x="1841500" y="3022600"/>
          <p14:tracePt t="23439" x="1987550" y="2908300"/>
          <p14:tracePt t="23456" x="2070100" y="2736850"/>
          <p14:tracePt t="23475" x="2120900" y="2533650"/>
          <p14:tracePt t="23492" x="2095500" y="2368550"/>
          <p14:tracePt t="23506" x="2019300" y="2279650"/>
          <p14:tracePt t="23525" x="1943100" y="2235200"/>
          <p14:tracePt t="23539" x="1847850" y="2197100"/>
          <p14:tracePt t="23556" x="1733550" y="2228850"/>
          <p14:tracePt t="23574" x="1549400" y="2286000"/>
          <p14:tracePt t="23590" x="1473200" y="2330450"/>
          <p14:tracePt t="23606" x="1466850" y="2355850"/>
          <p14:tracePt t="23623" x="1447800" y="2393950"/>
          <p14:tracePt t="23639" x="1441450" y="2444750"/>
          <p14:tracePt t="23656" x="1460500" y="2508250"/>
          <p14:tracePt t="23673" x="1536700" y="2571750"/>
          <p14:tracePt t="23689" x="1612900" y="2622550"/>
          <p14:tracePt t="23706" x="1651000" y="2654300"/>
          <p14:tracePt t="23724" x="1657350" y="2673350"/>
          <p14:tracePt t="23725" x="1657350" y="2686050"/>
          <p14:tracePt t="23739" x="1644650" y="2692400"/>
          <p14:tracePt t="23742" x="1631950" y="2692400"/>
          <p14:tracePt t="23757" x="1612900" y="2692400"/>
          <p14:tracePt t="23775" x="1511300" y="2616200"/>
          <p14:tracePt t="23789" x="1479550" y="2565400"/>
          <p14:tracePt t="23806" x="1435100" y="2425700"/>
          <p14:tracePt t="23811" x="1397000" y="2362200"/>
          <p14:tracePt t="23823" x="1390650" y="2190750"/>
          <p14:tracePt t="23839" x="1397000" y="2044700"/>
          <p14:tracePt t="23856" x="1422400" y="1924050"/>
          <p14:tracePt t="23872" x="1460500" y="1835150"/>
          <p14:tracePt t="23889" x="1473200" y="1784350"/>
          <p14:tracePt t="23910" x="1479550" y="1778000"/>
          <p14:tracePt t="23939" x="1492250" y="1778000"/>
          <p14:tracePt t="23961" x="1581150" y="1758950"/>
          <p14:tracePt t="23974" x="1676400" y="1752600"/>
          <p14:tracePt t="23990" x="1695450" y="1752600"/>
          <p14:tracePt t="24011" x="1727200" y="1771650"/>
          <p14:tracePt t="24025" x="1733550" y="1784350"/>
          <p14:tracePt t="24039" x="1733550" y="1822450"/>
          <p14:tracePt t="24056" x="1733550" y="1841500"/>
          <p14:tracePt t="24073" x="1733550" y="1847850"/>
          <p14:tracePt t="24146" x="1733550" y="1835150"/>
          <p14:tracePt t="24155" x="1733550" y="1822450"/>
          <p14:tracePt t="24158" x="1739900" y="1803400"/>
          <p14:tracePt t="24173" x="1739900" y="1778000"/>
          <p14:tracePt t="24189" x="1739900" y="1733550"/>
          <p14:tracePt t="24195" x="1739900" y="1708150"/>
          <p14:tracePt t="24206" x="1739900" y="1651000"/>
          <p14:tracePt t="24222" x="1765300" y="1606550"/>
          <p14:tracePt t="24245" x="1803400" y="1562100"/>
          <p14:tracePt t="24256" x="1866900" y="1504950"/>
          <p14:tracePt t="24276" x="1917700" y="1447800"/>
          <p14:tracePt t="24283" x="1949450" y="1435100"/>
          <p14:tracePt t="24290" x="1974850" y="1422400"/>
          <p14:tracePt t="24308" x="2044700" y="1390650"/>
          <p14:tracePt t="24322" x="2197100" y="1377950"/>
          <p14:tracePt t="24341" x="2374900" y="1377950"/>
          <p14:tracePt t="24356" x="2565400" y="1371600"/>
          <p14:tracePt t="24373" x="2730500" y="1371600"/>
          <p14:tracePt t="24391" x="2990850" y="1441450"/>
          <p14:tracePt t="24406" x="3238500" y="1524000"/>
          <p14:tracePt t="24423" x="3492500" y="1631950"/>
          <p14:tracePt t="24439" x="3752850" y="1816100"/>
          <p14:tracePt t="24459" x="3937000" y="2082800"/>
          <p14:tracePt t="24476" x="4044950" y="2362200"/>
          <p14:tracePt t="24489" x="4095750" y="2686050"/>
          <p14:tracePt t="24495" x="4102100" y="2825750"/>
          <p14:tracePt t="24506" x="4102100" y="2978150"/>
          <p14:tracePt t="24526" x="4070350" y="3238500"/>
          <p14:tracePt t="24539" x="3994150" y="3454400"/>
          <p14:tracePt t="24556" x="3924300" y="3644900"/>
          <p14:tracePt t="24573" x="3854450" y="3752850"/>
          <p14:tracePt t="24591" x="3752850" y="3854450"/>
          <p14:tracePt t="24606" x="3670300" y="3898900"/>
          <p14:tracePt t="24623" x="3613150" y="3917950"/>
          <p14:tracePt t="24639" x="3575050" y="3937000"/>
          <p14:tracePt t="24656" x="3536950" y="3968750"/>
          <p14:tracePt t="24673" x="3511550" y="3994150"/>
          <p14:tracePt t="24689" x="3498850" y="4019550"/>
          <p14:tracePt t="24706" x="3486150" y="4038600"/>
          <p14:tracePt t="24723" x="3467100" y="4076700"/>
          <p14:tracePt t="24739" x="3429000" y="4140200"/>
          <p14:tracePt t="24759" x="3333750" y="4229100"/>
          <p14:tracePt t="24775" x="3270250" y="4273550"/>
          <p14:tracePt t="24791" x="3232150" y="4273550"/>
          <p14:tracePt t="24806" x="3194050" y="4273550"/>
          <p14:tracePt t="24823" x="3162300" y="4273550"/>
          <p14:tracePt t="24842" x="3117850" y="4260850"/>
          <p14:tracePt t="24856" x="3067050" y="4248150"/>
          <p14:tracePt t="24873" x="3003550" y="4235450"/>
          <p14:tracePt t="24890" x="2946400" y="4222750"/>
          <p14:tracePt t="24908" x="2895600" y="4203700"/>
          <p14:tracePt t="24913" x="2870200" y="4191000"/>
          <p14:tracePt t="24923" x="2844800" y="4171950"/>
          <p14:tracePt t="24940" x="2813050" y="4146550"/>
          <p14:tracePt t="24956" x="2781300" y="4121150"/>
          <p14:tracePt t="24968" x="2736850" y="4095750"/>
          <p14:tracePt t="24974" x="2717800" y="4083050"/>
          <p14:tracePt t="24994" x="2698750" y="4076700"/>
          <p14:tracePt t="25006" x="2679700" y="4064000"/>
          <p14:tracePt t="25025" x="2673350" y="4051300"/>
          <p14:tracePt t="25039" x="2673350" y="3994150"/>
          <p14:tracePt t="25056" x="2679700" y="3924300"/>
          <p14:tracePt t="25073" x="2686050" y="3841750"/>
          <p14:tracePt t="25093" x="2711450" y="3771900"/>
          <p14:tracePt t="25106" x="2755900" y="3714750"/>
          <p14:tracePt t="25123" x="2813050" y="3670300"/>
          <p14:tracePt t="25139" x="2908300" y="3651250"/>
          <p14:tracePt t="25156" x="2997200" y="3632200"/>
          <p14:tracePt t="25172" x="3060700" y="3632200"/>
          <p14:tracePt t="25189" x="3092450" y="3632200"/>
          <p14:tracePt t="25206" x="3124200" y="3663950"/>
          <p14:tracePt t="25225" x="3124200" y="3733800"/>
          <p14:tracePt t="25239" x="3111500" y="3784600"/>
          <p14:tracePt t="25256" x="3048000" y="3829050"/>
          <p14:tracePt t="25275" x="2997200" y="3879850"/>
          <p14:tracePt t="25289" x="2940050" y="3924300"/>
          <p14:tracePt t="25309" x="2876550" y="3968750"/>
          <p14:tracePt t="25322" x="2813050" y="4025900"/>
          <p14:tracePt t="25339" x="2711450" y="4083050"/>
          <p14:tracePt t="25356" x="2597150" y="4133850"/>
          <p14:tracePt t="25373" x="2489200" y="4184650"/>
          <p14:tracePt t="25375" x="2432050" y="4203700"/>
          <p14:tracePt t="25389" x="2381250" y="4216400"/>
          <p14:tracePt t="25406" x="2254250" y="4260850"/>
          <p14:tracePt t="25422" x="2178050" y="4267200"/>
          <p14:tracePt t="25439" x="2108200" y="4279900"/>
          <p14:tracePt t="25456" x="2032000" y="4298950"/>
          <p14:tracePt t="25472" x="1987550" y="4311650"/>
          <p14:tracePt t="25489" x="1962150" y="4311650"/>
          <p14:tracePt t="25508" x="1949450" y="4311650"/>
          <p14:tracePt t="25525" x="1943100" y="4311650"/>
          <p14:tracePt t="25531" x="1936750" y="4305300"/>
          <p14:tracePt t="25539" x="1936750" y="4298950"/>
          <p14:tracePt t="25556" x="1930400" y="4292600"/>
          <p14:tracePt t="25573" x="1917700" y="4286250"/>
          <p14:tracePt t="25576" x="1905000" y="4286250"/>
          <p14:tracePt t="25591" x="1898650" y="4279900"/>
          <p14:tracePt t="25816" x="1911350" y="4279900"/>
          <p14:tracePt t="25824" x="1955800" y="4279900"/>
          <p14:tracePt t="25842" x="2076450" y="4260850"/>
          <p14:tracePt t="25856" x="2216150" y="4241800"/>
          <p14:tracePt t="25872" x="2374900" y="4229100"/>
          <p14:tracePt t="25889" x="2520950" y="4197350"/>
          <p14:tracePt t="25906" x="2660650" y="4171950"/>
          <p14:tracePt t="25923" x="2762250" y="4171950"/>
          <p14:tracePt t="25940" x="2832100" y="4171950"/>
          <p14:tracePt t="25960" x="2933700" y="4171950"/>
          <p14:tracePt t="25974" x="2984500" y="4171950"/>
          <p14:tracePt t="25991" x="3016250" y="4165600"/>
          <p14:tracePt t="26006" x="3060700" y="4165600"/>
          <p14:tracePt t="26024" x="3098800" y="4165600"/>
          <p14:tracePt t="26040" x="3111500" y="4165600"/>
          <p14:tracePt t="26142" x="3105150" y="4165600"/>
          <p14:tracePt t="26155" x="3092450" y="4171950"/>
          <p14:tracePt t="26168" x="3067050" y="4197350"/>
          <p14:tracePt t="26175" x="3041650" y="4210050"/>
          <p14:tracePt t="26190" x="2978150" y="4229100"/>
          <p14:tracePt t="26211" x="2933700" y="4254500"/>
          <p14:tracePt t="26223" x="2870200" y="4279900"/>
          <p14:tracePt t="26239" x="2800350" y="4305300"/>
          <p14:tracePt t="26259" x="2717800" y="4343400"/>
          <p14:tracePt t="26276" x="2628900" y="4394200"/>
          <p14:tracePt t="26291" x="2533650" y="4438650"/>
          <p14:tracePt t="26307" x="2419350" y="4483100"/>
          <p14:tracePt t="26329" x="2305050" y="4521200"/>
          <p14:tracePt t="26347" x="2120900" y="4540250"/>
          <p14:tracePt t="26361" x="2000250" y="4540250"/>
          <p14:tracePt t="26370" x="1943100" y="4540250"/>
          <p14:tracePt t="26373" x="1898650" y="4540250"/>
          <p14:tracePt t="26390" x="1803400" y="4546600"/>
          <p14:tracePt t="26406" x="1714500" y="4546600"/>
          <p14:tracePt t="26423" x="1644650" y="4546600"/>
          <p14:tracePt t="26445" x="1612900" y="4540250"/>
          <p14:tracePt t="26542" x="1612900" y="4559300"/>
          <p14:tracePt t="26551" x="1612900" y="4597400"/>
          <p14:tracePt t="26560" x="1619250" y="4654550"/>
          <p14:tracePt t="26574" x="1619250" y="4718050"/>
          <p14:tracePt t="26592" x="1619250" y="4762500"/>
          <p14:tracePt t="26607" x="1619250" y="4787900"/>
          <p14:tracePt t="26623" x="1638300" y="4813300"/>
          <p14:tracePt t="26639" x="1663700" y="4838700"/>
          <p14:tracePt t="26656" x="1727200" y="4838700"/>
          <p14:tracePt t="26672" x="1784350" y="4832350"/>
          <p14:tracePt t="26689" x="1879600" y="4775200"/>
          <p14:tracePt t="26706" x="1936750" y="4667250"/>
          <p14:tracePt t="26726" x="2006600" y="4584700"/>
          <p14:tracePt t="26739" x="2063750" y="4527550"/>
          <p14:tracePt t="26756" x="2127250" y="4508500"/>
          <p14:tracePt t="26775" x="2146300" y="4502150"/>
          <p14:tracePt t="26806" x="2146300" y="4572000"/>
          <p14:tracePt t="26822" x="2152650" y="4660900"/>
          <p14:tracePt t="26840" x="2159000" y="4737100"/>
          <p14:tracePt t="26856" x="2159000" y="4781550"/>
          <p14:tracePt t="26872" x="2171700" y="4787900"/>
          <p14:tracePt t="26889" x="2197100" y="4787900"/>
          <p14:tracePt t="26906" x="2235200" y="4781550"/>
          <p14:tracePt t="26923" x="2292350" y="4730750"/>
          <p14:tracePt t="26940" x="2330450" y="4629150"/>
          <p14:tracePt t="26944" x="2349500" y="4565650"/>
          <p14:tracePt t="26956" x="2368550" y="4527550"/>
          <p14:tracePt t="26972" x="2393950" y="4483100"/>
          <p14:tracePt t="26989" x="2400300" y="4464050"/>
          <p14:tracePt t="27025" x="2400300" y="4514850"/>
          <p14:tracePt t="27042" x="2400300" y="4610100"/>
          <p14:tracePt t="27056" x="2406650" y="4686300"/>
          <p14:tracePt t="27073" x="2413000" y="4743450"/>
          <p14:tracePt t="27091" x="2438400" y="4762500"/>
          <p14:tracePt t="27106" x="2470150" y="4768850"/>
          <p14:tracePt t="27123" x="2527300" y="4749800"/>
          <p14:tracePt t="27139" x="2603500" y="4699000"/>
          <p14:tracePt t="27156" x="2679700" y="4648200"/>
          <p14:tracePt t="27173" x="2736850" y="4641850"/>
          <p14:tracePt t="27190" x="2762250" y="4654550"/>
          <p14:tracePt t="27206" x="2794000" y="4730750"/>
          <p14:tracePt t="27222" x="2813050" y="4794250"/>
          <p14:tracePt t="27243" x="2813050" y="4851400"/>
          <p14:tracePt t="27256" x="2813050" y="4895850"/>
          <p14:tracePt t="27275" x="2813050" y="4921250"/>
          <p14:tracePt t="27323" x="2813050" y="4914900"/>
          <p14:tracePt t="27341" x="2813050" y="4838700"/>
          <p14:tracePt t="27356" x="2851150" y="4756150"/>
          <p14:tracePt t="27373" x="2895600" y="4679950"/>
          <p14:tracePt t="27375" x="2927350" y="4660900"/>
          <p14:tracePt t="27391" x="2965450" y="4629150"/>
          <p14:tracePt t="27406" x="3009900" y="4603750"/>
          <p14:tracePt t="27423" x="3086100" y="4610100"/>
          <p14:tracePt t="27439" x="3143250" y="4629150"/>
          <p14:tracePt t="27456" x="3175000" y="4673600"/>
          <p14:tracePt t="27473" x="3206750" y="4743450"/>
          <p14:tracePt t="27489" x="3251200" y="4857750"/>
          <p14:tracePt t="27506" x="3251200" y="4978400"/>
          <p14:tracePt t="27525" x="3251200" y="5080000"/>
          <p14:tracePt t="27539" x="3225800" y="5124450"/>
          <p14:tracePt t="27556" x="3194050" y="5143500"/>
          <p14:tracePt t="27572" x="3149600" y="5143500"/>
          <p14:tracePt t="27592" x="3028950" y="5099050"/>
          <p14:tracePt t="27606" x="2952750" y="5067300"/>
          <p14:tracePt t="27623" x="2882900" y="5041900"/>
          <p14:tracePt t="27639" x="2838450" y="5029200"/>
          <p14:tracePt t="27656" x="2825750" y="5016500"/>
          <p14:tracePt t="27673" x="2819400" y="5003800"/>
          <p14:tracePt t="27690" x="2870200" y="5003800"/>
          <p14:tracePt t="27710" x="2940050" y="5003800"/>
          <p14:tracePt t="27722" x="2978150" y="5003800"/>
          <p14:tracePt t="27815" x="2978150" y="5010150"/>
          <p14:tracePt t="27823" x="2959100" y="5022850"/>
          <p14:tracePt t="27841" x="2908300" y="5022850"/>
          <p14:tracePt t="27856" x="2889250" y="4991100"/>
          <p14:tracePt t="27872" x="2863850" y="4984750"/>
          <p14:tracePt t="27889" x="2857500" y="4984750"/>
          <p14:tracePt t="27939" x="2863850" y="4984750"/>
          <p14:tracePt t="27956" x="2870200" y="4984750"/>
          <p14:tracePt t="27965" x="2876550" y="4984750"/>
          <p14:tracePt t="27969" x="2876550" y="4978400"/>
          <p14:tracePt t="28005" x="2876550" y="4972050"/>
          <p14:tracePt t="28031" x="2889250" y="4965700"/>
          <p14:tracePt t="28039" x="2927350" y="4946650"/>
          <p14:tracePt t="28056" x="2927350" y="4933950"/>
          <p14:tracePt t="28295" x="2921000" y="4927600"/>
          <p14:tracePt t="28303" x="2933700" y="4902200"/>
          <p14:tracePt t="28310" x="2978150" y="4870450"/>
          <p14:tracePt t="28322" x="3048000" y="4832350"/>
          <p14:tracePt t="28342" x="3270250" y="4749800"/>
          <p14:tracePt t="28356" x="3581400" y="4654550"/>
          <p14:tracePt t="28373" x="3949700" y="4540250"/>
          <p14:tracePt t="28389" x="4260850" y="4476750"/>
          <p14:tracePt t="28406" x="4610100" y="4400550"/>
          <p14:tracePt t="28423" x="4762500" y="4368800"/>
          <p14:tracePt t="28439" x="4826000" y="4343400"/>
          <p14:tracePt t="28460" x="4832350" y="4324350"/>
          <p14:tracePt t="28472" x="4819650" y="4298950"/>
          <p14:tracePt t="28489" x="4794250" y="4279900"/>
          <p14:tracePt t="28510" x="4749800" y="4267200"/>
          <p14:tracePt t="28525" x="4737100" y="4267200"/>
          <p14:tracePt t="28539" x="4711700" y="4267200"/>
          <p14:tracePt t="28556" x="4699000" y="4254500"/>
          <p14:tracePt t="28573" x="4667250" y="4235450"/>
          <p14:tracePt t="28592" x="4635500" y="4229100"/>
          <p14:tracePt t="28606" x="4610100" y="4216400"/>
          <p14:tracePt t="28623" x="4559300" y="4203700"/>
          <p14:tracePt t="28639" x="4489450" y="4191000"/>
          <p14:tracePt t="28656" x="4438650" y="4171950"/>
          <p14:tracePt t="28673" x="4400550" y="4146550"/>
          <p14:tracePt t="28689" x="4356100" y="4121150"/>
          <p14:tracePt t="28706" x="4324350" y="4108450"/>
          <p14:tracePt t="28722" x="4298950" y="4108450"/>
          <p14:tracePt t="28726" x="4298950" y="4102100"/>
          <p14:tracePt t="28759" x="4298950" y="4083050"/>
          <p14:tracePt t="28776" x="4298950" y="4051300"/>
          <p14:tracePt t="28793" x="4298950" y="4038600"/>
          <p14:tracePt t="28807" x="4298950" y="4032250"/>
          <p14:tracePt t="28822" x="4298950" y="4025900"/>
          <p14:tracePt t="28873" x="4368800" y="4019550"/>
          <p14:tracePt t="28890" x="4495800" y="4006850"/>
          <p14:tracePt t="28906" x="4635500" y="3987800"/>
          <p14:tracePt t="28923" x="4768850" y="3987800"/>
          <p14:tracePt t="28939" x="4851400" y="3987800"/>
          <p14:tracePt t="28956" x="4902200" y="3987800"/>
          <p14:tracePt t="28967" x="4908550" y="3987800"/>
          <p14:tracePt t="29056" x="4908550" y="3994150"/>
          <p14:tracePt t="29064" x="4921250" y="4000500"/>
          <p14:tracePt t="29080" x="4965700" y="4025900"/>
          <p14:tracePt t="29087" x="5003800" y="4038600"/>
          <p14:tracePt t="29102" x="5080000" y="4044950"/>
          <p14:tracePt t="29115" x="5111750" y="4044950"/>
          <p14:tracePt t="29127" x="5124450" y="4044950"/>
          <p14:tracePt t="29174" x="5111750" y="4044950"/>
          <p14:tracePt t="29189" x="5105400" y="4044950"/>
          <p14:tracePt t="29206" x="5092700" y="4044950"/>
          <p14:tracePt t="29288" x="5080000" y="4044950"/>
          <p14:tracePt t="29307" x="5073650" y="4044950"/>
          <p14:tracePt t="29323" x="5067300" y="4044950"/>
          <p14:tracePt t="29374" x="5073650" y="4044950"/>
          <p14:tracePt t="29383" x="5080000" y="4044950"/>
          <p14:tracePt t="29390" x="5086350" y="4044950"/>
          <p14:tracePt t="29406" x="5130800" y="4032250"/>
          <p14:tracePt t="29423" x="5175250" y="4019550"/>
          <p14:tracePt t="29439" x="5213350" y="4006850"/>
          <p14:tracePt t="29456" x="5245100" y="4000500"/>
          <p14:tracePt t="29473" x="5251450" y="4000500"/>
          <p14:tracePt t="29651" x="5245100" y="4000500"/>
          <p14:tracePt t="29656" x="5232400" y="4000500"/>
          <p14:tracePt t="29673" x="5162550" y="4000500"/>
          <p14:tracePt t="29690" x="5073650" y="4019550"/>
          <p14:tracePt t="29711" x="4933950" y="4044950"/>
          <p14:tracePt t="29725" x="4781550" y="4070350"/>
          <p14:tracePt t="29741" x="4597400" y="4108450"/>
          <p14:tracePt t="29757" x="4400550" y="4146550"/>
          <p14:tracePt t="29775" x="4171950" y="4191000"/>
          <p14:tracePt t="29789" x="4121150" y="4210050"/>
          <p14:tracePt t="29806" x="4013200" y="4229100"/>
          <p14:tracePt t="29823" x="3981450" y="4248150"/>
          <p14:tracePt t="29841" x="3956050" y="4254500"/>
          <p14:tracePt t="29856" x="3937000" y="4260850"/>
          <p14:tracePt t="29873" x="3930650" y="4267200"/>
          <p14:tracePt t="29890" x="3917950" y="4273550"/>
          <p14:tracePt t="29906" x="3911600" y="4286250"/>
          <p14:tracePt t="29923" x="3886200" y="4292600"/>
          <p14:tracePt t="29939" x="3854450" y="4298950"/>
          <p14:tracePt t="29956" x="3816350" y="4298950"/>
          <p14:tracePt t="30015" x="3803650" y="4298950"/>
          <p14:tracePt t="30090" x="3810000" y="4298950"/>
          <p14:tracePt t="30095" x="3829050" y="4298950"/>
          <p14:tracePt t="30106" x="3879850" y="4305300"/>
          <p14:tracePt t="30123" x="3962400" y="4286250"/>
          <p14:tracePt t="30139" x="4076700" y="4286250"/>
          <p14:tracePt t="30156" x="4191000" y="4286250"/>
          <p14:tracePt t="30173" x="4305300" y="4286250"/>
          <p14:tracePt t="30176" x="4356100" y="4286250"/>
          <p14:tracePt t="30193" x="4457700" y="4286250"/>
          <p14:tracePt t="30206" x="4540250" y="4286250"/>
          <p14:tracePt t="30223" x="4597400" y="4292600"/>
          <p14:tracePt t="30243" x="4660900" y="4292600"/>
          <p14:tracePt t="30256" x="4737100" y="4292600"/>
          <p14:tracePt t="30278" x="4806950" y="4292600"/>
          <p14:tracePt t="30290" x="4851400" y="4292600"/>
          <p14:tracePt t="30306" x="4870450" y="4292600"/>
          <p14:tracePt t="30323" x="4876800" y="4292600"/>
          <p14:tracePt t="30806" x="4870450" y="4286250"/>
          <p14:tracePt t="30815" x="4832350" y="4279900"/>
          <p14:tracePt t="30823" x="4781550" y="4248150"/>
          <p14:tracePt t="30841" x="4641850" y="4146550"/>
          <p14:tracePt t="30856" x="4438650" y="3962400"/>
          <p14:tracePt t="30873" x="4178300" y="3670300"/>
          <p14:tracePt t="30889" x="3873500" y="3295650"/>
          <p14:tracePt t="30906" x="3581400" y="2978150"/>
          <p14:tracePt t="30923" x="3295650" y="2698750"/>
          <p14:tracePt t="30939" x="3035300" y="2444750"/>
          <p14:tracePt t="30956" x="2838450" y="2241550"/>
          <p14:tracePt t="30964" x="2762250" y="2178050"/>
          <p14:tracePt t="30968" x="2698750" y="2120900"/>
          <p14:tracePt t="30973" x="2641600" y="2063750"/>
          <p14:tracePt t="30994" x="2546350" y="1968500"/>
          <p14:tracePt t="31006" x="2476500" y="1898650"/>
          <p14:tracePt t="31026" x="2425700" y="1866900"/>
          <p14:tracePt t="31041" x="2406650" y="1854200"/>
          <p14:tracePt t="31094" x="2400300" y="1854200"/>
          <p14:tracePt t="31106" x="2387600" y="1841500"/>
          <p14:tracePt t="31123" x="2349500" y="1835150"/>
          <p14:tracePt t="31139" x="2292350" y="1803400"/>
          <p14:tracePt t="31156" x="2228850" y="1758950"/>
          <p14:tracePt t="31173" x="2190750" y="1752600"/>
          <p14:tracePt t="31178" x="2184400" y="1746250"/>
          <p14:tracePt t="31288" x="2184400" y="1758950"/>
          <p14:tracePt t="31306" x="2184400" y="1797050"/>
          <p14:tracePt t="31323" x="2184400" y="1816100"/>
          <p14:tracePt t="31341" x="2184400" y="1822450"/>
          <p14:tracePt t="31406" x="2184400" y="1828800"/>
          <p14:tracePt t="31423" x="2184400" y="1822450"/>
          <p14:tracePt t="31430" x="2184400" y="1803400"/>
          <p14:tracePt t="31439" x="2184400" y="1784350"/>
          <p14:tracePt t="31460" x="2184400" y="1771650"/>
          <p14:tracePt t="31473" x="2184400" y="1765300"/>
          <p14:tracePt t="31525" x="2184400" y="1771650"/>
          <p14:tracePt t="31541" x="2184400" y="1778000"/>
          <p14:tracePt t="31556" x="2184400" y="1784350"/>
          <p14:tracePt t="31573" x="2184400" y="1803400"/>
          <p14:tracePt t="31591" x="2165350" y="1835150"/>
          <p14:tracePt t="31606" x="2159000" y="1847850"/>
          <p14:tracePt t="31623" x="2152650" y="1854200"/>
          <p14:tracePt t="31640" x="2139950" y="1860550"/>
          <p14:tracePt t="31656" x="2101850" y="1860550"/>
          <p14:tracePt t="31672" x="2032000" y="1860550"/>
          <p14:tracePt t="31689" x="1962150" y="1860550"/>
          <p14:tracePt t="31707" x="1905000" y="1860550"/>
          <p14:tracePt t="31723" x="1873250" y="1822450"/>
          <p14:tracePt t="31742" x="1835150" y="1708150"/>
          <p14:tracePt t="31756" x="1841500" y="1670050"/>
          <p14:tracePt t="31776" x="1873250" y="1600200"/>
          <p14:tracePt t="31790" x="1943100" y="1549400"/>
          <p14:tracePt t="31811" x="2076450" y="1511300"/>
          <p14:tracePt t="31823" x="2203450" y="1454150"/>
          <p14:tracePt t="31840" x="2387600" y="1447800"/>
          <p14:tracePt t="31856" x="2552700" y="1460500"/>
          <p14:tracePt t="31872" x="2654300" y="1504950"/>
          <p14:tracePt t="31889" x="2730500" y="1568450"/>
          <p14:tracePt t="31906" x="2787650" y="1651000"/>
          <p14:tracePt t="31923" x="2800350" y="1739900"/>
          <p14:tracePt t="31939" x="2774950" y="1860550"/>
          <p14:tracePt t="31956" x="2730500" y="1981200"/>
          <p14:tracePt t="31973" x="2660650" y="2095500"/>
          <p14:tracePt t="31975" x="2628900" y="2139950"/>
          <p14:tracePt t="31990" x="2609850" y="2184400"/>
          <p14:tracePt t="32006" x="2520950" y="2279650"/>
          <p14:tracePt t="32024" x="2470150" y="2336800"/>
          <p14:tracePt t="32041" x="2438400" y="2362200"/>
          <p14:tracePt t="32056" x="2413000" y="2381250"/>
          <p14:tracePt t="32073" x="2368550" y="2393950"/>
          <p14:tracePt t="32093" x="2324100" y="2400300"/>
          <p14:tracePt t="32106" x="2273300" y="2400300"/>
          <p14:tracePt t="32123" x="2260600" y="2400300"/>
          <p14:tracePt t="32139" x="2247900" y="2381250"/>
          <p14:tracePt t="32156" x="2241550" y="2374900"/>
          <p14:tracePt t="33744" x="2241550" y="2355850"/>
          <p14:tracePt t="33751" x="2241550" y="2336800"/>
          <p14:tracePt t="33760" x="2241550" y="2311400"/>
          <p14:tracePt t="33777" x="2241550" y="2209800"/>
          <p14:tracePt t="33790" x="2241550" y="2152650"/>
          <p14:tracePt t="33806" x="2216150" y="2012950"/>
          <p14:tracePt t="33823" x="2209800" y="1930400"/>
          <p14:tracePt t="33842" x="2184400" y="1828800"/>
          <p14:tracePt t="33856" x="2184400" y="1727200"/>
          <p14:tracePt t="33873" x="2178050" y="1644650"/>
          <p14:tracePt t="33889" x="2184400" y="1625600"/>
          <p14:tracePt t="33906" x="2190750" y="1606550"/>
          <p14:tracePt t="33923" x="2203450" y="1593850"/>
          <p14:tracePt t="33939" x="2209800" y="1581150"/>
          <p14:tracePt t="33956" x="2209800" y="1562100"/>
          <p14:tracePt t="33991" x="2209800" y="1574800"/>
          <p14:tracePt t="34006" x="2190750" y="1612900"/>
          <p14:tracePt t="34025" x="2146300" y="1657350"/>
          <p14:tracePt t="34039" x="2101850" y="1689100"/>
          <p14:tracePt t="34056" x="2057400" y="1708150"/>
          <p14:tracePt t="34073" x="2006600" y="1714500"/>
          <p14:tracePt t="34091" x="1930400" y="1714500"/>
          <p14:tracePt t="34106" x="1841500" y="1733550"/>
          <p14:tracePt t="34123" x="1752600" y="1765300"/>
          <p14:tracePt t="34139" x="1682750" y="1771650"/>
          <p14:tracePt t="34156" x="1631950" y="1771650"/>
          <p14:tracePt t="34173" x="1581150" y="1771650"/>
          <p14:tracePt t="34190" x="1549400" y="1752600"/>
          <p14:tracePt t="34206" x="1536700" y="1739900"/>
          <p14:tracePt t="34224" x="1517650" y="1733550"/>
          <p14:tracePt t="34239" x="1492250" y="1727200"/>
          <p14:tracePt t="34257" x="1460500" y="1727200"/>
          <p14:tracePt t="34275" x="1422400" y="1727200"/>
          <p14:tracePt t="34289" x="1365250" y="1727200"/>
          <p14:tracePt t="34306" x="1308100" y="1727200"/>
          <p14:tracePt t="34322" x="1212850" y="1727200"/>
          <p14:tracePt t="34339" x="1130300" y="1727200"/>
          <p14:tracePt t="34356" x="1073150" y="1727200"/>
          <p14:tracePt t="34373" x="1022350" y="1727200"/>
          <p14:tracePt t="34375" x="1003300" y="1727200"/>
          <p14:tracePt t="34390" x="971550" y="1746250"/>
          <p14:tracePt t="34406" x="946150" y="1758950"/>
          <p14:tracePt t="34422" x="946150" y="1765300"/>
          <p14:tracePt t="34470" x="946150" y="1758950"/>
          <p14:tracePt t="34489" x="946150" y="1752600"/>
          <p14:tracePt t="34494" x="939800" y="1739900"/>
          <p14:tracePt t="34507" x="939800" y="1727200"/>
          <p14:tracePt t="34525" x="939800" y="1701800"/>
          <p14:tracePt t="34539" x="939800" y="1676400"/>
          <p14:tracePt t="34556" x="946150" y="1631950"/>
          <p14:tracePt t="34573" x="977900" y="1593850"/>
          <p14:tracePt t="34592" x="1022350" y="1562100"/>
          <p14:tracePt t="34606" x="1060450" y="1549400"/>
          <p14:tracePt t="34623" x="1104900" y="1543050"/>
          <p14:tracePt t="34639" x="1136650" y="1543050"/>
          <p14:tracePt t="34656" x="1181100" y="1543050"/>
          <p14:tracePt t="34673" x="1219200" y="1562100"/>
          <p14:tracePt t="34689" x="1289050" y="1606550"/>
          <p14:tracePt t="34706" x="1339850" y="1644650"/>
          <p14:tracePt t="34722" x="1384300" y="1689100"/>
          <p14:tracePt t="34743" x="1422400" y="1758950"/>
          <p14:tracePt t="34757" x="1428750" y="1790700"/>
          <p14:tracePt t="34775" x="1409700" y="1924050"/>
          <p14:tracePt t="34789" x="1390650" y="1981200"/>
          <p14:tracePt t="34808" x="1308100" y="2159000"/>
          <p14:tracePt t="34823" x="1231900" y="2247900"/>
          <p14:tracePt t="34842" x="1174750" y="2317750"/>
          <p14:tracePt t="34856" x="1123950" y="2362200"/>
          <p14:tracePt t="34873" x="1066800" y="2393950"/>
          <p14:tracePt t="34889" x="1022350" y="2419350"/>
          <p14:tracePt t="34908" x="990600" y="2419350"/>
          <p14:tracePt t="34923" x="971550" y="2419350"/>
          <p14:tracePt t="34939" x="933450" y="2419350"/>
          <p14:tracePt t="34956" x="914400" y="2381250"/>
          <p14:tracePt t="34975" x="850900" y="2235200"/>
          <p14:tracePt t="34990" x="825500" y="2133600"/>
          <p14:tracePt t="35006" x="825500" y="2038350"/>
          <p14:tracePt t="35025" x="819150" y="1949450"/>
          <p14:tracePt t="35039" x="825500" y="1835150"/>
          <p14:tracePt t="35058" x="869950" y="1733550"/>
          <p14:tracePt t="35073" x="914400" y="1651000"/>
          <p14:tracePt t="35094" x="939800" y="1612900"/>
          <p14:tracePt t="35106" x="958850" y="1587500"/>
          <p14:tracePt t="35123" x="971550" y="1562100"/>
          <p14:tracePt t="35139" x="984250" y="1549400"/>
          <p14:tracePt t="35217" x="984250" y="1574800"/>
          <p14:tracePt t="35223" x="996950" y="1593850"/>
          <p14:tracePt t="35259" x="1028700" y="1657350"/>
          <p14:tracePt t="35276" x="1035050" y="1663700"/>
          <p14:tracePt t="35290" x="1047750" y="1670050"/>
          <p14:tracePt t="35307" x="1047750" y="1682750"/>
          <p14:tracePt t="35327" x="1060450" y="1708150"/>
          <p14:tracePt t="35342" x="1060450" y="1714500"/>
          <p14:tracePt t="35356" x="1066800" y="1733550"/>
          <p14:tracePt t="35438" x="1066800" y="1739900"/>
          <p14:tracePt t="35446" x="1066800" y="1752600"/>
          <p14:tracePt t="35456" x="1060450" y="1771650"/>
          <p14:tracePt t="35473" x="1047750" y="1816100"/>
          <p14:tracePt t="35490" x="1022350" y="1866900"/>
          <p14:tracePt t="35506" x="1003300" y="1917700"/>
          <p14:tracePt t="35525" x="996950" y="1987550"/>
          <p14:tracePt t="35539" x="990600" y="2025650"/>
          <p14:tracePt t="35556" x="984250" y="2057400"/>
          <p14:tracePt t="35573" x="984250" y="2063750"/>
          <p14:tracePt t="35591" x="977900" y="2057400"/>
          <p14:tracePt t="35606" x="977900" y="2044700"/>
          <p14:tracePt t="35623" x="971550" y="2032000"/>
          <p14:tracePt t="35639" x="971550" y="2019300"/>
          <p14:tracePt t="35656" x="971550" y="2006600"/>
          <p14:tracePt t="35673" x="1016000" y="1993900"/>
          <p14:tracePt t="35689" x="1073150" y="1968500"/>
          <p14:tracePt t="35706" x="1111250" y="1949450"/>
          <p14:tracePt t="35724" x="1136650" y="1930400"/>
          <p14:tracePt t="35739" x="1181100" y="1917700"/>
          <p14:tracePt t="35756" x="1225550" y="1905000"/>
          <p14:tracePt t="35776" x="1257300" y="1898650"/>
          <p14:tracePt t="35783" x="1263650" y="1898650"/>
          <p14:tracePt t="35822" x="1270000" y="1898650"/>
          <p14:tracePt t="35840" x="1289050" y="1911350"/>
          <p14:tracePt t="35856" x="1333500" y="1911350"/>
          <p14:tracePt t="35873" x="1377950" y="1911350"/>
          <p14:tracePt t="35889" x="1428750" y="1911350"/>
          <p14:tracePt t="35906" x="1466850" y="1892300"/>
          <p14:tracePt t="35922" x="1517650" y="1879600"/>
          <p14:tracePt t="35939" x="1555750" y="1854200"/>
          <p14:tracePt t="35959" x="1625600" y="1803400"/>
          <p14:tracePt t="35974" x="1638300" y="1778000"/>
          <p14:tracePt t="35989" x="1670050" y="1714500"/>
          <p14:tracePt t="36006" x="1689100" y="1644650"/>
          <p14:tracePt t="36025" x="1701800" y="1574800"/>
          <p14:tracePt t="36039" x="1701800" y="1536700"/>
          <p14:tracePt t="36056" x="1714500" y="1492250"/>
          <p14:tracePt t="36073" x="1727200" y="1435100"/>
          <p14:tracePt t="36089" x="1758950" y="1384300"/>
          <p14:tracePt t="36106" x="1778000" y="1346200"/>
          <p14:tracePt t="36123" x="1803400" y="1320800"/>
          <p14:tracePt t="36139" x="1816100" y="1301750"/>
          <p14:tracePt t="36156" x="1828800" y="1282700"/>
          <p14:tracePt t="36172" x="1854200" y="1263650"/>
          <p14:tracePt t="36191" x="1943100" y="1225550"/>
          <p14:tracePt t="36208" x="1993900" y="1200150"/>
          <p14:tracePt t="36223" x="2025650" y="1193800"/>
          <p14:tracePt t="36241" x="2044700" y="1187450"/>
          <p14:tracePt t="36256" x="2082800" y="1181100"/>
          <p14:tracePt t="36276" x="2146300" y="1181100"/>
          <p14:tracePt t="36280" x="2178050" y="1174750"/>
          <p14:tracePt t="36291" x="2216150" y="1168400"/>
          <p14:tracePt t="36306" x="2266950" y="1168400"/>
          <p14:tracePt t="36323" x="2286000" y="1168400"/>
          <p14:tracePt t="36552" x="2286000" y="1174750"/>
          <p14:tracePt t="36587" x="2279650" y="1174750"/>
          <p14:tracePt t="36653" x="2286000" y="1174750"/>
          <p14:tracePt t="36935" x="2286000" y="1168400"/>
          <p14:tracePt t="36946" x="2286000" y="1162050"/>
          <p14:tracePt t="36970" x="2286000" y="1155700"/>
          <p14:tracePt t="36976" x="2286000" y="1149350"/>
          <p14:tracePt t="36993" x="2286000" y="1136650"/>
          <p14:tracePt t="37007" x="2311400" y="1123950"/>
          <p14:tracePt t="37025" x="2336800" y="1104900"/>
          <p14:tracePt t="37039" x="2355850" y="1092200"/>
          <p14:tracePt t="37056" x="2374900" y="1085850"/>
          <p14:tracePt t="37311" x="2393950" y="1085850"/>
          <p14:tracePt t="37322" x="2425700" y="1079500"/>
          <p14:tracePt t="37329" x="2476500" y="1079500"/>
          <p14:tracePt t="37343" x="2546350" y="1079500"/>
          <p14:tracePt t="37356" x="2730500" y="1079500"/>
          <p14:tracePt t="37374" x="2933700" y="1079500"/>
          <p14:tracePt t="37390" x="3111500" y="1085850"/>
          <p14:tracePt t="37406" x="3270250" y="1085850"/>
          <p14:tracePt t="37423" x="3536950" y="1085850"/>
          <p14:tracePt t="37439" x="3752850" y="1079500"/>
          <p14:tracePt t="37456" x="4019550" y="1079500"/>
          <p14:tracePt t="37472" x="4279900" y="1073150"/>
          <p14:tracePt t="37489" x="4527550" y="1066800"/>
          <p14:tracePt t="37506" x="4749800" y="1066800"/>
          <p14:tracePt t="37526" x="4959350" y="1054100"/>
          <p14:tracePt t="37539" x="5156200" y="1054100"/>
          <p14:tracePt t="37556" x="5321300" y="1054100"/>
          <p14:tracePt t="37573" x="5461000" y="1047750"/>
          <p14:tracePt t="37592" x="5568950" y="1054100"/>
          <p14:tracePt t="37606" x="5575300" y="1054100"/>
          <p14:tracePt t="38079" x="5568950" y="1054100"/>
          <p14:tracePt t="38176" x="5562600" y="1047750"/>
          <p14:tracePt t="38277" x="5556250" y="1041400"/>
          <p14:tracePt t="38528" x="5556250" y="1035050"/>
          <p14:tracePt t="38886" x="5556250" y="1047750"/>
          <p14:tracePt t="38909" x="5549900" y="1104900"/>
          <p14:tracePt t="38923" x="5505450" y="1276350"/>
          <p14:tracePt t="38939" x="5435600" y="1555750"/>
          <p14:tracePt t="38944" x="5416550" y="1720850"/>
          <p14:tracePt t="38966" x="5365750" y="2108200"/>
          <p14:tracePt t="38973" x="5365750" y="2317750"/>
          <p14:tracePt t="38990" x="5359400" y="2711450"/>
          <p14:tracePt t="39008" x="5422900" y="3276600"/>
          <p14:tracePt t="39025" x="5473700" y="3556000"/>
          <p14:tracePt t="39039" x="5530850" y="3765550"/>
          <p14:tracePt t="39056" x="5543550" y="3924300"/>
          <p14:tracePt t="39073" x="5537200" y="4057650"/>
          <p14:tracePt t="39091" x="5543550" y="4133850"/>
          <p14:tracePt t="39106" x="5543550" y="4146550"/>
          <p14:tracePt t="39140" x="5530850" y="4146550"/>
          <p14:tracePt t="39156" x="5499100" y="4146550"/>
          <p14:tracePt t="39206" x="5499100" y="4152900"/>
          <p14:tracePt t="39223" x="5486400" y="4159250"/>
          <p14:tracePt t="39244" x="5454650" y="4184650"/>
          <p14:tracePt t="39257" x="5429250" y="4235450"/>
          <p14:tracePt t="39277" x="5365750" y="4298950"/>
          <p14:tracePt t="39291" x="5270500" y="4343400"/>
          <p14:tracePt t="39306" x="5137150" y="4387850"/>
          <p14:tracePt t="39323" x="4978400" y="4432300"/>
          <p14:tracePt t="39342" x="4819650" y="4508500"/>
          <p14:tracePt t="39356" x="4641850" y="4565650"/>
          <p14:tracePt t="39373" x="4508500" y="4603750"/>
          <p14:tracePt t="39390" x="4387850" y="4603750"/>
          <p14:tracePt t="39393" x="4318000" y="4584700"/>
          <p14:tracePt t="39406" x="4165600" y="4540250"/>
          <p14:tracePt t="39423" x="4038600" y="4457700"/>
          <p14:tracePt t="39440" x="3924300" y="4362450"/>
          <p14:tracePt t="39456" x="3860800" y="4248150"/>
          <p14:tracePt t="39473" x="3822700" y="4114800"/>
          <p14:tracePt t="39490" x="3771900" y="3975100"/>
          <p14:tracePt t="39508" x="3740150" y="3841750"/>
          <p14:tracePt t="39526" x="3746500" y="3752850"/>
          <p14:tracePt t="39532" x="3771900" y="3708400"/>
          <p14:tracePt t="39540" x="3803650" y="3663950"/>
          <p14:tracePt t="39558" x="3949700" y="3517900"/>
          <p14:tracePt t="39573" x="4006850" y="3473450"/>
          <p14:tracePt t="39592" x="4337050" y="3397250"/>
          <p14:tracePt t="39607" x="4591050" y="3378200"/>
          <p14:tracePt t="39624" x="4845050" y="3384550"/>
          <p14:tracePt t="39640" x="5073650" y="3441700"/>
          <p14:tracePt t="39656" x="5289550" y="3543300"/>
          <p14:tracePt t="39674" x="5461000" y="3702050"/>
          <p14:tracePt t="39690" x="5568950" y="3867150"/>
          <p14:tracePt t="39710" x="5600700" y="4032250"/>
          <p14:tracePt t="39725" x="5543550" y="4165600"/>
          <p14:tracePt t="39740" x="5435600" y="4254500"/>
          <p14:tracePt t="39761" x="5200650" y="4349750"/>
          <p14:tracePt t="39776" x="5010150" y="4368800"/>
          <p14:tracePt t="39790" x="4800600" y="4368800"/>
          <p14:tracePt t="39807" x="4654550" y="4375150"/>
          <p14:tracePt t="39826" x="4483100" y="4311650"/>
          <p14:tracePt t="39840" x="4330700" y="4210050"/>
          <p14:tracePt t="39857" x="4229100" y="4076700"/>
          <p14:tracePt t="39873" x="4178300" y="3962400"/>
          <p14:tracePt t="39890" x="4222750" y="3841750"/>
          <p14:tracePt t="39906" x="4318000" y="3752850"/>
          <p14:tracePt t="39923" x="4470400" y="3676650"/>
          <p14:tracePt t="39940" x="4660900" y="3632200"/>
          <p14:tracePt t="39956" x="4933950" y="3625850"/>
          <p14:tracePt t="39963" x="5060950" y="3625850"/>
          <p14:tracePt t="39968" x="5187950" y="3670300"/>
          <p14:tracePt t="39974" x="5302250" y="3727450"/>
          <p14:tracePt t="39993" x="5473700" y="3873500"/>
          <p14:tracePt t="40006" x="5588000" y="4070350"/>
          <p14:tracePt t="40024" x="5607050" y="4241800"/>
          <p14:tracePt t="40039" x="5588000" y="4349750"/>
          <p14:tracePt t="40056" x="5562600" y="4406900"/>
          <p14:tracePt t="40073" x="5537200" y="4445000"/>
          <p14:tracePt t="40091" x="5518150" y="4451350"/>
          <p14:tracePt t="40231" x="5537200" y="4457700"/>
          <p14:tracePt t="40241" x="5568950" y="4432300"/>
          <p14:tracePt t="40249" x="5600700" y="4406900"/>
          <p14:tracePt t="40258" x="5638800" y="4375150"/>
          <p14:tracePt t="40275" x="5778500" y="4330700"/>
          <p14:tracePt t="40291" x="6000750" y="4330700"/>
          <p14:tracePt t="40306" x="6242050" y="4330700"/>
          <p14:tracePt t="40323" x="6451600" y="4330700"/>
          <p14:tracePt t="40341" x="6629400" y="4375150"/>
          <p14:tracePt t="40356" x="6673850" y="4419600"/>
          <p14:tracePt t="40373" x="6635750" y="4464050"/>
          <p14:tracePt t="40375" x="6591300" y="4483100"/>
          <p14:tracePt t="40390" x="6534150" y="4502150"/>
          <p14:tracePt t="40406" x="6286500" y="4514850"/>
          <p14:tracePt t="40423" x="6038850" y="4521200"/>
          <p14:tracePt t="40439" x="5784850" y="4521200"/>
          <p14:tracePt t="40460" x="5492750" y="4527550"/>
          <p14:tracePt t="40473" x="5207000" y="4527550"/>
          <p14:tracePt t="40490" x="4997450" y="4514850"/>
          <p14:tracePt t="40507" x="4870450" y="4508500"/>
          <p14:tracePt t="40525" x="4787900" y="4508500"/>
          <p14:tracePt t="40543" x="4749800" y="4495800"/>
          <p14:tracePt t="40556" x="4718050" y="4489450"/>
          <p14:tracePt t="40573" x="4692650" y="4464050"/>
          <p14:tracePt t="40592" x="4648200" y="4432300"/>
          <p14:tracePt t="40606" x="4616450" y="4400550"/>
          <p14:tracePt t="40623" x="4591050" y="4362450"/>
          <p14:tracePt t="40639" x="4540250" y="4311650"/>
          <p14:tracePt t="40656" x="4483100" y="4235450"/>
          <p14:tracePt t="40673" x="4419600" y="4146550"/>
          <p14:tracePt t="40689" x="4362450" y="4064000"/>
          <p14:tracePt t="40706" x="4318000" y="4006850"/>
          <p14:tracePt t="40723" x="4305300" y="3975100"/>
          <p14:tracePt t="40745" x="4305300" y="3924300"/>
          <p14:tracePt t="40757" x="4305300" y="3898900"/>
          <p14:tracePt t="40775" x="4349750" y="3797300"/>
          <p14:tracePt t="40790" x="4400550" y="3733800"/>
          <p14:tracePt t="40806" x="4464050" y="3689350"/>
          <p14:tracePt t="40823" x="4552950" y="3657600"/>
          <p14:tracePt t="40841" x="4673600" y="3619500"/>
          <p14:tracePt t="40856" x="4832350" y="3600450"/>
          <p14:tracePt t="40873" x="5003800" y="3600450"/>
          <p14:tracePt t="40889" x="5118100" y="3600450"/>
          <p14:tracePt t="40906" x="5168900" y="3613150"/>
          <p14:tracePt t="40923" x="5219700" y="3657600"/>
          <p14:tracePt t="40940" x="5295900" y="3714750"/>
          <p14:tracePt t="40946" x="5327650" y="3746500"/>
          <p14:tracePt t="40956" x="5359400" y="3784600"/>
          <p14:tracePt t="40966" x="5384800" y="3816350"/>
          <p14:tracePt t="40970" x="5403850" y="3854450"/>
          <p14:tracePt t="40975" x="5403850" y="3886200"/>
          <p14:tracePt t="40990" x="5403850" y="3917950"/>
          <p14:tracePt t="41006" x="5372100" y="4044950"/>
          <p14:tracePt t="41024" x="5314950" y="4140200"/>
          <p14:tracePt t="41040" x="5245100" y="4216400"/>
          <p14:tracePt t="41056" x="5162550" y="4260850"/>
          <p14:tracePt t="41073" x="5086350" y="4292600"/>
          <p14:tracePt t="41090" x="5010150" y="4318000"/>
          <p14:tracePt t="41106" x="4914900" y="4349750"/>
          <p14:tracePt t="41123" x="4794250" y="4387850"/>
          <p14:tracePt t="41140" x="4660900" y="4425950"/>
          <p14:tracePt t="41156" x="4546600" y="4451350"/>
          <p14:tracePt t="41173" x="4451350" y="4476750"/>
          <p14:tracePt t="41190" x="4349750" y="4483100"/>
          <p14:tracePt t="41211" x="4197350" y="4483100"/>
          <p14:tracePt t="41225" x="4108450" y="4470400"/>
          <p14:tracePt t="41241" x="4051300" y="4438650"/>
          <p14:tracePt t="41260" x="3994150" y="4406900"/>
          <p14:tracePt t="41276" x="3930650" y="4356100"/>
          <p14:tracePt t="41281" x="3892550" y="4330700"/>
          <p14:tracePt t="41290" x="3867150" y="4311650"/>
          <p14:tracePt t="41306" x="3816350" y="4267200"/>
          <p14:tracePt t="41324" x="3803650" y="4235450"/>
          <p14:tracePt t="41344" x="3803650" y="4159250"/>
          <p14:tracePt t="41353" x="3803650" y="4114800"/>
          <p14:tracePt t="41359" x="3803650" y="4064000"/>
          <p14:tracePt t="41373" x="3797300" y="4013200"/>
          <p14:tracePt t="41389" x="3803650" y="3905250"/>
          <p14:tracePt t="41407" x="3835400" y="3778250"/>
          <p14:tracePt t="41423" x="3873500" y="3714750"/>
          <p14:tracePt t="41439" x="3917950" y="3651250"/>
          <p14:tracePt t="41456" x="4000500" y="3587750"/>
          <p14:tracePt t="41473" x="4102100" y="3536950"/>
          <p14:tracePt t="41491" x="4222750" y="3492500"/>
          <p14:tracePt t="41506" x="4343400" y="3448050"/>
          <p14:tracePt t="41525" x="4457700" y="3441700"/>
          <p14:tracePt t="41539" x="4559300" y="3454400"/>
          <p14:tracePt t="41557" x="4641850" y="3467100"/>
          <p14:tracePt t="41573" x="4749800" y="3505200"/>
          <p14:tracePt t="41591" x="4851400" y="3581400"/>
          <p14:tracePt t="41606" x="4902200" y="3625850"/>
          <p14:tracePt t="41623" x="4940300" y="3683000"/>
          <p14:tracePt t="41639" x="4972050" y="3740150"/>
          <p14:tracePt t="41656" x="4984750" y="3778250"/>
          <p14:tracePt t="41673" x="4984750" y="3810000"/>
          <p14:tracePt t="41689" x="4984750" y="3835400"/>
          <p14:tracePt t="41709" x="4984750" y="3867150"/>
          <p14:tracePt t="41724" x="4984750" y="3892550"/>
          <p14:tracePt t="41739" x="4984750" y="3905250"/>
          <p14:tracePt t="41758" x="4991100" y="3911600"/>
          <p14:tracePt t="41775" x="4991100" y="3930650"/>
          <p14:tracePt t="41790" x="4991100" y="3937000"/>
          <p14:tracePt t="41806" x="4991100" y="3962400"/>
          <p14:tracePt t="41823" x="4991100" y="3975100"/>
          <p14:tracePt t="41842" x="4991100" y="3981450"/>
          <p14:tracePt t="41889" x="4991100" y="4006850"/>
          <p14:tracePt t="41906" x="4991100" y="4032250"/>
          <p14:tracePt t="41923" x="4991100" y="4064000"/>
          <p14:tracePt t="41940" x="4984750" y="4095750"/>
          <p14:tracePt t="41965" x="4953000" y="4127500"/>
          <p14:tracePt t="41970" x="4946650" y="4133850"/>
          <p14:tracePt t="41974" x="4940300" y="4146550"/>
          <p14:tracePt t="41990" x="4933950" y="4152900"/>
          <p14:tracePt t="42010" x="4895850" y="4178300"/>
          <p14:tracePt t="42025" x="4870450" y="4197350"/>
          <p14:tracePt t="42039" x="4832350" y="4222750"/>
          <p14:tracePt t="42056" x="4787900" y="4235450"/>
          <p14:tracePt t="42073" x="4768850" y="4248150"/>
          <p14:tracePt t="42090" x="4711700" y="4260850"/>
          <p14:tracePt t="42106" x="4660900" y="4279900"/>
          <p14:tracePt t="42123" x="4578350" y="4292600"/>
          <p14:tracePt t="42139" x="4483100" y="4292600"/>
          <p14:tracePt t="42156" x="4400550" y="4292600"/>
          <p14:tracePt t="42173" x="4305300" y="4286250"/>
          <p14:tracePt t="42190" x="4229100" y="4286250"/>
          <p14:tracePt t="42197" x="4197350" y="4286250"/>
          <p14:tracePt t="42206" x="4146550" y="4267200"/>
          <p14:tracePt t="42223" x="4083050" y="4229100"/>
          <p14:tracePt t="42245" x="4038600" y="4184650"/>
          <p14:tracePt t="42256" x="4006850" y="4140200"/>
          <p14:tracePt t="42275" x="3981450" y="4076700"/>
          <p14:tracePt t="42289" x="3975100" y="4025900"/>
          <p14:tracePt t="42310" x="3962400" y="3962400"/>
          <p14:tracePt t="42323" x="3956050" y="3879850"/>
          <p14:tracePt t="42342" x="3962400" y="3765550"/>
          <p14:tracePt t="42356" x="3962400" y="3727450"/>
          <p14:tracePt t="42372" x="3994150" y="3689350"/>
          <p14:tracePt t="42390" x="4019550" y="3651250"/>
          <p14:tracePt t="42395" x="4038600" y="3613150"/>
          <p14:tracePt t="42406" x="4089400" y="3549650"/>
          <p14:tracePt t="42423" x="4133850" y="3492500"/>
          <p14:tracePt t="42439" x="4191000" y="3473450"/>
          <p14:tracePt t="42460" x="4254500" y="3448050"/>
          <p14:tracePt t="42467" x="4286250" y="3448050"/>
          <p14:tracePt t="42475" x="4330700" y="3441700"/>
          <p14:tracePt t="42489" x="4425950" y="3441700"/>
          <p14:tracePt t="42506" x="4527550" y="3435350"/>
          <p14:tracePt t="42525" x="4660900" y="3435350"/>
          <p14:tracePt t="42539" x="4794250" y="3435350"/>
          <p14:tracePt t="42556" x="4908550" y="3435350"/>
          <p14:tracePt t="42573" x="4997450" y="3441700"/>
          <p14:tracePt t="42592" x="5067300" y="3460750"/>
          <p14:tracePt t="42606" x="5086350" y="3473450"/>
          <p14:tracePt t="42623" x="5092700" y="3505200"/>
          <p14:tracePt t="42639" x="5124450" y="3562350"/>
          <p14:tracePt t="42656" x="5143500" y="3613150"/>
          <p14:tracePt t="42673" x="5162550" y="3676650"/>
          <p14:tracePt t="42689" x="5181600" y="3740150"/>
          <p14:tracePt t="42706" x="5194300" y="3810000"/>
          <p14:tracePt t="42723" x="5200650" y="3879850"/>
          <p14:tracePt t="42740" x="5213350" y="3962400"/>
          <p14:tracePt t="42759" x="5181600" y="4076700"/>
          <p14:tracePt t="42775" x="5149850" y="4133850"/>
          <p14:tracePt t="42790" x="5105400" y="4191000"/>
          <p14:tracePt t="42806" x="5035550" y="4235450"/>
          <p14:tracePt t="42823" x="4965700" y="4260850"/>
          <p14:tracePt t="42842" x="4908550" y="4286250"/>
          <p14:tracePt t="42857" x="4832350" y="4324350"/>
          <p14:tracePt t="42873" x="4762500" y="4349750"/>
          <p14:tracePt t="42890" x="4667250" y="4343400"/>
          <p14:tracePt t="42906" x="4597400" y="4330700"/>
          <p14:tracePt t="42923" x="4508500" y="4330700"/>
          <p14:tracePt t="42940" x="4413250" y="4337050"/>
          <p14:tracePt t="42961" x="4279900" y="4330700"/>
          <p14:tracePt t="42973" x="4222750" y="4318000"/>
          <p14:tracePt t="42992" x="4114800" y="4273550"/>
          <p14:tracePt t="43010" x="4044950" y="4229100"/>
          <p14:tracePt t="43025" x="3981450" y="4165600"/>
          <p14:tracePt t="43039" x="3943350" y="4083050"/>
          <p14:tracePt t="43057" x="3924300" y="3994150"/>
          <p14:tracePt t="43073" x="3911600" y="3917950"/>
          <p14:tracePt t="43092" x="3911600" y="3854450"/>
          <p14:tracePt t="43107" x="3930650" y="3784600"/>
          <p14:tracePt t="43123" x="3968750" y="3708400"/>
          <p14:tracePt t="43140" x="4019550" y="3619500"/>
          <p14:tracePt t="43162" x="4121150" y="3517900"/>
          <p14:tracePt t="43173" x="4159250" y="3498850"/>
          <p14:tracePt t="43191" x="4279900" y="3435350"/>
          <p14:tracePt t="43210" x="4375150" y="3409950"/>
          <p14:tracePt t="43217" x="4432300" y="3397250"/>
          <p14:tracePt t="43223" x="4495800" y="3390900"/>
          <p14:tracePt t="43240" x="4616450" y="3390900"/>
          <p14:tracePt t="43256" x="4743450" y="3409950"/>
          <p14:tracePt t="43275" x="4857750" y="3448050"/>
          <p14:tracePt t="43289" x="4927600" y="3498850"/>
          <p14:tracePt t="43307" x="5003800" y="3562350"/>
          <p14:tracePt t="43323" x="5073650" y="3638550"/>
          <p14:tracePt t="43342" x="5143500" y="3721100"/>
          <p14:tracePt t="43356" x="5200650" y="3816350"/>
          <p14:tracePt t="43373" x="5232400" y="3892550"/>
          <p14:tracePt t="43389" x="5245100" y="3987800"/>
          <p14:tracePt t="43392" x="5245100" y="4038600"/>
          <p14:tracePt t="43407" x="5232400" y="4133850"/>
          <p14:tracePt t="43423" x="5187950" y="4229100"/>
          <p14:tracePt t="43440" x="5105400" y="4298950"/>
          <p14:tracePt t="43456" x="5022850" y="4356100"/>
          <p14:tracePt t="43473" x="4946650" y="4394200"/>
          <p14:tracePt t="43489" x="4864100" y="4419600"/>
          <p14:tracePt t="43507" x="4756150" y="4425950"/>
          <p14:tracePt t="43525" x="4660900" y="4425950"/>
          <p14:tracePt t="43539" x="4572000" y="4425950"/>
          <p14:tracePt t="43556" x="4495800" y="4394200"/>
          <p14:tracePt t="43573" x="4413250" y="4356100"/>
          <p14:tracePt t="43591" x="4286250" y="4298950"/>
          <p14:tracePt t="43606" x="4203700" y="4235450"/>
          <p14:tracePt t="43623" x="4152900" y="4159250"/>
          <p14:tracePt t="43639" x="4083050" y="4051300"/>
          <p14:tracePt t="43656" x="4044950" y="3937000"/>
          <p14:tracePt t="43673" x="4051300" y="3867150"/>
          <p14:tracePt t="43689" x="4070350" y="3810000"/>
          <p14:tracePt t="43706" x="4095750" y="3740150"/>
          <p14:tracePt t="43723" x="4121150" y="3663950"/>
          <p14:tracePt t="43745" x="4165600" y="3581400"/>
          <p14:tracePt t="43757" x="4184650" y="3562350"/>
          <p14:tracePt t="43775" x="4248150" y="3530600"/>
          <p14:tracePt t="43790" x="4273550" y="3524250"/>
          <p14:tracePt t="43806" x="4381500" y="3511550"/>
          <p14:tracePt t="43823" x="4457700" y="3486150"/>
          <p14:tracePt t="43841" x="4527550" y="3460750"/>
          <p14:tracePt t="43856" x="4610100" y="3454400"/>
          <p14:tracePt t="43873" x="4679950" y="3448050"/>
          <p14:tracePt t="43889" x="4756150" y="3448050"/>
          <p14:tracePt t="43906" x="4794250" y="3460750"/>
          <p14:tracePt t="43923" x="4857750" y="3486150"/>
          <p14:tracePt t="43939" x="4914900" y="3498850"/>
          <p14:tracePt t="43956" x="4940300" y="3517900"/>
          <p14:tracePt t="43977" x="4997450" y="3556000"/>
          <p14:tracePt t="43990" x="5022850" y="3587750"/>
          <p14:tracePt t="44006" x="5035550" y="3606800"/>
          <p14:tracePt t="44025" x="5035550" y="3638550"/>
          <p14:tracePt t="44039" x="5035550" y="3663950"/>
          <p14:tracePt t="44056" x="5035550" y="3683000"/>
          <p14:tracePt t="44073" x="5035550" y="3708400"/>
          <p14:tracePt t="44091" x="5035550" y="3733800"/>
          <p14:tracePt t="44106" x="5041900" y="3771900"/>
          <p14:tracePt t="44123" x="5041900" y="3810000"/>
          <p14:tracePt t="44139" x="5041900" y="3854450"/>
          <p14:tracePt t="44156" x="5041900" y="3898900"/>
          <p14:tracePt t="44173" x="5041900" y="3943350"/>
          <p14:tracePt t="44189" x="5041900" y="3987800"/>
          <p14:tracePt t="44195" x="5029200" y="4013200"/>
          <p14:tracePt t="44206" x="5003800" y="4064000"/>
          <p14:tracePt t="44223" x="4953000" y="4133850"/>
          <p14:tracePt t="44239" x="4895850" y="4191000"/>
          <p14:tracePt t="44259" x="4832350" y="4229100"/>
          <p14:tracePt t="44275" x="4756150" y="4267200"/>
          <p14:tracePt t="44289" x="4686300" y="4305300"/>
          <p14:tracePt t="44306" x="4603750" y="4330700"/>
          <p14:tracePt t="44327" x="4521200" y="4356100"/>
          <p14:tracePt t="44341" x="4502150" y="4356100"/>
          <p14:tracePt t="44356" x="4445000" y="4356100"/>
          <p14:tracePt t="44373" x="4387850" y="4356100"/>
          <p14:tracePt t="44376" x="4362450" y="4356100"/>
          <p14:tracePt t="44390" x="4330700" y="4356100"/>
          <p14:tracePt t="44409" x="4267200" y="4343400"/>
          <p14:tracePt t="44423" x="4216400" y="4305300"/>
          <p14:tracePt t="44439" x="4171950" y="4267200"/>
          <p14:tracePt t="44456" x="4127500" y="4229100"/>
          <p14:tracePt t="44473" x="4083050" y="4152900"/>
          <p14:tracePt t="44494" x="4051300" y="4064000"/>
          <p14:tracePt t="44507" x="4025900" y="3987800"/>
          <p14:tracePt t="44526" x="4025900" y="3924300"/>
          <p14:tracePt t="44539" x="4025900" y="3867150"/>
          <p14:tracePt t="44556" x="4083050" y="3797300"/>
          <p14:tracePt t="44573" x="4165600" y="3702050"/>
          <p14:tracePt t="44590" x="4375150" y="3594100"/>
          <p14:tracePt t="44606" x="4533900" y="3543300"/>
          <p14:tracePt t="44623" x="4667250" y="3517900"/>
          <p14:tracePt t="44639" x="4800600" y="3505200"/>
          <p14:tracePt t="44656" x="4921250" y="3511550"/>
          <p14:tracePt t="44673" x="5029200" y="3524250"/>
          <p14:tracePt t="44689" x="5111750" y="3562350"/>
          <p14:tracePt t="44707" x="5181600" y="3632200"/>
          <p14:tracePt t="44724" x="5251450" y="3740150"/>
          <p14:tracePt t="44739" x="5334000" y="3860800"/>
          <p14:tracePt t="44742" x="5365750" y="3917950"/>
          <p14:tracePt t="44758" x="5378450" y="3975100"/>
          <p14:tracePt t="44776" x="5403850" y="4108450"/>
          <p14:tracePt t="44792" x="5403850" y="4178300"/>
          <p14:tracePt t="44806" x="5429250" y="4254500"/>
          <p14:tracePt t="44823" x="5422900" y="4318000"/>
          <p14:tracePt t="44842" x="5384800" y="4375150"/>
          <p14:tracePt t="44856" x="5340350" y="4432300"/>
          <p14:tracePt t="44873" x="5289550" y="4470400"/>
          <p14:tracePt t="44889" x="5232400" y="4508500"/>
          <p14:tracePt t="44906" x="5187950" y="4527550"/>
          <p14:tracePt t="44923" x="5156200" y="4540250"/>
          <p14:tracePt t="44939" x="5137150" y="4540250"/>
          <p14:tracePt t="44956" x="5118100" y="4552950"/>
          <p14:tracePt t="44973" x="5092700" y="4559300"/>
          <p14:tracePt t="44992" x="5060950" y="4572000"/>
          <p14:tracePt t="45009" x="5048250" y="4572000"/>
          <p14:tracePt t="45025" x="5035550" y="4578350"/>
          <p14:tracePt t="45075" x="5029200" y="4584700"/>
          <p14:tracePt t="45091" x="4965700" y="4610100"/>
          <p14:tracePt t="45106" x="4876800" y="4622800"/>
          <p14:tracePt t="45123" x="4762500" y="4635500"/>
          <p14:tracePt t="45140" x="4673600" y="4641850"/>
          <p14:tracePt t="45160" x="4559300" y="4648200"/>
          <p14:tracePt t="45173" x="4508500" y="4648200"/>
          <p14:tracePt t="45190" x="4438650" y="4622800"/>
          <p14:tracePt t="45195" x="4400550" y="4603750"/>
          <p14:tracePt t="45206" x="4362450" y="4572000"/>
          <p14:tracePt t="45222" x="4311650" y="4521200"/>
          <p14:tracePt t="45244" x="4298950" y="4495800"/>
          <p14:tracePt t="45256" x="4298950" y="4470400"/>
          <p14:tracePt t="45277" x="4279900" y="4445000"/>
          <p14:tracePt t="45289" x="4279900" y="4438650"/>
          <p14:tracePt t="45342" x="4279900" y="4451350"/>
          <p14:tracePt t="45350" x="4279900" y="4464050"/>
          <p14:tracePt t="45360" x="4279900" y="4470400"/>
          <p14:tracePt t="45523" x="4267200" y="4464050"/>
          <p14:tracePt t="45530" x="4254500" y="4432300"/>
          <p14:tracePt t="45539" x="4241800" y="4387850"/>
          <p14:tracePt t="45556" x="4235450" y="4343400"/>
          <p14:tracePt t="45573" x="4248150" y="4286250"/>
          <p14:tracePt t="45590" x="4406900" y="4203700"/>
          <p14:tracePt t="45606" x="4610100" y="4127500"/>
          <p14:tracePt t="45623" x="4959350" y="4064000"/>
          <p14:tracePt t="45639" x="5372100" y="4013200"/>
          <p14:tracePt t="45656" x="5822950" y="4019550"/>
          <p14:tracePt t="45673" x="6210300" y="4019550"/>
          <p14:tracePt t="45689" x="6527800" y="4019550"/>
          <p14:tracePt t="45710" x="6807200" y="4019550"/>
          <p14:tracePt t="45723" x="6978650" y="4006850"/>
          <p14:tracePt t="45739" x="7048500" y="4006850"/>
          <p14:tracePt t="45759" x="7054850" y="4000500"/>
          <p14:tracePt t="45775" x="7042150" y="3994150"/>
          <p14:tracePt t="45791" x="7010400" y="3994150"/>
          <p14:tracePt t="45806" x="6959600" y="3994150"/>
          <p14:tracePt t="45823" x="6921500" y="3994150"/>
          <p14:tracePt t="45844" x="6889750" y="3994150"/>
          <p14:tracePt t="45853" x="6864350" y="3994150"/>
          <p14:tracePt t="45855" x="6838950" y="3994150"/>
          <p14:tracePt t="45873" x="6794500" y="3994150"/>
          <p14:tracePt t="45889" x="6762750" y="4006850"/>
          <p14:tracePt t="45906" x="6724650" y="4019550"/>
          <p14:tracePt t="45923" x="6673850" y="4032250"/>
          <p14:tracePt t="45939" x="6635750" y="4057650"/>
          <p14:tracePt t="45947" x="6604000" y="4064000"/>
          <p14:tracePt t="45956" x="6565900" y="4083050"/>
          <p14:tracePt t="45973" x="6502400" y="4076700"/>
          <p14:tracePt t="45975" x="6464300" y="4083050"/>
          <p14:tracePt t="45991" x="6394450" y="4083050"/>
          <p14:tracePt t="46006" x="6343650" y="4076700"/>
          <p14:tracePt t="46025" x="6299200" y="4076700"/>
          <p14:tracePt t="46039" x="6235700" y="4076700"/>
          <p14:tracePt t="46056" x="6178550" y="4064000"/>
          <p14:tracePt t="46073" x="6108700" y="4044950"/>
          <p14:tracePt t="46091" x="6070600" y="4032250"/>
          <p14:tracePt t="46106" x="6051550" y="4025900"/>
          <p14:tracePt t="46123" x="6051550" y="4032250"/>
          <p14:tracePt t="46139" x="6045200" y="4032250"/>
          <p14:tracePt t="46156" x="6038850" y="4032250"/>
          <p14:tracePt t="46280" x="6070600" y="4032250"/>
          <p14:tracePt t="46288" x="6115050" y="4032250"/>
          <p14:tracePt t="46307" x="6273800" y="4025900"/>
          <p14:tracePt t="46323" x="6438900" y="4006850"/>
          <p14:tracePt t="46341" x="6623050" y="4006850"/>
          <p14:tracePt t="46357" x="6769100" y="3968750"/>
          <p14:tracePt t="46374" x="6902450" y="3949700"/>
          <p14:tracePt t="46391" x="6934200" y="3937000"/>
          <p14:tracePt t="46440" x="6934200" y="3968750"/>
          <p14:tracePt t="46461" x="6877050" y="4019550"/>
          <p14:tracePt t="46474" x="6769100" y="4089400"/>
          <p14:tracePt t="46491" x="6623050" y="4152900"/>
          <p14:tracePt t="46508" x="6489700" y="4197350"/>
          <p14:tracePt t="46526" x="6388100" y="4229100"/>
          <p14:tracePt t="46540" x="6305550" y="4254500"/>
          <p14:tracePt t="46556" x="6242050" y="4267200"/>
          <p14:tracePt t="46573" x="6223000" y="4279900"/>
          <p14:tracePt t="46590" x="6216650" y="4279900"/>
          <p14:tracePt t="46664" x="6223000" y="4279900"/>
          <p14:tracePt t="46671" x="6261100" y="4279900"/>
          <p14:tracePt t="46690" x="6356350" y="4279900"/>
          <p14:tracePt t="46706" x="6457950" y="4279900"/>
          <p14:tracePt t="46723" x="6572250" y="4279900"/>
          <p14:tracePt t="46745" x="6705600" y="4292600"/>
          <p14:tracePt t="46757" x="6724650" y="4292600"/>
          <p14:tracePt t="46775" x="6731000" y="4292600"/>
          <p14:tracePt t="46830" x="6731000" y="4298950"/>
          <p14:tracePt t="46919" x="6737350" y="4298950"/>
          <p14:tracePt t="47559" x="6737350" y="4292600"/>
          <p14:tracePt t="47568" x="6724650" y="4248150"/>
          <p14:tracePt t="47577" x="6680200" y="4171950"/>
          <p14:tracePt t="47592" x="6534150" y="3962400"/>
          <p14:tracePt t="47606" x="6356350" y="3695700"/>
          <p14:tracePt t="47623" x="6115050" y="3378200"/>
          <p14:tracePt t="47639" x="5835650" y="3067050"/>
          <p14:tracePt t="47656" x="5549900" y="2800350"/>
          <p14:tracePt t="47673" x="5270500" y="2597150"/>
          <p14:tracePt t="47690" x="5016500" y="2432050"/>
          <p14:tracePt t="47710" x="4813300" y="2349500"/>
          <p14:tracePt t="47726" x="4743450" y="2298700"/>
          <p14:tracePt t="47739" x="4743450" y="2292350"/>
          <p14:tracePt t="47775" x="4737100" y="2362200"/>
          <p14:tracePt t="47792" x="4711700" y="2540000"/>
          <p14:tracePt t="47807" x="4711700" y="2768600"/>
          <p14:tracePt t="47823" x="4711700" y="3041650"/>
          <p14:tracePt t="47840" x="4699000" y="3314700"/>
          <p14:tracePt t="47856" x="4641850" y="3587750"/>
          <p14:tracePt t="47873" x="4533900" y="3759200"/>
          <p14:tracePt t="47889" x="4375150" y="3873500"/>
          <p14:tracePt t="47906" x="4178300" y="3943350"/>
          <p14:tracePt t="47923" x="4019550" y="3987800"/>
          <p14:tracePt t="47939" x="3886200" y="4019550"/>
          <p14:tracePt t="47944" x="3803650" y="4019550"/>
          <p14:tracePt t="47972" x="3581400" y="4032250"/>
          <p14:tracePt t="47980" x="3498850" y="4032250"/>
          <p14:tracePt t="47990" x="3422650" y="4032250"/>
          <p14:tracePt t="48008" x="3136900" y="4032250"/>
          <p14:tracePt t="48025" x="2978150" y="4032250"/>
          <p14:tracePt t="48040" x="2851150" y="4000500"/>
          <p14:tracePt t="48056" x="2736850" y="4000500"/>
          <p14:tracePt t="48073" x="2641600" y="3987800"/>
          <p14:tracePt t="48091" x="2584450" y="3981450"/>
          <p14:tracePt t="48106" x="2552700" y="3975100"/>
          <p14:tracePt t="48156" x="2552700" y="3968750"/>
          <p14:tracePt t="48173" x="2559050" y="3968750"/>
          <p14:tracePt t="48288" x="2559050" y="3962400"/>
          <p14:tracePt t="48307" x="2559050" y="3956050"/>
          <p14:tracePt t="48323" x="2565400" y="3937000"/>
          <p14:tracePt t="48341" x="2571750" y="3911600"/>
          <p14:tracePt t="48356" x="2578100" y="3911600"/>
          <p14:tracePt t="48430" x="2578100" y="3905250"/>
          <p14:tracePt t="48455" x="2578100" y="3898900"/>
          <p14:tracePt t="48466" x="2578100" y="3886200"/>
          <p14:tracePt t="48474" x="2578100" y="3867150"/>
          <p14:tracePt t="48489" x="2578100" y="3822700"/>
          <p14:tracePt t="48506" x="2616200" y="3784600"/>
          <p14:tracePt t="48525" x="2660650" y="3721100"/>
          <p14:tracePt t="48539" x="2743200" y="3651250"/>
          <p14:tracePt t="48556" x="2844800" y="3619500"/>
          <p14:tracePt t="48558" x="2889250" y="3606800"/>
          <p14:tracePt t="48573" x="2933700" y="3594100"/>
          <p14:tracePt t="48592" x="3092450" y="3562350"/>
          <p14:tracePt t="48606" x="3251200" y="3549650"/>
          <p14:tracePt t="48623" x="3454400" y="3549650"/>
          <p14:tracePt t="48640" x="3651250" y="3536950"/>
          <p14:tracePt t="48656" x="3841750" y="3536950"/>
          <p14:tracePt t="48673" x="3956050" y="3536950"/>
          <p14:tracePt t="48689" x="4013200" y="3581400"/>
          <p14:tracePt t="48710" x="4102100" y="3638550"/>
          <p14:tracePt t="48723" x="4152900" y="3695700"/>
          <p14:tracePt t="48739" x="4165600" y="3740150"/>
          <p14:tracePt t="48759" x="4171950" y="3778250"/>
          <p14:tracePt t="48775" x="4171950" y="3790950"/>
          <p14:tracePt t="48791" x="4171950" y="3822700"/>
          <p14:tracePt t="48807" x="4171950" y="3848100"/>
          <p14:tracePt t="48879" x="4171950" y="3841750"/>
          <p14:tracePt t="48887" x="4171950" y="3790950"/>
          <p14:tracePt t="48899" x="4159250" y="3740150"/>
          <p14:tracePt t="48906" x="4133850" y="3676650"/>
          <p14:tracePt t="48923" x="4095750" y="3460750"/>
          <p14:tracePt t="48939" x="4006850" y="3181350"/>
          <p14:tracePt t="48956" x="3898900" y="2832100"/>
          <p14:tracePt t="48963" x="3841750" y="2679700"/>
          <p14:tracePt t="48969" x="3759200" y="2546350"/>
          <p14:tracePt t="48975" x="3702050" y="2451100"/>
          <p14:tracePt t="48994" x="3543300" y="2292350"/>
          <p14:tracePt t="49006" x="3397250" y="2165350"/>
          <p14:tracePt t="49025" x="3251200" y="2063750"/>
          <p14:tracePt t="49039" x="3079750" y="2000250"/>
          <p14:tracePt t="49056" x="2978150" y="1955800"/>
          <p14:tracePt t="49078" x="2882900" y="1949450"/>
          <p14:tracePt t="49089" x="2813050" y="1943100"/>
          <p14:tracePt t="49106" x="2749550" y="1936750"/>
          <p14:tracePt t="49123" x="2705100" y="1936750"/>
          <p14:tracePt t="49139" x="2692400" y="1936750"/>
          <p14:tracePt t="49156" x="2667000" y="1930400"/>
          <p14:tracePt t="49163" x="2654300" y="1930400"/>
          <p14:tracePt t="49174" x="2628900" y="1930400"/>
          <p14:tracePt t="49190" x="2609850" y="1930400"/>
          <p14:tracePt t="49206" x="2546350" y="1930400"/>
          <p14:tracePt t="49224" x="2482850" y="1930400"/>
          <p14:tracePt t="49240" x="2432050" y="1930400"/>
          <p14:tracePt t="49256" x="2393950" y="1930400"/>
          <p14:tracePt t="49276" x="2381250" y="1930400"/>
          <p14:tracePt t="49323" x="2381250" y="1924050"/>
          <p14:tracePt t="49339" x="2362200" y="1905000"/>
          <p14:tracePt t="49356" x="2343150" y="1885950"/>
          <p14:tracePt t="49373" x="2324100" y="1854200"/>
          <p14:tracePt t="49376" x="2311400" y="1835150"/>
          <p14:tracePt t="49390" x="2286000" y="1809750"/>
          <p14:tracePt t="49406" x="2139950" y="1720850"/>
          <p14:tracePt t="49423" x="2057400" y="1682750"/>
          <p14:tracePt t="49439" x="1981200" y="1651000"/>
          <p14:tracePt t="49456" x="1917700" y="1606550"/>
          <p14:tracePt t="49473" x="1879600" y="1568450"/>
          <p14:tracePt t="49492" x="1828800" y="1530350"/>
          <p14:tracePt t="49509" x="1784350" y="1498600"/>
          <p14:tracePt t="49526" x="1746250" y="1498600"/>
          <p14:tracePt t="49543" x="1733550" y="1498600"/>
          <p14:tracePt t="50062" x="1727200" y="1498600"/>
          <p14:tracePt t="50231" x="1733550" y="1498600"/>
          <p14:tracePt t="50240" x="1765300" y="1498600"/>
          <p14:tracePt t="50247" x="1797050" y="1498600"/>
          <p14:tracePt t="50258" x="1828800" y="1498600"/>
          <p14:tracePt t="50275" x="1930400" y="1492250"/>
          <p14:tracePt t="50290" x="2076450" y="1492250"/>
          <p14:tracePt t="50306" x="2292350" y="1492250"/>
          <p14:tracePt t="50326" x="2705100" y="1485900"/>
          <p14:tracePt t="50339" x="2857500" y="1485900"/>
          <p14:tracePt t="50356" x="3181350" y="1492250"/>
          <p14:tracePt t="50373" x="3492500" y="1504950"/>
          <p14:tracePt t="50377" x="3625850" y="1511300"/>
          <p14:tracePt t="50389" x="3759200" y="1524000"/>
          <p14:tracePt t="50406" x="4038600" y="1549400"/>
          <p14:tracePt t="50423" x="4133850" y="1549400"/>
          <p14:tracePt t="50442" x="4165600" y="1549400"/>
          <p14:tracePt t="50695" x="4178300" y="1549400"/>
          <p14:tracePt t="50703" x="4184650" y="1549400"/>
          <p14:tracePt t="50715" x="4210050" y="1543050"/>
          <p14:tracePt t="50725" x="4210050" y="1530350"/>
          <p14:tracePt t="50740" x="4222750" y="1498600"/>
          <p14:tracePt t="50756" x="4222750" y="1460500"/>
          <p14:tracePt t="50777" x="4191000" y="1384300"/>
          <p14:tracePt t="50784" x="4165600" y="1371600"/>
          <p14:tracePt t="50793" x="4133850" y="1346200"/>
          <p14:tracePt t="50806" x="4089400" y="1327150"/>
          <p14:tracePt t="50823" x="4064000" y="1308100"/>
          <p14:tracePt t="50842" x="4051300" y="1295400"/>
          <p14:tracePt t="50856" x="4044950" y="1276350"/>
          <p14:tracePt t="50873" x="4038600" y="1270000"/>
          <p14:tracePt t="50890" x="4032250" y="1263650"/>
          <p14:tracePt t="50993" x="4032250" y="1257300"/>
          <p14:tracePt t="51040" x="4025900" y="1250950"/>
          <p14:tracePt t="51047" x="4019550" y="1250950"/>
          <p14:tracePt t="51056" x="4013200" y="1244600"/>
          <p14:tracePt t="51734" x="4032250" y="1250950"/>
          <p14:tracePt t="51742" x="4051300" y="1276350"/>
          <p14:tracePt t="51758" x="4102100" y="1333500"/>
          <p14:tracePt t="51774" x="4171950" y="1390650"/>
          <p14:tracePt t="51790" x="4254500" y="1441450"/>
          <p14:tracePt t="51806" x="4324350" y="1492250"/>
          <p14:tracePt t="51825" x="4368800" y="1524000"/>
          <p14:tracePt t="51839" x="4375150" y="1530350"/>
          <p14:tracePt t="51856" x="4394200" y="1530350"/>
          <p14:tracePt t="51906" x="4394200" y="1536700"/>
          <p14:tracePt t="52127" x="4387850" y="1543050"/>
          <p14:tracePt t="52135" x="4343400" y="1568450"/>
          <p14:tracePt t="52142" x="4298950" y="1600200"/>
          <p14:tracePt t="52156" x="4229100" y="1631950"/>
          <p14:tracePt t="52173" x="4076700" y="1701800"/>
          <p14:tracePt t="52190" x="3930650" y="1797050"/>
          <p14:tracePt t="52194" x="3886200" y="1816100"/>
          <p14:tracePt t="52206" x="3835400" y="1841500"/>
          <p14:tracePt t="52225" x="3829050" y="1854200"/>
          <p14:tracePt t="52767" x="3835400" y="1854200"/>
          <p14:tracePt t="52781" x="3873500" y="1905000"/>
          <p14:tracePt t="52793" x="4025900" y="2108200"/>
          <p14:tracePt t="52806" x="4248150" y="2438400"/>
          <p14:tracePt t="52824" x="4521200" y="2825750"/>
          <p14:tracePt t="52842" x="4832350" y="3194050"/>
          <p14:tracePt t="52857" x="5226050" y="3524250"/>
          <p14:tracePt t="52873" x="5505450" y="3708400"/>
          <p14:tracePt t="52890" x="5695950" y="3829050"/>
          <p14:tracePt t="52907" x="5816600" y="3905250"/>
          <p14:tracePt t="52924" x="5861050" y="3956050"/>
          <p14:tracePt t="52940" x="5873750" y="3968750"/>
          <p14:tracePt t="53118" x="5880100" y="3975100"/>
          <p14:tracePt t="53168" x="5873750" y="3975100"/>
          <p14:tracePt t="53182" x="5867400" y="3975100"/>
          <p14:tracePt t="53246" x="5867400" y="3968750"/>
          <p14:tracePt t="53263" x="5867400" y="3962400"/>
          <p14:tracePt t="53275" x="5867400" y="3956050"/>
          <p14:tracePt t="53280" x="5886450" y="3943350"/>
          <p14:tracePt t="53290" x="5899150" y="3930650"/>
          <p14:tracePt t="53306" x="6026150" y="3911600"/>
          <p14:tracePt t="53323" x="6210300" y="3905250"/>
          <p14:tracePt t="53339" x="6394450" y="3892550"/>
          <p14:tracePt t="53357" x="6584950" y="3892550"/>
          <p14:tracePt t="53373" x="6794500" y="3892550"/>
          <p14:tracePt t="53389" x="6946900" y="3886200"/>
          <p14:tracePt t="53392" x="7029450" y="3886200"/>
          <p14:tracePt t="53408" x="7156450" y="3886200"/>
          <p14:tracePt t="53423" x="7219950" y="3886200"/>
          <p14:tracePt t="53440" x="7239000" y="3886200"/>
          <p14:tracePt t="53523" x="7232650" y="3886200"/>
          <p14:tracePt t="53529" x="7181850" y="3886200"/>
          <p14:tracePt t="53540" x="7124700" y="3892550"/>
          <p14:tracePt t="53556" x="7004050" y="3905250"/>
          <p14:tracePt t="53573" x="6826250" y="3911600"/>
          <p14:tracePt t="53590" x="6572250" y="3911600"/>
          <p14:tracePt t="53606" x="6419850" y="3911600"/>
          <p14:tracePt t="53623" x="6267450" y="3917950"/>
          <p14:tracePt t="53640" x="6146800" y="3911600"/>
          <p14:tracePt t="53656" x="6057900" y="3917950"/>
          <p14:tracePt t="53673" x="6026150" y="3911600"/>
          <p14:tracePt t="53689" x="6019800" y="3911600"/>
          <p14:tracePt t="53727" x="6045200" y="3911600"/>
          <p14:tracePt t="53742" x="6064250" y="3898900"/>
          <p14:tracePt t="53757" x="6134100" y="3898900"/>
          <p14:tracePt t="53775" x="6343650" y="3886200"/>
          <p14:tracePt t="53790" x="6508750" y="3886200"/>
          <p14:tracePt t="53806" x="6667500" y="3879850"/>
          <p14:tracePt t="53823" x="6813550" y="3879850"/>
          <p14:tracePt t="53839" x="6883400" y="3879850"/>
          <p14:tracePt t="53857" x="6908800" y="3886200"/>
          <p14:tracePt t="53873" x="6908800" y="3898900"/>
          <p14:tracePt t="53890" x="6883400" y="3924300"/>
          <p14:tracePt t="53908" x="6813550" y="3956050"/>
          <p14:tracePt t="53923" x="6731000" y="3981450"/>
          <p14:tracePt t="53940" x="6661150" y="3981450"/>
          <p14:tracePt t="53962" x="6578600" y="4032250"/>
          <p14:tracePt t="53972" x="6565900" y="4051300"/>
          <p14:tracePt t="53990" x="6559550" y="4083050"/>
          <p14:tracePt t="54007" x="6610350" y="4133850"/>
          <p14:tracePt t="54027" x="6705600" y="4152900"/>
          <p14:tracePt t="54039" x="6800850" y="4152900"/>
          <p14:tracePt t="54057" x="6908800" y="4140200"/>
          <p14:tracePt t="54073" x="6991350" y="4127500"/>
          <p14:tracePt t="54092" x="7016750" y="4089400"/>
          <p14:tracePt t="54106" x="7023100" y="4019550"/>
          <p14:tracePt t="54123" x="6985000" y="3867150"/>
          <p14:tracePt t="54140" x="6902450" y="3613150"/>
          <p14:tracePt t="54157" x="6699250" y="3225800"/>
          <p14:tracePt t="54173" x="6470650" y="2882900"/>
          <p14:tracePt t="54194" x="6070600" y="2476500"/>
          <p14:tracePt t="54206" x="5861050" y="2279650"/>
          <p14:tracePt t="54223" x="5734050" y="2139950"/>
          <p14:tracePt t="54243" x="5645150" y="2057400"/>
          <p14:tracePt t="54256" x="5588000" y="2000250"/>
          <p14:tracePt t="54306" x="5588000" y="2019300"/>
          <p14:tracePt t="54326" x="5581650" y="2051050"/>
          <p14:tracePt t="54423" x="5568950" y="2051050"/>
          <p14:tracePt t="54430" x="5556250" y="2051050"/>
          <p14:tracePt t="54447" x="5549900" y="2051050"/>
          <p14:tracePt t="54456" x="5543550" y="2051050"/>
          <p14:tracePt t="54473" x="5537200" y="2051050"/>
          <p14:tracePt t="54489" x="5524500" y="2038350"/>
          <p14:tracePt t="54506" x="5518150" y="2025650"/>
          <p14:tracePt t="54525" x="5505450" y="2006600"/>
          <p14:tracePt t="54539" x="5492750" y="1981200"/>
          <p14:tracePt t="54556" x="5492750" y="1974850"/>
          <p14:tracePt t="55090" x="5492750" y="1968500"/>
          <p14:tracePt t="55094" x="5492750" y="1949450"/>
          <p14:tracePt t="55106" x="5492750" y="1936750"/>
          <p14:tracePt t="55124" x="5486400" y="1905000"/>
          <p14:tracePt t="55139" x="5467350" y="1854200"/>
          <p14:tracePt t="55156" x="5435600" y="1797050"/>
          <p14:tracePt t="55173" x="5384800" y="1746250"/>
          <p14:tracePt t="55190" x="5346700" y="1720850"/>
          <p14:tracePt t="55193" x="5334000" y="1714500"/>
          <p14:tracePt t="55212" x="5308600" y="1708150"/>
          <p14:tracePt t="55219" x="5295900" y="1701800"/>
          <p14:tracePt t="55226" x="5283200" y="1701800"/>
          <p14:tracePt t="55239" x="5251450" y="1689100"/>
          <p14:tracePt t="55256" x="5187950" y="1676400"/>
          <p14:tracePt t="55275" x="5105400" y="1644650"/>
          <p14:tracePt t="55289" x="5016500" y="1619250"/>
          <p14:tracePt t="55307" x="4914900" y="1587500"/>
          <p14:tracePt t="55323" x="4794250" y="1549400"/>
          <p14:tracePt t="55342" x="4546600" y="1460500"/>
          <p14:tracePt t="55358" x="4394200" y="1409700"/>
          <p14:tracePt t="55373" x="4337050" y="1384300"/>
          <p14:tracePt t="55390" x="4210050" y="1339850"/>
          <p14:tracePt t="55406" x="4038600" y="1295400"/>
          <p14:tracePt t="55423" x="3917950" y="1270000"/>
          <p14:tracePt t="55440" x="3771900" y="1250950"/>
          <p14:tracePt t="55461" x="3644900" y="1238250"/>
          <p14:tracePt t="55473" x="3556000" y="1238250"/>
          <p14:tracePt t="55490" x="3460750" y="1231900"/>
          <p14:tracePt t="55507" x="3359150" y="1231900"/>
          <p14:tracePt t="55527" x="3238500" y="1225550"/>
          <p14:tracePt t="55540" x="3194050" y="1225550"/>
          <p14:tracePt t="55556" x="3124200" y="1219200"/>
          <p14:tracePt t="55576" x="2984500" y="1225550"/>
          <p14:tracePt t="55589" x="2946400" y="1225550"/>
          <p14:tracePt t="55606" x="2813050" y="1231900"/>
          <p14:tracePt t="55623" x="2724150" y="1225550"/>
          <p14:tracePt t="55640" x="2647950" y="1225550"/>
          <p14:tracePt t="55656" x="2559050" y="1225550"/>
          <p14:tracePt t="55673" x="2489200" y="1225550"/>
          <p14:tracePt t="55689" x="2432050" y="1225550"/>
          <p14:tracePt t="55706" x="2381250" y="1225550"/>
          <p14:tracePt t="55723" x="2336800" y="1225550"/>
          <p14:tracePt t="55744" x="2266950" y="1231900"/>
          <p14:tracePt t="55756" x="2228850" y="1244600"/>
          <p14:tracePt t="55775" x="2095500" y="1295400"/>
          <p14:tracePt t="55789" x="2051050" y="1314450"/>
          <p14:tracePt t="55808" x="1943100" y="1352550"/>
          <p14:tracePt t="55824" x="1879600" y="1377950"/>
          <p14:tracePt t="55840" x="1816100" y="1403350"/>
          <p14:tracePt t="55857" x="1739900" y="1428750"/>
          <p14:tracePt t="55873" x="1670050" y="1473200"/>
          <p14:tracePt t="55890" x="1612900" y="1511300"/>
          <p14:tracePt t="55906" x="1568450" y="1530350"/>
          <p14:tracePt t="55923" x="1524000" y="1549400"/>
          <p14:tracePt t="55939" x="1492250" y="1568450"/>
          <p14:tracePt t="55962" x="1466850" y="1581150"/>
          <p14:tracePt t="56094" x="1479550" y="1568450"/>
          <p14:tracePt t="56102" x="1498600" y="1549400"/>
          <p14:tracePt t="56111" x="1536700" y="1543050"/>
          <p14:tracePt t="56123" x="1600200" y="1517650"/>
          <p14:tracePt t="56141" x="1784350" y="1447800"/>
          <p14:tracePt t="56156" x="2051050" y="1384300"/>
          <p14:tracePt t="56175" x="2603500" y="1358900"/>
          <p14:tracePt t="56190" x="2997200" y="1346200"/>
          <p14:tracePt t="56211" x="3384550" y="1358900"/>
          <p14:tracePt t="56226" x="3771900" y="1365250"/>
          <p14:tracePt t="56230" x="3956050" y="1371600"/>
          <p14:tracePt t="56242" x="4133850" y="1390650"/>
          <p14:tracePt t="56258" x="4419600" y="1435100"/>
          <p14:tracePt t="56275" x="4667250" y="1511300"/>
          <p14:tracePt t="56290" x="4838700" y="1574800"/>
          <p14:tracePt t="56307" x="4953000" y="1612900"/>
          <p14:tracePt t="56323" x="5041900" y="1638300"/>
          <p14:tracePt t="56343" x="5086350" y="1657350"/>
          <p14:tracePt t="56357" x="5130800" y="1657350"/>
          <p14:tracePt t="56375" x="5175250" y="1657350"/>
          <p14:tracePt t="56409" x="5181600" y="1657350"/>
          <p14:tracePt t="56440" x="5187950" y="1657350"/>
          <p14:tracePt t="56461" x="5245100" y="1657350"/>
          <p14:tracePt t="56473" x="5289550" y="1657350"/>
          <p14:tracePt t="56491" x="5327650" y="1657350"/>
          <p14:tracePt t="56568" x="5334000" y="1657350"/>
          <p14:tracePt t="56600" x="5334000" y="1651000"/>
          <p14:tracePt t="56623" x="5327650" y="1644650"/>
          <p14:tracePt t="56632" x="5314950" y="1644650"/>
          <p14:tracePt t="56639" x="5302250" y="1644650"/>
          <p14:tracePt t="56656" x="5232400" y="1644650"/>
          <p14:tracePt t="56673" x="5124450" y="1644650"/>
          <p14:tracePt t="56690" x="4984750" y="1638300"/>
          <p14:tracePt t="56709" x="4813300" y="1638300"/>
          <p14:tracePt t="56726" x="4603750" y="1638300"/>
          <p14:tracePt t="56739" x="4324350" y="1631950"/>
          <p14:tracePt t="56756" x="4025900" y="1631950"/>
          <p14:tracePt t="56758" x="3854450" y="1631950"/>
          <p14:tracePt t="56775" x="3492500" y="1638300"/>
          <p14:tracePt t="56795" x="3136900" y="1638300"/>
          <p14:tracePt t="56806" x="2857500" y="1631950"/>
          <p14:tracePt t="56823" x="2609850" y="1631950"/>
          <p14:tracePt t="56840" x="2362200" y="1631950"/>
          <p14:tracePt t="56856" x="2165350" y="1625600"/>
          <p14:tracePt t="56873" x="2089150" y="1625600"/>
          <p14:tracePt t="56890" x="2082800" y="1619250"/>
          <p14:tracePt t="56906" x="2082800" y="1612900"/>
          <p14:tracePt t="56944" x="2089150" y="1612900"/>
          <p14:tracePt t="56950" x="2095500" y="1600200"/>
          <p14:tracePt t="56965" x="2108200" y="1593850"/>
          <p14:tracePt t="56969" x="2127250" y="1593850"/>
          <p14:tracePt t="56990" x="2197100" y="1555750"/>
          <p14:tracePt t="57006" x="2279650" y="1530350"/>
          <p14:tracePt t="57025" x="2381250" y="1492250"/>
          <p14:tracePt t="57040" x="2476500" y="1454150"/>
          <p14:tracePt t="57056" x="2527300" y="1403350"/>
          <p14:tracePt t="57073" x="2546350" y="1346200"/>
          <p14:tracePt t="57089" x="2546350" y="1327150"/>
          <p14:tracePt t="57106" x="2520950" y="1308100"/>
          <p14:tracePt t="57123" x="2501900" y="1308100"/>
          <p14:tracePt t="57139" x="2482850" y="1308100"/>
          <p14:tracePt t="57156" x="2457450" y="1308100"/>
          <p14:tracePt t="57173" x="2393950" y="1333500"/>
          <p14:tracePt t="57190" x="2317750" y="1384300"/>
          <p14:tracePt t="57199" x="2190750" y="1441450"/>
          <p14:tracePt t="57210" x="2120900" y="1473200"/>
          <p14:tracePt t="57223" x="1924050" y="1517650"/>
          <p14:tracePt t="57245" x="1727200" y="1581150"/>
          <p14:tracePt t="57256" x="1536700" y="1612900"/>
          <p14:tracePt t="57275" x="1365250" y="1651000"/>
          <p14:tracePt t="57289" x="1231900" y="1663700"/>
          <p14:tracePt t="57307" x="1149350" y="1663700"/>
          <p14:tracePt t="57323" x="1098550" y="1663700"/>
          <p14:tracePt t="57340" x="1079500" y="1657350"/>
          <p14:tracePt t="57447" x="1092200" y="1657350"/>
          <p14:tracePt t="57454" x="1149350" y="1682750"/>
          <p14:tracePt t="57463" x="1238250" y="1727200"/>
          <p14:tracePt t="57476" x="1301750" y="1771650"/>
          <p14:tracePt t="57490" x="1574800" y="1898650"/>
          <p14:tracePt t="57507" x="1854200" y="1981200"/>
          <p14:tracePt t="57525" x="2203450" y="2057400"/>
          <p14:tracePt t="57540" x="2508250" y="2120900"/>
          <p14:tracePt t="57556" x="2787650" y="2165350"/>
          <p14:tracePt t="57573" x="2990850" y="2209800"/>
          <p14:tracePt t="57578" x="3054350" y="2209800"/>
          <p14:tracePt t="57593" x="3117850" y="2209800"/>
          <p14:tracePt t="57606" x="3124200" y="2209800"/>
          <p14:tracePt t="57687" x="3124200" y="2203450"/>
          <p14:tracePt t="57694" x="3130550" y="2203450"/>
          <p14:tracePt t="57706" x="3149600" y="2203450"/>
          <p14:tracePt t="57723" x="3162300" y="2203450"/>
          <p14:tracePt t="57739" x="3168650" y="2203450"/>
          <p14:tracePt t="57756" x="3168650" y="2197100"/>
          <p14:tracePt t="57775" x="3194050" y="2190750"/>
          <p14:tracePt t="57830" x="3187700" y="2184400"/>
          <p14:tracePt t="57854" x="3181350" y="2178050"/>
          <p14:tracePt t="57873" x="3181350" y="2171700"/>
          <p14:tracePt t="57889" x="3181350" y="2152650"/>
          <p14:tracePt t="57906" x="3225800" y="2114550"/>
          <p14:tracePt t="57923" x="3352800" y="2076450"/>
          <p14:tracePt t="57940" x="3536950" y="2044700"/>
          <p14:tracePt t="57957" x="3790950" y="2025650"/>
          <p14:tracePt t="57964" x="3892550" y="1981200"/>
          <p14:tracePt t="57973" x="4070350" y="1968500"/>
          <p14:tracePt t="57992" x="4495800" y="1892300"/>
          <p14:tracePt t="58006" x="4768850" y="1854200"/>
          <p14:tracePt t="58025" x="5016500" y="1809750"/>
          <p14:tracePt t="58039" x="5226050" y="1784350"/>
          <p14:tracePt t="58056" x="5403850" y="1765300"/>
          <p14:tracePt t="58075" x="5537200" y="1752600"/>
          <p14:tracePt t="58089" x="5607050" y="1727200"/>
          <p14:tracePt t="58106" x="5632450" y="1708150"/>
          <p14:tracePt t="58158" x="5638800" y="1708150"/>
          <p14:tracePt t="58173" x="5651500" y="1708150"/>
          <p14:tracePt t="58190" x="5676900" y="1701800"/>
          <p14:tracePt t="58206" x="5683250" y="1695450"/>
          <p14:tracePt t="58256" x="5676900" y="1689100"/>
          <p14:tracePt t="58342" x="5670550" y="1689100"/>
          <p14:tracePt t="58350" x="5664200" y="1689100"/>
          <p14:tracePt t="58366" x="5657850" y="1689100"/>
          <p14:tracePt t="58375" x="5645150" y="1689100"/>
          <p14:tracePt t="58392" x="5638800" y="1682750"/>
          <p14:tracePt t="58406" x="5600700" y="1670050"/>
          <p14:tracePt t="58423" x="5473700" y="1670050"/>
          <p14:tracePt t="58440" x="5257800" y="1670050"/>
          <p14:tracePt t="58459" x="4940300" y="1670050"/>
          <p14:tracePt t="58473" x="4464050" y="1689100"/>
          <p14:tracePt t="58490" x="3879850" y="1695450"/>
          <p14:tracePt t="58510" x="3060700" y="1701800"/>
          <p14:tracePt t="58525" x="2825750" y="1701800"/>
          <p14:tracePt t="58539" x="2432050" y="1708150"/>
          <p14:tracePt t="58556" x="2133600" y="1714500"/>
          <p14:tracePt t="58558" x="2044700" y="1720850"/>
          <p14:tracePt t="58573" x="1968500" y="1720850"/>
          <p14:tracePt t="58592" x="1879600" y="1720850"/>
          <p14:tracePt t="58782" x="1898650" y="1720850"/>
          <p14:tracePt t="58791" x="1936750" y="1708150"/>
          <p14:tracePt t="58799" x="1974850" y="1695450"/>
          <p14:tracePt t="58807" x="2012950" y="1682750"/>
          <p14:tracePt t="58827" x="2089150" y="1657350"/>
          <p14:tracePt t="58840" x="2133600" y="1593850"/>
          <p14:tracePt t="58857" x="2178050" y="1555750"/>
          <p14:tracePt t="58873" x="2197100" y="1530350"/>
          <p14:tracePt t="58890" x="2203450" y="1517650"/>
          <p14:tracePt t="58906" x="2203450" y="1511300"/>
          <p14:tracePt t="58923" x="2197100" y="1504950"/>
          <p14:tracePt t="58928" x="2178050" y="1504950"/>
          <p14:tracePt t="58947" x="2133600" y="1504950"/>
          <p14:tracePt t="58956" x="2120900" y="1504950"/>
          <p14:tracePt t="58965" x="2082800" y="1517650"/>
          <p14:tracePt t="58969" x="2044700" y="1536700"/>
          <p14:tracePt t="58975" x="1993900" y="1562100"/>
          <p14:tracePt t="58993" x="1847850" y="1600200"/>
          <p14:tracePt t="59006" x="1676400" y="1644650"/>
          <p14:tracePt t="59025" x="1517650" y="1695450"/>
          <p14:tracePt t="59042" x="1390650" y="1727200"/>
          <p14:tracePt t="59056" x="1327150" y="1739900"/>
          <p14:tracePt t="59107" x="1333500" y="1739900"/>
          <p14:tracePt t="59127" x="1333500" y="1746250"/>
          <p14:tracePt t="59140" x="1371600" y="1758950"/>
          <p14:tracePt t="59156" x="1479550" y="1803400"/>
          <p14:tracePt t="59157" x="1524000" y="1841500"/>
          <p14:tracePt t="59173" x="1612900" y="1892300"/>
          <p14:tracePt t="59190" x="1784350" y="1968500"/>
          <p14:tracePt t="59194" x="1860550" y="2000250"/>
          <p14:tracePt t="59211" x="2000250" y="2057400"/>
          <p14:tracePt t="59223" x="2082800" y="2095500"/>
          <p14:tracePt t="59240" x="2120900" y="2114550"/>
          <p14:tracePt t="59902" x="2127250" y="2114550"/>
          <p14:tracePt t="59913" x="2146300" y="2114550"/>
          <p14:tracePt t="59923" x="2184400" y="2089150"/>
          <p14:tracePt t="59946" x="2355850" y="2032000"/>
          <p14:tracePt t="59961" x="2578100" y="1981200"/>
          <p14:tracePt t="59973" x="2717800" y="1955800"/>
          <p14:tracePt t="59992" x="3263900" y="1898650"/>
          <p14:tracePt t="60008" x="3651250" y="1873250"/>
          <p14:tracePt t="60025" x="4064000" y="1866900"/>
          <p14:tracePt t="60040" x="4457700" y="1860550"/>
          <p14:tracePt t="60056" x="4838700" y="1854200"/>
          <p14:tracePt t="60073" x="5175250" y="1847850"/>
          <p14:tracePt t="60089" x="5448300" y="1847850"/>
          <p14:tracePt t="60106" x="5600700" y="1847850"/>
          <p14:tracePt t="60123" x="5657850" y="1847850"/>
          <p14:tracePt t="60140" x="5651500" y="1847850"/>
          <p14:tracePt t="60190" x="5657850" y="1854200"/>
          <p14:tracePt t="60422" x="5651500" y="1854200"/>
          <p14:tracePt t="60542" x="5645150" y="1854200"/>
          <p14:tracePt t="60571" x="5645150" y="1847850"/>
          <p14:tracePt t="60576" x="5638800" y="1847850"/>
          <p14:tracePt t="60951" x="5594350" y="1847850"/>
          <p14:tracePt t="60965" x="5524500" y="1835150"/>
          <p14:tracePt t="60973" x="5461000" y="1822450"/>
          <p14:tracePt t="60994" x="5187950" y="1797050"/>
          <p14:tracePt t="61006" x="5073650" y="1797050"/>
          <p14:tracePt t="61025" x="4565650" y="1809750"/>
          <p14:tracePt t="61040" x="4152900" y="1803400"/>
          <p14:tracePt t="61058" x="3803650" y="1765300"/>
          <p14:tracePt t="61073" x="3524250" y="1771650"/>
          <p14:tracePt t="61091" x="3302000" y="1765300"/>
          <p14:tracePt t="61107" x="3155950" y="1752600"/>
          <p14:tracePt t="61123" x="3067050" y="1758950"/>
          <p14:tracePt t="61140" x="2997200" y="1771650"/>
          <p14:tracePt t="61156" x="2965450" y="1765300"/>
          <p14:tracePt t="61158" x="2965450" y="1758950"/>
          <p14:tracePt t="61173" x="2959100" y="1752600"/>
          <p14:tracePt t="61190" x="2921000" y="1739900"/>
          <p14:tracePt t="61193" x="2882900" y="1733550"/>
          <p14:tracePt t="61206" x="2768600" y="1695450"/>
          <p14:tracePt t="61227" x="2635250" y="1670050"/>
          <p14:tracePt t="61240" x="2476500" y="1663700"/>
          <p14:tracePt t="61257" x="2324100" y="1657350"/>
          <p14:tracePt t="61274" x="2171700" y="1663700"/>
          <p14:tracePt t="61289" x="2038350" y="1663700"/>
          <p14:tracePt t="61307" x="1911350" y="1663700"/>
          <p14:tracePt t="61323" x="1803400" y="1663700"/>
          <p14:tracePt t="61342" x="1746250" y="1663700"/>
          <p14:tracePt t="61357" x="1733550" y="1663700"/>
          <p14:tracePt t="61373" x="1727200" y="1663700"/>
          <p14:tracePt t="61416" x="1727200" y="1670050"/>
          <p14:tracePt t="61666" x="1733550" y="1670050"/>
          <p14:tracePt t="61702" x="1733550" y="1663700"/>
          <p14:tracePt t="61715" x="1746250" y="1657350"/>
          <p14:tracePt t="61723" x="1746250" y="1651000"/>
          <p14:tracePt t="61745" x="1758950" y="1625600"/>
          <p14:tracePt t="62089" x="1758950" y="1619250"/>
          <p14:tracePt t="62095" x="1771650" y="1612900"/>
          <p14:tracePt t="62107" x="1784350" y="1606550"/>
          <p14:tracePt t="62123" x="1847850" y="1593850"/>
          <p14:tracePt t="62140" x="1943100" y="1574800"/>
          <p14:tracePt t="62156" x="2063750" y="1555750"/>
          <p14:tracePt t="62173" x="2197100" y="1530350"/>
          <p14:tracePt t="62190" x="2400300" y="1530350"/>
          <p14:tracePt t="62194" x="2501900" y="1530350"/>
          <p14:tracePt t="62206" x="2774950" y="1517650"/>
          <p14:tracePt t="62223" x="3035300" y="1498600"/>
          <p14:tracePt t="62240" x="3270250" y="1492250"/>
          <p14:tracePt t="62257" x="3511550" y="1492250"/>
          <p14:tracePt t="62275" x="3803650" y="1504950"/>
          <p14:tracePt t="62290" x="4070350" y="1517650"/>
          <p14:tracePt t="62306" x="4368800" y="1530350"/>
          <p14:tracePt t="62324" x="4591050" y="1536700"/>
          <p14:tracePt t="62342" x="4832350" y="1549400"/>
          <p14:tracePt t="62357" x="4876800" y="1555750"/>
          <p14:tracePt t="62373" x="4953000" y="1568450"/>
          <p14:tracePt t="62390" x="5003800" y="1574800"/>
          <p14:tracePt t="62408" x="5060950" y="1574800"/>
          <p14:tracePt t="62423" x="5086350" y="1574800"/>
          <p14:tracePt t="62439" x="5092700" y="1574800"/>
          <p14:tracePt t="62527" x="5092700" y="1562100"/>
          <p14:tracePt t="62535" x="5092700" y="1543050"/>
          <p14:tracePt t="62543" x="5092700" y="1524000"/>
          <p14:tracePt t="62556" x="5092700" y="1504950"/>
          <p14:tracePt t="62577" x="5080000" y="1447800"/>
          <p14:tracePt t="62590" x="5073650" y="1441450"/>
          <p14:tracePt t="62654" x="5086350" y="1447800"/>
          <p14:tracePt t="62673" x="5105400" y="1466850"/>
          <p14:tracePt t="62690" x="5137150" y="1498600"/>
          <p14:tracePt t="62706" x="5149850" y="1536700"/>
          <p14:tracePt t="62723" x="5149850" y="1574800"/>
          <p14:tracePt t="62740" x="5124450" y="1606550"/>
          <p14:tracePt t="62757" x="5073650" y="1638300"/>
          <p14:tracePt t="62775" x="5035550" y="1670050"/>
          <p14:tracePt t="62793" x="5029200" y="1695450"/>
          <p14:tracePt t="62807" x="5029200" y="1708150"/>
          <p14:tracePt t="62823" x="5041900" y="1733550"/>
          <p14:tracePt t="62842" x="5092700" y="1765300"/>
          <p14:tracePt t="62857" x="5168900" y="1784350"/>
          <p14:tracePt t="62873" x="5251450" y="1822450"/>
          <p14:tracePt t="62890" x="5340350" y="1873250"/>
          <p14:tracePt t="62907" x="5429250" y="1930400"/>
          <p14:tracePt t="62924" x="5492750" y="1968500"/>
          <p14:tracePt t="62947" x="5537200" y="1981200"/>
          <p14:tracePt t="63158" x="5537200" y="1974850"/>
          <p14:tracePt t="63327" x="5530850" y="1974850"/>
          <p14:tracePt t="63344" x="5518150" y="1974850"/>
          <p14:tracePt t="63353" x="5511800" y="1974850"/>
          <p14:tracePt t="63359" x="5505450" y="1974850"/>
          <p14:tracePt t="63373" x="5499100" y="1974850"/>
          <p14:tracePt t="63478" x="5505450" y="1974850"/>
          <p14:tracePt t="63486" x="5511800" y="1962150"/>
          <p14:tracePt t="63495" x="5511800" y="1955800"/>
          <p14:tracePt t="63507" x="5511800" y="1949450"/>
          <p14:tracePt t="63525" x="5511800" y="1930400"/>
          <p14:tracePt t="63540" x="5511800" y="1924050"/>
          <p14:tracePt t="63573" x="5511800" y="1917700"/>
          <p14:tracePt t="63623" x="5524500" y="1911350"/>
          <p14:tracePt t="63639" x="5537200" y="1898650"/>
          <p14:tracePt t="63656" x="5543550" y="1892300"/>
          <p14:tracePt t="63715" x="5543550" y="1879600"/>
          <p14:tracePt t="63723" x="5549900" y="1873250"/>
          <p14:tracePt t="63739" x="5575300" y="1854200"/>
          <p14:tracePt t="63756" x="5600700" y="1847850"/>
          <p14:tracePt t="63775" x="5626100" y="1835150"/>
          <p14:tracePt t="63823" x="5626100" y="1828800"/>
          <p14:tracePt t="63845" x="5632450" y="1828800"/>
          <p14:tracePt t="63873" x="5632450" y="1822450"/>
          <p14:tracePt t="63935" x="5632450" y="1816100"/>
          <p14:tracePt t="63946" x="5632450" y="1809750"/>
          <p14:tracePt t="63957" x="5632450" y="1803400"/>
          <p14:tracePt t="63973" x="5575300" y="1771650"/>
          <p14:tracePt t="63993" x="5327650" y="1708150"/>
          <p14:tracePt t="64006" x="5080000" y="1676400"/>
          <p14:tracePt t="64025" x="4756150" y="1644650"/>
          <p14:tracePt t="64039" x="4356100" y="1638300"/>
          <p14:tracePt t="64056" x="4006850" y="1625600"/>
          <p14:tracePt t="64073" x="3632200" y="1631950"/>
          <p14:tracePt t="64090" x="3346450" y="1644650"/>
          <p14:tracePt t="64106" x="3086100" y="1663700"/>
          <p14:tracePt t="64123" x="2882900" y="1689100"/>
          <p14:tracePt t="64140" x="2711450" y="1739900"/>
          <p14:tracePt t="64156" x="2597150" y="1765300"/>
          <p14:tracePt t="64164" x="2584450" y="1771650"/>
          <p14:tracePt t="64225" x="2584450" y="1765300"/>
          <p14:tracePt t="64230" x="2584450" y="1758950"/>
          <p14:tracePt t="64246" x="2590800" y="1758950"/>
          <p14:tracePt t="64256" x="2590800" y="1752600"/>
          <p14:tracePt t="64290" x="2590800" y="1746250"/>
          <p14:tracePt t="64306" x="2609850" y="1746250"/>
          <p14:tracePt t="64323" x="2641600" y="1746250"/>
          <p14:tracePt t="64343" x="2673350" y="1720850"/>
          <p14:tracePt t="64358" x="2705100" y="1682750"/>
          <p14:tracePt t="64374" x="2724150" y="1651000"/>
          <p14:tracePt t="64390" x="2749550" y="1606550"/>
          <p14:tracePt t="64406" x="2755900" y="1568450"/>
          <p14:tracePt t="64423" x="2755900" y="1555750"/>
          <p14:tracePt t="64440" x="2692400" y="1555750"/>
          <p14:tracePt t="64456" x="2540000" y="1568450"/>
          <p14:tracePt t="64477" x="2324100" y="1581150"/>
          <p14:tracePt t="64489" x="2133600" y="1587500"/>
          <p14:tracePt t="64509" x="1962150" y="1581150"/>
          <p14:tracePt t="64525" x="1835150" y="1593850"/>
          <p14:tracePt t="64544" x="1758950" y="1612900"/>
          <p14:tracePt t="64615" x="1784350" y="1612900"/>
          <p14:tracePt t="64623" x="1835150" y="1631950"/>
          <p14:tracePt t="64639" x="1905000" y="1676400"/>
          <p14:tracePt t="64660" x="1974850" y="1714500"/>
          <p14:tracePt t="64673" x="2032000" y="1739900"/>
          <p14:tracePt t="64689" x="2063750" y="1746250"/>
          <p14:tracePt t="64706" x="2070100" y="1752600"/>
          <p14:tracePt t="65480" x="2076450" y="1752600"/>
          <p14:tracePt t="65495" x="2095500" y="1746250"/>
          <p14:tracePt t="65504" x="2146300" y="1746250"/>
          <p14:tracePt t="65511" x="2266950" y="1746250"/>
          <p14:tracePt t="65525" x="2387600" y="1739900"/>
          <p14:tracePt t="65539" x="2730500" y="1727200"/>
          <p14:tracePt t="65556" x="3149600" y="1708150"/>
          <p14:tracePt t="65573" x="3657600" y="1701800"/>
          <p14:tracePt t="65577" x="3911600" y="1701800"/>
          <p14:tracePt t="65591" x="4387850" y="1701800"/>
          <p14:tracePt t="65606" x="4762500" y="1701800"/>
          <p14:tracePt t="65623" x="5048250" y="1701800"/>
          <p14:tracePt t="65639" x="5257800" y="1701800"/>
          <p14:tracePt t="65656" x="5346700" y="1695450"/>
          <p14:tracePt t="65673" x="5353050" y="1695450"/>
          <p14:tracePt t="65690" x="5359400" y="1695450"/>
          <p14:tracePt t="65782" x="5353050" y="1689100"/>
          <p14:tracePt t="65792" x="5327650" y="1689100"/>
          <p14:tracePt t="65799" x="5270500" y="1670050"/>
          <p14:tracePt t="65807" x="5200650" y="1663700"/>
          <p14:tracePt t="65823" x="4953000" y="1644650"/>
          <p14:tracePt t="65842" x="4546600" y="1638300"/>
          <p14:tracePt t="65857" x="4044950" y="1625600"/>
          <p14:tracePt t="65874" x="3530600" y="1606550"/>
          <p14:tracePt t="65890" x="3079750" y="1600200"/>
          <p14:tracePt t="65906" x="2711450" y="1593850"/>
          <p14:tracePt t="65923" x="2463800" y="1581150"/>
          <p14:tracePt t="65940" x="2298700" y="1581150"/>
          <p14:tracePt t="65961" x="2292350" y="1587500"/>
          <p14:tracePt t="65970" x="2286000" y="1581150"/>
          <p14:tracePt t="65991" x="2298700" y="1562100"/>
          <p14:tracePt t="66008" x="2368550" y="1549400"/>
          <p14:tracePt t="66025" x="2425700" y="1549400"/>
          <p14:tracePt t="66039" x="2495550" y="1549400"/>
          <p14:tracePt t="66056" x="2584450" y="1549400"/>
          <p14:tracePt t="66074" x="2743200" y="1555750"/>
          <p14:tracePt t="66092" x="2978150" y="1562100"/>
          <p14:tracePt t="66095" x="3124200" y="1562100"/>
          <p14:tracePt t="66106" x="3257550" y="1562100"/>
          <p14:tracePt t="66123" x="3549650" y="1555750"/>
          <p14:tracePt t="66141" x="3778250" y="1555750"/>
          <p14:tracePt t="66159" x="3994150" y="1536700"/>
          <p14:tracePt t="66174" x="4019550" y="1524000"/>
          <p14:tracePt t="66193" x="3968750" y="1511300"/>
          <p14:tracePt t="66210" x="3829050" y="1498600"/>
          <p14:tracePt t="66223" x="3702050" y="1511300"/>
          <p14:tracePt t="66242" x="3505200" y="1530350"/>
          <p14:tracePt t="66257" x="3257550" y="1562100"/>
          <p14:tracePt t="66275" x="2997200" y="1562100"/>
          <p14:tracePt t="66290" x="2787650" y="1574800"/>
          <p14:tracePt t="66307" x="2527300" y="1574800"/>
          <p14:tracePt t="66323" x="2273300" y="1587500"/>
          <p14:tracePt t="66342" x="2019300" y="1581150"/>
          <p14:tracePt t="66357" x="1974850" y="1574800"/>
          <p14:tracePt t="66377" x="1885950" y="1543050"/>
          <p14:tracePt t="66390" x="1885950" y="1536700"/>
          <p14:tracePt t="66494" x="1905000" y="1555750"/>
          <p14:tracePt t="66504" x="1943100" y="1606550"/>
          <p14:tracePt t="66525" x="2032000" y="1752600"/>
          <p14:tracePt t="66543" x="2228850" y="1949450"/>
          <p14:tracePt t="66556" x="2298700" y="1993900"/>
          <p14:tracePt t="66573" x="2457450" y="2076450"/>
          <p14:tracePt t="66593" x="2514600" y="2101850"/>
          <p14:tracePt t="66606" x="2520950" y="2101850"/>
          <p14:tracePt t="66640" x="2520950" y="2070100"/>
          <p14:tracePt t="66656" x="2527300" y="2051050"/>
          <p14:tracePt t="66673" x="2533650" y="2032000"/>
          <p14:tracePt t="66690" x="2609850" y="2012950"/>
          <p14:tracePt t="66706" x="2794000" y="2012950"/>
          <p14:tracePt t="66723" x="3067050" y="2012950"/>
          <p14:tracePt t="66740" x="3479800" y="2012950"/>
          <p14:tracePt t="66756" x="3975100" y="2012950"/>
          <p14:tracePt t="66775" x="4787900" y="2019300"/>
          <p14:tracePt t="66793" x="5226050" y="2025650"/>
          <p14:tracePt t="66806" x="5594350" y="2019300"/>
          <p14:tracePt t="66823" x="5899150" y="2006600"/>
          <p14:tracePt t="66842" x="6172200" y="2000250"/>
          <p14:tracePt t="66857" x="6286500" y="2006600"/>
          <p14:tracePt t="66873" x="6305550" y="2006600"/>
          <p14:tracePt t="66908" x="6292850" y="2012950"/>
          <p14:tracePt t="66923" x="6261100" y="2012950"/>
          <p14:tracePt t="67198" x="6254750" y="2012950"/>
          <p14:tracePt t="67231" x="6248400" y="2012950"/>
          <p14:tracePt t="67247" x="6242050" y="2012950"/>
          <p14:tracePt t="67294" x="6216650" y="2012950"/>
          <p14:tracePt t="67302" x="6197600" y="2012950"/>
          <p14:tracePt t="67323" x="6089650" y="2012950"/>
          <p14:tracePt t="67340" x="5943600" y="1993900"/>
          <p14:tracePt t="67359" x="5803900" y="1993900"/>
          <p14:tracePt t="67373" x="5778500" y="1993900"/>
          <p14:tracePt t="67390" x="5740400" y="1993900"/>
          <p14:tracePt t="67406" x="5689600" y="1993900"/>
          <p14:tracePt t="67423" x="5664200" y="1993900"/>
          <p14:tracePt t="67439" x="5632450" y="1974850"/>
          <p14:tracePt t="67459" x="5581650" y="1905000"/>
          <p14:tracePt t="67473" x="5549900" y="1797050"/>
          <p14:tracePt t="67490" x="5543550" y="1676400"/>
          <p14:tracePt t="67508" x="5556250" y="1581150"/>
          <p14:tracePt t="67526" x="5619750" y="1549400"/>
          <p14:tracePt t="67533" x="5657850" y="1536700"/>
          <p14:tracePt t="67539" x="5702300" y="1530350"/>
          <p14:tracePt t="67556" x="5803900" y="1524000"/>
          <p14:tracePt t="67574" x="5892800" y="1549400"/>
          <p14:tracePt t="67590" x="5924550" y="1619250"/>
          <p14:tracePt t="67606" x="5905500" y="1739900"/>
          <p14:tracePt t="67623" x="5867400" y="1784350"/>
          <p14:tracePt t="67640" x="5816600" y="1809750"/>
          <p14:tracePt t="67656" x="5759450" y="1822450"/>
          <p14:tracePt t="67673" x="5708650" y="1822450"/>
          <p14:tracePt t="67690" x="5588000" y="1784350"/>
          <p14:tracePt t="67706" x="5391150" y="1714500"/>
          <p14:tracePt t="67723" x="5130800" y="1663700"/>
          <p14:tracePt t="67743" x="4762500" y="1606550"/>
          <p14:tracePt t="67756" x="4667250" y="1587500"/>
          <p14:tracePt t="67775" x="4292600" y="1562100"/>
          <p14:tracePt t="67790" x="4152900" y="1555750"/>
          <p14:tracePt t="67806" x="3740150" y="1555750"/>
          <p14:tracePt t="67824" x="3429000" y="1562100"/>
          <p14:tracePt t="67843" x="3124200" y="1581150"/>
          <p14:tracePt t="67857" x="2825750" y="1587500"/>
          <p14:tracePt t="67873" x="2540000" y="1587500"/>
          <p14:tracePt t="67890" x="2260600" y="1593850"/>
          <p14:tracePt t="67906" x="1993900" y="1600200"/>
          <p14:tracePt t="67923" x="1765300" y="1593850"/>
          <p14:tracePt t="67944" x="1625600" y="1606550"/>
          <p14:tracePt t="67956" x="1619250" y="1606550"/>
          <p14:tracePt t="67990" x="1631950" y="1612900"/>
          <p14:tracePt t="68006" x="1708150" y="1587500"/>
          <p14:tracePt t="68025" x="1771650" y="1530350"/>
          <p14:tracePt t="68043" x="1790700" y="1511300"/>
          <p14:tracePt t="68056" x="1790700" y="1473200"/>
          <p14:tracePt t="68073" x="1752600" y="1466850"/>
          <p14:tracePt t="68092" x="1701800" y="1466850"/>
          <p14:tracePt t="68106" x="1606550" y="1492250"/>
          <p14:tracePt t="68123" x="1479550" y="1543050"/>
          <p14:tracePt t="68140" x="1377950" y="1593850"/>
          <p14:tracePt t="68156" x="1308100" y="1644650"/>
          <p14:tracePt t="68166" x="1282700" y="1682750"/>
          <p14:tracePt t="68178" x="1282700" y="1695450"/>
          <p14:tracePt t="68190" x="1282700" y="1708150"/>
          <p14:tracePt t="68210" x="1479550" y="1746250"/>
          <p14:tracePt t="68223" x="1765300" y="1758950"/>
          <p14:tracePt t="68240" x="2139950" y="1758950"/>
          <p14:tracePt t="68256" x="2584450" y="1758950"/>
          <p14:tracePt t="68275" x="3073400" y="1758950"/>
          <p14:tracePt t="68289" x="3594100" y="1797050"/>
          <p14:tracePt t="68306" x="4127500" y="1847850"/>
          <p14:tracePt t="68323" x="4591050" y="1847850"/>
          <p14:tracePt t="68341" x="5162550" y="1866900"/>
          <p14:tracePt t="68358" x="5410200" y="1873250"/>
          <p14:tracePt t="68374" x="5530850" y="1879600"/>
          <p14:tracePt t="68390" x="5543550" y="1892300"/>
          <p14:tracePt t="68409" x="5461000" y="1892300"/>
          <p14:tracePt t="68423" x="5346700" y="1892300"/>
          <p14:tracePt t="68440" x="5245100" y="1885950"/>
          <p14:tracePt t="68456" x="5232400" y="1885950"/>
          <p14:tracePt t="68521" x="5232400" y="1879600"/>
          <p14:tracePt t="68528" x="5226050" y="1879600"/>
          <p14:tracePt t="68559" x="5219700" y="1879600"/>
          <p14:tracePt t="68573" x="5213350" y="1879600"/>
          <p14:tracePt t="68593" x="5175250" y="1866900"/>
          <p14:tracePt t="68606" x="5162550" y="1866900"/>
          <p14:tracePt t="68686" x="5137150" y="1866900"/>
          <p14:tracePt t="68706" x="5003800" y="1866900"/>
          <p14:tracePt t="68724" x="4787900" y="1866900"/>
          <p14:tracePt t="68740" x="4508500" y="1860550"/>
          <p14:tracePt t="68756" x="4146550" y="1854200"/>
          <p14:tracePt t="68759" x="3937000" y="1854200"/>
          <p14:tracePt t="68776" x="3568700" y="1854200"/>
          <p14:tracePt t="68790" x="3378200" y="1854200"/>
          <p14:tracePt t="68806" x="2889250" y="1854200"/>
          <p14:tracePt t="68823" x="2654300" y="1854200"/>
          <p14:tracePt t="68841" x="2451100" y="1816100"/>
          <p14:tracePt t="68856" x="2292350" y="1784350"/>
          <p14:tracePt t="68874" x="2159000" y="1784350"/>
          <p14:tracePt t="68890" x="2044700" y="1778000"/>
          <p14:tracePt t="68906" x="1962150" y="1771650"/>
          <p14:tracePt t="68923" x="1892300" y="1752600"/>
          <p14:tracePt t="68944" x="1784350" y="1714500"/>
          <p14:tracePt t="68961" x="1670050" y="1676400"/>
          <p14:tracePt t="68975" x="1555750" y="1638300"/>
          <p14:tracePt t="68990" x="1517650" y="1625600"/>
          <p14:tracePt t="69008" x="1390650" y="1574800"/>
          <p14:tracePt t="69025" x="1339850" y="1568450"/>
          <p14:tracePt t="69039" x="1333500" y="1562100"/>
          <p14:tracePt t="69056" x="1327150" y="1562100"/>
          <p14:tracePt t="69118" x="1333500" y="1562100"/>
          <p14:tracePt t="69167" x="1339850" y="1562100"/>
          <p14:tracePt t="69175" x="1365250" y="1555750"/>
          <p14:tracePt t="69182" x="1384300" y="1555750"/>
          <p14:tracePt t="69194" x="1403350" y="1549400"/>
          <p14:tracePt t="69206" x="1473200" y="1543050"/>
          <p14:tracePt t="69223" x="1600200" y="1524000"/>
          <p14:tracePt t="69242" x="1778000" y="1524000"/>
          <p14:tracePt t="69256" x="1968500" y="1524000"/>
          <p14:tracePt t="69275" x="2190750" y="1524000"/>
          <p14:tracePt t="69289" x="2451100" y="1524000"/>
          <p14:tracePt t="69307" x="2774950" y="1524000"/>
          <p14:tracePt t="69323" x="3168650" y="1530350"/>
          <p14:tracePt t="69343" x="3797300" y="1530350"/>
          <p14:tracePt t="69356" x="3981450" y="1530350"/>
          <p14:tracePt t="69373" x="4286250" y="1536700"/>
          <p14:tracePt t="69391" x="4699000" y="1543050"/>
          <p14:tracePt t="69406" x="4972050" y="1543050"/>
          <p14:tracePt t="69428" x="5213350" y="1543050"/>
          <p14:tracePt t="69440" x="5384800" y="1543050"/>
          <p14:tracePt t="69445" x="5435600" y="1543050"/>
          <p14:tracePt t="69460" x="5473700" y="1543050"/>
          <p14:tracePt t="69467" x="5492750" y="1549400"/>
          <p14:tracePt t="69687" x="5499100" y="1549400"/>
          <p14:tracePt t="69850" x="5499100" y="1543050"/>
          <p14:tracePt t="69855" x="5499100" y="1530350"/>
          <p14:tracePt t="69873" x="5499100" y="1498600"/>
          <p14:tracePt t="69890" x="5499100" y="1466850"/>
          <p14:tracePt t="69907" x="5499100" y="1441450"/>
          <p14:tracePt t="69924" x="5499100" y="1409700"/>
          <p14:tracePt t="69947" x="5499100" y="1384300"/>
          <p14:tracePt t="69969" x="5499100" y="1377950"/>
          <p14:tracePt t="70032" x="5511800" y="1377950"/>
          <p14:tracePt t="70042" x="5537200" y="1377950"/>
          <p14:tracePt t="70056" x="5600700" y="1377950"/>
          <p14:tracePt t="70074" x="5664200" y="1397000"/>
          <p14:tracePt t="70089" x="5753100" y="1435100"/>
          <p14:tracePt t="70106" x="5822950" y="1454150"/>
          <p14:tracePt t="70123" x="5842000" y="1460500"/>
          <p14:tracePt t="70140" x="5842000" y="1466850"/>
          <p14:tracePt t="70156" x="5829300" y="1485900"/>
          <p14:tracePt t="70159" x="5797550" y="1498600"/>
          <p14:tracePt t="70173" x="5765800" y="1524000"/>
          <p14:tracePt t="70190" x="5683250" y="1562100"/>
          <p14:tracePt t="70195" x="5645150" y="1581150"/>
          <p14:tracePt t="70211" x="5588000" y="1600200"/>
          <p14:tracePt t="70223" x="5562600" y="1612900"/>
          <p14:tracePt t="70240" x="5556250" y="1612900"/>
          <p14:tracePt t="70290" x="5562600" y="1612900"/>
          <p14:tracePt t="70306" x="5568950" y="1619250"/>
          <p14:tracePt t="70323" x="5594350" y="1638300"/>
          <p14:tracePt t="70342" x="5626100" y="1657350"/>
          <p14:tracePt t="70357" x="5670550" y="1695450"/>
          <p14:tracePt t="70374" x="5753100" y="1765300"/>
          <p14:tracePt t="70391" x="5803900" y="1797050"/>
          <p14:tracePt t="70406" x="5816600" y="1803400"/>
          <p14:tracePt t="70466" x="5816600" y="1797050"/>
          <p14:tracePt t="70702" x="5803900" y="1797050"/>
          <p14:tracePt t="70713" x="5759450" y="1797050"/>
          <p14:tracePt t="70723" x="5683250" y="1790700"/>
          <p14:tracePt t="70742" x="5289550" y="1784350"/>
          <p14:tracePt t="70756" x="5092700" y="1784350"/>
          <p14:tracePt t="70775" x="4298950" y="1784350"/>
          <p14:tracePt t="70790" x="4032250" y="1790700"/>
          <p14:tracePt t="70808" x="3206750" y="1758950"/>
          <p14:tracePt t="70823" x="2781300" y="1746250"/>
          <p14:tracePt t="70841" x="2457450" y="1733550"/>
          <p14:tracePt t="70857" x="2235200" y="1714500"/>
          <p14:tracePt t="70873" x="2171700" y="1695450"/>
          <p14:tracePt t="70890" x="2165350" y="1689100"/>
          <p14:tracePt t="70906" x="2171700" y="1689100"/>
          <p14:tracePt t="70923" x="2184400" y="1682750"/>
          <p14:tracePt t="70948" x="2184400" y="1676400"/>
          <p14:tracePt t="71011" x="2197100" y="1676400"/>
          <p14:tracePt t="71016" x="2209800" y="1676400"/>
          <p14:tracePt t="71033" x="2254250" y="1676400"/>
          <p14:tracePt t="71040" x="2286000" y="1689100"/>
          <p14:tracePt t="71056" x="2393950" y="1701800"/>
          <p14:tracePt t="71073" x="2590800" y="1752600"/>
          <p14:tracePt t="71092" x="2876550" y="1778000"/>
          <p14:tracePt t="71107" x="3302000" y="1797050"/>
          <p14:tracePt t="71123" x="3797300" y="1816100"/>
          <p14:tracePt t="71140" x="4292600" y="1828800"/>
          <p14:tracePt t="71156" x="4724400" y="1835150"/>
          <p14:tracePt t="71164" x="4927600" y="1828800"/>
          <p14:tracePt t="71166" x="5092700" y="1835150"/>
          <p14:tracePt t="71190" x="5410200" y="1835150"/>
          <p14:tracePt t="71210" x="5746750" y="1828800"/>
          <p14:tracePt t="71223" x="5803900" y="1828800"/>
          <p14:tracePt t="71242" x="5797550" y="1828800"/>
          <p14:tracePt t="71256" x="5721350" y="1803400"/>
          <p14:tracePt t="71275" x="5575300" y="1790700"/>
          <p14:tracePt t="71290" x="5403850" y="1790700"/>
          <p14:tracePt t="71306" x="5200650" y="1790700"/>
          <p14:tracePt t="71323" x="4940300" y="1790700"/>
          <p14:tracePt t="71339" x="4546600" y="1797050"/>
          <p14:tracePt t="71357" x="3803650" y="1797050"/>
          <p14:tracePt t="71374" x="3333750" y="1797050"/>
          <p14:tracePt t="71391" x="2946400" y="1809750"/>
          <p14:tracePt t="71406" x="2603500" y="1809750"/>
          <p14:tracePt t="71423" x="2324100" y="1803400"/>
          <p14:tracePt t="71440" x="2095500" y="1803400"/>
          <p14:tracePt t="71456" x="2000250" y="1797050"/>
          <p14:tracePt t="71492" x="2006600" y="1797050"/>
          <p14:tracePt t="71507" x="2038350" y="1790700"/>
          <p14:tracePt t="71526" x="2114550" y="1790700"/>
          <p14:tracePt t="71540" x="2209800" y="1790700"/>
          <p14:tracePt t="71556" x="2336800" y="1790700"/>
          <p14:tracePt t="71573" x="2501900" y="1790700"/>
          <p14:tracePt t="71576" x="2603500" y="1790700"/>
          <p14:tracePt t="71590" x="2743200" y="1790700"/>
          <p14:tracePt t="71606" x="3282950" y="1803400"/>
          <p14:tracePt t="71623" x="3702050" y="1803400"/>
          <p14:tracePt t="71640" x="4152900" y="1803400"/>
          <p14:tracePt t="71656" x="4565650" y="1797050"/>
          <p14:tracePt t="71673" x="4870450" y="1797050"/>
          <p14:tracePt t="71690" x="5067300" y="1797050"/>
          <p14:tracePt t="71710" x="5099050" y="1803400"/>
          <p14:tracePt t="71727" x="4946650" y="1809750"/>
          <p14:tracePt t="71740" x="4838700" y="1809750"/>
          <p14:tracePt t="71756" x="4584700" y="1822450"/>
          <p14:tracePt t="71775" x="4108450" y="1885950"/>
          <p14:tracePt t="71790" x="3657600" y="1924050"/>
          <p14:tracePt t="71806" x="3251200" y="1974850"/>
          <p14:tracePt t="71823" x="2901950" y="1981200"/>
          <p14:tracePt t="71839" x="2616200" y="1981200"/>
          <p14:tracePt t="71857" x="2387600" y="1993900"/>
          <p14:tracePt t="71873" x="2254250" y="2012950"/>
          <p14:tracePt t="71890" x="2190750" y="2019300"/>
          <p14:tracePt t="71948" x="2241550" y="2006600"/>
          <p14:tracePt t="71956" x="2273300" y="1993900"/>
          <p14:tracePt t="71973" x="2368550" y="1981200"/>
          <p14:tracePt t="71990" x="2476500" y="1974850"/>
          <p14:tracePt t="71995" x="2533650" y="1974850"/>
          <p14:tracePt t="72007" x="2673350" y="1974850"/>
          <p14:tracePt t="72025" x="2806700" y="1974850"/>
          <p14:tracePt t="72040" x="2921000" y="1974850"/>
          <p14:tracePt t="72056" x="3016250" y="1974850"/>
          <p14:tracePt t="72073" x="3098800" y="1968500"/>
          <p14:tracePt t="72089" x="3149600" y="1955800"/>
          <p14:tracePt t="72123" x="3124200" y="1955800"/>
          <p14:tracePt t="72141" x="3054350" y="1955800"/>
          <p14:tracePt t="72156" x="2990850" y="1949450"/>
          <p14:tracePt t="72175" x="2857500" y="1949450"/>
          <p14:tracePt t="72190" x="2806700" y="1949450"/>
          <p14:tracePt t="72210" x="2673350" y="1962150"/>
          <p14:tracePt t="72227" x="2597150" y="1962150"/>
          <p14:tracePt t="72242" x="2520950" y="1962150"/>
          <p14:tracePt t="72256" x="2419350" y="1943100"/>
          <p14:tracePt t="72275" x="2387600" y="1911350"/>
          <p14:tracePt t="72289" x="2355850" y="1841500"/>
          <p14:tracePt t="72308" x="2330450" y="1733550"/>
          <p14:tracePt t="72323" x="2330450" y="1619250"/>
          <p14:tracePt t="72339" x="2393950" y="1543050"/>
          <p14:tracePt t="72357" x="2508250" y="1492250"/>
          <p14:tracePt t="72374" x="2749550" y="1441450"/>
          <p14:tracePt t="72392" x="2921000" y="1435100"/>
          <p14:tracePt t="72407" x="3054350" y="1473200"/>
          <p14:tracePt t="72423" x="3130550" y="1574800"/>
          <p14:tracePt t="72440" x="3175000" y="1689100"/>
          <p14:tracePt t="72456" x="3155950" y="1809750"/>
          <p14:tracePt t="72476" x="3060700" y="1892300"/>
          <p14:tracePt t="72490" x="2914650" y="1943100"/>
          <p14:tracePt t="72506" x="2762250" y="1955800"/>
          <p14:tracePt t="72525" x="2616200" y="1962150"/>
          <p14:tracePt t="72540" x="2482850" y="1943100"/>
          <p14:tracePt t="72556" x="2419350" y="1892300"/>
          <p14:tracePt t="72573" x="2393950" y="1828800"/>
          <p14:tracePt t="72577" x="2393950" y="1778000"/>
          <p14:tracePt t="72589" x="2413000" y="1727200"/>
          <p14:tracePt t="72606" x="2514600" y="1587500"/>
          <p14:tracePt t="72623" x="2647950" y="1530350"/>
          <p14:tracePt t="72640" x="2813050" y="1511300"/>
          <p14:tracePt t="72656" x="2940050" y="1511300"/>
          <p14:tracePt t="72673" x="3009900" y="1530350"/>
          <p14:tracePt t="72690" x="3022600" y="1587500"/>
          <p14:tracePt t="72711" x="3028950" y="1663700"/>
          <p14:tracePt t="72724" x="3028950" y="1739900"/>
          <p14:tracePt t="72740" x="3028950" y="1778000"/>
          <p14:tracePt t="72757" x="3028950" y="1797050"/>
          <p14:tracePt t="72776" x="3041650" y="1809750"/>
          <p14:tracePt t="72791" x="3067050" y="1809750"/>
          <p14:tracePt t="72807" x="3117850" y="1809750"/>
          <p14:tracePt t="72824" x="3175000" y="1809750"/>
          <p14:tracePt t="72841" x="3238500" y="1828800"/>
          <p14:tracePt t="72857" x="3333750" y="1860550"/>
          <p14:tracePt t="72874" x="3448050" y="1898650"/>
          <p14:tracePt t="72891" x="3556000" y="1924050"/>
          <p14:tracePt t="72907" x="3625850" y="1936750"/>
          <p14:tracePt t="72925" x="3651250" y="1936750"/>
          <p14:tracePt t="72940" x="3638550" y="1936750"/>
          <p14:tracePt t="72961" x="3568700" y="1936750"/>
          <p14:tracePt t="72973" x="3543300" y="1936750"/>
          <p14:tracePt t="72994" x="3467100" y="1936750"/>
          <p14:tracePt t="73006" x="3397250" y="1924050"/>
          <p14:tracePt t="73027" x="3321050" y="1898650"/>
          <p14:tracePt t="73040" x="3244850" y="1841500"/>
          <p14:tracePt t="73057" x="3181350" y="1771650"/>
          <p14:tracePt t="73074" x="3155950" y="1701800"/>
          <p14:tracePt t="73092" x="3168650" y="1593850"/>
          <p14:tracePt t="73108" x="3238500" y="1498600"/>
          <p14:tracePt t="73123" x="3314700" y="1447800"/>
          <p14:tracePt t="73140" x="3403600" y="1422400"/>
          <p14:tracePt t="73156" x="3530600" y="1416050"/>
          <p14:tracePt t="73165" x="3606800" y="1416050"/>
          <p14:tracePt t="73169" x="3676650" y="1422400"/>
          <p14:tracePt t="73174" x="3733800" y="1441450"/>
          <p14:tracePt t="73190" x="3784600" y="1479550"/>
          <p14:tracePt t="73206" x="3848100" y="1644650"/>
          <p14:tracePt t="73225" x="3797300" y="1758950"/>
          <p14:tracePt t="73240" x="3689350" y="1822450"/>
          <p14:tracePt t="73256" x="3587750" y="1841500"/>
          <p14:tracePt t="73275" x="3498850" y="1854200"/>
          <p14:tracePt t="73284" x="3454400" y="1854200"/>
          <p14:tracePt t="73286" x="3429000" y="1841500"/>
          <p14:tracePt t="73293" x="3429000" y="1822450"/>
          <p14:tracePt t="73306" x="3422650" y="1803400"/>
          <p14:tracePt t="73323" x="3429000" y="1739900"/>
          <p14:tracePt t="73342" x="3517900" y="1631950"/>
          <p14:tracePt t="73357" x="3556000" y="1612900"/>
          <p14:tracePt t="73374" x="3702050" y="1581150"/>
          <p14:tracePt t="73390" x="3797300" y="1593850"/>
          <p14:tracePt t="73406" x="3886200" y="1631950"/>
          <p14:tracePt t="73423" x="3981450" y="1701800"/>
          <p14:tracePt t="73439" x="4076700" y="1803400"/>
          <p14:tracePt t="73459" x="4121150" y="1873250"/>
          <p14:tracePt t="73474" x="4133850" y="1905000"/>
          <p14:tracePt t="73525" x="4121150" y="1905000"/>
          <p14:tracePt t="73556" x="4114800" y="1898650"/>
          <p14:tracePt t="73589" x="4114800" y="1892300"/>
          <p14:tracePt t="73654" x="4121150" y="1892300"/>
          <p14:tracePt t="73701" x="4121150" y="1885950"/>
          <p14:tracePt t="73751" x="4127500" y="1885950"/>
          <p14:tracePt t="73757" x="4152900" y="1885950"/>
          <p14:tracePt t="73776" x="4235450" y="1930400"/>
          <p14:tracePt t="73789" x="4330700" y="1987550"/>
          <p14:tracePt t="73806" x="4711700" y="2228850"/>
          <p14:tracePt t="73823" x="4997450" y="2476500"/>
          <p14:tracePt t="73841" x="5327650" y="2794000"/>
          <p14:tracePt t="73857" x="5683250" y="3168650"/>
          <p14:tracePt t="73873" x="6019800" y="3511550"/>
          <p14:tracePt t="73890" x="6292850" y="3816350"/>
          <p14:tracePt t="73906" x="6534150" y="4070350"/>
          <p14:tracePt t="73923" x="6648450" y="4216400"/>
          <p14:tracePt t="73940" x="6692900" y="4311650"/>
          <p14:tracePt t="73956" x="6680200" y="4375150"/>
          <p14:tracePt t="73974" x="6654800" y="4400550"/>
          <p14:tracePt t="74174" x="6642100" y="4387850"/>
          <p14:tracePt t="74182" x="6629400" y="4375150"/>
          <p14:tracePt t="74193" x="6610350" y="4368800"/>
          <p14:tracePt t="74207" x="6578600" y="4330700"/>
          <p14:tracePt t="74223" x="6534150" y="4273550"/>
          <p14:tracePt t="74240" x="6489700" y="4235450"/>
          <p14:tracePt t="74257" x="6432550" y="4203700"/>
          <p14:tracePt t="74275" x="6381750" y="4184650"/>
          <p14:tracePt t="74290" x="6350000" y="4165600"/>
          <p14:tracePt t="74306" x="6318250" y="4133850"/>
          <p14:tracePt t="74325" x="6311900" y="4095750"/>
          <p14:tracePt t="74342" x="6318250" y="4051300"/>
          <p14:tracePt t="74357" x="6324600" y="4044950"/>
          <p14:tracePt t="74438" x="6324600" y="4038600"/>
          <p14:tracePt t="74446" x="6324600" y="4032250"/>
          <p14:tracePt t="74460" x="6330950" y="4025900"/>
          <p14:tracePt t="74606" x="6330950" y="4013200"/>
          <p14:tracePt t="74614" x="6324600" y="4000500"/>
          <p14:tracePt t="74623" x="6311900" y="3975100"/>
          <p14:tracePt t="74640" x="6292850" y="3930650"/>
          <p14:tracePt t="74656" x="6292850" y="3898900"/>
          <p14:tracePt t="74673" x="6292850" y="3867150"/>
          <p14:tracePt t="74690" x="6286500" y="3841750"/>
          <p14:tracePt t="74706" x="6286500" y="3803650"/>
          <p14:tracePt t="74726" x="6311900" y="3746500"/>
          <p14:tracePt t="74740" x="6337300" y="3733800"/>
          <p14:tracePt t="74757" x="6419850" y="3714750"/>
          <p14:tracePt t="74775" x="6654800" y="3714750"/>
          <p14:tracePt t="74791" x="6813550" y="3708400"/>
          <p14:tracePt t="74806" x="6915150" y="3721100"/>
          <p14:tracePt t="74823" x="6953250" y="3765550"/>
          <p14:tracePt t="74841" x="6978650" y="3841750"/>
          <p14:tracePt t="74857" x="6991350" y="3937000"/>
          <p14:tracePt t="74873" x="6953250" y="4051300"/>
          <p14:tracePt t="74890" x="6889750" y="4095750"/>
          <p14:tracePt t="74907" x="6832600" y="4114800"/>
          <p14:tracePt t="74923" x="6756400" y="4114800"/>
          <p14:tracePt t="74944" x="6635750" y="4114800"/>
          <p14:tracePt t="74960" x="6527800" y="4070350"/>
          <p14:tracePt t="74973" x="6464300" y="4051300"/>
          <p14:tracePt t="74990" x="6350000" y="4006850"/>
          <p14:tracePt t="75006" x="6216650" y="3905250"/>
          <p14:tracePt t="75025" x="6197600" y="3835400"/>
          <p14:tracePt t="75040" x="6203950" y="3771900"/>
          <p14:tracePt t="75056" x="6235700" y="3733800"/>
          <p14:tracePt t="75075" x="6299200" y="3689350"/>
          <p14:tracePt t="75092" x="6400800" y="3670300"/>
          <p14:tracePt t="75106" x="6508750" y="3676650"/>
          <p14:tracePt t="75123" x="6597650" y="3708400"/>
          <p14:tracePt t="75140" x="6667500" y="3759200"/>
          <p14:tracePt t="75159" x="6737350" y="3854450"/>
          <p14:tracePt t="75173" x="6724650" y="3886200"/>
          <p14:tracePt t="75190" x="6686550" y="3924300"/>
          <p14:tracePt t="75210" x="6610350" y="3943350"/>
          <p14:tracePt t="75223" x="6540500" y="3943350"/>
          <p14:tracePt t="75242" x="6477000" y="3911600"/>
          <p14:tracePt t="75256" x="6426200" y="3873500"/>
          <p14:tracePt t="75275" x="6400800" y="3829050"/>
          <p14:tracePt t="75290" x="6388100" y="3797300"/>
          <p14:tracePt t="75306" x="6388100" y="3784600"/>
          <p14:tracePt t="75323" x="6419850" y="3765550"/>
          <p14:tracePt t="75339" x="6451600" y="3752850"/>
          <p14:tracePt t="75356" x="6534150" y="3746500"/>
          <p14:tracePt t="75375" x="6667500" y="3771900"/>
          <p14:tracePt t="75391" x="6724650" y="3816350"/>
          <p14:tracePt t="75410" x="6756400" y="3873500"/>
          <p14:tracePt t="75423" x="6756400" y="3937000"/>
          <p14:tracePt t="75440" x="6686550" y="3975100"/>
          <p14:tracePt t="75461" x="6584950" y="4006850"/>
          <p14:tracePt t="75475" x="6496050" y="4000500"/>
          <p14:tracePt t="75490" x="6438900" y="4000500"/>
          <p14:tracePt t="75493" x="6445250" y="4000500"/>
          <p14:tracePt t="75508" x="6432550" y="3981450"/>
          <p14:tracePt t="75525" x="6407150" y="3937000"/>
          <p14:tracePt t="75530" x="6407150" y="3911600"/>
          <p14:tracePt t="75544" x="6413500" y="3854450"/>
          <p14:tracePt t="75556" x="6432550" y="3841750"/>
          <p14:tracePt t="75573" x="6489700" y="3822700"/>
          <p14:tracePt t="75592" x="6616700" y="3822700"/>
          <p14:tracePt t="75606" x="6692900" y="3822700"/>
          <p14:tracePt t="75623" x="6724650" y="3860800"/>
          <p14:tracePt t="75640" x="6731000" y="3905250"/>
          <p14:tracePt t="75656" x="6705600" y="3949700"/>
          <p14:tracePt t="75673" x="6648450" y="3981450"/>
          <p14:tracePt t="75690" x="6572250" y="4013200"/>
          <p14:tracePt t="75707" x="6483350" y="4013200"/>
          <p14:tracePt t="75723" x="6432550" y="4013200"/>
          <p14:tracePt t="75740" x="6413500" y="4013200"/>
          <p14:tracePt t="75756" x="6413500" y="3987800"/>
          <p14:tracePt t="75775" x="6432550" y="3911600"/>
          <p14:tracePt t="75790" x="6457950" y="3892550"/>
          <p14:tracePt t="75806" x="6534150" y="3867150"/>
          <p14:tracePt t="75824" x="6559550" y="3860800"/>
          <p14:tracePt t="75839" x="6565900" y="3860800"/>
          <p14:tracePt t="75873" x="6559550" y="3873500"/>
          <p14:tracePt t="75890" x="6546850" y="3911600"/>
          <p14:tracePt t="75907" x="6540500" y="3937000"/>
          <p14:tracePt t="75923" x="6534150" y="3949700"/>
          <p14:tracePt t="75940" x="6534150" y="3962400"/>
          <p14:tracePt t="76194" x="6527800" y="3962400"/>
          <p14:tracePt t="76198" x="6521450" y="3975100"/>
          <p14:tracePt t="76215" x="6508750" y="3987800"/>
          <p14:tracePt t="76226" x="6496050" y="3994150"/>
          <p14:tracePt t="76240" x="6496050" y="4000500"/>
          <p14:tracePt t="76310" x="6496050" y="3994150"/>
          <p14:tracePt t="76568" x="6489700" y="3994150"/>
          <p14:tracePt t="76702" x="6483350" y="4000500"/>
          <p14:tracePt t="76714" x="6464300" y="4006850"/>
          <p14:tracePt t="76723" x="6457950" y="4013200"/>
          <p14:tracePt t="76743" x="6426200" y="4025900"/>
          <p14:tracePt t="76809" x="6419850" y="4025900"/>
          <p14:tracePt t="76886" x="6426200" y="4025900"/>
          <p14:tracePt t="76906" x="6438900" y="4006850"/>
          <p14:tracePt t="76923" x="6451600" y="3981450"/>
          <p14:tracePt t="76945" x="6457950" y="3975100"/>
          <p14:tracePt t="77009" x="6451600" y="3975100"/>
          <p14:tracePt t="77070" x="6451600" y="3962400"/>
          <p14:tracePt t="77078" x="6451600" y="3949700"/>
          <p14:tracePt t="77090" x="6451600" y="3943350"/>
          <p14:tracePt t="77127" x="6451600" y="3937000"/>
          <p14:tracePt t="77140" x="6451600" y="3930650"/>
          <p14:tracePt t="77156" x="6464300" y="3911600"/>
          <p14:tracePt t="77174" x="6502400" y="3898900"/>
          <p14:tracePt t="77190" x="6540500" y="3892550"/>
          <p14:tracePt t="77211" x="6546850" y="3892550"/>
          <p14:tracePt t="77223" x="6546850" y="3937000"/>
          <p14:tracePt t="77240" x="6521450" y="4006850"/>
          <p14:tracePt t="77258" x="6489700" y="4051300"/>
          <p14:tracePt t="77276" x="6470650" y="4057650"/>
          <p14:tracePt t="77290" x="6464300" y="4064000"/>
          <p14:tracePt t="77326" x="6464300" y="4051300"/>
          <p14:tracePt t="77342" x="6464300" y="4019550"/>
          <p14:tracePt t="77407" x="6464300" y="4025900"/>
          <p14:tracePt t="77415" x="6464300" y="4051300"/>
          <p14:tracePt t="77423" x="6457950" y="4083050"/>
          <p14:tracePt t="77440" x="6419850" y="4146550"/>
          <p14:tracePt t="77459" x="6381750" y="4197350"/>
          <p14:tracePt t="77473" x="6356350" y="4229100"/>
          <p14:tracePt t="77493" x="6318250" y="4241800"/>
          <p14:tracePt t="77507" x="6299200" y="4248150"/>
          <p14:tracePt t="77525" x="6280150" y="4248150"/>
          <p14:tracePt t="77539" x="6267450" y="4248150"/>
          <p14:tracePt t="77556" x="6248400" y="4235450"/>
          <p14:tracePt t="77578" x="6191250" y="4203700"/>
          <p14:tracePt t="77593" x="6146800" y="4184650"/>
          <p14:tracePt t="77606" x="6108700" y="4178300"/>
          <p14:tracePt t="77623" x="6096000" y="4165600"/>
          <p14:tracePt t="77640" x="6089650" y="4165600"/>
          <p14:tracePt t="77673" x="6089650" y="4152900"/>
          <p14:tracePt t="77694" x="6089650" y="4140200"/>
          <p14:tracePt t="77706" x="6089650" y="4133850"/>
          <p14:tracePt t="77725" x="6096000" y="4121150"/>
          <p14:tracePt t="77740" x="6096000" y="4108450"/>
          <p14:tracePt t="77756" x="6096000" y="4089400"/>
          <p14:tracePt t="77759" x="6102350" y="4076700"/>
          <p14:tracePt t="77775" x="6102350" y="4064000"/>
          <p14:tracePt t="77790" x="6108700" y="4064000"/>
          <p14:tracePt t="77823" x="6108700" y="4057650"/>
          <p14:tracePt t="77935" x="6108700" y="4051300"/>
          <p14:tracePt t="78216" x="6108700" y="4044950"/>
          <p14:tracePt t="78226" x="6108700" y="4038600"/>
          <p14:tracePt t="78422" x="6108700" y="4032250"/>
          <p14:tracePt t="78448" x="6121400" y="4032250"/>
          <p14:tracePt t="78454" x="6146800" y="4013200"/>
          <p14:tracePt t="78465" x="6197600" y="4000500"/>
          <p14:tracePt t="78475" x="6242050" y="3981450"/>
          <p14:tracePt t="78490" x="6343650" y="3949700"/>
          <p14:tracePt t="78507" x="6489700" y="3924300"/>
          <p14:tracePt t="78525" x="6597650" y="3898900"/>
          <p14:tracePt t="78540" x="6699250" y="3892550"/>
          <p14:tracePt t="78556" x="6769100" y="3873500"/>
          <p14:tracePt t="78558" x="6788150" y="3873500"/>
          <p14:tracePt t="78573" x="6807200" y="3873500"/>
          <p14:tracePt t="78593" x="6883400" y="3886200"/>
          <p14:tracePt t="78607" x="6934200" y="3892550"/>
          <p14:tracePt t="78623" x="6972300" y="3892550"/>
          <p14:tracePt t="78640" x="6985000" y="3892550"/>
          <p14:tracePt t="78718" x="6985000" y="3898900"/>
          <p14:tracePt t="78744" x="6972300" y="3898900"/>
          <p14:tracePt t="78751" x="6946900" y="3905250"/>
          <p14:tracePt t="78758" x="6902450" y="3917950"/>
          <p14:tracePt t="78775" x="6788150" y="3949700"/>
          <p14:tracePt t="78790" x="6686550" y="3987800"/>
          <p14:tracePt t="78806" x="6540500" y="3994150"/>
          <p14:tracePt t="78823" x="6451600" y="4006850"/>
          <p14:tracePt t="78841" x="6362700" y="4019550"/>
          <p14:tracePt t="78856" x="6311900" y="4025900"/>
          <p14:tracePt t="78873" x="6280150" y="4025900"/>
          <p14:tracePt t="78983" x="6286500" y="4025900"/>
          <p14:tracePt t="78993" x="6305550" y="4025900"/>
          <p14:tracePt t="78998" x="6324600" y="4025900"/>
          <p14:tracePt t="79008" x="6330950" y="4025900"/>
          <p14:tracePt t="79026" x="6343650" y="4032250"/>
          <p14:tracePt t="79039" x="6343650" y="4051300"/>
          <p14:tracePt t="79056" x="6337300" y="4083050"/>
          <p14:tracePt t="79073" x="6286500" y="4127500"/>
          <p14:tracePt t="79093" x="6210300" y="4159250"/>
          <p14:tracePt t="79106" x="6153150" y="4178300"/>
          <p14:tracePt t="79123" x="6121400" y="4210050"/>
          <p14:tracePt t="79140" x="6096000" y="4222750"/>
          <p14:tracePt t="79157" x="6089650" y="4229100"/>
          <p14:tracePt t="79163" x="6083300" y="4229100"/>
          <p14:tracePt t="79173" x="6076950" y="4229100"/>
          <p14:tracePt t="79207" x="6076950" y="4235450"/>
          <p14:tracePt t="79287" x="6076950" y="4229100"/>
          <p14:tracePt t="79306" x="6127750" y="4222750"/>
          <p14:tracePt t="79323" x="6248400" y="4216400"/>
          <p14:tracePt t="79340" x="6419850" y="4210050"/>
          <p14:tracePt t="79342" x="6508750" y="4203700"/>
          <p14:tracePt t="79356" x="6591300" y="4203700"/>
          <p14:tracePt t="79374" x="6851650" y="4197350"/>
          <p14:tracePt t="79390" x="6915150" y="4203700"/>
          <p14:tracePt t="79407" x="6927850" y="4210050"/>
          <p14:tracePt t="79443" x="6927850" y="4222750"/>
          <p14:tracePt t="79459" x="6845300" y="4248150"/>
          <p14:tracePt t="79473" x="6750050" y="4292600"/>
          <p14:tracePt t="79493" x="6635750" y="4324350"/>
          <p14:tracePt t="79509" x="6489700" y="4368800"/>
          <p14:tracePt t="79526" x="6375400" y="4425950"/>
          <p14:tracePt t="79540" x="6273800" y="4438650"/>
          <p14:tracePt t="79557" x="6216650" y="4445000"/>
          <p14:tracePt t="79559" x="6197600" y="4451350"/>
          <p14:tracePt t="79574" x="6191250" y="4451350"/>
          <p14:tracePt t="79593" x="6184900" y="4457700"/>
          <p14:tracePt t="79664" x="6191250" y="4457700"/>
          <p14:tracePt t="79678" x="6191250" y="4451350"/>
          <p14:tracePt t="79831" x="6191250" y="4445000"/>
          <p14:tracePt t="79846" x="6197600" y="4445000"/>
          <p14:tracePt t="80278" x="6203950" y="4445000"/>
          <p14:tracePt t="80870" x="6197600" y="4445000"/>
          <p14:tracePt t="80963" x="6203950" y="4445000"/>
          <p14:tracePt t="81110" x="6203950" y="4438650"/>
          <p14:tracePt t="81159" x="6203950" y="4432300"/>
          <p14:tracePt t="81176" x="6210300" y="4432300"/>
          <p14:tracePt t="81183" x="6248400" y="4432300"/>
          <p14:tracePt t="81197" x="6280150" y="4432300"/>
          <p14:tracePt t="81207" x="6299200" y="4445000"/>
          <p14:tracePt t="81478" x="6273800" y="4438650"/>
          <p14:tracePt t="81487" x="6242050" y="4438650"/>
          <p14:tracePt t="81507" x="6172200" y="4438650"/>
          <p14:tracePt t="81525" x="6070600" y="4400550"/>
          <p14:tracePt t="81540" x="5949950" y="4356100"/>
          <p14:tracePt t="81556" x="5854700" y="4349750"/>
          <p14:tracePt t="81576" x="5765800" y="4349750"/>
          <p14:tracePt t="81590" x="5759450" y="4349750"/>
          <p14:tracePt t="81606" x="5753100" y="4349750"/>
          <p14:tracePt t="81623" x="5746750" y="4349750"/>
          <p14:tracePt t="81751" x="5740400" y="4349750"/>
          <p14:tracePt t="81758" x="5734050" y="4356100"/>
          <p14:tracePt t="81775" x="5715000" y="4362450"/>
          <p14:tracePt t="81806" x="5708650" y="4362450"/>
          <p14:tracePt t="81886" x="5702300" y="4362450"/>
          <p14:tracePt t="81911" x="5695950" y="4362450"/>
          <p14:tracePt t="81919" x="5689600" y="4349750"/>
          <p14:tracePt t="81926" x="5676900" y="4343400"/>
          <p14:tracePt t="81940" x="5657850" y="4330700"/>
          <p14:tracePt t="81957" x="5632450" y="4311650"/>
          <p14:tracePt t="81973" x="5619750" y="430530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Text Box 2">
            <a:extLst>
              <a:ext uri="{FF2B5EF4-FFF2-40B4-BE49-F238E27FC236}">
                <a16:creationId xmlns:a16="http://schemas.microsoft.com/office/drawing/2014/main" id="{7111FF4E-C7CB-4F5D-85E9-613D945A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28.26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>
                <a:latin typeface="Times New Roman" panose="02020603050405020304" pitchFamily="18" charset="0"/>
              </a:rPr>
              <a:t>H.323 example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7AC41222-0F28-46CD-BEE9-3083EAD8CE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6884" name="Rectangle 4">
            <a:extLst>
              <a:ext uri="{FF2B5EF4-FFF2-40B4-BE49-F238E27FC236}">
                <a16:creationId xmlns:a16="http://schemas.microsoft.com/office/drawing/2014/main" id="{F0B3F8BF-3652-40A6-B7F4-63DB47BD38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6885" name="Rectangle 5">
            <a:extLst>
              <a:ext uri="{FF2B5EF4-FFF2-40B4-BE49-F238E27FC236}">
                <a16:creationId xmlns:a16="http://schemas.microsoft.com/office/drawing/2014/main" id="{38228F96-1AFB-4A54-A02F-C3633DC648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6886" name="Rectangle 6">
            <a:extLst>
              <a:ext uri="{FF2B5EF4-FFF2-40B4-BE49-F238E27FC236}">
                <a16:creationId xmlns:a16="http://schemas.microsoft.com/office/drawing/2014/main" id="{201774D3-76AB-4A1B-B289-0C48A9FF0E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6887" name="Rectangle 7">
            <a:extLst>
              <a:ext uri="{FF2B5EF4-FFF2-40B4-BE49-F238E27FC236}">
                <a16:creationId xmlns:a16="http://schemas.microsoft.com/office/drawing/2014/main" id="{8D2DFB7A-77E2-4209-AF13-C9F48D7DAE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6888" name="Rectangle 8">
            <a:extLst>
              <a:ext uri="{FF2B5EF4-FFF2-40B4-BE49-F238E27FC236}">
                <a16:creationId xmlns:a16="http://schemas.microsoft.com/office/drawing/2014/main" id="{062C9FE3-0F50-4FAB-9A40-66E8822DC74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sp>
        <p:nvSpPr>
          <p:cNvPr id="506889" name="Rectangle 9">
            <a:extLst>
              <a:ext uri="{FF2B5EF4-FFF2-40B4-BE49-F238E27FC236}">
                <a16:creationId xmlns:a16="http://schemas.microsoft.com/office/drawing/2014/main" id="{9C554401-CF67-4CAB-BC98-5561C4C604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ko-KR" altLang="ko-KR" sz="2400" b="0"/>
          </a:p>
        </p:txBody>
      </p:sp>
      <p:pic>
        <p:nvPicPr>
          <p:cNvPr id="506890" name="Picture 10">
            <a:extLst>
              <a:ext uri="{FF2B5EF4-FFF2-40B4-BE49-F238E27FC236}">
                <a16:creationId xmlns:a16="http://schemas.microsoft.com/office/drawing/2014/main" id="{63936B83-5FA9-4B8E-9E9B-77B4197A0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941388"/>
            <a:ext cx="6399212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89"/>
    </mc:Choice>
    <mc:Fallback>
      <p:transition spd="slow" advTm="27289"/>
    </mc:Fallback>
  </mc:AlternateContent>
  <p:extLst>
    <p:ext uri="{3A86A75C-4F4B-4683-9AE1-C65F6400EC91}">
      <p14:laserTraceLst xmlns:p14="http://schemas.microsoft.com/office/powerpoint/2010/main">
        <p14:tracePtLst>
          <p14:tracePt t="607" x="5346700" y="5384800"/>
          <p14:tracePt t="616" x="5295900" y="5359400"/>
          <p14:tracePt t="628" x="5251450" y="5321300"/>
          <p14:tracePt t="648" x="5168900" y="5200650"/>
          <p14:tracePt t="664" x="5067300" y="5003800"/>
          <p14:tracePt t="680" x="4997450" y="4870450"/>
          <p14:tracePt t="695" x="4902200" y="4730750"/>
          <p14:tracePt t="714" x="4794250" y="4597400"/>
          <p14:tracePt t="728" x="4718050" y="4483100"/>
          <p14:tracePt t="744" x="4673600" y="4400550"/>
          <p14:tracePt t="761" x="4679950" y="4356100"/>
          <p14:tracePt t="780" x="4705350" y="4318000"/>
          <p14:tracePt t="794" x="4762500" y="4286250"/>
          <p14:tracePt t="811" x="4838700" y="4267200"/>
          <p14:tracePt t="828" x="4953000" y="4298950"/>
          <p14:tracePt t="844" x="4959350" y="4292600"/>
          <p14:tracePt t="967" x="4965700" y="4292600"/>
          <p14:tracePt t="976" x="4984750" y="4241800"/>
          <p14:tracePt t="995" x="4921250" y="4108450"/>
          <p14:tracePt t="1011" x="4699000" y="3962400"/>
          <p14:tracePt t="1031" x="4254500" y="3670300"/>
          <p14:tracePt t="1044" x="4057650" y="3530600"/>
          <p14:tracePt t="1061" x="3638550" y="3257550"/>
          <p14:tracePt t="1078" x="3181350" y="2984500"/>
          <p14:tracePt t="1094" x="2730500" y="2705100"/>
          <p14:tracePt t="1099" x="2533650" y="2571750"/>
          <p14:tracePt t="1112" x="2247900" y="2381250"/>
          <p14:tracePt t="1131" x="2063750" y="2254250"/>
          <p14:tracePt t="1144" x="1981200" y="2190750"/>
          <p14:tracePt t="1161" x="1955800" y="2159000"/>
          <p14:tracePt t="1177" x="1943100" y="2146300"/>
          <p14:tracePt t="1194" x="1949450" y="2139950"/>
          <p14:tracePt t="1214" x="1968500" y="2114550"/>
          <p14:tracePt t="1228" x="1993900" y="2082800"/>
          <p14:tracePt t="1244" x="2025650" y="2044700"/>
          <p14:tracePt t="1261" x="2057400" y="2006600"/>
          <p14:tracePt t="1278" x="2089150" y="1974850"/>
          <p14:tracePt t="1296" x="2127250" y="1917700"/>
          <p14:tracePt t="1311" x="2133600" y="1905000"/>
          <p14:tracePt t="1328" x="2139950" y="1879600"/>
          <p14:tracePt t="1344" x="2152650" y="1835150"/>
          <p14:tracePt t="1361" x="2178050" y="1803400"/>
          <p14:tracePt t="1378" x="2203450" y="1765300"/>
          <p14:tracePt t="1399" x="2247900" y="1739900"/>
          <p14:tracePt t="1411" x="2317750" y="1708150"/>
          <p14:tracePt t="1428" x="2444750" y="1689100"/>
          <p14:tracePt t="1444" x="2635250" y="1689100"/>
          <p14:tracePt t="1464" x="3073400" y="1701800"/>
          <p14:tracePt t="1478" x="3244850" y="1701800"/>
          <p14:tracePt t="1495" x="3771900" y="1714500"/>
          <p14:tracePt t="1513" x="4051300" y="1714500"/>
          <p14:tracePt t="1528" x="4318000" y="1720850"/>
          <p14:tracePt t="1544" x="4527550" y="1720850"/>
          <p14:tracePt t="1562" x="4667250" y="1733550"/>
          <p14:tracePt t="1578" x="4743450" y="1758950"/>
          <p14:tracePt t="1611" x="4749800" y="1758950"/>
          <p14:tracePt t="1649" x="4756150" y="1758950"/>
          <p14:tracePt t="1661" x="4781550" y="1758950"/>
          <p14:tracePt t="1678" x="4876800" y="1758950"/>
          <p14:tracePt t="1695" x="5022850" y="1765300"/>
          <p14:tracePt t="1713" x="5073650" y="1771650"/>
          <p14:tracePt t="1728" x="5080000" y="1778000"/>
          <p14:tracePt t="1744" x="5048250" y="1778000"/>
          <p14:tracePt t="1762" x="4933950" y="1822450"/>
          <p14:tracePt t="1779" x="4718050" y="1892300"/>
          <p14:tracePt t="1794" x="4413250" y="1962150"/>
          <p14:tracePt t="1811" x="4019550" y="1962150"/>
          <p14:tracePt t="1828" x="3632200" y="1955800"/>
          <p14:tracePt t="1844" x="3251200" y="1936750"/>
          <p14:tracePt t="1861" x="2921000" y="1892300"/>
          <p14:tracePt t="1881" x="2565400" y="1828800"/>
          <p14:tracePt t="1894" x="2476500" y="1809750"/>
          <p14:tracePt t="1910" x="2343150" y="1784350"/>
          <p14:tracePt t="1916" x="2305050" y="1765300"/>
          <p14:tracePt t="1919" x="2266950" y="1752600"/>
          <p14:tracePt t="1927" x="2241550" y="1733550"/>
          <p14:tracePt t="1944" x="2228850" y="1720850"/>
          <p14:tracePt t="1963" x="2222500" y="1714500"/>
          <p14:tracePt t="1978" x="2216150" y="1708150"/>
          <p14:tracePt t="1995" x="2178050" y="1708150"/>
          <p14:tracePt t="2012" x="2076450" y="1701800"/>
          <p14:tracePt t="2027" x="1905000" y="1701800"/>
          <p14:tracePt t="2044" x="1727200" y="1695450"/>
          <p14:tracePt t="2061" x="1593850" y="1695450"/>
          <p14:tracePt t="2078" x="1504950" y="1708150"/>
          <p14:tracePt t="2094" x="1460500" y="1733550"/>
          <p14:tracePt t="2111" x="1428750" y="1790700"/>
          <p14:tracePt t="2128" x="1390650" y="1892300"/>
          <p14:tracePt t="2149" x="1352550" y="1930400"/>
          <p14:tracePt t="2163" x="1295400" y="1955800"/>
          <p14:tracePt t="2181" x="1231900" y="1974850"/>
          <p14:tracePt t="2194" x="1136650" y="1962150"/>
          <p14:tracePt t="2213" x="1047750" y="1930400"/>
          <p14:tracePt t="2228" x="1016000" y="1879600"/>
          <p14:tracePt t="2245" x="939800" y="1778000"/>
          <p14:tracePt t="2261" x="889000" y="1631950"/>
          <p14:tracePt t="2279" x="844550" y="1447800"/>
          <p14:tracePt t="2296" x="857250" y="1365250"/>
          <p14:tracePt t="2312" x="876300" y="1308100"/>
          <p14:tracePt t="2328" x="977900" y="1162050"/>
          <p14:tracePt t="2344" x="1060450" y="1054100"/>
          <p14:tracePt t="2361" x="1162050" y="990600"/>
          <p14:tracePt t="2378" x="1339850" y="933450"/>
          <p14:tracePt t="2398" x="1530350" y="895350"/>
          <p14:tracePt t="2411" x="1727200" y="869950"/>
          <p14:tracePt t="2428" x="1873250" y="869950"/>
          <p14:tracePt t="2446" x="1968500" y="908050"/>
          <p14:tracePt t="2463" x="2063750" y="977900"/>
          <p14:tracePt t="2467" x="2101850" y="1035050"/>
          <p14:tracePt t="2478" x="2146300" y="1104900"/>
          <p14:tracePt t="2495" x="2228850" y="1339850"/>
          <p14:tracePt t="2512" x="2286000" y="1543050"/>
          <p14:tracePt t="2530" x="2305050" y="1739900"/>
          <p14:tracePt t="2544" x="2305050" y="1905000"/>
          <p14:tracePt t="2561" x="2266950" y="2006600"/>
          <p14:tracePt t="2578" x="2203450" y="2089150"/>
          <p14:tracePt t="2594" x="2120900" y="2159000"/>
          <p14:tracePt t="2611" x="2025650" y="2209800"/>
          <p14:tracePt t="2631" x="1924050" y="2228850"/>
          <p14:tracePt t="2644" x="1841500" y="2203450"/>
          <p14:tracePt t="2661" x="1752600" y="2139950"/>
          <p14:tracePt t="2678" x="1631950" y="2044700"/>
          <p14:tracePt t="2696" x="1492250" y="1892300"/>
          <p14:tracePt t="2713" x="1460500" y="1758950"/>
          <p14:tracePt t="2728" x="1447800" y="1612900"/>
          <p14:tracePt t="2744" x="1473200" y="1447800"/>
          <p14:tracePt t="2761" x="1504950" y="1263650"/>
          <p14:tracePt t="2780" x="1555750" y="1117600"/>
          <p14:tracePt t="2794" x="1644650" y="1016000"/>
          <p14:tracePt t="2811" x="1739900" y="927100"/>
          <p14:tracePt t="2828" x="1905000" y="869950"/>
          <p14:tracePt t="2844" x="2038350" y="857250"/>
          <p14:tracePt t="2865" x="2184400" y="920750"/>
          <p14:tracePt t="2878" x="2235200" y="958850"/>
          <p14:tracePt t="2882" x="2298700" y="1016000"/>
          <p14:tracePt t="2909" x="2425700" y="1231900"/>
          <p14:tracePt t="2917" x="2432050" y="1308100"/>
          <p14:tracePt t="2928" x="2406650" y="1466850"/>
          <p14:tracePt t="2944" x="2343150" y="1606550"/>
          <p14:tracePt t="2963" x="2228850" y="1739900"/>
          <p14:tracePt t="2978" x="2070100" y="1841500"/>
          <p14:tracePt t="2994" x="1911350" y="1885950"/>
          <p14:tracePt t="3012" x="1778000" y="1911350"/>
          <p14:tracePt t="3027" x="1657350" y="1924050"/>
          <p14:tracePt t="3044" x="1581150" y="1892300"/>
          <p14:tracePt t="3061" x="1543050" y="1803400"/>
          <p14:tracePt t="3078" x="1517650" y="1670050"/>
          <p14:tracePt t="3094" x="1517650" y="1536700"/>
          <p14:tracePt t="3099" x="1524000" y="1460500"/>
          <p14:tracePt t="3111" x="1555750" y="1308100"/>
          <p14:tracePt t="3128" x="1625600" y="1231900"/>
          <p14:tracePt t="3149" x="1733550" y="1187450"/>
          <p14:tracePt t="3156" x="1803400" y="1162050"/>
          <p14:tracePt t="3161" x="1892300" y="1162050"/>
          <p14:tracePt t="3182" x="2063750" y="1200150"/>
          <p14:tracePt t="3195" x="2178050" y="1352550"/>
          <p14:tracePt t="3214" x="2241550" y="1543050"/>
          <p14:tracePt t="3228" x="2266950" y="1708150"/>
          <p14:tracePt t="3244" x="2286000" y="1847850"/>
          <p14:tracePt t="3261" x="2292350" y="1898650"/>
          <p14:tracePt t="3278" x="2343150" y="1924050"/>
          <p14:tracePt t="3294" x="2495550" y="1955800"/>
          <p14:tracePt t="3311" x="2762250" y="1974850"/>
          <p14:tracePt t="3328" x="3403600" y="1981200"/>
          <p14:tracePt t="3344" x="3975100" y="1993900"/>
          <p14:tracePt t="3361" x="4635500" y="2032000"/>
          <p14:tracePt t="3381" x="5251450" y="2044700"/>
          <p14:tracePt t="3398" x="5778500" y="2051050"/>
          <p14:tracePt t="3411" x="6203950" y="2076450"/>
          <p14:tracePt t="3428" x="6527800" y="2089150"/>
          <p14:tracePt t="3445" x="6794500" y="2082800"/>
          <p14:tracePt t="3463" x="6985000" y="2076450"/>
          <p14:tracePt t="3478" x="7099300" y="2070100"/>
          <p14:tracePt t="3496" x="7162800" y="2044700"/>
          <p14:tracePt t="3511" x="7169150" y="2044700"/>
          <p14:tracePt t="3529" x="7181850" y="2038350"/>
          <p14:tracePt t="3544" x="7219950" y="2025650"/>
          <p14:tracePt t="3561" x="7289800" y="2006600"/>
          <p14:tracePt t="3578" x="7353300" y="1987550"/>
          <p14:tracePt t="3594" x="7378700" y="1974850"/>
          <p14:tracePt t="3696" x="7378700" y="1968500"/>
          <p14:tracePt t="3704" x="7385050" y="1962150"/>
          <p14:tracePt t="3756" x="7385050" y="1955800"/>
          <p14:tracePt t="3759" x="7391400" y="1949450"/>
          <p14:tracePt t="3773" x="7404100" y="1943100"/>
          <p14:tracePt t="3779" x="7416800" y="1936750"/>
          <p14:tracePt t="3795" x="7429500" y="1924050"/>
          <p14:tracePt t="3812" x="7442200" y="1911350"/>
          <p14:tracePt t="3829" x="7461250" y="1892300"/>
          <p14:tracePt t="3845" x="7467600" y="1885950"/>
          <p14:tracePt t="3907" x="7423150" y="1879600"/>
          <p14:tracePt t="3917" x="7391400" y="1879600"/>
          <p14:tracePt t="3931" x="7315200" y="1873250"/>
          <p14:tracePt t="3945" x="7251700" y="1828800"/>
          <p14:tracePt t="3965" x="7194550" y="1765300"/>
          <p14:tracePt t="3970" x="7162800" y="1720850"/>
          <p14:tracePt t="3978" x="7131050" y="1689100"/>
          <p14:tracePt t="3994" x="7112000" y="1631950"/>
          <p14:tracePt t="4012" x="7124700" y="1593850"/>
          <p14:tracePt t="4029" x="7137400" y="1574800"/>
          <p14:tracePt t="4045" x="7162800" y="1581150"/>
          <p14:tracePt t="4061" x="7181850" y="1555750"/>
          <p14:tracePt t="4078" x="7239000" y="1530350"/>
          <p14:tracePt t="4085" x="7270750" y="1517650"/>
          <p14:tracePt t="4090" x="7296150" y="1511300"/>
          <p14:tracePt t="4111" x="7366000" y="1498600"/>
          <p14:tracePt t="4132" x="7416800" y="1498600"/>
          <p14:tracePt t="4146" x="7461250" y="1504950"/>
          <p14:tracePt t="4161" x="7486650" y="1555750"/>
          <p14:tracePt t="4178" x="7512050" y="1631950"/>
          <p14:tracePt t="4194" x="7505700" y="1701800"/>
          <p14:tracePt t="4213" x="7505700" y="1790700"/>
          <p14:tracePt t="4228" x="7505700" y="1860550"/>
          <p14:tracePt t="4245" x="7505700" y="1898650"/>
          <p14:tracePt t="4296" x="7493000" y="1898650"/>
          <p14:tracePt t="4304" x="7480300" y="1905000"/>
          <p14:tracePt t="4317" x="7467600" y="1911350"/>
          <p14:tracePt t="4319" x="7454900" y="1911350"/>
          <p14:tracePt t="4328" x="7448550" y="1917700"/>
          <p14:tracePt t="4344" x="7442200" y="1917700"/>
          <p14:tracePt t="4753" x="7442200" y="1911350"/>
          <p14:tracePt t="4760" x="7442200" y="1898650"/>
          <p14:tracePt t="4778" x="7442200" y="1892300"/>
          <p14:tracePt t="4907" x="7429500" y="1892300"/>
          <p14:tracePt t="4916" x="7416800" y="1885950"/>
          <p14:tracePt t="4928" x="7391400" y="1873250"/>
          <p14:tracePt t="4947" x="7366000" y="1854200"/>
          <p14:tracePt t="4964" x="7340600" y="1835150"/>
          <p14:tracePt t="4980" x="7321550" y="1797050"/>
          <p14:tracePt t="4995" x="7308850" y="1739900"/>
          <p14:tracePt t="5011" x="7308850" y="1682750"/>
          <p14:tracePt t="5028" x="7308850" y="1619250"/>
          <p14:tracePt t="5044" x="7321550" y="1543050"/>
          <p14:tracePt t="5061" x="7353300" y="1492250"/>
          <p14:tracePt t="5078" x="7385050" y="1466850"/>
          <p14:tracePt t="5094" x="7435850" y="1441450"/>
          <p14:tracePt t="5097" x="7454900" y="1441450"/>
          <p14:tracePt t="5114" x="7512050" y="1435100"/>
          <p14:tracePt t="5128" x="7569200" y="1435100"/>
          <p14:tracePt t="5147" x="7607300" y="1435100"/>
          <p14:tracePt t="5161" x="7658100" y="1498600"/>
          <p14:tracePt t="5178" x="7683500" y="1587500"/>
          <p14:tracePt t="5195" x="7645400" y="1682750"/>
          <p14:tracePt t="5213" x="7556500" y="1771650"/>
          <p14:tracePt t="5218" x="7499350" y="1803400"/>
          <p14:tracePt t="5227" x="7429500" y="1828800"/>
          <p14:tracePt t="5244" x="7277100" y="1860550"/>
          <p14:tracePt t="5261" x="7143750" y="1873250"/>
          <p14:tracePt t="5278" x="7035800" y="1860550"/>
          <p14:tracePt t="5295" x="6965950" y="1835150"/>
          <p14:tracePt t="5311" x="6927850" y="1784350"/>
          <p14:tracePt t="5328" x="6915150" y="1676400"/>
          <p14:tracePt t="5344" x="6953250" y="1574800"/>
          <p14:tracePt t="5361" x="7023100" y="1466850"/>
          <p14:tracePt t="5378" x="7112000" y="1403350"/>
          <p14:tracePt t="5398" x="7219950" y="1352550"/>
          <p14:tracePt t="5411" x="7321550" y="1333500"/>
          <p14:tracePt t="5428" x="7404100" y="1333500"/>
          <p14:tracePt t="5445" x="7467600" y="1365250"/>
          <p14:tracePt t="5466" x="7518400" y="1485900"/>
          <p14:tracePt t="5480" x="7505700" y="1600200"/>
          <p14:tracePt t="5495" x="7454900" y="1714500"/>
          <p14:tracePt t="5513" x="7366000" y="1790700"/>
          <p14:tracePt t="5527" x="7258050" y="1828800"/>
          <p14:tracePt t="5544" x="7156450" y="1828800"/>
          <p14:tracePt t="5561" x="7061200" y="1809750"/>
          <p14:tracePt t="5578" x="7010400" y="1778000"/>
          <p14:tracePt t="5586" x="7004050" y="1752600"/>
          <p14:tracePt t="5594" x="6997700" y="1727200"/>
          <p14:tracePt t="5611" x="7016750" y="1638300"/>
          <p14:tracePt t="5632" x="7092950" y="1568450"/>
          <p14:tracePt t="5647" x="7194550" y="1511300"/>
          <p14:tracePt t="5661" x="7296150" y="1498600"/>
          <p14:tracePt t="5678" x="7346950" y="1511300"/>
          <p14:tracePt t="5695" x="7346950" y="1555750"/>
          <p14:tracePt t="5713" x="7315200" y="1676400"/>
          <p14:tracePt t="5728" x="7245350" y="1739900"/>
          <p14:tracePt t="5744" x="7137400" y="1784350"/>
          <p14:tracePt t="5761" x="6972300" y="1797050"/>
          <p14:tracePt t="5777" x="6781800" y="1797050"/>
          <p14:tracePt t="5794" x="6584950" y="1803400"/>
          <p14:tracePt t="5811" x="6343650" y="1803400"/>
          <p14:tracePt t="5828" x="6038850" y="1803400"/>
          <p14:tracePt t="5844" x="5715000" y="1771650"/>
          <p14:tracePt t="5866" x="5213350" y="1682750"/>
          <p14:tracePt t="5878" x="5080000" y="1663700"/>
          <p14:tracePt t="5909" x="4552950" y="1606550"/>
          <p14:tracePt t="5913" x="4432300" y="1600200"/>
          <p14:tracePt t="5920" x="4292600" y="1593850"/>
          <p14:tracePt t="5929" x="4159250" y="1593850"/>
          <p14:tracePt t="5944" x="3886200" y="1587500"/>
          <p14:tracePt t="5963" x="3613150" y="1587500"/>
          <p14:tracePt t="5979" x="3346450" y="1587500"/>
          <p14:tracePt t="5995" x="3092450" y="1587500"/>
          <p14:tracePt t="6011" x="2870200" y="1581150"/>
          <p14:tracePt t="6029" x="2673350" y="1600200"/>
          <p14:tracePt t="6044" x="2470150" y="1612900"/>
          <p14:tracePt t="6061" x="2260600" y="1638300"/>
          <p14:tracePt t="6078" x="2044700" y="1651000"/>
          <p14:tracePt t="6081" x="1943100" y="1657350"/>
          <p14:tracePt t="6094" x="1854200" y="1670050"/>
          <p14:tracePt t="6111" x="1689100" y="1689100"/>
          <p14:tracePt t="6128" x="1638300" y="1689100"/>
          <p14:tracePt t="6148" x="1631950" y="1689100"/>
          <p14:tracePt t="6352" x="1638300" y="1689100"/>
          <p14:tracePt t="6361" x="1682750" y="1689100"/>
          <p14:tracePt t="6381" x="1816100" y="1739900"/>
          <p14:tracePt t="6394" x="2019300" y="1790700"/>
          <p14:tracePt t="6412" x="2330450" y="1803400"/>
          <p14:tracePt t="6430" x="2749550" y="1816100"/>
          <p14:tracePt t="6444" x="3244850" y="1828800"/>
          <p14:tracePt t="6463" x="3714750" y="1841500"/>
          <p14:tracePt t="6479" x="4210050" y="1860550"/>
          <p14:tracePt t="6495" x="4432300" y="1866900"/>
          <p14:tracePt t="6512" x="4616450" y="1873250"/>
          <p14:tracePt t="6531" x="4686300" y="1873250"/>
          <p14:tracePt t="6553" x="4692650" y="1879600"/>
          <p14:tracePt t="6570" x="4692650" y="1873250"/>
          <p14:tracePt t="6578" x="4692650" y="1866900"/>
          <p14:tracePt t="6595" x="4705350" y="1847850"/>
          <p14:tracePt t="6616" x="4749800" y="1847850"/>
          <p14:tracePt t="6628" x="4756150" y="1847850"/>
          <p14:tracePt t="6647" x="4768850" y="1866900"/>
          <p14:tracePt t="6662" x="4756150" y="1898650"/>
          <p14:tracePt t="6680" x="4521200" y="1974850"/>
          <p14:tracePt t="6695" x="4400550" y="1981200"/>
          <p14:tracePt t="6713" x="3987800" y="1987550"/>
          <p14:tracePt t="6728" x="3708400" y="1987550"/>
          <p14:tracePt t="6744" x="3403600" y="1987550"/>
          <p14:tracePt t="6761" x="3136900" y="1993900"/>
          <p14:tracePt t="6780" x="2946400" y="2025650"/>
          <p14:tracePt t="6794" x="2851150" y="2032000"/>
          <p14:tracePt t="6811" x="2857500" y="2032000"/>
          <p14:tracePt t="6828" x="2895600" y="2044700"/>
          <p14:tracePt t="6844" x="3003550" y="2082800"/>
          <p14:tracePt t="6861" x="3168650" y="2178050"/>
          <p14:tracePt t="6878" x="3422650" y="2330450"/>
          <p14:tracePt t="6881" x="3556000" y="2393950"/>
          <p14:tracePt t="6908" x="4095750" y="2622550"/>
          <p14:tracePt t="6912" x="4286250" y="2673350"/>
          <p14:tracePt t="6928" x="4622800" y="2736850"/>
          <p14:tracePt t="6944" x="4972050" y="2768600"/>
          <p14:tracePt t="6963" x="5245100" y="2762250"/>
          <p14:tracePt t="6978" x="5505450" y="2762250"/>
          <p14:tracePt t="6995" x="5670550" y="2755900"/>
          <p14:tracePt t="7011" x="5734050" y="2762250"/>
          <p14:tracePt t="7031" x="5708650" y="2781300"/>
          <p14:tracePt t="7045" x="5619750" y="2832100"/>
          <p14:tracePt t="7062" x="5403850" y="2876550"/>
          <p14:tracePt t="7079" x="5003800" y="2908300"/>
          <p14:tracePt t="7095" x="4641850" y="2965450"/>
          <p14:tracePt t="7115" x="4171950" y="3048000"/>
          <p14:tracePt t="7131" x="3613150" y="3155950"/>
          <p14:tracePt t="7149" x="3130550" y="3232150"/>
          <p14:tracePt t="7161" x="2787650" y="3308350"/>
          <p14:tracePt t="7179" x="2559050" y="3378200"/>
          <p14:tracePt t="7194" x="2463800" y="3422650"/>
          <p14:tracePt t="7213" x="2444750" y="3435350"/>
          <p14:tracePt t="7228" x="2451100" y="3441700"/>
          <p14:tracePt t="7248" x="2527300" y="3479800"/>
          <p14:tracePt t="7262" x="2578100" y="3498850"/>
          <p14:tracePt t="7278" x="2679700" y="3530600"/>
          <p14:tracePt t="7296" x="2889250" y="3606800"/>
          <p14:tracePt t="7312" x="3067050" y="3663950"/>
          <p14:tracePt t="7328" x="3289300" y="3746500"/>
          <p14:tracePt t="7345" x="3594100" y="3835400"/>
          <p14:tracePt t="7367" x="3930650" y="3917950"/>
          <p14:tracePt t="7378" x="4286250" y="3949700"/>
          <p14:tracePt t="7401" x="4622800" y="4019550"/>
          <p14:tracePt t="7414" x="4895850" y="4108450"/>
          <p14:tracePt t="7428" x="5099050" y="4171950"/>
          <p14:tracePt t="7444" x="5245100" y="4184650"/>
          <p14:tracePt t="7464" x="5346700" y="4210050"/>
          <p14:tracePt t="7478" x="5365750" y="4216400"/>
          <p14:tracePt t="7495" x="5384800" y="4235450"/>
          <p14:tracePt t="7531" x="5359400" y="4235450"/>
          <p14:tracePt t="7544" x="5276850" y="4235450"/>
          <p14:tracePt t="7561" x="5162550" y="4229100"/>
          <p14:tracePt t="7578" x="5029200" y="4229100"/>
          <p14:tracePt t="7594" x="4927600" y="4229100"/>
          <p14:tracePt t="7611" x="4908550" y="4229100"/>
          <p14:tracePt t="7628" x="4933950" y="4229100"/>
          <p14:tracePt t="7648" x="5124450" y="4222750"/>
          <p14:tracePt t="7661" x="5226050" y="4222750"/>
          <p14:tracePt t="7678" x="5416550" y="4216400"/>
          <p14:tracePt t="7681" x="5505450" y="4222750"/>
          <p14:tracePt t="7694" x="5568950" y="4248150"/>
          <p14:tracePt t="7713" x="5632450" y="4337050"/>
          <p14:tracePt t="7729" x="5575300" y="4406900"/>
          <p14:tracePt t="7745" x="5378450" y="4445000"/>
          <p14:tracePt t="7761" x="5060950" y="4445000"/>
          <p14:tracePt t="7780" x="4718050" y="4445000"/>
          <p14:tracePt t="7794" x="4305300" y="4394200"/>
          <p14:tracePt t="7811" x="3905250" y="4292600"/>
          <p14:tracePt t="7828" x="3524250" y="4191000"/>
          <p14:tracePt t="7844" x="3187700" y="4089400"/>
          <p14:tracePt t="7862" x="2933700" y="4000500"/>
          <p14:tracePt t="7865" x="2832100" y="3962400"/>
          <p14:tracePt t="7881" x="2730500" y="3892550"/>
          <p14:tracePt t="7896" x="2717800" y="3860800"/>
          <p14:tracePt t="7915" x="2736850" y="3765550"/>
          <p14:tracePt t="7928" x="2774950" y="3683000"/>
          <p14:tracePt t="7946" x="2806700" y="3594100"/>
          <p14:tracePt t="7963" x="2806700" y="3524250"/>
          <p14:tracePt t="7978" x="2781300" y="3473450"/>
          <p14:tracePt t="7995" x="2717800" y="3422650"/>
          <p14:tracePt t="8012" x="2628900" y="3365500"/>
          <p14:tracePt t="8028" x="2546350" y="3302000"/>
          <p14:tracePt t="8045" x="2470150" y="3206750"/>
          <p14:tracePt t="8061" x="2425700" y="3086100"/>
          <p14:tracePt t="8078" x="2387600" y="2959100"/>
          <p14:tracePt t="8080" x="2374900" y="2895600"/>
          <p14:tracePt t="8094" x="2368550" y="2806700"/>
          <p14:tracePt t="8114" x="2355850" y="2540000"/>
          <p14:tracePt t="8128" x="2355850" y="2425700"/>
          <p14:tracePt t="8150" x="2349500" y="2362200"/>
          <p14:tracePt t="8161" x="2349500" y="2330450"/>
          <p14:tracePt t="8178" x="2355850" y="2317750"/>
          <p14:tracePt t="8213" x="2387600" y="2311400"/>
          <p14:tracePt t="8228" x="2463800" y="2298700"/>
          <p14:tracePt t="8244" x="2578100" y="2298700"/>
          <p14:tracePt t="8261" x="2743200" y="2330450"/>
          <p14:tracePt t="8278" x="2901950" y="2419350"/>
          <p14:tracePt t="8294" x="3054350" y="2482850"/>
          <p14:tracePt t="8296" x="3111500" y="2501900"/>
          <p14:tracePt t="8312" x="3206750" y="2533650"/>
          <p14:tracePt t="8328" x="3282950" y="2559050"/>
          <p14:tracePt t="8344" x="3314700" y="2584450"/>
          <p14:tracePt t="8361" x="3346450" y="2635250"/>
          <p14:tracePt t="8378" x="3352800" y="2711450"/>
          <p14:tracePt t="8398" x="3365500" y="2787650"/>
          <p14:tracePt t="8411" x="3365500" y="2806700"/>
          <p14:tracePt t="8428" x="3352800" y="2832100"/>
          <p14:tracePt t="8444" x="3327400" y="2863850"/>
          <p14:tracePt t="8463" x="3289300" y="2946400"/>
          <p14:tracePt t="8479" x="3270250" y="3003550"/>
          <p14:tracePt t="8495" x="3270250" y="3048000"/>
          <p14:tracePt t="8513" x="3257550" y="3073400"/>
          <p14:tracePt t="8529" x="3251200" y="3079750"/>
          <p14:tracePt t="8544" x="3232150" y="3079750"/>
          <p14:tracePt t="8561" x="3200400" y="3079750"/>
          <p14:tracePt t="8578" x="3168650" y="3079750"/>
          <p14:tracePt t="8594" x="3130550" y="3079750"/>
          <p14:tracePt t="8611" x="3079750" y="3079750"/>
          <p14:tracePt t="8630" x="3048000" y="3079750"/>
          <p14:tracePt t="8649" x="3009900" y="3092450"/>
          <p14:tracePt t="8661" x="2990850" y="3092450"/>
          <p14:tracePt t="8678" x="2965450" y="3092450"/>
          <p14:tracePt t="8680" x="2952750" y="3092450"/>
          <p14:tracePt t="8694" x="2933700" y="3092450"/>
          <p14:tracePt t="8714" x="2895600" y="3092450"/>
          <p14:tracePt t="8728" x="2857500" y="3092450"/>
          <p14:tracePt t="8744" x="2832100" y="3092450"/>
          <p14:tracePt t="8761" x="2813050" y="3098800"/>
          <p14:tracePt t="8779" x="2800350" y="3105150"/>
          <p14:tracePt t="8794" x="2781300" y="3111500"/>
          <p14:tracePt t="8811" x="2755900" y="3111500"/>
          <p14:tracePt t="8828" x="2724150" y="3124200"/>
          <p14:tracePt t="8844" x="2679700" y="3136900"/>
          <p14:tracePt t="8868" x="2609850" y="3136900"/>
          <p14:tracePt t="8878" x="2578100" y="3136900"/>
          <p14:tracePt t="8898" x="2476500" y="3130550"/>
          <p14:tracePt t="8914" x="2406650" y="3098800"/>
          <p14:tracePt t="8928" x="2355850" y="3041650"/>
          <p14:tracePt t="8944" x="2311400" y="2965450"/>
          <p14:tracePt t="8963" x="2292350" y="2895600"/>
          <p14:tracePt t="8978" x="2298700" y="2819400"/>
          <p14:tracePt t="8995" x="2305050" y="2736850"/>
          <p14:tracePt t="9012" x="2317750" y="2647950"/>
          <p14:tracePt t="9028" x="2349500" y="2584450"/>
          <p14:tracePt t="9045" x="2374900" y="2552700"/>
          <p14:tracePt t="9061" x="2432050" y="2527300"/>
          <p14:tracePt t="9078" x="2559050" y="2527300"/>
          <p14:tracePt t="9094" x="2698750" y="2527300"/>
          <p14:tracePt t="9100" x="2755900" y="2540000"/>
          <p14:tracePt t="9111" x="2806700" y="2571750"/>
          <p14:tracePt t="9128" x="2940050" y="2679700"/>
          <p14:tracePt t="9147" x="3016250" y="2794000"/>
          <p14:tracePt t="9162" x="3022600" y="2901950"/>
          <p14:tracePt t="9178" x="2984500" y="2997200"/>
          <p14:tracePt t="9194" x="2908300" y="3041650"/>
          <p14:tracePt t="9213" x="2832100" y="3073400"/>
          <p14:tracePt t="9229" x="2774950" y="3079750"/>
          <p14:tracePt t="9231" x="2749550" y="3079750"/>
          <p14:tracePt t="9245" x="2736850" y="3079750"/>
          <p14:tracePt t="9261" x="2730500" y="3079750"/>
          <p14:tracePt t="9296" x="2755900" y="3079750"/>
          <p14:tracePt t="9311" x="2819400" y="3073400"/>
          <p14:tracePt t="9328" x="2901950" y="3073400"/>
          <p14:tracePt t="9344" x="3003550" y="3079750"/>
          <p14:tracePt t="9361" x="3143250" y="3117850"/>
          <p14:tracePt t="9380" x="3321050" y="3187700"/>
          <p14:tracePt t="9399" x="3498850" y="3238500"/>
          <p14:tracePt t="9411" x="3683000" y="3302000"/>
          <p14:tracePt t="9428" x="3886200" y="3371850"/>
          <p14:tracePt t="9444" x="4121150" y="3460750"/>
          <p14:tracePt t="9463" x="4298950" y="3517900"/>
          <p14:tracePt t="9478" x="4425950" y="3568700"/>
          <p14:tracePt t="9496" x="4546600" y="3613150"/>
          <p14:tracePt t="9513" x="4584700" y="3632200"/>
          <p14:tracePt t="9528" x="4597400" y="3638550"/>
          <p14:tracePt t="9545" x="4597400" y="3644900"/>
          <p14:tracePt t="9578" x="4578350" y="3651250"/>
          <p14:tracePt t="9594" x="4565650" y="3657600"/>
          <p14:tracePt t="9611" x="4552950" y="3670300"/>
          <p14:tracePt t="9628" x="4540250" y="3695700"/>
          <p14:tracePt t="9647" x="4508500" y="3714750"/>
          <p14:tracePt t="9661" x="4476750" y="3733800"/>
          <p14:tracePt t="9678" x="4419600" y="3740150"/>
          <p14:tracePt t="9694" x="4337050" y="3740150"/>
          <p14:tracePt t="9713" x="4191000" y="3683000"/>
          <p14:tracePt t="9729" x="4108450" y="3606800"/>
          <p14:tracePt t="9744" x="4019550" y="3511550"/>
          <p14:tracePt t="9761" x="3956050" y="3416300"/>
          <p14:tracePt t="9778" x="3911600" y="3352800"/>
          <p14:tracePt t="9794" x="3924300" y="3327400"/>
          <p14:tracePt t="9811" x="3975100" y="3314700"/>
          <p14:tracePt t="9828" x="4064000" y="3295650"/>
          <p14:tracePt t="9844" x="4191000" y="3295650"/>
          <p14:tracePt t="9861" x="4305300" y="3340100"/>
          <p14:tracePt t="9878" x="4406900" y="3422650"/>
          <p14:tracePt t="9885" x="4451350" y="3473450"/>
          <p14:tracePt t="9910" x="4495800" y="3581400"/>
          <p14:tracePt t="9915" x="4489450" y="3606800"/>
          <p14:tracePt t="9928" x="4432300" y="3657600"/>
          <p14:tracePt t="9945" x="4356100" y="3702050"/>
          <p14:tracePt t="9963" x="4298950" y="3759200"/>
          <p14:tracePt t="9978" x="4260850" y="3841750"/>
          <p14:tracePt t="9995" x="4254500" y="3956050"/>
          <p14:tracePt t="10012" x="4254500" y="4089400"/>
          <p14:tracePt t="10028" x="4248150" y="4203700"/>
          <p14:tracePt t="10044" x="4273550" y="4279900"/>
          <p14:tracePt t="10061" x="4279900" y="4311650"/>
          <p14:tracePt t="10104" x="4273550" y="4318000"/>
          <p14:tracePt t="10114" x="4254500" y="4318000"/>
          <p14:tracePt t="10129" x="4210050" y="4318000"/>
          <p14:tracePt t="10148" x="4133850" y="4330700"/>
          <p14:tracePt t="10161" x="4076700" y="4330700"/>
          <p14:tracePt t="10178" x="4044950" y="4330700"/>
          <p14:tracePt t="10195" x="4032250" y="4311650"/>
          <p14:tracePt t="10213" x="4025900" y="4267200"/>
          <p14:tracePt t="10228" x="4032250" y="4184650"/>
          <p14:tracePt t="10244" x="4089400" y="4114800"/>
          <p14:tracePt t="10261" x="4108450" y="4076700"/>
          <p14:tracePt t="10278" x="4165600" y="4064000"/>
          <p14:tracePt t="10294" x="4229100" y="4064000"/>
          <p14:tracePt t="10311" x="4318000" y="4102100"/>
          <p14:tracePt t="10313" x="4356100" y="4146550"/>
          <p14:tracePt t="10328" x="4413250" y="4229100"/>
          <p14:tracePt t="10344" x="4464050" y="4337050"/>
          <p14:tracePt t="10365" x="4489450" y="4425950"/>
          <p14:tracePt t="10378" x="4495800" y="4508500"/>
          <p14:tracePt t="10397" x="4438650" y="4572000"/>
          <p14:tracePt t="10411" x="4343400" y="4629150"/>
          <p14:tracePt t="10432" x="4191000" y="4718050"/>
          <p14:tracePt t="10444" x="4146550" y="4743450"/>
          <p14:tracePt t="10465" x="4076700" y="4838700"/>
          <p14:tracePt t="10479" x="4057650" y="4902200"/>
          <p14:tracePt t="10497" x="4070350" y="4953000"/>
          <p14:tracePt t="10512" x="4102100" y="5016500"/>
          <p14:tracePt t="10528" x="4121150" y="5060950"/>
          <p14:tracePt t="10545" x="4121150" y="5073650"/>
          <p14:tracePt t="10562" x="4102100" y="5086350"/>
          <p14:tracePt t="10579" x="4064000" y="5099050"/>
          <p14:tracePt t="10595" x="4013200" y="5105400"/>
          <p14:tracePt t="10614" x="3956050" y="5124450"/>
          <p14:tracePt t="10628" x="3886200" y="5124450"/>
          <p14:tracePt t="10648" x="3784600" y="5124450"/>
          <p14:tracePt t="10661" x="3752850" y="5124450"/>
          <p14:tracePt t="10681" x="3663950" y="5111750"/>
          <p14:tracePt t="10698" x="3613150" y="5073650"/>
          <p14:tracePt t="10713" x="3530600" y="5022850"/>
          <p14:tracePt t="10729" x="3479800" y="4959350"/>
          <p14:tracePt t="10747" x="3435350" y="4889500"/>
          <p14:tracePt t="10761" x="3435350" y="4826000"/>
          <p14:tracePt t="10779" x="3435350" y="4775200"/>
          <p14:tracePt t="10794" x="3479800" y="4724400"/>
          <p14:tracePt t="10811" x="3619500" y="4686300"/>
          <p14:tracePt t="10828" x="3759200" y="4673600"/>
          <p14:tracePt t="10844" x="3892550" y="4667250"/>
          <p14:tracePt t="10861" x="4038600" y="4705350"/>
          <p14:tracePt t="10881" x="4159250" y="4800600"/>
          <p14:tracePt t="10900" x="4203700" y="4889500"/>
          <p14:tracePt t="10915" x="4222750" y="4978400"/>
          <p14:tracePt t="10928" x="4197350" y="5054600"/>
          <p14:tracePt t="10944" x="4114800" y="5092700"/>
          <p14:tracePt t="10963" x="4051300" y="5118100"/>
          <p14:tracePt t="10978" x="4019550" y="5118100"/>
          <p14:tracePt t="10995" x="3994150" y="5118100"/>
          <p14:tracePt t="11041" x="3994150" y="5124450"/>
          <p14:tracePt t="11047" x="4013200" y="5130800"/>
          <p14:tracePt t="11061" x="4044950" y="5162550"/>
          <p14:tracePt t="11078" x="4108450" y="5232400"/>
          <p14:tracePt t="11095" x="4197350" y="5346700"/>
          <p14:tracePt t="11111" x="4356100" y="5562600"/>
          <p14:tracePt t="11128" x="4432300" y="5715000"/>
          <p14:tracePt t="11148" x="4470400" y="5842000"/>
          <p14:tracePt t="11164" x="4476750" y="5924550"/>
          <p14:tracePt t="11178" x="4432300" y="5962650"/>
          <p14:tracePt t="11194" x="4394200" y="5981700"/>
          <p14:tracePt t="11213" x="4324350" y="6000750"/>
          <p14:tracePt t="11228" x="4260850" y="6007100"/>
          <p14:tracePt t="11244" x="4197350" y="6007100"/>
          <p14:tracePt t="11261" x="4127500" y="6000750"/>
          <p14:tracePt t="11278" x="4089400" y="5981700"/>
          <p14:tracePt t="11295" x="4057650" y="5949950"/>
          <p14:tracePt t="11312" x="4051300" y="5937250"/>
          <p14:tracePt t="11328" x="4038600" y="5848350"/>
          <p14:tracePt t="11344" x="4057650" y="5772150"/>
          <p14:tracePt t="11361" x="4083050" y="5683250"/>
          <p14:tracePt t="11378" x="4159250" y="5638800"/>
          <p14:tracePt t="11396" x="4267200" y="5600700"/>
          <p14:tracePt t="11411" x="4381500" y="5594350"/>
          <p14:tracePt t="11428" x="4495800" y="5645150"/>
          <p14:tracePt t="11444" x="4565650" y="5727700"/>
          <p14:tracePt t="11463" x="4622800" y="5822950"/>
          <p14:tracePt t="11478" x="4622800" y="5899150"/>
          <p14:tracePt t="11495" x="4565650" y="5969000"/>
          <p14:tracePt t="11514" x="4502150" y="6013450"/>
          <p14:tracePt t="11528" x="4406900" y="6019800"/>
          <p14:tracePt t="11544" x="4343400" y="6019800"/>
          <p14:tracePt t="11561" x="4260850" y="6019800"/>
          <p14:tracePt t="11578" x="4222750" y="6019800"/>
          <p14:tracePt t="11595" x="4197350" y="6019800"/>
          <p14:tracePt t="11639" x="4203700" y="6019800"/>
          <p14:tracePt t="11655" x="4210050" y="6019800"/>
          <p14:tracePt t="12177" x="4216400" y="6013450"/>
          <p14:tracePt t="12184" x="4229100" y="6007100"/>
          <p14:tracePt t="12196" x="4260850" y="6007100"/>
          <p14:tracePt t="12213" x="4330700" y="6000750"/>
          <p14:tracePt t="12228" x="4438650" y="6000750"/>
          <p14:tracePt t="12244" x="4584700" y="5994400"/>
          <p14:tracePt t="12261" x="4749800" y="5994400"/>
          <p14:tracePt t="12279" x="4921250" y="6038850"/>
          <p14:tracePt t="12294" x="4972050" y="6064250"/>
          <p14:tracePt t="12311" x="5092700" y="6102350"/>
          <p14:tracePt t="12328" x="5143500" y="6102350"/>
          <p14:tracePt t="12344" x="5162550" y="6102350"/>
          <p14:tracePt t="12363" x="5168900" y="6102350"/>
          <p14:tracePt t="12404" x="5168900" y="6108700"/>
          <p14:tracePt t="12427" x="5162550" y="6108700"/>
          <p14:tracePt t="12432" x="5156200" y="6115050"/>
          <p14:tracePt t="12444" x="5149850" y="6121400"/>
          <p14:tracePt t="12464" x="5099050" y="6134100"/>
          <p14:tracePt t="12478" x="5073650" y="6140450"/>
          <p14:tracePt t="12495" x="4997450" y="6172200"/>
          <p14:tracePt t="12511" x="4902200" y="6178550"/>
          <p14:tracePt t="12528" x="4768850" y="6178550"/>
          <p14:tracePt t="12544" x="4597400" y="6184900"/>
          <p14:tracePt t="12562" x="4432300" y="6184900"/>
          <p14:tracePt t="12578" x="4298950" y="6184900"/>
          <p14:tracePt t="12594" x="4191000" y="6184900"/>
          <p14:tracePt t="12617" x="4038600" y="6191250"/>
          <p14:tracePt t="12628" x="3987800" y="6191250"/>
          <p14:tracePt t="12648" x="3848100" y="6184900"/>
          <p14:tracePt t="12663" x="3733800" y="6184900"/>
          <p14:tracePt t="12678" x="3708400" y="6191250"/>
          <p14:tracePt t="12696" x="3536950" y="6191250"/>
          <p14:tracePt t="12713" x="3397250" y="6191250"/>
          <p14:tracePt t="12731" x="3257550" y="6191250"/>
          <p14:tracePt t="12744" x="3124200" y="6191250"/>
          <p14:tracePt t="12761" x="2978150" y="6197600"/>
          <p14:tracePt t="12778" x="2832100" y="6153150"/>
          <p14:tracePt t="12794" x="2698750" y="6096000"/>
          <p14:tracePt t="12811" x="2559050" y="6045200"/>
          <p14:tracePt t="12828" x="2432050" y="6007100"/>
          <p14:tracePt t="12844" x="2343150" y="5962650"/>
          <p14:tracePt t="12862" x="2254250" y="5899150"/>
          <p14:tracePt t="12878" x="2159000" y="5797550"/>
          <p14:tracePt t="12882" x="2108200" y="5740400"/>
          <p14:tracePt t="12910" x="1955800" y="5588000"/>
          <p14:tracePt t="12914" x="1898650" y="5505450"/>
          <p14:tracePt t="12928" x="1790700" y="5334000"/>
          <p14:tracePt t="12944" x="1676400" y="5162550"/>
          <p14:tracePt t="12963" x="1555750" y="4972050"/>
          <p14:tracePt t="12979" x="1447800" y="4768850"/>
          <p14:tracePt t="12994" x="1384300" y="4597400"/>
          <p14:tracePt t="13012" x="1333500" y="4432300"/>
          <p14:tracePt t="13028" x="1301750" y="4298950"/>
          <p14:tracePt t="13044" x="1257300" y="4146550"/>
          <p14:tracePt t="13061" x="1244600" y="3987800"/>
          <p14:tracePt t="13078" x="1231900" y="3841750"/>
          <p14:tracePt t="13084" x="1238250" y="3765550"/>
          <p14:tracePt t="13094" x="1238250" y="3702050"/>
          <p14:tracePt t="13111" x="1187450" y="3473450"/>
          <p14:tracePt t="13131" x="1187450" y="3340100"/>
          <p14:tracePt t="13144" x="1174750" y="3187700"/>
          <p14:tracePt t="13161" x="1174750" y="3009900"/>
          <p14:tracePt t="13178" x="1181100" y="2825750"/>
          <p14:tracePt t="13196" x="1181100" y="2673350"/>
          <p14:tracePt t="13214" x="1200150" y="2565400"/>
          <p14:tracePt t="13228" x="1238250" y="2482850"/>
          <p14:tracePt t="13244" x="1282700" y="2387600"/>
          <p14:tracePt t="13261" x="1327150" y="2292350"/>
          <p14:tracePt t="13278" x="1390650" y="2197100"/>
          <p14:tracePt t="13295" x="1454150" y="2095500"/>
          <p14:tracePt t="13311" x="1517650" y="2006600"/>
          <p14:tracePt t="13328" x="1644650" y="1917700"/>
          <p14:tracePt t="13344" x="1733550" y="1847850"/>
          <p14:tracePt t="13361" x="1835150" y="1771650"/>
          <p14:tracePt t="13378" x="1955800" y="1727200"/>
          <p14:tracePt t="13397" x="2063750" y="1695450"/>
          <p14:tracePt t="13413" x="2165350" y="1663700"/>
          <p14:tracePt t="13428" x="2260600" y="1644650"/>
          <p14:tracePt t="13444" x="2362200" y="1619250"/>
          <p14:tracePt t="13463" x="2476500" y="1625600"/>
          <p14:tracePt t="13478" x="2622550" y="1619250"/>
          <p14:tracePt t="13496" x="2876550" y="1600200"/>
          <p14:tracePt t="13512" x="3054350" y="1612900"/>
          <p14:tracePt t="13528" x="3225800" y="1612900"/>
          <p14:tracePt t="13547" x="3365500" y="1619250"/>
          <p14:tracePt t="13561" x="3517900" y="1631950"/>
          <p14:tracePt t="13578" x="3657600" y="1631950"/>
          <p14:tracePt t="13594" x="3835400" y="1638300"/>
          <p14:tracePt t="13611" x="4000500" y="1638300"/>
          <p14:tracePt t="13628" x="4165600" y="1651000"/>
          <p14:tracePt t="13648" x="4305300" y="1651000"/>
          <p14:tracePt t="13661" x="4425950" y="1651000"/>
          <p14:tracePt t="13678" x="4552950" y="1651000"/>
          <p14:tracePt t="13681" x="4629150" y="1651000"/>
          <p14:tracePt t="13697" x="4756150" y="1651000"/>
          <p14:tracePt t="13715" x="4883150" y="1651000"/>
          <p14:tracePt t="13728" x="4972050" y="1663700"/>
          <p14:tracePt t="13745" x="5029200" y="1670050"/>
          <p14:tracePt t="13762" x="5105400" y="1701800"/>
          <p14:tracePt t="13781" x="5181600" y="1727200"/>
          <p14:tracePt t="13788" x="5219700" y="1733550"/>
          <p14:tracePt t="13795" x="5264150" y="1752600"/>
          <p14:tracePt t="13812" x="5346700" y="1784350"/>
          <p14:tracePt t="13828" x="5441950" y="1816100"/>
          <p14:tracePt t="13845" x="5530850" y="1841500"/>
          <p14:tracePt t="13864" x="5626100" y="1879600"/>
          <p14:tracePt t="13881" x="5695950" y="1898650"/>
          <p14:tracePt t="13899" x="5753100" y="1930400"/>
          <p14:tracePt t="13911" x="5835650" y="1974850"/>
          <p14:tracePt t="13928" x="5892800" y="2012950"/>
          <p14:tracePt t="13945" x="5943600" y="2038350"/>
          <p14:tracePt t="13964" x="5975350" y="2063750"/>
          <p14:tracePt t="13978" x="6019800" y="2101850"/>
          <p14:tracePt t="13995" x="6089650" y="2152650"/>
          <p14:tracePt t="14011" x="6159500" y="2209800"/>
          <p14:tracePt t="14028" x="6216650" y="2247900"/>
          <p14:tracePt t="14044" x="6254750" y="2273300"/>
          <p14:tracePt t="14061" x="6292850" y="2298700"/>
          <p14:tracePt t="14078" x="6311900" y="2330450"/>
          <p14:tracePt t="14095" x="6362700" y="2387600"/>
          <p14:tracePt t="14111" x="6375400" y="2400300"/>
          <p14:tracePt t="14128" x="6413500" y="2432050"/>
          <p14:tracePt t="14148" x="6438900" y="2463800"/>
          <p14:tracePt t="14163" x="6483350" y="2501900"/>
          <p14:tracePt t="14178" x="6521450" y="2540000"/>
          <p14:tracePt t="14195" x="6572250" y="2571750"/>
          <p14:tracePt t="14214" x="6616700" y="2609850"/>
          <p14:tracePt t="14216" x="6642100" y="2628900"/>
          <p14:tracePt t="14228" x="6654800" y="2641600"/>
          <p14:tracePt t="14245" x="6699250" y="2698750"/>
          <p14:tracePt t="14261" x="6762750" y="2768600"/>
          <p14:tracePt t="14280" x="6864350" y="2857500"/>
          <p14:tracePt t="14295" x="6902450" y="2895600"/>
          <p14:tracePt t="14311" x="6997700" y="2997200"/>
          <p14:tracePt t="14328" x="7048500" y="3079750"/>
          <p14:tracePt t="14344" x="7105650" y="3162300"/>
          <p14:tracePt t="14361" x="7175500" y="3270250"/>
          <p14:tracePt t="14378" x="7226300" y="3403600"/>
          <p14:tracePt t="14397" x="7277100" y="3556000"/>
          <p14:tracePt t="14411" x="7334250" y="3714750"/>
          <p14:tracePt t="14428" x="7391400" y="3867150"/>
          <p14:tracePt t="14445" x="7448550" y="4013200"/>
          <p14:tracePt t="14464" x="7486650" y="4133850"/>
          <p14:tracePt t="14479" x="7505700" y="4298950"/>
          <p14:tracePt t="14495" x="7512050" y="4394200"/>
          <p14:tracePt t="14511" x="7505700" y="4483100"/>
          <p14:tracePt t="14528" x="7505700" y="4565650"/>
          <p14:tracePt t="14545" x="7512050" y="4641850"/>
          <p14:tracePt t="14561" x="7518400" y="4730750"/>
          <p14:tracePt t="14578" x="7531100" y="4819650"/>
          <p14:tracePt t="14594" x="7518400" y="4914900"/>
          <p14:tracePt t="14614" x="7486650" y="5003800"/>
          <p14:tracePt t="14630" x="7467600" y="5099050"/>
          <p14:tracePt t="14644" x="7448550" y="5175250"/>
          <p14:tracePt t="14661" x="7423150" y="5245100"/>
          <p14:tracePt t="14678" x="7385050" y="5321300"/>
          <p14:tracePt t="14696" x="7346950" y="5454650"/>
          <p14:tracePt t="14711" x="7315200" y="5537200"/>
          <p14:tracePt t="14728" x="7283450" y="5613400"/>
          <p14:tracePt t="14744" x="7239000" y="5676900"/>
          <p14:tracePt t="14761" x="7194550" y="5753100"/>
          <p14:tracePt t="14778" x="7118350" y="5803900"/>
          <p14:tracePt t="14794" x="7042150" y="5854700"/>
          <p14:tracePt t="14811" x="6972300" y="5899150"/>
          <p14:tracePt t="14828" x="6896100" y="5930900"/>
          <p14:tracePt t="14844" x="6826250" y="5956300"/>
          <p14:tracePt t="14866" x="6699250" y="5994400"/>
          <p14:tracePt t="14878" x="6661150" y="6007100"/>
          <p14:tracePt t="14909" x="6464300" y="6070600"/>
          <p14:tracePt t="14914" x="6407150" y="6083300"/>
          <p14:tracePt t="14928" x="6267450" y="6115050"/>
          <p14:tracePt t="14944" x="6108700" y="6127750"/>
          <p14:tracePt t="14963" x="5930900" y="6140450"/>
          <p14:tracePt t="14978" x="5734050" y="6146800"/>
          <p14:tracePt t="14995" x="5543550" y="6153150"/>
          <p14:tracePt t="15012" x="5372100" y="6165850"/>
          <p14:tracePt t="15028" x="5207000" y="6172200"/>
          <p14:tracePt t="15044" x="5067300" y="6184900"/>
          <p14:tracePt t="15061" x="4940300" y="6191250"/>
          <p14:tracePt t="15078" x="4794250" y="6191250"/>
          <p14:tracePt t="15088" x="4648200" y="6191250"/>
          <p14:tracePt t="15102" x="4572000" y="6197600"/>
          <p14:tracePt t="15111" x="4425950" y="6210300"/>
          <p14:tracePt t="15128" x="4267200" y="6229350"/>
          <p14:tracePt t="15147" x="4114800" y="6229350"/>
          <p14:tracePt t="15161" x="3949700" y="6235700"/>
          <p14:tracePt t="15178" x="3784600" y="6235700"/>
          <p14:tracePt t="15194" x="3625850" y="6242050"/>
          <p14:tracePt t="15213" x="3454400" y="6242050"/>
          <p14:tracePt t="15228" x="3289300" y="6242050"/>
          <p14:tracePt t="15244" x="3124200" y="6248400"/>
          <p14:tracePt t="15261" x="2997200" y="6254750"/>
          <p14:tracePt t="15281" x="2800350" y="6261100"/>
          <p14:tracePt t="15295" x="2673350" y="6273800"/>
          <p14:tracePt t="15312" x="2609850" y="6273800"/>
          <p14:tracePt t="15328" x="2419350" y="6248400"/>
          <p14:tracePt t="15344" x="2286000" y="6235700"/>
          <p14:tracePt t="15366" x="2152650" y="6197600"/>
          <p14:tracePt t="15381" x="2025650" y="6165850"/>
          <p14:tracePt t="15396" x="1924050" y="6153150"/>
          <p14:tracePt t="15404" x="1873250" y="6140450"/>
          <p14:tracePt t="15411" x="1847850" y="6121400"/>
          <p14:tracePt t="15428" x="1758950" y="6083300"/>
          <p14:tracePt t="15445" x="1670050" y="6051550"/>
          <p14:tracePt t="15463" x="1587500" y="6019800"/>
          <p14:tracePt t="15465" x="1543050" y="5988050"/>
          <p14:tracePt t="15478" x="1504950" y="5962650"/>
          <p14:tracePt t="15495" x="1371600" y="5880100"/>
          <p14:tracePt t="15514" x="1289050" y="5803900"/>
          <p14:tracePt t="15528" x="1206500" y="5702300"/>
          <p14:tracePt t="15544" x="1130300" y="5530850"/>
          <p14:tracePt t="15561" x="1028700" y="5346700"/>
          <p14:tracePt t="15578" x="908050" y="5156200"/>
          <p14:tracePt t="15594" x="806450" y="5003800"/>
          <p14:tracePt t="15611" x="749300" y="4870450"/>
          <p14:tracePt t="15628" x="742950" y="4781550"/>
          <p14:tracePt t="15649" x="749300" y="4559300"/>
          <p14:tracePt t="15665" x="774700" y="4394200"/>
          <p14:tracePt t="15678" x="781050" y="4318000"/>
          <p14:tracePt t="15695" x="793750" y="4064000"/>
          <p14:tracePt t="15713" x="825500" y="3905250"/>
          <p14:tracePt t="15728" x="831850" y="3727450"/>
          <p14:tracePt t="15744" x="869950" y="3543300"/>
          <p14:tracePt t="15761" x="895350" y="3371850"/>
          <p14:tracePt t="15780" x="933450" y="3213100"/>
          <p14:tracePt t="15795" x="971550" y="3067050"/>
          <p14:tracePt t="15811" x="1035050" y="2908300"/>
          <p14:tracePt t="15828" x="1092200" y="2736850"/>
          <p14:tracePt t="15844" x="1168400" y="2590800"/>
          <p14:tracePt t="15849" x="1212850" y="2508250"/>
          <p14:tracePt t="15861" x="1257300" y="2438400"/>
          <p14:tracePt t="15878" x="1352550" y="2305050"/>
          <p14:tracePt t="15881" x="1397000" y="2247900"/>
          <p14:tracePt t="15909" x="1555750" y="2101850"/>
          <p14:tracePt t="15913" x="1600200" y="2051050"/>
          <p14:tracePt t="15928" x="1720850" y="1968500"/>
          <p14:tracePt t="15944" x="1841500" y="1892300"/>
          <p14:tracePt t="15963" x="1968500" y="1822450"/>
          <p14:tracePt t="15979" x="2139950" y="1765300"/>
          <p14:tracePt t="15995" x="2311400" y="1695450"/>
          <p14:tracePt t="16011" x="2508250" y="1625600"/>
          <p14:tracePt t="16030" x="2679700" y="1574800"/>
          <p14:tracePt t="16044" x="2825750" y="1549400"/>
          <p14:tracePt t="16061" x="2984500" y="1543050"/>
          <p14:tracePt t="16078" x="3143250" y="1543050"/>
          <p14:tracePt t="16085" x="3251200" y="1555750"/>
          <p14:tracePt t="16095" x="3359150" y="1555750"/>
          <p14:tracePt t="16111" x="3619500" y="1555750"/>
          <p14:tracePt t="16132" x="3784600" y="1562100"/>
          <p14:tracePt t="16148" x="3956050" y="1562100"/>
          <p14:tracePt t="16161" x="4165600" y="1600200"/>
          <p14:tracePt t="16180" x="4375150" y="1612900"/>
          <p14:tracePt t="16194" x="4572000" y="1612900"/>
          <p14:tracePt t="16213" x="4768850" y="1612900"/>
          <p14:tracePt t="16218" x="4832350" y="1625600"/>
          <p14:tracePt t="16228" x="4902200" y="1644650"/>
          <p14:tracePt t="16245" x="5060950" y="1708150"/>
          <p14:tracePt t="16261" x="5213350" y="1765300"/>
          <p14:tracePt t="16278" x="5391150" y="1822450"/>
          <p14:tracePt t="16280" x="5505450" y="1854200"/>
          <p14:tracePt t="16294" x="5613400" y="1885950"/>
          <p14:tracePt t="16311" x="5867400" y="1974850"/>
          <p14:tracePt t="16328" x="6007100" y="2038350"/>
          <p14:tracePt t="16345" x="6108700" y="2095500"/>
          <p14:tracePt t="16366" x="6242050" y="2165350"/>
          <p14:tracePt t="16384" x="6356350" y="2241550"/>
          <p14:tracePt t="16385" x="6426200" y="2286000"/>
          <p14:tracePt t="16396" x="6489700" y="2336800"/>
          <p14:tracePt t="16413" x="6616700" y="2438400"/>
          <p14:tracePt t="16428" x="6737350" y="2559050"/>
          <p14:tracePt t="16445" x="6819900" y="2692400"/>
          <p14:tracePt t="16463" x="6902450" y="2838450"/>
          <p14:tracePt t="16479" x="7004050" y="3054350"/>
          <p14:tracePt t="16496" x="7035800" y="3187700"/>
          <p14:tracePt t="16512" x="7029450" y="3314700"/>
          <p14:tracePt t="16530" x="6959600" y="3454400"/>
          <p14:tracePt t="16544" x="6813550" y="3600450"/>
          <p14:tracePt t="16562" x="6629400" y="3714750"/>
          <p14:tracePt t="16578" x="6464300" y="3829050"/>
          <p14:tracePt t="16594" x="6330950" y="3924300"/>
          <p14:tracePt t="16611" x="6191250" y="4013200"/>
          <p14:tracePt t="16628" x="6051550" y="4076700"/>
          <p14:tracePt t="16647" x="5943600" y="4165600"/>
          <p14:tracePt t="16661" x="5848350" y="4241800"/>
          <p14:tracePt t="16678" x="5765800" y="4337050"/>
          <p14:tracePt t="16681" x="5721350" y="4381500"/>
          <p14:tracePt t="16694" x="5683250" y="4445000"/>
          <p14:tracePt t="16713" x="5549900" y="4660900"/>
          <p14:tracePt t="16728" x="5441950" y="4794250"/>
          <p14:tracePt t="16744" x="5308600" y="4895850"/>
          <p14:tracePt t="16761" x="5181600" y="4978400"/>
          <p14:tracePt t="16781" x="4997450" y="5054600"/>
          <p14:tracePt t="16794" x="4775200" y="5105400"/>
          <p14:tracePt t="16811" x="4559300" y="5181600"/>
          <p14:tracePt t="16828" x="4337050" y="5238750"/>
          <p14:tracePt t="16838" x="4229100" y="5257800"/>
          <p14:tracePt t="16845" x="4133850" y="5283200"/>
          <p14:tracePt t="16861" x="3987800" y="5321300"/>
          <p14:tracePt t="16865" x="3898900" y="5327650"/>
          <p14:tracePt t="16882" x="3727450" y="5340350"/>
          <p14:tracePt t="16895" x="3543300" y="5327650"/>
          <p14:tracePt t="16914" x="3340100" y="5251450"/>
          <p14:tracePt t="16929" x="3136900" y="5181600"/>
          <p14:tracePt t="16944" x="2927350" y="5092700"/>
          <p14:tracePt t="16964" x="2717800" y="4972050"/>
          <p14:tracePt t="16978" x="2540000" y="4832350"/>
          <p14:tracePt t="16999" x="2400300" y="4660900"/>
          <p14:tracePt t="17012" x="2279650" y="4464050"/>
          <p14:tracePt t="17028" x="2146300" y="4260850"/>
          <p14:tracePt t="17045" x="2051050" y="4019550"/>
          <p14:tracePt t="17062" x="1993900" y="3784600"/>
          <p14:tracePt t="17079" x="1943100" y="3403600"/>
          <p14:tracePt t="17095" x="1924050" y="3162300"/>
          <p14:tracePt t="17115" x="1962150" y="2952750"/>
          <p14:tracePt t="17128" x="2025650" y="2711450"/>
          <p14:tracePt t="17149" x="2089150" y="2501900"/>
          <p14:tracePt t="17158" x="2120900" y="2393950"/>
          <p14:tracePt t="17163" x="2159000" y="2292350"/>
          <p14:tracePt t="17168" x="2197100" y="2197100"/>
          <p14:tracePt t="17178" x="2235200" y="2095500"/>
          <p14:tracePt t="17195" x="2305050" y="1943100"/>
          <p14:tracePt t="17216" x="2362200" y="1758950"/>
          <p14:tracePt t="17228" x="2374900" y="1714500"/>
          <p14:tracePt t="17245" x="2406650" y="1625600"/>
          <p14:tracePt t="17262" x="2451100" y="1524000"/>
          <p14:tracePt t="17281" x="2533650" y="1339850"/>
          <p14:tracePt t="17297" x="2565400" y="1231900"/>
          <p14:tracePt t="17312" x="2590800" y="1162050"/>
          <p14:tracePt t="17328" x="2590800" y="1117600"/>
          <p14:tracePt t="17344" x="2590800" y="1073150"/>
          <p14:tracePt t="17361" x="2590800" y="1016000"/>
          <p14:tracePt t="17378" x="2590800" y="952500"/>
          <p14:tracePt t="17397" x="2578100" y="863600"/>
          <p14:tracePt t="17411" x="2540000" y="768350"/>
          <p14:tracePt t="17428" x="2527300" y="679450"/>
          <p14:tracePt t="17444" x="2508250" y="615950"/>
          <p14:tracePt t="17463" x="2501900" y="603250"/>
          <p14:tracePt t="17495" x="2501900" y="596900"/>
          <p14:tracePt t="17512" x="2501900" y="590550"/>
          <p14:tracePt t="17528" x="2501900" y="546100"/>
          <p14:tracePt t="17545" x="2501900" y="508000"/>
          <p14:tracePt t="17561" x="2501900" y="495300"/>
          <p14:tracePt t="17655" x="2501900" y="488950"/>
          <p14:tracePt t="17662" x="2501900" y="469900"/>
          <p14:tracePt t="17666" x="2501900" y="450850"/>
          <p14:tracePt t="17695" x="2501900" y="425450"/>
          <p14:tracePt t="18028" x="2501900" y="419100"/>
          <p14:tracePt t="18343" x="2514600" y="419100"/>
          <p14:tracePt t="18361" x="2520950" y="419100"/>
          <p14:tracePt t="18496" x="2533650" y="419100"/>
          <p14:tracePt t="18506" x="2546350" y="419100"/>
          <p14:tracePt t="18513" x="2565400" y="419100"/>
          <p14:tracePt t="18528" x="2590800" y="419100"/>
          <p14:tracePt t="18545" x="2622550" y="419100"/>
          <p14:tracePt t="18561" x="2635250" y="419100"/>
          <p14:tracePt t="18720" x="2647950" y="419100"/>
          <p14:tracePt t="18728" x="2667000" y="419100"/>
          <p14:tracePt t="18744" x="2724150" y="419100"/>
          <p14:tracePt t="18761" x="2794000" y="425450"/>
          <p14:tracePt t="18781" x="2870200" y="425450"/>
          <p14:tracePt t="18795" x="2933700" y="444500"/>
          <p14:tracePt t="18811" x="2978150" y="444500"/>
          <p14:tracePt t="18828" x="2990850" y="444500"/>
          <p14:tracePt t="20463" x="2990850" y="488950"/>
          <p14:tracePt t="20472" x="2946400" y="533400"/>
          <p14:tracePt t="20480" x="2921000" y="590550"/>
          <p14:tracePt t="20495" x="2863850" y="685800"/>
          <p14:tracePt t="20512" x="2819400" y="774700"/>
          <p14:tracePt t="20529" x="2768600" y="857250"/>
          <p14:tracePt t="20545" x="2711450" y="927100"/>
          <p14:tracePt t="20562" x="2660650" y="990600"/>
          <p14:tracePt t="20578" x="2616200" y="1016000"/>
          <p14:tracePt t="20595" x="2597150" y="1028700"/>
          <p14:tracePt t="20652" x="2597150" y="1035050"/>
          <p14:tracePt t="20656" x="2597150" y="1047750"/>
          <p14:tracePt t="20663" x="2571750" y="1054100"/>
          <p14:tracePt t="20678" x="2546350" y="1060450"/>
          <p14:tracePt t="20696" x="2444750" y="1092200"/>
          <p14:tracePt t="20713" x="2330450" y="1092200"/>
          <p14:tracePt t="20728" x="2171700" y="1092200"/>
          <p14:tracePt t="20745" x="1987550" y="1098550"/>
          <p14:tracePt t="20761" x="1790700" y="1104900"/>
          <p14:tracePt t="20778" x="1619250" y="1111250"/>
          <p14:tracePt t="20795" x="1441450" y="1117600"/>
          <p14:tracePt t="20811" x="1301750" y="1130300"/>
          <p14:tracePt t="20829" x="1206500" y="1149350"/>
          <p14:tracePt t="20840" x="1149350" y="1187450"/>
          <p14:tracePt t="20853" x="1123950" y="1212850"/>
          <p14:tracePt t="20863" x="1098550" y="1231900"/>
          <p14:tracePt t="20878" x="1066800" y="1282700"/>
          <p14:tracePt t="20911" x="1028700" y="1377950"/>
          <p14:tracePt t="20920" x="1022350" y="1409700"/>
          <p14:tracePt t="20929" x="1016000" y="1416050"/>
          <p14:tracePt t="20947" x="1009650" y="1435100"/>
          <p14:tracePt t="20964" x="1003300" y="1460500"/>
          <p14:tracePt t="20978" x="996950" y="1504950"/>
          <p14:tracePt t="20995" x="984250" y="1555750"/>
          <p14:tracePt t="21011" x="977900" y="1593850"/>
          <p14:tracePt t="21028" x="977900" y="1612900"/>
          <p14:tracePt t="21045" x="977900" y="1625600"/>
          <p14:tracePt t="21061" x="977900" y="1651000"/>
          <p14:tracePt t="21078" x="965200" y="1670050"/>
          <p14:tracePt t="21080" x="965200" y="1676400"/>
          <p14:tracePt t="21097" x="958850" y="1695450"/>
          <p14:tracePt t="21113" x="946150" y="1714500"/>
          <p14:tracePt t="21128" x="946150" y="1727200"/>
          <p14:tracePt t="21177" x="939800" y="1727200"/>
          <p14:tracePt t="21247" x="933450" y="1727200"/>
          <p14:tracePt t="21360" x="927100" y="1727200"/>
          <p14:tracePt t="21407" x="933450" y="1733550"/>
          <p14:tracePt t="21568" x="927100" y="1733550"/>
          <p14:tracePt t="22461" x="927100" y="1727200"/>
          <p14:tracePt t="22480" x="933450" y="1727200"/>
          <p14:tracePt t="22491" x="939800" y="1727200"/>
          <p14:tracePt t="22525" x="946150" y="1727200"/>
          <p14:tracePt t="22736" x="946150" y="17208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7DA96199-BB6C-4334-8671-BF7DBC30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Streaming stored audio/video refers to on-demand requests for compressed audio/video files.</a:t>
            </a:r>
          </a:p>
        </p:txBody>
      </p:sp>
      <p:sp>
        <p:nvSpPr>
          <p:cNvPr id="507907" name="PubRRectCallout">
            <a:extLst>
              <a:ext uri="{FF2B5EF4-FFF2-40B4-BE49-F238E27FC236}">
                <a16:creationId xmlns:a16="http://schemas.microsoft.com/office/drawing/2014/main" id="{74F12DA6-643C-408E-8DC6-C52029C0B97B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7908" name="Picture 4">
            <a:extLst>
              <a:ext uri="{FF2B5EF4-FFF2-40B4-BE49-F238E27FC236}">
                <a16:creationId xmlns:a16="http://schemas.microsoft.com/office/drawing/2014/main" id="{E2E9CD3B-7C5C-4285-A14C-564A6C68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7909" name="Text Box 5">
            <a:extLst>
              <a:ext uri="{FF2B5EF4-FFF2-40B4-BE49-F238E27FC236}">
                <a16:creationId xmlns:a16="http://schemas.microsoft.com/office/drawing/2014/main" id="{B1777612-3C6D-45EF-B9BB-BC3368B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43"/>
    </mc:Choice>
    <mc:Fallback>
      <p:transition spd="slow" advTm="23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6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1020" x="5607050" y="4298950"/>
          <p14:tracePt t="1024" x="5594350" y="4286250"/>
          <p14:tracePt t="1038" x="5581650" y="4273550"/>
          <p14:tracePt t="1053" x="5575300" y="4267200"/>
          <p14:tracePt t="1067" x="5575300" y="4260850"/>
          <p14:tracePt t="1084" x="5575300" y="4241800"/>
          <p14:tracePt t="1101" x="5613400" y="4191000"/>
          <p14:tracePt t="1117" x="5734050" y="4140200"/>
          <p14:tracePt t="1134" x="5949950" y="4076700"/>
          <p14:tracePt t="1151" x="6210300" y="4000500"/>
          <p14:tracePt t="1167" x="6496050" y="3930650"/>
          <p14:tracePt t="1169" x="6642100" y="3911600"/>
          <p14:tracePt t="1184" x="6788150" y="3905250"/>
          <p14:tracePt t="1200" x="7042150" y="3898900"/>
          <p14:tracePt t="1221" x="7080250" y="3924300"/>
          <p14:tracePt t="1234" x="7067550" y="3937000"/>
          <p14:tracePt t="1378" x="7073900" y="3937000"/>
          <p14:tracePt t="1386" x="7073900" y="3879850"/>
          <p14:tracePt t="1393" x="7099300" y="3816350"/>
          <p14:tracePt t="1402" x="7137400" y="3759200"/>
          <p14:tracePt t="1418" x="7194550" y="3644900"/>
          <p14:tracePt t="1434" x="7308850" y="3486150"/>
          <p14:tracePt t="1450" x="7467600" y="3302000"/>
          <p14:tracePt t="1471" x="7664450" y="3105150"/>
          <p14:tracePt t="1478" x="7778750" y="2978150"/>
          <p14:tracePt t="1485" x="7861300" y="2870200"/>
          <p14:tracePt t="1501" x="7981950" y="2679700"/>
          <p14:tracePt t="1517" x="8032750" y="2552700"/>
          <p14:tracePt t="1536" x="8007350" y="2463800"/>
          <p14:tracePt t="1550" x="7931150" y="2400300"/>
          <p14:tracePt t="1567" x="7804150" y="2355850"/>
          <p14:tracePt t="1569" x="7721600" y="2355850"/>
          <p14:tracePt t="1584" x="7626350" y="2355850"/>
          <p14:tracePt t="1602" x="7315200" y="2368550"/>
          <p14:tracePt t="1617" x="7073900" y="2381250"/>
          <p14:tracePt t="1634" x="6800850" y="2393950"/>
          <p14:tracePt t="1650" x="6515100" y="2393950"/>
          <p14:tracePt t="1667" x="6229350" y="2400300"/>
          <p14:tracePt t="1684" x="5943600" y="2400300"/>
          <p14:tracePt t="1700" x="5670550" y="2400300"/>
          <p14:tracePt t="1717" x="5422900" y="2413000"/>
          <p14:tracePt t="1735" x="5187950" y="2425700"/>
          <p14:tracePt t="1737" x="5073650" y="2425700"/>
          <p14:tracePt t="1750" x="4959350" y="2444750"/>
          <p14:tracePt t="1769" x="4648200" y="2463800"/>
          <p14:tracePt t="1786" x="4476750" y="2476500"/>
          <p14:tracePt t="1800" x="4394200" y="2489200"/>
          <p14:tracePt t="1817" x="4146550" y="2559050"/>
          <p14:tracePt t="1835" x="3949700" y="2622550"/>
          <p14:tracePt t="1853" x="3790950" y="2679700"/>
          <p14:tracePt t="1867" x="3638550" y="2730500"/>
          <p14:tracePt t="1884" x="3517900" y="2794000"/>
          <p14:tracePt t="1901" x="3302000" y="2825750"/>
          <p14:tracePt t="1917" x="3067050" y="2876550"/>
          <p14:tracePt t="1934" x="2857500" y="2927350"/>
          <p14:tracePt t="1951" x="2667000" y="2940050"/>
          <p14:tracePt t="1956" x="2590800" y="2952750"/>
          <p14:tracePt t="1967" x="2540000" y="2959100"/>
          <p14:tracePt t="1984" x="2425700" y="2965450"/>
          <p14:tracePt t="2004" x="2279650" y="2908300"/>
          <p14:tracePt t="2017" x="2133600" y="2863850"/>
          <p14:tracePt t="2037" x="1936750" y="2813050"/>
          <p14:tracePt t="2050" x="1720850" y="2762250"/>
          <p14:tracePt t="2067" x="1568450" y="2679700"/>
          <p14:tracePt t="2085" x="1492250" y="2609850"/>
          <p14:tracePt t="2102" x="1403350" y="2540000"/>
          <p14:tracePt t="2117" x="1295400" y="2463800"/>
          <p14:tracePt t="2134" x="1181100" y="2406650"/>
          <p14:tracePt t="2150" x="1073150" y="2368550"/>
          <p14:tracePt t="2167" x="996950" y="2336800"/>
          <p14:tracePt t="2169" x="971550" y="2324100"/>
          <p14:tracePt t="2183" x="927100" y="2311400"/>
          <p14:tracePt t="2200" x="889000" y="2292350"/>
          <p14:tracePt t="2203" x="882650" y="2286000"/>
          <p14:tracePt t="2267" x="895350" y="2286000"/>
          <p14:tracePt t="2292" x="901700" y="2286000"/>
          <p14:tracePt t="2305" x="901700" y="2292350"/>
          <p14:tracePt t="2317" x="908050" y="2305050"/>
          <p14:tracePt t="2334" x="920750" y="2336800"/>
          <p14:tracePt t="2354" x="965200" y="2387600"/>
          <p14:tracePt t="2367" x="990600" y="2413000"/>
          <p14:tracePt t="2384" x="1041400" y="2482850"/>
          <p14:tracePt t="2401" x="1174750" y="2578100"/>
          <p14:tracePt t="2418" x="1257300" y="2628900"/>
          <p14:tracePt t="2434" x="1314450" y="2679700"/>
          <p14:tracePt t="2450" x="1371600" y="2692400"/>
          <p14:tracePt t="2470" x="1416050" y="2711450"/>
          <p14:tracePt t="2484" x="1460500" y="2724150"/>
          <p14:tracePt t="2500" x="1517650" y="2730500"/>
          <p14:tracePt t="2518" x="1587500" y="2736850"/>
          <p14:tracePt t="2537" x="1682750" y="2755900"/>
          <p14:tracePt t="2551" x="1714500" y="2762250"/>
          <p14:tracePt t="2567" x="1790700" y="2787650"/>
          <p14:tracePt t="2584" x="1860550" y="2806700"/>
          <p14:tracePt t="2587" x="1898650" y="2819400"/>
          <p14:tracePt t="2600" x="1962150" y="2838450"/>
          <p14:tracePt t="2617" x="2051050" y="2844800"/>
          <p14:tracePt t="2634" x="2127250" y="2844800"/>
          <p14:tracePt t="2650" x="2216150" y="2838450"/>
          <p14:tracePt t="2667" x="2317750" y="2838450"/>
          <p14:tracePt t="2684" x="2438400" y="2838450"/>
          <p14:tracePt t="2702" x="2546350" y="2832100"/>
          <p14:tracePt t="2717" x="2616200" y="2819400"/>
          <p14:tracePt t="2724" x="2660650" y="2813050"/>
          <p14:tracePt t="2733" x="2698750" y="2806700"/>
          <p14:tracePt t="2756" x="2819400" y="2800350"/>
          <p14:tracePt t="2768" x="2927350" y="2794000"/>
          <p14:tracePt t="2786" x="3035300" y="2781300"/>
          <p14:tracePt t="2800" x="3092450" y="2774950"/>
          <p14:tracePt t="2817" x="3219450" y="2768600"/>
          <p14:tracePt t="2834" x="3238500" y="2768600"/>
          <p14:tracePt t="2889" x="3238500" y="2774950"/>
          <p14:tracePt t="2896" x="3219450" y="2781300"/>
          <p14:tracePt t="2910" x="3213100" y="2787650"/>
          <p14:tracePt t="2917" x="3194050" y="2800350"/>
          <p14:tracePt t="2934" x="3105150" y="2819400"/>
          <p14:tracePt t="2951" x="2959100" y="2832100"/>
          <p14:tracePt t="2971" x="2717800" y="2863850"/>
          <p14:tracePt t="2984" x="2578100" y="2857500"/>
          <p14:tracePt t="3001" x="2470150" y="2857500"/>
          <p14:tracePt t="3019" x="2349500" y="2863850"/>
          <p14:tracePt t="3036" x="2241550" y="2863850"/>
          <p14:tracePt t="3056" x="2127250" y="2863850"/>
          <p14:tracePt t="3067" x="2000250" y="2857500"/>
          <p14:tracePt t="3084" x="1892300" y="2838450"/>
          <p14:tracePt t="3104" x="1784350" y="2819400"/>
          <p14:tracePt t="3118" x="1695450" y="2819400"/>
          <p14:tracePt t="3134" x="1619250" y="2800350"/>
          <p14:tracePt t="3151" x="1562100" y="2800350"/>
          <p14:tracePt t="3167" x="1530350" y="2800350"/>
          <p14:tracePt t="3185" x="1524000" y="2806700"/>
          <p14:tracePt t="3221" x="1517650" y="2806700"/>
          <p14:tracePt t="3234" x="1479550" y="2806700"/>
          <p14:tracePt t="3255" x="1441450" y="2800350"/>
          <p14:tracePt t="3267" x="1403350" y="2774950"/>
          <p14:tracePt t="3286" x="1397000" y="2768600"/>
          <p14:tracePt t="3370" x="1397000" y="2762250"/>
          <p14:tracePt t="3378" x="1403350" y="2762250"/>
          <p14:tracePt t="3386" x="1441450" y="2743200"/>
          <p14:tracePt t="3401" x="1517650" y="2736850"/>
          <p14:tracePt t="3417" x="1581150" y="2743200"/>
          <p14:tracePt t="3434" x="1657350" y="2743200"/>
          <p14:tracePt t="3451" x="1752600" y="2743200"/>
          <p14:tracePt t="3471" x="1854200" y="2743200"/>
          <p14:tracePt t="3484" x="1936750" y="2749550"/>
          <p14:tracePt t="3504" x="2076450" y="2743200"/>
          <p14:tracePt t="3517" x="2114550" y="2736850"/>
          <p14:tracePt t="3536" x="2235200" y="2774950"/>
          <p14:tracePt t="3550" x="2311400" y="2806700"/>
          <p14:tracePt t="3567" x="2457450" y="2794000"/>
          <p14:tracePt t="3587" x="2698750" y="2787650"/>
          <p14:tracePt t="3600" x="2844800" y="2787650"/>
          <p14:tracePt t="3617" x="2946400" y="2768600"/>
          <p14:tracePt t="3634" x="3035300" y="2774950"/>
          <p14:tracePt t="3651" x="3117850" y="2774950"/>
          <p14:tracePt t="3667" x="3200400" y="2774950"/>
          <p14:tracePt t="3684" x="3282950" y="2781300"/>
          <p14:tracePt t="3701" x="3346450" y="2774950"/>
          <p14:tracePt t="3720" x="3416300" y="2768600"/>
          <p14:tracePt t="3736" x="3524250" y="2762250"/>
          <p14:tracePt t="3750" x="3556000" y="2762250"/>
          <p14:tracePt t="3767" x="3638550" y="2762250"/>
          <p14:tracePt t="3770" x="3689350" y="2762250"/>
          <p14:tracePt t="3786" x="3797300" y="2768600"/>
          <p14:tracePt t="3802" x="3867150" y="2749550"/>
          <p14:tracePt t="3817" x="3962400" y="2749550"/>
          <p14:tracePt t="3833" x="4032250" y="2755900"/>
          <p14:tracePt t="3850" x="4070350" y="2755900"/>
          <p14:tracePt t="3869" x="4089400" y="2749550"/>
          <p14:tracePt t="3884" x="4108450" y="2749550"/>
          <p14:tracePt t="3901" x="4127500" y="2749550"/>
          <p14:tracePt t="3917" x="4159250" y="2749550"/>
          <p14:tracePt t="3934" x="4191000" y="2749550"/>
          <p14:tracePt t="3950" x="4210050" y="2749550"/>
          <p14:tracePt t="3967" x="4222750" y="2736850"/>
          <p14:tracePt t="3973" x="4248150" y="2736850"/>
          <p14:tracePt t="3984" x="4267200" y="2730500"/>
          <p14:tracePt t="4002" x="4356100" y="2730500"/>
          <p14:tracePt t="4018" x="4445000" y="2730500"/>
          <p14:tracePt t="4035" x="4533900" y="2724150"/>
          <p14:tracePt t="4050" x="4622800" y="2724150"/>
          <p14:tracePt t="4067" x="4667250" y="2717800"/>
          <p14:tracePt t="4084" x="4718050" y="2717800"/>
          <p14:tracePt t="4100" x="4762500" y="2717800"/>
          <p14:tracePt t="4117" x="4813300" y="2717800"/>
          <p14:tracePt t="4134" x="4889500" y="2717800"/>
          <p14:tracePt t="4150" x="4953000" y="2711450"/>
          <p14:tracePt t="4167" x="5016500" y="2711450"/>
          <p14:tracePt t="4171" x="5048250" y="2711450"/>
          <p14:tracePt t="4184" x="5060950" y="2711450"/>
          <p14:tracePt t="4200" x="5080000" y="2705100"/>
          <p14:tracePt t="4217" x="5092700" y="2705100"/>
          <p14:tracePt t="4233" x="5118100" y="2698750"/>
          <p14:tracePt t="4253" x="5143500" y="2698750"/>
          <p14:tracePt t="4267" x="5194300" y="2698750"/>
          <p14:tracePt t="4286" x="5257800" y="2698750"/>
          <p14:tracePt t="4300" x="5314950" y="2698750"/>
          <p14:tracePt t="4318" x="5378450" y="2698750"/>
          <p14:tracePt t="4335" x="5448300" y="2698750"/>
          <p14:tracePt t="4350" x="5518150" y="2686050"/>
          <p14:tracePt t="4367" x="5613400" y="2692400"/>
          <p14:tracePt t="4384" x="5734050" y="2692400"/>
          <p14:tracePt t="4388" x="5791200" y="2692400"/>
          <p14:tracePt t="4401" x="5899150" y="2686050"/>
          <p14:tracePt t="4417" x="5981700" y="2686050"/>
          <p14:tracePt t="4434" x="6070600" y="2692400"/>
          <p14:tracePt t="4451" x="6140450" y="2686050"/>
          <p14:tracePt t="4471" x="6242050" y="2679700"/>
          <p14:tracePt t="4485" x="6356350" y="2667000"/>
          <p14:tracePt t="4501" x="6470650" y="2667000"/>
          <p14:tracePt t="4517" x="6559550" y="2667000"/>
          <p14:tracePt t="4536" x="6616700" y="2667000"/>
          <p14:tracePt t="4551" x="6654800" y="2667000"/>
          <p14:tracePt t="4567" x="6686550" y="2667000"/>
          <p14:tracePt t="4570" x="6699250" y="2667000"/>
          <p14:tracePt t="4584" x="6711950" y="2667000"/>
          <p14:tracePt t="4600" x="6718300" y="2667000"/>
          <p14:tracePt t="4697" x="6724650" y="2667000"/>
          <p14:tracePt t="4704" x="6743700" y="2667000"/>
          <p14:tracePt t="4714" x="6769100" y="2667000"/>
          <p14:tracePt t="4734" x="6819900" y="2667000"/>
          <p14:tracePt t="4750" x="6870700" y="2667000"/>
          <p14:tracePt t="4767" x="6908800" y="2667000"/>
          <p14:tracePt t="4787" x="6953250" y="2667000"/>
          <p14:tracePt t="4794" x="6972300" y="2667000"/>
          <p14:tracePt t="4817" x="7004050" y="2667000"/>
          <p14:tracePt t="4835" x="7010400" y="2667000"/>
          <p14:tracePt t="4851" x="7042150" y="2667000"/>
          <p14:tracePt t="4867" x="7048500" y="2667000"/>
          <p14:tracePt t="4994" x="7042150" y="2667000"/>
          <p14:tracePt t="5002" x="6991350" y="2667000"/>
          <p14:tracePt t="5009" x="6940550" y="2667000"/>
          <p14:tracePt t="5020" x="6877050" y="2679700"/>
          <p14:tracePt t="5036" x="6686550" y="2698750"/>
          <p14:tracePt t="5050" x="6426200" y="2724150"/>
          <p14:tracePt t="5067" x="6146800" y="2774950"/>
          <p14:tracePt t="5084" x="5753100" y="2832100"/>
          <p14:tracePt t="5100" x="5359400" y="2895600"/>
          <p14:tracePt t="5117" x="5067300" y="2984500"/>
          <p14:tracePt t="5134" x="4826000" y="3016250"/>
          <p14:tracePt t="5150" x="4622800" y="3067050"/>
          <p14:tracePt t="5167" x="4425950" y="3086100"/>
          <p14:tracePt t="5174" x="4324350" y="3105150"/>
          <p14:tracePt t="5185" x="4178300" y="3105150"/>
          <p14:tracePt t="5201" x="4057650" y="3124200"/>
          <p14:tracePt t="5221" x="3962400" y="3155950"/>
          <p14:tracePt t="5237" x="3911600" y="3168650"/>
          <p14:tracePt t="5251" x="3867150" y="3187700"/>
          <p14:tracePt t="5267" x="3810000" y="3219450"/>
          <p14:tracePt t="5286" x="3702050" y="3238500"/>
          <p14:tracePt t="5301" x="3556000" y="3257550"/>
          <p14:tracePt t="5317" x="3352800" y="3257550"/>
          <p14:tracePt t="5334" x="3136900" y="3251200"/>
          <p14:tracePt t="5352" x="2933700" y="3251200"/>
          <p14:tracePt t="5367" x="2743200" y="3232150"/>
          <p14:tracePt t="5385" x="2482850" y="3238500"/>
          <p14:tracePt t="5401" x="2343150" y="3238500"/>
          <p14:tracePt t="5418" x="2266950" y="3244850"/>
          <p14:tracePt t="5434" x="2184400" y="3232150"/>
          <p14:tracePt t="5450" x="2120900" y="3251200"/>
          <p14:tracePt t="5472" x="2038350" y="3251200"/>
          <p14:tracePt t="5488" x="1955800" y="3251200"/>
          <p14:tracePt t="5500" x="1873250" y="3251200"/>
          <p14:tracePt t="5518" x="1803400" y="3251200"/>
          <p14:tracePt t="5537" x="1695450" y="3257550"/>
          <p14:tracePt t="5544" x="1651000" y="3263900"/>
          <p14:tracePt t="5550" x="1593850" y="3270250"/>
          <p14:tracePt t="5567" x="1485900" y="3276600"/>
          <p14:tracePt t="5584" x="1384300" y="3276600"/>
          <p14:tracePt t="5603" x="1352550" y="3282950"/>
          <p14:tracePt t="5617" x="1339850" y="3282950"/>
          <p14:tracePt t="5634" x="1333500" y="3282950"/>
          <p14:tracePt t="5667" x="1333500" y="3276600"/>
          <p14:tracePt t="5738" x="1339850" y="3276600"/>
          <p14:tracePt t="6129" x="1352550" y="3276600"/>
          <p14:tracePt t="6137" x="1365250" y="3276600"/>
          <p14:tracePt t="6145" x="1390650" y="3276600"/>
          <p14:tracePt t="6152" x="1409700" y="3276600"/>
          <p14:tracePt t="6167" x="1422400" y="3276600"/>
          <p14:tracePt t="6184" x="1435100" y="3276600"/>
          <p14:tracePt t="6220" x="1441450" y="3276600"/>
          <p14:tracePt t="6529" x="1441450" y="3270250"/>
          <p14:tracePt t="6665" x="1447800" y="3270250"/>
          <p14:tracePt t="6673" x="1511300" y="3270250"/>
          <p14:tracePt t="6684" x="1536700" y="3270250"/>
          <p14:tracePt t="6705" x="1600200" y="3282950"/>
          <p14:tracePt t="6717" x="1644650" y="3302000"/>
          <p14:tracePt t="6734" x="1758950" y="3333750"/>
          <p14:tracePt t="6736" x="1784350" y="3340100"/>
          <p14:tracePt t="6751" x="1835150" y="3359150"/>
          <p14:tracePt t="6767" x="2006600" y="3371850"/>
          <p14:tracePt t="6769" x="2101850" y="3397250"/>
          <p14:tracePt t="6786" x="2305050" y="3441700"/>
          <p14:tracePt t="6803" x="2501900" y="3473450"/>
          <p14:tracePt t="6817" x="2673350" y="3486150"/>
          <p14:tracePt t="6834" x="2863850" y="3505200"/>
          <p14:tracePt t="6852" x="3086100" y="3543300"/>
          <p14:tracePt t="6867" x="3302000" y="3562350"/>
          <p14:tracePt t="6885" x="3543300" y="3594100"/>
          <p14:tracePt t="6894" x="3657600" y="3606800"/>
          <p14:tracePt t="6903" x="3759200" y="3613150"/>
          <p14:tracePt t="6912" x="3898900" y="3644900"/>
          <p14:tracePt t="6916" x="4006850" y="3651250"/>
          <p14:tracePt t="6935" x="4241800" y="3689350"/>
          <p14:tracePt t="6950" x="4514850" y="3683000"/>
          <p14:tracePt t="6955" x="4648200" y="3683000"/>
          <p14:tracePt t="6968" x="4794250" y="3683000"/>
          <p14:tracePt t="6983" x="5073650" y="3676650"/>
          <p14:tracePt t="7000" x="5435600" y="3644900"/>
          <p14:tracePt t="7020" x="5638800" y="3632200"/>
          <p14:tracePt t="7037" x="5822950" y="3625850"/>
          <p14:tracePt t="7050" x="5981700" y="3625850"/>
          <p14:tracePt t="7067" x="6127750" y="3619500"/>
          <p14:tracePt t="7084" x="6248400" y="3606800"/>
          <p14:tracePt t="7101" x="6311900" y="3587750"/>
          <p14:tracePt t="7117" x="6356350" y="3562350"/>
          <p14:tracePt t="7134" x="6337300" y="3536950"/>
          <p14:tracePt t="7150" x="6330950" y="3530600"/>
          <p14:tracePt t="7186" x="6337300" y="3530600"/>
          <p14:tracePt t="7200" x="6343650" y="3524250"/>
          <p14:tracePt t="7234" x="6343650" y="3517900"/>
          <p14:tracePt t="7287" x="6350000" y="3517900"/>
          <p14:tracePt t="7324" x="6356350" y="3517900"/>
          <p14:tracePt t="7337" x="6350000" y="3511550"/>
          <p14:tracePt t="7350" x="6343650" y="3505200"/>
          <p14:tracePt t="7354" x="6337300" y="3498850"/>
          <p14:tracePt t="7418" x="6324600" y="3498850"/>
          <p14:tracePt t="7426" x="6311900" y="3486150"/>
          <p14:tracePt t="7434" x="6299200" y="3479800"/>
          <p14:tracePt t="7451" x="6280150" y="3473450"/>
          <p14:tracePt t="7472" x="6267450" y="3454400"/>
          <p14:tracePt t="7486" x="6248400" y="3435350"/>
          <p14:tracePt t="7500" x="6242050" y="3435350"/>
          <p14:tracePt t="7673" x="6235700" y="3435350"/>
          <p14:tracePt t="7681" x="6216650" y="3454400"/>
          <p14:tracePt t="7689" x="6191250" y="3460750"/>
          <p14:tracePt t="7701" x="6172200" y="3479800"/>
          <p14:tracePt t="7721" x="6140450" y="3511550"/>
          <p14:tracePt t="7736" x="6089650" y="3549650"/>
          <p14:tracePt t="7750" x="5994400" y="3606800"/>
          <p14:tracePt t="7770" x="5746750" y="3689350"/>
          <p14:tracePt t="7788" x="5556250" y="3721100"/>
          <p14:tracePt t="7800" x="5372100" y="3727450"/>
          <p14:tracePt t="7817" x="5207000" y="3759200"/>
          <p14:tracePt t="7834" x="5054600" y="3765550"/>
          <p14:tracePt t="7853" x="4902200" y="3771900"/>
          <p14:tracePt t="7857" x="4832350" y="3765550"/>
          <p14:tracePt t="7867" x="4743450" y="3752850"/>
          <p14:tracePt t="7884" x="4603750" y="3746500"/>
          <p14:tracePt t="7901" x="4445000" y="3733800"/>
          <p14:tracePt t="7919" x="4273550" y="3733800"/>
          <p14:tracePt t="7934" x="4108450" y="3740150"/>
          <p14:tracePt t="7950" x="3968750" y="3714750"/>
          <p14:tracePt t="7972" x="3746500" y="3651250"/>
          <p14:tracePt t="7977" x="3683000" y="3644900"/>
          <p14:tracePt t="8000" x="3581400" y="3587750"/>
          <p14:tracePt t="8021" x="3543300" y="3575050"/>
          <p14:tracePt t="8036" x="3517900" y="3543300"/>
          <p14:tracePt t="8050" x="3505200" y="3530600"/>
          <p14:tracePt t="8067" x="3498850" y="3530600"/>
          <p14:tracePt t="8084" x="3498850" y="3524250"/>
          <p14:tracePt t="8118" x="3517900" y="3524250"/>
          <p14:tracePt t="8134" x="3600450" y="3524250"/>
          <p14:tracePt t="8151" x="3689350" y="3498850"/>
          <p14:tracePt t="8167" x="3829050" y="3498850"/>
          <p14:tracePt t="8174" x="3898900" y="3498850"/>
          <p14:tracePt t="8176" x="3962400" y="3492500"/>
          <p14:tracePt t="8201" x="4127500" y="3492500"/>
          <p14:tracePt t="8217" x="4229100" y="3492500"/>
          <p14:tracePt t="8234" x="4330700" y="3524250"/>
          <p14:tracePt t="8251" x="4495800" y="3587750"/>
          <p14:tracePt t="8267" x="4641850" y="3644900"/>
          <p14:tracePt t="8286" x="4781550" y="3695700"/>
          <p14:tracePt t="8300" x="4845050" y="3683000"/>
          <p14:tracePt t="8317" x="4870450" y="3683000"/>
          <p14:tracePt t="8334" x="4876800" y="3683000"/>
          <p14:tracePt t="8370" x="4864100" y="3683000"/>
          <p14:tracePt t="8384" x="4845050" y="3676650"/>
          <p14:tracePt t="8401" x="4743450" y="3638550"/>
          <p14:tracePt t="8418" x="4610100" y="3594100"/>
          <p14:tracePt t="8434" x="4502150" y="3549650"/>
          <p14:tracePt t="8451" x="4413250" y="3486150"/>
          <p14:tracePt t="8467" x="4337050" y="3429000"/>
          <p14:tracePt t="8485" x="4254500" y="3365500"/>
          <p14:tracePt t="8501" x="4165600" y="3270250"/>
          <p14:tracePt t="8517" x="4051300" y="3149600"/>
          <p14:tracePt t="8537" x="3949700" y="3067050"/>
          <p14:tracePt t="8550" x="3867150" y="3003550"/>
          <p14:tracePt t="8567" x="3746500" y="2959100"/>
          <p14:tracePt t="8584" x="3644900" y="2927350"/>
          <p14:tracePt t="8602" x="3587750" y="2908300"/>
          <p14:tracePt t="8618" x="3594100" y="2901950"/>
          <p14:tracePt t="8634" x="3600450" y="2889250"/>
          <p14:tracePt t="8650" x="3644900" y="2882900"/>
          <p14:tracePt t="8667" x="3689350" y="2882900"/>
          <p14:tracePt t="8684" x="3714750" y="2882900"/>
          <p14:tracePt t="8754" x="3721100" y="2889250"/>
          <p14:tracePt t="8760" x="3746500" y="2914650"/>
          <p14:tracePt t="8769" x="3759200" y="2940050"/>
          <p14:tracePt t="8787" x="3790950" y="2984500"/>
          <p14:tracePt t="8800" x="3816350" y="3009900"/>
          <p14:tracePt t="8817" x="3835400" y="3028950"/>
          <p14:tracePt t="8834" x="3835400" y="3067050"/>
          <p14:tracePt t="8850" x="3797300" y="3124200"/>
          <p14:tracePt t="8867" x="3759200" y="3194050"/>
          <p14:tracePt t="8884" x="3727450" y="3263900"/>
          <p14:tracePt t="8901" x="3702050" y="3302000"/>
          <p14:tracePt t="8918" x="3683000" y="3308350"/>
          <p14:tracePt t="8934" x="3657600" y="3314700"/>
          <p14:tracePt t="8950" x="3638550" y="3321050"/>
          <p14:tracePt t="8955" x="3632200" y="3321050"/>
          <p14:tracePt t="8972" x="3613150" y="3321050"/>
          <p14:tracePt t="8984" x="3600450" y="3321050"/>
          <p14:tracePt t="9001" x="3594100" y="3321050"/>
          <p14:tracePt t="9017" x="3543300" y="3289300"/>
          <p14:tracePt t="9036" x="3505200" y="3244850"/>
          <p14:tracePt t="9053" x="3486150" y="3200400"/>
          <p14:tracePt t="9067" x="3473450" y="3149600"/>
          <p14:tracePt t="9084" x="3473450" y="3079750"/>
          <p14:tracePt t="9102" x="3479800" y="2978150"/>
          <p14:tracePt t="9117" x="3498850" y="2863850"/>
          <p14:tracePt t="9134" x="3505200" y="2787650"/>
          <p14:tracePt t="9150" x="3505200" y="2749550"/>
          <p14:tracePt t="9168" x="3505200" y="2730500"/>
          <p14:tracePt t="9184" x="3517900" y="2698750"/>
          <p14:tracePt t="9201" x="3556000" y="2641600"/>
          <p14:tracePt t="9219" x="3606800" y="2597150"/>
          <p14:tracePt t="9234" x="3670300" y="2578100"/>
          <p14:tracePt t="9252" x="3733800" y="2559050"/>
          <p14:tracePt t="9268" x="3771900" y="2565400"/>
          <p14:tracePt t="9286" x="3803650" y="2565400"/>
          <p14:tracePt t="9301" x="3841750" y="2565400"/>
          <p14:tracePt t="9317" x="3867150" y="2565400"/>
          <p14:tracePt t="9336" x="3879850" y="2565400"/>
          <p14:tracePt t="9351" x="3886200" y="2571750"/>
          <p14:tracePt t="9367" x="3905250" y="2584450"/>
          <p14:tracePt t="9385" x="3930650" y="2597150"/>
          <p14:tracePt t="9401" x="3943350" y="2597150"/>
          <p14:tracePt t="9418" x="3968750" y="2603500"/>
          <p14:tracePt t="9434" x="4019550" y="2603500"/>
          <p14:tracePt t="9450" x="4064000" y="2603500"/>
          <p14:tracePt t="9467" x="4102100" y="2609850"/>
          <p14:tracePt t="9484" x="4146550" y="2609850"/>
          <p14:tracePt t="9503" x="4191000" y="2609850"/>
          <p14:tracePt t="9518" x="4286250" y="2609850"/>
          <p14:tracePt t="9536" x="4387850" y="2609850"/>
          <p14:tracePt t="9552" x="4552950" y="2628900"/>
          <p14:tracePt t="9567" x="4584700" y="2641600"/>
          <p14:tracePt t="9584" x="4648200" y="2673350"/>
          <p14:tracePt t="9602" x="4781550" y="2705100"/>
          <p14:tracePt t="9617" x="4876800" y="2724150"/>
          <p14:tracePt t="9634" x="4946650" y="2749550"/>
          <p14:tracePt t="9651" x="5016500" y="2755900"/>
          <p14:tracePt t="9667" x="5080000" y="2762250"/>
          <p14:tracePt t="9685" x="5130800" y="2762250"/>
          <p14:tracePt t="9703" x="5181600" y="2781300"/>
          <p14:tracePt t="9720" x="5200650" y="2781300"/>
          <p14:tracePt t="9735" x="5207000" y="2781300"/>
          <p14:tracePt t="9751" x="5213350" y="2781300"/>
          <p14:tracePt t="9832" x="5232400" y="2781300"/>
          <p14:tracePt t="9855" x="5276850" y="2781300"/>
          <p14:tracePt t="9862" x="5295900" y="2781300"/>
          <p14:tracePt t="9867" x="5327650" y="2781300"/>
          <p14:tracePt t="9884" x="5372100" y="2781300"/>
          <p14:tracePt t="9901" x="5441950" y="2787650"/>
          <p14:tracePt t="9918" x="5492750" y="2787650"/>
          <p14:tracePt t="9934" x="5556250" y="2794000"/>
          <p14:tracePt t="9955" x="5721350" y="2794000"/>
          <p14:tracePt t="9972" x="5810250" y="2800350"/>
          <p14:tracePt t="9985" x="5886450" y="2806700"/>
          <p14:tracePt t="10001" x="5911850" y="2806700"/>
          <p14:tracePt t="10020" x="5956300" y="2806700"/>
          <p14:tracePt t="10036" x="5962650" y="2806700"/>
          <p14:tracePt t="10129" x="5975350" y="2806700"/>
          <p14:tracePt t="10137" x="6000750" y="2806700"/>
          <p14:tracePt t="10145" x="6032500" y="2806700"/>
          <p14:tracePt t="10152" x="6076950" y="2806700"/>
          <p14:tracePt t="10167" x="6121400" y="2806700"/>
          <p14:tracePt t="10185" x="6261100" y="2806700"/>
          <p14:tracePt t="10205" x="6330950" y="2787650"/>
          <p14:tracePt t="10217" x="6400800" y="2781300"/>
          <p14:tracePt t="10234" x="6451600" y="2781300"/>
          <p14:tracePt t="10254" x="6515100" y="2774950"/>
          <p14:tracePt t="10267" x="6578600" y="2768600"/>
          <p14:tracePt t="10287" x="6629400" y="2774950"/>
          <p14:tracePt t="10293" x="6648450" y="2774950"/>
          <p14:tracePt t="10300" x="6667500" y="2774950"/>
          <p14:tracePt t="10318" x="6692900" y="2774950"/>
          <p14:tracePt t="10334" x="6705600" y="2774950"/>
          <p14:tracePt t="10433" x="6711950" y="2774950"/>
          <p14:tracePt t="10441" x="6718300" y="2768600"/>
          <p14:tracePt t="10452" x="6724650" y="2762250"/>
          <p14:tracePt t="10467" x="6743700" y="2755900"/>
          <p14:tracePt t="10484" x="6750050" y="2749550"/>
          <p14:tracePt t="11289" x="6743700" y="2749550"/>
          <p14:tracePt t="11305" x="6737350" y="2749550"/>
          <p14:tracePt t="11313" x="6731000" y="2762250"/>
          <p14:tracePt t="11321" x="6731000" y="2774950"/>
          <p14:tracePt t="11333" x="6724650" y="2787650"/>
          <p14:tracePt t="11350" x="6718300" y="2806700"/>
          <p14:tracePt t="11367" x="6711950" y="2813050"/>
          <p14:tracePt t="11418" x="6705600" y="2813050"/>
          <p14:tracePt t="11449" x="6699250" y="2813050"/>
          <p14:tracePt t="11497" x="6692900" y="2813050"/>
          <p14:tracePt t="11547" x="6680200" y="2813050"/>
          <p14:tracePt t="11552" x="6673850" y="2813050"/>
          <p14:tracePt t="11564" x="6673850" y="2819400"/>
          <p14:tracePt t="11568" x="6673850" y="2825750"/>
          <p14:tracePt t="11881" x="6673850" y="2819400"/>
          <p14:tracePt t="11898" x="6654800" y="2813050"/>
          <p14:tracePt t="11910" x="6629400" y="2800350"/>
          <p14:tracePt t="11918" x="6604000" y="2781300"/>
          <p14:tracePt t="11934" x="6534150" y="2711450"/>
          <p14:tracePt t="11951" x="6451600" y="2603500"/>
          <p14:tracePt t="11971" x="6305550" y="2381250"/>
          <p14:tracePt t="11986" x="6223000" y="2184400"/>
          <p14:tracePt t="12001" x="6203950" y="2108200"/>
          <p14:tracePt t="12017" x="6159500" y="1930400"/>
          <p14:tracePt t="12036" x="6140450" y="1873250"/>
          <p14:tracePt t="12050" x="6140450" y="1847850"/>
          <p14:tracePt t="12067" x="6146800" y="1835150"/>
          <p14:tracePt t="12102" x="6153150" y="1835150"/>
          <p14:tracePt t="12117" x="6165850" y="1835150"/>
          <p14:tracePt t="12134" x="6191250" y="1835150"/>
          <p14:tracePt t="12151" x="6235700" y="1835150"/>
          <p14:tracePt t="12167" x="6299200" y="1835150"/>
          <p14:tracePt t="12174" x="6330950" y="1835150"/>
          <p14:tracePt t="12184" x="6394450" y="1841500"/>
          <p14:tracePt t="12201" x="6413500" y="1854200"/>
          <p14:tracePt t="12219" x="6464300" y="1879600"/>
          <p14:tracePt t="12235" x="6477000" y="1905000"/>
          <p14:tracePt t="12250" x="6489700" y="1943100"/>
          <p14:tracePt t="12268" x="6489700" y="1962150"/>
          <p14:tracePt t="12287" x="6489700" y="1974850"/>
          <p14:tracePt t="12318" x="6470650" y="1981200"/>
          <p14:tracePt t="12334" x="6438900" y="1981200"/>
          <p14:tracePt t="12353" x="6375400" y="1981200"/>
          <p14:tracePt t="12367" x="6350000" y="1981200"/>
          <p14:tracePt t="12385" x="6254750" y="1968500"/>
          <p14:tracePt t="12402" x="6178550" y="1924050"/>
          <p14:tracePt t="12420" x="6127750" y="1860550"/>
          <p14:tracePt t="12434" x="6096000" y="1790700"/>
          <p14:tracePt t="12455" x="6070600" y="1695450"/>
          <p14:tracePt t="12468" x="6051550" y="1581150"/>
          <p14:tracePt t="12484" x="6051550" y="1485900"/>
          <p14:tracePt t="12504" x="6083300" y="1397000"/>
          <p14:tracePt t="12517" x="6121400" y="1314450"/>
          <p14:tracePt t="12538" x="6172200" y="1238250"/>
          <p14:tracePt t="12551" x="6248400" y="1155700"/>
          <p14:tracePt t="12567" x="6356350" y="1092200"/>
          <p14:tracePt t="12585" x="6546850" y="1003300"/>
          <p14:tracePt t="12603" x="6673850" y="971550"/>
          <p14:tracePt t="12617" x="6800850" y="958850"/>
          <p14:tracePt t="12634" x="6915150" y="958850"/>
          <p14:tracePt t="12651" x="7004050" y="958850"/>
          <p14:tracePt t="12667" x="7080250" y="996950"/>
          <p14:tracePt t="12684" x="7181850" y="1085850"/>
          <p14:tracePt t="12701" x="7289800" y="1193800"/>
          <p14:tracePt t="12722" x="7429500" y="1333500"/>
          <p14:tracePt t="12734" x="7454900" y="1377950"/>
          <p14:tracePt t="12751" x="7486650" y="1454150"/>
          <p14:tracePt t="12767" x="7493000" y="1536700"/>
          <p14:tracePt t="12770" x="7493000" y="1587500"/>
          <p14:tracePt t="12786" x="7435850" y="1720850"/>
          <p14:tracePt t="12805" x="7327900" y="1854200"/>
          <p14:tracePt t="12817" x="7200900" y="1949450"/>
          <p14:tracePt t="12834" x="7086600" y="2000250"/>
          <p14:tracePt t="12853" x="6972300" y="2044700"/>
          <p14:tracePt t="12867" x="6845300" y="2082800"/>
          <p14:tracePt t="12884" x="6743700" y="2127250"/>
          <p14:tracePt t="12891" x="6711950" y="2133600"/>
          <p14:tracePt t="12902" x="6680200" y="2146300"/>
          <p14:tracePt t="12920" x="6616700" y="2165350"/>
          <p14:tracePt t="12934" x="6604000" y="2165350"/>
          <p14:tracePt t="12953" x="6597650" y="2165350"/>
          <p14:tracePt t="13946" x="6604000" y="2165350"/>
          <p14:tracePt t="13954" x="6623050" y="2165350"/>
          <p14:tracePt t="13961" x="6648450" y="2165350"/>
          <p14:tracePt t="13973" x="6680200" y="2165350"/>
          <p14:tracePt t="13976" x="6711950" y="2165350"/>
          <p14:tracePt t="13984" x="6750050" y="2165350"/>
          <p14:tracePt t="14004" x="6807200" y="2197100"/>
          <p14:tracePt t="14018" x="6826250" y="2273300"/>
          <p14:tracePt t="14038" x="6845300" y="2374900"/>
          <p14:tracePt t="14050" x="6896100" y="2527300"/>
          <p14:tracePt t="14067" x="6946900" y="2698750"/>
          <p14:tracePt t="14084" x="6946900" y="2844800"/>
          <p14:tracePt t="14102" x="6934200" y="2971800"/>
          <p14:tracePt t="14117" x="6902450" y="3105150"/>
          <p14:tracePt t="14134" x="6858000" y="3225800"/>
          <p14:tracePt t="14151" x="6794500" y="3327400"/>
          <p14:tracePt t="14167" x="6724650" y="3409950"/>
          <p14:tracePt t="14170" x="6673850" y="3435350"/>
          <p14:tracePt t="14184" x="6642100" y="3460750"/>
          <p14:tracePt t="14201" x="6521450" y="3498850"/>
          <p14:tracePt t="14217" x="6477000" y="3505200"/>
          <p14:tracePt t="14234" x="6451600" y="3505200"/>
          <p14:tracePt t="14251" x="6413500" y="3505200"/>
          <p14:tracePt t="14267" x="6369050" y="3505200"/>
          <p14:tracePt t="14286" x="6324600" y="3517900"/>
          <p14:tracePt t="14302" x="6273800" y="3536950"/>
          <p14:tracePt t="14317" x="6210300" y="3536950"/>
          <p14:tracePt t="14334" x="6153150" y="3536950"/>
          <p14:tracePt t="14350" x="6121400" y="3536950"/>
          <p14:tracePt t="14367" x="6051550" y="3530600"/>
          <p14:tracePt t="14385" x="5930900" y="3517900"/>
          <p14:tracePt t="14401" x="5873750" y="3505200"/>
          <p14:tracePt t="14418" x="5848350" y="3505200"/>
          <p14:tracePt t="14491" x="5842000" y="3505200"/>
          <p14:tracePt t="14569" x="5842000" y="3498850"/>
          <p14:tracePt t="14753" x="5842000" y="3492500"/>
          <p14:tracePt t="14768" x="5842000" y="3486150"/>
          <p14:tracePt t="14857" x="5867400" y="3486150"/>
          <p14:tracePt t="14866" x="5911850" y="3479800"/>
          <p14:tracePt t="14884" x="6019800" y="3454400"/>
          <p14:tracePt t="14901" x="6159500" y="3454400"/>
          <p14:tracePt t="14917" x="6299200" y="3429000"/>
          <p14:tracePt t="14934" x="6451600" y="3416300"/>
          <p14:tracePt t="14951" x="6610350" y="3416300"/>
          <p14:tracePt t="14956" x="6692900" y="3416300"/>
          <p14:tracePt t="14967" x="6769100" y="3416300"/>
          <p14:tracePt t="14986" x="6985000" y="3416300"/>
          <p14:tracePt t="15002" x="7099300" y="3416300"/>
          <p14:tracePt t="15017" x="7156450" y="3416300"/>
          <p14:tracePt t="15036" x="7181850" y="3416300"/>
          <p14:tracePt t="15050" x="7188200" y="3416300"/>
          <p14:tracePt t="15089" x="7194550" y="3416300"/>
          <p14:tracePt t="15100" x="7213600" y="3416300"/>
          <p14:tracePt t="15117" x="7277100" y="3416300"/>
          <p14:tracePt t="15134" x="7366000" y="3397250"/>
          <p14:tracePt t="15150" x="7473950" y="3371850"/>
          <p14:tracePt t="15167" x="7581900" y="3340100"/>
          <p14:tracePt t="15176" x="7645400" y="3321050"/>
          <p14:tracePt t="15184" x="7747000" y="3308350"/>
          <p14:tracePt t="15201" x="7810500" y="3302000"/>
          <p14:tracePt t="15235" x="7797800" y="3302000"/>
          <p14:tracePt t="15250" x="7727950" y="3321050"/>
          <p14:tracePt t="15268" x="7569200" y="3359150"/>
          <p14:tracePt t="15286" x="7359650" y="3409950"/>
          <p14:tracePt t="15293" x="7219950" y="3441700"/>
          <p14:tracePt t="15301" x="7086600" y="3473450"/>
          <p14:tracePt t="15317" x="6731000" y="3549650"/>
          <p14:tracePt t="15334" x="6419850" y="3625850"/>
          <p14:tracePt t="15350" x="6108700" y="3683000"/>
          <p14:tracePt t="15367" x="5810250" y="3740150"/>
          <p14:tracePt t="15384" x="5391150" y="3765550"/>
          <p14:tracePt t="15402" x="5118100" y="3771900"/>
          <p14:tracePt t="15418" x="4883150" y="3790950"/>
          <p14:tracePt t="15435" x="4673600" y="3797300"/>
          <p14:tracePt t="15450" x="4508500" y="3810000"/>
          <p14:tracePt t="15467" x="4337050" y="3816350"/>
          <p14:tracePt t="15484" x="4216400" y="3822700"/>
          <p14:tracePt t="15503" x="4083050" y="3822700"/>
          <p14:tracePt t="15517" x="3962400" y="3822700"/>
          <p14:tracePt t="15536" x="3835400" y="3822700"/>
          <p14:tracePt t="15551" x="3676650" y="3822700"/>
          <p14:tracePt t="15567" x="3517900" y="3822700"/>
          <p14:tracePt t="15587" x="3295650" y="3848100"/>
          <p14:tracePt t="15600" x="3181350" y="3860800"/>
          <p14:tracePt t="15617" x="3124200" y="3867150"/>
          <p14:tracePt t="15634" x="3111500" y="3867150"/>
          <p14:tracePt t="15667" x="3136900" y="3867150"/>
          <p14:tracePt t="15684" x="3187700" y="3860800"/>
          <p14:tracePt t="15701" x="3314700" y="3848100"/>
          <p14:tracePt t="15717" x="3473450" y="3854450"/>
          <p14:tracePt t="15734" x="3714750" y="3867150"/>
          <p14:tracePt t="15751" x="4000500" y="3873500"/>
          <p14:tracePt t="15767" x="4305300" y="3905250"/>
          <p14:tracePt t="15770" x="4470400" y="3917950"/>
          <p14:tracePt t="15786" x="4756150" y="3924300"/>
          <p14:tracePt t="15801" x="5048250" y="3917950"/>
          <p14:tracePt t="15818" x="5391150" y="3892550"/>
          <p14:tracePt t="15834" x="5702300" y="3854450"/>
          <p14:tracePt t="15852" x="5962650" y="3816350"/>
          <p14:tracePt t="15867" x="6184900" y="3746500"/>
          <p14:tracePt t="15884" x="6311900" y="3676650"/>
          <p14:tracePt t="15901" x="6483350" y="3594100"/>
          <p14:tracePt t="15917" x="6673850" y="3479800"/>
          <p14:tracePt t="15935" x="6807200" y="3371850"/>
          <p14:tracePt t="15951" x="6946900" y="3251200"/>
          <p14:tracePt t="15971" x="7124700" y="3060700"/>
          <p14:tracePt t="15984" x="7213600" y="2908300"/>
          <p14:tracePt t="16001" x="7302500" y="2736850"/>
          <p14:tracePt t="16021" x="7378700" y="2603500"/>
          <p14:tracePt t="16035" x="7442200" y="2495550"/>
          <p14:tracePt t="16051" x="7486650" y="2387600"/>
          <p14:tracePt t="16067" x="7518400" y="2286000"/>
          <p14:tracePt t="16084" x="7518400" y="2165350"/>
          <p14:tracePt t="16101" x="7505700" y="2063750"/>
          <p14:tracePt t="16117" x="7505700" y="1993900"/>
          <p14:tracePt t="16134" x="7505700" y="1930400"/>
          <p14:tracePt t="16150" x="7505700" y="1885950"/>
          <p14:tracePt t="16167" x="7505700" y="1847850"/>
          <p14:tracePt t="16170" x="7505700" y="1828800"/>
          <p14:tracePt t="16184" x="7505700" y="1809750"/>
          <p14:tracePt t="16205" x="7493000" y="1784350"/>
          <p14:tracePt t="16221" x="7480300" y="1778000"/>
          <p14:tracePt t="16313" x="7473950" y="1778000"/>
          <p14:tracePt t="16322" x="7467600" y="1778000"/>
          <p14:tracePt t="16337" x="7461250" y="1778000"/>
          <p14:tracePt t="16377" x="7454900" y="1778000"/>
          <p14:tracePt t="16385" x="7442200" y="1778000"/>
          <p14:tracePt t="16393" x="7429500" y="1778000"/>
          <p14:tracePt t="16403" x="7416800" y="1778000"/>
          <p14:tracePt t="16417" x="7397750" y="1778000"/>
          <p14:tracePt t="16434" x="7378700" y="1778000"/>
          <p14:tracePt t="16452" x="7353300" y="1778000"/>
          <p14:tracePt t="16472" x="7302500" y="1778000"/>
          <p14:tracePt t="16485" x="7258050" y="1778000"/>
          <p14:tracePt t="16501" x="7213600" y="1771650"/>
          <p14:tracePt t="16517" x="7175500" y="1752600"/>
          <p14:tracePt t="16536" x="7131050" y="1720850"/>
          <p14:tracePt t="16553" x="7048500" y="1663700"/>
          <p14:tracePt t="16568" x="7016750" y="1638300"/>
          <p14:tracePt t="16585" x="6959600" y="1581150"/>
          <p14:tracePt t="16601" x="6940550" y="1543050"/>
          <p14:tracePt t="16618" x="6915150" y="1479550"/>
          <p14:tracePt t="16636" x="6896100" y="1397000"/>
          <p14:tracePt t="16652" x="6889750" y="1308100"/>
          <p14:tracePt t="16668" x="6877050" y="1231900"/>
          <p14:tracePt t="16685" x="6883400" y="1155700"/>
          <p14:tracePt t="16704" x="6927850" y="1060450"/>
          <p14:tracePt t="16722" x="6934200" y="1022350"/>
          <p14:tracePt t="16736" x="6978650" y="977900"/>
          <p14:tracePt t="16751" x="7035800" y="939800"/>
          <p14:tracePt t="16770" x="7143750" y="895350"/>
          <p14:tracePt t="16785" x="7232650" y="876300"/>
          <p14:tracePt t="16803" x="7334250" y="876300"/>
          <p14:tracePt t="16817" x="7454900" y="876300"/>
          <p14:tracePt t="16837" x="7556500" y="857250"/>
          <p14:tracePt t="16850" x="7658100" y="857250"/>
          <p14:tracePt t="16867" x="7772400" y="857250"/>
          <p14:tracePt t="16884" x="7880350" y="857250"/>
          <p14:tracePt t="16891" x="7931150" y="869950"/>
          <p14:tracePt t="16901" x="7988300" y="882650"/>
          <p14:tracePt t="16917" x="8051800" y="927100"/>
          <p14:tracePt t="16934" x="8096250" y="996950"/>
          <p14:tracePt t="16951" x="8147050" y="1079500"/>
          <p14:tracePt t="16968" x="8178800" y="1206500"/>
          <p14:tracePt t="16975" x="8197850" y="1270000"/>
          <p14:tracePt t="16984" x="8210550" y="1352550"/>
          <p14:tracePt t="17002" x="8204200" y="1562100"/>
          <p14:tracePt t="17021" x="8172450" y="1682750"/>
          <p14:tracePt t="17036" x="8121650" y="1784350"/>
          <p14:tracePt t="17050" x="8051800" y="1879600"/>
          <p14:tracePt t="17067" x="7943850" y="1955800"/>
          <p14:tracePt t="17086" x="7829550" y="2012950"/>
          <p14:tracePt t="17101" x="7715250" y="2051050"/>
          <p14:tracePt t="17119" x="7620000" y="2082800"/>
          <p14:tracePt t="17134" x="7486650" y="2082800"/>
          <p14:tracePt t="17151" x="7346950" y="2082800"/>
          <p14:tracePt t="17167" x="7251700" y="2044700"/>
          <p14:tracePt t="17168" x="7219950" y="2032000"/>
          <p14:tracePt t="17184" x="7175500" y="2019300"/>
          <p14:tracePt t="17201" x="7118350" y="1981200"/>
          <p14:tracePt t="17221" x="7086600" y="1898650"/>
          <p14:tracePt t="17236" x="7073900" y="1847850"/>
          <p14:tracePt t="17251" x="7073900" y="1803400"/>
          <p14:tracePt t="17268" x="7073900" y="1784350"/>
          <p14:tracePt t="17286" x="7073900" y="1778000"/>
          <p14:tracePt t="17302" x="7073900" y="1765300"/>
          <p14:tracePt t="17317" x="7080250" y="1752600"/>
          <p14:tracePt t="17334" x="7086600" y="1752600"/>
          <p14:tracePt t="17353" x="7086600" y="1733550"/>
          <p14:tracePt t="17367" x="7086600" y="1720850"/>
          <p14:tracePt t="17385" x="7048500" y="1695450"/>
          <p14:tracePt t="17402" x="6985000" y="1670050"/>
          <p14:tracePt t="17418" x="6940550" y="1638300"/>
          <p14:tracePt t="17434" x="6934200" y="1600200"/>
          <p14:tracePt t="17450" x="6927850" y="1568450"/>
          <p14:tracePt t="17467" x="6946900" y="1530350"/>
          <p14:tracePt t="17484" x="6985000" y="1492250"/>
          <p14:tracePt t="17500" x="7016750" y="1466850"/>
          <p14:tracePt t="17518" x="7035800" y="1441450"/>
          <p14:tracePt t="17536" x="7048500" y="1409700"/>
          <p14:tracePt t="17555" x="7054850" y="1377950"/>
          <p14:tracePt t="17567" x="7061200" y="1365250"/>
          <p14:tracePt t="17585" x="7067550" y="1346200"/>
          <p14:tracePt t="17617" x="7073900" y="1346200"/>
          <p14:tracePt t="17626" x="7073900" y="1339850"/>
          <p14:tracePt t="17858" x="7073900" y="1333500"/>
          <p14:tracePt t="17866" x="7073900" y="1327150"/>
          <p14:tracePt t="17875" x="7067550" y="1320800"/>
          <p14:tracePt t="17885" x="7054850" y="1308100"/>
          <p14:tracePt t="17901" x="7042150" y="1282700"/>
          <p14:tracePt t="17918" x="7029450" y="1244600"/>
          <p14:tracePt t="17923" x="7023100" y="1225550"/>
          <p14:tracePt t="17934" x="7023100" y="1206500"/>
          <p14:tracePt t="17951" x="7023100" y="1187450"/>
          <p14:tracePt t="17967" x="7023100" y="1168400"/>
          <p14:tracePt t="17977" x="7023100" y="1162050"/>
          <p14:tracePt t="17994" x="7029450" y="1162050"/>
          <p14:tracePt t="18001" x="7029450" y="1155700"/>
          <p14:tracePt t="18021" x="7035800" y="1155700"/>
          <p14:tracePt t="18089" x="7048500" y="1155700"/>
          <p14:tracePt t="18103" x="7067550" y="1155700"/>
          <p14:tracePt t="18106" x="7086600" y="1155700"/>
          <p14:tracePt t="18117" x="7099300" y="1149350"/>
          <p14:tracePt t="18134" x="7112000" y="1143000"/>
          <p14:tracePt t="18151" x="7118350" y="1136650"/>
          <p14:tracePt t="18168" x="7118350" y="1123950"/>
          <p14:tracePt t="18176" x="7124700" y="1104900"/>
          <p14:tracePt t="18200" x="7162800" y="1054100"/>
          <p14:tracePt t="18222" x="7200900" y="1022350"/>
          <p14:tracePt t="18234" x="7213600" y="1003300"/>
          <p14:tracePt t="18250" x="7219950" y="996950"/>
          <p14:tracePt t="18379" x="7219950" y="1003300"/>
          <p14:tracePt t="18386" x="7219950" y="1028700"/>
          <p14:tracePt t="18393" x="7207250" y="1060450"/>
          <p14:tracePt t="18403" x="7169150" y="1092200"/>
          <p14:tracePt t="18418" x="7048500" y="1168400"/>
          <p14:tracePt t="18434" x="6921500" y="1244600"/>
          <p14:tracePt t="18456" x="6800850" y="1289050"/>
          <p14:tracePt t="18467" x="6711950" y="1320800"/>
          <p14:tracePt t="18484" x="6654800" y="1327150"/>
          <p14:tracePt t="18518" x="6680200" y="1301750"/>
          <p14:tracePt t="18536" x="6756400" y="1212850"/>
          <p14:tracePt t="18550" x="6870700" y="1149350"/>
          <p14:tracePt t="18567" x="6991350" y="1092200"/>
          <p14:tracePt t="18585" x="7181850" y="1028700"/>
          <p14:tracePt t="18605" x="7277100" y="971550"/>
          <p14:tracePt t="18618" x="7327900" y="946150"/>
          <p14:tracePt t="18634" x="7340600" y="946150"/>
          <p14:tracePt t="18680" x="7340600" y="952500"/>
          <p14:tracePt t="18691" x="7340600" y="990600"/>
          <p14:tracePt t="18701" x="7334250" y="1022350"/>
          <p14:tracePt t="18721" x="7283450" y="1098550"/>
          <p14:tracePt t="18736" x="7226300" y="1187450"/>
          <p14:tracePt t="18750" x="7169150" y="1263650"/>
          <p14:tracePt t="18767" x="7105650" y="1327150"/>
          <p14:tracePt t="18786" x="7010400" y="1377950"/>
          <p14:tracePt t="18800" x="6972300" y="1384300"/>
          <p14:tracePt t="18817" x="6946900" y="1384300"/>
          <p14:tracePt t="18834" x="6927850" y="1377950"/>
          <p14:tracePt t="18850" x="6921500" y="1352550"/>
          <p14:tracePt t="18867" x="6921500" y="1314450"/>
          <p14:tracePt t="18884" x="6921500" y="1276350"/>
          <p14:tracePt t="18892" x="6921500" y="1244600"/>
          <p14:tracePt t="18901" x="6921500" y="1225550"/>
          <p14:tracePt t="18919" x="6921500" y="1193800"/>
          <p14:tracePt t="18934" x="6940550" y="1162050"/>
          <p14:tracePt t="18939" x="6953250" y="1149350"/>
          <p14:tracePt t="18950" x="6965950" y="1143000"/>
          <p14:tracePt t="18967" x="6991350" y="1130300"/>
          <p14:tracePt t="18984" x="7016750" y="1123950"/>
          <p14:tracePt t="19001" x="7023100" y="1123950"/>
          <p14:tracePt t="19036" x="7029450" y="1123950"/>
          <p14:tracePt t="19051" x="7010400" y="1117600"/>
          <p14:tracePt t="19067" x="6934200" y="1098550"/>
          <p14:tracePt t="19085" x="6788150" y="1085850"/>
          <p14:tracePt t="19101" x="6584950" y="1079500"/>
          <p14:tracePt t="19118" x="6343650" y="1079500"/>
          <p14:tracePt t="19134" x="6076950" y="1079500"/>
          <p14:tracePt t="19150" x="5797550" y="1079500"/>
          <p14:tracePt t="19153" x="5657850" y="1079500"/>
          <p14:tracePt t="19167" x="5530850" y="1098550"/>
          <p14:tracePt t="19184" x="5334000" y="1162050"/>
          <p14:tracePt t="19204" x="5219700" y="1219200"/>
          <p14:tracePt t="19222" x="5213350" y="1225550"/>
          <p14:tracePt t="19233" x="5213350" y="1231900"/>
          <p14:tracePt t="19254" x="5213350" y="1238250"/>
          <p14:tracePt t="19267" x="5232400" y="1238250"/>
          <p14:tracePt t="19286" x="5365750" y="1238250"/>
          <p14:tracePt t="19300" x="5549900" y="1231900"/>
          <p14:tracePt t="19317" x="5810250" y="1231900"/>
          <p14:tracePt t="19334" x="6083300" y="1231900"/>
          <p14:tracePt t="19350" x="6350000" y="1231900"/>
          <p14:tracePt t="19352" x="6457950" y="1231900"/>
          <p14:tracePt t="19367" x="6565900" y="1231900"/>
          <p14:tracePt t="19385" x="6864350" y="1250950"/>
          <p14:tracePt t="19401" x="6934200" y="1250950"/>
          <p14:tracePt t="19458" x="6934200" y="1244600"/>
          <p14:tracePt t="19465" x="6934200" y="1238250"/>
          <p14:tracePt t="19473" x="6921500" y="1225550"/>
          <p14:tracePt t="19484" x="6902450" y="1212850"/>
          <p14:tracePt t="19500" x="6832600" y="1187450"/>
          <p14:tracePt t="19517" x="6731000" y="1155700"/>
          <p14:tracePt t="19537" x="6572250" y="1143000"/>
          <p14:tracePt t="19550" x="6369050" y="1143000"/>
          <p14:tracePt t="19567" x="6115050" y="1143000"/>
          <p14:tracePt t="19585" x="5695950" y="1143000"/>
          <p14:tracePt t="19600" x="5461000" y="1143000"/>
          <p14:tracePt t="19617" x="5257800" y="1143000"/>
          <p14:tracePt t="19634" x="5080000" y="1155700"/>
          <p14:tracePt t="19652" x="4940300" y="1162050"/>
          <p14:tracePt t="19667" x="4826000" y="1168400"/>
          <p14:tracePt t="19684" x="4762500" y="1168400"/>
          <p14:tracePt t="19706" x="4743450" y="1168400"/>
          <p14:tracePt t="19722" x="4743450" y="1174750"/>
          <p14:tracePt t="19751" x="4743450" y="1168400"/>
          <p14:tracePt t="19768" x="4743450" y="1162050"/>
          <p14:tracePt t="19786" x="4762500" y="1155700"/>
          <p14:tracePt t="19801" x="4806950" y="1136650"/>
          <p14:tracePt t="19818" x="4933950" y="1130300"/>
          <p14:tracePt t="19834" x="5149850" y="1143000"/>
          <p14:tracePt t="19851" x="5416550" y="1143000"/>
          <p14:tracePt t="19868" x="5715000" y="1136650"/>
          <p14:tracePt t="19885" x="6076950" y="1136650"/>
          <p14:tracePt t="19892" x="6235700" y="1143000"/>
          <p14:tracePt t="19901" x="6381750" y="1149350"/>
          <p14:tracePt t="19917" x="6584950" y="1149350"/>
          <p14:tracePt t="19935" x="6775450" y="1149350"/>
          <p14:tracePt t="19955" x="6870700" y="1149350"/>
          <p14:tracePt t="20038" x="6870700" y="1143000"/>
          <p14:tracePt t="20042" x="6858000" y="1136650"/>
          <p14:tracePt t="20050" x="6845300" y="1123950"/>
          <p14:tracePt t="20067" x="6800850" y="1111250"/>
          <p14:tracePt t="20084" x="6724650" y="1104900"/>
          <p14:tracePt t="20100" x="6623050" y="1098550"/>
          <p14:tracePt t="20118" x="6477000" y="1092200"/>
          <p14:tracePt t="20134" x="6273800" y="1092200"/>
          <p14:tracePt t="20150" x="6038850" y="1092200"/>
          <p14:tracePt t="20167" x="5765800" y="1098550"/>
          <p14:tracePt t="20170" x="5600700" y="1104900"/>
          <p14:tracePt t="20185" x="5264150" y="1111250"/>
          <p14:tracePt t="20200" x="4984750" y="1130300"/>
          <p14:tracePt t="20217" x="4705350" y="1143000"/>
          <p14:tracePt t="20234" x="4464050" y="1174750"/>
          <p14:tracePt t="20251" x="4343400" y="1206500"/>
          <p14:tracePt t="20267" x="4286250" y="1244600"/>
          <p14:tracePt t="20286" x="4273550" y="1263650"/>
          <p14:tracePt t="20301" x="4273550" y="1270000"/>
          <p14:tracePt t="20317" x="4286250" y="1276350"/>
          <p14:tracePt t="20334" x="4318000" y="1276350"/>
          <p14:tracePt t="20353" x="4476750" y="1308100"/>
          <p14:tracePt t="20369" x="4679950" y="1314450"/>
          <p14:tracePt t="20385" x="4946650" y="1314450"/>
          <p14:tracePt t="20401" x="5314950" y="1320800"/>
          <p14:tracePt t="20417" x="5645150" y="1339850"/>
          <p14:tracePt t="20434" x="5937250" y="1365250"/>
          <p14:tracePt t="20451" x="6248400" y="1403350"/>
          <p14:tracePt t="20471" x="6502400" y="1435100"/>
          <p14:tracePt t="20485" x="6718300" y="1435100"/>
          <p14:tracePt t="20501" x="6915150" y="1428750"/>
          <p14:tracePt t="20522" x="7042150" y="1416050"/>
          <p14:tracePt t="20537" x="7073900" y="1409700"/>
          <p14:tracePt t="20567" x="7048500" y="1409700"/>
          <p14:tracePt t="20585" x="6946900" y="1409700"/>
          <p14:tracePt t="20600" x="6870700" y="1409700"/>
          <p14:tracePt t="20618" x="6781800" y="1409700"/>
          <p14:tracePt t="20634" x="6635750" y="1416050"/>
          <p14:tracePt t="20651" x="6426200" y="1454150"/>
          <p14:tracePt t="20667" x="6083300" y="1460500"/>
          <p14:tracePt t="20684" x="5670550" y="1466850"/>
          <p14:tracePt t="20706" x="5238750" y="1447800"/>
          <p14:tracePt t="20717" x="4940300" y="1447800"/>
          <p14:tracePt t="20734" x="4654550" y="1441450"/>
          <p14:tracePt t="20753" x="4406900" y="1466850"/>
          <p14:tracePt t="20767" x="4362450" y="1466850"/>
          <p14:tracePt t="20786" x="4356100" y="1466850"/>
          <p14:tracePt t="20881" x="4400550" y="1466850"/>
          <p14:tracePt t="20894" x="4464050" y="1473200"/>
          <p14:tracePt t="20901" x="4546600" y="1466850"/>
          <p14:tracePt t="20917" x="4749800" y="1466850"/>
          <p14:tracePt t="20924" x="4883150" y="1473200"/>
          <p14:tracePt t="20934" x="5016500" y="1473200"/>
          <p14:tracePt t="20951" x="5340350" y="1473200"/>
          <p14:tracePt t="20971" x="5994400" y="1473200"/>
          <p14:tracePt t="20985" x="6426200" y="1473200"/>
          <p14:tracePt t="21001" x="6800850" y="1473200"/>
          <p14:tracePt t="21017" x="7067550" y="1473200"/>
          <p14:tracePt t="21037" x="7283450" y="1473200"/>
          <p14:tracePt t="21050" x="7454900" y="1473200"/>
          <p14:tracePt t="21067" x="7562850" y="1460500"/>
          <p14:tracePt t="21084" x="7588250" y="1441450"/>
          <p14:tracePt t="21101" x="7556500" y="1422400"/>
          <p14:tracePt t="21117" x="7524750" y="1409700"/>
          <p14:tracePt t="21134" x="7518400" y="1409700"/>
          <p14:tracePt t="21151" x="7512050" y="1403350"/>
          <p14:tracePt t="21167" x="7531100" y="1403350"/>
          <p14:tracePt t="21170" x="7537450" y="1403350"/>
          <p14:tracePt t="21178" x="7556500" y="1403350"/>
          <p14:tracePt t="21201" x="7556500" y="1397000"/>
          <p14:tracePt t="21241" x="7556500" y="1390650"/>
          <p14:tracePt t="21250" x="7556500" y="1384300"/>
          <p14:tracePt t="21269" x="7524750" y="1365250"/>
          <p14:tracePt t="21286" x="7372350" y="1320800"/>
          <p14:tracePt t="21300" x="7131050" y="1276350"/>
          <p14:tracePt t="21317" x="6794500" y="1276350"/>
          <p14:tracePt t="21335" x="6394450" y="1263650"/>
          <p14:tracePt t="21350" x="6000750" y="1257300"/>
          <p14:tracePt t="21369" x="5486400" y="1244600"/>
          <p14:tracePt t="21385" x="5213350" y="1244600"/>
          <p14:tracePt t="21402" x="4984750" y="1257300"/>
          <p14:tracePt t="21417" x="4819650" y="1257300"/>
          <p14:tracePt t="21434" x="4718050" y="1257300"/>
          <p14:tracePt t="21451" x="4705350" y="1257300"/>
          <p14:tracePt t="21470" x="4724400" y="1263650"/>
          <p14:tracePt t="21477" x="4768850" y="1263650"/>
          <p14:tracePt t="21484" x="4806950" y="1263650"/>
          <p14:tracePt t="21503" x="4914900" y="1257300"/>
          <p14:tracePt t="21517" x="5029200" y="1270000"/>
          <p14:tracePt t="21539" x="5207000" y="1289050"/>
          <p14:tracePt t="21550" x="5422900" y="1289050"/>
          <p14:tracePt t="21567" x="5607050" y="1282700"/>
          <p14:tracePt t="21584" x="5613400" y="1263650"/>
          <p14:tracePt t="21617" x="5924550" y="1250950"/>
          <p14:tracePt t="21634" x="6286500" y="1250950"/>
          <p14:tracePt t="21651" x="6534150" y="1225550"/>
          <p14:tracePt t="21667" x="6692900" y="1225550"/>
          <p14:tracePt t="21684" x="6724650" y="1225550"/>
          <p14:tracePt t="21701" x="6667500" y="1212850"/>
          <p14:tracePt t="21721" x="6369050" y="1200150"/>
          <p14:tracePt t="21736" x="6045200" y="1200150"/>
          <p14:tracePt t="21751" x="5854700" y="1193800"/>
          <p14:tracePt t="21767" x="5403850" y="1200150"/>
          <p14:tracePt t="21788" x="4743450" y="1206500"/>
          <p14:tracePt t="21795" x="4552950" y="1206500"/>
          <p14:tracePt t="21801" x="4375150" y="1212850"/>
          <p14:tracePt t="21817" x="4121150" y="1212850"/>
          <p14:tracePt t="21834" x="3987800" y="1231900"/>
          <p14:tracePt t="21853" x="3905250" y="1244600"/>
          <p14:tracePt t="21868" x="3898900" y="1250950"/>
          <p14:tracePt t="21891" x="3905250" y="1257300"/>
          <p14:tracePt t="21913" x="3911600" y="1257300"/>
          <p14:tracePt t="21924" x="3911600" y="1263650"/>
          <p14:tracePt t="21935" x="3911600" y="1276350"/>
          <p14:tracePt t="21950" x="3911600" y="1282700"/>
          <p14:tracePt t="21967" x="3911600" y="1295400"/>
          <p14:tracePt t="21977" x="3917950" y="1320800"/>
          <p14:tracePt t="22001" x="3924300" y="1352550"/>
          <p14:tracePt t="22018" x="3924300" y="1358900"/>
          <p14:tracePt t="22165" x="3917950" y="13652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AE300D7C-28D3-4FEC-BBC4-32BF24A9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Streaming live audio/video refers to the broadcasting of radio and TV programs through the Internet.</a:t>
            </a:r>
          </a:p>
        </p:txBody>
      </p:sp>
      <p:sp>
        <p:nvSpPr>
          <p:cNvPr id="508931" name="PubRRectCallout">
            <a:extLst>
              <a:ext uri="{FF2B5EF4-FFF2-40B4-BE49-F238E27FC236}">
                <a16:creationId xmlns:a16="http://schemas.microsoft.com/office/drawing/2014/main" id="{694A3E62-84A0-4B25-95DA-6A00B06CE1A0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8932" name="Picture 4">
            <a:extLst>
              <a:ext uri="{FF2B5EF4-FFF2-40B4-BE49-F238E27FC236}">
                <a16:creationId xmlns:a16="http://schemas.microsoft.com/office/drawing/2014/main" id="{EE194D7E-C537-4BEF-A8BE-BF46CA3D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8933" name="Text Box 5">
            <a:extLst>
              <a:ext uri="{FF2B5EF4-FFF2-40B4-BE49-F238E27FC236}">
                <a16:creationId xmlns:a16="http://schemas.microsoft.com/office/drawing/2014/main" id="{E96CAA3A-7A14-4A19-88D2-45FE324E7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34"/>
    </mc:Choice>
    <mc:Fallback>
      <p:transition spd="slow" advTm="139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881" x="3917950" y="1352550"/>
          <p14:tracePt t="889" x="3917950" y="1346200"/>
          <p14:tracePt t="994" x="3917950" y="1352550"/>
          <p14:tracePt t="1001" x="3930650" y="1371600"/>
          <p14:tracePt t="1010" x="3937000" y="1397000"/>
          <p14:tracePt t="1025" x="3937000" y="1466850"/>
          <p14:tracePt t="1044" x="3956050" y="1517650"/>
          <p14:tracePt t="1059" x="3994150" y="1517650"/>
          <p14:tracePt t="1075" x="4019550" y="1511300"/>
          <p14:tracePt t="1094" x="4038600" y="1511300"/>
          <p14:tracePt t="1264" x="4038600" y="1485900"/>
          <p14:tracePt t="1272" x="4051300" y="1460500"/>
          <p14:tracePt t="1280" x="4064000" y="1441450"/>
          <p14:tracePt t="1322" x="4064000" y="1498600"/>
          <p14:tracePt t="1328" x="4064000" y="1574800"/>
          <p14:tracePt t="1337" x="4070350" y="1657350"/>
          <p14:tracePt t="1344" x="4089400" y="1765300"/>
          <p14:tracePt t="1359" x="4114800" y="1879600"/>
          <p14:tracePt t="1376" x="4146550" y="2120900"/>
          <p14:tracePt t="1396" x="4152900" y="2463800"/>
          <p14:tracePt t="1412" x="4152900" y="2590800"/>
          <p14:tracePt t="1425" x="4152900" y="2667000"/>
          <p14:tracePt t="1444" x="4127500" y="2711450"/>
          <p14:tracePt t="1459" x="4083050" y="2736850"/>
          <p14:tracePt t="1478" x="4025900" y="2749550"/>
          <p14:tracePt t="1492" x="3987800" y="2749550"/>
          <p14:tracePt t="1509" x="3930650" y="2749550"/>
          <p14:tracePt t="1525" x="3854450" y="2743200"/>
          <p14:tracePt t="1545" x="3670300" y="2705100"/>
          <p14:tracePt t="1559" x="3575050" y="2698750"/>
          <p14:tracePt t="1576" x="3454400" y="2698750"/>
          <p14:tracePt t="1578" x="3359150" y="2711450"/>
          <p14:tracePt t="1593" x="3200400" y="2762250"/>
          <p14:tracePt t="1609" x="3048000" y="2819400"/>
          <p14:tracePt t="1626" x="2940050" y="2851150"/>
          <p14:tracePt t="1642" x="2851150" y="2863850"/>
          <p14:tracePt t="1659" x="2755900" y="2870200"/>
          <p14:tracePt t="1676" x="2654300" y="2870200"/>
          <p14:tracePt t="1692" x="2565400" y="2870200"/>
          <p14:tracePt t="1709" x="2444750" y="2870200"/>
          <p14:tracePt t="1729" x="2298700" y="2889250"/>
          <p14:tracePt t="1742" x="2247900" y="2889250"/>
          <p14:tracePt t="1759" x="2133600" y="2895600"/>
          <p14:tracePt t="1776" x="2019300" y="2895600"/>
          <p14:tracePt t="1778" x="1968500" y="2901950"/>
          <p14:tracePt t="1794" x="1879600" y="2914650"/>
          <p14:tracePt t="1809" x="1828800" y="2921000"/>
          <p14:tracePt t="1842" x="1835150" y="2927350"/>
          <p14:tracePt t="1859" x="1835150" y="2933700"/>
          <p14:tracePt t="1875" x="1841500" y="2933700"/>
          <p14:tracePt t="1992" x="1905000" y="2933700"/>
          <p14:tracePt t="2001" x="1981200" y="2940050"/>
          <p14:tracePt t="2009" x="2089150" y="2940050"/>
          <p14:tracePt t="2029" x="2362200" y="2952750"/>
          <p14:tracePt t="2042" x="2654300" y="2952750"/>
          <p14:tracePt t="2059" x="2997200" y="2946400"/>
          <p14:tracePt t="2075" x="3352800" y="2933700"/>
          <p14:tracePt t="2093" x="3695700" y="2933700"/>
          <p14:tracePt t="2109" x="3994150" y="2927350"/>
          <p14:tracePt t="2126" x="4248150" y="2921000"/>
          <p14:tracePt t="2142" x="4387850" y="2908300"/>
          <p14:tracePt t="2159" x="4406900" y="2908300"/>
          <p14:tracePt t="2194" x="4406900" y="2901950"/>
          <p14:tracePt t="2209" x="4356100" y="2901950"/>
          <p14:tracePt t="2228" x="4267200" y="2901950"/>
          <p14:tracePt t="2242" x="4133850" y="2895600"/>
          <p14:tracePt t="2259" x="3962400" y="2889250"/>
          <p14:tracePt t="2276" x="3778250" y="2876550"/>
          <p14:tracePt t="2292" x="3638550" y="2851150"/>
          <p14:tracePt t="2309" x="3562350" y="2813050"/>
          <p14:tracePt t="2326" x="3486150" y="2787650"/>
          <p14:tracePt t="2342" x="3448050" y="2774950"/>
          <p14:tracePt t="2380" x="3460750" y="2774950"/>
          <p14:tracePt t="2384" x="3486150" y="2774950"/>
          <p14:tracePt t="2397" x="3530600" y="2774950"/>
          <p14:tracePt t="2414" x="3651250" y="2819400"/>
          <p14:tracePt t="2421" x="3695700" y="2832100"/>
          <p14:tracePt t="2427" x="3752850" y="2844800"/>
          <p14:tracePt t="2442" x="3822700" y="2876550"/>
          <p14:tracePt t="2460" x="3829050" y="2895600"/>
          <p14:tracePt t="2478" x="3784600" y="2927350"/>
          <p14:tracePt t="2496" x="3594100" y="2952750"/>
          <p14:tracePt t="2509" x="3505200" y="2952750"/>
          <p14:tracePt t="2526" x="3333750" y="2927350"/>
          <p14:tracePt t="2543" x="3149600" y="2838450"/>
          <p14:tracePt t="2544" x="3073400" y="2768600"/>
          <p14:tracePt t="2559" x="2990850" y="2711450"/>
          <p14:tracePt t="2577" x="2901950" y="2514600"/>
          <p14:tracePt t="2593" x="2978150" y="2393950"/>
          <p14:tracePt t="2610" x="3105150" y="2324100"/>
          <p14:tracePt t="2626" x="3289300" y="2292350"/>
          <p14:tracePt t="2644" x="3524250" y="2286000"/>
          <p14:tracePt t="2662" x="3765550" y="2349500"/>
          <p14:tracePt t="2670" x="3867150" y="2393950"/>
          <p14:tracePt t="2672" x="3968750" y="2444750"/>
          <p14:tracePt t="2692" x="4114800" y="2546350"/>
          <p14:tracePt t="2710" x="4254500" y="2705100"/>
          <p14:tracePt t="2727" x="4279900" y="2806700"/>
          <p14:tracePt t="2742" x="4216400" y="2889250"/>
          <p14:tracePt t="2759" x="4108450" y="2959100"/>
          <p14:tracePt t="2780" x="3860800" y="2997200"/>
          <p14:tracePt t="2792" x="3714750" y="2997200"/>
          <p14:tracePt t="2809" x="3600450" y="3009900"/>
          <p14:tracePt t="2825" x="3517900" y="3035300"/>
          <p14:tracePt t="2842" x="3479800" y="3086100"/>
          <p14:tracePt t="2859" x="3460750" y="3149600"/>
          <p14:tracePt t="2876" x="3454400" y="3206750"/>
          <p14:tracePt t="2892" x="3454400" y="3244850"/>
          <p14:tracePt t="2909" x="3460750" y="3263900"/>
          <p14:tracePt t="2925" x="3448050" y="3270250"/>
          <p14:tracePt t="2944" x="3371850" y="3302000"/>
          <p14:tracePt t="2962" x="3282950" y="3327400"/>
          <p14:tracePt t="2978" x="3194050" y="3359150"/>
          <p14:tracePt t="2992" x="3098800" y="3403600"/>
          <p14:tracePt t="3009" x="3022600" y="3429000"/>
          <p14:tracePt t="3025" x="2933700" y="3435350"/>
          <p14:tracePt t="3042" x="2863850" y="3441700"/>
          <p14:tracePt t="3059" x="2813050" y="3441700"/>
          <p14:tracePt t="3076" x="2787650" y="3441700"/>
          <p14:tracePt t="3339" x="2787650" y="3435350"/>
          <p14:tracePt t="3344" x="2787650" y="3422650"/>
          <p14:tracePt t="3354" x="2787650" y="3416300"/>
          <p14:tracePt t="3360" x="2800350" y="3403600"/>
          <p14:tracePt t="3376" x="2832100" y="3384550"/>
          <p14:tracePt t="3392" x="2984500" y="3371850"/>
          <p14:tracePt t="3412" x="3155950" y="3359150"/>
          <p14:tracePt t="3425" x="3378200" y="3340100"/>
          <p14:tracePt t="3442" x="3702050" y="3340100"/>
          <p14:tracePt t="3459" x="4089400" y="3346450"/>
          <p14:tracePt t="3478" x="4445000" y="3333750"/>
          <p14:tracePt t="3492" x="4806950" y="3333750"/>
          <p14:tracePt t="3509" x="5207000" y="3365500"/>
          <p14:tracePt t="3528" x="5721350" y="3346450"/>
          <p14:tracePt t="3542" x="5861050" y="3333750"/>
          <p14:tracePt t="3559" x="6153150" y="3333750"/>
          <p14:tracePt t="3577" x="6521450" y="3308350"/>
          <p14:tracePt t="3593" x="6597650" y="3321050"/>
          <p14:tracePt t="3612" x="6604000" y="3321050"/>
          <p14:tracePt t="3642" x="6591300" y="3321050"/>
          <p14:tracePt t="3659" x="6584950" y="3321050"/>
          <p14:tracePt t="3675" x="6578600" y="3321050"/>
          <p14:tracePt t="3739" x="6597650" y="3321050"/>
          <p14:tracePt t="3744" x="6616700" y="3327400"/>
          <p14:tracePt t="3754" x="6642100" y="3333750"/>
          <p14:tracePt t="3761" x="6673850" y="3340100"/>
          <p14:tracePt t="3776" x="6711950" y="3346450"/>
          <p14:tracePt t="3792" x="6851650" y="3346450"/>
          <p14:tracePt t="3809" x="6959600" y="3340100"/>
          <p14:tracePt t="3825" x="7073900" y="3333750"/>
          <p14:tracePt t="3842" x="7232650" y="3333750"/>
          <p14:tracePt t="3859" x="7391400" y="3321050"/>
          <p14:tracePt t="3875" x="7537450" y="3314700"/>
          <p14:tracePt t="3892" x="7658100" y="3314700"/>
          <p14:tracePt t="3913" x="7772400" y="3321050"/>
          <p14:tracePt t="3927" x="7797800" y="3327400"/>
          <p14:tracePt t="3942" x="7823200" y="3340100"/>
          <p14:tracePt t="3959" x="7829550" y="3340100"/>
          <p14:tracePt t="3962" x="7829550" y="3346450"/>
          <p14:tracePt t="3977" x="7829550" y="3359150"/>
          <p14:tracePt t="3995" x="7816850" y="3371850"/>
          <p14:tracePt t="4009" x="7778750" y="3378200"/>
          <p14:tracePt t="4025" x="7734300" y="3378200"/>
          <p14:tracePt t="4045" x="7702550" y="3378200"/>
          <p14:tracePt t="4059" x="7683500" y="3378200"/>
          <p14:tracePt t="4076" x="7664450" y="3378200"/>
          <p14:tracePt t="4093" x="7626350" y="3378200"/>
          <p14:tracePt t="4109" x="7569200" y="3378200"/>
          <p14:tracePt t="4125" x="7512050" y="3378200"/>
          <p14:tracePt t="4144" x="7416800" y="3359150"/>
          <p14:tracePt t="4163" x="7359650" y="3340100"/>
          <p14:tracePt t="4176" x="7315200" y="3321050"/>
          <p14:tracePt t="4192" x="7264400" y="3295650"/>
          <p14:tracePt t="4209" x="7232650" y="3270250"/>
          <p14:tracePt t="4228" x="7169150" y="3251200"/>
          <p14:tracePt t="4242" x="7137400" y="3225800"/>
          <p14:tracePt t="4259" x="7105650" y="3194050"/>
          <p14:tracePt t="4275" x="7080250" y="3155950"/>
          <p14:tracePt t="4295" x="7054850" y="3086100"/>
          <p14:tracePt t="4309" x="7035800" y="3009900"/>
          <p14:tracePt t="4325" x="7016750" y="2940050"/>
          <p14:tracePt t="4342" x="7023100" y="2863850"/>
          <p14:tracePt t="4361" x="7067550" y="2762250"/>
          <p14:tracePt t="4369" x="7086600" y="2743200"/>
          <p14:tracePt t="4380" x="7105650" y="2717800"/>
          <p14:tracePt t="4392" x="7175500" y="2673350"/>
          <p14:tracePt t="4411" x="7245350" y="2641600"/>
          <p14:tracePt t="4425" x="7315200" y="2616200"/>
          <p14:tracePt t="4445" x="7410450" y="2616200"/>
          <p14:tracePt t="4459" x="7524750" y="2635250"/>
          <p14:tracePt t="4479" x="7639050" y="2679700"/>
          <p14:tracePt t="4492" x="7721600" y="2749550"/>
          <p14:tracePt t="4509" x="7759700" y="2832100"/>
          <p14:tracePt t="4525" x="7759700" y="2959100"/>
          <p14:tracePt t="4542" x="7645400" y="3079750"/>
          <p14:tracePt t="4560" x="7366000" y="3219450"/>
          <p14:tracePt t="4576" x="7162800" y="3295650"/>
          <p14:tracePt t="4593" x="6927850" y="3340100"/>
          <p14:tracePt t="4609" x="6711950" y="3365500"/>
          <p14:tracePt t="4626" x="6457950" y="3384550"/>
          <p14:tracePt t="4642" x="6248400" y="3397250"/>
          <p14:tracePt t="4662" x="6089650" y="3397250"/>
          <p14:tracePt t="4678" x="6007100" y="3397250"/>
          <p14:tracePt t="4692" x="5937250" y="3397250"/>
          <p14:tracePt t="4709" x="5880100" y="3397250"/>
          <p14:tracePt t="4727" x="5835650" y="3397250"/>
          <p14:tracePt t="4742" x="5797550" y="3397250"/>
          <p14:tracePt t="4759" x="5778500" y="3397250"/>
          <p14:tracePt t="4762" x="5772150" y="3397250"/>
          <p14:tracePt t="4790" x="5765800" y="3397250"/>
          <p14:tracePt t="4795" x="5765800" y="3378200"/>
          <p14:tracePt t="4810" x="5746750" y="3352800"/>
          <p14:tracePt t="4825" x="5708650" y="3327400"/>
          <p14:tracePt t="4842" x="5651500" y="3308350"/>
          <p14:tracePt t="4859" x="5600700" y="3295650"/>
          <p14:tracePt t="4865" x="5581650" y="3295650"/>
          <p14:tracePt t="4875" x="5562600" y="3282950"/>
          <p14:tracePt t="4892" x="5537200" y="3257550"/>
          <p14:tracePt t="4913" x="5492750" y="3187700"/>
          <p14:tracePt t="4925" x="5486400" y="3168650"/>
          <p14:tracePt t="4944" x="5467350" y="3098800"/>
          <p14:tracePt t="4960" x="5467350" y="3060700"/>
          <p14:tracePt t="4979" x="5486400" y="3016250"/>
          <p14:tracePt t="4991" x="5499100" y="2990850"/>
          <p14:tracePt t="4993" x="5530850" y="2965450"/>
          <p14:tracePt t="5009" x="5619750" y="2921000"/>
          <p14:tracePt t="5025" x="5759450" y="2876550"/>
          <p14:tracePt t="5044" x="5918200" y="2857500"/>
          <p14:tracePt t="5059" x="6051550" y="2857500"/>
          <p14:tracePt t="5076" x="6146800" y="2851150"/>
          <p14:tracePt t="5092" x="6229350" y="2870200"/>
          <p14:tracePt t="5109" x="6318250" y="2946400"/>
          <p14:tracePt t="5126" x="6356350" y="3009900"/>
          <p14:tracePt t="5142" x="6356350" y="3079750"/>
          <p14:tracePt t="5159" x="6356350" y="3143250"/>
          <p14:tracePt t="5167" x="6324600" y="3155950"/>
          <p14:tracePt t="5174" x="6299200" y="3175000"/>
          <p14:tracePt t="5176" x="6267450" y="3181350"/>
          <p14:tracePt t="5193" x="6223000" y="3200400"/>
          <p14:tracePt t="5211" x="6191250" y="3206750"/>
          <p14:tracePt t="5228" x="6191250" y="3213100"/>
          <p14:tracePt t="5242" x="6191250" y="3200400"/>
          <p14:tracePt t="5259" x="6261100" y="3181350"/>
          <p14:tracePt t="5277" x="6388100" y="3149600"/>
          <p14:tracePt t="5292" x="6578600" y="3149600"/>
          <p14:tracePt t="5309" x="6788150" y="3149600"/>
          <p14:tracePt t="5325" x="7035800" y="3149600"/>
          <p14:tracePt t="5342" x="7264400" y="3149600"/>
          <p14:tracePt t="5345" x="7366000" y="3149600"/>
          <p14:tracePt t="5359" x="7442200" y="3149600"/>
          <p14:tracePt t="5376" x="7556500" y="3155950"/>
          <p14:tracePt t="5392" x="7683500" y="3187700"/>
          <p14:tracePt t="5412" x="7708900" y="3206750"/>
          <p14:tracePt t="5442" x="7708900" y="3213100"/>
          <p14:tracePt t="5459" x="7689850" y="3225800"/>
          <p14:tracePt t="5477" x="7677150" y="3232150"/>
          <p14:tracePt t="5492" x="7670800" y="3232150"/>
          <p14:tracePt t="5509" x="7664450" y="3238500"/>
          <p14:tracePt t="5568" x="7658100" y="3238500"/>
          <p14:tracePt t="5586" x="7639050" y="3238500"/>
          <p14:tracePt t="5593" x="7607300" y="3238500"/>
          <p14:tracePt t="5609" x="7562850" y="3238500"/>
          <p14:tracePt t="5626" x="7531100" y="3238500"/>
          <p14:tracePt t="5642" x="7493000" y="3225800"/>
          <p14:tracePt t="5664" x="7473950" y="3200400"/>
          <p14:tracePt t="5676" x="7467600" y="3175000"/>
          <p14:tracePt t="5692" x="7435850" y="3162300"/>
          <p14:tracePt t="5709" x="7410450" y="3149600"/>
          <p14:tracePt t="5728" x="7397750" y="3143250"/>
          <p14:tracePt t="5742" x="7359650" y="3124200"/>
          <p14:tracePt t="5759" x="7315200" y="3098800"/>
          <p14:tracePt t="5761" x="7289800" y="3079750"/>
          <p14:tracePt t="5776" x="7251700" y="3022600"/>
          <p14:tracePt t="5796" x="7239000" y="2984500"/>
          <p14:tracePt t="5810" x="7213600" y="2927350"/>
          <p14:tracePt t="5826" x="7213600" y="2863850"/>
          <p14:tracePt t="5842" x="7245350" y="2806700"/>
          <p14:tracePt t="5859" x="7302500" y="2755900"/>
          <p14:tracePt t="5876" x="7404100" y="2730500"/>
          <p14:tracePt t="5897" x="7620000" y="2705100"/>
          <p14:tracePt t="5909" x="7696200" y="2705100"/>
          <p14:tracePt t="5928" x="7905750" y="2724150"/>
          <p14:tracePt t="5944" x="7975600" y="2774950"/>
          <p14:tracePt t="5959" x="7994650" y="2832100"/>
          <p14:tracePt t="5961" x="7994650" y="2895600"/>
          <p14:tracePt t="5982" x="7924800" y="3028950"/>
          <p14:tracePt t="5993" x="7804150" y="3155950"/>
          <p14:tracePt t="6009" x="7613650" y="3276600"/>
          <p14:tracePt t="6026" x="7359650" y="3371850"/>
          <p14:tracePt t="6045" x="7086600" y="3454400"/>
          <p14:tracePt t="6059" x="6731000" y="3511550"/>
          <p14:tracePt t="6076" x="6375400" y="3606800"/>
          <p14:tracePt t="6092" x="6007100" y="3670300"/>
          <p14:tracePt t="6111" x="5746750" y="3702050"/>
          <p14:tracePt t="6126" x="5524500" y="3721100"/>
          <p14:tracePt t="6145" x="5289550" y="3740150"/>
          <p14:tracePt t="6159" x="5238750" y="3746500"/>
          <p14:tracePt t="6168" x="5200650" y="3752850"/>
          <p14:tracePt t="6231" x="5200650" y="3759200"/>
          <p14:tracePt t="6241" x="5187950" y="3759200"/>
          <p14:tracePt t="6249" x="5162550" y="3771900"/>
          <p14:tracePt t="6259" x="5143500" y="3778250"/>
          <p14:tracePt t="6275" x="5092700" y="3784600"/>
          <p14:tracePt t="6292" x="5041900" y="3797300"/>
          <p14:tracePt t="6309" x="5003800" y="3810000"/>
          <p14:tracePt t="6326" x="4946650" y="3822700"/>
          <p14:tracePt t="6342" x="4883150" y="3841750"/>
          <p14:tracePt t="6359" x="4813300" y="3867150"/>
          <p14:tracePt t="6364" x="4768850" y="3879850"/>
          <p14:tracePt t="6376" x="4679950" y="3917950"/>
          <p14:tracePt t="6392" x="4603750" y="3949700"/>
          <p14:tracePt t="6409" x="4533900" y="3956050"/>
          <p14:tracePt t="6426" x="4489450" y="3962400"/>
          <p14:tracePt t="6442" x="4457700" y="3962400"/>
          <p14:tracePt t="6460" x="4445000" y="3962400"/>
          <p14:tracePt t="6478" x="4419600" y="3962400"/>
          <p14:tracePt t="6492" x="4368800" y="3962400"/>
          <p14:tracePt t="6509" x="4324350" y="3962400"/>
          <p14:tracePt t="6530" x="4235450" y="3962400"/>
          <p14:tracePt t="6542" x="4210050" y="3962400"/>
          <p14:tracePt t="6559" x="4171950" y="3962400"/>
          <p14:tracePt t="6576" x="4146550" y="3962400"/>
          <p14:tracePt t="6609" x="4140200" y="3962400"/>
          <p14:tracePt t="6641" x="4121150" y="3962400"/>
          <p14:tracePt t="6648" x="4095750" y="3962400"/>
          <p14:tracePt t="6661" x="4057650" y="3962400"/>
          <p14:tracePt t="6677" x="4000500" y="3962400"/>
          <p14:tracePt t="6693" x="3943350" y="3924300"/>
          <p14:tracePt t="6709" x="3879850" y="3854450"/>
          <p14:tracePt t="6727" x="3797300" y="3765550"/>
          <p14:tracePt t="6742" x="3721100" y="3695700"/>
          <p14:tracePt t="6759" x="3644900" y="3613150"/>
          <p14:tracePt t="6761" x="3632200" y="3581400"/>
          <p14:tracePt t="6776" x="3587750" y="3511550"/>
          <p14:tracePt t="6795" x="3562350" y="3416300"/>
          <p14:tracePt t="6809" x="3562350" y="3333750"/>
          <p14:tracePt t="6825" x="3536950" y="3276600"/>
          <p14:tracePt t="6842" x="3530600" y="3270250"/>
          <p14:tracePt t="6929" x="3530600" y="3263900"/>
          <p14:tracePt t="6937" x="3524250" y="3263900"/>
          <p14:tracePt t="6945" x="3505200" y="3263900"/>
          <p14:tracePt t="6959" x="3486150" y="3263900"/>
          <p14:tracePt t="6978" x="3441700" y="3263900"/>
          <p14:tracePt t="6992" x="3422650" y="3263900"/>
          <p14:tracePt t="7009" x="3390900" y="3263900"/>
          <p14:tracePt t="7025" x="3333750" y="3276600"/>
          <p14:tracePt t="7043" x="3263900" y="3308350"/>
          <p14:tracePt t="7059" x="3175000" y="3340100"/>
          <p14:tracePt t="7076" x="3079750" y="3371850"/>
          <p14:tracePt t="7092" x="3022600" y="3416300"/>
          <p14:tracePt t="7109" x="2984500" y="3429000"/>
          <p14:tracePt t="7126" x="2971800" y="3435350"/>
          <p14:tracePt t="7216" x="2971800" y="3403600"/>
          <p14:tracePt t="7230" x="2990850" y="3378200"/>
          <p14:tracePt t="7234" x="2997200" y="3346450"/>
          <p14:tracePt t="7242" x="3016250" y="3295650"/>
          <p14:tracePt t="7259" x="3035300" y="3194050"/>
          <p14:tracePt t="7275" x="3048000" y="3067050"/>
          <p14:tracePt t="7295" x="3092450" y="2959100"/>
          <p14:tracePt t="7309" x="3143250" y="2800350"/>
          <p14:tracePt t="7325" x="3206750" y="2622550"/>
          <p14:tracePt t="7342" x="3295650" y="2425700"/>
          <p14:tracePt t="7345" x="3365500" y="2324100"/>
          <p14:tracePt t="7362" x="3498850" y="2133600"/>
          <p14:tracePt t="7376" x="3575050" y="2044700"/>
          <p14:tracePt t="7397" x="3841750" y="1803400"/>
          <p14:tracePt t="7413" x="4095750" y="1670050"/>
          <p14:tracePt t="7425" x="4362450" y="1504950"/>
          <p14:tracePt t="7447" x="4654550" y="1416050"/>
          <p14:tracePt t="7459" x="4921250" y="1333500"/>
          <p14:tracePt t="7478" x="5137150" y="1295400"/>
          <p14:tracePt t="7492" x="5276850" y="1257300"/>
          <p14:tracePt t="7510" x="5359400" y="1238250"/>
          <p14:tracePt t="7527" x="5397500" y="1231900"/>
          <p14:tracePt t="7732" x="5403850" y="1231900"/>
          <p14:tracePt t="7737" x="5422900" y="1231900"/>
          <p14:tracePt t="7744" x="5454650" y="1231900"/>
          <p14:tracePt t="7759" x="5499100" y="1231900"/>
          <p14:tracePt t="7776" x="5600700" y="1206500"/>
          <p14:tracePt t="7793" x="5734050" y="1200150"/>
          <p14:tracePt t="7809" x="5803900" y="1200150"/>
          <p14:tracePt t="7825" x="5835650" y="1200150"/>
          <p14:tracePt t="8025" x="5835650" y="1212850"/>
          <p14:tracePt t="8035" x="5829300" y="1231900"/>
          <p14:tracePt t="8042" x="5791200" y="1270000"/>
          <p14:tracePt t="8059" x="5695950" y="1397000"/>
          <p14:tracePt t="8076" x="5518150" y="1600200"/>
          <p14:tracePt t="8093" x="5276850" y="1809750"/>
          <p14:tracePt t="8109" x="5003800" y="2025650"/>
          <p14:tracePt t="8126" x="4711700" y="2197100"/>
          <p14:tracePt t="8147" x="4260850" y="2387600"/>
          <p14:tracePt t="8163" x="3962400" y="2489200"/>
          <p14:tracePt t="8175" x="3822700" y="2527300"/>
          <p14:tracePt t="8197" x="3467100" y="2628900"/>
          <p14:tracePt t="8209" x="3282950" y="2641600"/>
          <p14:tracePt t="8229" x="3098800" y="2641600"/>
          <p14:tracePt t="8242" x="2952750" y="2628900"/>
          <p14:tracePt t="8259" x="2844800" y="2635250"/>
          <p14:tracePt t="8276" x="2749550" y="2635250"/>
          <p14:tracePt t="8293" x="2686050" y="2635250"/>
          <p14:tracePt t="8309" x="2603500" y="2641600"/>
          <p14:tracePt t="8326" x="2520950" y="2641600"/>
          <p14:tracePt t="8342" x="2444750" y="2654300"/>
          <p14:tracePt t="8359" x="2362200" y="2667000"/>
          <p14:tracePt t="8376" x="2279650" y="2673350"/>
          <p14:tracePt t="8392" x="2095500" y="2686050"/>
          <p14:tracePt t="8409" x="1930400" y="2705100"/>
          <p14:tracePt t="8426" x="1758950" y="2705100"/>
          <p14:tracePt t="8442" x="1600200" y="2705100"/>
          <p14:tracePt t="8459" x="1485900" y="2698750"/>
          <p14:tracePt t="8478" x="1390650" y="2698750"/>
          <p14:tracePt t="8496" x="1314450" y="2705100"/>
          <p14:tracePt t="8509" x="1295400" y="2705100"/>
          <p14:tracePt t="8705" x="1308100" y="2705100"/>
          <p14:tracePt t="8712" x="1333500" y="2705100"/>
          <p14:tracePt t="8728" x="1352550" y="2705100"/>
          <p14:tracePt t="8742" x="1428750" y="2705100"/>
          <p14:tracePt t="8759" x="1517650" y="2705100"/>
          <p14:tracePt t="8779" x="1657350" y="2705100"/>
          <p14:tracePt t="8792" x="1752600" y="2698750"/>
          <p14:tracePt t="8809" x="1822450" y="2711450"/>
          <p14:tracePt t="8825" x="1924050" y="2711450"/>
          <p14:tracePt t="8842" x="2063750" y="2736850"/>
          <p14:tracePt t="8859" x="2241550" y="2749550"/>
          <p14:tracePt t="8876" x="2413000" y="2749550"/>
          <p14:tracePt t="8892" x="2578100" y="2749550"/>
          <p14:tracePt t="8913" x="2749550" y="2730500"/>
          <p14:tracePt t="8925" x="2819400" y="2743200"/>
          <p14:tracePt t="8945" x="3041650" y="2743200"/>
          <p14:tracePt t="8959" x="3130550" y="2755900"/>
          <p14:tracePt t="8978" x="3365500" y="2736850"/>
          <p14:tracePt t="8992" x="3517900" y="2743200"/>
          <p14:tracePt t="9009" x="3683000" y="2743200"/>
          <p14:tracePt t="9026" x="3873500" y="2749550"/>
          <p14:tracePt t="9042" x="4102100" y="2755900"/>
          <p14:tracePt t="9059" x="4337050" y="2768600"/>
          <p14:tracePt t="9076" x="4572000" y="2787650"/>
          <p14:tracePt t="9093" x="4806950" y="2794000"/>
          <p14:tracePt t="9111" x="5130800" y="2806700"/>
          <p14:tracePt t="9126" x="5245100" y="2806700"/>
          <p14:tracePt t="9143" x="5454650" y="2813050"/>
          <p14:tracePt t="9165" x="5759450" y="2813050"/>
          <p14:tracePt t="9178" x="5924550" y="2813050"/>
          <p14:tracePt t="9194" x="6038850" y="2819400"/>
          <p14:tracePt t="9209" x="6127750" y="2813050"/>
          <p14:tracePt t="9229" x="6203950" y="2813050"/>
          <p14:tracePt t="9239" x="6248400" y="2813050"/>
          <p14:tracePt t="9250" x="6261100" y="2813050"/>
          <p14:tracePt t="10736" x="6261100" y="2806700"/>
          <p14:tracePt t="12793" x="6242050" y="2806700"/>
          <p14:tracePt t="12801" x="6210300" y="2806700"/>
          <p14:tracePt t="12810" x="6153150" y="2819400"/>
          <p14:tracePt t="12826" x="6064250" y="2851150"/>
          <p14:tracePt t="12842" x="5943600" y="2882900"/>
          <p14:tracePt t="12859" x="5822950" y="2908300"/>
          <p14:tracePt t="12876" x="5626100" y="2908300"/>
          <p14:tracePt t="12892" x="5391150" y="2914650"/>
          <p14:tracePt t="12913" x="5181600" y="2927350"/>
          <p14:tracePt t="12927" x="4908550" y="2921000"/>
          <p14:tracePt t="12942" x="4679950" y="2927350"/>
          <p14:tracePt t="12961" x="4349750" y="2933700"/>
          <p14:tracePt t="12978" x="4152900" y="2940050"/>
          <p14:tracePt t="12995" x="3949700" y="2940050"/>
          <p14:tracePt t="13009" x="3752850" y="2946400"/>
          <p14:tracePt t="13025" x="3556000" y="2946400"/>
          <p14:tracePt t="13044" x="3346450" y="2946400"/>
          <p14:tracePt t="13059" x="3168650" y="2946400"/>
          <p14:tracePt t="13076" x="2990850" y="2952750"/>
          <p14:tracePt t="13093" x="2806700" y="2952750"/>
          <p14:tracePt t="13109" x="2616200" y="2959100"/>
          <p14:tracePt t="13125" x="2476500" y="2959100"/>
          <p14:tracePt t="13142" x="2349500" y="2959100"/>
          <p14:tracePt t="13163" x="2216150" y="2959100"/>
          <p14:tracePt t="13169" x="2165350" y="2959100"/>
          <p14:tracePt t="13176" x="2127250" y="2959100"/>
          <p14:tracePt t="13192" x="2051050" y="2959100"/>
          <p14:tracePt t="13209" x="1987550" y="2959100"/>
          <p14:tracePt t="13229" x="1968500" y="29591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5DEDF341-5AB0-465B-B275-72E9A21AB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79705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Interactive audio/video refers to the use of the Internet for interactive audio/video applications.</a:t>
            </a:r>
          </a:p>
        </p:txBody>
      </p:sp>
      <p:sp>
        <p:nvSpPr>
          <p:cNvPr id="509955" name="PubRRectCallout">
            <a:extLst>
              <a:ext uri="{FF2B5EF4-FFF2-40B4-BE49-F238E27FC236}">
                <a16:creationId xmlns:a16="http://schemas.microsoft.com/office/drawing/2014/main" id="{E202E895-BE41-43BB-9ED9-3C3B0E4ABCE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09956" name="Picture 4">
            <a:extLst>
              <a:ext uri="{FF2B5EF4-FFF2-40B4-BE49-F238E27FC236}">
                <a16:creationId xmlns:a16="http://schemas.microsoft.com/office/drawing/2014/main" id="{5B15845E-CFB0-4A6D-82E0-D4F1E930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9957" name="Text Box 5">
            <a:extLst>
              <a:ext uri="{FF2B5EF4-FFF2-40B4-BE49-F238E27FC236}">
                <a16:creationId xmlns:a16="http://schemas.microsoft.com/office/drawing/2014/main" id="{816C9E46-7DB6-4EC7-891B-DE687544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32"/>
    </mc:Choice>
    <mc:Fallback>
      <p:transition spd="slow" advTm="33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4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207" x="1644650" y="2628900"/>
          <p14:tracePt t="264" x="2228850" y="2514600"/>
          <p14:tracePt t="286" x="2400300" y="2508250"/>
          <p14:tracePt t="298" x="2425700" y="2508250"/>
          <p14:tracePt t="314" x="2457450" y="2508250"/>
          <p14:tracePt t="909" x="2451100" y="2508250"/>
          <p14:tracePt t="916" x="2444750" y="2508250"/>
          <p14:tracePt t="934" x="2432050" y="2508250"/>
          <p14:tracePt t="948" x="2419350" y="2533650"/>
          <p14:tracePt t="964" x="2387600" y="2578100"/>
          <p14:tracePt t="981" x="2343150" y="2622550"/>
          <p14:tracePt t="998" x="2311400" y="2686050"/>
          <p14:tracePt t="1015" x="2273300" y="2730500"/>
          <p14:tracePt t="1031" x="2260600" y="2768600"/>
          <p14:tracePt t="1050" x="2241550" y="2774950"/>
          <p14:tracePt t="1065" x="2235200" y="2794000"/>
          <p14:tracePt t="1081" x="2222500" y="2800350"/>
          <p14:tracePt t="1098" x="2203450" y="2813050"/>
          <p14:tracePt t="1117" x="2184400" y="2813050"/>
          <p14:tracePt t="1131" x="2139950" y="2813050"/>
          <p14:tracePt t="1148" x="2082800" y="2813050"/>
          <p14:tracePt t="1164" x="2019300" y="2819400"/>
          <p14:tracePt t="1182" x="1949450" y="2819400"/>
          <p14:tracePt t="1198" x="1860550" y="2819400"/>
          <p14:tracePt t="1214" x="1797050" y="2819400"/>
          <p14:tracePt t="1231" x="1752600" y="2819400"/>
          <p14:tracePt t="1248" x="1733550" y="2813050"/>
          <p14:tracePt t="1265" x="1720850" y="2813050"/>
          <p14:tracePt t="1281" x="1695450" y="2813050"/>
          <p14:tracePt t="1301" x="1676400" y="2813050"/>
          <p14:tracePt t="1368" x="1670050" y="2813050"/>
          <p14:tracePt t="1372" x="1657350" y="2813050"/>
          <p14:tracePt t="1381" x="1644650" y="2813050"/>
          <p14:tracePt t="1398" x="1631950" y="2819400"/>
          <p14:tracePt t="1628" x="1638300" y="2813050"/>
          <p14:tracePt t="1648" x="1625600" y="2813050"/>
          <p14:tracePt t="1771" x="1619250" y="2813050"/>
          <p14:tracePt t="1885" x="1619250" y="2806700"/>
          <p14:tracePt t="1941" x="1619250" y="2800350"/>
          <p14:tracePt t="2132" x="1619250" y="2794000"/>
          <p14:tracePt t="2291" x="1612900" y="2794000"/>
          <p14:tracePt t="2305" x="1593850" y="2794000"/>
          <p14:tracePt t="2308" x="1581150" y="2794000"/>
          <p14:tracePt t="2314" x="1562100" y="2794000"/>
          <p14:tracePt t="2333" x="1530350" y="2794000"/>
          <p14:tracePt t="2348" x="1524000" y="2794000"/>
          <p14:tracePt t="2533" x="1536700" y="2794000"/>
          <p14:tracePt t="2540" x="1574800" y="2794000"/>
          <p14:tracePt t="2555" x="1689100" y="2794000"/>
          <p14:tracePt t="2565" x="1797050" y="2794000"/>
          <p14:tracePt t="2582" x="2019300" y="2800350"/>
          <p14:tracePt t="2598" x="2279650" y="2794000"/>
          <p14:tracePt t="2619" x="2533650" y="2781300"/>
          <p14:tracePt t="2633" x="2762250" y="2787650"/>
          <p14:tracePt t="2648" x="2908300" y="2794000"/>
          <p14:tracePt t="2665" x="3003550" y="2794000"/>
          <p14:tracePt t="2667" x="3022600" y="2794000"/>
          <p14:tracePt t="2683" x="3035300" y="2794000"/>
          <p14:tracePt t="2755" x="3041650" y="2794000"/>
          <p14:tracePt t="2764" x="3067050" y="2794000"/>
          <p14:tracePt t="2781" x="3105150" y="2787650"/>
          <p14:tracePt t="2802" x="3181350" y="2787650"/>
          <p14:tracePt t="2815" x="3251200" y="2787650"/>
          <p14:tracePt t="2831" x="3289300" y="2781300"/>
          <p14:tracePt t="2848" x="3289300" y="2794000"/>
          <p14:tracePt t="2866" x="3263900" y="2806700"/>
          <p14:tracePt t="3027" x="3257550" y="2806700"/>
          <p14:tracePt t="3037" x="3257550" y="2800350"/>
          <p14:tracePt t="3048" x="3270250" y="2800350"/>
          <p14:tracePt t="3056" x="3282950" y="2800350"/>
          <p14:tracePt t="3059" x="3302000" y="2800350"/>
          <p14:tracePt t="3081" x="3327400" y="2800350"/>
          <p14:tracePt t="3098" x="3378200" y="2800350"/>
          <p14:tracePt t="3100" x="3416300" y="2794000"/>
          <p14:tracePt t="3117" x="3511550" y="2781300"/>
          <p14:tracePt t="3131" x="3651250" y="2781300"/>
          <p14:tracePt t="3148" x="3816350" y="2787650"/>
          <p14:tracePt t="3165" x="3968750" y="2794000"/>
          <p14:tracePt t="3181" x="4076700" y="2794000"/>
          <p14:tracePt t="3198" x="4152900" y="2800350"/>
          <p14:tracePt t="3215" x="4178300" y="2794000"/>
          <p14:tracePt t="3231" x="4191000" y="2794000"/>
          <p14:tracePt t="3248" x="4229100" y="2794000"/>
          <p14:tracePt t="3264" x="4286250" y="2794000"/>
          <p14:tracePt t="3281" x="4343400" y="2794000"/>
          <p14:tracePt t="3286" x="4362450" y="2794000"/>
          <p14:tracePt t="3303" x="4375150" y="2787650"/>
          <p14:tracePt t="3331" x="4381500" y="2787650"/>
          <p14:tracePt t="3434" x="4406900" y="2781300"/>
          <p14:tracePt t="3443" x="4419600" y="2774950"/>
          <p14:tracePt t="3451" x="4445000" y="2774950"/>
          <p14:tracePt t="3464" x="4483100" y="2768600"/>
          <p14:tracePt t="3481" x="4552950" y="2762250"/>
          <p14:tracePt t="3498" x="4679950" y="2762250"/>
          <p14:tracePt t="3508" x="4711700" y="2762250"/>
          <p14:tracePt t="3514" x="4743450" y="2762250"/>
          <p14:tracePt t="3531" x="4813300" y="2768600"/>
          <p14:tracePt t="3552" x="4876800" y="2768600"/>
          <p14:tracePt t="3565" x="4933950" y="2768600"/>
          <p14:tracePt t="3581" x="4984750" y="2768600"/>
          <p14:tracePt t="3598" x="5029200" y="2774950"/>
          <p14:tracePt t="3616" x="5048250" y="2774950"/>
          <p14:tracePt t="3664" x="5067300" y="2774950"/>
          <p14:tracePt t="3684" x="5168900" y="2787650"/>
          <p14:tracePt t="3699" x="5251450" y="2794000"/>
          <p14:tracePt t="3714" x="5340350" y="2794000"/>
          <p14:tracePt t="3731" x="5403850" y="2794000"/>
          <p14:tracePt t="3747" x="5397500" y="2800350"/>
          <p14:tracePt t="3764" x="5410200" y="2800350"/>
          <p14:tracePt t="4002" x="5429250" y="2800350"/>
          <p14:tracePt t="4012" x="5454650" y="2800350"/>
          <p14:tracePt t="4020" x="5467350" y="2800350"/>
          <p14:tracePt t="4031" x="5499100" y="2800350"/>
          <p14:tracePt t="4053" x="5562600" y="2800350"/>
          <p14:tracePt t="4067" x="5626100" y="2800350"/>
          <p14:tracePt t="4081" x="5632450" y="2800350"/>
          <p14:tracePt t="4131" x="5638800" y="2800350"/>
          <p14:tracePt t="4211" x="5645150" y="2800350"/>
          <p14:tracePt t="4231" x="5702300" y="2800350"/>
          <p14:tracePt t="4249" x="5772150" y="2800350"/>
          <p14:tracePt t="4264" x="5848350" y="2800350"/>
          <p14:tracePt t="4281" x="5924550" y="2800350"/>
          <p14:tracePt t="4288" x="5969000" y="2806700"/>
          <p14:tracePt t="4300" x="6057900" y="2806700"/>
          <p14:tracePt t="4316" x="6146800" y="2806700"/>
          <p14:tracePt t="4331" x="6229350" y="2806700"/>
          <p14:tracePt t="4350" x="6318250" y="2806700"/>
          <p14:tracePt t="4367" x="6407150" y="2806700"/>
          <p14:tracePt t="4381" x="6483350" y="2813050"/>
          <p14:tracePt t="4398" x="6540500" y="2813050"/>
          <p14:tracePt t="4415" x="6597650" y="2813050"/>
          <p14:tracePt t="4432" x="6642100" y="2813050"/>
          <p14:tracePt t="4450" x="6711950" y="2813050"/>
          <p14:tracePt t="4465" x="6724650" y="2813050"/>
          <p14:tracePt t="4483" x="6737350" y="2825750"/>
          <p14:tracePt t="4498" x="6731000" y="2832100"/>
          <p14:tracePt t="4514" x="6661150" y="2851150"/>
          <p14:tracePt t="4630" x="6654800" y="2851150"/>
          <p14:tracePt t="4637" x="6635750" y="2857500"/>
          <p14:tracePt t="4648" x="6616700" y="2851150"/>
          <p14:tracePt t="4664" x="6597650" y="2851150"/>
          <p14:tracePt t="4683" x="6572250" y="2851150"/>
          <p14:tracePt t="4698" x="6559550" y="2882900"/>
          <p14:tracePt t="4715" x="6508750" y="3009900"/>
          <p14:tracePt t="4732" x="6464300" y="3130550"/>
          <p14:tracePt t="4748" x="6350000" y="3213100"/>
          <p14:tracePt t="4764" x="6248400" y="3282950"/>
          <p14:tracePt t="4781" x="6140450" y="3333750"/>
          <p14:tracePt t="4801" x="6070600" y="3371850"/>
          <p14:tracePt t="4808" x="6045200" y="3378200"/>
          <p14:tracePt t="4815" x="6032500" y="3384550"/>
          <p14:tracePt t="4831" x="6026150" y="3384550"/>
          <p14:tracePt t="4867" x="6019800" y="3384550"/>
          <p14:tracePt t="4883" x="6007100" y="3384550"/>
          <p14:tracePt t="4898" x="5975350" y="3384550"/>
          <p14:tracePt t="4914" x="5835650" y="3390900"/>
          <p14:tracePt t="4931" x="5727700" y="3397250"/>
          <p14:tracePt t="4948" x="5626100" y="3403600"/>
          <p14:tracePt t="4965" x="5556250" y="3409950"/>
          <p14:tracePt t="4983" x="5505450" y="3416300"/>
          <p14:tracePt t="4998" x="5467350" y="3416300"/>
          <p14:tracePt t="5014" x="5441950" y="3416300"/>
          <p14:tracePt t="5108" x="5435600" y="3416300"/>
          <p14:tracePt t="5291" x="5441950" y="3416300"/>
          <p14:tracePt t="5306" x="5461000" y="3416300"/>
          <p14:tracePt t="5310" x="5467350" y="3409950"/>
          <p14:tracePt t="5321" x="5486400" y="3403600"/>
          <p14:tracePt t="5331" x="5530850" y="3397250"/>
          <p14:tracePt t="5350" x="5575300" y="3384550"/>
          <p14:tracePt t="5366" x="5626100" y="3378200"/>
          <p14:tracePt t="5381" x="5657850" y="3365500"/>
          <p14:tracePt t="5398" x="5695950" y="3352800"/>
          <p14:tracePt t="5414" x="5715000" y="3346450"/>
          <p14:tracePt t="5434" x="5727700" y="3346450"/>
          <p14:tracePt t="5448" x="5734050" y="3340100"/>
          <p14:tracePt t="5465" x="5746750" y="3340100"/>
          <p14:tracePt t="5481" x="5759450" y="3333750"/>
          <p14:tracePt t="5499" x="5784850" y="3321050"/>
          <p14:tracePt t="5514" x="5791200" y="3314700"/>
          <p14:tracePt t="5644" x="5797550" y="3314700"/>
          <p14:tracePt t="5650" x="5797550" y="3321050"/>
          <p14:tracePt t="5829" x="5791200" y="3321050"/>
          <p14:tracePt t="5834" x="5778500" y="3327400"/>
          <p14:tracePt t="5848" x="5759450" y="3327400"/>
          <p14:tracePt t="5868" x="5759450" y="3321050"/>
          <p14:tracePt t="5881" x="5759450" y="3314700"/>
          <p14:tracePt t="5963" x="5765800" y="3314700"/>
          <p14:tracePt t="6068" x="5765800" y="3308350"/>
          <p14:tracePt t="6076" x="5772150" y="3308350"/>
          <p14:tracePt t="6084" x="5778500" y="3302000"/>
          <p14:tracePt t="6100" x="5822950" y="3295650"/>
          <p14:tracePt t="6117" x="5886450" y="3295650"/>
          <p14:tracePt t="6131" x="5943600" y="3295650"/>
          <p14:tracePt t="6148" x="6007100" y="3295650"/>
          <p14:tracePt t="6164" x="6038850" y="3289300"/>
          <p14:tracePt t="6185" x="6057900" y="3282950"/>
          <p14:tracePt t="6189" x="6070600" y="3276600"/>
          <p14:tracePt t="6198" x="6076950" y="3276600"/>
          <p14:tracePt t="6214" x="6108700" y="3276600"/>
          <p14:tracePt t="6231" x="6153150" y="3276600"/>
          <p14:tracePt t="6248" x="6210300" y="3276600"/>
          <p14:tracePt t="6264" x="6254750" y="3270250"/>
          <p14:tracePt t="6281" x="6273800" y="3270250"/>
          <p14:tracePt t="6300" x="6273800" y="3263900"/>
          <p14:tracePt t="6467" x="6280150" y="3263900"/>
          <p14:tracePt t="6484" x="6286500" y="3263900"/>
          <p14:tracePt t="6498" x="6292850" y="3257550"/>
          <p14:tracePt t="6513" x="6318250" y="3219450"/>
          <p14:tracePt t="6525" x="6381750" y="3194050"/>
          <p14:tracePt t="6531" x="6407150" y="3181350"/>
          <p14:tracePt t="6551" x="6508750" y="3143250"/>
          <p14:tracePt t="6564" x="6629400" y="3130550"/>
          <p14:tracePt t="6581" x="6756400" y="3130550"/>
          <p14:tracePt t="6598" x="6896100" y="3124200"/>
          <p14:tracePt t="6616" x="7016750" y="3124200"/>
          <p14:tracePt t="6622" x="7067550" y="3124200"/>
          <p14:tracePt t="6631" x="7112000" y="3111500"/>
          <p14:tracePt t="6648" x="7219950" y="3111500"/>
          <p14:tracePt t="6664" x="7296150" y="3130550"/>
          <p14:tracePt t="6681" x="7321550" y="3175000"/>
          <p14:tracePt t="6683" x="7321550" y="3200400"/>
          <p14:tracePt t="6698" x="7321550" y="3219450"/>
          <p14:tracePt t="6714" x="7315200" y="3244850"/>
          <p14:tracePt t="6731" x="7308850" y="3251200"/>
          <p14:tracePt t="6807" x="7283450" y="3251200"/>
          <p14:tracePt t="6811" x="7232650" y="3244850"/>
          <p14:tracePt t="6833" x="7112000" y="3200400"/>
          <p14:tracePt t="6848" x="6953250" y="3155950"/>
          <p14:tracePt t="6866" x="6794500" y="3105150"/>
          <p14:tracePt t="6881" x="6635750" y="3086100"/>
          <p14:tracePt t="6899" x="6451600" y="3060700"/>
          <p14:tracePt t="6917" x="6343650" y="3060700"/>
          <p14:tracePt t="6933" x="6280150" y="3067050"/>
          <p14:tracePt t="6949" x="6191250" y="3060700"/>
          <p14:tracePt t="6964" x="6146800" y="3060700"/>
          <p14:tracePt t="7027" x="6146800" y="3054350"/>
          <p14:tracePt t="7035" x="6159500" y="3048000"/>
          <p14:tracePt t="7051" x="6197600" y="3041650"/>
          <p14:tracePt t="7064" x="6324600" y="3028950"/>
          <p14:tracePt t="7081" x="6464300" y="3016250"/>
          <p14:tracePt t="7100" x="6705600" y="3016250"/>
          <p14:tracePt t="7117" x="6819900" y="3016250"/>
          <p14:tracePt t="7131" x="6915150" y="3048000"/>
          <p14:tracePt t="7148" x="7004050" y="3086100"/>
          <p14:tracePt t="7164" x="7073900" y="3111500"/>
          <p14:tracePt t="7181" x="7099300" y="3117850"/>
          <p14:tracePt t="7231" x="7105650" y="3124200"/>
          <p14:tracePt t="7248" x="7067550" y="3124200"/>
          <p14:tracePt t="7265" x="6991350" y="3124200"/>
          <p14:tracePt t="7283" x="6915150" y="3124200"/>
          <p14:tracePt t="7302" x="6800850" y="3124200"/>
          <p14:tracePt t="7314" x="6731000" y="3130550"/>
          <p14:tracePt t="7331" x="6438900" y="3130550"/>
          <p14:tracePt t="7348" x="6165850" y="3136900"/>
          <p14:tracePt t="7367" x="5867400" y="3187700"/>
          <p14:tracePt t="7381" x="5581650" y="3276600"/>
          <p14:tracePt t="7398" x="5283200" y="3359150"/>
          <p14:tracePt t="7414" x="5010150" y="3416300"/>
          <p14:tracePt t="7432" x="4756150" y="3454400"/>
          <p14:tracePt t="7449" x="4559300" y="3486150"/>
          <p14:tracePt t="7466" x="4381500" y="3511550"/>
          <p14:tracePt t="7469" x="4298950" y="3517900"/>
          <p14:tracePt t="7481" x="4216400" y="3524250"/>
          <p14:tracePt t="7497" x="4064000" y="3543300"/>
          <p14:tracePt t="7503" x="3975100" y="3549650"/>
          <p14:tracePt t="7514" x="3797300" y="3549650"/>
          <p14:tracePt t="7535" x="3638550" y="3549650"/>
          <p14:tracePt t="7551" x="3524250" y="3587750"/>
          <p14:tracePt t="7564" x="3416300" y="3619500"/>
          <p14:tracePt t="7581" x="3302000" y="3638550"/>
          <p14:tracePt t="7598" x="3187700" y="3670300"/>
          <p14:tracePt t="7616" x="3098800" y="3708400"/>
          <p14:tracePt t="7631" x="2997200" y="3721100"/>
          <p14:tracePt t="7649" x="2882900" y="3721100"/>
          <p14:tracePt t="7664" x="2781300" y="3733800"/>
          <p14:tracePt t="7668" x="2762250" y="3746500"/>
          <p14:tracePt t="7681" x="2724150" y="3752850"/>
          <p14:tracePt t="7698" x="2660650" y="3771900"/>
          <p14:tracePt t="7714" x="2628900" y="3771900"/>
          <p14:tracePt t="7731" x="2622550" y="3771900"/>
          <p14:tracePt t="7787" x="2622550" y="3752850"/>
          <p14:tracePt t="7800" x="2635250" y="3746500"/>
          <p14:tracePt t="7816" x="2673350" y="3727450"/>
          <p14:tracePt t="7831" x="2736850" y="3695700"/>
          <p14:tracePt t="7848" x="2876550" y="3670300"/>
          <p14:tracePt t="7867" x="3067050" y="3663950"/>
          <p14:tracePt t="7881" x="3263900" y="3663950"/>
          <p14:tracePt t="7898" x="3511550" y="3657600"/>
          <p14:tracePt t="7914" x="3638550" y="3663950"/>
          <p14:tracePt t="7931" x="3746500" y="3676650"/>
          <p14:tracePt t="7948" x="3854450" y="3708400"/>
          <p14:tracePt t="7965" x="3943350" y="3740150"/>
          <p14:tracePt t="7981" x="4032250" y="3771900"/>
          <p14:tracePt t="7998" x="4114800" y="3790950"/>
          <p14:tracePt t="8015" x="4171950" y="3790950"/>
          <p14:tracePt t="8031" x="4191000" y="3790950"/>
          <p14:tracePt t="8085" x="4197350" y="3790950"/>
          <p14:tracePt t="8099" x="4235450" y="3803650"/>
          <p14:tracePt t="8118" x="4286250" y="3810000"/>
          <p14:tracePt t="8132" x="4387850" y="3816350"/>
          <p14:tracePt t="8148" x="4495800" y="3822700"/>
          <p14:tracePt t="8164" x="4622800" y="3816350"/>
          <p14:tracePt t="8181" x="4768850" y="3816350"/>
          <p14:tracePt t="8198" x="4914900" y="3822700"/>
          <p14:tracePt t="8214" x="5067300" y="3829050"/>
          <p14:tracePt t="8231" x="5207000" y="3841750"/>
          <p14:tracePt t="8248" x="5353050" y="3841750"/>
          <p14:tracePt t="8265" x="5473700" y="3848100"/>
          <p14:tracePt t="8282" x="5568950" y="3854450"/>
          <p14:tracePt t="8301" x="5664200" y="3854450"/>
          <p14:tracePt t="8309" x="5708650" y="3854450"/>
          <p14:tracePt t="8315" x="5740400" y="3848100"/>
          <p14:tracePt t="8333" x="5797550" y="3854450"/>
          <p14:tracePt t="8348" x="5867400" y="3841750"/>
          <p14:tracePt t="8366" x="5943600" y="3810000"/>
          <p14:tracePt t="8381" x="6019800" y="3790950"/>
          <p14:tracePt t="8398" x="6089650" y="3765550"/>
          <p14:tracePt t="8418" x="6140450" y="3733800"/>
          <p14:tracePt t="8431" x="6184900" y="3708400"/>
          <p14:tracePt t="8448" x="6223000" y="3676650"/>
          <p14:tracePt t="8465" x="6254750" y="3638550"/>
          <p14:tracePt t="8481" x="6286500" y="3600450"/>
          <p14:tracePt t="8498" x="6311900" y="3568700"/>
          <p14:tracePt t="8502" x="6318250" y="3556000"/>
          <p14:tracePt t="8514" x="6324600" y="3530600"/>
          <p14:tracePt t="8531" x="6324600" y="3524250"/>
          <p14:tracePt t="8553" x="6324600" y="3517900"/>
          <p14:tracePt t="8564" x="6324600" y="3505200"/>
          <p14:tracePt t="8581" x="6324600" y="3479800"/>
          <p14:tracePt t="8598" x="6324600" y="3454400"/>
          <p14:tracePt t="8617" x="6324600" y="3422650"/>
          <p14:tracePt t="8633" x="6324600" y="3397250"/>
          <p14:tracePt t="8648" x="6324600" y="3390900"/>
          <p14:tracePt t="8664" x="6318250" y="3384550"/>
          <p14:tracePt t="8699" x="6318250" y="3378200"/>
          <p14:tracePt t="8714" x="6311900" y="3365500"/>
          <p14:tracePt t="8811" x="6305550" y="3359150"/>
          <p14:tracePt t="8831" x="6286500" y="3352800"/>
          <p14:tracePt t="8848" x="6267450" y="3346450"/>
          <p14:tracePt t="8866" x="6254750" y="3333750"/>
          <p14:tracePt t="8881" x="6248400" y="3333750"/>
          <p14:tracePt t="8898" x="6223000" y="3321050"/>
          <p14:tracePt t="8914" x="6216650" y="3321050"/>
          <p14:tracePt t="8932" x="6210300" y="3314700"/>
          <p14:tracePt t="9228" x="6203950" y="3314700"/>
          <p14:tracePt t="9248" x="6184900" y="3314700"/>
          <p14:tracePt t="9251" x="6165850" y="3314700"/>
          <p14:tracePt t="9303" x="6096000" y="3314700"/>
          <p14:tracePt t="9308" x="6083300" y="3314700"/>
          <p14:tracePt t="9316" x="6076950" y="3314700"/>
          <p14:tracePt t="9331" x="6064250" y="3314700"/>
          <p14:tracePt t="9349" x="6038850" y="3314700"/>
          <p14:tracePt t="9368" x="6007100" y="3314700"/>
          <p14:tracePt t="9382" x="5962650" y="3314700"/>
          <p14:tracePt t="9398" x="5949950" y="3314700"/>
          <p14:tracePt t="9414" x="5930900" y="3314700"/>
          <p14:tracePt t="9433" x="5924550" y="3314700"/>
          <p14:tracePt t="9566" x="5918200" y="3314700"/>
          <p14:tracePt t="9571" x="5905500" y="3314700"/>
          <p14:tracePt t="9581" x="5886450" y="3314700"/>
          <p14:tracePt t="9598" x="5861050" y="3314700"/>
          <p14:tracePt t="9618" x="5842000" y="3314700"/>
          <p14:tracePt t="9631" x="5829300" y="3314700"/>
          <p14:tracePt t="9648" x="5810250" y="3314700"/>
          <p14:tracePt t="9664" x="5791200" y="3314700"/>
          <p14:tracePt t="9683" x="5759450" y="3321050"/>
          <p14:tracePt t="9715" x="5746750" y="3321050"/>
          <p14:tracePt t="9763" x="5740400" y="3321050"/>
          <p14:tracePt t="9771" x="5715000" y="3314700"/>
          <p14:tracePt t="9785" x="5689600" y="3308350"/>
          <p14:tracePt t="9800" x="5632450" y="3295650"/>
          <p14:tracePt t="9814" x="5600700" y="3295650"/>
          <p14:tracePt t="9819" x="5588000" y="3295650"/>
          <p14:tracePt t="9834" x="5568950" y="3295650"/>
          <p14:tracePt t="9929" x="5556250" y="3295650"/>
          <p14:tracePt t="9934" x="5543550" y="3295650"/>
          <p14:tracePt t="9949" x="5505450" y="3295650"/>
          <p14:tracePt t="9965" x="5461000" y="3295650"/>
          <p14:tracePt t="9981" x="5410200" y="3295650"/>
          <p14:tracePt t="9998" x="5378450" y="3295650"/>
          <p14:tracePt t="10014" x="5346700" y="3295650"/>
          <p14:tracePt t="10031" x="5340350" y="3295650"/>
          <p14:tracePt t="10051" x="5334000" y="3295650"/>
          <p14:tracePt t="10067" x="5295900" y="3295650"/>
          <p14:tracePt t="10081" x="5232400" y="3295650"/>
          <p14:tracePt t="10086" x="5168900" y="3295650"/>
          <p14:tracePt t="10104" x="5029200" y="3295650"/>
          <p14:tracePt t="10116" x="4889500" y="3295650"/>
          <p14:tracePt t="10132" x="4756150" y="3302000"/>
          <p14:tracePt t="10148" x="4603750" y="3302000"/>
          <p14:tracePt t="10164" x="4432300" y="3302000"/>
          <p14:tracePt t="10181" x="4279900" y="3302000"/>
          <p14:tracePt t="10198" x="4159250" y="3302000"/>
          <p14:tracePt t="10215" x="4070350" y="3295650"/>
          <p14:tracePt t="10231" x="4032250" y="3295650"/>
          <p14:tracePt t="10248" x="4013200" y="3302000"/>
          <p14:tracePt t="10317" x="4000500" y="3302000"/>
          <p14:tracePt t="10324" x="3987800" y="3302000"/>
          <p14:tracePt t="10334" x="3968750" y="3302000"/>
          <p14:tracePt t="10349" x="3943350" y="3302000"/>
          <p14:tracePt t="10367" x="3917950" y="3302000"/>
          <p14:tracePt t="10384" x="3879850" y="3302000"/>
          <p14:tracePt t="10398" x="3841750" y="3302000"/>
          <p14:tracePt t="10414" x="3829050" y="3302000"/>
          <p14:tracePt t="10433" x="3822700" y="3302000"/>
          <p14:tracePt t="10510" x="3816350" y="3302000"/>
          <p14:tracePt t="10517" x="3797300" y="3302000"/>
          <p14:tracePt t="10535" x="3784600" y="3302000"/>
          <p14:tracePt t="10597" x="3784600" y="3308350"/>
          <p14:tracePt t="10755" x="3778250" y="3308350"/>
          <p14:tracePt t="10790" x="3771900" y="3308350"/>
          <p14:tracePt t="10805" x="3765550" y="3308350"/>
          <p14:tracePt t="10876" x="3765550" y="3321050"/>
          <p14:tracePt t="10911" x="3765550" y="3327400"/>
          <p14:tracePt t="10917" x="3759200" y="3327400"/>
          <p14:tracePt t="10934" x="3759200" y="3333750"/>
          <p14:tracePt t="10948" x="3752850" y="3333750"/>
          <p14:tracePt t="11286" x="3752850" y="3340100"/>
          <p14:tracePt t="11291" x="3740150" y="3346450"/>
          <p14:tracePt t="11307" x="3714750" y="3352800"/>
          <p14:tracePt t="11318" x="3683000" y="3359150"/>
          <p14:tracePt t="11332" x="3600450" y="3359150"/>
          <p14:tracePt t="11349" x="3479800" y="3359150"/>
          <p14:tracePt t="11367" x="3371850" y="3365500"/>
          <p14:tracePt t="11381" x="3270250" y="3365500"/>
          <p14:tracePt t="11398" x="3200400" y="3378200"/>
          <p14:tracePt t="11415" x="3136900" y="3378200"/>
          <p14:tracePt t="11431" x="3060700" y="3365500"/>
          <p14:tracePt t="11448" x="2990850" y="3365500"/>
          <p14:tracePt t="11465" x="2921000" y="3365500"/>
          <p14:tracePt t="11483" x="2832100" y="3365500"/>
          <p14:tracePt t="11498" x="2806700" y="3365500"/>
          <p14:tracePt t="11515" x="2755900" y="3365500"/>
          <p14:tracePt t="11531" x="2717800" y="3365500"/>
          <p14:tracePt t="11553" x="2692400" y="3365500"/>
          <p14:tracePt t="11564" x="2667000" y="3359150"/>
          <p14:tracePt t="11574" x="2660650" y="3352800"/>
          <p14:tracePt t="14828" x="2660650" y="3333750"/>
          <p14:tracePt t="14834" x="2692400" y="3282950"/>
          <p14:tracePt t="14849" x="2743200" y="3213100"/>
          <p14:tracePt t="14867" x="2863850" y="3048000"/>
          <p14:tracePt t="14870" x="2946400" y="2946400"/>
          <p14:tracePt t="14881" x="3060700" y="2844800"/>
          <p14:tracePt t="14898" x="3403600" y="2514600"/>
          <p14:tracePt t="14914" x="3619500" y="2343150"/>
          <p14:tracePt t="14931" x="3778250" y="2222500"/>
          <p14:tracePt t="14948" x="3905250" y="2159000"/>
          <p14:tracePt t="14965" x="3981450" y="2133600"/>
          <p14:tracePt t="14982" x="4051300" y="2127250"/>
          <p14:tracePt t="15001" x="4108450" y="2133600"/>
          <p14:tracePt t="15014" x="4159250" y="2178050"/>
          <p14:tracePt t="15031" x="4159250" y="2190750"/>
          <p14:tracePt t="15156" x="4165600" y="2190750"/>
          <p14:tracePt t="15164" x="4178300" y="2171700"/>
          <p14:tracePt t="15170" x="4191000" y="2152650"/>
          <p14:tracePt t="15182" x="4191000" y="2127250"/>
          <p14:tracePt t="15198" x="4197350" y="2063750"/>
          <p14:tracePt t="15215" x="4216400" y="1924050"/>
          <p14:tracePt t="15232" x="4222750" y="1739900"/>
          <p14:tracePt t="15240" x="4254500" y="1657350"/>
          <p14:tracePt t="15248" x="4286250" y="1574800"/>
          <p14:tracePt t="15265" x="4349750" y="1447800"/>
          <p14:tracePt t="15281" x="4375150" y="1358900"/>
          <p14:tracePt t="15286" x="4375150" y="1333500"/>
          <p14:tracePt t="15298" x="4375150" y="1295400"/>
          <p14:tracePt t="15314" x="4343400" y="1212850"/>
          <p14:tracePt t="15333" x="4305300" y="1187450"/>
          <p14:tracePt t="15348" x="4286250" y="1181100"/>
          <p14:tracePt t="15367" x="4279900" y="1181100"/>
          <p14:tracePt t="15431" x="4279900" y="1174750"/>
          <p14:tracePt t="15459" x="4286250" y="1174750"/>
          <p14:tracePt t="15468" x="4298950" y="1174750"/>
          <p14:tracePt t="15515" x="4318000" y="1168400"/>
          <p14:tracePt t="15531" x="4343400" y="1155700"/>
          <p14:tracePt t="15551" x="4406900" y="1155700"/>
          <p14:tracePt t="15564" x="4476750" y="1155700"/>
          <p14:tracePt t="15581" x="4546600" y="1155700"/>
          <p14:tracePt t="15598" x="4597400" y="1149350"/>
          <p14:tracePt t="15618" x="4654550" y="1149350"/>
          <p14:tracePt t="15631" x="4699000" y="1149350"/>
          <p14:tracePt t="15648" x="4724400" y="1149350"/>
          <p14:tracePt t="15685" x="4724400" y="1162050"/>
          <p14:tracePt t="15699" x="4724400" y="1212850"/>
          <p14:tracePt t="15715" x="4724400" y="1238250"/>
          <p14:tracePt t="15732" x="4711700" y="1257300"/>
          <p14:tracePt t="15749" x="4686300" y="1276350"/>
          <p14:tracePt t="15765" x="4654550" y="1308100"/>
          <p14:tracePt t="15784" x="4635500" y="1333500"/>
          <p14:tracePt t="15797" x="4629150" y="1333500"/>
          <p14:tracePt t="15831" x="4635500" y="1333500"/>
          <p14:tracePt t="15849" x="4673600" y="1333500"/>
          <p14:tracePt t="15867" x="4730750" y="1327150"/>
          <p14:tracePt t="15881" x="4756150" y="1314450"/>
          <p14:tracePt t="15899" x="4838700" y="1276350"/>
          <p14:tracePt t="15915" x="4876800" y="1244600"/>
          <p14:tracePt t="15934" x="4889500" y="1238250"/>
          <p14:tracePt t="16005" x="4889500" y="1244600"/>
          <p14:tracePt t="16011" x="4876800" y="1250950"/>
          <p14:tracePt t="16018" x="4857750" y="1263650"/>
          <p14:tracePt t="16035" x="4819650" y="1301750"/>
          <p14:tracePt t="16050" x="4794250" y="1314450"/>
          <p14:tracePt t="16066" x="4737100" y="1346200"/>
          <p14:tracePt t="16081" x="4705350" y="1352550"/>
          <p14:tracePt t="16098" x="4641850" y="1365250"/>
          <p14:tracePt t="16118" x="4591050" y="1384300"/>
          <p14:tracePt t="16131" x="4533900" y="1384300"/>
          <p14:tracePt t="16148" x="4521200" y="1384300"/>
          <p14:tracePt t="16165" x="4514850" y="1384300"/>
          <p14:tracePt t="16181" x="4502150" y="1352550"/>
          <p14:tracePt t="16198" x="4495800" y="1282700"/>
          <p14:tracePt t="16214" x="4489450" y="1219200"/>
          <p14:tracePt t="16231" x="4483100" y="1149350"/>
          <p14:tracePt t="16248" x="4495800" y="1104900"/>
          <p14:tracePt t="16256" x="4489450" y="1079500"/>
          <p14:tracePt t="16265" x="4489450" y="1047750"/>
          <p14:tracePt t="16282" x="4502150" y="996950"/>
          <p14:tracePt t="16285" x="4508500" y="965200"/>
          <p14:tracePt t="16303" x="4533900" y="908050"/>
          <p14:tracePt t="16314" x="4591050" y="876300"/>
          <p14:tracePt t="16331" x="4667250" y="850900"/>
          <p14:tracePt t="16348" x="4762500" y="825500"/>
          <p14:tracePt t="16367" x="4864100" y="812800"/>
          <p14:tracePt t="16385" x="4965700" y="793750"/>
          <p14:tracePt t="16398" x="5067300" y="793750"/>
          <p14:tracePt t="16415" x="5168900" y="812800"/>
          <p14:tracePt t="16431" x="5264150" y="844550"/>
          <p14:tracePt t="16449" x="5321300" y="895350"/>
          <p14:tracePt t="16465" x="5353050" y="977900"/>
          <p14:tracePt t="16468" x="5359400" y="1028700"/>
          <p14:tracePt t="16481" x="5372100" y="1073150"/>
          <p14:tracePt t="16498" x="5365750" y="1168400"/>
          <p14:tracePt t="16503" x="5353050" y="1225550"/>
          <p14:tracePt t="16515" x="5314950" y="1314450"/>
          <p14:tracePt t="16536" x="5257800" y="1403350"/>
          <p14:tracePt t="16552" x="5175250" y="1479550"/>
          <p14:tracePt t="16564" x="5067300" y="1549400"/>
          <p14:tracePt t="16581" x="4978400" y="1593850"/>
          <p14:tracePt t="16598" x="4870450" y="1619250"/>
          <p14:tracePt t="16617" x="4756150" y="1631950"/>
          <p14:tracePt t="16631" x="4654550" y="1631950"/>
          <p14:tracePt t="16648" x="4597400" y="1600200"/>
          <p14:tracePt t="16664" x="4540250" y="1530350"/>
          <p14:tracePt t="16684" x="4521200" y="1377950"/>
          <p14:tracePt t="16692" x="4514850" y="1320800"/>
          <p14:tracePt t="16699" x="4527550" y="1282700"/>
          <p14:tracePt t="16714" x="4540250" y="1219200"/>
          <p14:tracePt t="16731" x="4559300" y="1187450"/>
          <p14:tracePt t="16748" x="4578350" y="1181100"/>
          <p14:tracePt t="16764" x="4584700" y="1174750"/>
          <p14:tracePt t="16781" x="4635500" y="1193800"/>
          <p14:tracePt t="16798" x="4730750" y="1231900"/>
          <p14:tracePt t="16815" x="4845050" y="1263650"/>
          <p14:tracePt t="16832" x="4978400" y="1295400"/>
          <p14:tracePt t="16848" x="5130800" y="1314450"/>
          <p14:tracePt t="16850" x="5207000" y="1320800"/>
          <p14:tracePt t="16867" x="5302250" y="1320800"/>
          <p14:tracePt t="16881" x="5461000" y="1320800"/>
          <p14:tracePt t="16898" x="5651500" y="1327150"/>
          <p14:tracePt t="16915" x="5746750" y="1327150"/>
          <p14:tracePt t="16932" x="5854700" y="1327150"/>
          <p14:tracePt t="16948" x="5994400" y="1327150"/>
          <p14:tracePt t="16965" x="6127750" y="1327150"/>
          <p14:tracePt t="16981" x="6216650" y="1339850"/>
          <p14:tracePt t="16998" x="6286500" y="1365250"/>
          <p14:tracePt t="17015" x="6337300" y="1377950"/>
          <p14:tracePt t="17031" x="6362700" y="1384300"/>
          <p14:tracePt t="17081" x="6337300" y="1314450"/>
          <p14:tracePt t="17099" x="6292850" y="1162050"/>
          <p14:tracePt t="17117" x="6292850" y="1060450"/>
          <p14:tracePt t="17131" x="6350000" y="939800"/>
          <p14:tracePt t="17148" x="6457950" y="857250"/>
          <p14:tracePt t="17164" x="6584950" y="812800"/>
          <p14:tracePt t="17182" x="6724650" y="800100"/>
          <p14:tracePt t="17198" x="6858000" y="800100"/>
          <p14:tracePt t="17214" x="6978650" y="876300"/>
          <p14:tracePt t="17231" x="7099300" y="1009650"/>
          <p14:tracePt t="17251" x="7181850" y="1219200"/>
          <p14:tracePt t="17265" x="7181850" y="1282700"/>
          <p14:tracePt t="17286" x="7067550" y="1428750"/>
          <p14:tracePt t="17301" x="6965950" y="1498600"/>
          <p14:tracePt t="17314" x="6889750" y="1536700"/>
          <p14:tracePt t="17333" x="6845300" y="1543050"/>
          <p14:tracePt t="17348" x="6826250" y="1530350"/>
          <p14:tracePt t="17366" x="6826250" y="1485900"/>
          <p14:tracePt t="17381" x="6896100" y="1454150"/>
          <p14:tracePt t="17398" x="7016750" y="1447800"/>
          <p14:tracePt t="17414" x="7188200" y="1536700"/>
          <p14:tracePt t="17432" x="7296150" y="1695450"/>
          <p14:tracePt t="17449" x="7334250" y="1911350"/>
          <p14:tracePt t="17466" x="7226300" y="2209800"/>
          <p14:tracePt t="17481" x="7162800" y="2260600"/>
          <p14:tracePt t="17490" x="7080250" y="2286000"/>
          <p14:tracePt t="17494" x="7010400" y="2305050"/>
          <p14:tracePt t="17498" x="6940550" y="2324100"/>
          <p14:tracePt t="17515" x="6889750" y="2324100"/>
          <p14:tracePt t="17532" x="6800850" y="2298700"/>
          <p14:tracePt t="17552" x="6750050" y="2266950"/>
          <p14:tracePt t="17566" x="6642100" y="2222500"/>
          <p14:tracePt t="17581" x="6489700" y="2178050"/>
          <p14:tracePt t="17598" x="6350000" y="2152650"/>
          <p14:tracePt t="17616" x="6210300" y="2114550"/>
          <p14:tracePt t="17621" x="6134100" y="2076450"/>
          <p14:tracePt t="17631" x="6064250" y="2019300"/>
          <p14:tracePt t="17648" x="5943600" y="1892300"/>
          <p14:tracePt t="17664" x="5803900" y="1746250"/>
          <p14:tracePt t="17681" x="5715000" y="1676400"/>
          <p14:tracePt t="17699" x="5556250" y="1593850"/>
          <p14:tracePt t="17715" x="5397500" y="1536700"/>
          <p14:tracePt t="17731" x="5156200" y="1460500"/>
          <p14:tracePt t="17740" x="5016500" y="1409700"/>
          <p14:tracePt t="17748" x="4883150" y="1365250"/>
          <p14:tracePt t="17764" x="4699000" y="1301750"/>
          <p14:tracePt t="17782" x="4629150" y="1270000"/>
          <p14:tracePt t="17800" x="4622800" y="1231900"/>
          <p14:tracePt t="17815" x="4622800" y="1174750"/>
          <p14:tracePt t="17831" x="4699000" y="1104900"/>
          <p14:tracePt t="17850" x="4826000" y="1035050"/>
          <p14:tracePt t="17867" x="5137150" y="952500"/>
          <p14:tracePt t="17884" x="5422900" y="914400"/>
          <p14:tracePt t="17898" x="5575300" y="889000"/>
          <p14:tracePt t="17915" x="5861050" y="869950"/>
          <p14:tracePt t="17932" x="6159500" y="844550"/>
          <p14:tracePt t="17949" x="6299200" y="838200"/>
          <p14:tracePt t="17965" x="6381750" y="819150"/>
          <p14:tracePt t="17982" x="6432550" y="800100"/>
          <p14:tracePt t="17998" x="6457950" y="793750"/>
          <p14:tracePt t="18048" x="6457950" y="806450"/>
          <p14:tracePt t="18064" x="6438900" y="939800"/>
          <p14:tracePt t="18083" x="6470650" y="1238250"/>
          <p14:tracePt t="18105" x="6553200" y="1498600"/>
          <p14:tracePt t="18117" x="6610350" y="1708150"/>
          <p14:tracePt t="18131" x="6616700" y="1835150"/>
          <p14:tracePt t="18148" x="6597650" y="1917700"/>
          <p14:tracePt t="18165" x="6559550" y="1968500"/>
          <p14:tracePt t="18181" x="6508750" y="1987550"/>
          <p14:tracePt t="18198" x="6432550" y="2000250"/>
          <p14:tracePt t="18215" x="6330950" y="2006600"/>
          <p14:tracePt t="18231" x="6146800" y="1949450"/>
          <p14:tracePt t="18248" x="5905500" y="1866900"/>
          <p14:tracePt t="18266" x="5638800" y="1771650"/>
          <p14:tracePt t="18281" x="5346700" y="1676400"/>
          <p14:tracePt t="18301" x="5010150" y="1568450"/>
          <p14:tracePt t="18315" x="4908550" y="1504950"/>
          <p14:tracePt t="18331" x="4819650" y="1428750"/>
          <p14:tracePt t="18352" x="4775200" y="1365250"/>
          <p14:tracePt t="18366" x="4768850" y="1295400"/>
          <p14:tracePt t="18381" x="4794250" y="1219200"/>
          <p14:tracePt t="18398" x="4838700" y="1111250"/>
          <p14:tracePt t="18415" x="4908550" y="990600"/>
          <p14:tracePt t="18432" x="4991100" y="844550"/>
          <p14:tracePt t="18448" x="5149850" y="762000"/>
          <p14:tracePt t="18465" x="5334000" y="723900"/>
          <p14:tracePt t="18481" x="5562600" y="692150"/>
          <p14:tracePt t="18498" x="5822950" y="673100"/>
          <p14:tracePt t="18514" x="6153150" y="666750"/>
          <p14:tracePt t="18531" x="6337300" y="666750"/>
          <p14:tracePt t="18552" x="6502400" y="666750"/>
          <p14:tracePt t="18564" x="6705600" y="742950"/>
          <p14:tracePt t="18581" x="6851650" y="838200"/>
          <p14:tracePt t="18598" x="6953250" y="971550"/>
          <p14:tracePt t="18616" x="7004050" y="1111250"/>
          <p14:tracePt t="18631" x="6997700" y="1282700"/>
          <p14:tracePt t="18635" x="6959600" y="1365250"/>
          <p14:tracePt t="18648" x="6902450" y="1447800"/>
          <p14:tracePt t="18665" x="6800850" y="1581150"/>
          <p14:tracePt t="18667" x="6737350" y="1625600"/>
          <p14:tracePt t="18681" x="6673850" y="1676400"/>
          <p14:tracePt t="18698" x="6521450" y="1758950"/>
          <p14:tracePt t="18715" x="6261100" y="1809750"/>
          <p14:tracePt t="18731" x="6076950" y="1803400"/>
          <p14:tracePt t="18748" x="5886450" y="1784350"/>
          <p14:tracePt t="18765" x="5683250" y="1727200"/>
          <p14:tracePt t="18781" x="5473700" y="1644650"/>
          <p14:tracePt t="18802" x="5251450" y="1549400"/>
          <p14:tracePt t="18815" x="5054600" y="1447800"/>
          <p14:tracePt t="18831" x="4908550" y="1346200"/>
          <p14:tracePt t="18849" x="4838700" y="1263650"/>
          <p14:tracePt t="18867" x="4813300" y="1155700"/>
          <p14:tracePt t="18881" x="4813300" y="1123950"/>
          <p14:tracePt t="18898" x="4832350" y="1060450"/>
          <p14:tracePt t="18919" x="4972050" y="939800"/>
          <p14:tracePt t="18926" x="5048250" y="895350"/>
          <p14:tracePt t="18933" x="5156200" y="857250"/>
          <p14:tracePt t="18949" x="5391150" y="800100"/>
          <p14:tracePt t="18966" x="5664200" y="755650"/>
          <p14:tracePt t="18981" x="6026150" y="762000"/>
          <p14:tracePt t="18998" x="6350000" y="812800"/>
          <p14:tracePt t="19019" x="6629400" y="908050"/>
          <p14:tracePt t="19032" x="6819900" y="1016000"/>
          <p14:tracePt t="19053" x="6908800" y="1162050"/>
          <p14:tracePt t="19069" x="6756400" y="1447800"/>
          <p14:tracePt t="19081" x="6667500" y="1555750"/>
          <p14:tracePt t="19102" x="6350000" y="1733550"/>
          <p14:tracePt t="19106" x="6261100" y="1758950"/>
          <p14:tracePt t="19120" x="6172200" y="1784350"/>
          <p14:tracePt t="19131" x="6070600" y="1784350"/>
          <p14:tracePt t="19135" x="5969000" y="1790700"/>
          <p14:tracePt t="19140" x="5880100" y="1790700"/>
          <p14:tracePt t="19148" x="5797550" y="1797050"/>
          <p14:tracePt t="19165" x="5645150" y="1771650"/>
          <p14:tracePt t="19181" x="5556250" y="1727200"/>
          <p14:tracePt t="19198" x="5410200" y="1676400"/>
          <p14:tracePt t="19215" x="5302250" y="1644650"/>
          <p14:tracePt t="19232" x="5232400" y="1612900"/>
          <p14:tracePt t="19248" x="5181600" y="1593850"/>
          <p14:tracePt t="19253" x="5175250" y="1587500"/>
          <p14:tracePt t="19265" x="5175250" y="1574800"/>
          <p14:tracePt t="19285" x="5181600" y="1543050"/>
          <p14:tracePt t="19300" x="5226050" y="1524000"/>
          <p14:tracePt t="19321" x="5238750" y="1517650"/>
          <p14:tracePt t="19413" x="5238750" y="1511300"/>
          <p14:tracePt t="19468" x="5245100" y="1511300"/>
          <p14:tracePt t="19498" x="5251450" y="1504950"/>
          <p14:tracePt t="19582" x="5251450" y="1498600"/>
          <p14:tracePt t="19617" x="5251450" y="1485900"/>
          <p14:tracePt t="19621" x="5251450" y="1479550"/>
          <p14:tracePt t="19709" x="5251450" y="1473200"/>
          <p14:tracePt t="19716" x="5251450" y="1447800"/>
          <p14:tracePt t="19732" x="5264150" y="1409700"/>
          <p14:tracePt t="19749" x="5314950" y="1365250"/>
          <p14:tracePt t="19764" x="5467350" y="1320800"/>
          <p14:tracePt t="19781" x="5657850" y="1270000"/>
          <p14:tracePt t="19801" x="5867400" y="1206500"/>
          <p14:tracePt t="19807" x="5956300" y="1174750"/>
          <p14:tracePt t="19814" x="6032500" y="1155700"/>
          <p14:tracePt t="19831" x="6108700" y="1123950"/>
          <p14:tracePt t="19848" x="6115050" y="1123950"/>
          <p14:tracePt t="19867" x="6089650" y="1117600"/>
          <p14:tracePt t="19881" x="6083300" y="1111250"/>
          <p14:tracePt t="19898" x="6064250" y="1104900"/>
          <p14:tracePt t="19901" x="6057900" y="1104900"/>
          <p14:tracePt t="19915" x="6032500" y="1104900"/>
          <p14:tracePt t="19931" x="5988050" y="1104900"/>
          <p14:tracePt t="19948" x="5924550" y="1104900"/>
          <p14:tracePt t="19965" x="5873750" y="1104900"/>
          <p14:tracePt t="19982" x="5835650" y="1111250"/>
          <p14:tracePt t="19998" x="5791200" y="1111250"/>
          <p14:tracePt t="20015" x="5702300" y="1111250"/>
          <p14:tracePt t="20031" x="5594350" y="1111250"/>
          <p14:tracePt t="20048" x="5461000" y="1111250"/>
          <p14:tracePt t="20056" x="5391150" y="1111250"/>
          <p14:tracePt t="20060" x="5327650" y="1123950"/>
          <p14:tracePt t="20081" x="5219700" y="1130300"/>
          <p14:tracePt t="20098" x="5086350" y="1092200"/>
          <p14:tracePt t="20117" x="4908550" y="1022350"/>
          <p14:tracePt t="20132" x="4832350" y="996950"/>
          <p14:tracePt t="20148" x="4806950" y="990600"/>
          <p14:tracePt t="20165" x="4800600" y="990600"/>
          <p14:tracePt t="20315" x="4800600" y="984250"/>
          <p14:tracePt t="20651" x="4794250" y="984250"/>
          <p14:tracePt t="20756" x="4794250" y="971550"/>
          <p14:tracePt t="20764" x="4794250" y="958850"/>
          <p14:tracePt t="20770" x="4794250" y="946150"/>
          <p14:tracePt t="20781" x="4794250" y="920750"/>
          <p14:tracePt t="20798" x="4794250" y="889000"/>
          <p14:tracePt t="20817" x="4775200" y="844550"/>
          <p14:tracePt t="20832" x="4749800" y="800100"/>
          <p14:tracePt t="20851" x="4737100" y="781050"/>
          <p14:tracePt t="21339" x="4737100" y="774700"/>
          <p14:tracePt t="21506" x="4730750" y="774700"/>
          <p14:tracePt t="21516" x="4724400" y="774700"/>
          <p14:tracePt t="21534" x="4718050" y="774700"/>
          <p14:tracePt t="21618" x="4730750" y="774700"/>
          <p14:tracePt t="21628" x="4756150" y="774700"/>
          <p14:tracePt t="21648" x="4826000" y="806450"/>
          <p14:tracePt t="21665" x="4984750" y="844550"/>
          <p14:tracePt t="21681" x="5187950" y="876300"/>
          <p14:tracePt t="21698" x="5410200" y="882650"/>
          <p14:tracePt t="21715" x="5715000" y="876300"/>
          <p14:tracePt t="21732" x="5848350" y="869950"/>
          <p14:tracePt t="21748" x="5911850" y="869950"/>
          <p14:tracePt t="21764" x="5918200" y="869950"/>
          <p14:tracePt t="21820" x="5899150" y="869950"/>
          <p14:tracePt t="21830" x="5867400" y="869950"/>
          <p14:tracePt t="21834" x="5822950" y="869950"/>
          <p14:tracePt t="21848" x="5778500" y="876300"/>
          <p14:tracePt t="21867" x="5518150" y="876300"/>
          <p14:tracePt t="21881" x="5397500" y="876300"/>
          <p14:tracePt t="21898" x="5124450" y="876300"/>
          <p14:tracePt t="21914" x="4826000" y="889000"/>
          <p14:tracePt t="21931" x="4699000" y="876300"/>
          <p14:tracePt t="21948" x="4616450" y="857250"/>
          <p14:tracePt t="21965" x="4610100" y="850900"/>
          <p14:tracePt t="21998" x="4610100" y="838200"/>
          <p14:tracePt t="22056" x="4610100" y="850900"/>
          <p14:tracePt t="22064" x="4610100" y="857250"/>
          <p14:tracePt t="22085" x="4616450" y="914400"/>
          <p14:tracePt t="22099" x="4724400" y="971550"/>
          <p14:tracePt t="22118" x="4914900" y="1035050"/>
          <p14:tracePt t="22131" x="5168900" y="1054100"/>
          <p14:tracePt t="22148" x="5473700" y="1073150"/>
          <p14:tracePt t="22165" x="5772150" y="1066800"/>
          <p14:tracePt t="22184" x="6013450" y="1054100"/>
          <p14:tracePt t="22198" x="6165850" y="1047750"/>
          <p14:tracePt t="22215" x="6203950" y="1028700"/>
          <p14:tracePt t="22231" x="6203950" y="1022350"/>
          <p14:tracePt t="22248" x="6172200" y="977900"/>
          <p14:tracePt t="22265" x="6108700" y="946150"/>
          <p14:tracePt t="22281" x="6076950" y="920750"/>
          <p14:tracePt t="22285" x="6076950" y="914400"/>
          <p14:tracePt t="22298" x="6070600" y="908050"/>
          <p14:tracePt t="22314" x="6070600" y="901700"/>
          <p14:tracePt t="22348" x="6070600" y="914400"/>
          <p14:tracePt t="22366" x="6076950" y="965200"/>
          <p14:tracePt t="22381" x="6096000" y="1028700"/>
          <p14:tracePt t="22399" x="6108700" y="1079500"/>
          <p14:tracePt t="22416" x="6108700" y="1098550"/>
          <p14:tracePt t="22432" x="6108700" y="1123950"/>
          <p14:tracePt t="22448" x="6070600" y="1143000"/>
          <p14:tracePt t="22465" x="5962650" y="1174750"/>
          <p14:tracePt t="22482" x="5670550" y="1200150"/>
          <p14:tracePt t="22499" x="5397500" y="1206500"/>
          <p14:tracePt t="22516" x="5200650" y="1212850"/>
          <p14:tracePt t="22535" x="5010150" y="1219200"/>
          <p14:tracePt t="22551" x="4864100" y="1200150"/>
          <p14:tracePt t="22564" x="4806950" y="1206500"/>
          <p14:tracePt t="22582" x="4762500" y="1174750"/>
          <p14:tracePt t="22599" x="4737100" y="1155700"/>
          <p14:tracePt t="22619" x="4724400" y="1155700"/>
          <p14:tracePt t="22667" x="4730750" y="1155700"/>
          <p14:tracePt t="22684" x="4749800" y="1168400"/>
          <p14:tracePt t="22699" x="4794250" y="1181100"/>
          <p14:tracePt t="22715" x="4838700" y="1193800"/>
          <p14:tracePt t="22731" x="4883150" y="1193800"/>
          <p14:tracePt t="22748" x="4908550" y="1193800"/>
          <p14:tracePt t="22819" x="4921250" y="1187450"/>
          <p14:tracePt t="22827" x="4933950" y="1174750"/>
          <p14:tracePt t="22835" x="4953000" y="1162050"/>
          <p14:tracePt t="22848" x="4978400" y="1155700"/>
          <p14:tracePt t="22868" x="5035550" y="1130300"/>
          <p14:tracePt t="22881" x="5041900" y="1123950"/>
          <p14:tracePt t="22898" x="5041900" y="1111250"/>
          <p14:tracePt t="22915" x="5041900" y="1092200"/>
          <p14:tracePt t="22933" x="5022850" y="1073150"/>
          <p14:tracePt t="22949" x="5022850" y="1060450"/>
          <p14:tracePt t="22965" x="5010150" y="1054100"/>
          <p14:tracePt t="22981" x="5003800" y="1054100"/>
          <p14:tracePt t="22998" x="4997450" y="1054100"/>
          <p14:tracePt t="23014" x="4991100" y="1054100"/>
          <p14:tracePt t="23052" x="4978400" y="1060450"/>
          <p14:tracePt t="23064" x="4965700" y="1066800"/>
          <p14:tracePt t="23082" x="4927600" y="1079500"/>
          <p14:tracePt t="23098" x="4895850" y="1085850"/>
          <p14:tracePt t="23100" x="4883150" y="1085850"/>
          <p14:tracePt t="23117" x="4864100" y="1085850"/>
          <p14:tracePt t="23131" x="4857750" y="1085850"/>
          <p14:tracePt t="23276" x="4857750" y="1079500"/>
          <p14:tracePt t="23306" x="4857750" y="1073150"/>
          <p14:tracePt t="23339" x="4870450" y="1066800"/>
          <p14:tracePt t="23347" x="4883150" y="1060450"/>
          <p14:tracePt t="23367" x="4908550" y="1054100"/>
          <p14:tracePt t="23382" x="4921250" y="1041400"/>
          <p14:tracePt t="23399" x="4927600" y="1041400"/>
          <p14:tracePt t="23448" x="4927600" y="1035050"/>
          <p14:tracePt t="23465" x="4940300" y="1028700"/>
          <p14:tracePt t="23731" x="4946650" y="1028700"/>
          <p14:tracePt t="23744" x="4953000" y="1028700"/>
          <p14:tracePt t="23754" x="4959350" y="1028700"/>
          <p14:tracePt t="23764" x="4965700" y="1028700"/>
          <p14:tracePt t="23827" x="4959350" y="1028700"/>
          <p14:tracePt t="24284" x="4965700" y="1035050"/>
          <p14:tracePt t="24292" x="4978400" y="1041400"/>
          <p14:tracePt t="24308" x="5067300" y="1054100"/>
          <p14:tracePt t="24320" x="5137150" y="1054100"/>
          <p14:tracePt t="24331" x="5314950" y="1054100"/>
          <p14:tracePt t="24348" x="5575300" y="1047750"/>
          <p14:tracePt t="24367" x="5842000" y="1041400"/>
          <p14:tracePt t="24381" x="6096000" y="1022350"/>
          <p14:tracePt t="24398" x="6305550" y="990600"/>
          <p14:tracePt t="24415" x="6438900" y="946150"/>
          <p14:tracePt t="24431" x="6483350" y="927100"/>
          <p14:tracePt t="24448" x="6483350" y="920750"/>
          <p14:tracePt t="24553" x="6483350" y="927100"/>
          <p14:tracePt t="24559" x="6483350" y="933450"/>
          <p14:tracePt t="24565" x="6483350" y="939800"/>
          <p14:tracePt t="24581" x="6464300" y="965200"/>
          <p14:tracePt t="24598" x="6438900" y="977900"/>
          <p14:tracePt t="24617" x="6426200" y="996950"/>
          <p14:tracePt t="24622" x="6413500" y="996950"/>
          <p14:tracePt t="24634" x="6413500" y="1003300"/>
          <p14:tracePt t="24661" x="6394450" y="1003300"/>
          <p14:tracePt t="24666" x="6369050" y="1003300"/>
          <p14:tracePt t="24684" x="6318250" y="996950"/>
          <p14:tracePt t="24698" x="6299200" y="984250"/>
          <p14:tracePt t="24715" x="6261100" y="965200"/>
          <p14:tracePt t="24731" x="6248400" y="933450"/>
          <p14:tracePt t="24748" x="6248400" y="895350"/>
          <p14:tracePt t="24764" x="6254750" y="863600"/>
          <p14:tracePt t="24781" x="6261100" y="838200"/>
          <p14:tracePt t="24803" x="6273800" y="825500"/>
          <p14:tracePt t="24814" x="6273800" y="819150"/>
          <p14:tracePt t="24848" x="6273800" y="831850"/>
          <p14:tracePt t="24868" x="6286500" y="850900"/>
          <p14:tracePt t="24934" x="6286500" y="857250"/>
          <p14:tracePt t="24939" x="6286500" y="863600"/>
          <p14:tracePt t="25027" x="6286500" y="869950"/>
          <p14:tracePt t="25035" x="6286500" y="876300"/>
          <p14:tracePt t="25051" x="6286500" y="882650"/>
          <p14:tracePt t="25065" x="6286500" y="908050"/>
          <p14:tracePt t="25081" x="6280150" y="927100"/>
          <p14:tracePt t="25101" x="6184900" y="977900"/>
          <p14:tracePt t="25116" x="6076950" y="1003300"/>
          <p14:tracePt t="25131" x="5949950" y="1028700"/>
          <p14:tracePt t="25148" x="5816600" y="1041400"/>
          <p14:tracePt t="25165" x="5676900" y="1041400"/>
          <p14:tracePt t="25181" x="5562600" y="1041400"/>
          <p14:tracePt t="25198" x="5467350" y="1035050"/>
          <p14:tracePt t="25215" x="5372100" y="1035050"/>
          <p14:tracePt t="25231" x="5264150" y="1022350"/>
          <p14:tracePt t="25248" x="5143500" y="1022350"/>
          <p14:tracePt t="25255" x="5092700" y="1022350"/>
          <p14:tracePt t="25265" x="5048250" y="1022350"/>
          <p14:tracePt t="25282" x="4978400" y="1016000"/>
          <p14:tracePt t="25286" x="4959350" y="1009650"/>
          <p14:tracePt t="25302" x="4927600" y="1003300"/>
          <p14:tracePt t="25651" x="4927600" y="1009650"/>
          <p14:tracePt t="25661" x="4927600" y="1028700"/>
          <p14:tracePt t="25666" x="4927600" y="1035050"/>
          <p14:tracePt t="25682" x="4921250" y="1060450"/>
          <p14:tracePt t="25699" x="4914900" y="1079500"/>
          <p14:tracePt t="25715" x="4908550" y="1092200"/>
          <p14:tracePt t="25732" x="4908550" y="1098550"/>
          <p14:tracePt t="25748" x="4908550" y="1104900"/>
          <p14:tracePt t="25871" x="4908550" y="1092200"/>
          <p14:tracePt t="25880" x="4908550" y="1079500"/>
          <p14:tracePt t="25886" x="4908550" y="1073150"/>
          <p14:tracePt t="25898" x="4908550" y="1060450"/>
          <p14:tracePt t="25915" x="4908550" y="1047750"/>
          <p14:tracePt t="25935" x="4914900" y="1047750"/>
          <p14:tracePt t="26195" x="4914900" y="1054100"/>
          <p14:tracePt t="26219" x="4914900" y="1060450"/>
          <p14:tracePt t="26231" x="4908550" y="1066800"/>
          <p14:tracePt t="26248" x="4895850" y="1073150"/>
          <p14:tracePt t="26265" x="4883150" y="1079500"/>
          <p14:tracePt t="26285" x="4870450" y="1079500"/>
          <p14:tracePt t="26298" x="4864100" y="1079500"/>
          <p14:tracePt t="26314" x="4826000" y="1060450"/>
          <p14:tracePt t="26331" x="4813300" y="1028700"/>
          <p14:tracePt t="26349" x="4813300" y="996950"/>
          <p14:tracePt t="26368" x="4813300" y="971550"/>
          <p14:tracePt t="26381" x="4832350" y="958850"/>
          <p14:tracePt t="26398" x="4889500" y="952500"/>
          <p14:tracePt t="26415" x="4965700" y="952500"/>
          <p14:tracePt t="26434" x="5010150" y="958850"/>
          <p14:tracePt t="26448" x="5041900" y="977900"/>
          <p14:tracePt t="26465" x="5054600" y="1009650"/>
          <p14:tracePt t="26481" x="5054600" y="1054100"/>
          <p14:tracePt t="26486" x="5054600" y="1079500"/>
          <p14:tracePt t="26498" x="5035550" y="1104900"/>
          <p14:tracePt t="26516" x="4959350" y="1149350"/>
          <p14:tracePt t="26531" x="4927600" y="1168400"/>
          <p14:tracePt t="26551" x="4914900" y="1174750"/>
          <p14:tracePt t="26598" x="4914900" y="1168400"/>
          <p14:tracePt t="26617" x="4914900" y="1149350"/>
          <p14:tracePt t="26636" x="4908550" y="1143000"/>
          <p14:tracePt t="26684" x="4902200" y="1130300"/>
          <p14:tracePt t="26714" x="4902200" y="1111250"/>
          <p14:tracePt t="26732" x="4902200" y="1098550"/>
          <p14:tracePt t="26740" x="4902200" y="1092200"/>
          <p14:tracePt t="26748" x="4902200" y="1085850"/>
          <p14:tracePt t="26765" x="4908550" y="1066800"/>
          <p14:tracePt t="26781" x="5016500" y="1066800"/>
          <p14:tracePt t="26801" x="5168900" y="1066800"/>
          <p14:tracePt t="26815" x="5353050" y="1066800"/>
          <p14:tracePt t="26831" x="5549900" y="1104900"/>
          <p14:tracePt t="26848" x="5759450" y="1174750"/>
          <p14:tracePt t="26867" x="6089650" y="1365250"/>
          <p14:tracePt t="26881" x="6203950" y="1428750"/>
          <p14:tracePt t="26899" x="6470650" y="1574800"/>
          <p14:tracePt t="26915" x="6521450" y="1600200"/>
          <p14:tracePt t="26931" x="6540500" y="1600200"/>
          <p14:tracePt t="27122" x="6534150" y="1600200"/>
          <p14:tracePt t="27130" x="6527800" y="1600200"/>
          <p14:tracePt t="27154" x="6527800" y="1593850"/>
          <p14:tracePt t="27164" x="6527800" y="1587500"/>
          <p14:tracePt t="27182" x="6521450" y="1581150"/>
          <p14:tracePt t="27198" x="6515100" y="1581150"/>
          <p14:tracePt t="27215" x="6515100" y="1574800"/>
          <p14:tracePt t="27467" x="6508750" y="1574800"/>
          <p14:tracePt t="27489" x="6496050" y="1574800"/>
          <p14:tracePt t="27494" x="6477000" y="1574800"/>
          <p14:tracePt t="27498" x="6470650" y="1574800"/>
          <p14:tracePt t="27515" x="6419850" y="1574800"/>
          <p14:tracePt t="27531" x="6362700" y="1574800"/>
          <p14:tracePt t="27551" x="6311900" y="1555750"/>
          <p14:tracePt t="27565" x="6203950" y="1524000"/>
          <p14:tracePt t="27581" x="6051550" y="1473200"/>
          <p14:tracePt t="27598" x="5905500" y="1416050"/>
          <p14:tracePt t="27617" x="5676900" y="1339850"/>
          <p14:tracePt t="27623" x="5549900" y="1295400"/>
          <p14:tracePt t="27632" x="5403850" y="1238250"/>
          <p14:tracePt t="27648" x="5099050" y="1149350"/>
          <p14:tracePt t="27665" x="4794250" y="1054100"/>
          <p14:tracePt t="27681" x="4597400" y="1047750"/>
          <p14:tracePt t="27682" x="4521200" y="1047750"/>
          <p14:tracePt t="27699" x="4419600" y="1041400"/>
          <p14:tracePt t="27715" x="4368800" y="1041400"/>
          <p14:tracePt t="27900" x="4375150" y="1041400"/>
          <p14:tracePt t="27909" x="4400550" y="1041400"/>
          <p14:tracePt t="27916" x="4445000" y="1041400"/>
          <p14:tracePt t="27933" x="4629150" y="1079500"/>
          <p14:tracePt t="27948" x="4927600" y="1085850"/>
          <p14:tracePt t="27965" x="5283200" y="1073150"/>
          <p14:tracePt t="27981" x="5607050" y="1054100"/>
          <p14:tracePt t="27998" x="5873750" y="1035050"/>
          <p14:tracePt t="28015" x="6007100" y="977900"/>
          <p14:tracePt t="28031" x="6070600" y="952500"/>
          <p14:tracePt t="28053" x="6076950" y="946150"/>
          <p14:tracePt t="28092" x="6070600" y="946150"/>
          <p14:tracePt t="28101" x="6038850" y="946150"/>
          <p14:tracePt t="28117" x="5924550" y="977900"/>
          <p14:tracePt t="28131" x="5778500" y="1028700"/>
          <p14:tracePt t="28148" x="5581650" y="1098550"/>
          <p14:tracePt t="28165" x="5372100" y="1149350"/>
          <p14:tracePt t="28183" x="5207000" y="1206500"/>
          <p14:tracePt t="28198" x="5080000" y="1238250"/>
          <p14:tracePt t="28215" x="5041900" y="1263650"/>
          <p14:tracePt t="28231" x="5041900" y="1270000"/>
          <p14:tracePt t="28265" x="5080000" y="1276350"/>
          <p14:tracePt t="28285" x="5245100" y="1327150"/>
          <p14:tracePt t="28302" x="5410200" y="1390650"/>
          <p14:tracePt t="28314" x="5600700" y="1447800"/>
          <p14:tracePt t="28331" x="5734050" y="1479550"/>
          <p14:tracePt t="28349" x="5867400" y="1479550"/>
          <p14:tracePt t="28367" x="5930900" y="1485900"/>
          <p14:tracePt t="28382" x="5975350" y="1479550"/>
          <p14:tracePt t="28399" x="5994400" y="1479550"/>
          <p14:tracePt t="28516" x="5988050" y="1479550"/>
          <p14:tracePt t="28524" x="5962650" y="1479550"/>
          <p14:tracePt t="28536" x="5930900" y="1479550"/>
          <p14:tracePt t="28548" x="5905500" y="1492250"/>
          <p14:tracePt t="28565" x="5873750" y="1492250"/>
          <p14:tracePt t="28583" x="5842000" y="1492250"/>
          <p14:tracePt t="28598" x="5810250" y="1492250"/>
          <p14:tracePt t="28617" x="5772150" y="1492250"/>
          <p14:tracePt t="28619" x="5753100" y="1492250"/>
          <p14:tracePt t="28631" x="5727700" y="1492250"/>
          <p14:tracePt t="28648" x="5689600" y="1492250"/>
          <p14:tracePt t="28665" x="5670550" y="1492250"/>
          <p14:tracePt t="28683" x="5613400" y="1492250"/>
          <p14:tracePt t="28698" x="5600700" y="1492250"/>
          <p14:tracePt t="28715" x="5499100" y="1466850"/>
          <p14:tracePt t="28731" x="5422900" y="1454150"/>
          <p14:tracePt t="28748" x="5321300" y="1428750"/>
          <p14:tracePt t="28765" x="5207000" y="1422400"/>
          <p14:tracePt t="28782" x="5111750" y="1403350"/>
          <p14:tracePt t="28798" x="5022850" y="1397000"/>
          <p14:tracePt t="28814" x="4984750" y="1397000"/>
          <p14:tracePt t="28831" x="4978400" y="1409700"/>
          <p14:tracePt t="28850" x="4978400" y="1466850"/>
          <p14:tracePt t="28866" x="4978400" y="1485900"/>
          <p14:tracePt t="28883" x="5035550" y="1574800"/>
          <p14:tracePt t="28899" x="5111750" y="1651000"/>
          <p14:tracePt t="28915" x="5207000" y="1739900"/>
          <p14:tracePt t="28932" x="5308600" y="1835150"/>
          <p14:tracePt t="28948" x="5403850" y="1911350"/>
          <p14:tracePt t="28964" x="5435600" y="1936750"/>
          <p14:tracePt t="28981" x="5441950" y="1943100"/>
          <p14:tracePt t="28998" x="5448300" y="1943100"/>
          <p14:tracePt t="29016" x="5454650" y="1949450"/>
          <p14:tracePt t="29031" x="5454650" y="1955800"/>
          <p14:tracePt t="29037" x="5454650" y="1962150"/>
          <p14:tracePt t="29052" x="5473700" y="1981200"/>
          <p14:tracePt t="29064" x="5480050" y="2000250"/>
          <p14:tracePt t="29085" x="5486400" y="2063750"/>
          <p14:tracePt t="29100" x="5486400" y="2120900"/>
          <p14:tracePt t="29117" x="5461000" y="2171700"/>
          <p14:tracePt t="29134" x="5410200" y="2222500"/>
          <p14:tracePt t="29149" x="5353050" y="2266950"/>
          <p14:tracePt t="29165" x="5245100" y="2305050"/>
          <p14:tracePt t="29183" x="5092700" y="2355850"/>
          <p14:tracePt t="29198" x="4927600" y="2419350"/>
          <p14:tracePt t="29215" x="4756150" y="2457450"/>
          <p14:tracePt t="29232" x="4597400" y="2489200"/>
          <p14:tracePt t="29252" x="4368800" y="2495550"/>
          <p14:tracePt t="29265" x="4324350" y="2495550"/>
          <p14:tracePt t="29287" x="4254500" y="2482850"/>
          <p14:tracePt t="29304" x="4235450" y="2470150"/>
          <p14:tracePt t="29318" x="4210050" y="2400300"/>
          <p14:tracePt t="29325" x="4203700" y="2324100"/>
          <p14:tracePt t="29335" x="4197350" y="2247900"/>
          <p14:tracePt t="29349" x="4191000" y="2051050"/>
          <p14:tracePt t="29367" x="4222750" y="1866900"/>
          <p14:tracePt t="29381" x="4235450" y="1676400"/>
          <p14:tracePt t="29399" x="4298950" y="1562100"/>
          <p14:tracePt t="29415" x="4375150" y="1447800"/>
          <p14:tracePt t="29431" x="4464050" y="1352550"/>
          <p14:tracePt t="29448" x="4584700" y="1257300"/>
          <p14:tracePt t="29464" x="4705350" y="1155700"/>
          <p14:tracePt t="29483" x="4991100" y="1060450"/>
          <p14:tracePt t="29498" x="5086350" y="1047750"/>
          <p14:tracePt t="29515" x="5365750" y="1009650"/>
          <p14:tracePt t="29531" x="5537200" y="1009650"/>
          <p14:tracePt t="29548" x="5708650" y="1028700"/>
          <p14:tracePt t="29565" x="5842000" y="1104900"/>
          <p14:tracePt t="29582" x="5975350" y="1238250"/>
          <p14:tracePt t="29598" x="6070600" y="1403350"/>
          <p14:tracePt t="29617" x="6121400" y="1574800"/>
          <p14:tracePt t="29622" x="6121400" y="1663700"/>
          <p14:tracePt t="29631" x="6121400" y="1746250"/>
          <p14:tracePt t="29648" x="6076950" y="1911350"/>
          <p14:tracePt t="29664" x="6013450" y="2019300"/>
          <p14:tracePt t="29681" x="5842000" y="2082800"/>
          <p14:tracePt t="29682" x="5753100" y="2101850"/>
          <p14:tracePt t="29698" x="5676900" y="2127250"/>
          <p14:tracePt t="29714" x="5410200" y="2139950"/>
          <p14:tracePt t="29731" x="5213350" y="2101850"/>
          <p14:tracePt t="29748" x="5003800" y="2000250"/>
          <p14:tracePt t="29765" x="4800600" y="1866900"/>
          <p14:tracePt t="29782" x="4635500" y="1727200"/>
          <p14:tracePt t="29802" x="4533900" y="1549400"/>
          <p14:tracePt t="29815" x="4502150" y="1377950"/>
          <p14:tracePt t="29831" x="4521200" y="1231900"/>
          <p14:tracePt t="29848" x="4591050" y="1104900"/>
          <p14:tracePt t="29866" x="4730750" y="971550"/>
          <p14:tracePt t="29882" x="4813300" y="946150"/>
          <p14:tracePt t="29899" x="5137150" y="920750"/>
          <p14:tracePt t="29915" x="5353050" y="908050"/>
          <p14:tracePt t="29933" x="5581650" y="971550"/>
          <p14:tracePt t="29948" x="5797550" y="1092200"/>
          <p14:tracePt t="29965" x="5956300" y="1250950"/>
          <p14:tracePt t="29982" x="5988050" y="1428750"/>
          <p14:tracePt t="29998" x="5924550" y="1574800"/>
          <p14:tracePt t="30015" x="5753100" y="1765300"/>
          <p14:tracePt t="30035" x="5435600" y="1974850"/>
          <p14:tracePt t="30051" x="5226050" y="2089150"/>
          <p14:tracePt t="30065" x="5105400" y="2133600"/>
          <p14:tracePt t="30083" x="4711700" y="2317750"/>
          <p14:tracePt t="30101" x="4413250" y="2482850"/>
          <p14:tracePt t="30117" x="4076700" y="2641600"/>
          <p14:tracePt t="30131" x="3733800" y="2794000"/>
          <p14:tracePt t="30148" x="3365500" y="2863850"/>
          <p14:tracePt t="30165" x="3060700" y="2889250"/>
          <p14:tracePt t="30181" x="2787650" y="2889250"/>
          <p14:tracePt t="30198" x="2527300" y="2876550"/>
          <p14:tracePt t="30215" x="2266950" y="2806700"/>
          <p14:tracePt t="30231" x="2095500" y="2749550"/>
          <p14:tracePt t="30248" x="1993900" y="2736850"/>
          <p14:tracePt t="30265" x="1879600" y="2698750"/>
          <p14:tracePt t="30282" x="1797050" y="2667000"/>
          <p14:tracePt t="30288" x="1765300" y="2667000"/>
          <p14:tracePt t="30301" x="1689100" y="2667000"/>
          <p14:tracePt t="30315" x="1619250" y="2667000"/>
          <p14:tracePt t="30331" x="1568450" y="2667000"/>
          <p14:tracePt t="30348" x="1543050" y="2667000"/>
          <p14:tracePt t="30367" x="1511300" y="2660650"/>
          <p14:tracePt t="30381" x="1473200" y="2641600"/>
          <p14:tracePt t="30399" x="1422400" y="2628900"/>
          <p14:tracePt t="30415" x="1371600" y="2622550"/>
          <p14:tracePt t="30432" x="1308100" y="2622550"/>
          <p14:tracePt t="30448" x="1250950" y="2622550"/>
          <p14:tracePt t="30465" x="1225550" y="2622550"/>
          <p14:tracePt t="30481" x="1212850" y="2622550"/>
          <p14:tracePt t="30491" x="1193800" y="2622550"/>
          <p14:tracePt t="30500" x="1187450" y="2622550"/>
          <p14:tracePt t="30515" x="1174750" y="2628900"/>
          <p14:tracePt t="30531" x="1168400" y="2635250"/>
          <p14:tracePt t="30602" x="1168400" y="2641600"/>
          <p14:tracePt t="30615" x="1168400" y="2647950"/>
          <p14:tracePt t="30621" x="1168400" y="2654300"/>
          <p14:tracePt t="30632" x="1168400" y="2660650"/>
          <p14:tracePt t="30648" x="1168400" y="2673350"/>
          <p14:tracePt t="30667" x="1219200" y="2717800"/>
          <p14:tracePt t="30681" x="1244600" y="2730500"/>
          <p14:tracePt t="30699" x="1320800" y="2762250"/>
          <p14:tracePt t="30715" x="1409700" y="2781300"/>
          <p14:tracePt t="30731" x="1441450" y="2781300"/>
          <p14:tracePt t="30748" x="1498600" y="2781300"/>
          <p14:tracePt t="30765" x="1536700" y="2781300"/>
          <p14:tracePt t="30781" x="1612900" y="2774950"/>
          <p14:tracePt t="30802" x="1701800" y="2787650"/>
          <p14:tracePt t="30815" x="1790700" y="2794000"/>
          <p14:tracePt t="30831" x="1885950" y="2800350"/>
          <p14:tracePt t="30852" x="2012950" y="2806700"/>
          <p14:tracePt t="30867" x="2095500" y="2800350"/>
          <p14:tracePt t="30881" x="2133600" y="2806700"/>
          <p14:tracePt t="30899" x="2247900" y="2825750"/>
          <p14:tracePt t="30916" x="2324100" y="2838450"/>
          <p14:tracePt t="30931" x="2393950" y="2838450"/>
          <p14:tracePt t="30948" x="2470150" y="2844800"/>
          <p14:tracePt t="30965" x="2540000" y="2844800"/>
          <p14:tracePt t="30981" x="2603500" y="2857500"/>
          <p14:tracePt t="30998" x="2667000" y="2863850"/>
          <p14:tracePt t="31015" x="2755900" y="2863850"/>
          <p14:tracePt t="31031" x="2857500" y="2876550"/>
          <p14:tracePt t="31053" x="3003550" y="2876550"/>
          <p14:tracePt t="31068" x="3086100" y="2870200"/>
          <p14:tracePt t="31081" x="3136900" y="2870200"/>
          <p14:tracePt t="31098" x="3232150" y="2870200"/>
          <p14:tracePt t="31100" x="3282950" y="2870200"/>
          <p14:tracePt t="31117" x="3384550" y="2870200"/>
          <p14:tracePt t="31131" x="3498850" y="2857500"/>
          <p14:tracePt t="31148" x="3651250" y="2857500"/>
          <p14:tracePt t="31165" x="3784600" y="2857500"/>
          <p14:tracePt t="31181" x="3905250" y="2857500"/>
          <p14:tracePt t="31198" x="4019550" y="2863850"/>
          <p14:tracePt t="31215" x="4114800" y="2863850"/>
          <p14:tracePt t="31231" x="4210050" y="2870200"/>
          <p14:tracePt t="31248" x="4298950" y="2857500"/>
          <p14:tracePt t="31265" x="4394200" y="2844800"/>
          <p14:tracePt t="31281" x="4502150" y="2844800"/>
          <p14:tracePt t="31285" x="4552950" y="2844800"/>
          <p14:tracePt t="31302" x="4673600" y="2844800"/>
          <p14:tracePt t="31315" x="4781550" y="2844800"/>
          <p14:tracePt t="31331" x="4902200" y="2851150"/>
          <p14:tracePt t="31351" x="5035550" y="2851150"/>
          <p14:tracePt t="31366" x="5162550" y="2851150"/>
          <p14:tracePt t="31383" x="5270500" y="2857500"/>
          <p14:tracePt t="31398" x="5384800" y="2857500"/>
          <p14:tracePt t="31415" x="5499100" y="2857500"/>
          <p14:tracePt t="31434" x="5657850" y="2857500"/>
          <p14:tracePt t="31448" x="5702300" y="2863850"/>
          <p14:tracePt t="31465" x="5803900" y="2863850"/>
          <p14:tracePt t="31481" x="5892800" y="2863850"/>
          <p14:tracePt t="31490" x="5918200" y="2876550"/>
          <p14:tracePt t="31498" x="5943600" y="2882900"/>
          <p14:tracePt t="31503" x="5969000" y="2876550"/>
          <p14:tracePt t="31510" x="5988050" y="2876550"/>
          <p14:tracePt t="31517" x="6007100" y="2876550"/>
          <p14:tracePt t="31531" x="6026150" y="2876550"/>
          <p14:tracePt t="31818" x="6026150" y="2870200"/>
          <p14:tracePt t="31843" x="6019800" y="2870200"/>
          <p14:tracePt t="31931" x="6013450" y="2870200"/>
          <p14:tracePt t="31941" x="6013450" y="2863850"/>
          <p14:tracePt t="31948" x="6013450" y="2857500"/>
          <p14:tracePt t="31964" x="6013450" y="28511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434" name="Group 2">
            <a:extLst>
              <a:ext uri="{FF2B5EF4-FFF2-40B4-BE49-F238E27FC236}">
                <a16:creationId xmlns:a16="http://schemas.microsoft.com/office/drawing/2014/main" id="{AC40E514-27A5-4405-8628-CC5BFE379C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0435" name="AutoShape 3">
              <a:extLst>
                <a:ext uri="{FF2B5EF4-FFF2-40B4-BE49-F238E27FC236}">
                  <a16:creationId xmlns:a16="http://schemas.microsoft.com/office/drawing/2014/main" id="{DC288FF7-922F-4108-BCB0-6B2242F02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0436" name="AutoShape 4">
              <a:extLst>
                <a:ext uri="{FF2B5EF4-FFF2-40B4-BE49-F238E27FC236}">
                  <a16:creationId xmlns:a16="http://schemas.microsoft.com/office/drawing/2014/main" id="{A3F6D277-50AE-44FD-BD4E-9A989936485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0437" name="Line 5">
              <a:extLst>
                <a:ext uri="{FF2B5EF4-FFF2-40B4-BE49-F238E27FC236}">
                  <a16:creationId xmlns:a16="http://schemas.microsoft.com/office/drawing/2014/main" id="{D4FF0308-3443-4805-8ECD-52406FB00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0438" name="Text Box 6">
            <a:extLst>
              <a:ext uri="{FF2B5EF4-FFF2-40B4-BE49-F238E27FC236}">
                <a16:creationId xmlns:a16="http://schemas.microsoft.com/office/drawing/2014/main" id="{2A79458E-C29E-4CD7-B64E-204E7EF4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8024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28.1   Digitizing Audio and Video</a:t>
            </a:r>
          </a:p>
        </p:txBody>
      </p:sp>
      <p:sp>
        <p:nvSpPr>
          <p:cNvPr id="530439" name="Text Box 7">
            <a:extLst>
              <a:ext uri="{FF2B5EF4-FFF2-40B4-BE49-F238E27FC236}">
                <a16:creationId xmlns:a16="http://schemas.microsoft.com/office/drawing/2014/main" id="{977A2775-675C-4588-9232-5C2306ACE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327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Digitizing Audio</a:t>
            </a:r>
          </a:p>
        </p:txBody>
      </p:sp>
      <p:sp>
        <p:nvSpPr>
          <p:cNvPr id="530440" name="Text Box 8">
            <a:extLst>
              <a:ext uri="{FF2B5EF4-FFF2-40B4-BE49-F238E27FC236}">
                <a16:creationId xmlns:a16="http://schemas.microsoft.com/office/drawing/2014/main" id="{FFC136FC-1180-4E6B-A7AC-3D5BDC1B1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3227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Digitizing Video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30"/>
    </mc:Choice>
    <mc:Fallback>
      <p:transition spd="slow" advTm="36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9" grpId="0"/>
      <p:bldP spid="530440" grpId="0"/>
    </p:bldLst>
  </p:timing>
  <p:extLst>
    <p:ext uri="{3A86A75C-4F4B-4683-9AE1-C65F6400EC91}">
      <p14:laserTraceLst xmlns:p14="http://schemas.microsoft.com/office/powerpoint/2010/main">
        <p14:tracePtLst>
          <p14:tracePt t="1155" x="6013450" y="2838450"/>
          <p14:tracePt t="1161" x="6038850" y="2819400"/>
          <p14:tracePt t="1167" x="6102350" y="2787650"/>
          <p14:tracePt t="1185" x="6311900" y="2667000"/>
          <p14:tracePt t="1201" x="6692900" y="2438400"/>
          <p14:tracePt t="1220" x="7156450" y="2197100"/>
          <p14:tracePt t="1234" x="7651750" y="1993900"/>
          <p14:tracePt t="1251" x="8128000" y="1860550"/>
          <p14:tracePt t="1267" x="8559800" y="1771650"/>
          <p14:tracePt t="1582" x="9093200" y="774700"/>
          <p14:tracePt t="1594" x="8947150" y="762000"/>
          <p14:tracePt t="1602" x="8788400" y="736600"/>
          <p14:tracePt t="1617" x="8489950" y="704850"/>
          <p14:tracePt t="1634" x="8229600" y="673100"/>
          <p14:tracePt t="1656" x="7918450" y="673100"/>
          <p14:tracePt t="1667" x="7823200" y="673100"/>
          <p14:tracePt t="1684" x="7645400" y="673100"/>
          <p14:tracePt t="1701" x="7543800" y="666750"/>
          <p14:tracePt t="1703" x="7512050" y="679450"/>
          <p14:tracePt t="1720" x="7454900" y="698500"/>
          <p14:tracePt t="1734" x="7404100" y="698500"/>
          <p14:tracePt t="1751" x="7334250" y="717550"/>
          <p14:tracePt t="1771" x="7200900" y="755650"/>
          <p14:tracePt t="1784" x="7048500" y="800100"/>
          <p14:tracePt t="1801" x="6883400" y="812800"/>
          <p14:tracePt t="1817" x="6737350" y="812800"/>
          <p14:tracePt t="1834" x="6642100" y="800100"/>
          <p14:tracePt t="1851" x="6565900" y="806450"/>
          <p14:tracePt t="1868" x="6521450" y="806450"/>
          <p14:tracePt t="1884" x="6445250" y="812800"/>
          <p14:tracePt t="1891" x="6432550" y="825500"/>
          <p14:tracePt t="1917" x="6502400" y="844550"/>
          <p14:tracePt t="1934" x="6692900" y="850900"/>
          <p14:tracePt t="1951" x="6997700" y="850900"/>
          <p14:tracePt t="1970" x="7359650" y="869950"/>
          <p14:tracePt t="1985" x="7785100" y="901700"/>
          <p14:tracePt t="2001" x="8235950" y="933450"/>
          <p14:tracePt t="2018" x="8763000" y="990600"/>
          <p14:tracePt t="2232" x="9105900" y="889000"/>
          <p14:tracePt t="2237" x="8966200" y="889000"/>
          <p14:tracePt t="2252" x="8826500" y="889000"/>
          <p14:tracePt t="2268" x="8566150" y="895350"/>
          <p14:tracePt t="2285" x="8191500" y="946150"/>
          <p14:tracePt t="2302" x="7943850" y="952500"/>
          <p14:tracePt t="2318" x="7689850" y="971550"/>
          <p14:tracePt t="2335" x="7442200" y="977900"/>
          <p14:tracePt t="2351" x="7239000" y="977900"/>
          <p14:tracePt t="2368" x="7042150" y="977900"/>
          <p14:tracePt t="2386" x="6896100" y="990600"/>
          <p14:tracePt t="2404" x="6756400" y="990600"/>
          <p14:tracePt t="2419" x="6604000" y="1009650"/>
          <p14:tracePt t="2436" x="6407150" y="1003300"/>
          <p14:tracePt t="2451" x="6197600" y="1003300"/>
          <p14:tracePt t="2470" x="6013450" y="1016000"/>
          <p14:tracePt t="2485" x="5721350" y="1009650"/>
          <p14:tracePt t="2502" x="5524500" y="1003300"/>
          <p14:tracePt t="2522" x="5302250" y="996950"/>
          <p14:tracePt t="2530" x="5200650" y="990600"/>
          <p14:tracePt t="2535" x="5092700" y="958850"/>
          <p14:tracePt t="2552" x="4902200" y="946150"/>
          <p14:tracePt t="2570" x="4724400" y="933450"/>
          <p14:tracePt t="2585" x="4565650" y="933450"/>
          <p14:tracePt t="2601" x="4438650" y="946150"/>
          <p14:tracePt t="2618" x="4330700" y="946150"/>
          <p14:tracePt t="2634" x="4254500" y="946150"/>
          <p14:tracePt t="2654" x="4152900" y="939800"/>
          <p14:tracePt t="2668" x="4108450" y="933450"/>
          <p14:tracePt t="2684" x="3987800" y="939800"/>
          <p14:tracePt t="2686" x="3930650" y="946150"/>
          <p14:tracePt t="2701" x="3867150" y="952500"/>
          <p14:tracePt t="2721" x="3670300" y="946150"/>
          <p14:tracePt t="2734" x="3568700" y="939800"/>
          <p14:tracePt t="2751" x="3460750" y="939800"/>
          <p14:tracePt t="2768" x="3378200" y="939800"/>
          <p14:tracePt t="2787" x="3352800" y="933450"/>
          <p14:tracePt t="2818" x="3352800" y="927100"/>
          <p14:tracePt t="2851" x="3378200" y="914400"/>
          <p14:tracePt t="2867" x="3435350" y="914400"/>
          <p14:tracePt t="2888" x="3536950" y="901700"/>
          <p14:tracePt t="2893" x="3587750" y="895350"/>
          <p14:tracePt t="2903" x="3638550" y="908050"/>
          <p14:tracePt t="2918" x="3708400" y="901700"/>
          <p14:tracePt t="2934" x="3759200" y="901700"/>
          <p14:tracePt t="2951" x="3803650" y="901700"/>
          <p14:tracePt t="2970" x="3860800" y="901700"/>
          <p14:tracePt t="2987" x="3911600" y="901700"/>
          <p14:tracePt t="3001" x="4013200" y="895350"/>
          <p14:tracePt t="3017" x="4121150" y="901700"/>
          <p14:tracePt t="3034" x="4222750" y="908050"/>
          <p14:tracePt t="3051" x="4273550" y="914400"/>
          <p14:tracePt t="3067" x="4286250" y="914400"/>
          <p14:tracePt t="3159" x="4298950" y="920750"/>
          <p14:tracePt t="3165" x="4311650" y="920750"/>
          <p14:tracePt t="3174" x="4318000" y="920750"/>
          <p14:tracePt t="3185" x="4337050" y="920750"/>
          <p14:tracePt t="3201" x="4381500" y="920750"/>
          <p14:tracePt t="3220" x="4432300" y="920750"/>
          <p14:tracePt t="3234" x="4495800" y="920750"/>
          <p14:tracePt t="3251" x="4552950" y="920750"/>
          <p14:tracePt t="3268" x="4597400" y="920750"/>
          <p14:tracePt t="3284" x="4635500" y="920750"/>
          <p14:tracePt t="3285" x="4660900" y="920750"/>
          <p14:tracePt t="3301" x="4686300" y="920750"/>
          <p14:tracePt t="3318" x="4775200" y="920750"/>
          <p14:tracePt t="3335" x="4851400" y="920750"/>
          <p14:tracePt t="3351" x="4953000" y="920750"/>
          <p14:tracePt t="3368" x="5048250" y="908050"/>
          <p14:tracePt t="3389" x="5143500" y="908050"/>
          <p14:tracePt t="3404" x="5219700" y="908050"/>
          <p14:tracePt t="3417" x="5289550" y="908050"/>
          <p14:tracePt t="3438" x="5403850" y="914400"/>
          <p14:tracePt t="3451" x="5441950" y="914400"/>
          <p14:tracePt t="3470" x="5594350" y="914400"/>
          <p14:tracePt t="3482" x="5651500" y="914400"/>
          <p14:tracePt t="3486" x="5702300" y="914400"/>
          <p14:tracePt t="3502" x="5803900" y="920750"/>
          <p14:tracePt t="3517" x="5880100" y="914400"/>
          <p14:tracePt t="3534" x="5969000" y="908050"/>
          <p14:tracePt t="3551" x="6064250" y="908050"/>
          <p14:tracePt t="3568" x="6184900" y="908050"/>
          <p14:tracePt t="3584" x="6292850" y="908050"/>
          <p14:tracePt t="3601" x="6407150" y="895350"/>
          <p14:tracePt t="3618" x="6521450" y="895350"/>
          <p14:tracePt t="3635" x="6623050" y="889000"/>
          <p14:tracePt t="3654" x="6731000" y="882650"/>
          <p14:tracePt t="3659" x="6788150" y="882650"/>
          <p14:tracePt t="3667" x="6838950" y="882650"/>
          <p14:tracePt t="3684" x="6946900" y="882650"/>
          <p14:tracePt t="3701" x="7067550" y="882650"/>
          <p14:tracePt t="3704" x="7131050" y="882650"/>
          <p14:tracePt t="3719" x="7251700" y="863600"/>
          <p14:tracePt t="3734" x="7340600" y="857250"/>
          <p14:tracePt t="3751" x="7435850" y="857250"/>
          <p14:tracePt t="3767" x="7493000" y="857250"/>
          <p14:tracePt t="3784" x="7550150" y="857250"/>
          <p14:tracePt t="3801" x="7594600" y="857250"/>
          <p14:tracePt t="3818" x="7626350" y="857250"/>
          <p14:tracePt t="3834" x="7664450" y="850900"/>
          <p14:tracePt t="3852" x="7670800" y="850900"/>
          <p14:tracePt t="3884" x="7670800" y="844550"/>
          <p14:tracePt t="4022" x="7670800" y="838200"/>
          <p14:tracePt t="4063" x="7664450" y="838200"/>
          <p14:tracePt t="4069" x="7632700" y="838200"/>
          <p14:tracePt t="4084" x="7581900" y="838200"/>
          <p14:tracePt t="4101" x="7397750" y="812800"/>
          <p14:tracePt t="4106" x="7289800" y="812800"/>
          <p14:tracePt t="4117" x="7035800" y="806450"/>
          <p14:tracePt t="4134" x="6788150" y="793750"/>
          <p14:tracePt t="4155" x="6565900" y="793750"/>
          <p14:tracePt t="4162" x="6451600" y="793750"/>
          <p14:tracePt t="4167" x="6356350" y="806450"/>
          <p14:tracePt t="4186" x="6178550" y="812800"/>
          <p14:tracePt t="4201" x="6000750" y="812800"/>
          <p14:tracePt t="4221" x="5842000" y="844550"/>
          <p14:tracePt t="4234" x="5765800" y="857250"/>
          <p14:tracePt t="4251" x="5683250" y="863600"/>
          <p14:tracePt t="4267" x="5626100" y="863600"/>
          <p14:tracePt t="4284" x="5588000" y="869950"/>
          <p14:tracePt t="4285" x="5562600" y="869950"/>
          <p14:tracePt t="4302" x="5511800" y="869950"/>
          <p14:tracePt t="4318" x="5289550" y="889000"/>
          <p14:tracePt t="4334" x="5080000" y="889000"/>
          <p14:tracePt t="4351" x="4851400" y="889000"/>
          <p14:tracePt t="4367" x="4635500" y="914400"/>
          <p14:tracePt t="4384" x="4368800" y="920750"/>
          <p14:tracePt t="4405" x="4146550" y="908050"/>
          <p14:tracePt t="4418" x="3949700" y="882650"/>
          <p14:tracePt t="4434" x="3797300" y="882650"/>
          <p14:tracePt t="4451" x="3727450" y="889000"/>
          <p14:tracePt t="4471" x="3708400" y="895350"/>
          <p14:tracePt t="4485" x="3702050" y="895350"/>
          <p14:tracePt t="4518" x="3657600" y="895350"/>
          <p14:tracePt t="4534" x="3606800" y="895350"/>
          <p14:tracePt t="4551" x="3543300" y="895350"/>
          <p14:tracePt t="4568" x="3467100" y="901700"/>
          <p14:tracePt t="4584" x="3346450" y="901700"/>
          <p14:tracePt t="4602" x="3194050" y="908050"/>
          <p14:tracePt t="4617" x="3067050" y="901700"/>
          <p14:tracePt t="4634" x="2959100" y="901700"/>
          <p14:tracePt t="4656" x="2889250" y="901700"/>
          <p14:tracePt t="4667" x="2851150" y="901700"/>
          <p14:tracePt t="4684" x="2806700" y="901700"/>
          <p14:tracePt t="4701" x="2768600" y="901700"/>
          <p14:tracePt t="4703" x="2749550" y="901700"/>
          <p14:tracePt t="4720" x="2711450" y="901700"/>
          <p14:tracePt t="4735" x="2673350" y="901700"/>
          <p14:tracePt t="4751" x="2616200" y="901700"/>
          <p14:tracePt t="4768" x="2533650" y="901700"/>
          <p14:tracePt t="4786" x="2451100" y="914400"/>
          <p14:tracePt t="4801" x="2362200" y="914400"/>
          <p14:tracePt t="4818" x="2292350" y="914400"/>
          <p14:tracePt t="4834" x="2235200" y="914400"/>
          <p14:tracePt t="4851" x="2184400" y="914400"/>
          <p14:tracePt t="4868" x="2152650" y="914400"/>
          <p14:tracePt t="4892" x="2070100" y="914400"/>
          <p14:tracePt t="4896" x="2044700" y="914400"/>
          <p14:tracePt t="4908" x="2025650" y="914400"/>
          <p14:tracePt t="4912" x="2006600" y="914400"/>
          <p14:tracePt t="4917" x="1993900" y="914400"/>
          <p14:tracePt t="4937" x="1981200" y="920750"/>
          <p14:tracePt t="4970" x="1968500" y="920750"/>
          <p14:tracePt t="4985" x="1955800" y="920750"/>
          <p14:tracePt t="5160" x="1955800" y="933450"/>
          <p14:tracePt t="5270" x="1955800" y="939800"/>
          <p14:tracePt t="5390" x="1949450" y="933450"/>
          <p14:tracePt t="5407" x="1943100" y="927100"/>
          <p14:tracePt t="5453" x="1943100" y="920750"/>
          <p14:tracePt t="5466" x="1936750" y="920750"/>
          <p14:tracePt t="5933" x="1930400" y="920750"/>
          <p14:tracePt t="5974" x="1936750" y="927100"/>
          <p14:tracePt t="6070" x="1943100" y="933450"/>
          <p14:tracePt t="6159" x="1943100" y="939800"/>
          <p14:tracePt t="6183" x="1949450" y="939800"/>
          <p14:tracePt t="6190" x="1949450" y="946150"/>
          <p14:tracePt t="6237" x="1955800" y="946150"/>
          <p14:tracePt t="6410" x="1955800" y="952500"/>
          <p14:tracePt t="6413" x="1962150" y="952500"/>
          <p14:tracePt t="6431" x="1962150" y="958850"/>
          <p14:tracePt t="6512" x="1955800" y="958850"/>
          <p14:tracePt t="6550" x="1962150" y="965200"/>
          <p14:tracePt t="6631" x="1968500" y="971550"/>
          <p14:tracePt t="6646" x="1974850" y="977900"/>
          <p14:tracePt t="6671" x="1981200" y="984250"/>
          <p14:tracePt t="7312" x="1968500" y="984250"/>
          <p14:tracePt t="7318" x="1955800" y="984250"/>
          <p14:tracePt t="7334" x="1905000" y="984250"/>
          <p14:tracePt t="7351" x="1860550" y="984250"/>
          <p14:tracePt t="7371" x="1822450" y="984250"/>
          <p14:tracePt t="7384" x="1797050" y="984250"/>
          <p14:tracePt t="7404" x="1771650" y="984250"/>
          <p14:tracePt t="7410" x="1765300" y="984250"/>
          <p14:tracePt t="7417" x="1758950" y="984250"/>
          <p14:tracePt t="7544" x="1765300" y="990600"/>
          <p14:tracePt t="7951" x="1765300" y="984250"/>
          <p14:tracePt t="7973" x="1765300" y="977900"/>
          <p14:tracePt t="8078" x="1771650" y="977900"/>
          <p14:tracePt t="8086" x="1803400" y="977900"/>
          <p14:tracePt t="8097" x="1828800" y="977900"/>
          <p14:tracePt t="8106" x="1847850" y="977900"/>
          <p14:tracePt t="8121" x="1898650" y="977900"/>
          <p14:tracePt t="8134" x="1955800" y="977900"/>
          <p14:tracePt t="8155" x="2012950" y="977900"/>
          <p14:tracePt t="8169" x="2051050" y="984250"/>
          <p14:tracePt t="8184" x="2089150" y="984250"/>
          <p14:tracePt t="8201" x="2127250" y="984250"/>
          <p14:tracePt t="8220" x="2133600" y="984250"/>
          <p14:tracePt t="8236" x="2146300" y="984250"/>
          <p14:tracePt t="8287" x="2152650" y="984250"/>
          <p14:tracePt t="8293" x="2171700" y="984250"/>
          <p14:tracePt t="8304" x="2203450" y="984250"/>
          <p14:tracePt t="8318" x="2247900" y="984250"/>
          <p14:tracePt t="8335" x="2286000" y="984250"/>
          <p14:tracePt t="8351" x="2317750" y="977900"/>
          <p14:tracePt t="8368" x="2362200" y="977900"/>
          <p14:tracePt t="8384" x="2406650" y="977900"/>
          <p14:tracePt t="8404" x="2444750" y="977900"/>
          <p14:tracePt t="8418" x="2470150" y="977900"/>
          <p14:tracePt t="8434" x="2482850" y="977900"/>
          <p14:tracePt t="8451" x="2489200" y="977900"/>
          <p14:tracePt t="8471" x="2495550" y="977900"/>
          <p14:tracePt t="9155" x="2520950" y="977900"/>
          <p14:tracePt t="9161" x="2546350" y="977900"/>
          <p14:tracePt t="9168" x="2571750" y="977900"/>
          <p14:tracePt t="9184" x="2609850" y="977900"/>
          <p14:tracePt t="9201" x="2660650" y="977900"/>
          <p14:tracePt t="9219" x="2698750" y="977900"/>
          <p14:tracePt t="9225" x="2705100" y="977900"/>
          <p14:tracePt t="9235" x="2711450" y="977900"/>
          <p14:tracePt t="9251" x="2717800" y="977900"/>
          <p14:tracePt t="9267" x="2724150" y="977900"/>
          <p14:tracePt t="9413" x="2749550" y="977900"/>
          <p14:tracePt t="9421" x="2774950" y="977900"/>
          <p14:tracePt t="9434" x="2800350" y="977900"/>
          <p14:tracePt t="9437" x="2825750" y="977900"/>
          <p14:tracePt t="9451" x="2851150" y="977900"/>
          <p14:tracePt t="9470" x="2933700" y="977900"/>
          <p14:tracePt t="9484" x="2959100" y="977900"/>
          <p14:tracePt t="9501" x="2984500" y="977900"/>
          <p14:tracePt t="9518" x="3003550" y="977900"/>
          <p14:tracePt t="9559" x="2997200" y="971550"/>
          <p14:tracePt t="12413" x="3035300" y="971550"/>
          <p14:tracePt t="12422" x="3086100" y="971550"/>
          <p14:tracePt t="12434" x="3124200" y="971550"/>
          <p14:tracePt t="12439" x="3175000" y="971550"/>
          <p14:tracePt t="12454" x="3282950" y="971550"/>
          <p14:tracePt t="12471" x="3397250" y="971550"/>
          <p14:tracePt t="12485" x="3498850" y="971550"/>
          <p14:tracePt t="12506" x="3587750" y="971550"/>
          <p14:tracePt t="12519" x="3670300" y="984250"/>
          <p14:tracePt t="12536" x="3752850" y="984250"/>
          <p14:tracePt t="12551" x="3822700" y="984250"/>
          <p14:tracePt t="12568" x="3911600" y="990600"/>
          <p14:tracePt t="12584" x="3981450" y="990600"/>
          <p14:tracePt t="12601" x="4070350" y="990600"/>
          <p14:tracePt t="12618" x="4165600" y="996950"/>
          <p14:tracePt t="12634" x="4267200" y="1003300"/>
          <p14:tracePt t="12654" x="4394200" y="1009650"/>
          <p14:tracePt t="12670" x="4584700" y="1022350"/>
          <p14:tracePt t="12684" x="4641850" y="1022350"/>
          <p14:tracePt t="12701" x="4737100" y="1022350"/>
          <p14:tracePt t="12704" x="4781550" y="1022350"/>
          <p14:tracePt t="12720" x="4851400" y="1028700"/>
          <p14:tracePt t="12737" x="4921250" y="1028700"/>
          <p14:tracePt t="12751" x="4991100" y="1035050"/>
          <p14:tracePt t="12768" x="5080000" y="1035050"/>
          <p14:tracePt t="12787" x="5187950" y="1035050"/>
          <p14:tracePt t="12801" x="5314950" y="1035050"/>
          <p14:tracePt t="12818" x="5448300" y="1047750"/>
          <p14:tracePt t="12834" x="5568950" y="1047750"/>
          <p14:tracePt t="12851" x="5670550" y="1047750"/>
          <p14:tracePt t="12868" x="5765800" y="1047750"/>
          <p14:tracePt t="12884" x="5854700" y="1028700"/>
          <p14:tracePt t="12906" x="6019800" y="1035050"/>
          <p14:tracePt t="12915" x="6083300" y="1041400"/>
          <p14:tracePt t="12918" x="6146800" y="1041400"/>
          <p14:tracePt t="12934" x="6299200" y="1041400"/>
          <p14:tracePt t="12953" x="6457950" y="1028700"/>
          <p14:tracePt t="12970" x="6654800" y="1028700"/>
          <p14:tracePt t="12984" x="6851650" y="1022350"/>
          <p14:tracePt t="13001" x="7042150" y="1009650"/>
          <p14:tracePt t="13018" x="7188200" y="1009650"/>
          <p14:tracePt t="13038" x="7461250" y="1009650"/>
          <p14:tracePt t="13053" x="7620000" y="996950"/>
          <p14:tracePt t="13068" x="7702550" y="990600"/>
          <p14:tracePt t="13084" x="7854950" y="990600"/>
          <p14:tracePt t="13101" x="8077200" y="990600"/>
          <p14:tracePt t="13117" x="8229600" y="990600"/>
          <p14:tracePt t="13139" x="8369300" y="990600"/>
          <p14:tracePt t="13155" x="8496300" y="990600"/>
          <p14:tracePt t="13167" x="8591550" y="984250"/>
          <p14:tracePt t="13187" x="8610600" y="977900"/>
          <p14:tracePt t="13391" x="8597900" y="977900"/>
          <p14:tracePt t="13398" x="8578850" y="977900"/>
          <p14:tracePt t="13407" x="8559800" y="977900"/>
          <p14:tracePt t="13419" x="8528050" y="977900"/>
          <p14:tracePt t="13434" x="8489950" y="977900"/>
          <p14:tracePt t="13451" x="8420100" y="977900"/>
          <p14:tracePt t="13472" x="8318500" y="977900"/>
          <p14:tracePt t="13484" x="8286750" y="977900"/>
          <p14:tracePt t="13501" x="8229600" y="984250"/>
          <p14:tracePt t="13518" x="8166100" y="984250"/>
          <p14:tracePt t="13535" x="8128000" y="984250"/>
          <p14:tracePt t="13552" x="8077200" y="984250"/>
          <p14:tracePt t="13568" x="8007350" y="984250"/>
          <p14:tracePt t="13584" x="7931150" y="984250"/>
          <p14:tracePt t="13601" x="7835900" y="996950"/>
          <p14:tracePt t="13618" x="7740650" y="996950"/>
          <p14:tracePt t="13634" x="7651750" y="996950"/>
          <p14:tracePt t="13655" x="7486650" y="996950"/>
          <p14:tracePt t="13667" x="7423150" y="996950"/>
          <p14:tracePt t="13684" x="7283450" y="996950"/>
          <p14:tracePt t="13687" x="7226300" y="996950"/>
          <p14:tracePt t="13701" x="7156450" y="996950"/>
          <p14:tracePt t="13720" x="6915150" y="990600"/>
          <p14:tracePt t="13734" x="6769100" y="990600"/>
          <p14:tracePt t="13751" x="6610350" y="990600"/>
          <p14:tracePt t="13768" x="6438900" y="984250"/>
          <p14:tracePt t="13785" x="6242050" y="984250"/>
          <p14:tracePt t="13801" x="6032500" y="990600"/>
          <p14:tracePt t="13818" x="5822950" y="996950"/>
          <p14:tracePt t="13834" x="5645150" y="990600"/>
          <p14:tracePt t="13851" x="5467350" y="990600"/>
          <p14:tracePt t="13868" x="5289550" y="990600"/>
          <p14:tracePt t="13884" x="5118100" y="1003300"/>
          <p14:tracePt t="13892" x="5022850" y="996950"/>
          <p14:tracePt t="13906" x="4864100" y="990600"/>
          <p14:tracePt t="13913" x="4806950" y="996950"/>
          <p14:tracePt t="13918" x="4724400" y="996950"/>
          <p14:tracePt t="13938" x="4610100" y="1009650"/>
          <p14:tracePt t="13954" x="4489450" y="1016000"/>
          <p14:tracePt t="13971" x="4349750" y="1022350"/>
          <p14:tracePt t="13984" x="4197350" y="1035050"/>
          <p14:tracePt t="14001" x="4051300" y="1047750"/>
          <p14:tracePt t="14018" x="3898900" y="1054100"/>
          <p14:tracePt t="14038" x="3683000" y="1047750"/>
          <p14:tracePt t="14052" x="3594100" y="1047750"/>
          <p14:tracePt t="14068" x="3409950" y="1047750"/>
          <p14:tracePt t="14084" x="3225800" y="1041400"/>
          <p14:tracePt t="14092" x="3136900" y="1035050"/>
          <p14:tracePt t="14101" x="3073400" y="1035050"/>
          <p14:tracePt t="14104" x="3009900" y="1035050"/>
          <p14:tracePt t="14121" x="2882900" y="1028700"/>
          <p14:tracePt t="14134" x="2762250" y="1022350"/>
          <p14:tracePt t="14155" x="2641600" y="1022350"/>
          <p14:tracePt t="14168" x="2527300" y="1028700"/>
          <p14:tracePt t="14184" x="2444750" y="1041400"/>
          <p14:tracePt t="14201" x="2355850" y="1041400"/>
          <p14:tracePt t="14220" x="2279650" y="1041400"/>
          <p14:tracePt t="14224" x="2247900" y="1035050"/>
          <p14:tracePt t="14234" x="2209800" y="1035050"/>
          <p14:tracePt t="14251" x="2133600" y="1028700"/>
          <p14:tracePt t="14267" x="2057400" y="1022350"/>
          <p14:tracePt t="14284" x="1987550" y="1016000"/>
          <p14:tracePt t="14286" x="1955800" y="1016000"/>
          <p14:tracePt t="14301" x="1936750" y="1016000"/>
          <p14:tracePt t="14318" x="1885950" y="1016000"/>
          <p14:tracePt t="14334" x="1841500" y="1016000"/>
          <p14:tracePt t="14351" x="1822450" y="1016000"/>
          <p14:tracePt t="14430" x="1816100" y="1016000"/>
          <p14:tracePt t="14438" x="1803400" y="1022350"/>
          <p14:tracePt t="14446" x="1784350" y="1028700"/>
          <p14:tracePt t="14453" x="1765300" y="1035050"/>
          <p14:tracePt t="14470" x="1752600" y="1041400"/>
          <p14:tracePt t="14486" x="1739900" y="1041400"/>
          <p14:tracePt t="15465" x="1746250" y="1041400"/>
          <p14:tracePt t="17096" x="1758950" y="1047750"/>
          <p14:tracePt t="17107" x="1771650" y="1060450"/>
          <p14:tracePt t="17110" x="1784350" y="1066800"/>
          <p14:tracePt t="17120" x="1784350" y="1073150"/>
          <p14:tracePt t="17134" x="1816100" y="1092200"/>
          <p14:tracePt t="17154" x="1847850" y="1111250"/>
          <p14:tracePt t="17168" x="1873250" y="1136650"/>
          <p14:tracePt t="17187" x="1905000" y="1155700"/>
          <p14:tracePt t="17201" x="1911350" y="1162050"/>
          <p14:tracePt t="17318" x="1917700" y="1162050"/>
          <p14:tracePt t="18953" x="1917700" y="1168400"/>
          <p14:tracePt t="19198" x="1936750" y="1168400"/>
          <p14:tracePt t="19206" x="1955800" y="1168400"/>
          <p14:tracePt t="19222" x="1974850" y="1168400"/>
          <p14:tracePt t="19234" x="1993900" y="1168400"/>
          <p14:tracePt t="19251" x="2006600" y="1168400"/>
          <p14:tracePt t="19268" x="2019300" y="1168400"/>
          <p14:tracePt t="19407" x="2019300" y="1181100"/>
          <p14:tracePt t="19414" x="2006600" y="1206500"/>
          <p14:tracePt t="19421" x="2006600" y="1238250"/>
          <p14:tracePt t="19439" x="1993900" y="1270000"/>
          <p14:tracePt t="19451" x="1981200" y="1333500"/>
          <p14:tracePt t="19469" x="1943100" y="1428750"/>
          <p14:tracePt t="19485" x="1924050" y="1492250"/>
          <p14:tracePt t="19501" x="1911350" y="1524000"/>
          <p14:tracePt t="19518" x="1854200" y="1657350"/>
          <p14:tracePt t="19537" x="1816100" y="1746250"/>
          <p14:tracePt t="19551" x="1778000" y="1835150"/>
          <p14:tracePt t="19568" x="1746250" y="1917700"/>
          <p14:tracePt t="19584" x="1727200" y="1987550"/>
          <p14:tracePt t="19601" x="1708150" y="2019300"/>
          <p14:tracePt t="19618" x="1695450" y="2044700"/>
          <p14:tracePt t="19634" x="1689100" y="2076450"/>
          <p14:tracePt t="19657" x="1682750" y="2127250"/>
          <p14:tracePt t="19667" x="1676400" y="2139950"/>
          <p14:tracePt t="19684" x="1676400" y="2171700"/>
          <p14:tracePt t="19701" x="1682750" y="2216150"/>
          <p14:tracePt t="19720" x="1701800" y="2235200"/>
          <p14:tracePt t="19735" x="1739900" y="2254250"/>
          <p14:tracePt t="19751" x="1797050" y="2279650"/>
          <p14:tracePt t="19771" x="1879600" y="2292350"/>
          <p14:tracePt t="19784" x="1974850" y="2292350"/>
          <p14:tracePt t="19801" x="2057400" y="2260600"/>
          <p14:tracePt t="19818" x="2159000" y="2222500"/>
          <p14:tracePt t="19835" x="2228850" y="2152650"/>
          <p14:tracePt t="19851" x="2311400" y="2076450"/>
          <p14:tracePt t="19868" x="2400300" y="1981200"/>
          <p14:tracePt t="19874" x="2451100" y="1930400"/>
          <p14:tracePt t="19892" x="2552700" y="1860550"/>
          <p14:tracePt t="19905" x="2622550" y="1822450"/>
          <p14:tracePt t="19917" x="2654300" y="1797050"/>
          <p14:tracePt t="19938" x="2660650" y="1790700"/>
          <p14:tracePt t="19953" x="2667000" y="1790700"/>
          <p14:tracePt t="19970" x="2686050" y="1790700"/>
          <p14:tracePt t="19984" x="2711450" y="1790700"/>
          <p14:tracePt t="20001" x="2736850" y="1784350"/>
          <p14:tracePt t="20018" x="2755900" y="1784350"/>
          <p14:tracePt t="20034" x="2794000" y="1784350"/>
          <p14:tracePt t="20052" x="2844800" y="1784350"/>
          <p14:tracePt t="20068" x="2965450" y="1809750"/>
          <p14:tracePt t="20084" x="3092450" y="1816100"/>
          <p14:tracePt t="20087" x="3155950" y="1809750"/>
          <p14:tracePt t="20101" x="3270250" y="1784350"/>
          <p14:tracePt t="20118" x="3359150" y="1746250"/>
          <p14:tracePt t="20249" x="3359150" y="1752600"/>
          <p14:tracePt t="20253" x="3352800" y="1746250"/>
          <p14:tracePt t="20268" x="3346450" y="1720850"/>
          <p14:tracePt t="20284" x="3321050" y="1657350"/>
          <p14:tracePt t="20301" x="3270250" y="1593850"/>
          <p14:tracePt t="20318" x="3200400" y="1536700"/>
          <p14:tracePt t="20334" x="3155950" y="1492250"/>
          <p14:tracePt t="20351" x="3105150" y="1441450"/>
          <p14:tracePt t="20368" x="3041650" y="1365250"/>
          <p14:tracePt t="20384" x="2990850" y="1276350"/>
          <p14:tracePt t="20404" x="2927350" y="1193800"/>
          <p14:tracePt t="20418" x="2838450" y="1123950"/>
          <p14:tracePt t="20435" x="2730500" y="1073150"/>
          <p14:tracePt t="20453" x="2552700" y="1035050"/>
          <p14:tracePt t="20470" x="2432050" y="1028700"/>
          <p14:tracePt t="20486" x="2330450" y="1028700"/>
          <p14:tracePt t="20501" x="2260600" y="1022350"/>
          <p14:tracePt t="20518" x="2184400" y="990600"/>
          <p14:tracePt t="20534" x="2101850" y="965200"/>
          <p14:tracePt t="20552" x="2012950" y="952500"/>
          <p14:tracePt t="20568" x="1943100" y="952500"/>
          <p14:tracePt t="20584" x="1879600" y="939800"/>
          <p14:tracePt t="20601" x="1835150" y="927100"/>
          <p14:tracePt t="20618" x="1790700" y="914400"/>
          <p14:tracePt t="20634" x="1765300" y="914400"/>
          <p14:tracePt t="20654" x="1727200" y="901700"/>
          <p14:tracePt t="20991" x="1727200" y="895350"/>
          <p14:tracePt t="21006" x="1720850" y="895350"/>
          <p14:tracePt t="21037" x="1720850" y="889000"/>
          <p14:tracePt t="21238" x="1720850" y="882650"/>
          <p14:tracePt t="21366" x="1720850" y="876300"/>
          <p14:tracePt t="21373" x="1720850" y="869950"/>
          <p14:tracePt t="21389" x="1720850" y="863600"/>
          <p14:tracePt t="22785" x="1739900" y="863600"/>
          <p14:tracePt t="22789" x="1771650" y="863600"/>
          <p14:tracePt t="22801" x="1809750" y="863600"/>
          <p14:tracePt t="22818" x="1898650" y="863600"/>
          <p14:tracePt t="22834" x="2012950" y="863600"/>
          <p14:tracePt t="22851" x="2146300" y="895350"/>
          <p14:tracePt t="22868" x="2286000" y="939800"/>
          <p14:tracePt t="22885" x="2438400" y="965200"/>
          <p14:tracePt t="22905" x="2692400" y="984250"/>
          <p14:tracePt t="22918" x="2882900" y="984250"/>
          <p14:tracePt t="22934" x="3086100" y="977900"/>
          <p14:tracePt t="22951" x="3282950" y="996950"/>
          <p14:tracePt t="22971" x="3460750" y="996950"/>
          <p14:tracePt t="22984" x="3632200" y="990600"/>
          <p14:tracePt t="23001" x="3803650" y="990600"/>
          <p14:tracePt t="23019" x="3975100" y="996950"/>
          <p14:tracePt t="23034" x="4146550" y="1003300"/>
          <p14:tracePt t="23052" x="4318000" y="1003300"/>
          <p14:tracePt t="23070" x="4546600" y="996950"/>
          <p14:tracePt t="23084" x="4622800" y="996950"/>
          <p14:tracePt t="23091" x="4686300" y="990600"/>
          <p14:tracePt t="23096" x="4762500" y="990600"/>
          <p14:tracePt t="23118" x="5029200" y="984250"/>
          <p14:tracePt t="23135" x="5226050" y="984250"/>
          <p14:tracePt t="23154" x="5435600" y="984250"/>
          <p14:tracePt t="23169" x="5651500" y="984250"/>
          <p14:tracePt t="23186" x="5854700" y="984250"/>
          <p14:tracePt t="23201" x="6045200" y="990600"/>
          <p14:tracePt t="23222" x="6229350" y="1003300"/>
          <p14:tracePt t="23234" x="6388100" y="1009650"/>
          <p14:tracePt t="23251" x="6553200" y="1022350"/>
          <p14:tracePt t="23268" x="6692900" y="1028700"/>
          <p14:tracePt t="23270" x="6762750" y="1022350"/>
          <p14:tracePt t="23287" x="6877050" y="1016000"/>
          <p14:tracePt t="23301" x="6972300" y="1003300"/>
          <p14:tracePt t="23318" x="7035800" y="1003300"/>
          <p14:tracePt t="23334" x="7086600" y="1003300"/>
          <p14:tracePt t="23351" x="7099300" y="1003300"/>
          <p14:tracePt t="23453" x="7112000" y="1003300"/>
          <p14:tracePt t="23462" x="7131050" y="1003300"/>
          <p14:tracePt t="23471" x="7169150" y="996950"/>
          <p14:tracePt t="23485" x="7219950" y="996950"/>
          <p14:tracePt t="23503" x="7397750" y="990600"/>
          <p14:tracePt t="23518" x="7537450" y="990600"/>
          <p14:tracePt t="23535" x="7645400" y="971550"/>
          <p14:tracePt t="23552" x="7677150" y="971550"/>
          <p14:tracePt t="23569" x="7708900" y="965200"/>
          <p14:tracePt t="23584" x="7734300" y="965200"/>
          <p14:tracePt t="23601" x="7759700" y="965200"/>
          <p14:tracePt t="23618" x="7772400" y="965200"/>
          <p14:tracePt t="23970" x="7766050" y="965200"/>
          <p14:tracePt t="23983" x="7766050" y="971550"/>
          <p14:tracePt t="24001" x="7702550" y="971550"/>
          <p14:tracePt t="24018" x="7600950" y="971550"/>
          <p14:tracePt t="24035" x="7480300" y="977900"/>
          <p14:tracePt t="24052" x="7334250" y="971550"/>
          <p14:tracePt t="24069" x="7092950" y="984250"/>
          <p14:tracePt t="24086" x="6972300" y="977900"/>
          <p14:tracePt t="24101" x="6845300" y="977900"/>
          <p14:tracePt t="24118" x="6769100" y="977900"/>
          <p14:tracePt t="24134" x="6699250" y="977900"/>
          <p14:tracePt t="24155" x="6623050" y="977900"/>
          <p14:tracePt t="24163" x="6578600" y="977900"/>
          <p14:tracePt t="24168" x="6534150" y="977900"/>
          <p14:tracePt t="24184" x="6438900" y="977900"/>
          <p14:tracePt t="24201" x="6305550" y="971550"/>
          <p14:tracePt t="24220" x="6178550" y="958850"/>
          <p14:tracePt t="24234" x="6045200" y="958850"/>
          <p14:tracePt t="24251" x="5937250" y="965200"/>
          <p14:tracePt t="24270" x="5727700" y="965200"/>
          <p14:tracePt t="24284" x="5670550" y="965200"/>
          <p14:tracePt t="24301" x="5461000" y="958850"/>
          <p14:tracePt t="24318" x="5327650" y="958850"/>
          <p14:tracePt t="24334" x="5200650" y="958850"/>
          <p14:tracePt t="24351" x="5080000" y="958850"/>
          <p14:tracePt t="24368" x="4946650" y="958850"/>
          <p14:tracePt t="24387" x="4806950" y="958850"/>
          <p14:tracePt t="24403" x="4673600" y="958850"/>
          <p14:tracePt t="24407" x="4603750" y="958850"/>
          <p14:tracePt t="24420" x="4533900" y="958850"/>
          <p14:tracePt t="24436" x="4400550" y="958850"/>
          <p14:tracePt t="24451" x="4260850" y="958850"/>
          <p14:tracePt t="24469" x="4064000" y="958850"/>
          <p14:tracePt t="24484" x="4000500" y="958850"/>
          <p14:tracePt t="24501" x="3822700" y="958850"/>
          <p14:tracePt t="24523" x="3708400" y="958850"/>
          <p14:tracePt t="24535" x="3568700" y="965200"/>
          <p14:tracePt t="24551" x="3435350" y="971550"/>
          <p14:tracePt t="24568" x="3276600" y="977900"/>
          <p14:tracePt t="24585" x="3105150" y="965200"/>
          <p14:tracePt t="24601" x="2952750" y="958850"/>
          <p14:tracePt t="24624" x="2730500" y="952500"/>
          <p14:tracePt t="24634" x="2667000" y="952500"/>
          <p14:tracePt t="24655" x="2463800" y="939800"/>
          <p14:tracePt t="24667" x="2400300" y="939800"/>
          <p14:tracePt t="24687" x="2228850" y="939800"/>
          <p14:tracePt t="24701" x="2139950" y="927100"/>
          <p14:tracePt t="24722" x="2082800" y="927100"/>
          <p14:tracePt t="24734" x="2051050" y="927100"/>
          <p14:tracePt t="24751" x="2032000" y="927100"/>
          <p14:tracePt t="24768" x="2012950" y="927100"/>
          <p14:tracePt t="24787" x="2006600" y="927100"/>
          <p14:tracePt t="24792" x="2000250" y="927100"/>
          <p14:tracePt t="24830" x="1993900" y="927100"/>
          <p14:tracePt t="24842" x="1987550" y="927100"/>
          <p14:tracePt t="24847" x="1968500" y="927100"/>
          <p14:tracePt t="24855" x="1955800" y="927100"/>
          <p14:tracePt t="24867" x="1949450" y="927100"/>
          <p14:tracePt t="24990" x="1943100" y="927100"/>
          <p14:tracePt t="24998" x="1924050" y="933450"/>
          <p14:tracePt t="25006" x="1898650" y="933450"/>
          <p14:tracePt t="25018" x="1879600" y="933450"/>
          <p14:tracePt t="25034" x="1847850" y="933450"/>
          <p14:tracePt t="25052" x="1828800" y="933450"/>
          <p14:tracePt t="25068" x="1822450" y="933450"/>
          <p14:tracePt t="25462" x="1816100" y="933450"/>
          <p14:tracePt t="25474" x="1816100" y="939800"/>
          <p14:tracePt t="25486" x="1809750" y="939800"/>
          <p14:tracePt t="25501" x="1809750" y="946150"/>
          <p14:tracePt t="26410" x="1803400" y="952500"/>
          <p14:tracePt t="26414" x="1803400" y="965200"/>
          <p14:tracePt t="26422" x="1803400" y="971550"/>
          <p14:tracePt t="26434" x="1797050" y="971550"/>
          <p14:tracePt t="26702" x="1803400" y="971550"/>
          <p14:tracePt t="26711" x="1809750" y="977900"/>
          <p14:tracePt t="26722" x="1828800" y="984250"/>
          <p14:tracePt t="26734" x="1854200" y="1003300"/>
          <p14:tracePt t="26751" x="1879600" y="1022350"/>
          <p14:tracePt t="26768" x="1879600" y="1028700"/>
          <p14:tracePt t="26973" x="1885950" y="1028700"/>
          <p14:tracePt t="26990" x="1885950" y="1016000"/>
          <p14:tracePt t="26998" x="1885950" y="1009650"/>
          <p14:tracePt t="27005" x="1885950" y="1003300"/>
          <p14:tracePt t="27018" x="1879600" y="996950"/>
          <p14:tracePt t="27037" x="1873250" y="990600"/>
          <p14:tracePt t="27052" x="1873250" y="984250"/>
          <p14:tracePt t="27068" x="1866900" y="984250"/>
          <p14:tracePt t="27950" x="1879600" y="984250"/>
          <p14:tracePt t="27973" x="1892300" y="984250"/>
          <p14:tracePt t="27979" x="1898650" y="984250"/>
          <p14:tracePt t="27985" x="1911350" y="984250"/>
          <p14:tracePt t="28001" x="1943100" y="977900"/>
          <p14:tracePt t="28021" x="2057400" y="977900"/>
          <p14:tracePt t="28035" x="2101850" y="977900"/>
          <p14:tracePt t="28051" x="2197100" y="977900"/>
          <p14:tracePt t="28068" x="2286000" y="971550"/>
          <p14:tracePt t="28085" x="2393950" y="958850"/>
          <p14:tracePt t="28101" x="2470150" y="958850"/>
          <p14:tracePt t="28118" x="2559050" y="952500"/>
          <p14:tracePt t="28140" x="2660650" y="939800"/>
          <p14:tracePt t="28154" x="2774950" y="939800"/>
          <p14:tracePt t="28168" x="2870200" y="952500"/>
          <p14:tracePt t="28187" x="2984500" y="952500"/>
          <p14:tracePt t="28201" x="3105150" y="958850"/>
          <p14:tracePt t="28220" x="3232150" y="958850"/>
          <p14:tracePt t="28234" x="3352800" y="971550"/>
          <p14:tracePt t="28251" x="3505200" y="984250"/>
          <p14:tracePt t="28271" x="3759200" y="990600"/>
          <p14:tracePt t="28284" x="3835400" y="984250"/>
          <p14:tracePt t="28301" x="4121150" y="984250"/>
          <p14:tracePt t="28318" x="4324350" y="990600"/>
          <p14:tracePt t="28334" x="4540250" y="1003300"/>
          <p14:tracePt t="28352" x="4749800" y="1003300"/>
          <p14:tracePt t="28372" x="4972050" y="1003300"/>
          <p14:tracePt t="28384" x="5213350" y="1009650"/>
          <p14:tracePt t="28405" x="5429250" y="1003300"/>
          <p14:tracePt t="28418" x="5689600" y="996950"/>
          <p14:tracePt t="28435" x="5943600" y="996950"/>
          <p14:tracePt t="28451" x="6197600" y="990600"/>
          <p14:tracePt t="28470" x="6604000" y="984250"/>
          <p14:tracePt t="28486" x="6851650" y="984250"/>
          <p14:tracePt t="28501" x="7080250" y="977900"/>
          <p14:tracePt t="28518" x="7283450" y="971550"/>
          <p14:tracePt t="28534" x="7410450" y="971550"/>
          <p14:tracePt t="28551" x="7512050" y="971550"/>
          <p14:tracePt t="28568" x="7550150" y="977900"/>
          <p14:tracePt t="28701" x="7537450" y="977900"/>
          <p14:tracePt t="28711" x="7518400" y="977900"/>
          <p14:tracePt t="28721" x="7429500" y="977900"/>
          <p14:tracePt t="28735" x="7239000" y="971550"/>
          <p14:tracePt t="28751" x="7035800" y="971550"/>
          <p14:tracePt t="28768" x="6788150" y="971550"/>
          <p14:tracePt t="28786" x="6508750" y="971550"/>
          <p14:tracePt t="28802" x="6083300" y="1003300"/>
          <p14:tracePt t="28818" x="5607050" y="1047750"/>
          <p14:tracePt t="28835" x="5080000" y="1092200"/>
          <p14:tracePt t="28846" x="4552950" y="1123950"/>
          <p14:tracePt t="28854" x="4318000" y="1130300"/>
          <p14:tracePt t="28870" x="3892550" y="1181100"/>
          <p14:tracePt t="28892" x="3511550" y="1225550"/>
          <p14:tracePt t="28907" x="3200400" y="1263650"/>
          <p14:tracePt t="28922" x="2921000" y="1327150"/>
          <p14:tracePt t="28936" x="2730500" y="1384300"/>
          <p14:tracePt t="28956" x="2609850" y="1422400"/>
          <p14:tracePt t="28970" x="2546350" y="1460500"/>
          <p14:tracePt t="28975" x="2540000" y="1460500"/>
          <p14:tracePt t="28985" x="2533650" y="1466850"/>
          <p14:tracePt t="29001" x="2527300" y="1473200"/>
          <p14:tracePt t="29019" x="2527300" y="1498600"/>
          <p14:tracePt t="29035" x="2489200" y="1555750"/>
          <p14:tracePt t="29052" x="2451100" y="1631950"/>
          <p14:tracePt t="29068" x="2400300" y="1714500"/>
          <p14:tracePt t="29086" x="2343150" y="1828800"/>
          <p14:tracePt t="29102" x="2317750" y="1873250"/>
          <p14:tracePt t="29120" x="2298700" y="1905000"/>
          <p14:tracePt t="29134" x="2292350" y="1924050"/>
          <p14:tracePt t="29154" x="2292350" y="1930400"/>
          <p14:tracePt t="29191" x="2292350" y="1936750"/>
          <p14:tracePt t="29935" x="2292350" y="1943100"/>
          <p14:tracePt t="29951" x="2292350" y="1949450"/>
          <p14:tracePt t="29970" x="2305050" y="1955800"/>
          <p14:tracePt t="29986" x="2305050" y="1962150"/>
          <p14:tracePt t="30002" x="2311400" y="1968500"/>
          <p14:tracePt t="30203" x="2336800" y="1968500"/>
          <p14:tracePt t="30221" x="2343150" y="1974850"/>
          <p14:tracePt t="30235" x="2362200" y="1981200"/>
          <p14:tracePt t="30251" x="2374900" y="1981200"/>
          <p14:tracePt t="30269" x="2387600" y="1981200"/>
          <p14:tracePt t="30672" x="2508250" y="2032000"/>
          <p14:tracePt t="30685" x="2654300" y="2089150"/>
          <p14:tracePt t="30701" x="2844800" y="2152650"/>
          <p14:tracePt t="30720" x="3060700" y="2203450"/>
          <p14:tracePt t="30736" x="3244850" y="2241550"/>
          <p14:tracePt t="30751" x="3378200" y="2286000"/>
          <p14:tracePt t="30768" x="3460750" y="2305050"/>
          <p14:tracePt t="30785" x="3479800" y="2311400"/>
          <p14:tracePt t="30824" x="3441700" y="2311400"/>
          <p14:tracePt t="30834" x="3371850" y="2311400"/>
          <p14:tracePt t="30851" x="3187700" y="2311400"/>
          <p14:tracePt t="30868" x="2978150" y="2317750"/>
          <p14:tracePt t="30873" x="2927350" y="2336800"/>
          <p14:tracePt t="30894" x="2565400" y="2324100"/>
          <p14:tracePt t="30909" x="2444750" y="2317750"/>
          <p14:tracePt t="30918" x="2190750" y="2286000"/>
          <p14:tracePt t="30935" x="1987550" y="2260600"/>
          <p14:tracePt t="30951" x="1778000" y="2203450"/>
          <p14:tracePt t="30971" x="1606550" y="2152650"/>
          <p14:tracePt t="30980" x="1543050" y="2133600"/>
          <p14:tracePt t="30983" x="1492250" y="2114550"/>
          <p14:tracePt t="31001" x="1447800" y="2101850"/>
          <p14:tracePt t="31023" x="1435100" y="2101850"/>
          <p14:tracePt t="31051" x="1447800" y="2095500"/>
          <p14:tracePt t="31068" x="1517650" y="2095500"/>
          <p14:tracePt t="31085" x="1651000" y="2095500"/>
          <p14:tracePt t="31101" x="1955800" y="2095500"/>
          <p14:tracePt t="31118" x="2235200" y="2095500"/>
          <p14:tracePt t="31135" x="2533650" y="2101850"/>
          <p14:tracePt t="31154" x="2832100" y="2095500"/>
          <p14:tracePt t="31168" x="3067050" y="2108200"/>
          <p14:tracePt t="31185" x="3276600" y="2114550"/>
          <p14:tracePt t="31201" x="3422650" y="2120900"/>
          <p14:tracePt t="31220" x="3530600" y="2120900"/>
          <p14:tracePt t="31234" x="3556000" y="2133600"/>
          <p14:tracePt t="31293" x="3556000" y="2139950"/>
          <p14:tracePt t="31303" x="3549650" y="2139950"/>
          <p14:tracePt t="31310" x="3517900" y="2139950"/>
          <p14:tracePt t="31318" x="3479800" y="2139950"/>
          <p14:tracePt t="31335" x="3397250" y="2171700"/>
          <p14:tracePt t="31351" x="3225800" y="2184400"/>
          <p14:tracePt t="31372" x="2984500" y="2190750"/>
          <p14:tracePt t="31384" x="2717800" y="2216150"/>
          <p14:tracePt t="31401" x="2451100" y="2228850"/>
          <p14:tracePt t="31418" x="2209800" y="2241550"/>
          <p14:tracePt t="31434" x="2006600" y="2228850"/>
          <p14:tracePt t="31451" x="1816100" y="2235200"/>
          <p14:tracePt t="31470" x="1625600" y="2222500"/>
          <p14:tracePt t="31486" x="1536700" y="2222500"/>
          <p14:tracePt t="31502" x="1504950" y="2228850"/>
          <p14:tracePt t="31519" x="1485900" y="2228850"/>
          <p14:tracePt t="31534" x="1479550" y="2228850"/>
          <p14:tracePt t="31645" x="1485900" y="2228850"/>
          <p14:tracePt t="31657" x="1536700" y="2228850"/>
          <p14:tracePt t="31661" x="1606550" y="2228850"/>
          <p14:tracePt t="31671" x="1720850" y="2228850"/>
          <p14:tracePt t="31685" x="1835150" y="2222500"/>
          <p14:tracePt t="31701" x="2317750" y="2216150"/>
          <p14:tracePt t="31720" x="2736850" y="2222500"/>
          <p14:tracePt t="31737" x="3225800" y="2222500"/>
          <p14:tracePt t="31751" x="3702050" y="2216150"/>
          <p14:tracePt t="31768" x="4057650" y="2190750"/>
          <p14:tracePt t="31784" x="4311650" y="2184400"/>
          <p14:tracePt t="31801" x="4470400" y="2184400"/>
          <p14:tracePt t="31818" x="4476750" y="2178050"/>
          <p14:tracePt t="31862" x="4470400" y="2178050"/>
          <p14:tracePt t="31873" x="4445000" y="2178050"/>
          <p14:tracePt t="31888" x="4400550" y="2178050"/>
          <p14:tracePt t="31904" x="4337050" y="2178050"/>
          <p14:tracePt t="31918" x="4248150" y="2178050"/>
          <p14:tracePt t="31937" x="4140200" y="2203450"/>
          <p14:tracePt t="31951" x="4013200" y="2216150"/>
          <p14:tracePt t="31970" x="3905250" y="2216150"/>
          <p14:tracePt t="31985" x="3822700" y="2228850"/>
          <p14:tracePt t="32002" x="3752850" y="2247900"/>
          <p14:tracePt t="32018" x="3695700" y="2266950"/>
          <p14:tracePt t="32037" x="3657600" y="2279650"/>
          <p14:tracePt t="32052" x="3638550" y="2292350"/>
          <p14:tracePt t="32068" x="3600450" y="2305050"/>
          <p14:tracePt t="32086" x="3549650" y="2343150"/>
          <p14:tracePt t="32101" x="3517900" y="2362200"/>
          <p14:tracePt t="32123" x="3505200" y="2381250"/>
          <p14:tracePt t="32137" x="3498850" y="2393950"/>
          <p14:tracePt t="32154" x="3498850" y="2406650"/>
          <p14:tracePt t="32220" x="3492500" y="2406650"/>
          <p14:tracePt t="32486" x="3492500" y="2419350"/>
          <p14:tracePt t="32935" x="3486150" y="2419350"/>
          <p14:tracePt t="32951" x="3422650" y="2387600"/>
          <p14:tracePt t="32971" x="3321050" y="2355850"/>
          <p14:tracePt t="32975" x="3263900" y="2330450"/>
          <p14:tracePt t="32985" x="3200400" y="2330450"/>
          <p14:tracePt t="33002" x="3098800" y="2305050"/>
          <p14:tracePt t="33018" x="2990850" y="2266950"/>
          <p14:tracePt t="33035" x="2946400" y="2254250"/>
          <p14:tracePt t="33051" x="2946400" y="2247900"/>
          <p14:tracePt t="33068" x="2946400" y="2241550"/>
          <p14:tracePt t="33101" x="3003550" y="2216150"/>
          <p14:tracePt t="33118" x="3086100" y="2190750"/>
          <p14:tracePt t="33134" x="3219450" y="2184400"/>
          <p14:tracePt t="33155" x="3346450" y="2159000"/>
          <p14:tracePt t="33163" x="3403600" y="2152650"/>
          <p14:tracePt t="33165" x="3454400" y="2152650"/>
          <p14:tracePt t="33184" x="3511550" y="2146300"/>
          <p14:tracePt t="33221" x="3505200" y="2146300"/>
          <p14:tracePt t="33224" x="3467100" y="2146300"/>
          <p14:tracePt t="33234" x="3397250" y="2171700"/>
          <p14:tracePt t="33251" x="3238500" y="2222500"/>
          <p14:tracePt t="33268" x="3067050" y="2292350"/>
          <p14:tracePt t="33286" x="2825750" y="2419350"/>
          <p14:tracePt t="33301" x="2679700" y="2533650"/>
          <p14:tracePt t="33318" x="2609850" y="2686050"/>
          <p14:tracePt t="33335" x="2584450" y="2800350"/>
          <p14:tracePt t="33351" x="2622550" y="2895600"/>
          <p14:tracePt t="33368" x="2686050" y="2984500"/>
          <p14:tracePt t="33387" x="2736850" y="3048000"/>
          <p14:tracePt t="33401" x="2736850" y="3073400"/>
          <p14:tracePt t="33407" x="2736850" y="3098800"/>
          <p14:tracePt t="33418" x="2730500" y="3111500"/>
          <p14:tracePt t="33434" x="2654300" y="3143250"/>
          <p14:tracePt t="33451" x="2527300" y="3168650"/>
          <p14:tracePt t="33471" x="2273300" y="3200400"/>
          <p14:tracePt t="33486" x="2082800" y="3200400"/>
          <p14:tracePt t="33502" x="1924050" y="3219450"/>
          <p14:tracePt t="33519" x="1860550" y="3219450"/>
          <p14:tracePt t="33535" x="1866900" y="3219450"/>
          <p14:tracePt t="33551" x="1911350" y="3219450"/>
          <p14:tracePt t="33568" x="2095500" y="3232150"/>
          <p14:tracePt t="33584" x="2343150" y="3232150"/>
          <p14:tracePt t="33601" x="2609850" y="3206750"/>
          <p14:tracePt t="33618" x="2882900" y="3194050"/>
          <p14:tracePt t="33634" x="3003550" y="3194050"/>
          <p14:tracePt t="33654" x="3035300" y="3187700"/>
          <p14:tracePt t="33685" x="3016250" y="3194050"/>
          <p14:tracePt t="33701" x="2895600" y="3206750"/>
          <p14:tracePt t="33720" x="2730500" y="3219450"/>
          <p14:tracePt t="33734" x="2584450" y="3225800"/>
          <p14:tracePt t="33751" x="2520950" y="3225800"/>
          <p14:tracePt t="33768" x="2533650" y="3225800"/>
          <p14:tracePt t="33784" x="2641600" y="3206750"/>
          <p14:tracePt t="33801" x="2895600" y="3206750"/>
          <p14:tracePt t="33818" x="3162300" y="3168650"/>
          <p14:tracePt t="33834" x="3435350" y="3143250"/>
          <p14:tracePt t="33851" x="3587750" y="3130550"/>
          <p14:tracePt t="33868" x="3644900" y="3130550"/>
          <p14:tracePt t="33889" x="3638550" y="3130550"/>
          <p14:tracePt t="33905" x="3606800" y="3117850"/>
          <p14:tracePt t="33918" x="3511550" y="3092450"/>
          <p14:tracePt t="33934" x="3416300" y="3060700"/>
          <p14:tracePt t="33951" x="3352800" y="3016250"/>
          <p14:tracePt t="33972" x="3244850" y="2946400"/>
          <p14:tracePt t="33985" x="3092450" y="2870200"/>
          <p14:tracePt t="34001" x="3048000" y="2819400"/>
          <p14:tracePt t="34018" x="3016250" y="2813050"/>
          <p14:tracePt t="34036" x="3009900" y="2806700"/>
          <p14:tracePt t="34068" x="3009900" y="2781300"/>
          <p14:tracePt t="34085" x="3009900" y="2762250"/>
          <p14:tracePt t="34101" x="3016250" y="2743200"/>
          <p14:tracePt t="34139" x="3022600" y="2736850"/>
          <p14:tracePt t="34156" x="3022600" y="2724150"/>
          <p14:tracePt t="34168" x="3022600" y="2717800"/>
          <p14:tracePt t="34233" x="3028950" y="2717800"/>
          <p14:tracePt t="34302" x="3028950" y="2711450"/>
          <p14:tracePt t="34311" x="3028950" y="2705100"/>
          <p14:tracePt t="34318" x="3028950" y="2692400"/>
          <p14:tracePt t="34335" x="3054350" y="2673350"/>
          <p14:tracePt t="34351" x="3079750" y="2654300"/>
          <p14:tracePt t="34368" x="3098800" y="2647950"/>
          <p14:tracePt t="34473" x="3105150" y="2647950"/>
          <p14:tracePt t="34495" x="3117850" y="2641600"/>
          <p14:tracePt t="34502" x="3130550" y="2628900"/>
          <p14:tracePt t="34518" x="3162300" y="2622550"/>
          <p14:tracePt t="34536" x="3194050" y="2609850"/>
          <p14:tracePt t="34552" x="3219450" y="2603500"/>
          <p14:tracePt t="34568" x="3225800" y="2603500"/>
          <p14:tracePt t="34586" x="3232150" y="2603500"/>
          <p14:tracePt t="34646" x="3238500" y="2603500"/>
          <p14:tracePt t="34678" x="3238500" y="2597150"/>
          <p14:tracePt t="34686" x="3238500" y="2584450"/>
          <p14:tracePt t="34694" x="3225800" y="2559050"/>
          <p14:tracePt t="34701" x="3194050" y="2520950"/>
          <p14:tracePt t="34720" x="3111500" y="2444750"/>
          <p14:tracePt t="34738" x="3022600" y="2381250"/>
          <p14:tracePt t="34751" x="2895600" y="2311400"/>
          <p14:tracePt t="34770" x="2781300" y="2286000"/>
          <p14:tracePt t="34784" x="2641600" y="2279650"/>
          <p14:tracePt t="34801" x="2508250" y="2279650"/>
          <p14:tracePt t="34818" x="2400300" y="2298700"/>
          <p14:tracePt t="34834" x="2324100" y="2317750"/>
          <p14:tracePt t="34841" x="2286000" y="2330450"/>
          <p14:tracePt t="34851" x="2254250" y="2343150"/>
          <p14:tracePt t="34868" x="2197100" y="2381250"/>
          <p14:tracePt t="34875" x="2165350" y="2406650"/>
          <p14:tracePt t="34896" x="2095500" y="2514600"/>
          <p14:tracePt t="34908" x="2070100" y="2540000"/>
          <p14:tracePt t="34918" x="2038350" y="2578100"/>
          <p14:tracePt t="34935" x="2025650" y="2597150"/>
          <p14:tracePt t="34955" x="2019300" y="2603500"/>
          <p14:tracePt t="35037" x="2019300" y="2622550"/>
          <p14:tracePt t="35046" x="2051050" y="2686050"/>
          <p14:tracePt t="35053" x="2076450" y="2749550"/>
          <p14:tracePt t="35068" x="2108200" y="2844800"/>
          <p14:tracePt t="35086" x="2203450" y="3136900"/>
          <p14:tracePt t="35101" x="2209800" y="3244850"/>
          <p14:tracePt t="35119" x="2203450" y="3302000"/>
          <p14:tracePt t="35138" x="2184400" y="3333750"/>
          <p14:tracePt t="35231" x="2178050" y="3333750"/>
          <p14:tracePt t="35237" x="2159000" y="3333750"/>
          <p14:tracePt t="35246" x="2127250" y="3333750"/>
          <p14:tracePt t="35253" x="2108200" y="3333750"/>
          <p14:tracePt t="35268" x="2095500" y="3340100"/>
          <p14:tracePt t="35285" x="2082800" y="3346450"/>
          <p14:tracePt t="35301" x="2051050" y="3346450"/>
          <p14:tracePt t="35318" x="2038350" y="3352800"/>
          <p14:tracePt t="35376" x="2032000" y="3352800"/>
          <p14:tracePt t="35446" x="2044700" y="3352800"/>
          <p14:tracePt t="35453" x="2057400" y="3352800"/>
          <p14:tracePt t="35472" x="2082800" y="3352800"/>
          <p14:tracePt t="35485" x="2108200" y="3352800"/>
          <p14:tracePt t="35502" x="2139950" y="3352800"/>
          <p14:tracePt t="35518" x="2152650" y="3359150"/>
          <p14:tracePt t="35535" x="2159000" y="3365500"/>
          <p14:tracePt t="35568" x="2159000" y="33718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66FF">
                <a:gamma/>
                <a:shade val="46275"/>
                <a:invGamma/>
              </a:srgbClr>
            </a:gs>
            <a:gs pos="50000">
              <a:srgbClr val="3366FF"/>
            </a:gs>
            <a:gs pos="100000">
              <a:srgbClr val="3366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2901E580-327E-4212-A68B-A02DB361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3"/>
            <a:ext cx="754380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ko-KR" sz="3600" i="1">
                <a:latin typeface="Times New Roman" panose="02020603050405020304" pitchFamily="18" charset="0"/>
                <a:ea typeface="굴림" panose="020B0600000101010101" pitchFamily="50" charset="-127"/>
              </a:rPr>
              <a:t>Compression is needed to send video over the Internet.</a:t>
            </a:r>
          </a:p>
        </p:txBody>
      </p:sp>
      <p:sp>
        <p:nvSpPr>
          <p:cNvPr id="510979" name="PubRRectCallout">
            <a:extLst>
              <a:ext uri="{FF2B5EF4-FFF2-40B4-BE49-F238E27FC236}">
                <a16:creationId xmlns:a16="http://schemas.microsoft.com/office/drawing/2014/main" id="{EA21A17C-EA0F-46E5-B9B0-47A089F95A3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10980" name="Picture 4">
            <a:extLst>
              <a:ext uri="{FF2B5EF4-FFF2-40B4-BE49-F238E27FC236}">
                <a16:creationId xmlns:a16="http://schemas.microsoft.com/office/drawing/2014/main" id="{818FEA99-61B0-41ED-BF69-56044E55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981" name="Text Box 5">
            <a:extLst>
              <a:ext uri="{FF2B5EF4-FFF2-40B4-BE49-F238E27FC236}">
                <a16:creationId xmlns:a16="http://schemas.microsoft.com/office/drawing/2014/main" id="{FA762AB7-43A2-4AFF-A0A0-890F78F93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ko-KR" sz="36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Note</a:t>
            </a:r>
            <a:r>
              <a:rPr lang="en-US" altLang="ko-KR" sz="3600" b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굴림" panose="020B0600000101010101" pitchFamily="50" charset="-127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86"/>
    </mc:Choice>
    <mc:Fallback>
      <p:transition spd="slow" advTm="11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8" grpId="0" animBg="1" autoUpdateAnimBg="0"/>
    </p:bldLst>
  </p:timing>
  <p:extLst>
    <p:ext uri="{3A86A75C-4F4B-4683-9AE1-C65F6400EC91}">
      <p14:laserTraceLst xmlns:p14="http://schemas.microsoft.com/office/powerpoint/2010/main">
        <p14:tracePtLst>
          <p14:tracePt t="844" x="2159000" y="3352800"/>
          <p14:tracePt t="853" x="2165350" y="3321050"/>
          <p14:tracePt t="869" x="2184400" y="3251200"/>
          <p14:tracePt t="888" x="2222500" y="3149600"/>
          <p14:tracePt t="903" x="2254250" y="2952750"/>
          <p14:tracePt t="919" x="2273300" y="2724150"/>
          <p14:tracePt t="935" x="2254250" y="2552700"/>
          <p14:tracePt t="952" x="2254250" y="2432050"/>
          <p14:tracePt t="969" x="2254250" y="2343150"/>
          <p14:tracePt t="986" x="2247900" y="2273300"/>
          <p14:tracePt t="989" x="2247900" y="2235200"/>
          <p14:tracePt t="1003" x="2235200" y="2146300"/>
          <p14:tracePt t="1019" x="2228850" y="2082800"/>
          <p14:tracePt t="1036" x="2260600" y="2032000"/>
          <p14:tracePt t="1057" x="2311400" y="1981200"/>
          <p14:tracePt t="1069" x="2406650" y="1924050"/>
          <p14:tracePt t="1078" x="2451100" y="1892300"/>
          <p14:tracePt t="1092" x="2590800" y="1847850"/>
          <p14:tracePt t="1102" x="2711450" y="1835150"/>
          <p14:tracePt t="1119" x="2927350" y="1816100"/>
          <p14:tracePt t="1139" x="3130550" y="1809750"/>
          <p14:tracePt t="1152" x="3289300" y="1809750"/>
          <p14:tracePt t="1169" x="3390900" y="1803400"/>
          <p14:tracePt t="1186" x="3403600" y="1803400"/>
          <p14:tracePt t="1235" x="3390900" y="1803400"/>
          <p14:tracePt t="1243" x="3352800" y="1803400"/>
          <p14:tracePt t="1252" x="3314700" y="1803400"/>
          <p14:tracePt t="1269" x="3225800" y="1797050"/>
          <p14:tracePt t="1286" x="3130550" y="1803400"/>
          <p14:tracePt t="1302" x="3016250" y="1809750"/>
          <p14:tracePt t="1322" x="2882900" y="1803400"/>
          <p14:tracePt t="1335" x="2794000" y="1797050"/>
          <p14:tracePt t="1352" x="2743200" y="1797050"/>
          <p14:tracePt t="1369" x="2730500" y="1797050"/>
          <p14:tracePt t="1413" x="2736850" y="1797050"/>
          <p14:tracePt t="1433" x="2743200" y="1797050"/>
          <p14:tracePt t="1436" x="2749550" y="1797050"/>
          <p14:tracePt t="1456" x="2768600" y="1803400"/>
          <p14:tracePt t="1469" x="2813050" y="1828800"/>
          <p14:tracePt t="1486" x="2844800" y="1854200"/>
          <p14:tracePt t="1502" x="2882900" y="1879600"/>
          <p14:tracePt t="1519" x="2895600" y="1892300"/>
          <p14:tracePt t="1536" x="2895600" y="1898650"/>
          <p14:tracePt t="1552" x="2901950" y="1898650"/>
          <p14:tracePt t="1596" x="2908300" y="1898650"/>
          <p14:tracePt t="1606" x="2908300" y="1905000"/>
          <p14:tracePt t="1619" x="2908300" y="1930400"/>
          <p14:tracePt t="1638" x="2895600" y="1949450"/>
          <p14:tracePt t="1652" x="2889250" y="1981200"/>
          <p14:tracePt t="1669" x="2889250" y="2006600"/>
          <p14:tracePt t="1686" x="2908300" y="2012950"/>
          <p14:tracePt t="1703" x="2952750" y="2000250"/>
          <p14:tracePt t="1844" x="2952750" y="2019300"/>
          <p14:tracePt t="1851" x="2965450" y="2038350"/>
          <p14:tracePt t="1871" x="2965450" y="2032000"/>
          <p14:tracePt t="1888" x="2971800" y="2025650"/>
          <p14:tracePt t="1902" x="2971800" y="2051050"/>
          <p14:tracePt t="1919" x="2990850" y="2139950"/>
          <p14:tracePt t="1937" x="2997200" y="2273300"/>
          <p14:tracePt t="1952" x="2997200" y="2425700"/>
          <p14:tracePt t="1969" x="2965450" y="2559050"/>
          <p14:tracePt t="1986" x="2921000" y="2692400"/>
          <p14:tracePt t="2003" x="2844800" y="2838450"/>
          <p14:tracePt t="2019" x="2794000" y="2933700"/>
          <p14:tracePt t="2036" x="2755900" y="2990850"/>
          <p14:tracePt t="2053" x="2686050" y="3028950"/>
          <p14:tracePt t="2071" x="2609850" y="3060700"/>
          <p14:tracePt t="2086" x="2546350" y="3079750"/>
          <p14:tracePt t="2105" x="2489200" y="3086100"/>
          <p14:tracePt t="2119" x="2444750" y="3086100"/>
          <p14:tracePt t="2138" x="2406650" y="3086100"/>
          <p14:tracePt t="2153" x="2355850" y="3086100"/>
          <p14:tracePt t="2170" x="2286000" y="3092450"/>
          <p14:tracePt t="2172" x="2254250" y="3092450"/>
          <p14:tracePt t="2186" x="2209800" y="3092450"/>
          <p14:tracePt t="2206" x="2082800" y="3079750"/>
          <p14:tracePt t="2219" x="2006600" y="3060700"/>
          <p14:tracePt t="2236" x="1936750" y="3035300"/>
          <p14:tracePt t="2252" x="1866900" y="2997200"/>
          <p14:tracePt t="2269" x="1809750" y="2952750"/>
          <p14:tracePt t="2286" x="1765300" y="2914650"/>
          <p14:tracePt t="2302" x="1733550" y="2870200"/>
          <p14:tracePt t="2322" x="1714500" y="2825750"/>
          <p14:tracePt t="2337" x="1708150" y="2774950"/>
          <p14:tracePt t="2352" x="1708150" y="2698750"/>
          <p14:tracePt t="2369" x="1720850" y="2603500"/>
          <p14:tracePt t="2389" x="1771650" y="2489200"/>
          <p14:tracePt t="2403" x="1809750" y="2425700"/>
          <p14:tracePt t="2419" x="1892300" y="2381250"/>
          <p14:tracePt t="2436" x="1981200" y="2311400"/>
          <p14:tracePt t="2455" x="2082800" y="2247900"/>
          <p14:tracePt t="2469" x="2197100" y="2190750"/>
          <p14:tracePt t="2486" x="2336800" y="2152650"/>
          <p14:tracePt t="2502" x="2514600" y="2139950"/>
          <p14:tracePt t="2519" x="2609850" y="2114550"/>
          <p14:tracePt t="2536" x="2794000" y="2139950"/>
          <p14:tracePt t="2556" x="2933700" y="2178050"/>
          <p14:tracePt t="2571" x="3035300" y="2228850"/>
          <p14:tracePt t="2586" x="3124200" y="2286000"/>
          <p14:tracePt t="2603" x="3175000" y="2349500"/>
          <p14:tracePt t="2619" x="3238500" y="2470150"/>
          <p14:tracePt t="2637" x="3257550" y="2533650"/>
          <p14:tracePt t="2652" x="3263900" y="2578100"/>
          <p14:tracePt t="2669" x="3263900" y="2616200"/>
          <p14:tracePt t="2686" x="3251200" y="2647950"/>
          <p14:tracePt t="2703" x="3232150" y="2705100"/>
          <p14:tracePt t="2720" x="3200400" y="2749550"/>
          <p14:tracePt t="2736" x="3155950" y="2794000"/>
          <p14:tracePt t="2753" x="3124200" y="2844800"/>
          <p14:tracePt t="2763" x="3098800" y="2863850"/>
          <p14:tracePt t="2766" x="3079750" y="2889250"/>
          <p14:tracePt t="2771" x="3060700" y="2901950"/>
          <p14:tracePt t="2787" x="3041650" y="2921000"/>
          <p14:tracePt t="2806" x="2990850" y="2959100"/>
          <p14:tracePt t="2823" x="2952750" y="2971800"/>
          <p14:tracePt t="2837" x="2901950" y="2990850"/>
          <p14:tracePt t="2852" x="2832100" y="3016250"/>
          <p14:tracePt t="2872" x="2749550" y="3035300"/>
          <p14:tracePt t="2889" x="2647950" y="3048000"/>
          <p14:tracePt t="2903" x="2533650" y="3048000"/>
          <p14:tracePt t="2919" x="2444750" y="3041650"/>
          <p14:tracePt t="2936" x="2349500" y="3041650"/>
          <p14:tracePt t="2953" x="2241550" y="3041650"/>
          <p14:tracePt t="2970" x="2146300" y="3003550"/>
          <p14:tracePt t="2986" x="2057400" y="2959100"/>
          <p14:tracePt t="3007" x="1930400" y="2863850"/>
          <p14:tracePt t="3014" x="1905000" y="2838450"/>
          <p14:tracePt t="3024" x="1879600" y="2800350"/>
          <p14:tracePt t="3038" x="1860550" y="2736850"/>
          <p14:tracePt t="3057" x="1835150" y="2654300"/>
          <p14:tracePt t="3072" x="1828800" y="2590800"/>
          <p14:tracePt t="3086" x="1816100" y="2508250"/>
          <p14:tracePt t="3102" x="1847850" y="2444750"/>
          <p14:tracePt t="3119" x="1911350" y="2381250"/>
          <p14:tracePt t="3140" x="1974850" y="2311400"/>
          <p14:tracePt t="3153" x="2076450" y="2260600"/>
          <p14:tracePt t="3169" x="2197100" y="2197100"/>
          <p14:tracePt t="3188" x="2368550" y="2152650"/>
          <p14:tracePt t="3203" x="2432050" y="2152650"/>
          <p14:tracePt t="3220" x="2571750" y="2127250"/>
          <p14:tracePt t="3236" x="2679700" y="2127250"/>
          <p14:tracePt t="3252" x="2743200" y="2139950"/>
          <p14:tracePt t="3269" x="2800350" y="2184400"/>
          <p14:tracePt t="3286" x="2838450" y="2260600"/>
          <p14:tracePt t="3302" x="2876550" y="2343150"/>
          <p14:tracePt t="3321" x="2889250" y="2400300"/>
          <p14:tracePt t="3337" x="2889250" y="2425700"/>
          <p14:tracePt t="3355" x="2882900" y="2463800"/>
          <p14:tracePt t="3371" x="2863850" y="2495550"/>
          <p14:tracePt t="3388" x="2857500" y="2514600"/>
          <p14:tracePt t="3404" x="2838450" y="2533650"/>
          <p14:tracePt t="3420" x="2819400" y="2552700"/>
          <p14:tracePt t="3436" x="2781300" y="2565400"/>
          <p14:tracePt t="3452" x="2762250" y="2571750"/>
          <p14:tracePt t="3612" x="2755900" y="2571750"/>
          <p14:tracePt t="3620" x="2755900" y="2590800"/>
          <p14:tracePt t="3628" x="2743200" y="2616200"/>
          <p14:tracePt t="3640" x="2717800" y="2647950"/>
          <p14:tracePt t="3653" x="2686050" y="2705100"/>
          <p14:tracePt t="3669" x="2641600" y="2768600"/>
          <p14:tracePt t="3686" x="2578100" y="2813050"/>
          <p14:tracePt t="3705" x="2514600" y="2851150"/>
          <p14:tracePt t="3719" x="2463800" y="2876550"/>
          <p14:tracePt t="3736" x="2438400" y="2889250"/>
          <p14:tracePt t="3752" x="2413000" y="2895600"/>
          <p14:tracePt t="3773" x="2387600" y="2901950"/>
          <p14:tracePt t="3786" x="2374900" y="2908300"/>
          <p14:tracePt t="3803" x="2349500" y="2908300"/>
          <p14:tracePt t="3823" x="2305050" y="2908300"/>
          <p14:tracePt t="3837" x="2266950" y="2908300"/>
          <p14:tracePt t="3853" x="2247900" y="2908300"/>
          <p14:tracePt t="3873" x="2241550" y="2908300"/>
          <p14:tracePt t="3908" x="2241550" y="2901950"/>
          <p14:tracePt t="3919" x="2247900" y="2895600"/>
          <p14:tracePt t="3936" x="2298700" y="2876550"/>
          <p14:tracePt t="3952" x="2425700" y="2876550"/>
          <p14:tracePt t="3969" x="2628900" y="2863850"/>
          <p14:tracePt t="3986" x="2921000" y="2863850"/>
          <p14:tracePt t="4003" x="3378200" y="2882900"/>
          <p14:tracePt t="4019" x="3708400" y="2933700"/>
          <p14:tracePt t="4036" x="4013200" y="2978150"/>
          <p14:tracePt t="4052" x="4273550" y="3003550"/>
          <p14:tracePt t="4072" x="4559300" y="3028950"/>
          <p14:tracePt t="4086" x="4838700" y="3028950"/>
          <p14:tracePt t="4103" x="5124450" y="3028950"/>
          <p14:tracePt t="4119" x="5372100" y="3022600"/>
          <p14:tracePt t="4138" x="5556250" y="3003550"/>
          <p14:tracePt t="4155" x="5816600" y="2971800"/>
          <p14:tracePt t="4169" x="5911850" y="2965450"/>
          <p14:tracePt t="4186" x="6146800" y="2933700"/>
          <p14:tracePt t="4189" x="6254750" y="2921000"/>
          <p14:tracePt t="4202" x="6362700" y="2927350"/>
          <p14:tracePt t="4219" x="6635750" y="2901950"/>
          <p14:tracePt t="4236" x="6775450" y="2889250"/>
          <p14:tracePt t="4253" x="6883400" y="2889250"/>
          <p14:tracePt t="4269" x="7010400" y="2889250"/>
          <p14:tracePt t="4286" x="7156450" y="2889250"/>
          <p14:tracePt t="4305" x="7289800" y="2882900"/>
          <p14:tracePt t="4321" x="7385050" y="2851150"/>
          <p14:tracePt t="4327" x="7416800" y="2838450"/>
          <p14:tracePt t="4336" x="7442200" y="2832100"/>
          <p14:tracePt t="4353" x="7473950" y="2813050"/>
          <p14:tracePt t="4369" x="7480300" y="2813050"/>
          <p14:tracePt t="4478" x="7486650" y="2813050"/>
          <p14:tracePt t="4483" x="7493000" y="2806700"/>
          <p14:tracePt t="4760" x="7493000" y="2800350"/>
          <p14:tracePt t="4766" x="7486650" y="2800350"/>
          <p14:tracePt t="4772" x="7480300" y="2794000"/>
          <p14:tracePt t="4785" x="7473950" y="2794000"/>
          <p14:tracePt t="4806" x="7461250" y="2787650"/>
          <p14:tracePt t="5620" x="7454900" y="2787650"/>
          <p14:tracePt t="5628" x="7429500" y="2787650"/>
          <p14:tracePt t="5638" x="7391400" y="2787650"/>
          <p14:tracePt t="5652" x="7283450" y="2781300"/>
          <p14:tracePt t="5669" x="7131050" y="2787650"/>
          <p14:tracePt t="5686" x="6978650" y="2781300"/>
          <p14:tracePt t="5703" x="6813550" y="2781300"/>
          <p14:tracePt t="5719" x="6635750" y="2813050"/>
          <p14:tracePt t="5736" x="6470650" y="2857500"/>
          <p14:tracePt t="5752" x="6299200" y="2901950"/>
          <p14:tracePt t="5769" x="6159500" y="2940050"/>
          <p14:tracePt t="5774" x="6083300" y="2959100"/>
          <p14:tracePt t="5790" x="5981700" y="2990850"/>
          <p14:tracePt t="5804" x="5911850" y="3016250"/>
          <p14:tracePt t="5824" x="5822950" y="3048000"/>
          <p14:tracePt t="5836" x="5727700" y="3079750"/>
          <p14:tracePt t="5852" x="5607050" y="3105150"/>
          <p14:tracePt t="5869" x="5499100" y="3124200"/>
          <p14:tracePt t="5888" x="5372100" y="3155950"/>
          <p14:tracePt t="5904" x="5264150" y="3187700"/>
          <p14:tracePt t="5920" x="5168900" y="3225800"/>
          <p14:tracePt t="5936" x="5073650" y="3263900"/>
          <p14:tracePt t="5953" x="4978400" y="3295650"/>
          <p14:tracePt t="5970" x="4883150" y="3308350"/>
          <p14:tracePt t="5986" x="4806950" y="3340100"/>
          <p14:tracePt t="6004" x="4667250" y="3378200"/>
          <p14:tracePt t="6019" x="4572000" y="3409950"/>
          <p14:tracePt t="6037" x="4483100" y="3441700"/>
          <p14:tracePt t="6053" x="4381500" y="3460750"/>
          <p14:tracePt t="6074" x="4305300" y="3492500"/>
          <p14:tracePt t="6089" x="4267200" y="3505200"/>
          <p14:tracePt t="6102" x="4248150" y="3505200"/>
          <p14:tracePt t="6265" x="4260850" y="3505200"/>
          <p14:tracePt t="6275" x="4279900" y="3505200"/>
          <p14:tracePt t="6284" x="4311650" y="3505200"/>
          <p14:tracePt t="6291" x="4368800" y="3492500"/>
          <p14:tracePt t="6307" x="4451350" y="3479800"/>
          <p14:tracePt t="6321" x="4673600" y="3479800"/>
          <p14:tracePt t="6326" x="4781550" y="3454400"/>
          <p14:tracePt t="6336" x="4876800" y="3435350"/>
          <p14:tracePt t="6353" x="5099050" y="3409950"/>
          <p14:tracePt t="6369" x="5289550" y="3390900"/>
          <p14:tracePt t="6373" x="5372100" y="3378200"/>
          <p14:tracePt t="6388" x="5505450" y="3359150"/>
          <p14:tracePt t="6403" x="5556250" y="3352800"/>
          <p14:tracePt t="6420" x="5721350" y="3314700"/>
          <p14:tracePt t="6437" x="5822950" y="3270250"/>
          <p14:tracePt t="6453" x="5918200" y="3225800"/>
          <p14:tracePt t="6470" x="6007100" y="3181350"/>
          <p14:tracePt t="6486" x="6076950" y="3130550"/>
          <p14:tracePt t="6502" x="6127750" y="3060700"/>
          <p14:tracePt t="6519" x="6178550" y="2971800"/>
          <p14:tracePt t="6540" x="6254750" y="2857500"/>
          <p14:tracePt t="6553" x="6261100" y="2832100"/>
          <p14:tracePt t="6573" x="6292850" y="2755900"/>
          <p14:tracePt t="6586" x="6299200" y="2736850"/>
          <p14:tracePt t="6603" x="6299200" y="2711450"/>
          <p14:tracePt t="6604" x="6299200" y="2705100"/>
          <p14:tracePt t="6619" x="6299200" y="2692400"/>
          <p14:tracePt t="6638" x="6299200" y="2686050"/>
          <p14:tracePt t="6654" x="6299200" y="2679700"/>
          <p14:tracePt t="6854" x="6299200" y="2673350"/>
          <p14:tracePt t="6861" x="6292850" y="2673350"/>
          <p14:tracePt t="6872" x="6261100" y="2673350"/>
          <p14:tracePt t="6888" x="6178550" y="2667000"/>
          <p14:tracePt t="6902" x="6076950" y="2667000"/>
          <p14:tracePt t="6920" x="5962650" y="2667000"/>
          <p14:tracePt t="6937" x="5867400" y="2679700"/>
          <p14:tracePt t="6953" x="5803900" y="2679700"/>
          <p14:tracePt t="6970" x="5734050" y="2673350"/>
          <p14:tracePt t="6986" x="5664200" y="2673350"/>
          <p14:tracePt t="7003" x="5607050" y="2673350"/>
          <p14:tracePt t="7019" x="5480050" y="2673350"/>
          <p14:tracePt t="7036" x="5359400" y="2673350"/>
          <p14:tracePt t="7052" x="5181600" y="2673350"/>
          <p14:tracePt t="7072" x="5010150" y="2686050"/>
          <p14:tracePt t="7088" x="4819650" y="2686050"/>
          <p14:tracePt t="7103" x="4660900" y="2686050"/>
          <p14:tracePt t="7119" x="4527550" y="2698750"/>
          <p14:tracePt t="7138" x="4438650" y="2705100"/>
          <p14:tracePt t="7152" x="4298950" y="2705100"/>
          <p14:tracePt t="7169" x="4165600" y="2711450"/>
          <p14:tracePt t="7186" x="4038600" y="2724150"/>
          <p14:tracePt t="7203" x="3911600" y="2730500"/>
          <p14:tracePt t="7219" x="3759200" y="2730500"/>
          <p14:tracePt t="7236" x="3670300" y="2730500"/>
          <p14:tracePt t="7252" x="3549650" y="2730500"/>
          <p14:tracePt t="7269" x="3441700" y="2724150"/>
          <p14:tracePt t="7289" x="3352800" y="2724150"/>
          <p14:tracePt t="7303" x="3295650" y="2717800"/>
          <p14:tracePt t="7307" x="3263900" y="2717800"/>
          <p14:tracePt t="7319" x="3238500" y="2717800"/>
          <p14:tracePt t="7336" x="3213100" y="2711450"/>
          <p14:tracePt t="7355" x="3200400" y="2711450"/>
          <p14:tracePt t="7515" x="3194050" y="2711450"/>
          <p14:tracePt t="7612" x="3187700" y="2711450"/>
          <p14:tracePt t="7620" x="3181350" y="2711450"/>
          <p14:tracePt t="7638" x="3168650" y="2711450"/>
          <p14:tracePt t="7669" x="3155950" y="2711450"/>
          <p14:tracePt t="7702" x="3143250" y="2711450"/>
          <p14:tracePt t="7719" x="3117850" y="2711450"/>
          <p14:tracePt t="7736" x="3073400" y="2711450"/>
          <p14:tracePt t="7752" x="3028950" y="2711450"/>
          <p14:tracePt t="7769" x="2997200" y="2711450"/>
          <p14:tracePt t="7786" x="2971800" y="2711450"/>
          <p14:tracePt t="7789" x="2965450" y="2711450"/>
          <p14:tracePt t="7805" x="2946400" y="2711450"/>
          <p14:tracePt t="7823" x="2921000" y="2717800"/>
          <p14:tracePt t="7836" x="2889250" y="2717800"/>
          <p14:tracePt t="7853" x="2819400" y="2724150"/>
          <p14:tracePt t="7871" x="2736850" y="2730500"/>
          <p14:tracePt t="7889" x="2647950" y="2736850"/>
          <p14:tracePt t="7902" x="2565400" y="2755900"/>
          <p14:tracePt t="7920" x="2463800" y="2774950"/>
          <p14:tracePt t="7940" x="2324100" y="2787650"/>
          <p14:tracePt t="7955" x="2197100" y="2800350"/>
          <p14:tracePt t="7969" x="2139950" y="2806700"/>
          <p14:tracePt t="7986" x="2000250" y="2806700"/>
          <p14:tracePt t="7987" x="1943100" y="2806700"/>
          <p14:tracePt t="8003" x="1898650" y="2800350"/>
          <p14:tracePt t="8019" x="1784350" y="2800350"/>
          <p14:tracePt t="8041" x="1739900" y="2800350"/>
          <p14:tracePt t="8053" x="1727200" y="2800350"/>
          <p14:tracePt t="8072" x="1720850" y="2800350"/>
          <p14:tracePt t="8138" x="1714500" y="2800350"/>
          <p14:tracePt t="8146" x="1695450" y="2800350"/>
          <p14:tracePt t="8152" x="1657350" y="2800350"/>
          <p14:tracePt t="8169" x="1587500" y="2800350"/>
          <p14:tracePt t="8186" x="1536700" y="2806700"/>
          <p14:tracePt t="8189" x="1511300" y="2813050"/>
          <p14:tracePt t="8203" x="1447800" y="2813050"/>
          <p14:tracePt t="8219" x="1416050" y="2813050"/>
          <p14:tracePt t="8236" x="1409700" y="2813050"/>
          <p14:tracePt t="8316" x="1397000" y="2813050"/>
          <p14:tracePt t="8325" x="1377950" y="2813050"/>
          <p14:tracePt t="8336" x="1358900" y="2813050"/>
          <p14:tracePt t="8355" x="1327150" y="2813050"/>
          <p14:tracePt t="8369" x="1308100" y="2813050"/>
          <p14:tracePt t="8389" x="1276350" y="2813050"/>
          <p14:tracePt t="8403" x="1270000" y="2813050"/>
          <p14:tracePt t="8419" x="1263650" y="2813050"/>
          <p14:tracePt t="9956" x="1289050" y="2813050"/>
          <p14:tracePt t="9964" x="1327150" y="2813050"/>
          <p14:tracePt t="9971" x="1371600" y="2813050"/>
          <p14:tracePt t="9986" x="1409700" y="2813050"/>
          <p14:tracePt t="10003" x="1530350" y="2844800"/>
          <p14:tracePt t="10020" x="1816100" y="2851150"/>
          <p14:tracePt t="10036" x="2006600" y="2851150"/>
          <p14:tracePt t="10057" x="2159000" y="2851150"/>
          <p14:tracePt t="10069" x="2298700" y="2851150"/>
          <p14:tracePt t="10087" x="2444750" y="2851150"/>
          <p14:tracePt t="10106" x="2584450" y="2857500"/>
          <p14:tracePt t="10119" x="2717800" y="2863850"/>
          <p14:tracePt t="10139" x="2832100" y="2851150"/>
          <p14:tracePt t="10153" x="2940050" y="2857500"/>
          <p14:tracePt t="10171" x="3060700" y="2863850"/>
          <p14:tracePt t="10186" x="3105150" y="2863850"/>
          <p14:tracePt t="10204" x="3244850" y="2863850"/>
          <p14:tracePt t="10219" x="3359150" y="2863850"/>
          <p14:tracePt t="10236" x="3416300" y="2838450"/>
          <p14:tracePt t="10252" x="3498850" y="2832100"/>
          <p14:tracePt t="10261" x="3549650" y="2844800"/>
          <p14:tracePt t="10269" x="3606800" y="2844800"/>
          <p14:tracePt t="10289" x="3721100" y="2844800"/>
          <p14:tracePt t="10302" x="3835400" y="2832100"/>
          <p14:tracePt t="10322" x="3943350" y="2825750"/>
          <p14:tracePt t="10336" x="4070350" y="2819400"/>
          <p14:tracePt t="10352" x="4191000" y="2819400"/>
          <p14:tracePt t="10369" x="4311650" y="2813050"/>
          <p14:tracePt t="10388" x="4476750" y="2800350"/>
          <p14:tracePt t="10403" x="4559300" y="2794000"/>
          <p14:tracePt t="10420" x="4635500" y="2787650"/>
          <p14:tracePt t="10436" x="4711700" y="2787650"/>
          <p14:tracePt t="10452" x="4762500" y="2787650"/>
          <p14:tracePt t="10469" x="4787900" y="2781300"/>
          <p14:tracePt t="10486" x="4806950" y="2781300"/>
          <p14:tracePt t="10503" x="4826000" y="2781300"/>
          <p14:tracePt t="10519" x="4832350" y="2781300"/>
          <p14:tracePt t="10564" x="4838700" y="27813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458" name="Group 2">
            <a:extLst>
              <a:ext uri="{FF2B5EF4-FFF2-40B4-BE49-F238E27FC236}">
                <a16:creationId xmlns:a16="http://schemas.microsoft.com/office/drawing/2014/main" id="{9D994B5A-75B7-4E7F-BE68-6A344E5AB7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531459" name="AutoShape 3">
              <a:extLst>
                <a:ext uri="{FF2B5EF4-FFF2-40B4-BE49-F238E27FC236}">
                  <a16:creationId xmlns:a16="http://schemas.microsoft.com/office/drawing/2014/main" id="{D37F7592-85F0-4EF4-BD2A-1A758253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1460" name="AutoShape 4">
              <a:extLst>
                <a:ext uri="{FF2B5EF4-FFF2-40B4-BE49-F238E27FC236}">
                  <a16:creationId xmlns:a16="http://schemas.microsoft.com/office/drawing/2014/main" id="{7434F402-5DA8-467D-A062-67064A830300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6008 w 1000"/>
                <a:gd name="T3" fmla="*/ 0 h 1000"/>
                <a:gd name="T4" fmla="*/ 6508 w 1000"/>
                <a:gd name="T5" fmla="*/ 500 h 1000"/>
                <a:gd name="T6" fmla="*/ 6008 w 1000"/>
                <a:gd name="T7" fmla="*/ 999 h 1000"/>
                <a:gd name="T8" fmla="*/ 0 w 1000"/>
                <a:gd name="T9" fmla="*/ 1000 h 1000"/>
                <a:gd name="T10" fmla="*/ 0 w 1000"/>
                <a:gd name="T11" fmla="*/ 0 h 1000"/>
                <a:gd name="T12" fmla="*/ G4 w 1000"/>
                <a:gd name="T13" fmla="*/ G1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531461" name="Line 5">
              <a:extLst>
                <a:ext uri="{FF2B5EF4-FFF2-40B4-BE49-F238E27FC236}">
                  <a16:creationId xmlns:a16="http://schemas.microsoft.com/office/drawing/2014/main" id="{8355CF9B-677E-450E-9436-BFC37E22C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31462" name="Text Box 6">
            <a:extLst>
              <a:ext uri="{FF2B5EF4-FFF2-40B4-BE49-F238E27FC236}">
                <a16:creationId xmlns:a16="http://schemas.microsoft.com/office/drawing/2014/main" id="{91F0EC5A-072E-456C-B8E4-0A03D4EF0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79422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굴림" panose="020B0600000101010101" pitchFamily="50" charset="-127"/>
              </a:rPr>
              <a:t>28.2   Audio/Video Compression</a:t>
            </a:r>
          </a:p>
        </p:txBody>
      </p:sp>
      <p:sp>
        <p:nvSpPr>
          <p:cNvPr id="531463" name="Text Box 7">
            <a:extLst>
              <a:ext uri="{FF2B5EF4-FFF2-40B4-BE49-F238E27FC236}">
                <a16:creationId xmlns:a16="http://schemas.microsoft.com/office/drawing/2014/main" id="{89D0FB7A-401C-46C7-B5FB-9DB69CD7D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4040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Audio Compression</a:t>
            </a:r>
          </a:p>
        </p:txBody>
      </p:sp>
      <p:sp>
        <p:nvSpPr>
          <p:cNvPr id="531464" name="Text Box 8">
            <a:extLst>
              <a:ext uri="{FF2B5EF4-FFF2-40B4-BE49-F238E27FC236}">
                <a16:creationId xmlns:a16="http://schemas.microsoft.com/office/drawing/2014/main" id="{DA7FA121-ACB4-44CB-B38D-42ED899E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00300"/>
            <a:ext cx="3995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3200" i="1">
                <a:latin typeface="Arial" panose="020B0604020202020204" pitchFamily="34" charset="0"/>
                <a:ea typeface="굴림" panose="020B0600000101010101" pitchFamily="50" charset="-127"/>
              </a:rPr>
              <a:t>Video Compression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56"/>
    </mc:Choice>
    <mc:Fallback>
      <p:transition spd="slow" advTm="175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3" grpId="0"/>
      <p:bldP spid="531464" grpId="0"/>
    </p:bldLst>
  </p:timing>
  <p:extLst>
    <p:ext uri="{3A86A75C-4F4B-4683-9AE1-C65F6400EC91}">
      <p14:laserTraceLst xmlns:p14="http://schemas.microsoft.com/office/powerpoint/2010/main">
        <p14:tracePtLst>
          <p14:tracePt t="711" x="4826000" y="2774950"/>
          <p14:tracePt t="719" x="4781550" y="2755900"/>
          <p14:tracePt t="728" x="4743450" y="2724150"/>
          <p14:tracePt t="744" x="4591050" y="2628900"/>
          <p14:tracePt t="761" x="4438650" y="2514600"/>
          <p14:tracePt t="782" x="4184650" y="2330450"/>
          <p14:tracePt t="799" x="3905250" y="2159000"/>
          <p14:tracePt t="811" x="3594100" y="1962150"/>
          <p14:tracePt t="827" x="3308350" y="1822450"/>
          <p14:tracePt t="844" x="3067050" y="1720850"/>
          <p14:tracePt t="863" x="2813050" y="1612900"/>
          <p14:tracePt t="879" x="2647950" y="1543050"/>
          <p14:tracePt t="895" x="2514600" y="1454150"/>
          <p14:tracePt t="911" x="2425700" y="1390650"/>
          <p14:tracePt t="927" x="2368550" y="1352550"/>
          <p14:tracePt t="944" x="2311400" y="1308100"/>
          <p14:tracePt t="961" x="2260600" y="1257300"/>
          <p14:tracePt t="978" x="2190750" y="1187450"/>
          <p14:tracePt t="994" x="2133600" y="1136650"/>
          <p14:tracePt t="1011" x="2089150" y="1092200"/>
          <p14:tracePt t="1028" x="2032000" y="1079500"/>
          <p14:tracePt t="1051" x="1949450" y="1060450"/>
          <p14:tracePt t="1061" x="1930400" y="1060450"/>
          <p14:tracePt t="1077" x="1917700" y="1054100"/>
          <p14:tracePt t="1287" x="1936750" y="1054100"/>
          <p14:tracePt t="1302" x="1943100" y="1047750"/>
          <p14:tracePt t="1305" x="1962150" y="1041400"/>
          <p14:tracePt t="1312" x="1987550" y="1035050"/>
          <p14:tracePt t="1332" x="2057400" y="1022350"/>
          <p14:tracePt t="1344" x="2165350" y="1022350"/>
          <p14:tracePt t="1362" x="2260600" y="1028700"/>
          <p14:tracePt t="1378" x="2362200" y="1028700"/>
          <p14:tracePt t="1395" x="2444750" y="1047750"/>
          <p14:tracePt t="1411" x="2514600" y="1047750"/>
          <p14:tracePt t="1428" x="2584450" y="1054100"/>
          <p14:tracePt t="1445" x="2635250" y="1060450"/>
          <p14:tracePt t="1461" x="2686050" y="1066800"/>
          <p14:tracePt t="1480" x="2774950" y="1073150"/>
          <p14:tracePt t="1494" x="2819400" y="1073150"/>
          <p14:tracePt t="1511" x="2889250" y="1073150"/>
          <p14:tracePt t="1530" x="2965450" y="1079500"/>
          <p14:tracePt t="1547" x="3073400" y="1079500"/>
          <p14:tracePt t="1561" x="3181350" y="1092200"/>
          <p14:tracePt t="1577" x="3314700" y="1092200"/>
          <p14:tracePt t="1594" x="3460750" y="1098550"/>
          <p14:tracePt t="1613" x="3606800" y="1092200"/>
          <p14:tracePt t="1627" x="3740150" y="1092200"/>
          <p14:tracePt t="1645" x="3860800" y="1079500"/>
          <p14:tracePt t="1661" x="3975100" y="1073150"/>
          <p14:tracePt t="1662" x="4032250" y="1073150"/>
          <p14:tracePt t="1678" x="4070350" y="1073150"/>
          <p14:tracePt t="1694" x="4241800" y="1060450"/>
          <p14:tracePt t="1711" x="4343400" y="1054100"/>
          <p14:tracePt t="1728" x="4470400" y="1054100"/>
          <p14:tracePt t="1744" x="4584700" y="1054100"/>
          <p14:tracePt t="1763" x="4686300" y="1054100"/>
          <p14:tracePt t="1778" x="4743450" y="1047750"/>
          <p14:tracePt t="1799" x="4838700" y="1047750"/>
          <p14:tracePt t="1814" x="5010150" y="1047750"/>
          <p14:tracePt t="1829" x="5073650" y="1041400"/>
          <p14:tracePt t="1845" x="5207000" y="1041400"/>
          <p14:tracePt t="1864" x="5403850" y="1028700"/>
          <p14:tracePt t="1878" x="5543550" y="1022350"/>
          <p14:tracePt t="1894" x="5676900" y="1035050"/>
          <p14:tracePt t="1911" x="5810250" y="1035050"/>
          <p14:tracePt t="1927" x="5962650" y="1035050"/>
          <p14:tracePt t="1945" x="6115050" y="1028700"/>
          <p14:tracePt t="1961" x="6286500" y="1028700"/>
          <p14:tracePt t="1977" x="6426200" y="1009650"/>
          <p14:tracePt t="1994" x="6584950" y="1016000"/>
          <p14:tracePt t="1999" x="6648450" y="1016000"/>
          <p14:tracePt t="2011" x="6731000" y="1022350"/>
          <p14:tracePt t="2028" x="6889750" y="1009650"/>
          <p14:tracePt t="2049" x="7124700" y="1009650"/>
          <p14:tracePt t="2061" x="7213600" y="1009650"/>
          <p14:tracePt t="2078" x="7385050" y="1009650"/>
          <p14:tracePt t="2094" x="7543800" y="996950"/>
          <p14:tracePt t="2113" x="7664450" y="990600"/>
          <p14:tracePt t="2128" x="7785100" y="996950"/>
          <p14:tracePt t="2144" x="7886700" y="990600"/>
          <p14:tracePt t="2161" x="7962900" y="990600"/>
          <p14:tracePt t="2177" x="8020050" y="984250"/>
          <p14:tracePt t="2194" x="8077200" y="984250"/>
          <p14:tracePt t="2211" x="8121650" y="984250"/>
          <p14:tracePt t="2228" x="8166100" y="984250"/>
          <p14:tracePt t="2244" x="8191500" y="984250"/>
          <p14:tracePt t="2247" x="8191500" y="977900"/>
          <p14:tracePt t="2281" x="8197850" y="977900"/>
          <p14:tracePt t="2376" x="8178800" y="977900"/>
          <p14:tracePt t="2395" x="8083550" y="977900"/>
          <p14:tracePt t="2411" x="7912100" y="977900"/>
          <p14:tracePt t="2427" x="7683500" y="977900"/>
          <p14:tracePt t="2445" x="7391400" y="977900"/>
          <p14:tracePt t="2461" x="7048500" y="990600"/>
          <p14:tracePt t="2478" x="6616700" y="990600"/>
          <p14:tracePt t="2494" x="5886450" y="1022350"/>
          <p14:tracePt t="2514" x="5346700" y="1035050"/>
          <p14:tracePt t="2528" x="4813300" y="1035050"/>
          <p14:tracePt t="2547" x="4311650" y="1028700"/>
          <p14:tracePt t="2561" x="3848100" y="1041400"/>
          <p14:tracePt t="2580" x="3409950" y="1054100"/>
          <p14:tracePt t="2594" x="3143250" y="1066800"/>
          <p14:tracePt t="2613" x="2952750" y="1104900"/>
          <p14:tracePt t="2628" x="2819400" y="1143000"/>
          <p14:tracePt t="2644" x="2762250" y="1181100"/>
          <p14:tracePt t="2661" x="2736850" y="1219200"/>
          <p14:tracePt t="2665" x="2736850" y="1257300"/>
          <p14:tracePt t="2678" x="2736850" y="1301750"/>
          <p14:tracePt t="2694" x="2851150" y="1498600"/>
          <p14:tracePt t="2711" x="2965450" y="1682750"/>
          <p14:tracePt t="2728" x="3098800" y="1930400"/>
          <p14:tracePt t="2744" x="3187700" y="2222500"/>
          <p14:tracePt t="2761" x="3270250" y="2533650"/>
          <p14:tracePt t="2778" x="3340100" y="2819400"/>
          <p14:tracePt t="2797" x="3409950" y="3022600"/>
          <p14:tracePt t="2811" x="3429000" y="3175000"/>
          <p14:tracePt t="2828" x="3422650" y="3295650"/>
          <p14:tracePt t="2844" x="3403600" y="3384550"/>
          <p14:tracePt t="2846" x="3390900" y="3429000"/>
          <p14:tracePt t="2863" x="3384550" y="3486150"/>
          <p14:tracePt t="2880" x="3371850" y="3524250"/>
          <p14:tracePt t="2894" x="3371850" y="3543300"/>
          <p14:tracePt t="4778" x="3384550" y="3543300"/>
          <p14:tracePt t="4799" x="3390900" y="3536950"/>
          <p14:tracePt t="4912" x="3390900" y="3517900"/>
          <p14:tracePt t="4929" x="3416300" y="3498850"/>
          <p14:tracePt t="4944" x="3454400" y="3473450"/>
          <p14:tracePt t="4961" x="3505200" y="3429000"/>
          <p14:tracePt t="4978" x="3556000" y="3390900"/>
          <p14:tracePt t="4995" x="3600450" y="3340100"/>
          <p14:tracePt t="5012" x="3632200" y="3289300"/>
          <p14:tracePt t="5028" x="3657600" y="3232150"/>
          <p14:tracePt t="5030" x="3670300" y="3181350"/>
          <p14:tracePt t="5046" x="3695700" y="3124200"/>
          <p14:tracePt t="5061" x="3759200" y="2990850"/>
          <p14:tracePt t="5078" x="3816350" y="2743200"/>
          <p14:tracePt t="5094" x="3822700" y="2641600"/>
          <p14:tracePt t="5113" x="3803650" y="2590800"/>
          <p14:tracePt t="5128" x="3771900" y="2546350"/>
          <p14:tracePt t="5144" x="3683000" y="2482850"/>
          <p14:tracePt t="5161" x="3524250" y="2413000"/>
          <p14:tracePt t="5177" x="3308350" y="2330450"/>
          <p14:tracePt t="5194" x="3086100" y="2254250"/>
          <p14:tracePt t="5211" x="2851150" y="2165350"/>
          <p14:tracePt t="5228" x="2635250" y="2101850"/>
          <p14:tracePt t="5245" x="2432050" y="2070100"/>
          <p14:tracePt t="5261" x="2260600" y="2044700"/>
          <p14:tracePt t="5264" x="2190750" y="2019300"/>
          <p14:tracePt t="5280" x="2082800" y="1981200"/>
          <p14:tracePt t="5297" x="2012950" y="1949450"/>
          <p14:tracePt t="5312" x="1955800" y="1936750"/>
          <p14:tracePt t="5327" x="1911350" y="1930400"/>
          <p14:tracePt t="5347" x="1866900" y="1930400"/>
          <p14:tracePt t="5363" x="1803400" y="1917700"/>
          <p14:tracePt t="5378" x="1752600" y="1898650"/>
          <p14:tracePt t="5395" x="1670050" y="1892300"/>
          <p14:tracePt t="5411" x="1581150" y="1892300"/>
          <p14:tracePt t="5428" x="1466850" y="1892300"/>
          <p14:tracePt t="5444" x="1377950" y="1911350"/>
          <p14:tracePt t="5461" x="1250950" y="1936750"/>
          <p14:tracePt t="5466" x="1206500" y="1943100"/>
          <p14:tracePt t="5478" x="1149350" y="1943100"/>
          <p14:tracePt t="5494" x="1022350" y="1974850"/>
          <p14:tracePt t="5516" x="996950" y="1981200"/>
          <p14:tracePt t="5528" x="984250" y="1981200"/>
          <p14:tracePt t="5743" x="1016000" y="1981200"/>
          <p14:tracePt t="5751" x="1035050" y="1987550"/>
          <p14:tracePt t="5761" x="1073150" y="2000250"/>
          <p14:tracePt t="5767" x="1111250" y="2019300"/>
          <p14:tracePt t="5778" x="1181100" y="2032000"/>
          <p14:tracePt t="5797" x="1339850" y="2025650"/>
          <p14:tracePt t="5811" x="1511300" y="2019300"/>
          <p14:tracePt t="5830" x="1784350" y="2025650"/>
          <p14:tracePt t="5844" x="1885950" y="2025650"/>
          <p14:tracePt t="5863" x="2247900" y="2025650"/>
          <p14:tracePt t="5878" x="2381250" y="2025650"/>
          <p14:tracePt t="5895" x="2794000" y="2019300"/>
          <p14:tracePt t="5913" x="3048000" y="2019300"/>
          <p14:tracePt t="5928" x="3314700" y="2012950"/>
          <p14:tracePt t="5944" x="3587750" y="2019300"/>
          <p14:tracePt t="5961" x="3854450" y="2019300"/>
          <p14:tracePt t="5978" x="4102100" y="2006600"/>
          <p14:tracePt t="5994" x="4330700" y="2012950"/>
          <p14:tracePt t="6011" x="4527550" y="2025650"/>
          <p14:tracePt t="6033" x="4724400" y="2032000"/>
          <p14:tracePt t="6049" x="4813300" y="2038350"/>
          <p14:tracePt t="6061" x="4845050" y="2025650"/>
          <p14:tracePt t="6078" x="4851400" y="2025650"/>
          <p14:tracePt t="6264" x="4845050" y="2032000"/>
          <p14:tracePt t="6271" x="4813300" y="2063750"/>
          <p14:tracePt t="6281" x="4756150" y="2095500"/>
          <p14:tracePt t="6299" x="4648200" y="2171700"/>
          <p14:tracePt t="6313" x="4533900" y="2260600"/>
          <p14:tracePt t="6328" x="4394200" y="2343150"/>
          <p14:tracePt t="6344" x="4260850" y="2425700"/>
          <p14:tracePt t="6363" x="4191000" y="2501900"/>
          <p14:tracePt t="6378" x="4114800" y="2565400"/>
          <p14:tracePt t="6395" x="4057650" y="2616200"/>
          <p14:tracePt t="6411" x="4013200" y="2667000"/>
          <p14:tracePt t="6428" x="3981450" y="2711450"/>
          <p14:tracePt t="6445" x="3962400" y="2743200"/>
          <p14:tracePt t="6461" x="3937000" y="2768600"/>
          <p14:tracePt t="6478" x="3905250" y="2787650"/>
          <p14:tracePt t="6494" x="3867150" y="2819400"/>
          <p14:tracePt t="6511" x="3835400" y="2832100"/>
          <p14:tracePt t="6528" x="3810000" y="2844800"/>
          <p14:tracePt t="6548" x="3784600" y="2857500"/>
          <p14:tracePt t="6557" x="3765550" y="2863850"/>
          <p14:tracePt t="6559" x="3740150" y="2870200"/>
          <p14:tracePt t="6578" x="3695700" y="2889250"/>
          <p14:tracePt t="6594" x="3638550" y="2908300"/>
          <p14:tracePt t="6613" x="3581400" y="2933700"/>
          <p14:tracePt t="6628" x="3505200" y="2933700"/>
          <p14:tracePt t="6645" x="3429000" y="2933700"/>
          <p14:tracePt t="6661" x="3346450" y="2940050"/>
          <p14:tracePt t="6679" x="3251200" y="2971800"/>
          <p14:tracePt t="6695" x="3168650" y="2984500"/>
          <p14:tracePt t="6711" x="3054350" y="2990850"/>
          <p14:tracePt t="6728" x="2952750" y="3009900"/>
          <p14:tracePt t="6744" x="2851150" y="3003550"/>
          <p14:tracePt t="6761" x="2762250" y="3009900"/>
          <p14:tracePt t="6778" x="2660650" y="3003550"/>
          <p14:tracePt t="6794" x="2559050" y="3009900"/>
          <p14:tracePt t="6811" x="2451100" y="3009900"/>
          <p14:tracePt t="6828" x="2362200" y="3022600"/>
          <p14:tracePt t="6845" x="2254250" y="3028950"/>
          <p14:tracePt t="6847" x="2209800" y="3028950"/>
          <p14:tracePt t="6862" x="2114550" y="3028950"/>
          <p14:tracePt t="6878" x="2063750" y="3022600"/>
          <p14:tracePt t="6895" x="1943100" y="3016250"/>
          <p14:tracePt t="6912" x="1879600" y="3016250"/>
          <p14:tracePt t="6928" x="1822450" y="3016250"/>
          <p14:tracePt t="6945" x="1790700" y="3016250"/>
          <p14:tracePt t="6961" x="1758950" y="3016250"/>
          <p14:tracePt t="6978" x="1746250" y="3016250"/>
          <p14:tracePt t="7364" x="1739900" y="3009900"/>
          <p14:tracePt t="7378" x="1714500" y="3003550"/>
          <p14:tracePt t="7395" x="1663700" y="2997200"/>
          <p14:tracePt t="7413" x="1600200" y="2997200"/>
          <p14:tracePt t="7432" x="1460500" y="2990850"/>
          <p14:tracePt t="7445" x="1416050" y="2984500"/>
          <p14:tracePt t="7461" x="1320800" y="2959100"/>
          <p14:tracePt t="7478" x="1257300" y="2959100"/>
          <p14:tracePt t="7485" x="1219200" y="2959100"/>
          <p14:tracePt t="7494" x="1155700" y="2971800"/>
          <p14:tracePt t="7511" x="1143000" y="2971800"/>
          <p14:tracePt t="7695" x="1149350" y="2971800"/>
          <p14:tracePt t="7703" x="1174750" y="2959100"/>
          <p14:tracePt t="7711" x="1212850" y="2952750"/>
          <p14:tracePt t="7728" x="1327150" y="2921000"/>
          <p14:tracePt t="7744" x="1492250" y="2914650"/>
          <p14:tracePt t="7761" x="1720850" y="2895600"/>
          <p14:tracePt t="7782" x="1987550" y="2882900"/>
          <p14:tracePt t="7794" x="2254250" y="2870200"/>
          <p14:tracePt t="7812" x="2565400" y="2857500"/>
          <p14:tracePt t="7833" x="3041650" y="2832100"/>
          <p14:tracePt t="7846" x="3384550" y="2832100"/>
          <p14:tracePt t="7863" x="3644900" y="2832100"/>
          <p14:tracePt t="7879" x="3949700" y="2819400"/>
          <p14:tracePt t="7895" x="4191000" y="2787650"/>
          <p14:tracePt t="7911" x="4419600" y="2781300"/>
          <p14:tracePt t="7928" x="4591050" y="2774950"/>
          <p14:tracePt t="7945" x="4711700" y="2774950"/>
          <p14:tracePt t="7961" x="4762500" y="2774950"/>
          <p14:tracePt t="7979" x="4768850" y="2774950"/>
          <p14:tracePt t="8198" x="4768850" y="2781300"/>
          <p14:tracePt t="8207" x="4768850" y="2794000"/>
          <p14:tracePt t="8214" x="4768850" y="2819400"/>
          <p14:tracePt t="8227" x="4749800" y="2863850"/>
          <p14:tracePt t="8244" x="4705350" y="2978150"/>
          <p14:tracePt t="8261" x="4641850" y="3105150"/>
          <p14:tracePt t="8278" x="4578350" y="3244850"/>
          <p14:tracePt t="8297" x="4514850" y="3429000"/>
          <p14:tracePt t="8312" x="4476750" y="3543300"/>
          <p14:tracePt t="8328" x="4432300" y="3619500"/>
          <p14:tracePt t="8344" x="4387850" y="3683000"/>
          <p14:tracePt t="8364" x="4337050" y="3733800"/>
          <p14:tracePt t="8378" x="4305300" y="3765550"/>
          <p14:tracePt t="8394" x="4279900" y="3797300"/>
          <p14:tracePt t="8411" x="4254500" y="3822700"/>
          <p14:tracePt t="8430" x="4229100" y="3848100"/>
          <p14:tracePt t="8444" x="4203700" y="3860800"/>
          <p14:tracePt t="8461" x="4178300" y="3879850"/>
          <p14:tracePt t="8478" x="4152900" y="3892550"/>
          <p14:tracePt t="8484" x="4127500" y="3898900"/>
          <p14:tracePt t="8494" x="4089400" y="3917950"/>
          <p14:tracePt t="8515" x="4044950" y="3924300"/>
          <p14:tracePt t="8528" x="3975100" y="3937000"/>
          <p14:tracePt t="8548" x="3873500" y="3930650"/>
          <p14:tracePt t="8561" x="3759200" y="3924300"/>
          <p14:tracePt t="8578" x="3613150" y="3930650"/>
          <p14:tracePt t="8594" x="3479800" y="3937000"/>
          <p14:tracePt t="8614" x="3289300" y="3911600"/>
          <p14:tracePt t="8628" x="3098800" y="3892550"/>
          <p14:tracePt t="8644" x="2965450" y="3886200"/>
          <p14:tracePt t="8661" x="2870200" y="3886200"/>
          <p14:tracePt t="8665" x="2844800" y="3879850"/>
          <p14:tracePt t="8678" x="2819400" y="3879850"/>
          <p14:tracePt t="8695" x="2813050" y="3873500"/>
          <p14:tracePt t="9126" x="2806700" y="3860800"/>
          <p14:tracePt t="9134" x="2762250" y="3816350"/>
          <p14:tracePt t="9145" x="2711450" y="3759200"/>
          <p14:tracePt t="9161" x="2584450" y="3657600"/>
          <p14:tracePt t="9178" x="2425700" y="3562350"/>
          <p14:tracePt t="9194" x="2266950" y="3448050"/>
          <p14:tracePt t="9211" x="2108200" y="3340100"/>
          <p14:tracePt t="9228" x="1949450" y="3238500"/>
          <p14:tracePt t="9245" x="1835150" y="3143250"/>
          <p14:tracePt t="9266" x="1670050" y="3022600"/>
          <p14:tracePt t="9278" x="1631950" y="2990850"/>
          <p14:tracePt t="9298" x="1555750" y="2946400"/>
          <p14:tracePt t="9311" x="1543050" y="2940050"/>
          <p14:tracePt t="9328" x="1517650" y="2927350"/>
          <p14:tracePt t="9344" x="1504950" y="2921000"/>
          <p14:tracePt t="9364" x="1498600" y="2921000"/>
          <p14:tracePt t="9370" x="1492250" y="2921000"/>
          <p14:tracePt t="9378" x="1485900" y="2914650"/>
          <p14:tracePt t="9395" x="1466850" y="2901950"/>
          <p14:tracePt t="9411" x="1447800" y="2895600"/>
          <p14:tracePt t="9427" x="1416050" y="2882900"/>
          <p14:tracePt t="9444" x="1384300" y="2876550"/>
          <p14:tracePt t="9461" x="1358900" y="2876550"/>
          <p14:tracePt t="9464" x="1339850" y="2876550"/>
          <p14:tracePt t="9480" x="1339850" y="2870200"/>
          <p14:tracePt t="9495" x="1333500" y="2870200"/>
          <p14:tracePt t="9511" x="1320800" y="2870200"/>
          <p14:tracePt t="9528" x="1314450" y="2870200"/>
          <p14:tracePt t="9695" x="1314450" y="2863850"/>
          <p14:tracePt t="9807" x="1327150" y="2870200"/>
          <p14:tracePt t="9815" x="1339850" y="2870200"/>
          <p14:tracePt t="9828" x="1339850" y="2876550"/>
          <p14:tracePt t="9846" x="1352550" y="2882900"/>
          <p14:tracePt t="9864" x="1416050" y="2914650"/>
          <p14:tracePt t="9878" x="1485900" y="2940050"/>
          <p14:tracePt t="9895" x="1549400" y="2959100"/>
          <p14:tracePt t="9911" x="1587500" y="2971800"/>
          <p14:tracePt t="9928" x="1663700" y="2984500"/>
          <p14:tracePt t="9945" x="1746250" y="2984500"/>
          <p14:tracePt t="9961" x="1841500" y="2978150"/>
          <p14:tracePt t="9978" x="1943100" y="2990850"/>
          <p14:tracePt t="9994" x="2006600" y="3009900"/>
          <p14:tracePt t="10015" x="2057400" y="3016250"/>
          <p14:tracePt t="10027" x="2095500" y="3016250"/>
          <p14:tracePt t="10047" x="2159000" y="3016250"/>
          <p14:tracePt t="10061" x="2190750" y="3016250"/>
          <p14:tracePt t="10078" x="2235200" y="3016250"/>
          <p14:tracePt t="10097" x="2317750" y="3022600"/>
          <p14:tracePt t="10115" x="2374900" y="3022600"/>
          <p14:tracePt t="10127" x="2413000" y="3022600"/>
          <p14:tracePt t="10144" x="2425700" y="3022600"/>
          <p14:tracePt t="10161" x="2425700" y="3016250"/>
          <p14:tracePt t="10365" x="2432050" y="3016250"/>
          <p14:tracePt t="10368" x="2444750" y="3016250"/>
          <p14:tracePt t="10378" x="2482850" y="3016250"/>
          <p14:tracePt t="10395" x="2565400" y="3022600"/>
          <p14:tracePt t="10411" x="2686050" y="3022600"/>
          <p14:tracePt t="10428" x="2838450" y="3028950"/>
          <p14:tracePt t="10444" x="3009900" y="3028950"/>
          <p14:tracePt t="10461" x="3168650" y="3028950"/>
          <p14:tracePt t="10478" x="3321050" y="3028950"/>
          <p14:tracePt t="10485" x="3390900" y="3028950"/>
          <p14:tracePt t="10494" x="3549650" y="3028950"/>
          <p14:tracePt t="10511" x="3689350" y="3035300"/>
          <p14:tracePt t="10528" x="3822700" y="3009900"/>
          <p14:tracePt t="10548" x="3987800" y="3003550"/>
          <p14:tracePt t="10555" x="4076700" y="2997200"/>
          <p14:tracePt t="10561" x="4165600" y="2997200"/>
          <p14:tracePt t="10579" x="4356100" y="2990850"/>
          <p14:tracePt t="10594" x="4527550" y="2984500"/>
          <p14:tracePt t="10614" x="4692650" y="2971800"/>
          <p14:tracePt t="10628" x="4832350" y="2971800"/>
          <p14:tracePt t="10644" x="4914900" y="2959100"/>
          <p14:tracePt t="10646" x="4940300" y="2952750"/>
          <p14:tracePt t="10661" x="4953000" y="2952750"/>
          <p14:tracePt t="10677" x="4959350" y="2952750"/>
          <p14:tracePt t="10807" x="4940300" y="2952750"/>
          <p14:tracePt t="10814" x="4902200" y="2952750"/>
          <p14:tracePt t="10823" x="4864100" y="2952750"/>
          <p14:tracePt t="10830" x="4806950" y="2952750"/>
          <p14:tracePt t="10845" x="4749800" y="2940050"/>
          <p14:tracePt t="10863" x="4578350" y="2933700"/>
          <p14:tracePt t="10879" x="4457700" y="2933700"/>
          <p14:tracePt t="10895" x="4324350" y="2933700"/>
          <p14:tracePt t="10912" x="4171950" y="2933700"/>
          <p14:tracePt t="10927" x="4025900" y="2927350"/>
          <p14:tracePt t="10945" x="3873500" y="2927350"/>
          <p14:tracePt t="10961" x="3695700" y="2927350"/>
          <p14:tracePt t="10978" x="3511550" y="2927350"/>
          <p14:tracePt t="10994" x="3327400" y="2921000"/>
          <p14:tracePt t="11011" x="3124200" y="2921000"/>
          <p14:tracePt t="11028" x="2933700" y="2921000"/>
          <p14:tracePt t="11049" x="2654300" y="2933700"/>
          <p14:tracePt t="11061" x="2571750" y="2933700"/>
          <p14:tracePt t="11078" x="2400300" y="2933700"/>
          <p14:tracePt t="11082" x="2311400" y="2933700"/>
          <p14:tracePt t="11101" x="2139950" y="2933700"/>
          <p14:tracePt t="11122" x="1905000" y="2933700"/>
          <p14:tracePt t="11128" x="1835150" y="2933700"/>
          <p14:tracePt t="11145" x="1695450" y="2946400"/>
          <p14:tracePt t="11162" x="1555750" y="2940050"/>
          <p14:tracePt t="11182" x="1435100" y="2940050"/>
          <p14:tracePt t="11195" x="1333500" y="2933700"/>
          <p14:tracePt t="11211" x="1225550" y="2933700"/>
          <p14:tracePt t="11228" x="1104900" y="2927350"/>
          <p14:tracePt t="11242" x="1009650" y="2921000"/>
          <p14:tracePt t="11248" x="965200" y="2914650"/>
          <p14:tracePt t="11261" x="933450" y="2914650"/>
          <p14:tracePt t="11281" x="882650" y="2914650"/>
          <p14:tracePt t="11299" x="876300" y="2914650"/>
          <p14:tracePt t="11456" x="882650" y="2914650"/>
          <p14:tracePt t="11462" x="914400" y="2914650"/>
          <p14:tracePt t="11471" x="946150" y="2914650"/>
          <p14:tracePt t="11480" x="984250" y="2914650"/>
          <p14:tracePt t="11494" x="1079500" y="2908300"/>
          <p14:tracePt t="11515" x="1219200" y="2895600"/>
          <p14:tracePt t="11528" x="1371600" y="2882900"/>
          <p14:tracePt t="11548" x="1574800" y="2876550"/>
          <p14:tracePt t="11555" x="1682750" y="2863850"/>
          <p14:tracePt t="11561" x="1784350" y="2863850"/>
          <p14:tracePt t="11578" x="1955800" y="2857500"/>
          <p14:tracePt t="11594" x="2133600" y="2857500"/>
          <p14:tracePt t="11613" x="2286000" y="2863850"/>
          <p14:tracePt t="11628" x="2438400" y="2870200"/>
          <p14:tracePt t="11644" x="2565400" y="2863850"/>
          <p14:tracePt t="11661" x="2673350" y="2851150"/>
          <p14:tracePt t="11677" x="2787650" y="2838450"/>
          <p14:tracePt t="11695" x="2971800" y="2838450"/>
          <p14:tracePt t="11711" x="3092450" y="2838450"/>
          <p14:tracePt t="11728" x="3200400" y="2851150"/>
          <p14:tracePt t="11744" x="3308350" y="2844800"/>
          <p14:tracePt t="11761" x="3467100" y="2857500"/>
          <p14:tracePt t="11778" x="3613150" y="2857500"/>
          <p14:tracePt t="11796" x="3759200" y="2851150"/>
          <p14:tracePt t="11804" x="3822700" y="2851150"/>
          <p14:tracePt t="11812" x="3898900" y="2857500"/>
          <p14:tracePt t="11828" x="4025900" y="2863850"/>
          <p14:tracePt t="11847" x="4222750" y="2857500"/>
          <p14:tracePt t="11863" x="4337050" y="2851150"/>
          <p14:tracePt t="11878" x="4438650" y="2857500"/>
          <p14:tracePt t="11895" x="4540250" y="2863850"/>
          <p14:tracePt t="11911" x="4635500" y="2863850"/>
          <p14:tracePt t="11927" x="4711700" y="2876550"/>
          <p14:tracePt t="11945" x="4756150" y="2876550"/>
          <p14:tracePt t="11961" x="4781550" y="2876550"/>
          <p14:tracePt t="11978" x="4800600" y="2876550"/>
          <p14:tracePt t="11994" x="4819650" y="2876550"/>
          <p14:tracePt t="12144" x="4813300" y="2876550"/>
          <p14:tracePt t="12152" x="4806950" y="2870200"/>
          <p14:tracePt t="12161" x="4800600" y="2870200"/>
          <p14:tracePt t="12179" x="4787900" y="2870200"/>
          <p14:tracePt t="12194" x="4768850" y="2870200"/>
          <p14:tracePt t="12211" x="4762500" y="2870200"/>
          <p14:tracePt t="12318" x="4756150" y="2870200"/>
          <p14:tracePt t="12328" x="4730750" y="2870200"/>
          <p14:tracePt t="12335" x="4660900" y="2870200"/>
          <p14:tracePt t="12345" x="4591050" y="2870200"/>
          <p14:tracePt t="12364" x="4400550" y="2889250"/>
          <p14:tracePt t="12372" x="4298950" y="2908300"/>
          <p14:tracePt t="12374" x="4178300" y="2914650"/>
          <p14:tracePt t="12394" x="3937000" y="2940050"/>
          <p14:tracePt t="12411" x="3644900" y="2959100"/>
          <p14:tracePt t="12428" x="3390900" y="2959100"/>
          <p14:tracePt t="12444" x="3124200" y="2965450"/>
          <p14:tracePt t="12461" x="2889250" y="2984500"/>
          <p14:tracePt t="12464" x="2794000" y="2990850"/>
          <p14:tracePt t="12478" x="2686050" y="2990850"/>
          <p14:tracePt t="12494" x="2413000" y="3022600"/>
          <p14:tracePt t="12511" x="2305050" y="3067050"/>
          <p14:tracePt t="12528" x="2216150" y="3092450"/>
          <p14:tracePt t="12549" x="2165350" y="3130550"/>
          <p14:tracePt t="12561" x="2139950" y="3181350"/>
          <p14:tracePt t="12578" x="2108200" y="3257550"/>
          <p14:tracePt t="12594" x="2082800" y="3359150"/>
          <p14:tracePt t="12613" x="2051050" y="3479800"/>
          <p14:tracePt t="12628" x="2044700" y="3581400"/>
          <p14:tracePt t="12644" x="2038350" y="3670300"/>
          <p14:tracePt t="12647" x="2038350" y="3702050"/>
          <p14:tracePt t="12661" x="2051050" y="3727450"/>
          <p14:tracePt t="12681" x="2127250" y="3816350"/>
          <p14:tracePt t="12695" x="2235200" y="3867150"/>
          <p14:tracePt t="12711" x="2349500" y="3898900"/>
          <p14:tracePt t="12728" x="2425700" y="3911600"/>
          <p14:tracePt t="12744" x="2489200" y="3911600"/>
          <p14:tracePt t="12761" x="2495550" y="3911600"/>
          <p14:tracePt t="12798" x="2482850" y="3911600"/>
          <p14:tracePt t="12811" x="2393950" y="3911600"/>
          <p14:tracePt t="12829" x="2311400" y="3911600"/>
          <p14:tracePt t="12844" x="2197100" y="3911600"/>
          <p14:tracePt t="12849" x="2133600" y="3911600"/>
          <p14:tracePt t="12864" x="2025650" y="3905250"/>
          <p14:tracePt t="12878" x="1968500" y="3924300"/>
          <p14:tracePt t="12895" x="1955800" y="3924300"/>
          <p14:tracePt t="12911" x="1955800" y="3930650"/>
          <p14:tracePt t="12930" x="1981200" y="3930650"/>
          <p14:tracePt t="12945" x="2057400" y="3930650"/>
          <p14:tracePt t="12963" x="2146300" y="3930650"/>
          <p14:tracePt t="12978" x="2241550" y="3905250"/>
          <p14:tracePt t="12994" x="2273300" y="3892550"/>
          <p14:tracePt t="13103" x="2266950" y="3892550"/>
          <p14:tracePt t="13115" x="2228850" y="3892550"/>
          <p14:tracePt t="13128" x="2165350" y="3892550"/>
          <p14:tracePt t="13144" x="2070100" y="3867150"/>
          <p14:tracePt t="13161" x="2000250" y="3835400"/>
          <p14:tracePt t="13179" x="1930400" y="3822700"/>
          <p14:tracePt t="13194" x="1911350" y="3816350"/>
          <p14:tracePt t="13238" x="1911350" y="3810000"/>
          <p14:tracePt t="13663" x="1905000" y="3803650"/>
          <p14:tracePt t="13925" x="1911350" y="3803650"/>
          <p14:tracePt t="14103" x="1911350" y="3797300"/>
          <p14:tracePt t="14115" x="1911350" y="3790950"/>
          <p14:tracePt t="14117" x="1917700" y="3784600"/>
          <p14:tracePt t="14128" x="1930400" y="3784600"/>
          <p14:tracePt t="14144" x="1949450" y="3778250"/>
          <p14:tracePt t="14162" x="1955800" y="3771900"/>
          <p14:tracePt t="14178" x="1974850" y="3771900"/>
          <p14:tracePt t="14194" x="1974850" y="3765550"/>
          <p14:tracePt t="14449" x="1981200" y="3765550"/>
          <p14:tracePt t="14454" x="1981200" y="3746500"/>
          <p14:tracePt t="14464" x="1981200" y="3733800"/>
          <p14:tracePt t="14478" x="1981200" y="3714750"/>
          <p14:tracePt t="14495" x="1987550" y="3708400"/>
          <p14:tracePt t="15007" x="1987550" y="3695700"/>
          <p14:tracePt t="15015" x="1974850" y="3670300"/>
          <p14:tracePt t="15024" x="1949450" y="3651250"/>
          <p14:tracePt t="15031" x="1949450" y="3638550"/>
          <p14:tracePt t="15048" x="1885950" y="3594100"/>
          <p14:tracePt t="15061" x="1860550" y="3568700"/>
          <p14:tracePt t="15079" x="1809750" y="3536950"/>
          <p14:tracePt t="15094" x="1758950" y="3498850"/>
          <p14:tracePt t="15113" x="1708150" y="3467100"/>
          <p14:tracePt t="15127" x="1657350" y="3422650"/>
          <p14:tracePt t="15144" x="1612900" y="3384550"/>
          <p14:tracePt t="15161" x="1568450" y="3340100"/>
          <p14:tracePt t="15179" x="1524000" y="3308350"/>
          <p14:tracePt t="15194" x="1460500" y="3251200"/>
          <p14:tracePt t="15211" x="1377950" y="3206750"/>
          <p14:tracePt t="15228" x="1289050" y="3175000"/>
          <p14:tracePt t="15244" x="1193800" y="3117850"/>
          <p14:tracePt t="15247" x="1149350" y="3086100"/>
          <p14:tracePt t="15265" x="1092200" y="3035300"/>
          <p14:tracePt t="15278" x="1066800" y="3016250"/>
          <p14:tracePt t="15297" x="1035050" y="2984500"/>
          <p14:tracePt t="15311" x="1016000" y="2965450"/>
          <p14:tracePt t="15427" x="1041400" y="2965450"/>
          <p14:tracePt t="15430" x="1060450" y="2952750"/>
          <p14:tracePt t="15445" x="1098550" y="2952750"/>
          <p14:tracePt t="15461" x="1200150" y="2952750"/>
          <p14:tracePt t="15464" x="1263650" y="2952750"/>
          <p14:tracePt t="15478" x="1339850" y="2952750"/>
          <p14:tracePt t="15495" x="1638300" y="2946400"/>
          <p14:tracePt t="15513" x="1841500" y="2921000"/>
          <p14:tracePt t="15528" x="2089150" y="2921000"/>
          <p14:tracePt t="15549" x="2336800" y="2927350"/>
          <p14:tracePt t="15556" x="2476500" y="2933700"/>
          <p14:tracePt t="15559" x="2622550" y="2946400"/>
          <p14:tracePt t="15578" x="2882900" y="2946400"/>
          <p14:tracePt t="15594" x="3168650" y="2978150"/>
          <p14:tracePt t="15613" x="3448050" y="2978150"/>
          <p14:tracePt t="15628" x="3695700" y="2978150"/>
          <p14:tracePt t="15645" x="3962400" y="2971800"/>
          <p14:tracePt t="15661" x="4229100" y="2971800"/>
          <p14:tracePt t="15663" x="4356100" y="2971800"/>
          <p14:tracePt t="15678" x="4489450" y="2971800"/>
          <p14:tracePt t="15695" x="4781550" y="2952750"/>
          <p14:tracePt t="15711" x="4876800" y="2940050"/>
          <p14:tracePt t="15728" x="4921250" y="2940050"/>
          <p14:tracePt t="15803" x="4902200" y="2946400"/>
          <p14:tracePt t="15806" x="4851400" y="2978150"/>
          <p14:tracePt t="15814" x="4787900" y="3022600"/>
          <p14:tracePt t="15827" x="4711700" y="3079750"/>
          <p14:tracePt t="15844" x="4527550" y="3213100"/>
          <p14:tracePt t="15865" x="4191000" y="3467100"/>
          <p14:tracePt t="15872" x="4057650" y="3556000"/>
          <p14:tracePt t="15879" x="3949700" y="3644900"/>
          <p14:tracePt t="15895" x="3733800" y="3778250"/>
          <p14:tracePt t="15911" x="3536950" y="3917950"/>
          <p14:tracePt t="15927" x="3352800" y="4013200"/>
          <p14:tracePt t="15944" x="3200400" y="4076700"/>
          <p14:tracePt t="15961" x="3079750" y="4152900"/>
          <p14:tracePt t="15978" x="2984500" y="4191000"/>
          <p14:tracePt t="15994" x="2889250" y="4216400"/>
          <p14:tracePt t="16016" x="2800350" y="4273550"/>
          <p14:tracePt t="16028" x="2781300" y="4292600"/>
          <p14:tracePt t="16049" x="2743200" y="4324350"/>
          <p14:tracePt t="16061" x="2736850" y="4324350"/>
          <p14:tracePt t="16078" x="2730500" y="4330700"/>
          <p14:tracePt t="16264" x="2730500" y="4349750"/>
          <p14:tracePt t="16271" x="2730500" y="4375150"/>
          <p14:tracePt t="16281" x="2730500" y="4394200"/>
          <p14:tracePt t="16297" x="2724150" y="4432300"/>
          <p14:tracePt t="16311" x="2724150" y="4483100"/>
          <p14:tracePt t="16328" x="2724150" y="4527550"/>
          <p14:tracePt t="16344" x="2724150" y="4559300"/>
          <p14:tracePt t="16364" x="2724150" y="4572000"/>
          <p14:tracePt t="16378" x="2724150" y="4578350"/>
          <p14:tracePt t="16395" x="2724150" y="4591050"/>
          <p14:tracePt t="16831" x="2730500" y="4597400"/>
          <p14:tracePt t="16839" x="2730500" y="4603750"/>
          <p14:tracePt t="16846" x="2730500" y="4610100"/>
          <p14:tracePt t="16863" x="2730500" y="4622800"/>
          <p14:tracePt t="16878" x="2730500" y="4635500"/>
          <p14:tracePt t="16895" x="2730500" y="4648200"/>
          <p14:tracePt t="16912" x="2749550" y="4660900"/>
          <p14:tracePt t="16927" x="2768600" y="4667250"/>
          <p14:tracePt t="16944" x="2794000" y="4673600"/>
          <p14:tracePt t="16961" x="2832100" y="4686300"/>
          <p14:tracePt t="16978" x="2857500" y="4686300"/>
          <p14:tracePt t="16994" x="2889250" y="4686300"/>
          <p14:tracePt t="17011" x="2921000" y="4686300"/>
          <p14:tracePt t="17028" x="2940050" y="4686300"/>
          <p14:tracePt t="17048" x="2959100" y="46863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.2|0.7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3.8|7.1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414</Words>
  <Application>Microsoft Office PowerPoint</Application>
  <PresentationFormat>화면 슬라이드 쇼(4:3)</PresentationFormat>
  <Paragraphs>70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Times New Roman</vt:lpstr>
      <vt:lpstr>Tahoma</vt:lpstr>
      <vt:lpstr>Wingdings</vt:lpstr>
      <vt:lpstr>McGrawHill-Italic</vt:lpstr>
      <vt:lpstr>Arial</vt:lpstr>
      <vt:lpstr>Times</vt:lpstr>
      <vt:lpstr>Blends</vt:lpstr>
      <vt:lpstr>PowerPoint 프레젠테이션</vt:lpstr>
      <vt:lpstr>Multimedia 기술 (1)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master</cp:lastModifiedBy>
  <cp:revision>96</cp:revision>
  <dcterms:created xsi:type="dcterms:W3CDTF">2000-01-15T04:50:39Z</dcterms:created>
  <dcterms:modified xsi:type="dcterms:W3CDTF">2020-11-18T00:17:11Z</dcterms:modified>
</cp:coreProperties>
</file>