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0073-8905-2844-B54B-3B15F1E4078E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D264-A2C0-1D4E-B18E-BF9426851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81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181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네덜란드 화가 </a:t>
            </a:r>
            <a:r>
              <a:rPr kumimoji="1" lang="ko-KR" altLang="en-US" dirty="0" err="1"/>
              <a:t>몬드리안의</a:t>
            </a:r>
            <a:r>
              <a:rPr kumimoji="1" lang="ko-KR" altLang="en-US" dirty="0"/>
              <a:t> 추상화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작품을 보며 오직 수평선과 수직선만으로 이루어져 있다는 것을 알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작품 뿐 아니라 </a:t>
            </a:r>
            <a:r>
              <a:rPr kumimoji="1" lang="ko-KR" altLang="en-US" dirty="0" err="1"/>
              <a:t>몬드리안의</a:t>
            </a:r>
            <a:r>
              <a:rPr kumimoji="1" lang="ko-KR" altLang="en-US" dirty="0"/>
              <a:t> 그림들은 모두 그럼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색도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원색 빨강 파랑 노랑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검은색과 흰색의 무채색만 사용하여 그림을 그렸음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690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현실세계의 물체는 너무나 많은 값들을 가지고 있기 때문에 이를 프로그래밍에서 사용할 때는 필요한 값만 뽑아서 추상화시키는 단계가 중요하다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그림을 보자</a:t>
            </a:r>
            <a:endParaRPr kumimoji="1" lang="en-US" altLang="ko-KR" dirty="0"/>
          </a:p>
          <a:p>
            <a:r>
              <a:rPr kumimoji="1" lang="ko-KR" altLang="en-US" dirty="0"/>
              <a:t>지하철 노선도가 없다면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그림에서 왼쪽은 지하철의 사진이다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오른쪽은 지하철 노선도이다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만약 지하철을 타고 역과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최단거리를 구하는 프로그램을 만들려고 한다면 좌측의 데이터들은 그다지 크게 도움이 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필요한 것은 지하철 역의 이름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역간의 거리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지하철의 속도 등만을 알아야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사물을 프로그램에 맞게 필요한 데이터만을 뽑아내는 것을 추상화 과정이라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추상화는 객체지향 프로그래밍을 하는데 있어서 가장 필수 요소가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507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</a:t>
            </a:r>
            <a:r>
              <a:rPr kumimoji="1" lang="ko-KR" altLang="en-US" dirty="0" err="1"/>
              <a:t>추상화란</a:t>
            </a:r>
            <a:r>
              <a:rPr kumimoji="1" lang="en-US" altLang="ko-KR" dirty="0"/>
              <a:t>~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24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오늘날 러시아 </a:t>
            </a:r>
            <a:r>
              <a:rPr kumimoji="1" lang="ko-KR" altLang="en-US" dirty="0" err="1"/>
              <a:t>칼리닌그라드</a:t>
            </a:r>
            <a:r>
              <a:rPr kumimoji="1" lang="ko-KR" altLang="en-US" dirty="0"/>
              <a:t> 강</a:t>
            </a:r>
            <a:endParaRPr kumimoji="1" lang="en-US" altLang="ko-KR" dirty="0"/>
          </a:p>
          <a:p>
            <a:r>
              <a:rPr kumimoji="1" lang="ko-KR" altLang="en-US" dirty="0"/>
              <a:t>사람들이 산책을 하며 다리를 모두 한 번씩만 건너 출발한 곳으로 다들 돌아오려 했지만 아무도 답을 찾지 못했다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스위스 수학자이자 공학자인 </a:t>
            </a:r>
            <a:r>
              <a:rPr kumimoji="1" lang="ko-KR" altLang="en-US" dirty="0" err="1"/>
              <a:t>오일러는</a:t>
            </a:r>
            <a:r>
              <a:rPr kumimoji="1" lang="ko-KR" altLang="en-US" dirty="0"/>
              <a:t> 이를 추상화하여 불가능을 증명해냈다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오일러는</a:t>
            </a:r>
            <a:r>
              <a:rPr kumimoji="1" lang="ko-KR" altLang="en-US" dirty="0"/>
              <a:t> 한붓그리기를 하기 위해서는 각 </a:t>
            </a:r>
            <a:r>
              <a:rPr kumimoji="1" lang="ko-KR" altLang="en-US" dirty="0" err="1"/>
              <a:t>꼭짓점에</a:t>
            </a:r>
            <a:r>
              <a:rPr kumimoji="1" lang="ko-KR" altLang="en-US" dirty="0"/>
              <a:t> 연결된 변의 개수가 모두 </a:t>
            </a:r>
            <a:r>
              <a:rPr kumimoji="1" lang="ko-KR" altLang="en-US" dirty="0" err="1"/>
              <a:t>짝수이어야</a:t>
            </a:r>
            <a:r>
              <a:rPr kumimoji="1" lang="ko-KR" altLang="en-US" dirty="0"/>
              <a:t> 함을 증명했다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0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http://</a:t>
            </a:r>
            <a:r>
              <a:rPr kumimoji="1" lang="en" altLang="ko-KR" dirty="0" err="1"/>
              <a:t>blog.naver.com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PostView.nhn?blogId</a:t>
            </a:r>
            <a:r>
              <a:rPr kumimoji="1" lang="en" altLang="ko-KR" dirty="0"/>
              <a:t>=2gumin14&amp;logNo=221060149259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64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88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0D264-A2C0-1D4E-B18E-BF9426851EC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52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1D342-E40C-E84D-94F9-545B681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ECCEA-1E48-D847-9315-43C22D61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CF292-DE4C-014B-9553-630519D5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3B566-74D7-1748-B62B-D8807929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8926A-BA1D-864D-8065-618D3F5B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81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0FEB3-7CA1-8849-B8FC-6637AF4D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8DADE-DDB7-BB4C-9761-B7EE7BB4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20D8C-5AE6-BD48-8CC1-9DD8031F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0142-2387-5B4B-8B14-F090EF2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99A0F-6704-D349-9915-EC9AC329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34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67ED7-15BC-BA41-8152-EF24CAA0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2891A-F945-F04E-BF77-ADBC9104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4FA8-DE62-4F45-8952-CB20AEC3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8B126-C011-C346-A791-0A527B67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B90F6-7994-7D49-9AA9-4320293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33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32B7B-5B29-DC48-9880-EE5BB5BA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E980E-C811-3D4C-AC87-83C73EFA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B1A82-5724-D742-A4CF-EF49014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B64FB-DE0C-0F45-ABFD-B9003AFD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3E29-6248-4247-800E-DC83D61A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8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41FD-2687-7644-AD82-7CAE4069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BB3B8-06F1-B541-BB2D-CD0AE5E3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5BA4A-11E6-0B42-919C-C15F24D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8324B-C2A4-2A4A-8BB9-1EB5E6D6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4F026-BF78-D84D-86CD-354A705F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7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086FF-ADF5-104D-BBBF-1330C17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C1B14-92CC-F444-9C63-039BD2F15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7E069-E907-5047-97C7-1B6BC410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E9739-0D44-D041-914C-64AD101C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E503-9D6C-5547-8BDB-98F88C12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3D1E8-2991-5045-BCFC-4DBBD0D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57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DBD0B-A1CF-234A-A33A-F2A781FD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9C6A5-0564-F44F-AE37-F14195BF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286EC-4EC7-AD45-881E-28F211518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E461E5-44CD-0D4A-80B2-085D8BA8A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7ED30-F3B9-2145-8AC0-59237339E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10537D-9D0A-C741-AA5C-8CDC3A95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1C9C3-8AAC-E943-8649-A3831FD1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363347-C33A-1845-B132-04FE596A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5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961B-E08A-7D48-A432-2E01A788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B5139B-8164-6D46-A9D2-27E5B5F7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1E0745-AEC8-004A-8456-5AEADBC1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C1230-8358-7B46-A6C2-10ADE53D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5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E7270C-584F-2A4B-A73C-AD747E50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17DD9-4B7C-2545-9B3A-5C15284C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ABEA6-BF58-C149-9DF6-EBD45D2D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6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EEA5C-96AD-3E48-962C-4C071071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5CCA5-1FD9-B84A-9EF6-5DDF5174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E1B4C-FD04-074F-91BD-73C43377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26208-A949-7B4E-940C-CF1ABD3B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FF97C-391E-A349-A86B-12BB7411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F5782-99AD-694B-9395-F3D12FF9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515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021E3-D514-2E42-8EBA-AD21D788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9438E-EC9C-A74E-9EE6-D8FEA6D60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67DC-AA9E-444A-892E-3247CDD29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DFD53-89F8-984D-89E7-234E07A9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699A5-34F0-5742-8C9F-18368D5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84A5F-34E9-3B4D-A0D6-5771FCE6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228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1B132C-CC3A-D84B-AB9F-7DFC9DB4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7F278-EAC2-5147-9E7A-D8402844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8659-A06E-8142-8D4B-AC6E8C996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314B-5B98-AF4E-981F-52E79C56B2C6}" type="datetimeFigureOut">
              <a:rPr kumimoji="1" lang="ko-KR" altLang="en-US" smtClean="0"/>
              <a:t>2020. 12. 4.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F7331-D04D-1742-B95B-86958A595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C6C53-0174-E24A-9E34-E76BBDE4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FF1F-8704-7848-A081-428C02274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4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E0732-7646-C348-A6C6-BEBD7544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277"/>
            <a:ext cx="9144000" cy="1180420"/>
          </a:xfrm>
        </p:spPr>
        <p:txBody>
          <a:bodyPr>
            <a:normAutofit/>
          </a:bodyPr>
          <a:lstStyle/>
          <a:p>
            <a:r>
              <a:rPr kumimoji="1" lang="ko-KR" altLang="en-US" sz="4400" dirty="0"/>
              <a:t>문제해결과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FEB7F5-75F1-BC44-A8F2-3CF297470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859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하노이의 탑의 추상화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4BBE7B-AD87-F442-8236-959A72A4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63" y="1866242"/>
            <a:ext cx="5607769" cy="40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활동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B2641-3097-AE4A-A163-4A19D56DEF01}"/>
              </a:ext>
            </a:extLst>
          </p:cNvPr>
          <p:cNvSpPr txBox="1">
            <a:spLocks/>
          </p:cNvSpPr>
          <p:nvPr/>
        </p:nvSpPr>
        <p:spPr>
          <a:xfrm>
            <a:off x="838200" y="18245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ko-KR" altLang="en-US" sz="2000" dirty="0" err="1"/>
              <a:t>추상화란</a:t>
            </a:r>
            <a:r>
              <a:rPr kumimoji="1" lang="ko-KR" altLang="en-US" sz="2000" dirty="0"/>
              <a:t> 무엇일까</a:t>
            </a:r>
            <a:r>
              <a:rPr kumimoji="1" lang="en-US" altLang="ko-KR" sz="2000" dirty="0"/>
              <a:t>?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kumimoji="1" lang="en-US" altLang="ko-KR" sz="20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ko-KR" altLang="en-US" sz="2000" dirty="0"/>
              <a:t>추상화는 왜 필요할까</a:t>
            </a:r>
            <a:r>
              <a:rPr kumimoji="1"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57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59208-0F92-4E47-A4A7-E839986A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000" dirty="0"/>
              <a:t>지하철의 노선도는 왜 필요할까</a:t>
            </a:r>
            <a:r>
              <a:rPr kumimoji="1" lang="en-US" altLang="ko-KR" sz="2000" dirty="0"/>
              <a:t>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000" dirty="0" err="1"/>
              <a:t>추상화란</a:t>
            </a:r>
            <a:r>
              <a:rPr kumimoji="1" lang="ko-KR" altLang="en-US" sz="2000" dirty="0"/>
              <a:t> 무엇일까</a:t>
            </a:r>
            <a:r>
              <a:rPr kumimoji="1" lang="en-US" altLang="ko-KR" sz="2000" dirty="0"/>
              <a:t>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000" dirty="0" err="1"/>
              <a:t>쾨니히스베르크의</a:t>
            </a:r>
            <a:r>
              <a:rPr kumimoji="1" lang="ko-KR" altLang="en-US" sz="2000" dirty="0"/>
              <a:t> 다리의 비밀</a:t>
            </a:r>
            <a:endParaRPr kumimoji="1"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000" dirty="0"/>
              <a:t>하노이의 탑 옮기기</a:t>
            </a:r>
            <a:endParaRPr kumimoji="1"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000" dirty="0"/>
              <a:t>배운 내용 복습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25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지하철 노선도는 왜 필요할까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7466C-00C9-5F4B-8BB0-8C6F835F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94" y="1690688"/>
            <a:ext cx="6271671" cy="41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학습목표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4DD588F-917D-F44B-9E43-11F4A4DF48FB}"/>
              </a:ext>
            </a:extLst>
          </p:cNvPr>
          <p:cNvSpPr txBox="1">
            <a:spLocks/>
          </p:cNvSpPr>
          <p:nvPr/>
        </p:nvSpPr>
        <p:spPr>
          <a:xfrm>
            <a:off x="838200" y="18245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ko-KR" altLang="en-US" sz="2000" dirty="0" err="1"/>
              <a:t>추상화란</a:t>
            </a:r>
            <a:r>
              <a:rPr kumimoji="1" lang="ko-KR" altLang="en-US" sz="2000" dirty="0"/>
              <a:t> 무엇인지 설명할 수 있다</a:t>
            </a:r>
            <a:r>
              <a:rPr kumimoji="1"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ko-KR" altLang="en-US" sz="2000" dirty="0" err="1"/>
              <a:t>추상화란</a:t>
            </a:r>
            <a:r>
              <a:rPr kumimoji="1" lang="ko-KR" altLang="en-US" sz="2000" dirty="0"/>
              <a:t> 필요성에 대해 설명할 수 있다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7EA689-E761-2F4D-AC22-E5399069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222" y="2793619"/>
            <a:ext cx="2832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역 사이의 최단거리를 구하는 프로그램을 만들고 싶다면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CEB17F-5136-6242-B738-000FD30D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39" y="1898320"/>
            <a:ext cx="7380844" cy="36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추상화란</a:t>
            </a:r>
            <a:r>
              <a:rPr kumimoji="1" lang="ko-KR" altLang="en-US" dirty="0"/>
              <a:t> 무엇일까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7CD7C-A386-6545-8CBA-C26D4D78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1908"/>
            <a:ext cx="10083800" cy="3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41F75C-AD36-3941-9681-1D75EB987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4" y="3314128"/>
            <a:ext cx="9017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쾨니히스베르크의</a:t>
            </a:r>
            <a:r>
              <a:rPr kumimoji="1" lang="ko-KR" altLang="en-US" dirty="0"/>
              <a:t> 다리의 비밀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CF641-F77F-5B4F-838A-D2C139B3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7" y="2059922"/>
            <a:ext cx="4810579" cy="3081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3706A8-F56E-0644-8E3B-116959E6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919" y="2506980"/>
            <a:ext cx="2279535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하노이의 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0D8CB-9294-9547-BC30-4DCBDD96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22" y="2425700"/>
            <a:ext cx="5392964" cy="27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160F-F498-D44B-BAD3-27A0B2F8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하노이의 탑의 추상화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B8B67-B024-214D-84B4-A8084405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27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sz="2000" dirty="0"/>
              <a:t>1</a:t>
            </a:r>
            <a:r>
              <a:rPr kumimoji="1" lang="ko-KR" altLang="en-US" sz="2000" dirty="0"/>
              <a:t> 번째 막대에 꽂혀 있는 </a:t>
            </a:r>
            <a:r>
              <a:rPr kumimoji="1" lang="en-US" altLang="ko-KR" sz="2000" dirty="0"/>
              <a:t>n-1</a:t>
            </a:r>
            <a:r>
              <a:rPr kumimoji="1" lang="ko-KR" altLang="en-US" sz="2000" dirty="0"/>
              <a:t>개의 원판을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 번째 막대로 옮긴다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a(n-1)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sz="2000" dirty="0"/>
              <a:t>1</a:t>
            </a:r>
            <a:r>
              <a:rPr kumimoji="1" lang="ko-KR" altLang="en-US" sz="2000" dirty="0"/>
              <a:t> 번째 막대에 남은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개의 가장 큰 원판을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 번째 막대로 옮긴다</a:t>
            </a:r>
            <a:r>
              <a:rPr kumimoji="1" lang="en-US" altLang="ko-KR" sz="2000" dirty="0"/>
              <a:t>. -&gt; 1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sz="2000" dirty="0"/>
              <a:t>2</a:t>
            </a:r>
            <a:r>
              <a:rPr kumimoji="1" lang="ko-KR" altLang="en-US" sz="2000" dirty="0"/>
              <a:t> 번째 막대의 </a:t>
            </a:r>
            <a:r>
              <a:rPr kumimoji="1" lang="en-US" altLang="ko-KR" sz="2000" dirty="0"/>
              <a:t>n-1</a:t>
            </a:r>
            <a:r>
              <a:rPr kumimoji="1" lang="ko-KR" altLang="en-US" sz="2000" dirty="0"/>
              <a:t>개의 원판을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 번째 막대로 옮긴다</a:t>
            </a:r>
            <a:r>
              <a:rPr kumimoji="1" lang="en-US" altLang="ko-KR" sz="2000" dirty="0"/>
              <a:t>. -&gt; a(n-1)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a(n) = a(n-1) + 1 + a(n-1)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a(n) + 1 = 2( a(n-1) + 1 )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75A386-4759-D14C-819D-B9439ED193BB}"/>
              </a:ext>
            </a:extLst>
          </p:cNvPr>
          <p:cNvSpPr txBox="1">
            <a:spLocks/>
          </p:cNvSpPr>
          <p:nvPr/>
        </p:nvSpPr>
        <p:spPr>
          <a:xfrm>
            <a:off x="838200" y="18245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/>
              <a:t>원판이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개 있을 때 최소 </a:t>
            </a:r>
            <a:r>
              <a:rPr kumimoji="1" lang="ko-KR" altLang="en-US" sz="2000" dirty="0" err="1"/>
              <a:t>이동횟수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a(n)</a:t>
            </a:r>
            <a:r>
              <a:rPr kumimoji="1" lang="ko-KR" altLang="en-US" sz="2000" dirty="0"/>
              <a:t>을 구해보자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08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380</Words>
  <Application>Microsoft Macintosh PowerPoint</Application>
  <PresentationFormat>와이드스크린</PresentationFormat>
  <Paragraphs>47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문제해결과 프로그래밍</vt:lpstr>
      <vt:lpstr>목차</vt:lpstr>
      <vt:lpstr>지하철 노선도는 왜 필요할까?</vt:lpstr>
      <vt:lpstr>학습목표</vt:lpstr>
      <vt:lpstr>역 사이의 최단거리를 구하는 프로그램을 만들고 싶다면?</vt:lpstr>
      <vt:lpstr>추상화란 무엇일까?</vt:lpstr>
      <vt:lpstr>쾨니히스베르크의 다리의 비밀</vt:lpstr>
      <vt:lpstr>하노이의 탑</vt:lpstr>
      <vt:lpstr>하노이의 탑의 추상화</vt:lpstr>
      <vt:lpstr>하노이의 탑의 추상화</vt:lpstr>
      <vt:lpstr>활동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문제해결과 프로그래밍</dc:title>
  <dc:creator>Microsoft Office User</dc:creator>
  <cp:lastModifiedBy>Microsoft Office User</cp:lastModifiedBy>
  <cp:revision>32</cp:revision>
  <dcterms:created xsi:type="dcterms:W3CDTF">2020-11-28T14:47:01Z</dcterms:created>
  <dcterms:modified xsi:type="dcterms:W3CDTF">2020-12-04T00:36:54Z</dcterms:modified>
</cp:coreProperties>
</file>