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49" r:id="rId2"/>
  </p:sldMasterIdLst>
  <p:notesMasterIdLst>
    <p:notesMasterId r:id="rId85"/>
  </p:notesMasterIdLst>
  <p:sldIdLst>
    <p:sldId id="570" r:id="rId3"/>
    <p:sldId id="572" r:id="rId4"/>
    <p:sldId id="571" r:id="rId5"/>
    <p:sldId id="353" r:id="rId6"/>
    <p:sldId id="395" r:id="rId7"/>
    <p:sldId id="464" r:id="rId8"/>
    <p:sldId id="465" r:id="rId9"/>
    <p:sldId id="545" r:id="rId10"/>
    <p:sldId id="466" r:id="rId11"/>
    <p:sldId id="546" r:id="rId12"/>
    <p:sldId id="468" r:id="rId13"/>
    <p:sldId id="548" r:id="rId14"/>
    <p:sldId id="550" r:id="rId15"/>
    <p:sldId id="551" r:id="rId16"/>
    <p:sldId id="470" r:id="rId17"/>
    <p:sldId id="472" r:id="rId18"/>
    <p:sldId id="474" r:id="rId19"/>
    <p:sldId id="475" r:id="rId20"/>
    <p:sldId id="553" r:id="rId21"/>
    <p:sldId id="476" r:id="rId22"/>
    <p:sldId id="554" r:id="rId23"/>
    <p:sldId id="559" r:id="rId24"/>
    <p:sldId id="558" r:id="rId25"/>
    <p:sldId id="557" r:id="rId26"/>
    <p:sldId id="555" r:id="rId27"/>
    <p:sldId id="560" r:id="rId28"/>
    <p:sldId id="480" r:id="rId29"/>
    <p:sldId id="481" r:id="rId30"/>
    <p:sldId id="482" r:id="rId31"/>
    <p:sldId id="483" r:id="rId32"/>
    <p:sldId id="484" r:id="rId33"/>
    <p:sldId id="561" r:id="rId34"/>
    <p:sldId id="485" r:id="rId35"/>
    <p:sldId id="562" r:id="rId36"/>
    <p:sldId id="486" r:id="rId37"/>
    <p:sldId id="487" r:id="rId38"/>
    <p:sldId id="564" r:id="rId39"/>
    <p:sldId id="488" r:id="rId40"/>
    <p:sldId id="567" r:id="rId41"/>
    <p:sldId id="489" r:id="rId42"/>
    <p:sldId id="490" r:id="rId43"/>
    <p:sldId id="565" r:id="rId44"/>
    <p:sldId id="566" r:id="rId45"/>
    <p:sldId id="492" r:id="rId46"/>
    <p:sldId id="568" r:id="rId47"/>
    <p:sldId id="493" r:id="rId48"/>
    <p:sldId id="494" r:id="rId49"/>
    <p:sldId id="495" r:id="rId50"/>
    <p:sldId id="569" r:id="rId51"/>
    <p:sldId id="574" r:id="rId52"/>
    <p:sldId id="512" r:id="rId53"/>
    <p:sldId id="513" r:id="rId54"/>
    <p:sldId id="514" r:id="rId55"/>
    <p:sldId id="515" r:id="rId56"/>
    <p:sldId id="516" r:id="rId57"/>
    <p:sldId id="517" r:id="rId58"/>
    <p:sldId id="518" r:id="rId59"/>
    <p:sldId id="519" r:id="rId60"/>
    <p:sldId id="520" r:id="rId61"/>
    <p:sldId id="521" r:id="rId62"/>
    <p:sldId id="522" r:id="rId63"/>
    <p:sldId id="523" r:id="rId64"/>
    <p:sldId id="524" r:id="rId65"/>
    <p:sldId id="527" r:id="rId66"/>
    <p:sldId id="525" r:id="rId67"/>
    <p:sldId id="528" r:id="rId68"/>
    <p:sldId id="529" r:id="rId69"/>
    <p:sldId id="530" r:id="rId70"/>
    <p:sldId id="531" r:id="rId71"/>
    <p:sldId id="532" r:id="rId72"/>
    <p:sldId id="533" r:id="rId73"/>
    <p:sldId id="534" r:id="rId74"/>
    <p:sldId id="535" r:id="rId75"/>
    <p:sldId id="575" r:id="rId76"/>
    <p:sldId id="538" r:id="rId77"/>
    <p:sldId id="539" r:id="rId78"/>
    <p:sldId id="540" r:id="rId79"/>
    <p:sldId id="541" r:id="rId80"/>
    <p:sldId id="542" r:id="rId81"/>
    <p:sldId id="543" r:id="rId82"/>
    <p:sldId id="544" r:id="rId83"/>
    <p:sldId id="573" r:id="rId84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경희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3366FF"/>
    <a:srgbClr val="FF0000"/>
    <a:srgbClr val="A50021"/>
    <a:srgbClr val="99CCFF"/>
    <a:srgbClr val="666633"/>
    <a:srgbClr val="6699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590" autoAdjust="0"/>
  </p:normalViewPr>
  <p:slideViewPr>
    <p:cSldViewPr snapToGrid="0">
      <p:cViewPr varScale="1">
        <p:scale>
          <a:sx n="157" d="100"/>
          <a:sy n="157" d="100"/>
        </p:scale>
        <p:origin x="138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8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CF4B2EBE-13BE-40B1-AF7B-526DB30E00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1341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8941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030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298297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62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6317096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5191932" cy="1143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12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55043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335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2625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920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83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6" r:id="rId3"/>
    <p:sldLayoutId id="2147483661" r:id="rId4"/>
  </p:sldLayoutIdLst>
  <p:transition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kern="1200">
          <a:solidFill>
            <a:srgbClr val="339933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1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</a:t>
            </a:r>
            <a:r>
              <a:rPr lang="en-US" altLang="ko-KR"/>
              <a:t>. </a:t>
            </a:r>
            <a:r>
              <a:rPr lang="ko-KR" altLang="en-US"/>
              <a:t>검색트리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이진검색트리에서의 삽입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768" y="1587500"/>
            <a:ext cx="8077200" cy="46259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9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treeInsert</a:t>
            </a:r>
            <a:r>
              <a:rPr lang="en-US" altLang="ko-KR" sz="1900" dirty="0">
                <a:latin typeface="Times New Roman" panose="02020603050405020304" pitchFamily="18" charset="0"/>
              </a:rPr>
              <a:t>(t, x) </a:t>
            </a:r>
          </a:p>
          <a:p>
            <a:pPr eaLnBrk="0" latinLnBrk="0" hangingPunct="0">
              <a:buFontTx/>
              <a:buNone/>
            </a:pPr>
            <a:r>
              <a:rPr kumimoji="0" lang="en-US" altLang="ko-KR" sz="1800" dirty="0"/>
              <a:t>▷ </a:t>
            </a:r>
            <a:r>
              <a:rPr kumimoji="0" lang="en-US" altLang="ko-KR" sz="1800" i="1" dirty="0"/>
              <a:t>t</a:t>
            </a:r>
            <a:r>
              <a:rPr kumimoji="0" lang="en-US" altLang="ko-KR" sz="1800" dirty="0"/>
              <a:t>: </a:t>
            </a:r>
            <a:r>
              <a:rPr kumimoji="0" lang="ko-KR" altLang="en-US" sz="1800" dirty="0"/>
              <a:t>트리의 루트 노드</a:t>
            </a:r>
          </a:p>
          <a:p>
            <a:pPr eaLnBrk="0" latinLnBrk="0" hangingPunct="0">
              <a:buFontTx/>
              <a:buNone/>
            </a:pPr>
            <a:r>
              <a:rPr kumimoji="0" lang="en-US" altLang="ko-KR" sz="1800" dirty="0"/>
              <a:t>▷ </a:t>
            </a:r>
            <a:r>
              <a:rPr kumimoji="0" lang="en-US" altLang="ko-KR" sz="1800" i="1" dirty="0"/>
              <a:t>x</a:t>
            </a:r>
            <a:r>
              <a:rPr kumimoji="0" lang="en-US" altLang="ko-KR" sz="1800" dirty="0"/>
              <a:t>: </a:t>
            </a:r>
            <a:r>
              <a:rPr kumimoji="0" lang="ko-KR" altLang="en-US" sz="1800" dirty="0"/>
              <a:t>삽입하고자 하는 키</a:t>
            </a:r>
          </a:p>
          <a:p>
            <a:pPr eaLnBrk="0" latinLnBrk="0" hangingPunct="0">
              <a:buFontTx/>
              <a:buNone/>
            </a:pPr>
            <a:r>
              <a:rPr kumimoji="0" lang="en-US" altLang="ko-KR" sz="1800" dirty="0"/>
              <a:t>▷ </a:t>
            </a:r>
            <a:r>
              <a:rPr kumimoji="0" lang="ko-KR" altLang="en-US" sz="1800" dirty="0"/>
              <a:t>작업 완료 후 루트 노드의 포인터를 </a:t>
            </a:r>
            <a:r>
              <a:rPr kumimoji="0" lang="ko-KR" altLang="en-US" sz="1800" dirty="0" err="1"/>
              <a:t>리턴한다</a:t>
            </a:r>
            <a:endParaRPr lang="ko-KR" altLang="en-US" sz="18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{ </a:t>
            </a: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        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dirty="0">
                <a:latin typeface="Times New Roman" panose="02020603050405020304" pitchFamily="18" charset="0"/>
              </a:rPr>
              <a:t> (t=NIL) 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1" dirty="0">
                <a:latin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</a:rPr>
              <a:t>{ </a:t>
            </a: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                key[</a:t>
            </a:r>
            <a:r>
              <a:rPr lang="en-US" altLang="ko-KR" sz="2000" i="1" dirty="0">
                <a:latin typeface="Times New Roman" panose="02020603050405020304" pitchFamily="18" charset="0"/>
              </a:rPr>
              <a:t>r</a:t>
            </a:r>
            <a:r>
              <a:rPr lang="en-US" altLang="ko-KR" sz="2000" dirty="0">
                <a:latin typeface="Times New Roman" panose="02020603050405020304" pitchFamily="18" charset="0"/>
              </a:rPr>
              <a:t>] ← </a:t>
            </a:r>
            <a:r>
              <a:rPr lang="en-US" altLang="ko-KR" sz="2000" i="1" dirty="0">
                <a:latin typeface="Times New Roman" panose="02020603050405020304" pitchFamily="18" charset="0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</a:rPr>
              <a:t>;  left[</a:t>
            </a:r>
            <a:r>
              <a:rPr lang="en-US" altLang="ko-KR" sz="2000" i="1" dirty="0">
                <a:latin typeface="Times New Roman" panose="02020603050405020304" pitchFamily="18" charset="0"/>
              </a:rPr>
              <a:t>r</a:t>
            </a:r>
            <a:r>
              <a:rPr lang="en-US" altLang="ko-KR" sz="2000" dirty="0">
                <a:latin typeface="Times New Roman" panose="02020603050405020304" pitchFamily="18" charset="0"/>
              </a:rPr>
              <a:t>] ← NIL;  right[</a:t>
            </a:r>
            <a:r>
              <a:rPr lang="en-US" altLang="ko-KR" sz="2000" i="1" dirty="0">
                <a:latin typeface="Times New Roman" panose="02020603050405020304" pitchFamily="18" charset="0"/>
              </a:rPr>
              <a:t>r</a:t>
            </a:r>
            <a:r>
              <a:rPr lang="en-US" altLang="ko-KR" sz="2000" dirty="0">
                <a:latin typeface="Times New Roman" panose="02020603050405020304" pitchFamily="18" charset="0"/>
              </a:rPr>
              <a:t>] ← NIL;    ▷ </a:t>
            </a:r>
            <a:r>
              <a:rPr lang="en-US" altLang="ko-KR" sz="2000" i="1" dirty="0">
                <a:latin typeface="Times New Roman" panose="02020603050405020304" pitchFamily="18" charset="0"/>
              </a:rPr>
              <a:t>r</a:t>
            </a:r>
            <a:r>
              <a:rPr lang="en-US" altLang="ko-KR" sz="2000" dirty="0">
                <a:latin typeface="Times New Roman" panose="02020603050405020304" pitchFamily="18" charset="0"/>
              </a:rPr>
              <a:t> : </a:t>
            </a:r>
            <a:r>
              <a:rPr lang="ko-KR" altLang="en-US" sz="2000" dirty="0">
                <a:latin typeface="Times New Roman" panose="02020603050405020304" pitchFamily="18" charset="0"/>
              </a:rPr>
              <a:t>새 노드 </a:t>
            </a:r>
            <a:endParaRPr lang="ko-KR" altLang="en-US" sz="2000" b="1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ko-KR" altLang="en-US" sz="2000" b="1" dirty="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b="1" dirty="0">
                <a:latin typeface="Times New Roman" panose="02020603050405020304" pitchFamily="18" charset="0"/>
              </a:rPr>
              <a:t> </a:t>
            </a:r>
            <a:r>
              <a:rPr lang="en-US" altLang="ko-KR" sz="2000" i="1" dirty="0">
                <a:latin typeface="Times New Roman" panose="02020603050405020304" pitchFamily="18" charset="0"/>
              </a:rPr>
              <a:t>r </a:t>
            </a:r>
            <a:r>
              <a:rPr lang="en-US" altLang="ko-KR" sz="2000" dirty="0">
                <a:latin typeface="Times New Roman" panose="02020603050405020304" pitchFamily="18" charset="0"/>
              </a:rPr>
              <a:t>;         </a:t>
            </a: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        } </a:t>
            </a: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        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 dirty="0">
                <a:latin typeface="Times New Roman" panose="02020603050405020304" pitchFamily="18" charset="0"/>
              </a:rPr>
              <a:t> (</a:t>
            </a:r>
            <a:r>
              <a:rPr lang="en-US" altLang="ko-KR" sz="2000" i="1" dirty="0">
                <a:latin typeface="Times New Roman" panose="02020603050405020304" pitchFamily="18" charset="0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</a:rPr>
              <a:t> &lt; key(</a:t>
            </a:r>
            <a:r>
              <a:rPr lang="en-US" altLang="ko-KR" sz="2000" i="1" dirty="0">
                <a:latin typeface="Times New Roman" panose="02020603050405020304" pitchFamily="18" charset="0"/>
              </a:rPr>
              <a:t>t</a:t>
            </a:r>
            <a:r>
              <a:rPr lang="en-US" altLang="ko-KR" sz="2000" dirty="0">
                <a:latin typeface="Times New Roman" panose="02020603050405020304" pitchFamily="18" charset="0"/>
              </a:rPr>
              <a:t>)) </a:t>
            </a: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 b="1" dirty="0">
                <a:latin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</a:rPr>
              <a:t>{left[</a:t>
            </a:r>
            <a:r>
              <a:rPr lang="en-US" altLang="ko-KR" sz="2000" i="1" dirty="0">
                <a:latin typeface="Times New Roman" panose="02020603050405020304" pitchFamily="18" charset="0"/>
              </a:rPr>
              <a:t>t</a:t>
            </a:r>
            <a:r>
              <a:rPr lang="en-US" altLang="ko-KR" sz="2000" dirty="0">
                <a:latin typeface="Times New Roman" panose="02020603050405020304" pitchFamily="18" charset="0"/>
              </a:rPr>
              <a:t>] ← </a:t>
            </a:r>
            <a:r>
              <a:rPr lang="en-US" altLang="ko-KR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treeInsert</a:t>
            </a:r>
            <a:r>
              <a:rPr lang="en-US" altLang="ko-KR" sz="2000" dirty="0">
                <a:latin typeface="Times New Roman" panose="02020603050405020304" pitchFamily="18" charset="0"/>
              </a:rPr>
              <a:t>(left[</a:t>
            </a:r>
            <a:r>
              <a:rPr lang="en-US" altLang="ko-KR" sz="2000" i="1" dirty="0">
                <a:latin typeface="Times New Roman" panose="02020603050405020304" pitchFamily="18" charset="0"/>
              </a:rPr>
              <a:t>t</a:t>
            </a:r>
            <a:r>
              <a:rPr lang="en-US" altLang="ko-KR" sz="2000" dirty="0">
                <a:latin typeface="Times New Roman" panose="02020603050405020304" pitchFamily="18" charset="0"/>
              </a:rPr>
              <a:t>], </a:t>
            </a:r>
            <a:r>
              <a:rPr lang="en-US" altLang="ko-KR" sz="2000" i="1" dirty="0">
                <a:latin typeface="Times New Roman" panose="02020603050405020304" pitchFamily="18" charset="0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</a:rPr>
              <a:t>); 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dirty="0">
                <a:latin typeface="Times New Roman" panose="02020603050405020304" pitchFamily="18" charset="0"/>
              </a:rPr>
              <a:t> </a:t>
            </a:r>
            <a:r>
              <a:rPr lang="en-US" altLang="ko-KR" sz="2000" i="1" dirty="0">
                <a:latin typeface="Times New Roman" panose="02020603050405020304" pitchFamily="18" charset="0"/>
              </a:rPr>
              <a:t>t</a:t>
            </a:r>
            <a:r>
              <a:rPr lang="en-US" altLang="ko-KR" sz="2000" dirty="0">
                <a:latin typeface="Times New Roman" panose="02020603050405020304" pitchFamily="18" charset="0"/>
              </a:rPr>
              <a:t>;} </a:t>
            </a: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2000" b="1" dirty="0">
                <a:latin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</a:rPr>
              <a:t>{right[</a:t>
            </a:r>
            <a:r>
              <a:rPr lang="en-US" altLang="ko-KR" sz="2000" i="1" dirty="0">
                <a:latin typeface="Times New Roman" panose="02020603050405020304" pitchFamily="18" charset="0"/>
              </a:rPr>
              <a:t>t</a:t>
            </a:r>
            <a:r>
              <a:rPr lang="en-US" altLang="ko-KR" sz="2000" dirty="0">
                <a:latin typeface="Times New Roman" panose="02020603050405020304" pitchFamily="18" charset="0"/>
              </a:rPr>
              <a:t>] ← </a:t>
            </a:r>
            <a:r>
              <a:rPr lang="en-US" altLang="ko-KR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treeInsert</a:t>
            </a:r>
            <a:r>
              <a:rPr lang="en-US" altLang="ko-KR" sz="2000" dirty="0">
                <a:latin typeface="Times New Roman" panose="02020603050405020304" pitchFamily="18" charset="0"/>
              </a:rPr>
              <a:t>(right[</a:t>
            </a:r>
            <a:r>
              <a:rPr lang="en-US" altLang="ko-KR" sz="2000" i="1" dirty="0">
                <a:latin typeface="Times New Roman" panose="02020603050405020304" pitchFamily="18" charset="0"/>
              </a:rPr>
              <a:t>t</a:t>
            </a:r>
            <a:r>
              <a:rPr lang="en-US" altLang="ko-KR" sz="2000" dirty="0">
                <a:latin typeface="Times New Roman" panose="02020603050405020304" pitchFamily="18" charset="0"/>
              </a:rPr>
              <a:t>], </a:t>
            </a:r>
            <a:r>
              <a:rPr lang="en-US" altLang="ko-KR" sz="2000" i="1" dirty="0">
                <a:latin typeface="Times New Roman" panose="02020603050405020304" pitchFamily="18" charset="0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</a:rPr>
              <a:t>); </a:t>
            </a:r>
            <a:r>
              <a:rPr lang="en-US" altLang="ko-KR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2000" b="1" dirty="0">
                <a:latin typeface="Times New Roman" panose="02020603050405020304" pitchFamily="18" charset="0"/>
              </a:rPr>
              <a:t> </a:t>
            </a:r>
            <a:r>
              <a:rPr lang="en-US" altLang="ko-KR" sz="2000" i="1" dirty="0">
                <a:latin typeface="Times New Roman" panose="02020603050405020304" pitchFamily="18" charset="0"/>
              </a:rPr>
              <a:t>t</a:t>
            </a:r>
            <a:r>
              <a:rPr lang="en-US" altLang="ko-KR" sz="2000" dirty="0">
                <a:latin typeface="Times New Roman" panose="02020603050405020304" pitchFamily="18" charset="0"/>
              </a:rPr>
              <a:t>;}</a:t>
            </a:r>
          </a:p>
          <a:p>
            <a:pPr>
              <a:buFontTx/>
              <a:buNone/>
            </a:pPr>
            <a:r>
              <a:rPr lang="en-US" altLang="ko-KR" sz="2000" dirty="0">
                <a:latin typeface="Times New Roman" panose="02020603050405020304" pitchFamily="18" charset="0"/>
              </a:rPr>
              <a:t>} </a:t>
            </a:r>
            <a:endParaRPr lang="ko-KR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Oval 2"/>
          <p:cNvSpPr>
            <a:spLocks noChangeArrowheads="1"/>
          </p:cNvSpPr>
          <p:nvPr/>
        </p:nvSpPr>
        <p:spPr bwMode="auto">
          <a:xfrm>
            <a:off x="5873750" y="402272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9283" name="Oval 3"/>
          <p:cNvSpPr>
            <a:spLocks noChangeArrowheads="1"/>
          </p:cNvSpPr>
          <p:nvPr/>
        </p:nvSpPr>
        <p:spPr bwMode="auto">
          <a:xfrm>
            <a:off x="6635750" y="468312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609284" name="Oval 4"/>
          <p:cNvSpPr>
            <a:spLocks noChangeArrowheads="1"/>
          </p:cNvSpPr>
          <p:nvPr/>
        </p:nvSpPr>
        <p:spPr bwMode="auto">
          <a:xfrm>
            <a:off x="5124450" y="4683125"/>
            <a:ext cx="517525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9285" name="Oval 5"/>
          <p:cNvSpPr>
            <a:spLocks noChangeArrowheads="1"/>
          </p:cNvSpPr>
          <p:nvPr/>
        </p:nvSpPr>
        <p:spPr bwMode="auto">
          <a:xfrm>
            <a:off x="5610225" y="5549900"/>
            <a:ext cx="517525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609286" name="Oval 6"/>
          <p:cNvSpPr>
            <a:spLocks noChangeArrowheads="1"/>
          </p:cNvSpPr>
          <p:nvPr/>
        </p:nvSpPr>
        <p:spPr bwMode="auto">
          <a:xfrm>
            <a:off x="4572000" y="554990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9287" name="Oval 7"/>
          <p:cNvSpPr>
            <a:spLocks noChangeArrowheads="1"/>
          </p:cNvSpPr>
          <p:nvPr/>
        </p:nvSpPr>
        <p:spPr bwMode="auto">
          <a:xfrm>
            <a:off x="6172200" y="554990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609288" name="AutoShape 8"/>
          <p:cNvCxnSpPr>
            <a:cxnSpLocks noChangeShapeType="1"/>
            <a:stCxn id="609282" idx="3"/>
            <a:endCxn id="609284" idx="7"/>
          </p:cNvCxnSpPr>
          <p:nvPr/>
        </p:nvCxnSpPr>
        <p:spPr bwMode="auto">
          <a:xfrm flipH="1">
            <a:off x="5567363" y="4449763"/>
            <a:ext cx="382587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289" name="AutoShape 9"/>
          <p:cNvCxnSpPr>
            <a:cxnSpLocks noChangeShapeType="1"/>
            <a:stCxn id="609282" idx="5"/>
            <a:endCxn id="609283" idx="1"/>
          </p:cNvCxnSpPr>
          <p:nvPr/>
        </p:nvCxnSpPr>
        <p:spPr bwMode="auto">
          <a:xfrm>
            <a:off x="6318250" y="4449763"/>
            <a:ext cx="3937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290" name="AutoShape 10"/>
          <p:cNvCxnSpPr>
            <a:cxnSpLocks noChangeShapeType="1"/>
            <a:stCxn id="609284" idx="3"/>
            <a:endCxn id="609286" idx="0"/>
          </p:cNvCxnSpPr>
          <p:nvPr/>
        </p:nvCxnSpPr>
        <p:spPr bwMode="auto">
          <a:xfrm flipH="1">
            <a:off x="4830763" y="5110163"/>
            <a:ext cx="36830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291" name="AutoShape 11"/>
          <p:cNvCxnSpPr>
            <a:cxnSpLocks noChangeShapeType="1"/>
            <a:stCxn id="609284" idx="5"/>
            <a:endCxn id="609285" idx="0"/>
          </p:cNvCxnSpPr>
          <p:nvPr/>
        </p:nvCxnSpPr>
        <p:spPr bwMode="auto">
          <a:xfrm>
            <a:off x="5567363" y="5110163"/>
            <a:ext cx="301625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292" name="AutoShape 12"/>
          <p:cNvCxnSpPr>
            <a:cxnSpLocks noChangeShapeType="1"/>
            <a:stCxn id="609283" idx="3"/>
            <a:endCxn id="609287" idx="0"/>
          </p:cNvCxnSpPr>
          <p:nvPr/>
        </p:nvCxnSpPr>
        <p:spPr bwMode="auto">
          <a:xfrm flipH="1">
            <a:off x="6432550" y="5110163"/>
            <a:ext cx="27940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293" name="Oval 13"/>
          <p:cNvSpPr>
            <a:spLocks noChangeArrowheads="1"/>
          </p:cNvSpPr>
          <p:nvPr/>
        </p:nvSpPr>
        <p:spPr bwMode="auto">
          <a:xfrm>
            <a:off x="906463" y="1585913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9294" name="Oval 14"/>
          <p:cNvSpPr>
            <a:spLocks noChangeArrowheads="1"/>
          </p:cNvSpPr>
          <p:nvPr/>
        </p:nvSpPr>
        <p:spPr bwMode="auto">
          <a:xfrm>
            <a:off x="2943225" y="155575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9295" name="Oval 15"/>
          <p:cNvSpPr>
            <a:spLocks noChangeArrowheads="1"/>
          </p:cNvSpPr>
          <p:nvPr/>
        </p:nvSpPr>
        <p:spPr bwMode="auto">
          <a:xfrm>
            <a:off x="2192338" y="2216150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cxnSp>
        <p:nvCxnSpPr>
          <p:cNvPr id="609296" name="AutoShape 16"/>
          <p:cNvCxnSpPr>
            <a:cxnSpLocks noChangeShapeType="1"/>
            <a:stCxn id="609294" idx="3"/>
            <a:endCxn id="609295" idx="7"/>
          </p:cNvCxnSpPr>
          <p:nvPr/>
        </p:nvCxnSpPr>
        <p:spPr bwMode="auto">
          <a:xfrm flipH="1">
            <a:off x="2635250" y="1982788"/>
            <a:ext cx="3841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297" name="Oval 17"/>
          <p:cNvSpPr>
            <a:spLocks noChangeArrowheads="1"/>
          </p:cNvSpPr>
          <p:nvPr/>
        </p:nvSpPr>
        <p:spPr bwMode="auto">
          <a:xfrm>
            <a:off x="5086350" y="152082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9298" name="Oval 18"/>
          <p:cNvSpPr>
            <a:spLocks noChangeArrowheads="1"/>
          </p:cNvSpPr>
          <p:nvPr/>
        </p:nvSpPr>
        <p:spPr bwMode="auto">
          <a:xfrm>
            <a:off x="4335463" y="2181225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9299" name="Oval 19"/>
          <p:cNvSpPr>
            <a:spLocks noChangeArrowheads="1"/>
          </p:cNvSpPr>
          <p:nvPr/>
        </p:nvSpPr>
        <p:spPr bwMode="auto">
          <a:xfrm>
            <a:off x="4821238" y="3048000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609300" name="AutoShape 20"/>
          <p:cNvCxnSpPr>
            <a:cxnSpLocks noChangeShapeType="1"/>
            <a:stCxn id="609297" idx="3"/>
            <a:endCxn id="609298" idx="7"/>
          </p:cNvCxnSpPr>
          <p:nvPr/>
        </p:nvCxnSpPr>
        <p:spPr bwMode="auto">
          <a:xfrm flipH="1">
            <a:off x="4778375" y="1947863"/>
            <a:ext cx="3841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301" name="AutoShape 21"/>
          <p:cNvCxnSpPr>
            <a:cxnSpLocks noChangeShapeType="1"/>
            <a:stCxn id="609298" idx="5"/>
            <a:endCxn id="609299" idx="0"/>
          </p:cNvCxnSpPr>
          <p:nvPr/>
        </p:nvCxnSpPr>
        <p:spPr bwMode="auto">
          <a:xfrm>
            <a:off x="4778375" y="2609850"/>
            <a:ext cx="3016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302" name="Oval 22"/>
          <p:cNvSpPr>
            <a:spLocks noChangeArrowheads="1"/>
          </p:cNvSpPr>
          <p:nvPr/>
        </p:nvSpPr>
        <p:spPr bwMode="auto">
          <a:xfrm>
            <a:off x="6945313" y="1520825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9303" name="Oval 23"/>
          <p:cNvSpPr>
            <a:spLocks noChangeArrowheads="1"/>
          </p:cNvSpPr>
          <p:nvPr/>
        </p:nvSpPr>
        <p:spPr bwMode="auto">
          <a:xfrm>
            <a:off x="7707313" y="2181225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609304" name="Oval 24"/>
          <p:cNvSpPr>
            <a:spLocks noChangeArrowheads="1"/>
          </p:cNvSpPr>
          <p:nvPr/>
        </p:nvSpPr>
        <p:spPr bwMode="auto">
          <a:xfrm>
            <a:off x="6194425" y="218122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9305" name="Oval 25"/>
          <p:cNvSpPr>
            <a:spLocks noChangeArrowheads="1"/>
          </p:cNvSpPr>
          <p:nvPr/>
        </p:nvSpPr>
        <p:spPr bwMode="auto">
          <a:xfrm>
            <a:off x="6680200" y="304800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cxnSp>
        <p:nvCxnSpPr>
          <p:cNvPr id="609306" name="AutoShape 26"/>
          <p:cNvCxnSpPr>
            <a:cxnSpLocks noChangeShapeType="1"/>
            <a:stCxn id="609302" idx="3"/>
            <a:endCxn id="609304" idx="7"/>
          </p:cNvCxnSpPr>
          <p:nvPr/>
        </p:nvCxnSpPr>
        <p:spPr bwMode="auto">
          <a:xfrm flipH="1">
            <a:off x="6637338" y="1947863"/>
            <a:ext cx="3841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307" name="AutoShape 27"/>
          <p:cNvCxnSpPr>
            <a:cxnSpLocks noChangeShapeType="1"/>
            <a:stCxn id="609302" idx="5"/>
            <a:endCxn id="609303" idx="1"/>
          </p:cNvCxnSpPr>
          <p:nvPr/>
        </p:nvCxnSpPr>
        <p:spPr bwMode="auto">
          <a:xfrm>
            <a:off x="7388225" y="1947863"/>
            <a:ext cx="395288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308" name="AutoShape 28"/>
          <p:cNvCxnSpPr>
            <a:cxnSpLocks noChangeShapeType="1"/>
            <a:stCxn id="609304" idx="5"/>
            <a:endCxn id="609305" idx="0"/>
          </p:cNvCxnSpPr>
          <p:nvPr/>
        </p:nvCxnSpPr>
        <p:spPr bwMode="auto">
          <a:xfrm>
            <a:off x="6637338" y="2609850"/>
            <a:ext cx="303212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309" name="Oval 29"/>
          <p:cNvSpPr>
            <a:spLocks noChangeArrowheads="1"/>
          </p:cNvSpPr>
          <p:nvPr/>
        </p:nvSpPr>
        <p:spPr bwMode="auto">
          <a:xfrm>
            <a:off x="2319338" y="4067175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9310" name="Oval 30"/>
          <p:cNvSpPr>
            <a:spLocks noChangeArrowheads="1"/>
          </p:cNvSpPr>
          <p:nvPr/>
        </p:nvSpPr>
        <p:spPr bwMode="auto">
          <a:xfrm>
            <a:off x="3081338" y="4729163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609311" name="Oval 31"/>
          <p:cNvSpPr>
            <a:spLocks noChangeArrowheads="1"/>
          </p:cNvSpPr>
          <p:nvPr/>
        </p:nvSpPr>
        <p:spPr bwMode="auto">
          <a:xfrm>
            <a:off x="1568450" y="4729163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9312" name="Oval 32"/>
          <p:cNvSpPr>
            <a:spLocks noChangeArrowheads="1"/>
          </p:cNvSpPr>
          <p:nvPr/>
        </p:nvSpPr>
        <p:spPr bwMode="auto">
          <a:xfrm>
            <a:off x="2054225" y="5595938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609313" name="Oval 33"/>
          <p:cNvSpPr>
            <a:spLocks noChangeArrowheads="1"/>
          </p:cNvSpPr>
          <p:nvPr/>
        </p:nvSpPr>
        <p:spPr bwMode="auto">
          <a:xfrm>
            <a:off x="1016000" y="5595938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cxnSp>
        <p:nvCxnSpPr>
          <p:cNvPr id="609314" name="AutoShape 34"/>
          <p:cNvCxnSpPr>
            <a:cxnSpLocks noChangeShapeType="1"/>
            <a:stCxn id="609309" idx="3"/>
            <a:endCxn id="609311" idx="7"/>
          </p:cNvCxnSpPr>
          <p:nvPr/>
        </p:nvCxnSpPr>
        <p:spPr bwMode="auto">
          <a:xfrm flipH="1">
            <a:off x="2011363" y="4495800"/>
            <a:ext cx="384175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315" name="AutoShape 35"/>
          <p:cNvCxnSpPr>
            <a:cxnSpLocks noChangeShapeType="1"/>
            <a:stCxn id="609309" idx="5"/>
            <a:endCxn id="609310" idx="1"/>
          </p:cNvCxnSpPr>
          <p:nvPr/>
        </p:nvCxnSpPr>
        <p:spPr bwMode="auto">
          <a:xfrm>
            <a:off x="2762250" y="4495800"/>
            <a:ext cx="395288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316" name="AutoShape 36"/>
          <p:cNvCxnSpPr>
            <a:cxnSpLocks noChangeShapeType="1"/>
            <a:stCxn id="609311" idx="3"/>
            <a:endCxn id="609313" idx="0"/>
          </p:cNvCxnSpPr>
          <p:nvPr/>
        </p:nvCxnSpPr>
        <p:spPr bwMode="auto">
          <a:xfrm flipH="1">
            <a:off x="1274763" y="5156200"/>
            <a:ext cx="369887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9317" name="AutoShape 37"/>
          <p:cNvCxnSpPr>
            <a:cxnSpLocks noChangeShapeType="1"/>
            <a:stCxn id="609311" idx="5"/>
            <a:endCxn id="609312" idx="0"/>
          </p:cNvCxnSpPr>
          <p:nvPr/>
        </p:nvCxnSpPr>
        <p:spPr bwMode="auto">
          <a:xfrm>
            <a:off x="2011363" y="5156200"/>
            <a:ext cx="3016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318" name="Text Box 38"/>
          <p:cNvSpPr txBox="1">
            <a:spLocks noChangeArrowheads="1"/>
          </p:cNvSpPr>
          <p:nvPr/>
        </p:nvSpPr>
        <p:spPr bwMode="auto">
          <a:xfrm>
            <a:off x="941388" y="35814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609319" name="Text Box 39"/>
          <p:cNvSpPr txBox="1">
            <a:spLocks noChangeArrowheads="1"/>
          </p:cNvSpPr>
          <p:nvPr/>
        </p:nvSpPr>
        <p:spPr bwMode="auto">
          <a:xfrm>
            <a:off x="2714625" y="363378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609320" name="Text Box 40"/>
          <p:cNvSpPr txBox="1">
            <a:spLocks noChangeArrowheads="1"/>
          </p:cNvSpPr>
          <p:nvPr/>
        </p:nvSpPr>
        <p:spPr bwMode="auto">
          <a:xfrm>
            <a:off x="4784725" y="36099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609321" name="Text Box 41"/>
          <p:cNvSpPr txBox="1">
            <a:spLocks noChangeArrowheads="1"/>
          </p:cNvSpPr>
          <p:nvPr/>
        </p:nvSpPr>
        <p:spPr bwMode="auto">
          <a:xfrm>
            <a:off x="6983413" y="361473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609322" name="Text Box 42"/>
          <p:cNvSpPr txBox="1">
            <a:spLocks noChangeArrowheads="1"/>
          </p:cNvSpPr>
          <p:nvPr/>
        </p:nvSpPr>
        <p:spPr bwMode="auto">
          <a:xfrm>
            <a:off x="2174875" y="61531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609323" name="Text Box 43"/>
          <p:cNvSpPr txBox="1">
            <a:spLocks noChangeArrowheads="1"/>
          </p:cNvSpPr>
          <p:nvPr/>
        </p:nvSpPr>
        <p:spPr bwMode="auto">
          <a:xfrm>
            <a:off x="5876925" y="61547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(f)</a:t>
            </a:r>
          </a:p>
        </p:txBody>
      </p:sp>
      <p:sp>
        <p:nvSpPr>
          <p:cNvPr id="609324" name="Rectangle 44"/>
          <p:cNvSpPr>
            <a:spLocks noChangeArrowheads="1"/>
          </p:cNvSpPr>
          <p:nvPr/>
        </p:nvSpPr>
        <p:spPr bwMode="auto">
          <a:xfrm>
            <a:off x="6626225" y="381000"/>
            <a:ext cx="2470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/>
              <a:t>삽입의 예</a:t>
            </a:r>
          </a:p>
        </p:txBody>
      </p:sp>
      <p:sp>
        <p:nvSpPr>
          <p:cNvPr id="609326" name="AutoShape 46"/>
          <p:cNvSpPr>
            <a:spLocks noChangeArrowheads="1"/>
          </p:cNvSpPr>
          <p:nvPr/>
        </p:nvSpPr>
        <p:spPr bwMode="auto">
          <a:xfrm>
            <a:off x="1628775" y="1857375"/>
            <a:ext cx="676275" cy="266700"/>
          </a:xfrm>
          <a:prstGeom prst="rightArrow">
            <a:avLst>
              <a:gd name="adj1" fmla="val 50000"/>
              <a:gd name="adj2" fmla="val 63393"/>
            </a:avLst>
          </a:prstGeom>
          <a:solidFill>
            <a:schemeClr val="accent1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9328" name="AutoShape 48"/>
          <p:cNvSpPr>
            <a:spLocks noChangeArrowheads="1"/>
          </p:cNvSpPr>
          <p:nvPr/>
        </p:nvSpPr>
        <p:spPr bwMode="auto">
          <a:xfrm>
            <a:off x="5854700" y="1730375"/>
            <a:ext cx="676275" cy="266700"/>
          </a:xfrm>
          <a:prstGeom prst="rightArrow">
            <a:avLst>
              <a:gd name="adj1" fmla="val 50000"/>
              <a:gd name="adj2" fmla="val 63393"/>
            </a:avLst>
          </a:prstGeom>
          <a:solidFill>
            <a:schemeClr val="accent1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9329" name="AutoShape 49"/>
          <p:cNvSpPr>
            <a:spLocks noChangeArrowheads="1"/>
          </p:cNvSpPr>
          <p:nvPr/>
        </p:nvSpPr>
        <p:spPr bwMode="auto">
          <a:xfrm rot="8158261">
            <a:off x="6489700" y="4060825"/>
            <a:ext cx="676275" cy="266700"/>
          </a:xfrm>
          <a:prstGeom prst="rightArrow">
            <a:avLst>
              <a:gd name="adj1" fmla="val 50000"/>
              <a:gd name="adj2" fmla="val 63393"/>
            </a:avLst>
          </a:prstGeom>
          <a:solidFill>
            <a:schemeClr val="accent1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9330" name="AutoShape 50"/>
          <p:cNvSpPr>
            <a:spLocks noChangeArrowheads="1"/>
          </p:cNvSpPr>
          <p:nvPr/>
        </p:nvSpPr>
        <p:spPr bwMode="auto">
          <a:xfrm rot="10800000">
            <a:off x="3803650" y="5048250"/>
            <a:ext cx="676275" cy="266700"/>
          </a:xfrm>
          <a:prstGeom prst="rightArrow">
            <a:avLst>
              <a:gd name="adj1" fmla="val 50000"/>
              <a:gd name="adj2" fmla="val 63393"/>
            </a:avLst>
          </a:prstGeom>
          <a:solidFill>
            <a:schemeClr val="accent1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이진검색트리에서의 삭제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2838450"/>
            <a:ext cx="7772400" cy="2359025"/>
          </a:xfrm>
        </p:spPr>
        <p:txBody>
          <a:bodyPr/>
          <a:lstStyle/>
          <a:p>
            <a:r>
              <a:rPr lang="en-US" altLang="ko-KR" sz="2800"/>
              <a:t>3</a:t>
            </a:r>
            <a:r>
              <a:rPr lang="ko-KR" altLang="en-US" sz="2800"/>
              <a:t>가지 경우에 따라 다르게 처리한다</a:t>
            </a:r>
          </a:p>
          <a:p>
            <a:pPr lvl="1"/>
            <a:r>
              <a:rPr lang="en-US" altLang="ko-KR" sz="2400">
                <a:latin typeface="Times New Roman" panose="02020603050405020304" pitchFamily="18" charset="0"/>
              </a:rPr>
              <a:t>Case</a:t>
            </a:r>
            <a:r>
              <a:rPr lang="en-US" altLang="ko-KR" sz="2400"/>
              <a:t> 1 : </a:t>
            </a:r>
            <a:r>
              <a:rPr lang="en-US" altLang="ko-KR" sz="2400" i="1">
                <a:latin typeface="Times New Roman" panose="02020603050405020304" pitchFamily="18" charset="0"/>
              </a:rPr>
              <a:t>r</a:t>
            </a:r>
            <a:r>
              <a:rPr lang="ko-KR" altLang="en-US" sz="2400"/>
              <a:t>이 리프 노드인 경우 </a:t>
            </a:r>
          </a:p>
          <a:p>
            <a:pPr lvl="1"/>
            <a:r>
              <a:rPr lang="en-US" altLang="ko-KR" sz="2400">
                <a:latin typeface="Times New Roman" panose="02020603050405020304" pitchFamily="18" charset="0"/>
              </a:rPr>
              <a:t>Case</a:t>
            </a:r>
            <a:r>
              <a:rPr lang="en-US" altLang="ko-KR" sz="2400"/>
              <a:t> 2 : </a:t>
            </a:r>
            <a:r>
              <a:rPr lang="en-US" altLang="ko-KR" sz="2400" i="1">
                <a:latin typeface="Times New Roman" panose="02020603050405020304" pitchFamily="18" charset="0"/>
              </a:rPr>
              <a:t>r</a:t>
            </a:r>
            <a:r>
              <a:rPr lang="ko-KR" altLang="en-US" sz="2400"/>
              <a:t>의 자식 노드가 하나인 경우</a:t>
            </a:r>
          </a:p>
          <a:p>
            <a:pPr lvl="1"/>
            <a:r>
              <a:rPr lang="en-US" altLang="ko-KR" sz="2400">
                <a:latin typeface="Times New Roman" panose="02020603050405020304" pitchFamily="18" charset="0"/>
              </a:rPr>
              <a:t>Case</a:t>
            </a:r>
            <a:r>
              <a:rPr lang="en-US" altLang="ko-KR" sz="2400"/>
              <a:t> 3 : </a:t>
            </a:r>
            <a:r>
              <a:rPr lang="en-US" altLang="ko-KR" sz="2400" i="1">
                <a:latin typeface="Times New Roman" panose="02020603050405020304" pitchFamily="18" charset="0"/>
              </a:rPr>
              <a:t>r</a:t>
            </a:r>
            <a:r>
              <a:rPr lang="ko-KR" altLang="en-US" sz="2400"/>
              <a:t>의 자식 노드가 두 개인 경우 </a:t>
            </a:r>
            <a:br>
              <a:rPr lang="ko-KR" altLang="en-US" sz="2400"/>
            </a:br>
            <a:endParaRPr lang="ko-KR" altLang="en-US" sz="2400"/>
          </a:p>
        </p:txBody>
      </p:sp>
      <p:sp>
        <p:nvSpPr>
          <p:cNvPr id="703492" name="Text Box 4"/>
          <p:cNvSpPr txBox="1">
            <a:spLocks noChangeArrowheads="1"/>
          </p:cNvSpPr>
          <p:nvPr/>
        </p:nvSpPr>
        <p:spPr bwMode="auto">
          <a:xfrm>
            <a:off x="5629275" y="1833563"/>
            <a:ext cx="3382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2400">
                <a:ea typeface="굴림" panose="020B0600000101010101" pitchFamily="50" charset="-127"/>
              </a:rPr>
              <a:t>: </a:t>
            </a:r>
            <a:r>
              <a:rPr lang="ko-KR" altLang="en-US" sz="2400">
                <a:ea typeface="굴림" panose="020B0600000101010101" pitchFamily="50" charset="-127"/>
              </a:rPr>
              <a:t>트리의 루트 노드</a:t>
            </a:r>
          </a:p>
          <a:p>
            <a:r>
              <a:rPr lang="en-US" altLang="ko-KR" sz="2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en-US" altLang="ko-KR" sz="2400">
                <a:ea typeface="굴림" panose="020B0600000101010101" pitchFamily="50" charset="-127"/>
              </a:rPr>
              <a:t>: </a:t>
            </a:r>
            <a:r>
              <a:rPr lang="ko-KR" altLang="en-US" sz="2400">
                <a:ea typeface="굴림" panose="020B0600000101010101" pitchFamily="50" charset="-127"/>
              </a:rPr>
              <a:t>삭제하고자 하는 노드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76700" y="438150"/>
            <a:ext cx="5010150" cy="790575"/>
          </a:xfrm>
        </p:spPr>
        <p:txBody>
          <a:bodyPr/>
          <a:lstStyle/>
          <a:p>
            <a:r>
              <a:rPr lang="ko-KR" altLang="en-US" sz="2800"/>
              <a:t>이진검색트리에서의 삭제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76475"/>
            <a:ext cx="7772400" cy="383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Sketch-TreeDelete(</a:t>
            </a:r>
            <a:r>
              <a:rPr lang="en-US" altLang="ko-KR" sz="2000" i="1">
                <a:latin typeface="Times New Roman" panose="02020603050405020304" pitchFamily="18" charset="0"/>
              </a:rPr>
              <a:t>t</a:t>
            </a:r>
            <a:r>
              <a:rPr lang="en-US" altLang="ko-KR" sz="2000">
                <a:latin typeface="Times New Roman" panose="02020603050405020304" pitchFamily="18" charset="0"/>
              </a:rPr>
              <a:t>, </a:t>
            </a:r>
            <a:r>
              <a:rPr lang="en-US" altLang="ko-KR" sz="2000" i="1">
                <a:latin typeface="Times New Roman" panose="02020603050405020304" pitchFamily="18" charset="0"/>
              </a:rPr>
              <a:t>r</a:t>
            </a:r>
            <a:r>
              <a:rPr lang="en-US" altLang="ko-KR" sz="2000">
                <a:latin typeface="Times New Roman" panose="02020603050405020304" pitchFamily="18" charset="0"/>
              </a:rPr>
              <a:t>) </a:t>
            </a:r>
          </a:p>
          <a:p>
            <a:pPr eaLnBrk="0" latinLnBrk="0" hangingPunct="0">
              <a:lnSpc>
                <a:spcPct val="80000"/>
              </a:lnSpc>
              <a:buFontTx/>
              <a:buNone/>
            </a:pPr>
            <a:r>
              <a:rPr kumimoji="0" lang="en-US" altLang="ko-KR" sz="1800"/>
              <a:t>▷ </a:t>
            </a:r>
            <a:r>
              <a:rPr kumimoji="0" lang="en-US" altLang="ko-KR" sz="1800" i="1"/>
              <a:t>t</a:t>
            </a:r>
            <a:r>
              <a:rPr kumimoji="0" lang="en-US" altLang="ko-KR" sz="1800"/>
              <a:t>: </a:t>
            </a:r>
            <a:r>
              <a:rPr kumimoji="0" lang="ko-KR" altLang="en-US" sz="1800"/>
              <a:t>트리의 루트 노드</a:t>
            </a:r>
          </a:p>
          <a:p>
            <a:pPr eaLnBrk="0" latinLnBrk="0" hangingPunct="0">
              <a:lnSpc>
                <a:spcPct val="80000"/>
              </a:lnSpc>
              <a:buFontTx/>
              <a:buNone/>
            </a:pPr>
            <a:r>
              <a:rPr kumimoji="0" lang="en-US" altLang="ko-KR" sz="1800"/>
              <a:t>▷ </a:t>
            </a:r>
            <a:r>
              <a:rPr kumimoji="0" lang="en-US" altLang="ko-KR" sz="1800" i="1"/>
              <a:t>x</a:t>
            </a:r>
            <a:r>
              <a:rPr kumimoji="0" lang="en-US" altLang="ko-KR" sz="1800"/>
              <a:t>: </a:t>
            </a:r>
            <a:r>
              <a:rPr kumimoji="0" lang="ko-KR" altLang="en-US" sz="1800"/>
              <a:t>삭제하고자 하는 키</a:t>
            </a:r>
            <a:endParaRPr lang="en-US" altLang="ko-KR" sz="2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</a:rPr>
              <a:t>r</a:t>
            </a:r>
            <a:r>
              <a:rPr lang="ko-KR" altLang="en-US" sz="2000">
                <a:latin typeface="Times New Roman" panose="02020603050405020304" pitchFamily="18" charset="0"/>
              </a:rPr>
              <a:t>이 리프 노드</a:t>
            </a:r>
            <a:r>
              <a:rPr lang="en-US" altLang="ko-KR" sz="2000">
                <a:latin typeface="Times New Roman" panose="02020603050405020304" pitchFamily="18" charset="0"/>
              </a:rPr>
              <a:t>)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>
                <a:latin typeface="Times New Roman" panose="02020603050405020304" pitchFamily="18" charset="0"/>
              </a:rPr>
              <a:t>                  		▷ Case 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        </a:t>
            </a:r>
            <a:r>
              <a:rPr lang="ko-KR" altLang="en-US" sz="2000">
                <a:latin typeface="Times New Roman" panose="02020603050405020304" pitchFamily="18" charset="0"/>
              </a:rPr>
              <a:t>그냥 </a:t>
            </a:r>
            <a:r>
              <a:rPr lang="en-US" altLang="ko-KR" sz="2000" i="1">
                <a:latin typeface="Times New Roman" panose="02020603050405020304" pitchFamily="18" charset="0"/>
              </a:rPr>
              <a:t>r</a:t>
            </a:r>
            <a:r>
              <a:rPr lang="ko-KR" altLang="en-US" sz="2000">
                <a:latin typeface="Times New Roman" panose="02020603050405020304" pitchFamily="18" charset="0"/>
              </a:rPr>
              <a:t>을 버린다</a:t>
            </a:r>
            <a:r>
              <a:rPr lang="en-US" altLang="ko-KR" sz="2000"/>
              <a:t>;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else if</a:t>
            </a:r>
            <a:r>
              <a:rPr lang="en-US" altLang="ko-KR" sz="2000">
                <a:latin typeface="Times New Roman" panose="02020603050405020304" pitchFamily="18" charset="0"/>
              </a:rPr>
              <a:t> (</a:t>
            </a:r>
            <a:r>
              <a:rPr lang="en-US" altLang="ko-KR" sz="2000" i="1">
                <a:latin typeface="Times New Roman" panose="02020603050405020304" pitchFamily="18" charset="0"/>
              </a:rPr>
              <a:t>r</a:t>
            </a:r>
            <a:r>
              <a:rPr lang="ko-KR" altLang="en-US" sz="2000">
                <a:latin typeface="Times New Roman" panose="02020603050405020304" pitchFamily="18" charset="0"/>
              </a:rPr>
              <a:t>의 자식이 하나만 있음</a:t>
            </a:r>
            <a:r>
              <a:rPr lang="en-US" altLang="ko-KR" sz="2000">
                <a:latin typeface="Times New Roman" panose="02020603050405020304" pitchFamily="18" charset="0"/>
              </a:rPr>
              <a:t>)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2000">
                <a:latin typeface="Times New Roman" panose="02020603050405020304" pitchFamily="18" charset="0"/>
              </a:rPr>
              <a:t>    	▷ Case 2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i="1">
                <a:latin typeface="Times New Roman" panose="02020603050405020304" pitchFamily="18" charset="0"/>
              </a:rPr>
              <a:t>r</a:t>
            </a:r>
            <a:r>
              <a:rPr lang="ko-KR" altLang="en-US" sz="2000">
                <a:latin typeface="Times New Roman" panose="02020603050405020304" pitchFamily="18" charset="0"/>
              </a:rPr>
              <a:t>의 부모가 </a:t>
            </a:r>
            <a:r>
              <a:rPr lang="en-US" altLang="ko-KR" sz="2000" i="1">
                <a:latin typeface="Times New Roman" panose="02020603050405020304" pitchFamily="18" charset="0"/>
              </a:rPr>
              <a:t>r</a:t>
            </a:r>
            <a:r>
              <a:rPr lang="ko-KR" altLang="en-US" sz="2000">
                <a:latin typeface="Times New Roman" panose="02020603050405020304" pitchFamily="18" charset="0"/>
              </a:rPr>
              <a:t>의 자식을 직접 가리키도록 한다</a:t>
            </a:r>
            <a:r>
              <a:rPr lang="en-US" altLang="ko-KR" sz="2000"/>
              <a:t>;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2000">
                <a:latin typeface="Times New Roman" panose="02020603050405020304" pitchFamily="18" charset="0"/>
              </a:rPr>
              <a:t>                                  			▷ Case 3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i="1">
                <a:latin typeface="Times New Roman" panose="02020603050405020304" pitchFamily="18" charset="0"/>
              </a:rPr>
              <a:t>r</a:t>
            </a:r>
            <a:r>
              <a:rPr lang="ko-KR" altLang="en-US" sz="2000">
                <a:latin typeface="Times New Roman" panose="02020603050405020304" pitchFamily="18" charset="0"/>
              </a:rPr>
              <a:t>의 오른쪽 서브트리의 최소원소 노드 </a:t>
            </a:r>
            <a:r>
              <a:rPr lang="en-US" altLang="ko-KR" sz="2000" i="1">
                <a:latin typeface="Times New Roman" panose="02020603050405020304" pitchFamily="18" charset="0"/>
              </a:rPr>
              <a:t>s</a:t>
            </a:r>
            <a:r>
              <a:rPr lang="ko-KR" altLang="en-US" sz="2000">
                <a:latin typeface="Times New Roman" panose="02020603050405020304" pitchFamily="18" charset="0"/>
              </a:rPr>
              <a:t>를 삭제하고</a:t>
            </a:r>
            <a:r>
              <a:rPr lang="en-US" altLang="ko-KR" sz="2000"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                </a:t>
            </a:r>
            <a:r>
              <a:rPr lang="en-US" altLang="ko-KR" sz="2000" i="1">
                <a:latin typeface="Times New Roman" panose="02020603050405020304" pitchFamily="18" charset="0"/>
              </a:rPr>
              <a:t>s</a:t>
            </a:r>
            <a:r>
              <a:rPr lang="ko-KR" altLang="en-US" sz="2000">
                <a:latin typeface="Times New Roman" panose="02020603050405020304" pitchFamily="18" charset="0"/>
              </a:rPr>
              <a:t>를 </a:t>
            </a:r>
            <a:r>
              <a:rPr lang="en-US" altLang="ko-KR" sz="2000" i="1">
                <a:latin typeface="Times New Roman" panose="02020603050405020304" pitchFamily="18" charset="0"/>
              </a:rPr>
              <a:t>r </a:t>
            </a:r>
            <a:r>
              <a:rPr lang="ko-KR" altLang="en-US" sz="2000">
                <a:latin typeface="Times New Roman" panose="02020603050405020304" pitchFamily="18" charset="0"/>
              </a:rPr>
              <a:t>자리에 놓는다</a:t>
            </a:r>
            <a:r>
              <a:rPr lang="en-US" altLang="ko-KR" sz="2000"/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} </a:t>
            </a:r>
            <a:endParaRPr lang="ko-KR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76700" y="438150"/>
            <a:ext cx="5010150" cy="790575"/>
          </a:xfrm>
        </p:spPr>
        <p:txBody>
          <a:bodyPr/>
          <a:lstStyle/>
          <a:p>
            <a:r>
              <a:rPr lang="ko-KR" altLang="en-US" sz="2800"/>
              <a:t>이진검색트리에서의 삭제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695450"/>
            <a:ext cx="7772400" cy="48164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treeDelete(t, r, p) </a:t>
            </a:r>
            <a:endParaRPr lang="ko-KR" altLang="en-US" sz="1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{ </a:t>
            </a:r>
            <a:endParaRPr lang="ko-KR" altLang="en-US" sz="1400" b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	if</a:t>
            </a:r>
            <a:r>
              <a:rPr lang="en-US" altLang="ko-KR" sz="1400">
                <a:latin typeface="Times New Roman" panose="02020603050405020304" pitchFamily="18" charset="0"/>
              </a:rPr>
              <a:t> (r = t) 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1400" b="1">
                <a:latin typeface="Times New Roman" panose="02020603050405020304" pitchFamily="18" charset="0"/>
              </a:rPr>
              <a:t> </a:t>
            </a:r>
            <a:r>
              <a:rPr lang="en-US" altLang="ko-KR" sz="1400">
                <a:latin typeface="Times New Roman" panose="02020603050405020304" pitchFamily="18" charset="0"/>
              </a:rPr>
              <a:t>root ←</a:t>
            </a:r>
            <a:r>
              <a:rPr lang="en-US" altLang="ko-KR" sz="1400" b="1">
                <a:latin typeface="Times New Roman" panose="02020603050405020304" pitchFamily="18" charset="0"/>
              </a:rPr>
              <a:t> </a:t>
            </a:r>
            <a:r>
              <a:rPr lang="en-US" altLang="ko-KR" sz="1400">
                <a:latin typeface="Times New Roman" panose="02020603050405020304" pitchFamily="18" charset="0"/>
              </a:rPr>
              <a:t>deleteNode(t);</a:t>
            </a:r>
            <a:r>
              <a:rPr lang="en-US" altLang="ko-KR" sz="1400" b="1">
                <a:latin typeface="Times New Roman" panose="02020603050405020304" pitchFamily="18" charset="0"/>
              </a:rPr>
              <a:t>     	</a:t>
            </a:r>
            <a:r>
              <a:rPr lang="en-US" altLang="ko-KR" sz="1400">
                <a:latin typeface="Times New Roman" panose="02020603050405020304" pitchFamily="18" charset="0"/>
              </a:rPr>
              <a:t>▷ r</a:t>
            </a:r>
            <a:r>
              <a:rPr lang="ko-KR" altLang="en-US" sz="1400">
                <a:latin typeface="Times New Roman" panose="02020603050405020304" pitchFamily="18" charset="0"/>
              </a:rPr>
              <a:t>이 루트 노드인 경우 </a:t>
            </a:r>
            <a:r>
              <a:rPr lang="en-US" altLang="ko-KR" sz="1400" b="1">
                <a:latin typeface="Times New Roman" panose="02020603050405020304" pitchFamily="18" charset="0"/>
              </a:rPr>
              <a:t>   </a:t>
            </a:r>
            <a:r>
              <a:rPr lang="en-US" altLang="ko-KR" sz="14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	else</a:t>
            </a:r>
            <a:r>
              <a:rPr lang="en-US" altLang="ko-KR" sz="1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</a:rPr>
              <a:t> (r = left[p]) 			▷ r</a:t>
            </a:r>
            <a:r>
              <a:rPr lang="ko-KR" altLang="en-US" sz="1400">
                <a:latin typeface="Times New Roman" panose="02020603050405020304" pitchFamily="18" charset="0"/>
              </a:rPr>
              <a:t>이 루트가 아닌 경우</a:t>
            </a:r>
            <a:endParaRPr lang="en-US" altLang="ko-KR" sz="1400" b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		then</a:t>
            </a:r>
            <a:r>
              <a:rPr lang="en-US" altLang="ko-KR" sz="1400">
                <a:latin typeface="Times New Roman" panose="02020603050405020304" pitchFamily="18" charset="0"/>
              </a:rPr>
              <a:t> left[p] ←</a:t>
            </a:r>
            <a:r>
              <a:rPr lang="en-US" altLang="ko-KR" sz="1400" b="1">
                <a:latin typeface="Times New Roman" panose="02020603050405020304" pitchFamily="18" charset="0"/>
              </a:rPr>
              <a:t> </a:t>
            </a:r>
            <a:r>
              <a:rPr lang="en-US" altLang="ko-KR" sz="1400">
                <a:latin typeface="Times New Roman" panose="02020603050405020304" pitchFamily="18" charset="0"/>
              </a:rPr>
              <a:t>deleteNode(r); 		▷ r</a:t>
            </a:r>
            <a:r>
              <a:rPr lang="ko-KR" altLang="en-US" sz="1400">
                <a:latin typeface="Times New Roman" panose="02020603050405020304" pitchFamily="18" charset="0"/>
              </a:rPr>
              <a:t>이 </a:t>
            </a:r>
            <a:r>
              <a:rPr lang="en-US" altLang="ko-KR" sz="1400">
                <a:latin typeface="Times New Roman" panose="02020603050405020304" pitchFamily="18" charset="0"/>
              </a:rPr>
              <a:t>p</a:t>
            </a:r>
            <a:r>
              <a:rPr lang="ko-KR" altLang="en-US" sz="1400">
                <a:latin typeface="Times New Roman" panose="02020603050405020304" pitchFamily="18" charset="0"/>
              </a:rPr>
              <a:t>의 왼쪽 자식 </a:t>
            </a:r>
            <a:endParaRPr lang="ko-KR" altLang="en-US" sz="1400" b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		else</a:t>
            </a:r>
            <a:r>
              <a:rPr lang="en-US" altLang="ko-KR" sz="1400">
                <a:latin typeface="Times New Roman" panose="02020603050405020304" pitchFamily="18" charset="0"/>
              </a:rPr>
              <a:t> right[p] ←</a:t>
            </a:r>
            <a:r>
              <a:rPr lang="en-US" altLang="ko-KR" sz="1400" b="1">
                <a:latin typeface="Times New Roman" panose="02020603050405020304" pitchFamily="18" charset="0"/>
              </a:rPr>
              <a:t> </a:t>
            </a:r>
            <a:r>
              <a:rPr lang="en-US" altLang="ko-KR" sz="1400">
                <a:latin typeface="Times New Roman" panose="02020603050405020304" pitchFamily="18" charset="0"/>
              </a:rPr>
              <a:t>deleteNode(r); 		▷ r</a:t>
            </a:r>
            <a:r>
              <a:rPr lang="ko-KR" altLang="en-US" sz="1400">
                <a:latin typeface="Times New Roman" panose="02020603050405020304" pitchFamily="18" charset="0"/>
              </a:rPr>
              <a:t>이 </a:t>
            </a:r>
            <a:r>
              <a:rPr lang="en-US" altLang="ko-KR" sz="1400">
                <a:latin typeface="Times New Roman" panose="02020603050405020304" pitchFamily="18" charset="0"/>
              </a:rPr>
              <a:t>p</a:t>
            </a:r>
            <a:r>
              <a:rPr lang="ko-KR" altLang="en-US" sz="1400">
                <a:latin typeface="Times New Roman" panose="02020603050405020304" pitchFamily="18" charset="0"/>
              </a:rPr>
              <a:t>의 오른쪽 자식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deleteNode(r)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{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        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1400">
                <a:latin typeface="Times New Roman" panose="02020603050405020304" pitchFamily="18" charset="0"/>
              </a:rPr>
              <a:t> (left[r] = right[r] = NIL) 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1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1400" b="1">
                <a:latin typeface="Times New Roman" panose="02020603050405020304" pitchFamily="18" charset="0"/>
              </a:rPr>
              <a:t> </a:t>
            </a:r>
            <a:r>
              <a:rPr lang="en-US" altLang="ko-KR" sz="1400">
                <a:latin typeface="Times New Roman" panose="02020603050405020304" pitchFamily="18" charset="0"/>
              </a:rPr>
              <a:t>NIL;			▷ Case 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        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else if</a:t>
            </a:r>
            <a:r>
              <a:rPr lang="en-US" altLang="ko-KR" sz="1400" b="1">
                <a:latin typeface="Times New Roman" panose="02020603050405020304" pitchFamily="18" charset="0"/>
              </a:rPr>
              <a:t> </a:t>
            </a:r>
            <a:r>
              <a:rPr lang="en-US" altLang="ko-KR" sz="1400">
                <a:latin typeface="Times New Roman" panose="02020603050405020304" pitchFamily="18" charset="0"/>
              </a:rPr>
              <a:t>(left[r] = NIL and right[r] ≠ NIL) 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1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</a:rPr>
              <a:t> right[r];	▷ Case 2-1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        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else if</a:t>
            </a:r>
            <a:r>
              <a:rPr lang="en-US" altLang="ko-KR" sz="1400">
                <a:latin typeface="Times New Roman" panose="02020603050405020304" pitchFamily="18" charset="0"/>
              </a:rPr>
              <a:t> (left[r] ≠ NIL and right[r] = NIL) 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1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ko-KR" sz="1400">
                <a:latin typeface="Times New Roman" panose="02020603050405020304" pitchFamily="18" charset="0"/>
              </a:rPr>
              <a:t> left[r];	▷ Case 2-2 </a:t>
            </a:r>
            <a:endParaRPr lang="en-US" altLang="ko-KR" sz="1400" b="1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>
                <a:latin typeface="Times New Roman" panose="02020603050405020304" pitchFamily="18" charset="0"/>
              </a:rPr>
              <a:t>        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ko-KR" sz="1400">
                <a:latin typeface="Times New Roman" panose="02020603050405020304" pitchFamily="18" charset="0"/>
              </a:rPr>
              <a:t> {						▷ Case 3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		s ← right[r];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		while </a:t>
            </a:r>
            <a:r>
              <a:rPr lang="en-US" altLang="ko-KR" sz="1400">
                <a:latin typeface="Times New Roman" panose="02020603050405020304" pitchFamily="18" charset="0"/>
              </a:rPr>
              <a:t>(left[s] ≠ NIL)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		      	{parent ← s;  s ← left[s];}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		key[r] ← key[s];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		if </a:t>
            </a:r>
            <a:r>
              <a:rPr lang="en-US" altLang="ko-KR" sz="1400">
                <a:latin typeface="Times New Roman" panose="02020603050405020304" pitchFamily="18" charset="0"/>
              </a:rPr>
              <a:t>(s = right[r]) </a:t>
            </a: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ko-KR" sz="1400">
                <a:latin typeface="Times New Roman" panose="02020603050405020304" pitchFamily="18" charset="0"/>
              </a:rPr>
              <a:t> right[r] ← right[s];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			   else</a:t>
            </a:r>
            <a:r>
              <a:rPr lang="en-US" altLang="ko-KR" sz="1400">
                <a:latin typeface="Times New Roman" panose="02020603050405020304" pitchFamily="18" charset="0"/>
              </a:rPr>
              <a:t> left[parent] ← right[s];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>
                <a:solidFill>
                  <a:srgbClr val="0000FF"/>
                </a:solidFill>
                <a:latin typeface="Times New Roman" panose="02020603050405020304" pitchFamily="18" charset="0"/>
              </a:rPr>
              <a:t>		return</a:t>
            </a:r>
            <a:r>
              <a:rPr lang="en-US" altLang="ko-KR" sz="1400">
                <a:latin typeface="Times New Roman" panose="02020603050405020304" pitchFamily="18" charset="0"/>
              </a:rPr>
              <a:t> r;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        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} </a:t>
            </a:r>
            <a:endParaRPr lang="ko-KR" altLang="en-US" sz="1400">
              <a:latin typeface="Times New Roman" panose="02020603050405020304" pitchFamily="18" charset="0"/>
            </a:endParaRPr>
          </a:p>
        </p:txBody>
      </p:sp>
      <p:sp>
        <p:nvSpPr>
          <p:cNvPr id="706565" name="Text Box 5"/>
          <p:cNvSpPr txBox="1">
            <a:spLocks noChangeArrowheads="1"/>
          </p:cNvSpPr>
          <p:nvPr/>
        </p:nvSpPr>
        <p:spPr bwMode="auto">
          <a:xfrm>
            <a:off x="6543675" y="1255713"/>
            <a:ext cx="23209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: 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트리의 루트 노드</a:t>
            </a:r>
          </a:p>
          <a:p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en-US" altLang="ko-KR" sz="1600">
                <a:ea typeface="굴림" panose="020B0600000101010101" pitchFamily="50" charset="-127"/>
              </a:rPr>
              <a:t>: </a:t>
            </a:r>
            <a:r>
              <a:rPr lang="ko-KR" altLang="en-US" sz="1600">
                <a:ea typeface="굴림" panose="020B0600000101010101" pitchFamily="50" charset="-127"/>
              </a:rPr>
              <a:t>삭제하고자 하는 노드</a:t>
            </a:r>
          </a:p>
          <a:p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lang="en-US" altLang="ko-KR" sz="1600">
                <a:ea typeface="굴림" panose="020B0600000101010101" pitchFamily="50" charset="-127"/>
              </a:rPr>
              <a:t>: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ko-KR" altLang="en-US" sz="1600">
                <a:ea typeface="굴림" panose="020B0600000101010101" pitchFamily="50" charset="-127"/>
              </a:rPr>
              <a:t>의 부모 노드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390" name="Group 62"/>
          <p:cNvGrpSpPr>
            <a:grpSpLocks/>
          </p:cNvGrpSpPr>
          <p:nvPr/>
        </p:nvGrpSpPr>
        <p:grpSpPr bwMode="auto">
          <a:xfrm>
            <a:off x="846138" y="1395413"/>
            <a:ext cx="6958012" cy="5157787"/>
            <a:chOff x="149" y="711"/>
            <a:chExt cx="4851" cy="3526"/>
          </a:xfrm>
        </p:grpSpPr>
        <p:sp>
          <p:nvSpPr>
            <p:cNvPr id="611330" name="Oval 2"/>
            <p:cNvSpPr>
              <a:spLocks noChangeArrowheads="1"/>
            </p:cNvSpPr>
            <p:nvPr/>
          </p:nvSpPr>
          <p:spPr bwMode="auto">
            <a:xfrm>
              <a:off x="1211" y="71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55</a:t>
              </a:r>
            </a:p>
          </p:txBody>
        </p:sp>
        <p:sp>
          <p:nvSpPr>
            <p:cNvPr id="611331" name="Oval 3"/>
            <p:cNvSpPr>
              <a:spLocks noChangeArrowheads="1"/>
            </p:cNvSpPr>
            <p:nvPr/>
          </p:nvSpPr>
          <p:spPr bwMode="auto">
            <a:xfrm>
              <a:off x="1065" y="1554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28</a:t>
              </a:r>
            </a:p>
          </p:txBody>
        </p:sp>
        <p:sp>
          <p:nvSpPr>
            <p:cNvPr id="611332" name="Oval 4"/>
            <p:cNvSpPr>
              <a:spLocks noChangeArrowheads="1"/>
            </p:cNvSpPr>
            <p:nvPr/>
          </p:nvSpPr>
          <p:spPr bwMode="auto">
            <a:xfrm>
              <a:off x="439" y="1551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611333" name="Oval 5"/>
            <p:cNvSpPr>
              <a:spLocks noChangeArrowheads="1"/>
            </p:cNvSpPr>
            <p:nvPr/>
          </p:nvSpPr>
          <p:spPr bwMode="auto">
            <a:xfrm>
              <a:off x="1816" y="110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60</a:t>
              </a:r>
            </a:p>
          </p:txBody>
        </p:sp>
        <p:sp>
          <p:nvSpPr>
            <p:cNvPr id="611334" name="Oval 6"/>
            <p:cNvSpPr>
              <a:spLocks noChangeArrowheads="1"/>
            </p:cNvSpPr>
            <p:nvPr/>
          </p:nvSpPr>
          <p:spPr bwMode="auto">
            <a:xfrm>
              <a:off x="730" y="111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611335" name="Oval 7"/>
            <p:cNvSpPr>
              <a:spLocks noChangeArrowheads="1"/>
            </p:cNvSpPr>
            <p:nvPr/>
          </p:nvSpPr>
          <p:spPr bwMode="auto">
            <a:xfrm>
              <a:off x="2102" y="155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90</a:t>
              </a:r>
            </a:p>
          </p:txBody>
        </p:sp>
        <p:sp>
          <p:nvSpPr>
            <p:cNvPr id="611336" name="Oval 8"/>
            <p:cNvSpPr>
              <a:spLocks noChangeArrowheads="1"/>
            </p:cNvSpPr>
            <p:nvPr/>
          </p:nvSpPr>
          <p:spPr bwMode="auto">
            <a:xfrm>
              <a:off x="1706" y="2414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48</a:t>
              </a:r>
            </a:p>
          </p:txBody>
        </p:sp>
        <p:sp>
          <p:nvSpPr>
            <p:cNvPr id="611337" name="Oval 9"/>
            <p:cNvSpPr>
              <a:spLocks noChangeArrowheads="1"/>
            </p:cNvSpPr>
            <p:nvPr/>
          </p:nvSpPr>
          <p:spPr bwMode="auto">
            <a:xfrm>
              <a:off x="1380" y="1979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611338" name="Oval 10"/>
            <p:cNvSpPr>
              <a:spLocks noChangeArrowheads="1"/>
            </p:cNvSpPr>
            <p:nvPr/>
          </p:nvSpPr>
          <p:spPr bwMode="auto">
            <a:xfrm>
              <a:off x="779" y="1979"/>
              <a:ext cx="224" cy="21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611339" name="Oval 11"/>
            <p:cNvSpPr>
              <a:spLocks noChangeArrowheads="1"/>
            </p:cNvSpPr>
            <p:nvPr/>
          </p:nvSpPr>
          <p:spPr bwMode="auto">
            <a:xfrm>
              <a:off x="1501" y="2830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38</a:t>
              </a:r>
            </a:p>
          </p:txBody>
        </p:sp>
        <p:sp>
          <p:nvSpPr>
            <p:cNvPr id="611340" name="Oval 12"/>
            <p:cNvSpPr>
              <a:spLocks noChangeArrowheads="1"/>
            </p:cNvSpPr>
            <p:nvPr/>
          </p:nvSpPr>
          <p:spPr bwMode="auto">
            <a:xfrm>
              <a:off x="149" y="1980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611341" name="Oval 13"/>
            <p:cNvSpPr>
              <a:spLocks noChangeArrowheads="1"/>
            </p:cNvSpPr>
            <p:nvPr/>
          </p:nvSpPr>
          <p:spPr bwMode="auto">
            <a:xfrm>
              <a:off x="1941" y="2827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611342" name="Line 14"/>
            <p:cNvSpPr>
              <a:spLocks noChangeShapeType="1"/>
            </p:cNvSpPr>
            <p:nvPr/>
          </p:nvSpPr>
          <p:spPr bwMode="auto">
            <a:xfrm flipH="1">
              <a:off x="914" y="891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43" name="Line 15"/>
            <p:cNvSpPr>
              <a:spLocks noChangeShapeType="1"/>
            </p:cNvSpPr>
            <p:nvPr/>
          </p:nvSpPr>
          <p:spPr bwMode="auto">
            <a:xfrm>
              <a:off x="1549" y="2177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44" name="Line 16"/>
            <p:cNvSpPr>
              <a:spLocks noChangeShapeType="1"/>
            </p:cNvSpPr>
            <p:nvPr/>
          </p:nvSpPr>
          <p:spPr bwMode="auto">
            <a:xfrm flipH="1">
              <a:off x="1651" y="2617"/>
              <a:ext cx="119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45" name="Line 17"/>
            <p:cNvSpPr>
              <a:spLocks noChangeShapeType="1"/>
            </p:cNvSpPr>
            <p:nvPr/>
          </p:nvSpPr>
          <p:spPr bwMode="auto">
            <a:xfrm>
              <a:off x="1872" y="2620"/>
              <a:ext cx="134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46" name="Line 18"/>
            <p:cNvSpPr>
              <a:spLocks noChangeShapeType="1"/>
            </p:cNvSpPr>
            <p:nvPr/>
          </p:nvSpPr>
          <p:spPr bwMode="auto">
            <a:xfrm flipH="1">
              <a:off x="599" y="1306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47" name="Line 19"/>
            <p:cNvSpPr>
              <a:spLocks noChangeShapeType="1"/>
            </p:cNvSpPr>
            <p:nvPr/>
          </p:nvSpPr>
          <p:spPr bwMode="auto">
            <a:xfrm flipH="1">
              <a:off x="935" y="1752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48" name="Line 20"/>
            <p:cNvSpPr>
              <a:spLocks noChangeShapeType="1"/>
            </p:cNvSpPr>
            <p:nvPr/>
          </p:nvSpPr>
          <p:spPr bwMode="auto">
            <a:xfrm>
              <a:off x="1236" y="1754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49" name="Line 21"/>
            <p:cNvSpPr>
              <a:spLocks noChangeShapeType="1"/>
            </p:cNvSpPr>
            <p:nvPr/>
          </p:nvSpPr>
          <p:spPr bwMode="auto">
            <a:xfrm flipH="1">
              <a:off x="319" y="1755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50" name="Line 22"/>
            <p:cNvSpPr>
              <a:spLocks noChangeShapeType="1"/>
            </p:cNvSpPr>
            <p:nvPr/>
          </p:nvSpPr>
          <p:spPr bwMode="auto">
            <a:xfrm>
              <a:off x="1413" y="883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51" name="Line 23"/>
            <p:cNvSpPr>
              <a:spLocks noChangeShapeType="1"/>
            </p:cNvSpPr>
            <p:nvPr/>
          </p:nvSpPr>
          <p:spPr bwMode="auto">
            <a:xfrm>
              <a:off x="1980" y="1310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52" name="Line 24"/>
            <p:cNvSpPr>
              <a:spLocks noChangeShapeType="1"/>
            </p:cNvSpPr>
            <p:nvPr/>
          </p:nvSpPr>
          <p:spPr bwMode="auto">
            <a:xfrm>
              <a:off x="904" y="1306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53" name="Text Box 25"/>
            <p:cNvSpPr txBox="1">
              <a:spLocks noChangeArrowheads="1"/>
            </p:cNvSpPr>
            <p:nvPr/>
          </p:nvSpPr>
          <p:spPr bwMode="auto">
            <a:xfrm>
              <a:off x="694" y="1837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742" y="4007"/>
              <a:ext cx="133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(a)  </a:t>
              </a:r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r>
                <a:rPr kumimoji="1" lang="ko-KR" altLang="en-US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의 자식이 없음</a:t>
              </a:r>
              <a:endPara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1355" name="Text Box 27"/>
            <p:cNvSpPr txBox="1">
              <a:spLocks noChangeArrowheads="1"/>
            </p:cNvSpPr>
            <p:nvPr/>
          </p:nvSpPr>
          <p:spPr bwMode="auto">
            <a:xfrm>
              <a:off x="3164" y="3991"/>
              <a:ext cx="158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(b) </a:t>
              </a:r>
              <a:r>
                <a:rPr kumimoji="1" lang="ko-KR" altLang="en-US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단순히 </a:t>
              </a:r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r>
                <a:rPr kumimoji="1" lang="ko-KR" altLang="en-US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을 제거한다</a:t>
              </a:r>
            </a:p>
          </p:txBody>
        </p: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1497" y="374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36</a:t>
              </a:r>
            </a:p>
          </p:txBody>
        </p:sp>
        <p:sp>
          <p:nvSpPr>
            <p:cNvPr id="611357" name="Oval 29"/>
            <p:cNvSpPr>
              <a:spLocks noChangeArrowheads="1"/>
            </p:cNvSpPr>
            <p:nvPr/>
          </p:nvSpPr>
          <p:spPr bwMode="auto">
            <a:xfrm>
              <a:off x="1117" y="3742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32</a:t>
              </a:r>
            </a:p>
          </p:txBody>
        </p:sp>
        <p:sp>
          <p:nvSpPr>
            <p:cNvPr id="611358" name="Oval 30"/>
            <p:cNvSpPr>
              <a:spLocks noChangeArrowheads="1"/>
            </p:cNvSpPr>
            <p:nvPr/>
          </p:nvSpPr>
          <p:spPr bwMode="auto">
            <a:xfrm>
              <a:off x="1312" y="330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33</a:t>
              </a:r>
            </a:p>
          </p:txBody>
        </p:sp>
        <p:sp>
          <p:nvSpPr>
            <p:cNvPr id="611359" name="Line 31"/>
            <p:cNvSpPr>
              <a:spLocks noChangeShapeType="1"/>
            </p:cNvSpPr>
            <p:nvPr/>
          </p:nvSpPr>
          <p:spPr bwMode="auto">
            <a:xfrm flipH="1">
              <a:off x="1271" y="3509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60" name="Line 32"/>
            <p:cNvSpPr>
              <a:spLocks noChangeShapeType="1"/>
            </p:cNvSpPr>
            <p:nvPr/>
          </p:nvSpPr>
          <p:spPr bwMode="auto">
            <a:xfrm>
              <a:off x="1462" y="3509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61" name="Line 33"/>
            <p:cNvSpPr>
              <a:spLocks noChangeShapeType="1"/>
            </p:cNvSpPr>
            <p:nvPr/>
          </p:nvSpPr>
          <p:spPr bwMode="auto">
            <a:xfrm flipH="1">
              <a:off x="1460" y="3039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62" name="Oval 34"/>
            <p:cNvSpPr>
              <a:spLocks noChangeArrowheads="1"/>
            </p:cNvSpPr>
            <p:nvPr/>
          </p:nvSpPr>
          <p:spPr bwMode="auto">
            <a:xfrm>
              <a:off x="3885" y="72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55</a:t>
              </a:r>
            </a:p>
          </p:txBody>
        </p:sp>
        <p:sp>
          <p:nvSpPr>
            <p:cNvPr id="611363" name="Oval 35"/>
            <p:cNvSpPr>
              <a:spLocks noChangeArrowheads="1"/>
            </p:cNvSpPr>
            <p:nvPr/>
          </p:nvSpPr>
          <p:spPr bwMode="auto">
            <a:xfrm>
              <a:off x="3739" y="1564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28</a:t>
              </a:r>
            </a:p>
          </p:txBody>
        </p:sp>
        <p:sp>
          <p:nvSpPr>
            <p:cNvPr id="611364" name="Oval 36"/>
            <p:cNvSpPr>
              <a:spLocks noChangeArrowheads="1"/>
            </p:cNvSpPr>
            <p:nvPr/>
          </p:nvSpPr>
          <p:spPr bwMode="auto">
            <a:xfrm>
              <a:off x="3113" y="1561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611365" name="Oval 37"/>
            <p:cNvSpPr>
              <a:spLocks noChangeArrowheads="1"/>
            </p:cNvSpPr>
            <p:nvPr/>
          </p:nvSpPr>
          <p:spPr bwMode="auto">
            <a:xfrm>
              <a:off x="4490" y="111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60</a:t>
              </a:r>
            </a:p>
          </p:txBody>
        </p:sp>
        <p:sp>
          <p:nvSpPr>
            <p:cNvPr id="611366" name="Oval 38"/>
            <p:cNvSpPr>
              <a:spLocks noChangeArrowheads="1"/>
            </p:cNvSpPr>
            <p:nvPr/>
          </p:nvSpPr>
          <p:spPr bwMode="auto">
            <a:xfrm>
              <a:off x="3404" y="112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611367" name="Oval 39"/>
            <p:cNvSpPr>
              <a:spLocks noChangeArrowheads="1"/>
            </p:cNvSpPr>
            <p:nvPr/>
          </p:nvSpPr>
          <p:spPr bwMode="auto">
            <a:xfrm>
              <a:off x="4776" y="156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90</a:t>
              </a:r>
            </a:p>
          </p:txBody>
        </p:sp>
        <p:sp>
          <p:nvSpPr>
            <p:cNvPr id="611368" name="Oval 40"/>
            <p:cNvSpPr>
              <a:spLocks noChangeArrowheads="1"/>
            </p:cNvSpPr>
            <p:nvPr/>
          </p:nvSpPr>
          <p:spPr bwMode="auto">
            <a:xfrm>
              <a:off x="4380" y="2424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48</a:t>
              </a:r>
            </a:p>
          </p:txBody>
        </p:sp>
        <p:sp>
          <p:nvSpPr>
            <p:cNvPr id="611369" name="Oval 41"/>
            <p:cNvSpPr>
              <a:spLocks noChangeArrowheads="1"/>
            </p:cNvSpPr>
            <p:nvPr/>
          </p:nvSpPr>
          <p:spPr bwMode="auto">
            <a:xfrm>
              <a:off x="4054" y="1989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611370" name="Oval 42"/>
            <p:cNvSpPr>
              <a:spLocks noChangeArrowheads="1"/>
            </p:cNvSpPr>
            <p:nvPr/>
          </p:nvSpPr>
          <p:spPr bwMode="auto">
            <a:xfrm>
              <a:off x="4175" y="2840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38</a:t>
              </a:r>
            </a:p>
          </p:txBody>
        </p:sp>
        <p:sp>
          <p:nvSpPr>
            <p:cNvPr id="611371" name="Oval 43"/>
            <p:cNvSpPr>
              <a:spLocks noChangeArrowheads="1"/>
            </p:cNvSpPr>
            <p:nvPr/>
          </p:nvSpPr>
          <p:spPr bwMode="auto">
            <a:xfrm>
              <a:off x="2823" y="1990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611372" name="Oval 44"/>
            <p:cNvSpPr>
              <a:spLocks noChangeArrowheads="1"/>
            </p:cNvSpPr>
            <p:nvPr/>
          </p:nvSpPr>
          <p:spPr bwMode="auto">
            <a:xfrm>
              <a:off x="4615" y="2837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611373" name="Line 45"/>
            <p:cNvSpPr>
              <a:spLocks noChangeShapeType="1"/>
            </p:cNvSpPr>
            <p:nvPr/>
          </p:nvSpPr>
          <p:spPr bwMode="auto">
            <a:xfrm flipH="1">
              <a:off x="3588" y="901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74" name="Line 46"/>
            <p:cNvSpPr>
              <a:spLocks noChangeShapeType="1"/>
            </p:cNvSpPr>
            <p:nvPr/>
          </p:nvSpPr>
          <p:spPr bwMode="auto">
            <a:xfrm>
              <a:off x="4223" y="2187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75" name="Line 47"/>
            <p:cNvSpPr>
              <a:spLocks noChangeShapeType="1"/>
            </p:cNvSpPr>
            <p:nvPr/>
          </p:nvSpPr>
          <p:spPr bwMode="auto">
            <a:xfrm flipH="1">
              <a:off x="4325" y="2627"/>
              <a:ext cx="119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76" name="Line 48"/>
            <p:cNvSpPr>
              <a:spLocks noChangeShapeType="1"/>
            </p:cNvSpPr>
            <p:nvPr/>
          </p:nvSpPr>
          <p:spPr bwMode="auto">
            <a:xfrm>
              <a:off x="4546" y="2630"/>
              <a:ext cx="134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77" name="Line 49"/>
            <p:cNvSpPr>
              <a:spLocks noChangeShapeType="1"/>
            </p:cNvSpPr>
            <p:nvPr/>
          </p:nvSpPr>
          <p:spPr bwMode="auto">
            <a:xfrm flipH="1">
              <a:off x="3273" y="1316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78" name="Line 50"/>
            <p:cNvSpPr>
              <a:spLocks noChangeShapeType="1"/>
            </p:cNvSpPr>
            <p:nvPr/>
          </p:nvSpPr>
          <p:spPr bwMode="auto">
            <a:xfrm>
              <a:off x="3910" y="1764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79" name="Line 51"/>
            <p:cNvSpPr>
              <a:spLocks noChangeShapeType="1"/>
            </p:cNvSpPr>
            <p:nvPr/>
          </p:nvSpPr>
          <p:spPr bwMode="auto">
            <a:xfrm flipH="1">
              <a:off x="2993" y="1765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80" name="Line 52"/>
            <p:cNvSpPr>
              <a:spLocks noChangeShapeType="1"/>
            </p:cNvSpPr>
            <p:nvPr/>
          </p:nvSpPr>
          <p:spPr bwMode="auto">
            <a:xfrm>
              <a:off x="4087" y="893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81" name="Line 53"/>
            <p:cNvSpPr>
              <a:spLocks noChangeShapeType="1"/>
            </p:cNvSpPr>
            <p:nvPr/>
          </p:nvSpPr>
          <p:spPr bwMode="auto">
            <a:xfrm>
              <a:off x="4654" y="1320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82" name="Line 54"/>
            <p:cNvSpPr>
              <a:spLocks noChangeShapeType="1"/>
            </p:cNvSpPr>
            <p:nvPr/>
          </p:nvSpPr>
          <p:spPr bwMode="auto">
            <a:xfrm>
              <a:off x="3578" y="1316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83" name="Oval 55"/>
            <p:cNvSpPr>
              <a:spLocks noChangeArrowheads="1"/>
            </p:cNvSpPr>
            <p:nvPr/>
          </p:nvSpPr>
          <p:spPr bwMode="auto">
            <a:xfrm>
              <a:off x="4171" y="375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36</a:t>
              </a:r>
            </a:p>
          </p:txBody>
        </p:sp>
        <p:sp>
          <p:nvSpPr>
            <p:cNvPr id="611384" name="Oval 56"/>
            <p:cNvSpPr>
              <a:spLocks noChangeArrowheads="1"/>
            </p:cNvSpPr>
            <p:nvPr/>
          </p:nvSpPr>
          <p:spPr bwMode="auto">
            <a:xfrm>
              <a:off x="3791" y="3752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32</a:t>
              </a:r>
            </a:p>
          </p:txBody>
        </p:sp>
        <p:sp>
          <p:nvSpPr>
            <p:cNvPr id="611385" name="Oval 57"/>
            <p:cNvSpPr>
              <a:spLocks noChangeArrowheads="1"/>
            </p:cNvSpPr>
            <p:nvPr/>
          </p:nvSpPr>
          <p:spPr bwMode="auto">
            <a:xfrm>
              <a:off x="3986" y="331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33</a:t>
              </a:r>
            </a:p>
          </p:txBody>
        </p:sp>
        <p:sp>
          <p:nvSpPr>
            <p:cNvPr id="611386" name="Line 58"/>
            <p:cNvSpPr>
              <a:spLocks noChangeShapeType="1"/>
            </p:cNvSpPr>
            <p:nvPr/>
          </p:nvSpPr>
          <p:spPr bwMode="auto">
            <a:xfrm flipH="1">
              <a:off x="3945" y="3519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87" name="Line 59"/>
            <p:cNvSpPr>
              <a:spLocks noChangeShapeType="1"/>
            </p:cNvSpPr>
            <p:nvPr/>
          </p:nvSpPr>
          <p:spPr bwMode="auto">
            <a:xfrm>
              <a:off x="4136" y="3519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1388" name="Line 60"/>
            <p:cNvSpPr>
              <a:spLocks noChangeShapeType="1"/>
            </p:cNvSpPr>
            <p:nvPr/>
          </p:nvSpPr>
          <p:spPr bwMode="auto">
            <a:xfrm flipH="1">
              <a:off x="4134" y="3049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11389" name="Rectangle 61"/>
          <p:cNvSpPr>
            <a:spLocks noChangeArrowheads="1"/>
          </p:cNvSpPr>
          <p:nvPr/>
        </p:nvSpPr>
        <p:spPr bwMode="auto">
          <a:xfrm>
            <a:off x="5476875" y="438150"/>
            <a:ext cx="3609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/>
              <a:t>삭제의 예</a:t>
            </a:r>
            <a:r>
              <a:rPr lang="en-US" altLang="ko-KR" sz="2800"/>
              <a:t>: Case 1</a:t>
            </a:r>
            <a:endParaRPr lang="ko-KR" altLang="en-US" sz="2800"/>
          </a:p>
        </p:txBody>
      </p:sp>
      <p:sp>
        <p:nvSpPr>
          <p:cNvPr id="611391" name="AutoShape 63"/>
          <p:cNvSpPr>
            <a:spLocks noChangeArrowheads="1"/>
          </p:cNvSpPr>
          <p:nvPr/>
        </p:nvSpPr>
        <p:spPr bwMode="auto">
          <a:xfrm>
            <a:off x="4171950" y="2724150"/>
            <a:ext cx="457200" cy="200025"/>
          </a:xfrm>
          <a:prstGeom prst="rightArrow">
            <a:avLst>
              <a:gd name="adj1" fmla="val 50000"/>
              <a:gd name="adj2" fmla="val 57143"/>
            </a:avLst>
          </a:prstGeom>
          <a:solidFill>
            <a:schemeClr val="accent1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AutoShape 2"/>
          <p:cNvSpPr>
            <a:spLocks noChangeArrowheads="1"/>
          </p:cNvSpPr>
          <p:nvPr/>
        </p:nvSpPr>
        <p:spPr bwMode="auto">
          <a:xfrm>
            <a:off x="6630988" y="2981325"/>
            <a:ext cx="2522537" cy="2454275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03" name="AutoShape 3"/>
          <p:cNvSpPr>
            <a:spLocks noChangeArrowheads="1"/>
          </p:cNvSpPr>
          <p:nvPr/>
        </p:nvSpPr>
        <p:spPr bwMode="auto">
          <a:xfrm>
            <a:off x="885825" y="3560763"/>
            <a:ext cx="2520950" cy="2452687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04" name="Oval 4"/>
          <p:cNvSpPr>
            <a:spLocks noChangeArrowheads="1"/>
          </p:cNvSpPr>
          <p:nvPr/>
        </p:nvSpPr>
        <p:spPr bwMode="auto">
          <a:xfrm>
            <a:off x="1366838" y="1562100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55</a:t>
            </a:r>
          </a:p>
        </p:txBody>
      </p:sp>
      <p:sp>
        <p:nvSpPr>
          <p:cNvPr id="614405" name="Oval 5"/>
          <p:cNvSpPr>
            <a:spLocks noChangeArrowheads="1"/>
          </p:cNvSpPr>
          <p:nvPr/>
        </p:nvSpPr>
        <p:spPr bwMode="auto">
          <a:xfrm>
            <a:off x="1182688" y="2684463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614406" name="Oval 6"/>
          <p:cNvSpPr>
            <a:spLocks noChangeArrowheads="1"/>
          </p:cNvSpPr>
          <p:nvPr/>
        </p:nvSpPr>
        <p:spPr bwMode="auto">
          <a:xfrm>
            <a:off x="396875" y="2681288"/>
            <a:ext cx="280988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14407" name="Oval 7"/>
          <p:cNvSpPr>
            <a:spLocks noChangeArrowheads="1"/>
          </p:cNvSpPr>
          <p:nvPr/>
        </p:nvSpPr>
        <p:spPr bwMode="auto">
          <a:xfrm>
            <a:off x="2125663" y="2090738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614408" name="Oval 8"/>
          <p:cNvSpPr>
            <a:spLocks noChangeArrowheads="1"/>
          </p:cNvSpPr>
          <p:nvPr/>
        </p:nvSpPr>
        <p:spPr bwMode="auto">
          <a:xfrm>
            <a:off x="762000" y="2095500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614409" name="Oval 9"/>
          <p:cNvSpPr>
            <a:spLocks noChangeArrowheads="1"/>
          </p:cNvSpPr>
          <p:nvPr/>
        </p:nvSpPr>
        <p:spPr bwMode="auto">
          <a:xfrm>
            <a:off x="2484438" y="2681288"/>
            <a:ext cx="280987" cy="284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90</a:t>
            </a:r>
          </a:p>
        </p:txBody>
      </p:sp>
      <p:sp>
        <p:nvSpPr>
          <p:cNvPr id="614410" name="Oval 10"/>
          <p:cNvSpPr>
            <a:spLocks noChangeArrowheads="1"/>
          </p:cNvSpPr>
          <p:nvPr/>
        </p:nvSpPr>
        <p:spPr bwMode="auto">
          <a:xfrm>
            <a:off x="1987550" y="3830638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614411" name="Oval 11"/>
          <p:cNvSpPr>
            <a:spLocks noChangeArrowheads="1"/>
          </p:cNvSpPr>
          <p:nvPr/>
        </p:nvSpPr>
        <p:spPr bwMode="auto">
          <a:xfrm>
            <a:off x="1577975" y="3251200"/>
            <a:ext cx="282575" cy="2841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14412" name="Oval 12"/>
          <p:cNvSpPr>
            <a:spLocks noChangeArrowheads="1"/>
          </p:cNvSpPr>
          <p:nvPr/>
        </p:nvSpPr>
        <p:spPr bwMode="auto">
          <a:xfrm>
            <a:off x="823913" y="3251200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614413" name="Oval 13"/>
          <p:cNvSpPr>
            <a:spLocks noChangeArrowheads="1"/>
          </p:cNvSpPr>
          <p:nvPr/>
        </p:nvSpPr>
        <p:spPr bwMode="auto">
          <a:xfrm>
            <a:off x="1730375" y="4384675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614414" name="Oval 14"/>
          <p:cNvSpPr>
            <a:spLocks noChangeArrowheads="1"/>
          </p:cNvSpPr>
          <p:nvPr/>
        </p:nvSpPr>
        <p:spPr bwMode="auto">
          <a:xfrm>
            <a:off x="33338" y="3252788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14415" name="Oval 15"/>
          <p:cNvSpPr>
            <a:spLocks noChangeArrowheads="1"/>
          </p:cNvSpPr>
          <p:nvPr/>
        </p:nvSpPr>
        <p:spPr bwMode="auto">
          <a:xfrm>
            <a:off x="2282825" y="4379913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614416" name="Line 16"/>
          <p:cNvSpPr>
            <a:spLocks noChangeShapeType="1"/>
          </p:cNvSpPr>
          <p:nvPr/>
        </p:nvSpPr>
        <p:spPr bwMode="auto">
          <a:xfrm flipH="1">
            <a:off x="993775" y="1801813"/>
            <a:ext cx="401638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17" name="Line 17"/>
          <p:cNvSpPr>
            <a:spLocks noChangeShapeType="1"/>
          </p:cNvSpPr>
          <p:nvPr/>
        </p:nvSpPr>
        <p:spPr bwMode="auto">
          <a:xfrm>
            <a:off x="1790700" y="3514725"/>
            <a:ext cx="2571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18" name="Line 18"/>
          <p:cNvSpPr>
            <a:spLocks noChangeShapeType="1"/>
          </p:cNvSpPr>
          <p:nvPr/>
        </p:nvSpPr>
        <p:spPr bwMode="auto">
          <a:xfrm flipH="1">
            <a:off x="1919288" y="4100513"/>
            <a:ext cx="14922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19" name="Line 19"/>
          <p:cNvSpPr>
            <a:spLocks noChangeShapeType="1"/>
          </p:cNvSpPr>
          <p:nvPr/>
        </p:nvSpPr>
        <p:spPr bwMode="auto">
          <a:xfrm>
            <a:off x="2195513" y="4105275"/>
            <a:ext cx="16827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20" name="Line 20"/>
          <p:cNvSpPr>
            <a:spLocks noChangeShapeType="1"/>
          </p:cNvSpPr>
          <p:nvPr/>
        </p:nvSpPr>
        <p:spPr bwMode="auto">
          <a:xfrm flipH="1">
            <a:off x="598488" y="2354263"/>
            <a:ext cx="22225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21" name="Line 21"/>
          <p:cNvSpPr>
            <a:spLocks noChangeShapeType="1"/>
          </p:cNvSpPr>
          <p:nvPr/>
        </p:nvSpPr>
        <p:spPr bwMode="auto">
          <a:xfrm flipH="1">
            <a:off x="1020763" y="2947988"/>
            <a:ext cx="227012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22" name="Line 22"/>
          <p:cNvSpPr>
            <a:spLocks noChangeShapeType="1"/>
          </p:cNvSpPr>
          <p:nvPr/>
        </p:nvSpPr>
        <p:spPr bwMode="auto">
          <a:xfrm>
            <a:off x="1398588" y="2951163"/>
            <a:ext cx="2349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23" name="Line 23"/>
          <p:cNvSpPr>
            <a:spLocks noChangeShapeType="1"/>
          </p:cNvSpPr>
          <p:nvPr/>
        </p:nvSpPr>
        <p:spPr bwMode="auto">
          <a:xfrm flipH="1">
            <a:off x="246063" y="2952750"/>
            <a:ext cx="217487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24" name="Line 24"/>
          <p:cNvSpPr>
            <a:spLocks noChangeShapeType="1"/>
          </p:cNvSpPr>
          <p:nvPr/>
        </p:nvSpPr>
        <p:spPr bwMode="auto">
          <a:xfrm>
            <a:off x="1619250" y="1790700"/>
            <a:ext cx="530225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25" name="Line 25"/>
          <p:cNvSpPr>
            <a:spLocks noChangeShapeType="1"/>
          </p:cNvSpPr>
          <p:nvPr/>
        </p:nvSpPr>
        <p:spPr bwMode="auto">
          <a:xfrm>
            <a:off x="2332038" y="2359025"/>
            <a:ext cx="2206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26" name="Line 26"/>
          <p:cNvSpPr>
            <a:spLocks noChangeShapeType="1"/>
          </p:cNvSpPr>
          <p:nvPr/>
        </p:nvSpPr>
        <p:spPr bwMode="auto">
          <a:xfrm>
            <a:off x="981075" y="2354263"/>
            <a:ext cx="2667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27" name="Text Box 27"/>
          <p:cNvSpPr txBox="1">
            <a:spLocks noChangeArrowheads="1"/>
          </p:cNvSpPr>
          <p:nvPr/>
        </p:nvSpPr>
        <p:spPr bwMode="auto">
          <a:xfrm>
            <a:off x="1757363" y="308927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14428" name="Text Box 28"/>
          <p:cNvSpPr txBox="1">
            <a:spLocks noChangeArrowheads="1"/>
          </p:cNvSpPr>
          <p:nvPr/>
        </p:nvSpPr>
        <p:spPr bwMode="auto">
          <a:xfrm>
            <a:off x="777875" y="6242050"/>
            <a:ext cx="2051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(a)  </a:t>
            </a:r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kumimoji="1"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의 자식이 하나뿐임</a:t>
            </a:r>
          </a:p>
        </p:txBody>
      </p:sp>
      <p:sp>
        <p:nvSpPr>
          <p:cNvPr id="614429" name="Oval 29"/>
          <p:cNvSpPr>
            <a:spLocks noChangeArrowheads="1"/>
          </p:cNvSpPr>
          <p:nvPr/>
        </p:nvSpPr>
        <p:spPr bwMode="auto">
          <a:xfrm>
            <a:off x="7539038" y="1535113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55</a:t>
            </a:r>
          </a:p>
        </p:txBody>
      </p:sp>
      <p:sp>
        <p:nvSpPr>
          <p:cNvPr id="614430" name="Oval 30"/>
          <p:cNvSpPr>
            <a:spLocks noChangeArrowheads="1"/>
          </p:cNvSpPr>
          <p:nvPr/>
        </p:nvSpPr>
        <p:spPr bwMode="auto">
          <a:xfrm>
            <a:off x="7354888" y="2657475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614431" name="Oval 31"/>
          <p:cNvSpPr>
            <a:spLocks noChangeArrowheads="1"/>
          </p:cNvSpPr>
          <p:nvPr/>
        </p:nvSpPr>
        <p:spPr bwMode="auto">
          <a:xfrm>
            <a:off x="6569075" y="2654300"/>
            <a:ext cx="280988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14432" name="Oval 32"/>
          <p:cNvSpPr>
            <a:spLocks noChangeArrowheads="1"/>
          </p:cNvSpPr>
          <p:nvPr/>
        </p:nvSpPr>
        <p:spPr bwMode="auto">
          <a:xfrm>
            <a:off x="8297863" y="2063750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614433" name="Oval 33"/>
          <p:cNvSpPr>
            <a:spLocks noChangeArrowheads="1"/>
          </p:cNvSpPr>
          <p:nvPr/>
        </p:nvSpPr>
        <p:spPr bwMode="auto">
          <a:xfrm>
            <a:off x="6934200" y="2070100"/>
            <a:ext cx="282575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614434" name="Oval 34"/>
          <p:cNvSpPr>
            <a:spLocks noChangeArrowheads="1"/>
          </p:cNvSpPr>
          <p:nvPr/>
        </p:nvSpPr>
        <p:spPr bwMode="auto">
          <a:xfrm>
            <a:off x="8656638" y="2654300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90</a:t>
            </a:r>
          </a:p>
        </p:txBody>
      </p:sp>
      <p:sp>
        <p:nvSpPr>
          <p:cNvPr id="614435" name="Oval 35"/>
          <p:cNvSpPr>
            <a:spLocks noChangeArrowheads="1"/>
          </p:cNvSpPr>
          <p:nvPr/>
        </p:nvSpPr>
        <p:spPr bwMode="auto">
          <a:xfrm>
            <a:off x="7739063" y="3249613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614436" name="Oval 36"/>
          <p:cNvSpPr>
            <a:spLocks noChangeArrowheads="1"/>
          </p:cNvSpPr>
          <p:nvPr/>
        </p:nvSpPr>
        <p:spPr bwMode="auto">
          <a:xfrm>
            <a:off x="6996113" y="3224213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614437" name="Oval 37"/>
          <p:cNvSpPr>
            <a:spLocks noChangeArrowheads="1"/>
          </p:cNvSpPr>
          <p:nvPr/>
        </p:nvSpPr>
        <p:spPr bwMode="auto">
          <a:xfrm>
            <a:off x="6205538" y="3225800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14438" name="Oval 38"/>
          <p:cNvSpPr>
            <a:spLocks noChangeArrowheads="1"/>
          </p:cNvSpPr>
          <p:nvPr/>
        </p:nvSpPr>
        <p:spPr bwMode="auto">
          <a:xfrm>
            <a:off x="8053388" y="3800475"/>
            <a:ext cx="282575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614439" name="Line 39"/>
          <p:cNvSpPr>
            <a:spLocks noChangeShapeType="1"/>
          </p:cNvSpPr>
          <p:nvPr/>
        </p:nvSpPr>
        <p:spPr bwMode="auto">
          <a:xfrm flipH="1">
            <a:off x="7165975" y="1774825"/>
            <a:ext cx="401638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0" name="Line 40"/>
          <p:cNvSpPr>
            <a:spLocks noChangeShapeType="1"/>
          </p:cNvSpPr>
          <p:nvPr/>
        </p:nvSpPr>
        <p:spPr bwMode="auto">
          <a:xfrm>
            <a:off x="7954963" y="3513138"/>
            <a:ext cx="188912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1" name="Line 41"/>
          <p:cNvSpPr>
            <a:spLocks noChangeShapeType="1"/>
          </p:cNvSpPr>
          <p:nvPr/>
        </p:nvSpPr>
        <p:spPr bwMode="auto">
          <a:xfrm flipH="1">
            <a:off x="6770688" y="2327275"/>
            <a:ext cx="222250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2" name="Line 42"/>
          <p:cNvSpPr>
            <a:spLocks noChangeShapeType="1"/>
          </p:cNvSpPr>
          <p:nvPr/>
        </p:nvSpPr>
        <p:spPr bwMode="auto">
          <a:xfrm flipH="1">
            <a:off x="7192963" y="2922588"/>
            <a:ext cx="227012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3" name="Line 43"/>
          <p:cNvSpPr>
            <a:spLocks noChangeShapeType="1"/>
          </p:cNvSpPr>
          <p:nvPr/>
        </p:nvSpPr>
        <p:spPr bwMode="auto">
          <a:xfrm>
            <a:off x="7570788" y="2924175"/>
            <a:ext cx="2349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4" name="Line 44"/>
          <p:cNvSpPr>
            <a:spLocks noChangeShapeType="1"/>
          </p:cNvSpPr>
          <p:nvPr/>
        </p:nvSpPr>
        <p:spPr bwMode="auto">
          <a:xfrm flipH="1">
            <a:off x="6418263" y="2925763"/>
            <a:ext cx="217487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5" name="Line 45"/>
          <p:cNvSpPr>
            <a:spLocks noChangeShapeType="1"/>
          </p:cNvSpPr>
          <p:nvPr/>
        </p:nvSpPr>
        <p:spPr bwMode="auto">
          <a:xfrm>
            <a:off x="7793038" y="1763713"/>
            <a:ext cx="528637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6" name="Line 46"/>
          <p:cNvSpPr>
            <a:spLocks noChangeShapeType="1"/>
          </p:cNvSpPr>
          <p:nvPr/>
        </p:nvSpPr>
        <p:spPr bwMode="auto">
          <a:xfrm>
            <a:off x="8504238" y="2333625"/>
            <a:ext cx="2206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7" name="Line 47"/>
          <p:cNvSpPr>
            <a:spLocks noChangeShapeType="1"/>
          </p:cNvSpPr>
          <p:nvPr/>
        </p:nvSpPr>
        <p:spPr bwMode="auto">
          <a:xfrm>
            <a:off x="7153275" y="2327275"/>
            <a:ext cx="26670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8" name="Text Box 48"/>
          <p:cNvSpPr txBox="1">
            <a:spLocks noChangeArrowheads="1"/>
          </p:cNvSpPr>
          <p:nvPr/>
        </p:nvSpPr>
        <p:spPr bwMode="auto">
          <a:xfrm>
            <a:off x="6446838" y="6194425"/>
            <a:ext cx="253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(c) </a:t>
            </a:r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자리에 </a:t>
            </a:r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kumimoji="1"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의 자식을 놓는다</a:t>
            </a:r>
          </a:p>
        </p:txBody>
      </p:sp>
      <p:sp>
        <p:nvSpPr>
          <p:cNvPr id="614449" name="Oval 49"/>
          <p:cNvSpPr>
            <a:spLocks noChangeArrowheads="1"/>
          </p:cNvSpPr>
          <p:nvPr/>
        </p:nvSpPr>
        <p:spPr bwMode="auto">
          <a:xfrm>
            <a:off x="1725613" y="5603875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614450" name="Oval 50"/>
          <p:cNvSpPr>
            <a:spLocks noChangeArrowheads="1"/>
          </p:cNvSpPr>
          <p:nvPr/>
        </p:nvSpPr>
        <p:spPr bwMode="auto">
          <a:xfrm>
            <a:off x="1247775" y="5599113"/>
            <a:ext cx="282575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614451" name="Oval 51"/>
          <p:cNvSpPr>
            <a:spLocks noChangeArrowheads="1"/>
          </p:cNvSpPr>
          <p:nvPr/>
        </p:nvSpPr>
        <p:spPr bwMode="auto">
          <a:xfrm>
            <a:off x="1493838" y="5014913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614452" name="Line 52"/>
          <p:cNvSpPr>
            <a:spLocks noChangeShapeType="1"/>
          </p:cNvSpPr>
          <p:nvPr/>
        </p:nvSpPr>
        <p:spPr bwMode="auto">
          <a:xfrm flipH="1">
            <a:off x="1441450" y="5289550"/>
            <a:ext cx="1397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53" name="Line 53"/>
          <p:cNvSpPr>
            <a:spLocks noChangeShapeType="1"/>
          </p:cNvSpPr>
          <p:nvPr/>
        </p:nvSpPr>
        <p:spPr bwMode="auto">
          <a:xfrm>
            <a:off x="1681163" y="5289550"/>
            <a:ext cx="1381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54" name="Line 54"/>
          <p:cNvSpPr>
            <a:spLocks noChangeShapeType="1"/>
          </p:cNvSpPr>
          <p:nvPr/>
        </p:nvSpPr>
        <p:spPr bwMode="auto">
          <a:xfrm flipH="1">
            <a:off x="1679575" y="4662488"/>
            <a:ext cx="14287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55" name="Oval 55"/>
          <p:cNvSpPr>
            <a:spLocks noChangeArrowheads="1"/>
          </p:cNvSpPr>
          <p:nvPr/>
        </p:nvSpPr>
        <p:spPr bwMode="auto">
          <a:xfrm>
            <a:off x="7443788" y="3797300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614456" name="Line 56"/>
          <p:cNvSpPr>
            <a:spLocks noChangeShapeType="1"/>
          </p:cNvSpPr>
          <p:nvPr/>
        </p:nvSpPr>
        <p:spPr bwMode="auto">
          <a:xfrm flipH="1">
            <a:off x="7643813" y="3513138"/>
            <a:ext cx="1587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57" name="Oval 57"/>
          <p:cNvSpPr>
            <a:spLocks noChangeArrowheads="1"/>
          </p:cNvSpPr>
          <p:nvPr/>
        </p:nvSpPr>
        <p:spPr bwMode="auto">
          <a:xfrm>
            <a:off x="7439025" y="5016500"/>
            <a:ext cx="280988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614458" name="Oval 58"/>
          <p:cNvSpPr>
            <a:spLocks noChangeArrowheads="1"/>
          </p:cNvSpPr>
          <p:nvPr/>
        </p:nvSpPr>
        <p:spPr bwMode="auto">
          <a:xfrm>
            <a:off x="6962775" y="5011738"/>
            <a:ext cx="28098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614459" name="Oval 59"/>
          <p:cNvSpPr>
            <a:spLocks noChangeArrowheads="1"/>
          </p:cNvSpPr>
          <p:nvPr/>
        </p:nvSpPr>
        <p:spPr bwMode="auto">
          <a:xfrm>
            <a:off x="7207250" y="4427538"/>
            <a:ext cx="280988" cy="284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614460" name="Line 60"/>
          <p:cNvSpPr>
            <a:spLocks noChangeShapeType="1"/>
          </p:cNvSpPr>
          <p:nvPr/>
        </p:nvSpPr>
        <p:spPr bwMode="auto">
          <a:xfrm flipH="1">
            <a:off x="7156450" y="4702175"/>
            <a:ext cx="138113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61" name="Line 61"/>
          <p:cNvSpPr>
            <a:spLocks noChangeShapeType="1"/>
          </p:cNvSpPr>
          <p:nvPr/>
        </p:nvSpPr>
        <p:spPr bwMode="auto">
          <a:xfrm>
            <a:off x="7396163" y="4702175"/>
            <a:ext cx="1381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62" name="Line 62"/>
          <p:cNvSpPr>
            <a:spLocks noChangeShapeType="1"/>
          </p:cNvSpPr>
          <p:nvPr/>
        </p:nvSpPr>
        <p:spPr bwMode="auto">
          <a:xfrm flipH="1">
            <a:off x="7392988" y="4075113"/>
            <a:ext cx="14287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63" name="AutoShape 63"/>
          <p:cNvSpPr>
            <a:spLocks noChangeArrowheads="1"/>
          </p:cNvSpPr>
          <p:nvPr/>
        </p:nvSpPr>
        <p:spPr bwMode="auto">
          <a:xfrm>
            <a:off x="3883025" y="3548063"/>
            <a:ext cx="2520950" cy="2452687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64" name="Oval 64"/>
          <p:cNvSpPr>
            <a:spLocks noChangeArrowheads="1"/>
          </p:cNvSpPr>
          <p:nvPr/>
        </p:nvSpPr>
        <p:spPr bwMode="auto">
          <a:xfrm>
            <a:off x="4364038" y="1549400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55</a:t>
            </a:r>
          </a:p>
        </p:txBody>
      </p:sp>
      <p:sp>
        <p:nvSpPr>
          <p:cNvPr id="614465" name="Oval 65"/>
          <p:cNvSpPr>
            <a:spLocks noChangeArrowheads="1"/>
          </p:cNvSpPr>
          <p:nvPr/>
        </p:nvSpPr>
        <p:spPr bwMode="auto">
          <a:xfrm>
            <a:off x="4179888" y="2671763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614466" name="Oval 66"/>
          <p:cNvSpPr>
            <a:spLocks noChangeArrowheads="1"/>
          </p:cNvSpPr>
          <p:nvPr/>
        </p:nvSpPr>
        <p:spPr bwMode="auto">
          <a:xfrm>
            <a:off x="3394075" y="2668588"/>
            <a:ext cx="280988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614467" name="Oval 67"/>
          <p:cNvSpPr>
            <a:spLocks noChangeArrowheads="1"/>
          </p:cNvSpPr>
          <p:nvPr/>
        </p:nvSpPr>
        <p:spPr bwMode="auto">
          <a:xfrm>
            <a:off x="5122863" y="2078038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614468" name="Oval 68"/>
          <p:cNvSpPr>
            <a:spLocks noChangeArrowheads="1"/>
          </p:cNvSpPr>
          <p:nvPr/>
        </p:nvSpPr>
        <p:spPr bwMode="auto">
          <a:xfrm>
            <a:off x="3759200" y="2082800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614469" name="Oval 69"/>
          <p:cNvSpPr>
            <a:spLocks noChangeArrowheads="1"/>
          </p:cNvSpPr>
          <p:nvPr/>
        </p:nvSpPr>
        <p:spPr bwMode="auto">
          <a:xfrm>
            <a:off x="5481638" y="2668588"/>
            <a:ext cx="280987" cy="284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90</a:t>
            </a:r>
          </a:p>
        </p:txBody>
      </p:sp>
      <p:sp>
        <p:nvSpPr>
          <p:cNvPr id="614470" name="Oval 70"/>
          <p:cNvSpPr>
            <a:spLocks noChangeArrowheads="1"/>
          </p:cNvSpPr>
          <p:nvPr/>
        </p:nvSpPr>
        <p:spPr bwMode="auto">
          <a:xfrm>
            <a:off x="4984750" y="3817938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614471" name="Oval 71"/>
          <p:cNvSpPr>
            <a:spLocks noChangeArrowheads="1"/>
          </p:cNvSpPr>
          <p:nvPr/>
        </p:nvSpPr>
        <p:spPr bwMode="auto">
          <a:xfrm>
            <a:off x="3821113" y="3238500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614472" name="Oval 72"/>
          <p:cNvSpPr>
            <a:spLocks noChangeArrowheads="1"/>
          </p:cNvSpPr>
          <p:nvPr/>
        </p:nvSpPr>
        <p:spPr bwMode="auto">
          <a:xfrm>
            <a:off x="4727575" y="4371975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38</a:t>
            </a:r>
          </a:p>
        </p:txBody>
      </p:sp>
      <p:sp>
        <p:nvSpPr>
          <p:cNvPr id="614473" name="Oval 73"/>
          <p:cNvSpPr>
            <a:spLocks noChangeArrowheads="1"/>
          </p:cNvSpPr>
          <p:nvPr/>
        </p:nvSpPr>
        <p:spPr bwMode="auto">
          <a:xfrm>
            <a:off x="3030538" y="3240088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14474" name="Oval 74"/>
          <p:cNvSpPr>
            <a:spLocks noChangeArrowheads="1"/>
          </p:cNvSpPr>
          <p:nvPr/>
        </p:nvSpPr>
        <p:spPr bwMode="auto">
          <a:xfrm>
            <a:off x="5280025" y="4367213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614475" name="Line 75"/>
          <p:cNvSpPr>
            <a:spLocks noChangeShapeType="1"/>
          </p:cNvSpPr>
          <p:nvPr/>
        </p:nvSpPr>
        <p:spPr bwMode="auto">
          <a:xfrm flipH="1">
            <a:off x="3990975" y="1789113"/>
            <a:ext cx="401638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76" name="Line 76"/>
          <p:cNvSpPr>
            <a:spLocks noChangeShapeType="1"/>
          </p:cNvSpPr>
          <p:nvPr/>
        </p:nvSpPr>
        <p:spPr bwMode="auto">
          <a:xfrm>
            <a:off x="4787900" y="3502025"/>
            <a:ext cx="2571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77" name="Line 77"/>
          <p:cNvSpPr>
            <a:spLocks noChangeShapeType="1"/>
          </p:cNvSpPr>
          <p:nvPr/>
        </p:nvSpPr>
        <p:spPr bwMode="auto">
          <a:xfrm flipH="1">
            <a:off x="4916488" y="4087813"/>
            <a:ext cx="14922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78" name="Line 78"/>
          <p:cNvSpPr>
            <a:spLocks noChangeShapeType="1"/>
          </p:cNvSpPr>
          <p:nvPr/>
        </p:nvSpPr>
        <p:spPr bwMode="auto">
          <a:xfrm>
            <a:off x="5192713" y="4092575"/>
            <a:ext cx="16827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79" name="Line 79"/>
          <p:cNvSpPr>
            <a:spLocks noChangeShapeType="1"/>
          </p:cNvSpPr>
          <p:nvPr/>
        </p:nvSpPr>
        <p:spPr bwMode="auto">
          <a:xfrm flipH="1">
            <a:off x="3595688" y="2341563"/>
            <a:ext cx="22225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80" name="Line 80"/>
          <p:cNvSpPr>
            <a:spLocks noChangeShapeType="1"/>
          </p:cNvSpPr>
          <p:nvPr/>
        </p:nvSpPr>
        <p:spPr bwMode="auto">
          <a:xfrm flipH="1">
            <a:off x="4017963" y="2935288"/>
            <a:ext cx="227012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81" name="Line 81"/>
          <p:cNvSpPr>
            <a:spLocks noChangeShapeType="1"/>
          </p:cNvSpPr>
          <p:nvPr/>
        </p:nvSpPr>
        <p:spPr bwMode="auto">
          <a:xfrm>
            <a:off x="4395788" y="2938463"/>
            <a:ext cx="2349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82" name="Line 82"/>
          <p:cNvSpPr>
            <a:spLocks noChangeShapeType="1"/>
          </p:cNvSpPr>
          <p:nvPr/>
        </p:nvSpPr>
        <p:spPr bwMode="auto">
          <a:xfrm flipH="1">
            <a:off x="3243263" y="2940050"/>
            <a:ext cx="217487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83" name="Line 83"/>
          <p:cNvSpPr>
            <a:spLocks noChangeShapeType="1"/>
          </p:cNvSpPr>
          <p:nvPr/>
        </p:nvSpPr>
        <p:spPr bwMode="auto">
          <a:xfrm>
            <a:off x="4616450" y="1778000"/>
            <a:ext cx="530225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84" name="Line 84"/>
          <p:cNvSpPr>
            <a:spLocks noChangeShapeType="1"/>
          </p:cNvSpPr>
          <p:nvPr/>
        </p:nvSpPr>
        <p:spPr bwMode="auto">
          <a:xfrm>
            <a:off x="5329238" y="2346325"/>
            <a:ext cx="2206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85" name="Line 85"/>
          <p:cNvSpPr>
            <a:spLocks noChangeShapeType="1"/>
          </p:cNvSpPr>
          <p:nvPr/>
        </p:nvSpPr>
        <p:spPr bwMode="auto">
          <a:xfrm>
            <a:off x="3978275" y="2341563"/>
            <a:ext cx="2667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86" name="Text Box 86"/>
          <p:cNvSpPr txBox="1">
            <a:spLocks noChangeArrowheads="1"/>
          </p:cNvSpPr>
          <p:nvPr/>
        </p:nvSpPr>
        <p:spPr bwMode="auto">
          <a:xfrm>
            <a:off x="4257675" y="6229350"/>
            <a:ext cx="1127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(b)  </a:t>
            </a:r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kumimoji="1" lang="ko-KR" altLang="en-US" sz="1400" i="1">
                <a:latin typeface="Times New Roman" panose="02020603050405020304" pitchFamily="18" charset="0"/>
                <a:ea typeface="굴림" panose="020B0600000101010101" pitchFamily="50" charset="-127"/>
              </a:rPr>
              <a:t>을</a:t>
            </a:r>
            <a:r>
              <a:rPr kumimoji="1"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 제거</a:t>
            </a:r>
          </a:p>
        </p:txBody>
      </p:sp>
      <p:sp>
        <p:nvSpPr>
          <p:cNvPr id="614487" name="Oval 87"/>
          <p:cNvSpPr>
            <a:spLocks noChangeArrowheads="1"/>
          </p:cNvSpPr>
          <p:nvPr/>
        </p:nvSpPr>
        <p:spPr bwMode="auto">
          <a:xfrm>
            <a:off x="4722813" y="5591175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36</a:t>
            </a:r>
          </a:p>
        </p:txBody>
      </p:sp>
      <p:sp>
        <p:nvSpPr>
          <p:cNvPr id="614488" name="Oval 88"/>
          <p:cNvSpPr>
            <a:spLocks noChangeArrowheads="1"/>
          </p:cNvSpPr>
          <p:nvPr/>
        </p:nvSpPr>
        <p:spPr bwMode="auto">
          <a:xfrm>
            <a:off x="4244975" y="5586413"/>
            <a:ext cx="282575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614489" name="Oval 89"/>
          <p:cNvSpPr>
            <a:spLocks noChangeArrowheads="1"/>
          </p:cNvSpPr>
          <p:nvPr/>
        </p:nvSpPr>
        <p:spPr bwMode="auto">
          <a:xfrm>
            <a:off x="4491038" y="5002213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33</a:t>
            </a:r>
          </a:p>
        </p:txBody>
      </p:sp>
      <p:sp>
        <p:nvSpPr>
          <p:cNvPr id="614490" name="Line 90"/>
          <p:cNvSpPr>
            <a:spLocks noChangeShapeType="1"/>
          </p:cNvSpPr>
          <p:nvPr/>
        </p:nvSpPr>
        <p:spPr bwMode="auto">
          <a:xfrm flipH="1">
            <a:off x="4438650" y="5276850"/>
            <a:ext cx="1397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91" name="Line 91"/>
          <p:cNvSpPr>
            <a:spLocks noChangeShapeType="1"/>
          </p:cNvSpPr>
          <p:nvPr/>
        </p:nvSpPr>
        <p:spPr bwMode="auto">
          <a:xfrm>
            <a:off x="4678363" y="5276850"/>
            <a:ext cx="1381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92" name="Line 92"/>
          <p:cNvSpPr>
            <a:spLocks noChangeShapeType="1"/>
          </p:cNvSpPr>
          <p:nvPr/>
        </p:nvSpPr>
        <p:spPr bwMode="auto">
          <a:xfrm flipH="1">
            <a:off x="4676775" y="4649788"/>
            <a:ext cx="14287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93" name="Rectangle 93"/>
          <p:cNvSpPr>
            <a:spLocks noChangeArrowheads="1"/>
          </p:cNvSpPr>
          <p:nvPr/>
        </p:nvSpPr>
        <p:spPr bwMode="auto">
          <a:xfrm>
            <a:off x="5476875" y="438150"/>
            <a:ext cx="3609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/>
              <a:t>삭제의 예</a:t>
            </a:r>
            <a:r>
              <a:rPr lang="en-US" altLang="ko-KR" sz="2800"/>
              <a:t>: Case 2</a:t>
            </a:r>
            <a:endParaRPr lang="ko-KR" altLang="en-US" sz="2800"/>
          </a:p>
        </p:txBody>
      </p:sp>
      <p:sp>
        <p:nvSpPr>
          <p:cNvPr id="614494" name="AutoShape 94"/>
          <p:cNvSpPr>
            <a:spLocks noChangeArrowheads="1"/>
          </p:cNvSpPr>
          <p:nvPr/>
        </p:nvSpPr>
        <p:spPr bwMode="auto">
          <a:xfrm>
            <a:off x="2876550" y="2514600"/>
            <a:ext cx="457200" cy="200025"/>
          </a:xfrm>
          <a:prstGeom prst="rightArrow">
            <a:avLst>
              <a:gd name="adj1" fmla="val 50000"/>
              <a:gd name="adj2" fmla="val 57143"/>
            </a:avLst>
          </a:prstGeom>
          <a:solidFill>
            <a:schemeClr val="accent1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95" name="AutoShape 95"/>
          <p:cNvSpPr>
            <a:spLocks noChangeArrowheads="1"/>
          </p:cNvSpPr>
          <p:nvPr/>
        </p:nvSpPr>
        <p:spPr bwMode="auto">
          <a:xfrm>
            <a:off x="5857875" y="2495550"/>
            <a:ext cx="457200" cy="200025"/>
          </a:xfrm>
          <a:prstGeom prst="rightArrow">
            <a:avLst>
              <a:gd name="adj1" fmla="val 50000"/>
              <a:gd name="adj2" fmla="val 57143"/>
            </a:avLst>
          </a:prstGeom>
          <a:solidFill>
            <a:schemeClr val="accent1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548" name="Group 76"/>
          <p:cNvGrpSpPr>
            <a:grpSpLocks/>
          </p:cNvGrpSpPr>
          <p:nvPr/>
        </p:nvGrpSpPr>
        <p:grpSpPr bwMode="auto">
          <a:xfrm>
            <a:off x="474663" y="1089025"/>
            <a:ext cx="7059612" cy="5472113"/>
            <a:chOff x="149" y="56"/>
            <a:chExt cx="5251" cy="4076"/>
          </a:xfrm>
        </p:grpSpPr>
        <p:sp>
          <p:nvSpPr>
            <p:cNvPr id="617474" name="Freeform 2"/>
            <p:cNvSpPr>
              <a:spLocks/>
            </p:cNvSpPr>
            <p:nvPr/>
          </p:nvSpPr>
          <p:spPr bwMode="auto">
            <a:xfrm>
              <a:off x="474" y="1206"/>
              <a:ext cx="2166" cy="2532"/>
            </a:xfrm>
            <a:custGeom>
              <a:avLst/>
              <a:gdLst>
                <a:gd name="T0" fmla="*/ 1008 w 2166"/>
                <a:gd name="T1" fmla="*/ 0 h 2532"/>
                <a:gd name="T2" fmla="*/ 570 w 2166"/>
                <a:gd name="T3" fmla="*/ 564 h 2532"/>
                <a:gd name="T4" fmla="*/ 186 w 2166"/>
                <a:gd name="T5" fmla="*/ 1062 h 2532"/>
                <a:gd name="T6" fmla="*/ 42 w 2166"/>
                <a:gd name="T7" fmla="*/ 1656 h 2532"/>
                <a:gd name="T8" fmla="*/ 0 w 2166"/>
                <a:gd name="T9" fmla="*/ 2532 h 2532"/>
                <a:gd name="T10" fmla="*/ 2166 w 2166"/>
                <a:gd name="T11" fmla="*/ 2526 h 2532"/>
                <a:gd name="T12" fmla="*/ 2058 w 2166"/>
                <a:gd name="T13" fmla="*/ 1656 h 2532"/>
                <a:gd name="T14" fmla="*/ 1818 w 2166"/>
                <a:gd name="T15" fmla="*/ 996 h 2532"/>
                <a:gd name="T16" fmla="*/ 1374 w 2166"/>
                <a:gd name="T17" fmla="*/ 414 h 2532"/>
                <a:gd name="T18" fmla="*/ 1008 w 2166"/>
                <a:gd name="T19" fmla="*/ 0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475" name="AutoShape 3"/>
            <p:cNvSpPr>
              <a:spLocks noChangeArrowheads="1"/>
            </p:cNvSpPr>
            <p:nvPr/>
          </p:nvSpPr>
          <p:spPr bwMode="auto">
            <a:xfrm>
              <a:off x="642" y="2358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7476" name="Oval 4"/>
            <p:cNvSpPr>
              <a:spLocks noChangeArrowheads="1"/>
            </p:cNvSpPr>
            <p:nvPr/>
          </p:nvSpPr>
          <p:spPr bwMode="auto">
            <a:xfrm>
              <a:off x="1211" y="7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55</a:t>
              </a:r>
            </a:p>
          </p:txBody>
        </p:sp>
        <p:sp>
          <p:nvSpPr>
            <p:cNvPr id="617477" name="Oval 5"/>
            <p:cNvSpPr>
              <a:spLocks noChangeArrowheads="1"/>
            </p:cNvSpPr>
            <p:nvPr/>
          </p:nvSpPr>
          <p:spPr bwMode="auto">
            <a:xfrm>
              <a:off x="1065" y="91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28</a:t>
              </a:r>
            </a:p>
          </p:txBody>
        </p:sp>
        <p:sp>
          <p:nvSpPr>
            <p:cNvPr id="617478" name="Oval 6"/>
            <p:cNvSpPr>
              <a:spLocks noChangeArrowheads="1"/>
            </p:cNvSpPr>
            <p:nvPr/>
          </p:nvSpPr>
          <p:spPr bwMode="auto">
            <a:xfrm>
              <a:off x="439" y="915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617479" name="Oval 7"/>
            <p:cNvSpPr>
              <a:spLocks noChangeArrowheads="1"/>
            </p:cNvSpPr>
            <p:nvPr/>
          </p:nvSpPr>
          <p:spPr bwMode="auto">
            <a:xfrm>
              <a:off x="1816" y="47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60</a:t>
              </a:r>
            </a:p>
          </p:txBody>
        </p:sp>
        <p:sp>
          <p:nvSpPr>
            <p:cNvPr id="617480" name="Oval 8"/>
            <p:cNvSpPr>
              <a:spLocks noChangeArrowheads="1"/>
            </p:cNvSpPr>
            <p:nvPr/>
          </p:nvSpPr>
          <p:spPr bwMode="auto">
            <a:xfrm>
              <a:off x="730" y="47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617481" name="Oval 9"/>
            <p:cNvSpPr>
              <a:spLocks noChangeArrowheads="1"/>
            </p:cNvSpPr>
            <p:nvPr/>
          </p:nvSpPr>
          <p:spPr bwMode="auto">
            <a:xfrm>
              <a:off x="2102" y="91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90</a:t>
              </a:r>
            </a:p>
          </p:txBody>
        </p:sp>
        <p:sp>
          <p:nvSpPr>
            <p:cNvPr id="617482" name="Oval 10"/>
            <p:cNvSpPr>
              <a:spLocks noChangeArrowheads="1"/>
            </p:cNvSpPr>
            <p:nvPr/>
          </p:nvSpPr>
          <p:spPr bwMode="auto">
            <a:xfrm>
              <a:off x="1706" y="1778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48</a:t>
              </a:r>
            </a:p>
          </p:txBody>
        </p:sp>
        <p:sp>
          <p:nvSpPr>
            <p:cNvPr id="617483" name="Oval 11"/>
            <p:cNvSpPr>
              <a:spLocks noChangeArrowheads="1"/>
            </p:cNvSpPr>
            <p:nvPr/>
          </p:nvSpPr>
          <p:spPr bwMode="auto">
            <a:xfrm>
              <a:off x="759" y="2177"/>
              <a:ext cx="224" cy="21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617484" name="Oval 12"/>
            <p:cNvSpPr>
              <a:spLocks noChangeArrowheads="1"/>
            </p:cNvSpPr>
            <p:nvPr/>
          </p:nvSpPr>
          <p:spPr bwMode="auto">
            <a:xfrm>
              <a:off x="1380" y="1343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45</a:t>
              </a:r>
            </a:p>
          </p:txBody>
        </p:sp>
        <p:sp>
          <p:nvSpPr>
            <p:cNvPr id="617485" name="Oval 13"/>
            <p:cNvSpPr>
              <a:spLocks noChangeArrowheads="1"/>
            </p:cNvSpPr>
            <p:nvPr/>
          </p:nvSpPr>
          <p:spPr bwMode="auto">
            <a:xfrm>
              <a:off x="779" y="134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617486" name="Oval 14"/>
            <p:cNvSpPr>
              <a:spLocks noChangeArrowheads="1"/>
            </p:cNvSpPr>
            <p:nvPr/>
          </p:nvSpPr>
          <p:spPr bwMode="auto">
            <a:xfrm>
              <a:off x="1092" y="1780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41</a:t>
              </a:r>
            </a:p>
          </p:txBody>
        </p:sp>
        <p:sp>
          <p:nvSpPr>
            <p:cNvPr id="617487" name="Oval 15"/>
            <p:cNvSpPr>
              <a:spLocks noChangeArrowheads="1"/>
            </p:cNvSpPr>
            <p:nvPr/>
          </p:nvSpPr>
          <p:spPr bwMode="auto">
            <a:xfrm>
              <a:off x="1205" y="2539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38</a:t>
              </a:r>
            </a:p>
          </p:txBody>
        </p:sp>
        <p:sp>
          <p:nvSpPr>
            <p:cNvPr id="617488" name="Oval 16"/>
            <p:cNvSpPr>
              <a:spLocks noChangeArrowheads="1"/>
            </p:cNvSpPr>
            <p:nvPr/>
          </p:nvSpPr>
          <p:spPr bwMode="auto">
            <a:xfrm>
              <a:off x="149" y="1344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617489" name="Oval 17"/>
            <p:cNvSpPr>
              <a:spLocks noChangeArrowheads="1"/>
            </p:cNvSpPr>
            <p:nvPr/>
          </p:nvSpPr>
          <p:spPr bwMode="auto">
            <a:xfrm>
              <a:off x="2005" y="2175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617490" name="Line 18"/>
            <p:cNvSpPr>
              <a:spLocks noChangeShapeType="1"/>
            </p:cNvSpPr>
            <p:nvPr/>
          </p:nvSpPr>
          <p:spPr bwMode="auto">
            <a:xfrm flipH="1">
              <a:off x="914" y="255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491" name="Line 19"/>
            <p:cNvSpPr>
              <a:spLocks noChangeShapeType="1"/>
            </p:cNvSpPr>
            <p:nvPr/>
          </p:nvSpPr>
          <p:spPr bwMode="auto">
            <a:xfrm flipH="1">
              <a:off x="926" y="1970"/>
              <a:ext cx="21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492" name="Line 20"/>
            <p:cNvSpPr>
              <a:spLocks noChangeShapeType="1"/>
            </p:cNvSpPr>
            <p:nvPr/>
          </p:nvSpPr>
          <p:spPr bwMode="auto">
            <a:xfrm flipH="1">
              <a:off x="1263" y="1546"/>
              <a:ext cx="18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493" name="Line 21"/>
            <p:cNvSpPr>
              <a:spLocks noChangeShapeType="1"/>
            </p:cNvSpPr>
            <p:nvPr/>
          </p:nvSpPr>
          <p:spPr bwMode="auto">
            <a:xfrm>
              <a:off x="1549" y="1541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494" name="Line 22"/>
            <p:cNvSpPr>
              <a:spLocks noChangeShapeType="1"/>
            </p:cNvSpPr>
            <p:nvPr/>
          </p:nvSpPr>
          <p:spPr bwMode="auto">
            <a:xfrm>
              <a:off x="956" y="2349"/>
              <a:ext cx="28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495" name="Line 23"/>
            <p:cNvSpPr>
              <a:spLocks noChangeShapeType="1"/>
            </p:cNvSpPr>
            <p:nvPr/>
          </p:nvSpPr>
          <p:spPr bwMode="auto">
            <a:xfrm>
              <a:off x="1879" y="1976"/>
              <a:ext cx="173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496" name="Line 24"/>
            <p:cNvSpPr>
              <a:spLocks noChangeShapeType="1"/>
            </p:cNvSpPr>
            <p:nvPr/>
          </p:nvSpPr>
          <p:spPr bwMode="auto">
            <a:xfrm flipH="1">
              <a:off x="599" y="670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497" name="Line 25"/>
            <p:cNvSpPr>
              <a:spLocks noChangeShapeType="1"/>
            </p:cNvSpPr>
            <p:nvPr/>
          </p:nvSpPr>
          <p:spPr bwMode="auto">
            <a:xfrm flipH="1">
              <a:off x="935" y="1116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498" name="Line 26"/>
            <p:cNvSpPr>
              <a:spLocks noChangeShapeType="1"/>
            </p:cNvSpPr>
            <p:nvPr/>
          </p:nvSpPr>
          <p:spPr bwMode="auto">
            <a:xfrm>
              <a:off x="1236" y="1118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499" name="Line 27"/>
            <p:cNvSpPr>
              <a:spLocks noChangeShapeType="1"/>
            </p:cNvSpPr>
            <p:nvPr/>
          </p:nvSpPr>
          <p:spPr bwMode="auto">
            <a:xfrm flipH="1">
              <a:off x="319" y="1119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00" name="Line 28"/>
            <p:cNvSpPr>
              <a:spLocks noChangeShapeType="1"/>
            </p:cNvSpPr>
            <p:nvPr/>
          </p:nvSpPr>
          <p:spPr bwMode="auto">
            <a:xfrm>
              <a:off x="1413" y="247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01" name="Line 29"/>
            <p:cNvSpPr>
              <a:spLocks noChangeShapeType="1"/>
            </p:cNvSpPr>
            <p:nvPr/>
          </p:nvSpPr>
          <p:spPr bwMode="auto">
            <a:xfrm>
              <a:off x="1980" y="674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02" name="Line 30"/>
            <p:cNvSpPr>
              <a:spLocks noChangeShapeType="1"/>
            </p:cNvSpPr>
            <p:nvPr/>
          </p:nvSpPr>
          <p:spPr bwMode="auto">
            <a:xfrm>
              <a:off x="904" y="670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03" name="Text Box 31"/>
            <p:cNvSpPr txBox="1">
              <a:spLocks noChangeArrowheads="1"/>
            </p:cNvSpPr>
            <p:nvPr/>
          </p:nvSpPr>
          <p:spPr bwMode="auto">
            <a:xfrm>
              <a:off x="1196" y="7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617504" name="Text Box 32"/>
            <p:cNvSpPr txBox="1">
              <a:spLocks noChangeArrowheads="1"/>
            </p:cNvSpPr>
            <p:nvPr/>
          </p:nvSpPr>
          <p:spPr bwMode="auto">
            <a:xfrm>
              <a:off x="652" y="2035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617505" name="Text Box 33"/>
            <p:cNvSpPr txBox="1">
              <a:spLocks noChangeArrowheads="1"/>
            </p:cNvSpPr>
            <p:nvPr/>
          </p:nvSpPr>
          <p:spPr bwMode="auto">
            <a:xfrm>
              <a:off x="695" y="3881"/>
              <a:ext cx="19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(a)  </a:t>
              </a:r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r>
                <a:rPr kumimoji="1" lang="ko-KR" altLang="en-US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의 직후원소 </a:t>
              </a:r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  <a:r>
                <a:rPr kumimoji="1" lang="ko-KR" altLang="en-US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를 찾는다</a:t>
              </a:r>
            </a:p>
          </p:txBody>
        </p:sp>
        <p:sp>
          <p:nvSpPr>
            <p:cNvPr id="617506" name="Oval 34"/>
            <p:cNvSpPr>
              <a:spLocks noChangeArrowheads="1"/>
            </p:cNvSpPr>
            <p:nvPr/>
          </p:nvSpPr>
          <p:spPr bwMode="auto">
            <a:xfrm>
              <a:off x="1201" y="3454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36</a:t>
              </a:r>
            </a:p>
          </p:txBody>
        </p:sp>
        <p:sp>
          <p:nvSpPr>
            <p:cNvPr id="617507" name="Oval 35"/>
            <p:cNvSpPr>
              <a:spLocks noChangeArrowheads="1"/>
            </p:cNvSpPr>
            <p:nvPr/>
          </p:nvSpPr>
          <p:spPr bwMode="auto">
            <a:xfrm>
              <a:off x="821" y="3451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32</a:t>
              </a:r>
            </a:p>
          </p:txBody>
        </p:sp>
        <p:sp>
          <p:nvSpPr>
            <p:cNvPr id="617508" name="Oval 36"/>
            <p:cNvSpPr>
              <a:spLocks noChangeArrowheads="1"/>
            </p:cNvSpPr>
            <p:nvPr/>
          </p:nvSpPr>
          <p:spPr bwMode="auto">
            <a:xfrm>
              <a:off x="1016" y="301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33</a:t>
              </a:r>
            </a:p>
          </p:txBody>
        </p:sp>
        <p:sp>
          <p:nvSpPr>
            <p:cNvPr id="617509" name="Line 37"/>
            <p:cNvSpPr>
              <a:spLocks noChangeShapeType="1"/>
            </p:cNvSpPr>
            <p:nvPr/>
          </p:nvSpPr>
          <p:spPr bwMode="auto">
            <a:xfrm flipH="1">
              <a:off x="975" y="3218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10" name="Line 38"/>
            <p:cNvSpPr>
              <a:spLocks noChangeShapeType="1"/>
            </p:cNvSpPr>
            <p:nvPr/>
          </p:nvSpPr>
          <p:spPr bwMode="auto">
            <a:xfrm>
              <a:off x="1166" y="3218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11" name="Line 39"/>
            <p:cNvSpPr>
              <a:spLocks noChangeShapeType="1"/>
            </p:cNvSpPr>
            <p:nvPr/>
          </p:nvSpPr>
          <p:spPr bwMode="auto">
            <a:xfrm flipH="1">
              <a:off x="1164" y="2748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12" name="Freeform 40"/>
            <p:cNvSpPr>
              <a:spLocks/>
            </p:cNvSpPr>
            <p:nvPr/>
          </p:nvSpPr>
          <p:spPr bwMode="auto">
            <a:xfrm>
              <a:off x="3234" y="1187"/>
              <a:ext cx="2166" cy="2532"/>
            </a:xfrm>
            <a:custGeom>
              <a:avLst/>
              <a:gdLst>
                <a:gd name="T0" fmla="*/ 1008 w 2166"/>
                <a:gd name="T1" fmla="*/ 0 h 2532"/>
                <a:gd name="T2" fmla="*/ 570 w 2166"/>
                <a:gd name="T3" fmla="*/ 564 h 2532"/>
                <a:gd name="T4" fmla="*/ 186 w 2166"/>
                <a:gd name="T5" fmla="*/ 1062 h 2532"/>
                <a:gd name="T6" fmla="*/ 42 w 2166"/>
                <a:gd name="T7" fmla="*/ 1656 h 2532"/>
                <a:gd name="T8" fmla="*/ 0 w 2166"/>
                <a:gd name="T9" fmla="*/ 2532 h 2532"/>
                <a:gd name="T10" fmla="*/ 2166 w 2166"/>
                <a:gd name="T11" fmla="*/ 2526 h 2532"/>
                <a:gd name="T12" fmla="*/ 2058 w 2166"/>
                <a:gd name="T13" fmla="*/ 1656 h 2532"/>
                <a:gd name="T14" fmla="*/ 1818 w 2166"/>
                <a:gd name="T15" fmla="*/ 996 h 2532"/>
                <a:gd name="T16" fmla="*/ 1374 w 2166"/>
                <a:gd name="T17" fmla="*/ 414 h 2532"/>
                <a:gd name="T18" fmla="*/ 1008 w 2166"/>
                <a:gd name="T19" fmla="*/ 0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13" name="AutoShape 41"/>
            <p:cNvSpPr>
              <a:spLocks noChangeArrowheads="1"/>
            </p:cNvSpPr>
            <p:nvPr/>
          </p:nvSpPr>
          <p:spPr bwMode="auto">
            <a:xfrm>
              <a:off x="3402" y="2339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7514" name="Oval 42"/>
            <p:cNvSpPr>
              <a:spLocks noChangeArrowheads="1"/>
            </p:cNvSpPr>
            <p:nvPr/>
          </p:nvSpPr>
          <p:spPr bwMode="auto">
            <a:xfrm>
              <a:off x="3971" y="5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55</a:t>
              </a:r>
            </a:p>
          </p:txBody>
        </p:sp>
        <p:sp>
          <p:nvSpPr>
            <p:cNvPr id="617515" name="Oval 43"/>
            <p:cNvSpPr>
              <a:spLocks noChangeArrowheads="1"/>
            </p:cNvSpPr>
            <p:nvPr/>
          </p:nvSpPr>
          <p:spPr bwMode="auto">
            <a:xfrm>
              <a:off x="3505" y="2163"/>
              <a:ext cx="224" cy="21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617516" name="Oval 44"/>
            <p:cNvSpPr>
              <a:spLocks noChangeArrowheads="1"/>
            </p:cNvSpPr>
            <p:nvPr/>
          </p:nvSpPr>
          <p:spPr bwMode="auto">
            <a:xfrm>
              <a:off x="3199" y="896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617517" name="Oval 45"/>
            <p:cNvSpPr>
              <a:spLocks noChangeArrowheads="1"/>
            </p:cNvSpPr>
            <p:nvPr/>
          </p:nvSpPr>
          <p:spPr bwMode="auto">
            <a:xfrm>
              <a:off x="4576" y="45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60</a:t>
              </a:r>
            </a:p>
          </p:txBody>
        </p:sp>
        <p:sp>
          <p:nvSpPr>
            <p:cNvPr id="617518" name="Oval 46"/>
            <p:cNvSpPr>
              <a:spLocks noChangeArrowheads="1"/>
            </p:cNvSpPr>
            <p:nvPr/>
          </p:nvSpPr>
          <p:spPr bwMode="auto">
            <a:xfrm>
              <a:off x="3490" y="457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617519" name="Oval 47"/>
            <p:cNvSpPr>
              <a:spLocks noChangeArrowheads="1"/>
            </p:cNvSpPr>
            <p:nvPr/>
          </p:nvSpPr>
          <p:spPr bwMode="auto">
            <a:xfrm>
              <a:off x="4862" y="89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90</a:t>
              </a:r>
            </a:p>
          </p:txBody>
        </p:sp>
        <p:sp>
          <p:nvSpPr>
            <p:cNvPr id="617520" name="Oval 48"/>
            <p:cNvSpPr>
              <a:spLocks noChangeArrowheads="1"/>
            </p:cNvSpPr>
            <p:nvPr/>
          </p:nvSpPr>
          <p:spPr bwMode="auto">
            <a:xfrm>
              <a:off x="4466" y="1759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48</a:t>
              </a:r>
            </a:p>
          </p:txBody>
        </p:sp>
        <p:sp>
          <p:nvSpPr>
            <p:cNvPr id="617521" name="Oval 49"/>
            <p:cNvSpPr>
              <a:spLocks noChangeArrowheads="1"/>
            </p:cNvSpPr>
            <p:nvPr/>
          </p:nvSpPr>
          <p:spPr bwMode="auto">
            <a:xfrm>
              <a:off x="4140" y="1324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45</a:t>
              </a:r>
            </a:p>
          </p:txBody>
        </p:sp>
        <p:sp>
          <p:nvSpPr>
            <p:cNvPr id="617522" name="Oval 50"/>
            <p:cNvSpPr>
              <a:spLocks noChangeArrowheads="1"/>
            </p:cNvSpPr>
            <p:nvPr/>
          </p:nvSpPr>
          <p:spPr bwMode="auto">
            <a:xfrm>
              <a:off x="3539" y="1324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617523" name="Oval 51"/>
            <p:cNvSpPr>
              <a:spLocks noChangeArrowheads="1"/>
            </p:cNvSpPr>
            <p:nvPr/>
          </p:nvSpPr>
          <p:spPr bwMode="auto">
            <a:xfrm>
              <a:off x="3852" y="176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41</a:t>
              </a:r>
            </a:p>
          </p:txBody>
        </p:sp>
        <p:sp>
          <p:nvSpPr>
            <p:cNvPr id="617524" name="Oval 52"/>
            <p:cNvSpPr>
              <a:spLocks noChangeArrowheads="1"/>
            </p:cNvSpPr>
            <p:nvPr/>
          </p:nvSpPr>
          <p:spPr bwMode="auto">
            <a:xfrm>
              <a:off x="3965" y="2520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38</a:t>
              </a:r>
            </a:p>
          </p:txBody>
        </p:sp>
        <p:sp>
          <p:nvSpPr>
            <p:cNvPr id="617525" name="Oval 53"/>
            <p:cNvSpPr>
              <a:spLocks noChangeArrowheads="1"/>
            </p:cNvSpPr>
            <p:nvPr/>
          </p:nvSpPr>
          <p:spPr bwMode="auto">
            <a:xfrm>
              <a:off x="2909" y="1325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617526" name="Oval 54"/>
            <p:cNvSpPr>
              <a:spLocks noChangeArrowheads="1"/>
            </p:cNvSpPr>
            <p:nvPr/>
          </p:nvSpPr>
          <p:spPr bwMode="auto">
            <a:xfrm>
              <a:off x="4765" y="2156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617527" name="Line 55"/>
            <p:cNvSpPr>
              <a:spLocks noChangeShapeType="1"/>
            </p:cNvSpPr>
            <p:nvPr/>
          </p:nvSpPr>
          <p:spPr bwMode="auto">
            <a:xfrm flipH="1">
              <a:off x="3674" y="236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28" name="Line 56"/>
            <p:cNvSpPr>
              <a:spLocks noChangeShapeType="1"/>
            </p:cNvSpPr>
            <p:nvPr/>
          </p:nvSpPr>
          <p:spPr bwMode="auto">
            <a:xfrm flipH="1">
              <a:off x="3686" y="1951"/>
              <a:ext cx="21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29" name="Line 57"/>
            <p:cNvSpPr>
              <a:spLocks noChangeShapeType="1"/>
            </p:cNvSpPr>
            <p:nvPr/>
          </p:nvSpPr>
          <p:spPr bwMode="auto">
            <a:xfrm flipH="1">
              <a:off x="4023" y="1527"/>
              <a:ext cx="18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30" name="Line 58"/>
            <p:cNvSpPr>
              <a:spLocks noChangeShapeType="1"/>
            </p:cNvSpPr>
            <p:nvPr/>
          </p:nvSpPr>
          <p:spPr bwMode="auto">
            <a:xfrm>
              <a:off x="4309" y="1522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31" name="Line 59"/>
            <p:cNvSpPr>
              <a:spLocks noChangeShapeType="1"/>
            </p:cNvSpPr>
            <p:nvPr/>
          </p:nvSpPr>
          <p:spPr bwMode="auto">
            <a:xfrm>
              <a:off x="3716" y="2330"/>
              <a:ext cx="28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32" name="Line 60"/>
            <p:cNvSpPr>
              <a:spLocks noChangeShapeType="1"/>
            </p:cNvSpPr>
            <p:nvPr/>
          </p:nvSpPr>
          <p:spPr bwMode="auto">
            <a:xfrm>
              <a:off x="4639" y="1957"/>
              <a:ext cx="173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33" name="Line 61"/>
            <p:cNvSpPr>
              <a:spLocks noChangeShapeType="1"/>
            </p:cNvSpPr>
            <p:nvPr/>
          </p:nvSpPr>
          <p:spPr bwMode="auto">
            <a:xfrm flipH="1">
              <a:off x="3359" y="651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34" name="Line 62"/>
            <p:cNvSpPr>
              <a:spLocks noChangeShapeType="1"/>
            </p:cNvSpPr>
            <p:nvPr/>
          </p:nvSpPr>
          <p:spPr bwMode="auto">
            <a:xfrm flipH="1">
              <a:off x="3695" y="1097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35" name="Line 63"/>
            <p:cNvSpPr>
              <a:spLocks noChangeShapeType="1"/>
            </p:cNvSpPr>
            <p:nvPr/>
          </p:nvSpPr>
          <p:spPr bwMode="auto">
            <a:xfrm>
              <a:off x="3996" y="1099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36" name="Line 64"/>
            <p:cNvSpPr>
              <a:spLocks noChangeShapeType="1"/>
            </p:cNvSpPr>
            <p:nvPr/>
          </p:nvSpPr>
          <p:spPr bwMode="auto">
            <a:xfrm flipH="1">
              <a:off x="3079" y="1100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37" name="Line 65"/>
            <p:cNvSpPr>
              <a:spLocks noChangeShapeType="1"/>
            </p:cNvSpPr>
            <p:nvPr/>
          </p:nvSpPr>
          <p:spPr bwMode="auto">
            <a:xfrm>
              <a:off x="4173" y="228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38" name="Line 66"/>
            <p:cNvSpPr>
              <a:spLocks noChangeShapeType="1"/>
            </p:cNvSpPr>
            <p:nvPr/>
          </p:nvSpPr>
          <p:spPr bwMode="auto">
            <a:xfrm>
              <a:off x="4740" y="655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39" name="Line 67"/>
            <p:cNvSpPr>
              <a:spLocks noChangeShapeType="1"/>
            </p:cNvSpPr>
            <p:nvPr/>
          </p:nvSpPr>
          <p:spPr bwMode="auto">
            <a:xfrm>
              <a:off x="3664" y="651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40" name="Text Box 68"/>
            <p:cNvSpPr txBox="1">
              <a:spLocks noChangeArrowheads="1"/>
            </p:cNvSpPr>
            <p:nvPr/>
          </p:nvSpPr>
          <p:spPr bwMode="auto">
            <a:xfrm>
              <a:off x="3388" y="2032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617541" name="Text Box 69"/>
            <p:cNvSpPr txBox="1">
              <a:spLocks noChangeArrowheads="1"/>
            </p:cNvSpPr>
            <p:nvPr/>
          </p:nvSpPr>
          <p:spPr bwMode="auto">
            <a:xfrm>
              <a:off x="3685" y="3861"/>
              <a:ext cx="109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(b)  </a:t>
              </a:r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r>
                <a:rPr kumimoji="1" lang="ko-KR" altLang="en-US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을 없앤다</a:t>
              </a:r>
            </a:p>
          </p:txBody>
        </p:sp>
        <p:sp>
          <p:nvSpPr>
            <p:cNvPr id="617542" name="Oval 70"/>
            <p:cNvSpPr>
              <a:spLocks noChangeArrowheads="1"/>
            </p:cNvSpPr>
            <p:nvPr/>
          </p:nvSpPr>
          <p:spPr bwMode="auto">
            <a:xfrm>
              <a:off x="3961" y="343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36</a:t>
              </a:r>
            </a:p>
          </p:txBody>
        </p:sp>
        <p:sp>
          <p:nvSpPr>
            <p:cNvPr id="617543" name="Oval 71"/>
            <p:cNvSpPr>
              <a:spLocks noChangeArrowheads="1"/>
            </p:cNvSpPr>
            <p:nvPr/>
          </p:nvSpPr>
          <p:spPr bwMode="auto">
            <a:xfrm>
              <a:off x="3581" y="3432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32</a:t>
              </a:r>
            </a:p>
          </p:txBody>
        </p:sp>
        <p:sp>
          <p:nvSpPr>
            <p:cNvPr id="617544" name="Oval 72"/>
            <p:cNvSpPr>
              <a:spLocks noChangeArrowheads="1"/>
            </p:cNvSpPr>
            <p:nvPr/>
          </p:nvSpPr>
          <p:spPr bwMode="auto">
            <a:xfrm>
              <a:off x="3776" y="299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33</a:t>
              </a:r>
            </a:p>
          </p:txBody>
        </p:sp>
        <p:sp>
          <p:nvSpPr>
            <p:cNvPr id="617545" name="Line 73"/>
            <p:cNvSpPr>
              <a:spLocks noChangeShapeType="1"/>
            </p:cNvSpPr>
            <p:nvPr/>
          </p:nvSpPr>
          <p:spPr bwMode="auto">
            <a:xfrm flipH="1">
              <a:off x="3735" y="3199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46" name="Line 74"/>
            <p:cNvSpPr>
              <a:spLocks noChangeShapeType="1"/>
            </p:cNvSpPr>
            <p:nvPr/>
          </p:nvSpPr>
          <p:spPr bwMode="auto">
            <a:xfrm>
              <a:off x="3926" y="3199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47" name="Line 75"/>
            <p:cNvSpPr>
              <a:spLocks noChangeShapeType="1"/>
            </p:cNvSpPr>
            <p:nvPr/>
          </p:nvSpPr>
          <p:spPr bwMode="auto">
            <a:xfrm flipH="1">
              <a:off x="3924" y="2729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17549" name="Rectangle 77"/>
          <p:cNvSpPr>
            <a:spLocks noChangeArrowheads="1"/>
          </p:cNvSpPr>
          <p:nvPr/>
        </p:nvSpPr>
        <p:spPr bwMode="auto">
          <a:xfrm>
            <a:off x="5476875" y="438150"/>
            <a:ext cx="3609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/>
              <a:t>삭제의 예</a:t>
            </a:r>
            <a:r>
              <a:rPr lang="en-US" altLang="ko-KR" sz="2800"/>
              <a:t>: Case 3</a:t>
            </a:r>
            <a:endParaRPr lang="ko-KR" altLang="en-US" sz="2800"/>
          </a:p>
        </p:txBody>
      </p:sp>
      <p:sp>
        <p:nvSpPr>
          <p:cNvPr id="617550" name="AutoShape 78"/>
          <p:cNvSpPr>
            <a:spLocks noChangeArrowheads="1"/>
          </p:cNvSpPr>
          <p:nvPr/>
        </p:nvSpPr>
        <p:spPr bwMode="auto">
          <a:xfrm>
            <a:off x="8077200" y="5438775"/>
            <a:ext cx="495300" cy="295275"/>
          </a:xfrm>
          <a:prstGeom prst="rightArrow">
            <a:avLst>
              <a:gd name="adj1" fmla="val 50000"/>
              <a:gd name="adj2" fmla="val 419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569" name="Group 73"/>
          <p:cNvGrpSpPr>
            <a:grpSpLocks/>
          </p:cNvGrpSpPr>
          <p:nvPr/>
        </p:nvGrpSpPr>
        <p:grpSpPr bwMode="auto">
          <a:xfrm>
            <a:off x="392113" y="1047750"/>
            <a:ext cx="7205662" cy="5430838"/>
            <a:chOff x="205" y="48"/>
            <a:chExt cx="5373" cy="4057"/>
          </a:xfrm>
        </p:grpSpPr>
        <p:sp>
          <p:nvSpPr>
            <p:cNvPr id="618498" name="Freeform 2"/>
            <p:cNvSpPr>
              <a:spLocks/>
            </p:cNvSpPr>
            <p:nvPr/>
          </p:nvSpPr>
          <p:spPr bwMode="auto">
            <a:xfrm>
              <a:off x="3046" y="1180"/>
              <a:ext cx="2532" cy="2532"/>
            </a:xfrm>
            <a:custGeom>
              <a:avLst/>
              <a:gdLst>
                <a:gd name="T0" fmla="*/ 1008 w 2166"/>
                <a:gd name="T1" fmla="*/ 0 h 2532"/>
                <a:gd name="T2" fmla="*/ 570 w 2166"/>
                <a:gd name="T3" fmla="*/ 564 h 2532"/>
                <a:gd name="T4" fmla="*/ 186 w 2166"/>
                <a:gd name="T5" fmla="*/ 1062 h 2532"/>
                <a:gd name="T6" fmla="*/ 42 w 2166"/>
                <a:gd name="T7" fmla="*/ 1656 h 2532"/>
                <a:gd name="T8" fmla="*/ 0 w 2166"/>
                <a:gd name="T9" fmla="*/ 2532 h 2532"/>
                <a:gd name="T10" fmla="*/ 2166 w 2166"/>
                <a:gd name="T11" fmla="*/ 2526 h 2532"/>
                <a:gd name="T12" fmla="*/ 2058 w 2166"/>
                <a:gd name="T13" fmla="*/ 1656 h 2532"/>
                <a:gd name="T14" fmla="*/ 1818 w 2166"/>
                <a:gd name="T15" fmla="*/ 996 h 2532"/>
                <a:gd name="T16" fmla="*/ 1374 w 2166"/>
                <a:gd name="T17" fmla="*/ 414 h 2532"/>
                <a:gd name="T18" fmla="*/ 1008 w 2166"/>
                <a:gd name="T19" fmla="*/ 0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499" name="AutoShape 3"/>
            <p:cNvSpPr>
              <a:spLocks noChangeArrowheads="1"/>
            </p:cNvSpPr>
            <p:nvPr/>
          </p:nvSpPr>
          <p:spPr bwMode="auto">
            <a:xfrm>
              <a:off x="2938" y="1984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8500" name="Oval 4"/>
            <p:cNvSpPr>
              <a:spLocks noChangeArrowheads="1"/>
            </p:cNvSpPr>
            <p:nvPr/>
          </p:nvSpPr>
          <p:spPr bwMode="auto">
            <a:xfrm>
              <a:off x="3963" y="5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55</a:t>
              </a:r>
            </a:p>
          </p:txBody>
        </p:sp>
        <p:sp>
          <p:nvSpPr>
            <p:cNvPr id="618501" name="Oval 5"/>
            <p:cNvSpPr>
              <a:spLocks noChangeArrowheads="1"/>
            </p:cNvSpPr>
            <p:nvPr/>
          </p:nvSpPr>
          <p:spPr bwMode="auto">
            <a:xfrm>
              <a:off x="3817" y="89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618502" name="Oval 6"/>
            <p:cNvSpPr>
              <a:spLocks noChangeArrowheads="1"/>
            </p:cNvSpPr>
            <p:nvPr/>
          </p:nvSpPr>
          <p:spPr bwMode="auto">
            <a:xfrm>
              <a:off x="3191" y="895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618503" name="Oval 7"/>
            <p:cNvSpPr>
              <a:spLocks noChangeArrowheads="1"/>
            </p:cNvSpPr>
            <p:nvPr/>
          </p:nvSpPr>
          <p:spPr bwMode="auto">
            <a:xfrm>
              <a:off x="4568" y="45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60</a:t>
              </a:r>
            </a:p>
          </p:txBody>
        </p:sp>
        <p:sp>
          <p:nvSpPr>
            <p:cNvPr id="618504" name="Oval 8"/>
            <p:cNvSpPr>
              <a:spLocks noChangeArrowheads="1"/>
            </p:cNvSpPr>
            <p:nvPr/>
          </p:nvSpPr>
          <p:spPr bwMode="auto">
            <a:xfrm>
              <a:off x="3482" y="45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618505" name="Oval 9"/>
            <p:cNvSpPr>
              <a:spLocks noChangeArrowheads="1"/>
            </p:cNvSpPr>
            <p:nvPr/>
          </p:nvSpPr>
          <p:spPr bwMode="auto">
            <a:xfrm>
              <a:off x="4854" y="89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90</a:t>
              </a:r>
            </a:p>
          </p:txBody>
        </p:sp>
        <p:sp>
          <p:nvSpPr>
            <p:cNvPr id="618506" name="Oval 10"/>
            <p:cNvSpPr>
              <a:spLocks noChangeArrowheads="1"/>
            </p:cNvSpPr>
            <p:nvPr/>
          </p:nvSpPr>
          <p:spPr bwMode="auto">
            <a:xfrm>
              <a:off x="4458" y="1758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48</a:t>
              </a:r>
            </a:p>
          </p:txBody>
        </p:sp>
        <p:sp>
          <p:nvSpPr>
            <p:cNvPr id="618507" name="Oval 11"/>
            <p:cNvSpPr>
              <a:spLocks noChangeArrowheads="1"/>
            </p:cNvSpPr>
            <p:nvPr/>
          </p:nvSpPr>
          <p:spPr bwMode="auto">
            <a:xfrm>
              <a:off x="4132" y="1323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45</a:t>
              </a:r>
            </a:p>
          </p:txBody>
        </p:sp>
        <p:sp>
          <p:nvSpPr>
            <p:cNvPr id="618508" name="Oval 12"/>
            <p:cNvSpPr>
              <a:spLocks noChangeArrowheads="1"/>
            </p:cNvSpPr>
            <p:nvPr/>
          </p:nvSpPr>
          <p:spPr bwMode="auto">
            <a:xfrm>
              <a:off x="3531" y="132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618509" name="Oval 13"/>
            <p:cNvSpPr>
              <a:spLocks noChangeArrowheads="1"/>
            </p:cNvSpPr>
            <p:nvPr/>
          </p:nvSpPr>
          <p:spPr bwMode="auto">
            <a:xfrm>
              <a:off x="3844" y="1760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41</a:t>
              </a:r>
            </a:p>
          </p:txBody>
        </p:sp>
        <p:sp>
          <p:nvSpPr>
            <p:cNvPr id="618510" name="Oval 14"/>
            <p:cNvSpPr>
              <a:spLocks noChangeArrowheads="1"/>
            </p:cNvSpPr>
            <p:nvPr/>
          </p:nvSpPr>
          <p:spPr bwMode="auto">
            <a:xfrm>
              <a:off x="2901" y="1324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618511" name="Oval 15"/>
            <p:cNvSpPr>
              <a:spLocks noChangeArrowheads="1"/>
            </p:cNvSpPr>
            <p:nvPr/>
          </p:nvSpPr>
          <p:spPr bwMode="auto">
            <a:xfrm>
              <a:off x="4757" y="2155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618512" name="Line 16"/>
            <p:cNvSpPr>
              <a:spLocks noChangeShapeType="1"/>
            </p:cNvSpPr>
            <p:nvPr/>
          </p:nvSpPr>
          <p:spPr bwMode="auto">
            <a:xfrm flipH="1">
              <a:off x="3666" y="235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13" name="Line 17"/>
            <p:cNvSpPr>
              <a:spLocks noChangeShapeType="1"/>
            </p:cNvSpPr>
            <p:nvPr/>
          </p:nvSpPr>
          <p:spPr bwMode="auto">
            <a:xfrm flipH="1">
              <a:off x="4015" y="1526"/>
              <a:ext cx="18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14" name="Line 18"/>
            <p:cNvSpPr>
              <a:spLocks noChangeShapeType="1"/>
            </p:cNvSpPr>
            <p:nvPr/>
          </p:nvSpPr>
          <p:spPr bwMode="auto">
            <a:xfrm>
              <a:off x="4301" y="1521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15" name="Line 19"/>
            <p:cNvSpPr>
              <a:spLocks noChangeShapeType="1"/>
            </p:cNvSpPr>
            <p:nvPr/>
          </p:nvSpPr>
          <p:spPr bwMode="auto">
            <a:xfrm>
              <a:off x="4631" y="1956"/>
              <a:ext cx="173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16" name="Line 20"/>
            <p:cNvSpPr>
              <a:spLocks noChangeShapeType="1"/>
            </p:cNvSpPr>
            <p:nvPr/>
          </p:nvSpPr>
          <p:spPr bwMode="auto">
            <a:xfrm flipH="1">
              <a:off x="3351" y="650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17" name="Line 21"/>
            <p:cNvSpPr>
              <a:spLocks noChangeShapeType="1"/>
            </p:cNvSpPr>
            <p:nvPr/>
          </p:nvSpPr>
          <p:spPr bwMode="auto">
            <a:xfrm flipH="1">
              <a:off x="3687" y="1096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18" name="Line 22"/>
            <p:cNvSpPr>
              <a:spLocks noChangeShapeType="1"/>
            </p:cNvSpPr>
            <p:nvPr/>
          </p:nvSpPr>
          <p:spPr bwMode="auto">
            <a:xfrm>
              <a:off x="3988" y="1098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19" name="Line 23"/>
            <p:cNvSpPr>
              <a:spLocks noChangeShapeType="1"/>
            </p:cNvSpPr>
            <p:nvPr/>
          </p:nvSpPr>
          <p:spPr bwMode="auto">
            <a:xfrm flipH="1">
              <a:off x="3071" y="1099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20" name="Line 24"/>
            <p:cNvSpPr>
              <a:spLocks noChangeShapeType="1"/>
            </p:cNvSpPr>
            <p:nvPr/>
          </p:nvSpPr>
          <p:spPr bwMode="auto">
            <a:xfrm>
              <a:off x="4165" y="227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21" name="Line 25"/>
            <p:cNvSpPr>
              <a:spLocks noChangeShapeType="1"/>
            </p:cNvSpPr>
            <p:nvPr/>
          </p:nvSpPr>
          <p:spPr bwMode="auto">
            <a:xfrm>
              <a:off x="4732" y="654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22" name="Line 26"/>
            <p:cNvSpPr>
              <a:spLocks noChangeShapeType="1"/>
            </p:cNvSpPr>
            <p:nvPr/>
          </p:nvSpPr>
          <p:spPr bwMode="auto">
            <a:xfrm>
              <a:off x="3656" y="650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23" name="Text Box 27"/>
            <p:cNvSpPr txBox="1">
              <a:spLocks noChangeArrowheads="1"/>
            </p:cNvSpPr>
            <p:nvPr/>
          </p:nvSpPr>
          <p:spPr bwMode="auto">
            <a:xfrm>
              <a:off x="3948" y="720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618524" name="Text Box 28"/>
            <p:cNvSpPr txBox="1">
              <a:spLocks noChangeArrowheads="1"/>
            </p:cNvSpPr>
            <p:nvPr/>
          </p:nvSpPr>
          <p:spPr bwMode="auto">
            <a:xfrm>
              <a:off x="2892" y="3849"/>
              <a:ext cx="266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(d)  </a:t>
              </a:r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  <a:r>
                <a:rPr kumimoji="1" lang="ko-KR" altLang="en-US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가 있던 자리에 </a:t>
              </a:r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  <a:r>
                <a:rPr kumimoji="1" lang="ko-KR" altLang="en-US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의 자식을 놓는다</a:t>
              </a:r>
            </a:p>
          </p:txBody>
        </p:sp>
        <p:sp>
          <p:nvSpPr>
            <p:cNvPr id="618525" name="Oval 29"/>
            <p:cNvSpPr>
              <a:spLocks noChangeArrowheads="1"/>
            </p:cNvSpPr>
            <p:nvPr/>
          </p:nvSpPr>
          <p:spPr bwMode="auto">
            <a:xfrm>
              <a:off x="3501" y="2165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38</a:t>
              </a:r>
            </a:p>
          </p:txBody>
        </p:sp>
        <p:sp>
          <p:nvSpPr>
            <p:cNvPr id="618526" name="Line 30"/>
            <p:cNvSpPr>
              <a:spLocks noChangeShapeType="1"/>
            </p:cNvSpPr>
            <p:nvPr/>
          </p:nvSpPr>
          <p:spPr bwMode="auto">
            <a:xfrm flipH="1">
              <a:off x="3672" y="1956"/>
              <a:ext cx="21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27" name="Oval 31"/>
            <p:cNvSpPr>
              <a:spLocks noChangeArrowheads="1"/>
            </p:cNvSpPr>
            <p:nvPr/>
          </p:nvSpPr>
          <p:spPr bwMode="auto">
            <a:xfrm>
              <a:off x="3497" y="3080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36</a:t>
              </a:r>
            </a:p>
          </p:txBody>
        </p:sp>
        <p:sp>
          <p:nvSpPr>
            <p:cNvPr id="618528" name="Oval 32"/>
            <p:cNvSpPr>
              <a:spLocks noChangeArrowheads="1"/>
            </p:cNvSpPr>
            <p:nvPr/>
          </p:nvSpPr>
          <p:spPr bwMode="auto">
            <a:xfrm>
              <a:off x="3117" y="3077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32</a:t>
              </a:r>
            </a:p>
          </p:txBody>
        </p:sp>
        <p:sp>
          <p:nvSpPr>
            <p:cNvPr id="618529" name="Oval 33"/>
            <p:cNvSpPr>
              <a:spLocks noChangeArrowheads="1"/>
            </p:cNvSpPr>
            <p:nvPr/>
          </p:nvSpPr>
          <p:spPr bwMode="auto">
            <a:xfrm>
              <a:off x="3312" y="263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33</a:t>
              </a:r>
            </a:p>
          </p:txBody>
        </p:sp>
        <p:sp>
          <p:nvSpPr>
            <p:cNvPr id="618530" name="Line 34"/>
            <p:cNvSpPr>
              <a:spLocks noChangeShapeType="1"/>
            </p:cNvSpPr>
            <p:nvPr/>
          </p:nvSpPr>
          <p:spPr bwMode="auto">
            <a:xfrm flipH="1">
              <a:off x="3271" y="2844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31" name="Line 35"/>
            <p:cNvSpPr>
              <a:spLocks noChangeShapeType="1"/>
            </p:cNvSpPr>
            <p:nvPr/>
          </p:nvSpPr>
          <p:spPr bwMode="auto">
            <a:xfrm>
              <a:off x="3462" y="2844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32" name="Line 36"/>
            <p:cNvSpPr>
              <a:spLocks noChangeShapeType="1"/>
            </p:cNvSpPr>
            <p:nvPr/>
          </p:nvSpPr>
          <p:spPr bwMode="auto">
            <a:xfrm flipH="1">
              <a:off x="3460" y="2374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33" name="Freeform 37"/>
            <p:cNvSpPr>
              <a:spLocks/>
            </p:cNvSpPr>
            <p:nvPr/>
          </p:nvSpPr>
          <p:spPr bwMode="auto">
            <a:xfrm>
              <a:off x="530" y="1179"/>
              <a:ext cx="2166" cy="2532"/>
            </a:xfrm>
            <a:custGeom>
              <a:avLst/>
              <a:gdLst>
                <a:gd name="T0" fmla="*/ 1008 w 2166"/>
                <a:gd name="T1" fmla="*/ 0 h 2532"/>
                <a:gd name="T2" fmla="*/ 570 w 2166"/>
                <a:gd name="T3" fmla="*/ 564 h 2532"/>
                <a:gd name="T4" fmla="*/ 186 w 2166"/>
                <a:gd name="T5" fmla="*/ 1062 h 2532"/>
                <a:gd name="T6" fmla="*/ 42 w 2166"/>
                <a:gd name="T7" fmla="*/ 1656 h 2532"/>
                <a:gd name="T8" fmla="*/ 0 w 2166"/>
                <a:gd name="T9" fmla="*/ 2532 h 2532"/>
                <a:gd name="T10" fmla="*/ 2166 w 2166"/>
                <a:gd name="T11" fmla="*/ 2526 h 2532"/>
                <a:gd name="T12" fmla="*/ 2058 w 2166"/>
                <a:gd name="T13" fmla="*/ 1656 h 2532"/>
                <a:gd name="T14" fmla="*/ 1818 w 2166"/>
                <a:gd name="T15" fmla="*/ 996 h 2532"/>
                <a:gd name="T16" fmla="*/ 1374 w 2166"/>
                <a:gd name="T17" fmla="*/ 414 h 2532"/>
                <a:gd name="T18" fmla="*/ 1008 w 2166"/>
                <a:gd name="T19" fmla="*/ 0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34" name="AutoShape 38"/>
            <p:cNvSpPr>
              <a:spLocks noChangeArrowheads="1"/>
            </p:cNvSpPr>
            <p:nvPr/>
          </p:nvSpPr>
          <p:spPr bwMode="auto">
            <a:xfrm>
              <a:off x="698" y="2331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8535" name="Oval 39"/>
            <p:cNvSpPr>
              <a:spLocks noChangeArrowheads="1"/>
            </p:cNvSpPr>
            <p:nvPr/>
          </p:nvSpPr>
          <p:spPr bwMode="auto">
            <a:xfrm>
              <a:off x="1267" y="4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55</a:t>
              </a:r>
            </a:p>
          </p:txBody>
        </p:sp>
        <p:sp>
          <p:nvSpPr>
            <p:cNvPr id="618536" name="Oval 40"/>
            <p:cNvSpPr>
              <a:spLocks noChangeArrowheads="1"/>
            </p:cNvSpPr>
            <p:nvPr/>
          </p:nvSpPr>
          <p:spPr bwMode="auto">
            <a:xfrm>
              <a:off x="1121" y="891"/>
              <a:ext cx="224" cy="21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618537" name="Oval 41"/>
            <p:cNvSpPr>
              <a:spLocks noChangeArrowheads="1"/>
            </p:cNvSpPr>
            <p:nvPr/>
          </p:nvSpPr>
          <p:spPr bwMode="auto">
            <a:xfrm>
              <a:off x="495" y="888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618538" name="Oval 42"/>
            <p:cNvSpPr>
              <a:spLocks noChangeArrowheads="1"/>
            </p:cNvSpPr>
            <p:nvPr/>
          </p:nvSpPr>
          <p:spPr bwMode="auto">
            <a:xfrm>
              <a:off x="1872" y="44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60</a:t>
              </a:r>
            </a:p>
          </p:txBody>
        </p:sp>
        <p:sp>
          <p:nvSpPr>
            <p:cNvPr id="618539" name="Oval 43"/>
            <p:cNvSpPr>
              <a:spLocks noChangeArrowheads="1"/>
            </p:cNvSpPr>
            <p:nvPr/>
          </p:nvSpPr>
          <p:spPr bwMode="auto">
            <a:xfrm>
              <a:off x="786" y="449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618540" name="Oval 44"/>
            <p:cNvSpPr>
              <a:spLocks noChangeArrowheads="1"/>
            </p:cNvSpPr>
            <p:nvPr/>
          </p:nvSpPr>
          <p:spPr bwMode="auto">
            <a:xfrm>
              <a:off x="2158" y="88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90</a:t>
              </a:r>
            </a:p>
          </p:txBody>
        </p:sp>
        <p:sp>
          <p:nvSpPr>
            <p:cNvPr id="618541" name="Oval 45"/>
            <p:cNvSpPr>
              <a:spLocks noChangeArrowheads="1"/>
            </p:cNvSpPr>
            <p:nvPr/>
          </p:nvSpPr>
          <p:spPr bwMode="auto">
            <a:xfrm>
              <a:off x="1762" y="1751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48</a:t>
              </a:r>
            </a:p>
          </p:txBody>
        </p:sp>
        <p:sp>
          <p:nvSpPr>
            <p:cNvPr id="618542" name="Oval 46"/>
            <p:cNvSpPr>
              <a:spLocks noChangeArrowheads="1"/>
            </p:cNvSpPr>
            <p:nvPr/>
          </p:nvSpPr>
          <p:spPr bwMode="auto">
            <a:xfrm>
              <a:off x="1436" y="1316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45</a:t>
              </a:r>
            </a:p>
          </p:txBody>
        </p:sp>
        <p:sp>
          <p:nvSpPr>
            <p:cNvPr id="618543" name="Oval 47"/>
            <p:cNvSpPr>
              <a:spLocks noChangeArrowheads="1"/>
            </p:cNvSpPr>
            <p:nvPr/>
          </p:nvSpPr>
          <p:spPr bwMode="auto">
            <a:xfrm>
              <a:off x="835" y="131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618544" name="Oval 48"/>
            <p:cNvSpPr>
              <a:spLocks noChangeArrowheads="1"/>
            </p:cNvSpPr>
            <p:nvPr/>
          </p:nvSpPr>
          <p:spPr bwMode="auto">
            <a:xfrm>
              <a:off x="1148" y="175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41</a:t>
              </a:r>
            </a:p>
          </p:txBody>
        </p:sp>
        <p:sp>
          <p:nvSpPr>
            <p:cNvPr id="618545" name="Oval 49"/>
            <p:cNvSpPr>
              <a:spLocks noChangeArrowheads="1"/>
            </p:cNvSpPr>
            <p:nvPr/>
          </p:nvSpPr>
          <p:spPr bwMode="auto">
            <a:xfrm>
              <a:off x="1261" y="2512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38</a:t>
              </a:r>
            </a:p>
          </p:txBody>
        </p:sp>
        <p:sp>
          <p:nvSpPr>
            <p:cNvPr id="618546" name="Oval 50"/>
            <p:cNvSpPr>
              <a:spLocks noChangeArrowheads="1"/>
            </p:cNvSpPr>
            <p:nvPr/>
          </p:nvSpPr>
          <p:spPr bwMode="auto">
            <a:xfrm>
              <a:off x="205" y="1317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618547" name="Oval 51"/>
            <p:cNvSpPr>
              <a:spLocks noChangeArrowheads="1"/>
            </p:cNvSpPr>
            <p:nvPr/>
          </p:nvSpPr>
          <p:spPr bwMode="auto">
            <a:xfrm>
              <a:off x="2061" y="2148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618548" name="Line 52"/>
            <p:cNvSpPr>
              <a:spLocks noChangeShapeType="1"/>
            </p:cNvSpPr>
            <p:nvPr/>
          </p:nvSpPr>
          <p:spPr bwMode="auto">
            <a:xfrm flipH="1">
              <a:off x="970" y="228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49" name="Line 53"/>
            <p:cNvSpPr>
              <a:spLocks noChangeShapeType="1"/>
            </p:cNvSpPr>
            <p:nvPr/>
          </p:nvSpPr>
          <p:spPr bwMode="auto">
            <a:xfrm flipH="1">
              <a:off x="982" y="1943"/>
              <a:ext cx="21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50" name="Line 54"/>
            <p:cNvSpPr>
              <a:spLocks noChangeShapeType="1"/>
            </p:cNvSpPr>
            <p:nvPr/>
          </p:nvSpPr>
          <p:spPr bwMode="auto">
            <a:xfrm flipH="1">
              <a:off x="1319" y="1519"/>
              <a:ext cx="18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51" name="Line 55"/>
            <p:cNvSpPr>
              <a:spLocks noChangeShapeType="1"/>
            </p:cNvSpPr>
            <p:nvPr/>
          </p:nvSpPr>
          <p:spPr bwMode="auto">
            <a:xfrm>
              <a:off x="1605" y="1514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52" name="Line 56"/>
            <p:cNvSpPr>
              <a:spLocks noChangeShapeType="1"/>
            </p:cNvSpPr>
            <p:nvPr/>
          </p:nvSpPr>
          <p:spPr bwMode="auto">
            <a:xfrm>
              <a:off x="1012" y="2322"/>
              <a:ext cx="28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53" name="Line 57"/>
            <p:cNvSpPr>
              <a:spLocks noChangeShapeType="1"/>
            </p:cNvSpPr>
            <p:nvPr/>
          </p:nvSpPr>
          <p:spPr bwMode="auto">
            <a:xfrm>
              <a:off x="1935" y="1949"/>
              <a:ext cx="173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54" name="Line 58"/>
            <p:cNvSpPr>
              <a:spLocks noChangeShapeType="1"/>
            </p:cNvSpPr>
            <p:nvPr/>
          </p:nvSpPr>
          <p:spPr bwMode="auto">
            <a:xfrm flipH="1">
              <a:off x="655" y="643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55" name="Line 59"/>
            <p:cNvSpPr>
              <a:spLocks noChangeShapeType="1"/>
            </p:cNvSpPr>
            <p:nvPr/>
          </p:nvSpPr>
          <p:spPr bwMode="auto">
            <a:xfrm flipH="1">
              <a:off x="991" y="1089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56" name="Line 60"/>
            <p:cNvSpPr>
              <a:spLocks noChangeShapeType="1"/>
            </p:cNvSpPr>
            <p:nvPr/>
          </p:nvSpPr>
          <p:spPr bwMode="auto">
            <a:xfrm>
              <a:off x="1292" y="1091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57" name="Line 61"/>
            <p:cNvSpPr>
              <a:spLocks noChangeShapeType="1"/>
            </p:cNvSpPr>
            <p:nvPr/>
          </p:nvSpPr>
          <p:spPr bwMode="auto">
            <a:xfrm flipH="1">
              <a:off x="375" y="1092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58" name="Line 62"/>
            <p:cNvSpPr>
              <a:spLocks noChangeShapeType="1"/>
            </p:cNvSpPr>
            <p:nvPr/>
          </p:nvSpPr>
          <p:spPr bwMode="auto">
            <a:xfrm>
              <a:off x="1469" y="220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59" name="Line 63"/>
            <p:cNvSpPr>
              <a:spLocks noChangeShapeType="1"/>
            </p:cNvSpPr>
            <p:nvPr/>
          </p:nvSpPr>
          <p:spPr bwMode="auto">
            <a:xfrm>
              <a:off x="2036" y="647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60" name="Line 64"/>
            <p:cNvSpPr>
              <a:spLocks noChangeShapeType="1"/>
            </p:cNvSpPr>
            <p:nvPr/>
          </p:nvSpPr>
          <p:spPr bwMode="auto">
            <a:xfrm>
              <a:off x="960" y="643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61" name="Text Box 65"/>
            <p:cNvSpPr txBox="1">
              <a:spLocks noChangeArrowheads="1"/>
            </p:cNvSpPr>
            <p:nvPr/>
          </p:nvSpPr>
          <p:spPr bwMode="auto">
            <a:xfrm>
              <a:off x="1219" y="71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618562" name="Text Box 66"/>
            <p:cNvSpPr txBox="1">
              <a:spLocks noChangeArrowheads="1"/>
            </p:cNvSpPr>
            <p:nvPr/>
          </p:nvSpPr>
          <p:spPr bwMode="auto">
            <a:xfrm>
              <a:off x="718" y="3853"/>
              <a:ext cx="15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(c) </a:t>
              </a:r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  <a:r>
                <a:rPr kumimoji="1" lang="ko-KR" altLang="en-US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를 </a:t>
              </a:r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  <a:r>
                <a:rPr kumimoji="1" lang="ko-KR" altLang="en-US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자리로</a:t>
              </a:r>
              <a:r>
                <a:rPr kumimoji="1" lang="en-US" altLang="ko-KR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kumimoji="1" lang="ko-KR" altLang="en-US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옮긴다</a:t>
              </a:r>
            </a:p>
          </p:txBody>
        </p:sp>
        <p:sp>
          <p:nvSpPr>
            <p:cNvPr id="618563" name="Oval 67"/>
            <p:cNvSpPr>
              <a:spLocks noChangeArrowheads="1"/>
            </p:cNvSpPr>
            <p:nvPr/>
          </p:nvSpPr>
          <p:spPr bwMode="auto">
            <a:xfrm>
              <a:off x="1257" y="3427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36</a:t>
              </a:r>
            </a:p>
          </p:txBody>
        </p:sp>
        <p:sp>
          <p:nvSpPr>
            <p:cNvPr id="618564" name="Oval 68"/>
            <p:cNvSpPr>
              <a:spLocks noChangeArrowheads="1"/>
            </p:cNvSpPr>
            <p:nvPr/>
          </p:nvSpPr>
          <p:spPr bwMode="auto">
            <a:xfrm>
              <a:off x="877" y="3424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32</a:t>
              </a:r>
            </a:p>
          </p:txBody>
        </p:sp>
        <p:sp>
          <p:nvSpPr>
            <p:cNvPr id="618565" name="Oval 69"/>
            <p:cNvSpPr>
              <a:spLocks noChangeArrowheads="1"/>
            </p:cNvSpPr>
            <p:nvPr/>
          </p:nvSpPr>
          <p:spPr bwMode="auto">
            <a:xfrm>
              <a:off x="1072" y="298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33</a:t>
              </a:r>
            </a:p>
          </p:txBody>
        </p:sp>
        <p:sp>
          <p:nvSpPr>
            <p:cNvPr id="618566" name="Line 70"/>
            <p:cNvSpPr>
              <a:spLocks noChangeShapeType="1"/>
            </p:cNvSpPr>
            <p:nvPr/>
          </p:nvSpPr>
          <p:spPr bwMode="auto">
            <a:xfrm flipH="1">
              <a:off x="1031" y="3191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67" name="Line 71"/>
            <p:cNvSpPr>
              <a:spLocks noChangeShapeType="1"/>
            </p:cNvSpPr>
            <p:nvPr/>
          </p:nvSpPr>
          <p:spPr bwMode="auto">
            <a:xfrm>
              <a:off x="1222" y="3191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68" name="Line 72"/>
            <p:cNvSpPr>
              <a:spLocks noChangeShapeType="1"/>
            </p:cNvSpPr>
            <p:nvPr/>
          </p:nvSpPr>
          <p:spPr bwMode="auto">
            <a:xfrm flipH="1">
              <a:off x="1220" y="2721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18570" name="AutoShape 74"/>
          <p:cNvSpPr>
            <a:spLocks noChangeArrowheads="1"/>
          </p:cNvSpPr>
          <p:nvPr/>
        </p:nvSpPr>
        <p:spPr bwMode="auto">
          <a:xfrm>
            <a:off x="3629025" y="3495675"/>
            <a:ext cx="495300" cy="295275"/>
          </a:xfrm>
          <a:prstGeom prst="rightArrow">
            <a:avLst>
              <a:gd name="adj1" fmla="val 50000"/>
              <a:gd name="adj2" fmla="val 419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solidFill>
                  <a:srgbClr val="FF0000"/>
                </a:solidFill>
              </a:rPr>
              <a:t>레드블랙트리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2247900"/>
            <a:ext cx="7810500" cy="2619375"/>
          </a:xfrm>
          <a:noFill/>
          <a:ln/>
        </p:spPr>
        <p:txBody>
          <a:bodyPr/>
          <a:lstStyle/>
          <a:p>
            <a:pPr marL="457200" indent="-457200"/>
            <a:r>
              <a:rPr lang="ko-KR" altLang="en-US" sz="1800"/>
              <a:t>이진검색트리의 모든 노드에 블랙 또는 레드의 색을 칠하되 다음의 </a:t>
            </a:r>
            <a:r>
              <a:rPr lang="ko-KR" altLang="en-US" sz="1800">
                <a:solidFill>
                  <a:srgbClr val="FF0000"/>
                </a:solidFill>
              </a:rPr>
              <a:t>레드블랙특성</a:t>
            </a:r>
            <a:r>
              <a:rPr lang="ko-KR" altLang="en-US" sz="1800"/>
              <a:t>을 만족해야 한다</a:t>
            </a:r>
          </a:p>
          <a:p>
            <a:pPr marL="457200" indent="-457200"/>
            <a:endParaRPr lang="ko-KR" altLang="en-US" sz="1800"/>
          </a:p>
          <a:p>
            <a:pPr marL="838200" lvl="1" indent="-381000">
              <a:buFontTx/>
              <a:buAutoNum type="circleNumDbPlain"/>
            </a:pPr>
            <a:r>
              <a:rPr lang="ko-KR" altLang="en-US" sz="1600"/>
              <a:t>루트는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/>
              <a:t>모든 리프는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/>
              <a:t>노드가 레드이면 그 노드의 자식은 반드시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/>
              <a:t>루트 노드에서 임의의 리프 노드에 이르는 경로에서 만나는 블랙 노드의 수는 모두 같다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1146175" y="5208588"/>
            <a:ext cx="6931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800">
                <a:ea typeface="굴림" panose="020B0600000101010101" pitchFamily="50" charset="-127"/>
              </a:rPr>
              <a:t> 여기서 리프 노드는 일반적인 의미의 리프 노드와 다르다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800">
                <a:ea typeface="굴림" panose="020B0600000101010101" pitchFamily="50" charset="-127"/>
              </a:rPr>
              <a:t>   </a:t>
            </a:r>
            <a:r>
              <a:rPr lang="ko-KR" altLang="en-US" sz="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모든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NIL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포인터가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NIL</a:t>
            </a:r>
            <a:r>
              <a:rPr lang="ko-KR" altLang="en-US" sz="1800">
                <a:ea typeface="굴림" panose="020B0600000101010101" pitchFamily="50" charset="-127"/>
              </a:rPr>
              <a:t>이라는 리프 노드를 가리킨다고 가정한다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ko-KR" altLang="en-US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  <a:r>
              <a:rPr lang="en-US" altLang="ko-KR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ko-KR" altLang="en-US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검색트리</a:t>
            </a:r>
            <a:endParaRPr lang="ko-KR" altLang="en-US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259" name="Rectangle 3"/>
          <p:cNvSpPr>
            <a:spLocks noChangeArrowheads="1"/>
          </p:cNvSpPr>
          <p:nvPr/>
        </p:nvSpPr>
        <p:spPr bwMode="auto">
          <a:xfrm>
            <a:off x="1981200" y="3365500"/>
            <a:ext cx="6340475" cy="176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buFontTx/>
              <a:buNone/>
            </a:pPr>
            <a:r>
              <a:rPr lang="ko-KR" altLang="en-US" sz="2000" dirty="0"/>
              <a:t>나는 좀 더 응용력 있는 유형의 수학이라는 이유 때문에</a:t>
            </a:r>
          </a:p>
          <a:p>
            <a:pPr algn="r" eaLnBrk="1" hangingPunct="1">
              <a:buFontTx/>
              <a:buNone/>
            </a:pPr>
            <a:r>
              <a:rPr lang="ko-KR" altLang="en-US" sz="2000" dirty="0"/>
              <a:t>컴퓨터 과학을 하고 싶었다</a:t>
            </a:r>
            <a:r>
              <a:rPr lang="en-US" altLang="ko-KR" sz="2000" dirty="0"/>
              <a:t>.</a:t>
            </a:r>
          </a:p>
          <a:p>
            <a:pPr algn="r" eaLnBrk="1" hangingPunct="1">
              <a:buFontTx/>
              <a:buNone/>
            </a:pPr>
            <a:endParaRPr lang="ko-KR" altLang="en-US" sz="2000" dirty="0"/>
          </a:p>
          <a:p>
            <a:pPr algn="r" eaLnBrk="1" hangingPunct="1">
              <a:buFontTx/>
              <a:buNone/>
            </a:pPr>
            <a:r>
              <a:rPr lang="ko-KR" altLang="en-US" sz="2000" dirty="0"/>
              <a:t>-</a:t>
            </a:r>
            <a:r>
              <a:rPr lang="ko-KR" altLang="ko-KR" sz="2000" dirty="0" err="1"/>
              <a:t>로버트</a:t>
            </a:r>
            <a:r>
              <a:rPr lang="ko-KR" altLang="ko-KR" sz="2000" dirty="0"/>
              <a:t> 타잔</a:t>
            </a:r>
            <a:endParaRPr lang="ko-KR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599" name="Group 79"/>
          <p:cNvGrpSpPr>
            <a:grpSpLocks/>
          </p:cNvGrpSpPr>
          <p:nvPr/>
        </p:nvGrpSpPr>
        <p:grpSpPr bwMode="auto">
          <a:xfrm>
            <a:off x="1039813" y="1125538"/>
            <a:ext cx="6643687" cy="5418137"/>
            <a:chOff x="301" y="49"/>
            <a:chExt cx="5414" cy="4287"/>
          </a:xfrm>
        </p:grpSpPr>
        <p:sp>
          <p:nvSpPr>
            <p:cNvPr id="619522" name="Oval 2"/>
            <p:cNvSpPr>
              <a:spLocks noChangeArrowheads="1"/>
            </p:cNvSpPr>
            <p:nvPr/>
          </p:nvSpPr>
          <p:spPr bwMode="auto">
            <a:xfrm>
              <a:off x="4179" y="49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23" name="Oval 3"/>
            <p:cNvSpPr>
              <a:spLocks noChangeArrowheads="1"/>
            </p:cNvSpPr>
            <p:nvPr/>
          </p:nvSpPr>
          <p:spPr bwMode="auto">
            <a:xfrm>
              <a:off x="4021" y="892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24" name="Oval 4"/>
            <p:cNvSpPr>
              <a:spLocks noChangeArrowheads="1"/>
            </p:cNvSpPr>
            <p:nvPr/>
          </p:nvSpPr>
          <p:spPr bwMode="auto">
            <a:xfrm>
              <a:off x="3359" y="889"/>
              <a:ext cx="224" cy="2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25" name="Oval 5"/>
            <p:cNvSpPr>
              <a:spLocks noChangeArrowheads="1"/>
            </p:cNvSpPr>
            <p:nvPr/>
          </p:nvSpPr>
          <p:spPr bwMode="auto">
            <a:xfrm>
              <a:off x="4736" y="446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26" name="Oval 6"/>
            <p:cNvSpPr>
              <a:spLocks noChangeArrowheads="1"/>
            </p:cNvSpPr>
            <p:nvPr/>
          </p:nvSpPr>
          <p:spPr bwMode="auto">
            <a:xfrm>
              <a:off x="3674" y="450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27" name="Oval 7"/>
            <p:cNvSpPr>
              <a:spLocks noChangeArrowheads="1"/>
            </p:cNvSpPr>
            <p:nvPr/>
          </p:nvSpPr>
          <p:spPr bwMode="auto">
            <a:xfrm>
              <a:off x="5058" y="889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28" name="Oval 8"/>
            <p:cNvSpPr>
              <a:spLocks noChangeArrowheads="1"/>
            </p:cNvSpPr>
            <p:nvPr/>
          </p:nvSpPr>
          <p:spPr bwMode="auto">
            <a:xfrm>
              <a:off x="4300" y="1317"/>
              <a:ext cx="225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29" name="Oval 9"/>
            <p:cNvSpPr>
              <a:spLocks noChangeArrowheads="1"/>
            </p:cNvSpPr>
            <p:nvPr/>
          </p:nvSpPr>
          <p:spPr bwMode="auto">
            <a:xfrm>
              <a:off x="3117" y="1318"/>
              <a:ext cx="224" cy="21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30" name="Line 10"/>
            <p:cNvSpPr>
              <a:spLocks noChangeShapeType="1"/>
            </p:cNvSpPr>
            <p:nvPr/>
          </p:nvSpPr>
          <p:spPr bwMode="auto">
            <a:xfrm flipH="1">
              <a:off x="3864" y="223"/>
              <a:ext cx="344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31" name="Line 11"/>
            <p:cNvSpPr>
              <a:spLocks noChangeShapeType="1"/>
            </p:cNvSpPr>
            <p:nvPr/>
          </p:nvSpPr>
          <p:spPr bwMode="auto">
            <a:xfrm flipH="1">
              <a:off x="3519" y="644"/>
              <a:ext cx="201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32" name="Line 12"/>
            <p:cNvSpPr>
              <a:spLocks noChangeShapeType="1"/>
            </p:cNvSpPr>
            <p:nvPr/>
          </p:nvSpPr>
          <p:spPr bwMode="auto">
            <a:xfrm flipH="1">
              <a:off x="3933" y="1084"/>
              <a:ext cx="164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33" name="Line 13"/>
            <p:cNvSpPr>
              <a:spLocks noChangeShapeType="1"/>
            </p:cNvSpPr>
            <p:nvPr/>
          </p:nvSpPr>
          <p:spPr bwMode="auto">
            <a:xfrm>
              <a:off x="4168" y="1092"/>
              <a:ext cx="176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34" name="Line 14"/>
            <p:cNvSpPr>
              <a:spLocks noChangeShapeType="1"/>
            </p:cNvSpPr>
            <p:nvPr/>
          </p:nvSpPr>
          <p:spPr bwMode="auto">
            <a:xfrm flipH="1">
              <a:off x="3275" y="1093"/>
              <a:ext cx="137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35" name="Line 15"/>
            <p:cNvSpPr>
              <a:spLocks noChangeShapeType="1"/>
            </p:cNvSpPr>
            <p:nvPr/>
          </p:nvSpPr>
          <p:spPr bwMode="auto">
            <a:xfrm>
              <a:off x="4381" y="221"/>
              <a:ext cx="374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36" name="Line 16"/>
            <p:cNvSpPr>
              <a:spLocks noChangeShapeType="1"/>
            </p:cNvSpPr>
            <p:nvPr/>
          </p:nvSpPr>
          <p:spPr bwMode="auto">
            <a:xfrm>
              <a:off x="4900" y="642"/>
              <a:ext cx="206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37" name="Line 17"/>
            <p:cNvSpPr>
              <a:spLocks noChangeShapeType="1"/>
            </p:cNvSpPr>
            <p:nvPr/>
          </p:nvSpPr>
          <p:spPr bwMode="auto">
            <a:xfrm>
              <a:off x="3842" y="644"/>
              <a:ext cx="22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38" name="Rectangle 18"/>
            <p:cNvSpPr>
              <a:spLocks noChangeArrowheads="1"/>
            </p:cNvSpPr>
            <p:nvPr/>
          </p:nvSpPr>
          <p:spPr bwMode="auto">
            <a:xfrm>
              <a:off x="4042" y="1786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619539" name="Rectangle 19"/>
            <p:cNvSpPr>
              <a:spLocks noChangeArrowheads="1"/>
            </p:cNvSpPr>
            <p:nvPr/>
          </p:nvSpPr>
          <p:spPr bwMode="auto">
            <a:xfrm>
              <a:off x="4526" y="1784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619540" name="Rectangle 20"/>
            <p:cNvSpPr>
              <a:spLocks noChangeArrowheads="1"/>
            </p:cNvSpPr>
            <p:nvPr/>
          </p:nvSpPr>
          <p:spPr bwMode="auto">
            <a:xfrm>
              <a:off x="3804" y="1350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619541" name="Line 21"/>
            <p:cNvSpPr>
              <a:spLocks noChangeShapeType="1"/>
            </p:cNvSpPr>
            <p:nvPr/>
          </p:nvSpPr>
          <p:spPr bwMode="auto">
            <a:xfrm flipH="1">
              <a:off x="4182" y="1518"/>
              <a:ext cx="19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42" name="Line 22"/>
            <p:cNvSpPr>
              <a:spLocks noChangeShapeType="1"/>
            </p:cNvSpPr>
            <p:nvPr/>
          </p:nvSpPr>
          <p:spPr bwMode="auto">
            <a:xfrm>
              <a:off x="4458" y="1518"/>
              <a:ext cx="198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43" name="Rectangle 23"/>
            <p:cNvSpPr>
              <a:spLocks noChangeArrowheads="1"/>
            </p:cNvSpPr>
            <p:nvPr/>
          </p:nvSpPr>
          <p:spPr bwMode="auto">
            <a:xfrm>
              <a:off x="4796" y="1370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619544" name="Rectangle 24"/>
            <p:cNvSpPr>
              <a:spLocks noChangeArrowheads="1"/>
            </p:cNvSpPr>
            <p:nvPr/>
          </p:nvSpPr>
          <p:spPr bwMode="auto">
            <a:xfrm>
              <a:off x="5280" y="1368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619545" name="Line 25"/>
            <p:cNvSpPr>
              <a:spLocks noChangeShapeType="1"/>
            </p:cNvSpPr>
            <p:nvPr/>
          </p:nvSpPr>
          <p:spPr bwMode="auto">
            <a:xfrm flipH="1">
              <a:off x="4936" y="1102"/>
              <a:ext cx="19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46" name="Line 26"/>
            <p:cNvSpPr>
              <a:spLocks noChangeShapeType="1"/>
            </p:cNvSpPr>
            <p:nvPr/>
          </p:nvSpPr>
          <p:spPr bwMode="auto">
            <a:xfrm>
              <a:off x="5212" y="1102"/>
              <a:ext cx="198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47" name="Rectangle 27"/>
            <p:cNvSpPr>
              <a:spLocks noChangeArrowheads="1"/>
            </p:cNvSpPr>
            <p:nvPr/>
          </p:nvSpPr>
          <p:spPr bwMode="auto">
            <a:xfrm>
              <a:off x="2852" y="1790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619548" name="Rectangle 28"/>
            <p:cNvSpPr>
              <a:spLocks noChangeArrowheads="1"/>
            </p:cNvSpPr>
            <p:nvPr/>
          </p:nvSpPr>
          <p:spPr bwMode="auto">
            <a:xfrm>
              <a:off x="3336" y="1788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619549" name="Line 29"/>
            <p:cNvSpPr>
              <a:spLocks noChangeShapeType="1"/>
            </p:cNvSpPr>
            <p:nvPr/>
          </p:nvSpPr>
          <p:spPr bwMode="auto">
            <a:xfrm flipH="1">
              <a:off x="2992" y="1522"/>
              <a:ext cx="19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50" name="Line 30"/>
            <p:cNvSpPr>
              <a:spLocks noChangeShapeType="1"/>
            </p:cNvSpPr>
            <p:nvPr/>
          </p:nvSpPr>
          <p:spPr bwMode="auto">
            <a:xfrm>
              <a:off x="3268" y="1522"/>
              <a:ext cx="198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51" name="Rectangle 31"/>
            <p:cNvSpPr>
              <a:spLocks noChangeArrowheads="1"/>
            </p:cNvSpPr>
            <p:nvPr/>
          </p:nvSpPr>
          <p:spPr bwMode="auto">
            <a:xfrm>
              <a:off x="3484" y="1354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619552" name="Line 32"/>
            <p:cNvSpPr>
              <a:spLocks noChangeShapeType="1"/>
            </p:cNvSpPr>
            <p:nvPr/>
          </p:nvSpPr>
          <p:spPr bwMode="auto">
            <a:xfrm>
              <a:off x="3500" y="1094"/>
              <a:ext cx="138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53" name="Line 33"/>
            <p:cNvSpPr>
              <a:spLocks noChangeShapeType="1"/>
            </p:cNvSpPr>
            <p:nvPr/>
          </p:nvSpPr>
          <p:spPr bwMode="auto">
            <a:xfrm flipH="1">
              <a:off x="4615" y="644"/>
              <a:ext cx="18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54" name="Rectangle 34"/>
            <p:cNvSpPr>
              <a:spLocks noChangeArrowheads="1"/>
            </p:cNvSpPr>
            <p:nvPr/>
          </p:nvSpPr>
          <p:spPr bwMode="auto">
            <a:xfrm>
              <a:off x="4486" y="916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sp>
          <p:nvSpPr>
            <p:cNvPr id="619555" name="Oval 35"/>
            <p:cNvSpPr>
              <a:spLocks noChangeArrowheads="1"/>
            </p:cNvSpPr>
            <p:nvPr/>
          </p:nvSpPr>
          <p:spPr bwMode="auto">
            <a:xfrm>
              <a:off x="1363" y="143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56" name="Oval 36"/>
            <p:cNvSpPr>
              <a:spLocks noChangeArrowheads="1"/>
            </p:cNvSpPr>
            <p:nvPr/>
          </p:nvSpPr>
          <p:spPr bwMode="auto">
            <a:xfrm>
              <a:off x="1205" y="986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57" name="Oval 37"/>
            <p:cNvSpPr>
              <a:spLocks noChangeArrowheads="1"/>
            </p:cNvSpPr>
            <p:nvPr/>
          </p:nvSpPr>
          <p:spPr bwMode="auto">
            <a:xfrm>
              <a:off x="543" y="983"/>
              <a:ext cx="224" cy="2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58" name="Oval 38"/>
            <p:cNvSpPr>
              <a:spLocks noChangeArrowheads="1"/>
            </p:cNvSpPr>
            <p:nvPr/>
          </p:nvSpPr>
          <p:spPr bwMode="auto">
            <a:xfrm>
              <a:off x="1920" y="540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59" name="Oval 39"/>
            <p:cNvSpPr>
              <a:spLocks noChangeArrowheads="1"/>
            </p:cNvSpPr>
            <p:nvPr/>
          </p:nvSpPr>
          <p:spPr bwMode="auto">
            <a:xfrm>
              <a:off x="858" y="544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60" name="Oval 40"/>
            <p:cNvSpPr>
              <a:spLocks noChangeArrowheads="1"/>
            </p:cNvSpPr>
            <p:nvPr/>
          </p:nvSpPr>
          <p:spPr bwMode="auto">
            <a:xfrm>
              <a:off x="2242" y="983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61" name="Oval 41"/>
            <p:cNvSpPr>
              <a:spLocks noChangeArrowheads="1"/>
            </p:cNvSpPr>
            <p:nvPr/>
          </p:nvSpPr>
          <p:spPr bwMode="auto">
            <a:xfrm>
              <a:off x="1484" y="1411"/>
              <a:ext cx="225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62" name="Oval 42"/>
            <p:cNvSpPr>
              <a:spLocks noChangeArrowheads="1"/>
            </p:cNvSpPr>
            <p:nvPr/>
          </p:nvSpPr>
          <p:spPr bwMode="auto">
            <a:xfrm>
              <a:off x="301" y="1412"/>
              <a:ext cx="224" cy="2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63" name="Line 43"/>
            <p:cNvSpPr>
              <a:spLocks noChangeShapeType="1"/>
            </p:cNvSpPr>
            <p:nvPr/>
          </p:nvSpPr>
          <p:spPr bwMode="auto">
            <a:xfrm flipH="1">
              <a:off x="1048" y="317"/>
              <a:ext cx="344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64" name="Line 44"/>
            <p:cNvSpPr>
              <a:spLocks noChangeShapeType="1"/>
            </p:cNvSpPr>
            <p:nvPr/>
          </p:nvSpPr>
          <p:spPr bwMode="auto">
            <a:xfrm flipH="1">
              <a:off x="703" y="738"/>
              <a:ext cx="201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65" name="Line 45"/>
            <p:cNvSpPr>
              <a:spLocks noChangeShapeType="1"/>
            </p:cNvSpPr>
            <p:nvPr/>
          </p:nvSpPr>
          <p:spPr bwMode="auto">
            <a:xfrm>
              <a:off x="1352" y="1186"/>
              <a:ext cx="176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66" name="Line 46"/>
            <p:cNvSpPr>
              <a:spLocks noChangeShapeType="1"/>
            </p:cNvSpPr>
            <p:nvPr/>
          </p:nvSpPr>
          <p:spPr bwMode="auto">
            <a:xfrm flipH="1">
              <a:off x="459" y="1187"/>
              <a:ext cx="137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67" name="Line 47"/>
            <p:cNvSpPr>
              <a:spLocks noChangeShapeType="1"/>
            </p:cNvSpPr>
            <p:nvPr/>
          </p:nvSpPr>
          <p:spPr bwMode="auto">
            <a:xfrm>
              <a:off x="1565" y="315"/>
              <a:ext cx="374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68" name="Line 48"/>
            <p:cNvSpPr>
              <a:spLocks noChangeShapeType="1"/>
            </p:cNvSpPr>
            <p:nvPr/>
          </p:nvSpPr>
          <p:spPr bwMode="auto">
            <a:xfrm>
              <a:off x="2084" y="736"/>
              <a:ext cx="206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69" name="Line 49"/>
            <p:cNvSpPr>
              <a:spLocks noChangeShapeType="1"/>
            </p:cNvSpPr>
            <p:nvPr/>
          </p:nvSpPr>
          <p:spPr bwMode="auto">
            <a:xfrm>
              <a:off x="1026" y="738"/>
              <a:ext cx="22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70" name="Text Box 50"/>
            <p:cNvSpPr txBox="1">
              <a:spLocks noChangeArrowheads="1"/>
            </p:cNvSpPr>
            <p:nvPr/>
          </p:nvSpPr>
          <p:spPr bwMode="auto">
            <a:xfrm>
              <a:off x="476" y="2095"/>
              <a:ext cx="175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(a)</a:t>
              </a:r>
              <a:r>
                <a:rPr kumimoji="1"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이진검색트리의 한 예</a:t>
              </a:r>
            </a:p>
          </p:txBody>
        </p:sp>
        <p:sp>
          <p:nvSpPr>
            <p:cNvPr id="619571" name="Text Box 51"/>
            <p:cNvSpPr txBox="1">
              <a:spLocks noChangeArrowheads="1"/>
            </p:cNvSpPr>
            <p:nvPr/>
          </p:nvSpPr>
          <p:spPr bwMode="auto">
            <a:xfrm>
              <a:off x="3463" y="2078"/>
              <a:ext cx="225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(b) (a)</a:t>
              </a:r>
              <a:r>
                <a:rPr kumimoji="1"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를 레드블랙트리로 만든 예</a:t>
              </a:r>
            </a:p>
          </p:txBody>
        </p:sp>
        <p:sp>
          <p:nvSpPr>
            <p:cNvPr id="619572" name="Oval 52"/>
            <p:cNvSpPr>
              <a:spLocks noChangeArrowheads="1"/>
            </p:cNvSpPr>
            <p:nvPr/>
          </p:nvSpPr>
          <p:spPr bwMode="auto">
            <a:xfrm>
              <a:off x="2459" y="2161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73" name="Oval 53"/>
            <p:cNvSpPr>
              <a:spLocks noChangeArrowheads="1"/>
            </p:cNvSpPr>
            <p:nvPr/>
          </p:nvSpPr>
          <p:spPr bwMode="auto">
            <a:xfrm>
              <a:off x="2301" y="3004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74" name="Oval 54"/>
            <p:cNvSpPr>
              <a:spLocks noChangeArrowheads="1"/>
            </p:cNvSpPr>
            <p:nvPr/>
          </p:nvSpPr>
          <p:spPr bwMode="auto">
            <a:xfrm>
              <a:off x="1639" y="3001"/>
              <a:ext cx="224" cy="2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75" name="Oval 55"/>
            <p:cNvSpPr>
              <a:spLocks noChangeArrowheads="1"/>
            </p:cNvSpPr>
            <p:nvPr/>
          </p:nvSpPr>
          <p:spPr bwMode="auto">
            <a:xfrm>
              <a:off x="3016" y="2558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76" name="Oval 56"/>
            <p:cNvSpPr>
              <a:spLocks noChangeArrowheads="1"/>
            </p:cNvSpPr>
            <p:nvPr/>
          </p:nvSpPr>
          <p:spPr bwMode="auto">
            <a:xfrm>
              <a:off x="1954" y="2562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77" name="Oval 57"/>
            <p:cNvSpPr>
              <a:spLocks noChangeArrowheads="1"/>
            </p:cNvSpPr>
            <p:nvPr/>
          </p:nvSpPr>
          <p:spPr bwMode="auto">
            <a:xfrm>
              <a:off x="3338" y="3001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78" name="Oval 58"/>
            <p:cNvSpPr>
              <a:spLocks noChangeArrowheads="1"/>
            </p:cNvSpPr>
            <p:nvPr/>
          </p:nvSpPr>
          <p:spPr bwMode="auto">
            <a:xfrm>
              <a:off x="2580" y="3429"/>
              <a:ext cx="225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79" name="Oval 59"/>
            <p:cNvSpPr>
              <a:spLocks noChangeArrowheads="1"/>
            </p:cNvSpPr>
            <p:nvPr/>
          </p:nvSpPr>
          <p:spPr bwMode="auto">
            <a:xfrm>
              <a:off x="1397" y="3430"/>
              <a:ext cx="224" cy="21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9580" name="Line 60"/>
            <p:cNvSpPr>
              <a:spLocks noChangeShapeType="1"/>
            </p:cNvSpPr>
            <p:nvPr/>
          </p:nvSpPr>
          <p:spPr bwMode="auto">
            <a:xfrm flipH="1">
              <a:off x="2144" y="2335"/>
              <a:ext cx="344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81" name="Line 61"/>
            <p:cNvSpPr>
              <a:spLocks noChangeShapeType="1"/>
            </p:cNvSpPr>
            <p:nvPr/>
          </p:nvSpPr>
          <p:spPr bwMode="auto">
            <a:xfrm flipH="1">
              <a:off x="1799" y="2756"/>
              <a:ext cx="201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82" name="Line 62"/>
            <p:cNvSpPr>
              <a:spLocks noChangeShapeType="1"/>
            </p:cNvSpPr>
            <p:nvPr/>
          </p:nvSpPr>
          <p:spPr bwMode="auto">
            <a:xfrm>
              <a:off x="2448" y="3204"/>
              <a:ext cx="176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83" name="Line 63"/>
            <p:cNvSpPr>
              <a:spLocks noChangeShapeType="1"/>
            </p:cNvSpPr>
            <p:nvPr/>
          </p:nvSpPr>
          <p:spPr bwMode="auto">
            <a:xfrm flipH="1">
              <a:off x="1555" y="3205"/>
              <a:ext cx="137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84" name="Line 64"/>
            <p:cNvSpPr>
              <a:spLocks noChangeShapeType="1"/>
            </p:cNvSpPr>
            <p:nvPr/>
          </p:nvSpPr>
          <p:spPr bwMode="auto">
            <a:xfrm>
              <a:off x="2661" y="2333"/>
              <a:ext cx="374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85" name="Line 65"/>
            <p:cNvSpPr>
              <a:spLocks noChangeShapeType="1"/>
            </p:cNvSpPr>
            <p:nvPr/>
          </p:nvSpPr>
          <p:spPr bwMode="auto">
            <a:xfrm>
              <a:off x="3180" y="2754"/>
              <a:ext cx="206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86" name="Line 66"/>
            <p:cNvSpPr>
              <a:spLocks noChangeShapeType="1"/>
            </p:cNvSpPr>
            <p:nvPr/>
          </p:nvSpPr>
          <p:spPr bwMode="auto">
            <a:xfrm>
              <a:off x="2122" y="2756"/>
              <a:ext cx="22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87" name="Rectangle 67"/>
            <p:cNvSpPr>
              <a:spLocks noChangeArrowheads="1"/>
            </p:cNvSpPr>
            <p:nvPr/>
          </p:nvSpPr>
          <p:spPr bwMode="auto">
            <a:xfrm>
              <a:off x="2304" y="3856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</a:p>
          </p:txBody>
        </p:sp>
        <p:cxnSp>
          <p:nvCxnSpPr>
            <p:cNvPr id="619588" name="AutoShape 68"/>
            <p:cNvCxnSpPr>
              <a:cxnSpLocks noChangeShapeType="1"/>
              <a:stCxn id="619577" idx="3"/>
              <a:endCxn id="619587" idx="3"/>
            </p:cNvCxnSpPr>
            <p:nvPr/>
          </p:nvCxnSpPr>
          <p:spPr bwMode="auto">
            <a:xfrm rot="5400000">
              <a:off x="2602" y="3168"/>
              <a:ext cx="753" cy="78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589" name="AutoShape 69"/>
            <p:cNvCxnSpPr>
              <a:cxnSpLocks noChangeShapeType="1"/>
              <a:stCxn id="619577" idx="5"/>
              <a:endCxn id="619587" idx="3"/>
            </p:cNvCxnSpPr>
            <p:nvPr/>
          </p:nvCxnSpPr>
          <p:spPr bwMode="auto">
            <a:xfrm rot="5400000">
              <a:off x="2681" y="3089"/>
              <a:ext cx="753" cy="94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590" name="AutoShape 70"/>
            <p:cNvCxnSpPr>
              <a:cxnSpLocks noChangeShapeType="1"/>
              <a:stCxn id="619579" idx="5"/>
              <a:endCxn id="619587" idx="1"/>
            </p:cNvCxnSpPr>
            <p:nvPr/>
          </p:nvCxnSpPr>
          <p:spPr bwMode="auto">
            <a:xfrm rot="16200000" flipH="1">
              <a:off x="1784" y="3418"/>
              <a:ext cx="323" cy="71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591" name="AutoShape 71"/>
            <p:cNvCxnSpPr>
              <a:cxnSpLocks noChangeShapeType="1"/>
              <a:stCxn id="619579" idx="3"/>
              <a:endCxn id="619587" idx="1"/>
            </p:cNvCxnSpPr>
            <p:nvPr/>
          </p:nvCxnSpPr>
          <p:spPr bwMode="auto">
            <a:xfrm rot="16200000" flipH="1">
              <a:off x="1705" y="3339"/>
              <a:ext cx="323" cy="87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592" name="AutoShape 72"/>
            <p:cNvCxnSpPr>
              <a:cxnSpLocks noChangeShapeType="1"/>
              <a:stCxn id="619574" idx="5"/>
              <a:endCxn id="619587" idx="1"/>
            </p:cNvCxnSpPr>
            <p:nvPr/>
          </p:nvCxnSpPr>
          <p:spPr bwMode="auto">
            <a:xfrm rot="16200000" flipH="1">
              <a:off x="1691" y="3324"/>
              <a:ext cx="752" cy="47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593" name="AutoShape 73"/>
            <p:cNvCxnSpPr>
              <a:cxnSpLocks noChangeShapeType="1"/>
              <a:stCxn id="619573" idx="3"/>
              <a:endCxn id="619587" idx="0"/>
            </p:cNvCxnSpPr>
            <p:nvPr/>
          </p:nvCxnSpPr>
          <p:spPr bwMode="auto">
            <a:xfrm rot="16200000" flipH="1">
              <a:off x="2055" y="3466"/>
              <a:ext cx="669" cy="111"/>
            </a:xfrm>
            <a:prstGeom prst="curvedConnector3">
              <a:avLst>
                <a:gd name="adj1" fmla="val 5231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594" name="AutoShape 74"/>
            <p:cNvCxnSpPr>
              <a:cxnSpLocks noChangeShapeType="1"/>
              <a:stCxn id="619578" idx="3"/>
              <a:endCxn id="619587" idx="0"/>
            </p:cNvCxnSpPr>
            <p:nvPr/>
          </p:nvCxnSpPr>
          <p:spPr bwMode="auto">
            <a:xfrm rot="5400000">
              <a:off x="2407" y="3650"/>
              <a:ext cx="244" cy="168"/>
            </a:xfrm>
            <a:prstGeom prst="curvedConnector3">
              <a:avLst>
                <a:gd name="adj1" fmla="val 561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595" name="AutoShape 75"/>
            <p:cNvCxnSpPr>
              <a:cxnSpLocks noChangeShapeType="1"/>
              <a:stCxn id="619578" idx="5"/>
              <a:endCxn id="619587" idx="0"/>
            </p:cNvCxnSpPr>
            <p:nvPr/>
          </p:nvCxnSpPr>
          <p:spPr bwMode="auto">
            <a:xfrm rot="5400000">
              <a:off x="2487" y="3570"/>
              <a:ext cx="244" cy="327"/>
            </a:xfrm>
            <a:prstGeom prst="curvedConnector3">
              <a:avLst>
                <a:gd name="adj1" fmla="val 561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596" name="AutoShape 76"/>
            <p:cNvCxnSpPr>
              <a:cxnSpLocks noChangeShapeType="1"/>
              <a:stCxn id="619575" idx="3"/>
              <a:endCxn id="619587" idx="3"/>
            </p:cNvCxnSpPr>
            <p:nvPr/>
          </p:nvCxnSpPr>
          <p:spPr bwMode="auto">
            <a:xfrm rot="5400000">
              <a:off x="2220" y="3107"/>
              <a:ext cx="1196" cy="46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9597" name="Text Box 77"/>
            <p:cNvSpPr txBox="1">
              <a:spLocks noChangeArrowheads="1"/>
            </p:cNvSpPr>
            <p:nvPr/>
          </p:nvSpPr>
          <p:spPr bwMode="auto">
            <a:xfrm>
              <a:off x="1574" y="4095"/>
              <a:ext cx="257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(c)</a:t>
              </a:r>
              <a:r>
                <a:rPr kumimoji="1"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실제 구현시의 </a:t>
              </a: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NIL</a:t>
              </a:r>
              <a:r>
                <a:rPr kumimoji="1"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노드 처리 방법</a:t>
              </a:r>
            </a:p>
          </p:txBody>
        </p:sp>
      </p:grpSp>
      <p:sp>
        <p:nvSpPr>
          <p:cNvPr id="619600" name="Rectangle 80"/>
          <p:cNvSpPr>
            <a:spLocks noChangeArrowheads="1"/>
          </p:cNvSpPr>
          <p:nvPr/>
        </p:nvSpPr>
        <p:spPr bwMode="auto">
          <a:xfrm>
            <a:off x="2667000" y="438150"/>
            <a:ext cx="64198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/>
              <a:t>이진검색트리를 레드블랙트리로 만든 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90" name="Line 86"/>
          <p:cNvSpPr>
            <a:spLocks noChangeShapeType="1"/>
          </p:cNvSpPr>
          <p:nvPr/>
        </p:nvSpPr>
        <p:spPr bwMode="auto">
          <a:xfrm>
            <a:off x="1885950" y="3067050"/>
            <a:ext cx="457200" cy="15811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87" name="Rectangle 8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600"/>
              <a:t>레드블랙트리에서의 삽입</a:t>
            </a:r>
          </a:p>
        </p:txBody>
      </p:sp>
      <p:sp>
        <p:nvSpPr>
          <p:cNvPr id="712788" name="Rectangle 84"/>
          <p:cNvSpPr>
            <a:spLocks noChangeArrowheads="1"/>
          </p:cNvSpPr>
          <p:nvPr/>
        </p:nvSpPr>
        <p:spPr bwMode="auto">
          <a:xfrm>
            <a:off x="714375" y="1714500"/>
            <a:ext cx="78105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838200" indent="-381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257300" indent="-3429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76400" indent="-3048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133600" indent="-3048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908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30480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5052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9624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/>
              <a:t>이진검색트리에서의 삽입과 같다</a:t>
            </a:r>
            <a:r>
              <a:rPr lang="en-US" altLang="ko-KR" sz="2000"/>
              <a:t>. </a:t>
            </a:r>
            <a:r>
              <a:rPr lang="ko-KR" altLang="en-US" sz="2000"/>
              <a:t>다만 삽입 후 삽입된 노드를 레드로 칠한다</a:t>
            </a:r>
            <a:r>
              <a:rPr lang="en-US" altLang="ko-KR" sz="2000"/>
              <a:t>. (</a:t>
            </a:r>
            <a:r>
              <a:rPr lang="ko-KR" altLang="en-US" sz="2000"/>
              <a:t>이 노드를 </a:t>
            </a:r>
            <a:r>
              <a:rPr lang="en-US" altLang="ko-KR" sz="2000" i="1">
                <a:latin typeface="Times New Roman" panose="02020603050405020304" pitchFamily="18" charset="0"/>
              </a:rPr>
              <a:t>x</a:t>
            </a:r>
            <a:r>
              <a:rPr lang="ko-KR" altLang="en-US" sz="2000"/>
              <a:t>라 하자</a:t>
            </a:r>
            <a:r>
              <a:rPr lang="en-US" altLang="ko-KR" sz="2000"/>
              <a:t>)</a:t>
            </a:r>
          </a:p>
          <a:p>
            <a:pPr eaLnBrk="1" hangingPunct="1"/>
            <a:r>
              <a:rPr lang="ko-KR" altLang="en-US" sz="2000"/>
              <a:t>만일 </a:t>
            </a:r>
            <a:r>
              <a:rPr lang="en-US" altLang="ko-KR" sz="2000" i="1">
                <a:latin typeface="Times New Roman" panose="02020603050405020304" pitchFamily="18" charset="0"/>
              </a:rPr>
              <a:t>x</a:t>
            </a:r>
            <a:r>
              <a:rPr lang="ko-KR" altLang="en-US" sz="2000">
                <a:latin typeface="Times New Roman" panose="02020603050405020304" pitchFamily="18" charset="0"/>
              </a:rPr>
              <a:t>의 부모 노드</a:t>
            </a:r>
            <a:r>
              <a:rPr lang="ko-KR" altLang="en-US" sz="2000" i="1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p</a:t>
            </a:r>
            <a:r>
              <a:rPr lang="ko-KR" altLang="en-US" sz="2000">
                <a:latin typeface="Times New Roman" panose="02020603050405020304" pitchFamily="18" charset="0"/>
              </a:rPr>
              <a:t>의 색상이</a:t>
            </a:r>
          </a:p>
          <a:p>
            <a:pPr lvl="1" eaLnBrk="1" hangingPunct="1"/>
            <a:r>
              <a:rPr lang="ko-KR" altLang="en-US" sz="1800">
                <a:latin typeface="Times New Roman" panose="02020603050405020304" pitchFamily="18" charset="0"/>
              </a:rPr>
              <a:t>블랙이면</a:t>
            </a:r>
            <a:r>
              <a:rPr lang="ko-KR" altLang="en-US" sz="1800" i="1">
                <a:latin typeface="Times New Roman" panose="02020603050405020304" pitchFamily="18" charset="0"/>
              </a:rPr>
              <a:t> </a:t>
            </a:r>
            <a:r>
              <a:rPr lang="ko-KR" altLang="en-US" sz="1800">
                <a:latin typeface="Times New Roman" panose="02020603050405020304" pitchFamily="18" charset="0"/>
              </a:rPr>
              <a:t>아무 문제 없다</a:t>
            </a:r>
            <a:r>
              <a:rPr lang="en-US" altLang="ko-KR" sz="1800">
                <a:latin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ko-KR" altLang="en-US" sz="1800">
                <a:latin typeface="Times New Roman" panose="02020603050405020304" pitchFamily="18" charset="0"/>
              </a:rPr>
              <a:t>레드이면 레드블랙특성 </a:t>
            </a:r>
            <a:r>
              <a:rPr lang="ko-KR" altLang="en-US" sz="1800"/>
              <a:t>③이 깨진다</a:t>
            </a:r>
            <a:r>
              <a:rPr lang="en-US" altLang="ko-KR" sz="1800"/>
              <a:t>.</a:t>
            </a:r>
            <a:endParaRPr lang="ko-KR" altLang="ko-KR" sz="1800"/>
          </a:p>
          <a:p>
            <a:pPr eaLnBrk="1" hangingPunct="1"/>
            <a:endParaRPr lang="ko-KR" altLang="en-US" sz="2000"/>
          </a:p>
        </p:txBody>
      </p:sp>
      <p:sp>
        <p:nvSpPr>
          <p:cNvPr id="712706" name="AutoShape 2"/>
          <p:cNvSpPr>
            <a:spLocks noChangeArrowheads="1"/>
          </p:cNvSpPr>
          <p:nvPr/>
        </p:nvSpPr>
        <p:spPr bwMode="auto">
          <a:xfrm>
            <a:off x="5351463" y="5054600"/>
            <a:ext cx="525462" cy="8334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2707" name="AutoShape 3"/>
          <p:cNvSpPr>
            <a:spLocks noChangeArrowheads="1"/>
          </p:cNvSpPr>
          <p:nvPr/>
        </p:nvSpPr>
        <p:spPr bwMode="auto">
          <a:xfrm>
            <a:off x="3721100" y="4551363"/>
            <a:ext cx="512763" cy="8445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2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2708" name="Oval 4"/>
          <p:cNvSpPr>
            <a:spLocks noChangeArrowheads="1"/>
          </p:cNvSpPr>
          <p:nvPr/>
        </p:nvSpPr>
        <p:spPr bwMode="auto">
          <a:xfrm>
            <a:off x="2568575" y="4413250"/>
            <a:ext cx="258763" cy="2492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2709" name="Line 5"/>
          <p:cNvSpPr>
            <a:spLocks noChangeShapeType="1"/>
          </p:cNvSpPr>
          <p:nvPr/>
        </p:nvSpPr>
        <p:spPr bwMode="auto">
          <a:xfrm flipH="1">
            <a:off x="2241550" y="4643438"/>
            <a:ext cx="384175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10" name="Line 6"/>
          <p:cNvSpPr>
            <a:spLocks noChangeShapeType="1"/>
          </p:cNvSpPr>
          <p:nvPr/>
        </p:nvSpPr>
        <p:spPr bwMode="auto">
          <a:xfrm>
            <a:off x="2770188" y="4641850"/>
            <a:ext cx="373062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11" name="Oval 7"/>
          <p:cNvSpPr>
            <a:spLocks noChangeArrowheads="1"/>
          </p:cNvSpPr>
          <p:nvPr/>
        </p:nvSpPr>
        <p:spPr bwMode="auto">
          <a:xfrm>
            <a:off x="3843338" y="4421188"/>
            <a:ext cx="258762" cy="2476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2712" name="AutoShape 8"/>
          <p:cNvSpPr>
            <a:spLocks noChangeArrowheads="1"/>
          </p:cNvSpPr>
          <p:nvPr/>
        </p:nvSpPr>
        <p:spPr bwMode="auto">
          <a:xfrm>
            <a:off x="1890713" y="5083175"/>
            <a:ext cx="523875" cy="8334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2713" name="Oval 9"/>
          <p:cNvSpPr>
            <a:spLocks noChangeArrowheads="1"/>
          </p:cNvSpPr>
          <p:nvPr/>
        </p:nvSpPr>
        <p:spPr bwMode="auto">
          <a:xfrm>
            <a:off x="2027238" y="4948238"/>
            <a:ext cx="260350" cy="24606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2714" name="Text Box 10"/>
          <p:cNvSpPr txBox="1">
            <a:spLocks noChangeArrowheads="1"/>
          </p:cNvSpPr>
          <p:nvPr/>
        </p:nvSpPr>
        <p:spPr bwMode="auto">
          <a:xfrm>
            <a:off x="1817688" y="4832350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12715" name="Text Box 11"/>
          <p:cNvSpPr txBox="1">
            <a:spLocks noChangeArrowheads="1"/>
          </p:cNvSpPr>
          <p:nvPr/>
        </p:nvSpPr>
        <p:spPr bwMode="auto">
          <a:xfrm>
            <a:off x="2405063" y="42386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712716" name="Line 12"/>
          <p:cNvSpPr>
            <a:spLocks noChangeShapeType="1"/>
          </p:cNvSpPr>
          <p:nvPr/>
        </p:nvSpPr>
        <p:spPr bwMode="auto">
          <a:xfrm>
            <a:off x="3440113" y="4160838"/>
            <a:ext cx="4349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17" name="AutoShape 13"/>
          <p:cNvSpPr>
            <a:spLocks noChangeArrowheads="1"/>
          </p:cNvSpPr>
          <p:nvPr/>
        </p:nvSpPr>
        <p:spPr bwMode="auto">
          <a:xfrm>
            <a:off x="2968625" y="5064125"/>
            <a:ext cx="476250" cy="8461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2718" name="Oval 14"/>
          <p:cNvSpPr>
            <a:spLocks noChangeArrowheads="1"/>
          </p:cNvSpPr>
          <p:nvPr/>
        </p:nvSpPr>
        <p:spPr bwMode="auto">
          <a:xfrm>
            <a:off x="3071813" y="4935538"/>
            <a:ext cx="246062" cy="2476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2719" name="Oval 15"/>
          <p:cNvSpPr>
            <a:spLocks noChangeArrowheads="1"/>
          </p:cNvSpPr>
          <p:nvPr/>
        </p:nvSpPr>
        <p:spPr bwMode="auto">
          <a:xfrm>
            <a:off x="3219450" y="3941763"/>
            <a:ext cx="258763" cy="249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2720" name="Line 16"/>
          <p:cNvSpPr>
            <a:spLocks noChangeShapeType="1"/>
          </p:cNvSpPr>
          <p:nvPr/>
        </p:nvSpPr>
        <p:spPr bwMode="auto">
          <a:xfrm flipH="1">
            <a:off x="2805113" y="4146550"/>
            <a:ext cx="441325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22" name="AutoShape 18"/>
          <p:cNvSpPr>
            <a:spLocks noChangeArrowheads="1"/>
          </p:cNvSpPr>
          <p:nvPr/>
        </p:nvSpPr>
        <p:spPr bwMode="auto">
          <a:xfrm>
            <a:off x="7181850" y="4511675"/>
            <a:ext cx="512763" cy="8461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2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2723" name="Oval 19"/>
          <p:cNvSpPr>
            <a:spLocks noChangeArrowheads="1"/>
          </p:cNvSpPr>
          <p:nvPr/>
        </p:nvSpPr>
        <p:spPr bwMode="auto">
          <a:xfrm>
            <a:off x="6029325" y="4375150"/>
            <a:ext cx="258763" cy="247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2724" name="Line 20"/>
          <p:cNvSpPr>
            <a:spLocks noChangeShapeType="1"/>
          </p:cNvSpPr>
          <p:nvPr/>
        </p:nvSpPr>
        <p:spPr bwMode="auto">
          <a:xfrm flipH="1">
            <a:off x="5703888" y="4603750"/>
            <a:ext cx="382587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25" name="Line 21"/>
          <p:cNvSpPr>
            <a:spLocks noChangeShapeType="1"/>
          </p:cNvSpPr>
          <p:nvPr/>
        </p:nvSpPr>
        <p:spPr bwMode="auto">
          <a:xfrm>
            <a:off x="6230938" y="4603750"/>
            <a:ext cx="37306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26" name="Oval 22"/>
          <p:cNvSpPr>
            <a:spLocks noChangeArrowheads="1"/>
          </p:cNvSpPr>
          <p:nvPr/>
        </p:nvSpPr>
        <p:spPr bwMode="auto">
          <a:xfrm>
            <a:off x="7304088" y="4381500"/>
            <a:ext cx="258762" cy="249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2727" name="Oval 23"/>
          <p:cNvSpPr>
            <a:spLocks noChangeArrowheads="1"/>
          </p:cNvSpPr>
          <p:nvPr/>
        </p:nvSpPr>
        <p:spPr bwMode="auto">
          <a:xfrm>
            <a:off x="5489575" y="4908550"/>
            <a:ext cx="258763" cy="24606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2728" name="Text Box 24"/>
          <p:cNvSpPr txBox="1">
            <a:spLocks noChangeArrowheads="1"/>
          </p:cNvSpPr>
          <p:nvPr/>
        </p:nvSpPr>
        <p:spPr bwMode="auto">
          <a:xfrm>
            <a:off x="5289550" y="4773613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12729" name="Text Box 25"/>
          <p:cNvSpPr txBox="1">
            <a:spLocks noChangeArrowheads="1"/>
          </p:cNvSpPr>
          <p:nvPr/>
        </p:nvSpPr>
        <p:spPr bwMode="auto">
          <a:xfrm>
            <a:off x="5867400" y="41989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712730" name="Line 26"/>
          <p:cNvSpPr>
            <a:spLocks noChangeShapeType="1"/>
          </p:cNvSpPr>
          <p:nvPr/>
        </p:nvSpPr>
        <p:spPr bwMode="auto">
          <a:xfrm>
            <a:off x="6902450" y="4130675"/>
            <a:ext cx="433388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31" name="AutoShape 27"/>
          <p:cNvSpPr>
            <a:spLocks noChangeArrowheads="1"/>
          </p:cNvSpPr>
          <p:nvPr/>
        </p:nvSpPr>
        <p:spPr bwMode="auto">
          <a:xfrm>
            <a:off x="6429375" y="5026025"/>
            <a:ext cx="476250" cy="8461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2732" name="Oval 28"/>
          <p:cNvSpPr>
            <a:spLocks noChangeArrowheads="1"/>
          </p:cNvSpPr>
          <p:nvPr/>
        </p:nvSpPr>
        <p:spPr bwMode="auto">
          <a:xfrm>
            <a:off x="6534150" y="4895850"/>
            <a:ext cx="244475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2734" name="Line 30"/>
          <p:cNvSpPr>
            <a:spLocks noChangeShapeType="1"/>
          </p:cNvSpPr>
          <p:nvPr/>
        </p:nvSpPr>
        <p:spPr bwMode="auto">
          <a:xfrm flipH="1">
            <a:off x="6265863" y="4106863"/>
            <a:ext cx="465137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36" name="Line 32"/>
          <p:cNvSpPr>
            <a:spLocks noChangeShapeType="1"/>
          </p:cNvSpPr>
          <p:nvPr/>
        </p:nvSpPr>
        <p:spPr bwMode="auto">
          <a:xfrm flipV="1">
            <a:off x="3349625" y="3648075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37" name="Line 33"/>
          <p:cNvSpPr>
            <a:spLocks noChangeShapeType="1"/>
          </p:cNvSpPr>
          <p:nvPr/>
        </p:nvSpPr>
        <p:spPr bwMode="auto">
          <a:xfrm flipV="1">
            <a:off x="6800850" y="3609975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33" name="Oval 29"/>
          <p:cNvSpPr>
            <a:spLocks noChangeArrowheads="1"/>
          </p:cNvSpPr>
          <p:nvPr/>
        </p:nvSpPr>
        <p:spPr bwMode="auto">
          <a:xfrm>
            <a:off x="6680200" y="3903663"/>
            <a:ext cx="2603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2792" name="Line 88"/>
          <p:cNvSpPr>
            <a:spLocks noChangeShapeType="1"/>
          </p:cNvSpPr>
          <p:nvPr/>
        </p:nvSpPr>
        <p:spPr bwMode="auto">
          <a:xfrm>
            <a:off x="4648200" y="3390900"/>
            <a:ext cx="1152525" cy="1323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2793" name="Text Box 89"/>
          <p:cNvSpPr txBox="1">
            <a:spLocks noChangeArrowheads="1"/>
          </p:cNvSpPr>
          <p:nvPr/>
        </p:nvSpPr>
        <p:spPr bwMode="auto">
          <a:xfrm>
            <a:off x="3889375" y="6208713"/>
            <a:ext cx="4745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solidFill>
                  <a:srgbClr val="0000FF"/>
                </a:solidFill>
                <a:ea typeface="굴림" panose="020B0600000101010101" pitchFamily="50" charset="-127"/>
              </a:rPr>
              <a:t>그러므로 </a:t>
            </a:r>
            <a:r>
              <a:rPr lang="en-US" altLang="ko-KR" sz="1800" i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lang="ko-KR" altLang="en-US" sz="1800">
                <a:solidFill>
                  <a:srgbClr val="0000FF"/>
                </a:solidFill>
                <a:ea typeface="굴림" panose="020B0600000101010101" pitchFamily="50" charset="-127"/>
              </a:rPr>
              <a:t>가 레드인 경우만 고려하면 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62" name="Rectangle 38"/>
          <p:cNvSpPr>
            <a:spLocks noChangeArrowheads="1"/>
          </p:cNvSpPr>
          <p:nvPr/>
        </p:nvSpPr>
        <p:spPr bwMode="auto">
          <a:xfrm>
            <a:off x="4219575" y="381000"/>
            <a:ext cx="49244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/>
              <a:t>레드블랙트리에서의 삽입</a:t>
            </a:r>
          </a:p>
        </p:txBody>
      </p:sp>
      <p:sp>
        <p:nvSpPr>
          <p:cNvPr id="717863" name="Rectangle 39"/>
          <p:cNvSpPr>
            <a:spLocks noChangeArrowheads="1"/>
          </p:cNvSpPr>
          <p:nvPr/>
        </p:nvSpPr>
        <p:spPr bwMode="auto">
          <a:xfrm>
            <a:off x="685800" y="1924050"/>
            <a:ext cx="78105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838200" indent="-381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257300" indent="-3429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76400" indent="-3048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133600" indent="-3048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908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30480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5052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9624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i="1">
                <a:latin typeface="Times New Roman" panose="02020603050405020304" pitchFamily="18" charset="0"/>
              </a:rPr>
              <a:t>p</a:t>
            </a:r>
            <a:r>
              <a:rPr lang="en-US" altLang="ko-KR" sz="2000" i="1" baseline="30000">
                <a:latin typeface="Times New Roman" panose="02020603050405020304" pitchFamily="18" charset="0"/>
              </a:rPr>
              <a:t>2</a:t>
            </a:r>
            <a:r>
              <a:rPr lang="ko-KR" altLang="en-US" sz="2000">
                <a:latin typeface="Times New Roman" panose="02020603050405020304" pitchFamily="18" charset="0"/>
              </a:rPr>
              <a:t>와</a:t>
            </a:r>
            <a:r>
              <a:rPr lang="ko-KR" altLang="en-US" sz="2000" i="1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x</a:t>
            </a:r>
            <a:r>
              <a:rPr lang="ko-KR" altLang="en-US" sz="2000">
                <a:latin typeface="Times New Roman" panose="02020603050405020304" pitchFamily="18" charset="0"/>
              </a:rPr>
              <a:t>의 형제 노드</a:t>
            </a:r>
            <a:r>
              <a:rPr lang="ko-KR" altLang="en-US" sz="2000"/>
              <a:t>는 반드시 블랙이다</a:t>
            </a:r>
          </a:p>
          <a:p>
            <a:pPr eaLnBrk="1" hangingPunct="1"/>
            <a:r>
              <a:rPr lang="en-US" altLang="ko-KR" sz="2000" i="1">
                <a:latin typeface="Times New Roman" panose="02020603050405020304" pitchFamily="18" charset="0"/>
              </a:rPr>
              <a:t>s</a:t>
            </a:r>
            <a:r>
              <a:rPr lang="ko-KR" altLang="en-US" sz="2000"/>
              <a:t>의 색상에 따라 두 가지로 나눈다</a:t>
            </a:r>
          </a:p>
          <a:p>
            <a:pPr lvl="1" eaLnBrk="1" hangingPunct="1"/>
            <a:r>
              <a:rPr lang="en-US" altLang="ko-KR" sz="1800">
                <a:latin typeface="Times New Roman" panose="02020603050405020304" pitchFamily="18" charset="0"/>
              </a:rPr>
              <a:t>Case 1: </a:t>
            </a:r>
            <a:r>
              <a:rPr lang="en-US" altLang="ko-KR" sz="1800" i="1">
                <a:latin typeface="Times New Roman" panose="02020603050405020304" pitchFamily="18" charset="0"/>
              </a:rPr>
              <a:t>s</a:t>
            </a:r>
            <a:r>
              <a:rPr lang="ko-KR" altLang="en-US" sz="1800"/>
              <a:t>가 레드 </a:t>
            </a:r>
          </a:p>
          <a:p>
            <a:pPr lvl="1" eaLnBrk="1" hangingPunct="1"/>
            <a:r>
              <a:rPr lang="en-US" altLang="ko-KR" sz="1800">
                <a:latin typeface="Times New Roman" panose="02020603050405020304" pitchFamily="18" charset="0"/>
              </a:rPr>
              <a:t>Case 2:</a:t>
            </a:r>
            <a:r>
              <a:rPr lang="en-US" altLang="ko-KR" sz="1800"/>
              <a:t> </a:t>
            </a:r>
            <a:r>
              <a:rPr lang="en-US" altLang="ko-KR" sz="1800" i="1">
                <a:latin typeface="Times New Roman" panose="02020603050405020304" pitchFamily="18" charset="0"/>
              </a:rPr>
              <a:t>s</a:t>
            </a:r>
            <a:r>
              <a:rPr lang="ko-KR" altLang="en-US" sz="1800"/>
              <a:t>가 블랙 </a:t>
            </a:r>
          </a:p>
        </p:txBody>
      </p:sp>
      <p:sp>
        <p:nvSpPr>
          <p:cNvPr id="717864" name="AutoShape 40"/>
          <p:cNvSpPr>
            <a:spLocks noChangeArrowheads="1"/>
          </p:cNvSpPr>
          <p:nvPr/>
        </p:nvSpPr>
        <p:spPr bwMode="auto">
          <a:xfrm>
            <a:off x="4594225" y="4479925"/>
            <a:ext cx="61595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2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7865" name="Oval 41"/>
          <p:cNvSpPr>
            <a:spLocks noChangeArrowheads="1"/>
          </p:cNvSpPr>
          <p:nvPr/>
        </p:nvSpPr>
        <p:spPr bwMode="auto">
          <a:xfrm>
            <a:off x="3208338" y="4314825"/>
            <a:ext cx="311150" cy="2984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7866" name="Line 42"/>
          <p:cNvSpPr>
            <a:spLocks noChangeShapeType="1"/>
          </p:cNvSpPr>
          <p:nvPr/>
        </p:nvSpPr>
        <p:spPr bwMode="auto">
          <a:xfrm flipH="1">
            <a:off x="2814638" y="4591050"/>
            <a:ext cx="461962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867" name="Line 43"/>
          <p:cNvSpPr>
            <a:spLocks noChangeShapeType="1"/>
          </p:cNvSpPr>
          <p:nvPr/>
        </p:nvSpPr>
        <p:spPr bwMode="auto">
          <a:xfrm>
            <a:off x="3451225" y="4589463"/>
            <a:ext cx="4476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868" name="Oval 44"/>
          <p:cNvSpPr>
            <a:spLocks noChangeArrowheads="1"/>
          </p:cNvSpPr>
          <p:nvPr/>
        </p:nvSpPr>
        <p:spPr bwMode="auto">
          <a:xfrm>
            <a:off x="4740275" y="4324350"/>
            <a:ext cx="311150" cy="2968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b="1">
                <a:latin typeface="Times New Roman" panose="02020603050405020304" pitchFamily="18" charset="0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717869" name="AutoShape 45"/>
          <p:cNvSpPr>
            <a:spLocks noChangeArrowheads="1"/>
          </p:cNvSpPr>
          <p:nvPr/>
        </p:nvSpPr>
        <p:spPr bwMode="auto">
          <a:xfrm>
            <a:off x="2393950" y="5118100"/>
            <a:ext cx="628650" cy="9985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870" name="Oval 46"/>
          <p:cNvSpPr>
            <a:spLocks noChangeArrowheads="1"/>
          </p:cNvSpPr>
          <p:nvPr/>
        </p:nvSpPr>
        <p:spPr bwMode="auto">
          <a:xfrm>
            <a:off x="2557463" y="4956175"/>
            <a:ext cx="312737" cy="29527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7871" name="Text Box 47"/>
          <p:cNvSpPr txBox="1">
            <a:spLocks noChangeArrowheads="1"/>
          </p:cNvSpPr>
          <p:nvPr/>
        </p:nvSpPr>
        <p:spPr bwMode="auto">
          <a:xfrm>
            <a:off x="2351088" y="4818063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17872" name="Text Box 48"/>
          <p:cNvSpPr txBox="1">
            <a:spLocks noChangeArrowheads="1"/>
          </p:cNvSpPr>
          <p:nvPr/>
        </p:nvSpPr>
        <p:spPr bwMode="auto">
          <a:xfrm>
            <a:off x="3092450" y="41052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717873" name="Line 49"/>
          <p:cNvSpPr>
            <a:spLocks noChangeShapeType="1"/>
          </p:cNvSpPr>
          <p:nvPr/>
        </p:nvSpPr>
        <p:spPr bwMode="auto">
          <a:xfrm>
            <a:off x="4256088" y="4022725"/>
            <a:ext cx="522287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874" name="AutoShape 50"/>
          <p:cNvSpPr>
            <a:spLocks noChangeArrowheads="1"/>
          </p:cNvSpPr>
          <p:nvPr/>
        </p:nvSpPr>
        <p:spPr bwMode="auto">
          <a:xfrm>
            <a:off x="3689350" y="5095875"/>
            <a:ext cx="57150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875" name="Oval 51"/>
          <p:cNvSpPr>
            <a:spLocks noChangeArrowheads="1"/>
          </p:cNvSpPr>
          <p:nvPr/>
        </p:nvSpPr>
        <p:spPr bwMode="auto">
          <a:xfrm>
            <a:off x="3813175" y="4941888"/>
            <a:ext cx="295275" cy="295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7876" name="Oval 52"/>
          <p:cNvSpPr>
            <a:spLocks noChangeArrowheads="1"/>
          </p:cNvSpPr>
          <p:nvPr/>
        </p:nvSpPr>
        <p:spPr bwMode="auto">
          <a:xfrm>
            <a:off x="3990975" y="3751263"/>
            <a:ext cx="311150" cy="298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7877" name="Line 53"/>
          <p:cNvSpPr>
            <a:spLocks noChangeShapeType="1"/>
          </p:cNvSpPr>
          <p:nvPr/>
        </p:nvSpPr>
        <p:spPr bwMode="auto">
          <a:xfrm flipH="1">
            <a:off x="3492500" y="3995738"/>
            <a:ext cx="5588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878" name="Text Box 54"/>
          <p:cNvSpPr txBox="1">
            <a:spLocks noChangeArrowheads="1"/>
          </p:cNvSpPr>
          <p:nvPr/>
        </p:nvSpPr>
        <p:spPr bwMode="auto">
          <a:xfrm>
            <a:off x="4972050" y="40941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717879" name="Line 55"/>
          <p:cNvSpPr>
            <a:spLocks noChangeShapeType="1"/>
          </p:cNvSpPr>
          <p:nvPr/>
        </p:nvSpPr>
        <p:spPr bwMode="auto">
          <a:xfrm flipV="1">
            <a:off x="4146550" y="33988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881" name="Text Box 57"/>
          <p:cNvSpPr txBox="1">
            <a:spLocks noChangeArrowheads="1"/>
          </p:cNvSpPr>
          <p:nvPr/>
        </p:nvSpPr>
        <p:spPr bwMode="auto">
          <a:xfrm>
            <a:off x="3756025" y="3571875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en-US" altLang="ko-KR" sz="1400" i="1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1" name="Oval 41"/>
          <p:cNvSpPr>
            <a:spLocks noChangeArrowheads="1"/>
          </p:cNvSpPr>
          <p:nvPr/>
        </p:nvSpPr>
        <p:spPr bwMode="auto">
          <a:xfrm>
            <a:off x="7445375" y="3425825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42" name="Oval 42"/>
          <p:cNvSpPr>
            <a:spLocks noChangeArrowheads="1"/>
          </p:cNvSpPr>
          <p:nvPr/>
        </p:nvSpPr>
        <p:spPr bwMode="auto">
          <a:xfrm>
            <a:off x="6699250" y="2860675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40" name="Oval 40"/>
          <p:cNvSpPr>
            <a:spLocks noChangeArrowheads="1"/>
          </p:cNvSpPr>
          <p:nvPr/>
        </p:nvSpPr>
        <p:spPr bwMode="auto">
          <a:xfrm>
            <a:off x="5915025" y="3419475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02" name="AutoShape 2"/>
          <p:cNvSpPr>
            <a:spLocks noChangeArrowheads="1"/>
          </p:cNvSpPr>
          <p:nvPr/>
        </p:nvSpPr>
        <p:spPr bwMode="auto">
          <a:xfrm>
            <a:off x="5192713" y="4321175"/>
            <a:ext cx="630237" cy="9985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03" name="AutoShape 3"/>
          <p:cNvSpPr>
            <a:spLocks noChangeArrowheads="1"/>
          </p:cNvSpPr>
          <p:nvPr/>
        </p:nvSpPr>
        <p:spPr bwMode="auto">
          <a:xfrm>
            <a:off x="3232150" y="3717925"/>
            <a:ext cx="61595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2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6804" name="Oval 4"/>
          <p:cNvSpPr>
            <a:spLocks noChangeArrowheads="1"/>
          </p:cNvSpPr>
          <p:nvPr/>
        </p:nvSpPr>
        <p:spPr bwMode="auto">
          <a:xfrm>
            <a:off x="1846263" y="3552825"/>
            <a:ext cx="311150" cy="2984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6805" name="Line 5"/>
          <p:cNvSpPr>
            <a:spLocks noChangeShapeType="1"/>
          </p:cNvSpPr>
          <p:nvPr/>
        </p:nvSpPr>
        <p:spPr bwMode="auto">
          <a:xfrm flipH="1">
            <a:off x="1452563" y="3829050"/>
            <a:ext cx="461962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06" name="Line 6"/>
          <p:cNvSpPr>
            <a:spLocks noChangeShapeType="1"/>
          </p:cNvSpPr>
          <p:nvPr/>
        </p:nvSpPr>
        <p:spPr bwMode="auto">
          <a:xfrm>
            <a:off x="2089150" y="3827463"/>
            <a:ext cx="4476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07" name="Oval 7"/>
          <p:cNvSpPr>
            <a:spLocks noChangeArrowheads="1"/>
          </p:cNvSpPr>
          <p:nvPr/>
        </p:nvSpPr>
        <p:spPr bwMode="auto">
          <a:xfrm>
            <a:off x="3378200" y="3562350"/>
            <a:ext cx="311150" cy="29686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6808" name="AutoShape 8"/>
          <p:cNvSpPr>
            <a:spLocks noChangeArrowheads="1"/>
          </p:cNvSpPr>
          <p:nvPr/>
        </p:nvSpPr>
        <p:spPr bwMode="auto">
          <a:xfrm>
            <a:off x="1031875" y="4356100"/>
            <a:ext cx="628650" cy="9985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09" name="Oval 9"/>
          <p:cNvSpPr>
            <a:spLocks noChangeArrowheads="1"/>
          </p:cNvSpPr>
          <p:nvPr/>
        </p:nvSpPr>
        <p:spPr bwMode="auto">
          <a:xfrm>
            <a:off x="1195388" y="4194175"/>
            <a:ext cx="312737" cy="29527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989013" y="4056063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16811" name="Text Box 11"/>
          <p:cNvSpPr txBox="1">
            <a:spLocks noChangeArrowheads="1"/>
          </p:cNvSpPr>
          <p:nvPr/>
        </p:nvSpPr>
        <p:spPr bwMode="auto">
          <a:xfrm>
            <a:off x="1730375" y="33432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716812" name="Line 12"/>
          <p:cNvSpPr>
            <a:spLocks noChangeShapeType="1"/>
          </p:cNvSpPr>
          <p:nvPr/>
        </p:nvSpPr>
        <p:spPr bwMode="auto">
          <a:xfrm>
            <a:off x="2894013" y="3260725"/>
            <a:ext cx="522287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13" name="AutoShape 13"/>
          <p:cNvSpPr>
            <a:spLocks noChangeArrowheads="1"/>
          </p:cNvSpPr>
          <p:nvPr/>
        </p:nvSpPr>
        <p:spPr bwMode="auto">
          <a:xfrm>
            <a:off x="2327275" y="4333875"/>
            <a:ext cx="57150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14" name="Oval 14"/>
          <p:cNvSpPr>
            <a:spLocks noChangeArrowheads="1"/>
          </p:cNvSpPr>
          <p:nvPr/>
        </p:nvSpPr>
        <p:spPr bwMode="auto">
          <a:xfrm>
            <a:off x="2451100" y="4179888"/>
            <a:ext cx="295275" cy="295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6815" name="Oval 15"/>
          <p:cNvSpPr>
            <a:spLocks noChangeArrowheads="1"/>
          </p:cNvSpPr>
          <p:nvPr/>
        </p:nvSpPr>
        <p:spPr bwMode="auto">
          <a:xfrm>
            <a:off x="2628900" y="2989263"/>
            <a:ext cx="311150" cy="298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6816" name="Line 16"/>
          <p:cNvSpPr>
            <a:spLocks noChangeShapeType="1"/>
          </p:cNvSpPr>
          <p:nvPr/>
        </p:nvSpPr>
        <p:spPr bwMode="auto">
          <a:xfrm flipH="1">
            <a:off x="2130425" y="3233738"/>
            <a:ext cx="5588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17" name="Text Box 17"/>
          <p:cNvSpPr txBox="1">
            <a:spLocks noChangeArrowheads="1"/>
          </p:cNvSpPr>
          <p:nvPr/>
        </p:nvSpPr>
        <p:spPr bwMode="auto">
          <a:xfrm>
            <a:off x="3609975" y="33321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716818" name="AutoShape 18"/>
          <p:cNvSpPr>
            <a:spLocks noChangeArrowheads="1"/>
          </p:cNvSpPr>
          <p:nvPr/>
        </p:nvSpPr>
        <p:spPr bwMode="auto">
          <a:xfrm>
            <a:off x="7392988" y="3671888"/>
            <a:ext cx="61595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2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6819" name="Oval 19"/>
          <p:cNvSpPr>
            <a:spLocks noChangeArrowheads="1"/>
          </p:cNvSpPr>
          <p:nvPr/>
        </p:nvSpPr>
        <p:spPr bwMode="auto">
          <a:xfrm>
            <a:off x="6007100" y="3506788"/>
            <a:ext cx="311150" cy="296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6820" name="Line 20"/>
          <p:cNvSpPr>
            <a:spLocks noChangeShapeType="1"/>
          </p:cNvSpPr>
          <p:nvPr/>
        </p:nvSpPr>
        <p:spPr bwMode="auto">
          <a:xfrm flipH="1">
            <a:off x="5614988" y="3781425"/>
            <a:ext cx="46037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21" name="Line 21"/>
          <p:cNvSpPr>
            <a:spLocks noChangeShapeType="1"/>
          </p:cNvSpPr>
          <p:nvPr/>
        </p:nvSpPr>
        <p:spPr bwMode="auto">
          <a:xfrm>
            <a:off x="6249988" y="3781425"/>
            <a:ext cx="4476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22" name="Oval 22"/>
          <p:cNvSpPr>
            <a:spLocks noChangeArrowheads="1"/>
          </p:cNvSpPr>
          <p:nvPr/>
        </p:nvSpPr>
        <p:spPr bwMode="auto">
          <a:xfrm>
            <a:off x="7539038" y="3514725"/>
            <a:ext cx="311150" cy="298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6823" name="Oval 23"/>
          <p:cNvSpPr>
            <a:spLocks noChangeArrowheads="1"/>
          </p:cNvSpPr>
          <p:nvPr/>
        </p:nvSpPr>
        <p:spPr bwMode="auto">
          <a:xfrm>
            <a:off x="5357813" y="4146550"/>
            <a:ext cx="311150" cy="29527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6824" name="Text Box 24"/>
          <p:cNvSpPr txBox="1">
            <a:spLocks noChangeArrowheads="1"/>
          </p:cNvSpPr>
          <p:nvPr/>
        </p:nvSpPr>
        <p:spPr bwMode="auto">
          <a:xfrm>
            <a:off x="5151438" y="4008438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16825" name="Text Box 25"/>
          <p:cNvSpPr txBox="1">
            <a:spLocks noChangeArrowheads="1"/>
          </p:cNvSpPr>
          <p:nvPr/>
        </p:nvSpPr>
        <p:spPr bwMode="auto">
          <a:xfrm>
            <a:off x="5892800" y="32972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716826" name="Line 26"/>
          <p:cNvSpPr>
            <a:spLocks noChangeShapeType="1"/>
          </p:cNvSpPr>
          <p:nvPr/>
        </p:nvSpPr>
        <p:spPr bwMode="auto">
          <a:xfrm>
            <a:off x="7056438" y="3214688"/>
            <a:ext cx="52070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27" name="AutoShape 27"/>
          <p:cNvSpPr>
            <a:spLocks noChangeArrowheads="1"/>
          </p:cNvSpPr>
          <p:nvPr/>
        </p:nvSpPr>
        <p:spPr bwMode="auto">
          <a:xfrm>
            <a:off x="6488113" y="4287838"/>
            <a:ext cx="57150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28" name="Oval 28"/>
          <p:cNvSpPr>
            <a:spLocks noChangeArrowheads="1"/>
          </p:cNvSpPr>
          <p:nvPr/>
        </p:nvSpPr>
        <p:spPr bwMode="auto">
          <a:xfrm>
            <a:off x="6613525" y="4132263"/>
            <a:ext cx="293688" cy="296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6830" name="Line 30"/>
          <p:cNvSpPr>
            <a:spLocks noChangeShapeType="1"/>
          </p:cNvSpPr>
          <p:nvPr/>
        </p:nvSpPr>
        <p:spPr bwMode="auto">
          <a:xfrm flipH="1">
            <a:off x="6291263" y="3186113"/>
            <a:ext cx="5588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31" name="Text Box 31"/>
          <p:cNvSpPr txBox="1">
            <a:spLocks noChangeArrowheads="1"/>
          </p:cNvSpPr>
          <p:nvPr/>
        </p:nvSpPr>
        <p:spPr bwMode="auto">
          <a:xfrm>
            <a:off x="7770813" y="328612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716832" name="Line 32"/>
          <p:cNvSpPr>
            <a:spLocks noChangeShapeType="1"/>
          </p:cNvSpPr>
          <p:nvPr/>
        </p:nvSpPr>
        <p:spPr bwMode="auto">
          <a:xfrm flipV="1">
            <a:off x="2784475" y="26368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33" name="Line 33"/>
          <p:cNvSpPr>
            <a:spLocks noChangeShapeType="1"/>
          </p:cNvSpPr>
          <p:nvPr/>
        </p:nvSpPr>
        <p:spPr bwMode="auto">
          <a:xfrm flipV="1">
            <a:off x="6934200" y="2590800"/>
            <a:ext cx="0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34" name="AutoShape 34"/>
          <p:cNvSpPr>
            <a:spLocks noChangeArrowheads="1"/>
          </p:cNvSpPr>
          <p:nvPr/>
        </p:nvSpPr>
        <p:spPr bwMode="auto">
          <a:xfrm>
            <a:off x="4402138" y="3759200"/>
            <a:ext cx="392112" cy="4556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35" name="Text Box 35"/>
          <p:cNvSpPr txBox="1">
            <a:spLocks noChangeArrowheads="1"/>
          </p:cNvSpPr>
          <p:nvPr/>
        </p:nvSpPr>
        <p:spPr bwMode="auto">
          <a:xfrm>
            <a:off x="965200" y="2919413"/>
            <a:ext cx="800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Case 1</a:t>
            </a:r>
          </a:p>
        </p:txBody>
      </p:sp>
      <p:sp>
        <p:nvSpPr>
          <p:cNvPr id="716836" name="Text Box 36"/>
          <p:cNvSpPr txBox="1">
            <a:spLocks noChangeArrowheads="1"/>
          </p:cNvSpPr>
          <p:nvPr/>
        </p:nvSpPr>
        <p:spPr bwMode="auto">
          <a:xfrm>
            <a:off x="2393950" y="2809875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en-US" altLang="ko-KR" sz="1400" i="1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16837" name="Text Box 37"/>
          <p:cNvSpPr txBox="1">
            <a:spLocks noChangeArrowheads="1"/>
          </p:cNvSpPr>
          <p:nvPr/>
        </p:nvSpPr>
        <p:spPr bwMode="auto">
          <a:xfrm>
            <a:off x="6559550" y="2759075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en-US" altLang="ko-KR" sz="1400" i="1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16839" name="Rectangle 39"/>
          <p:cNvSpPr>
            <a:spLocks noChangeArrowheads="1"/>
          </p:cNvSpPr>
          <p:nvPr/>
        </p:nvSpPr>
        <p:spPr bwMode="auto">
          <a:xfrm>
            <a:off x="342900" y="742950"/>
            <a:ext cx="78105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838200" indent="-381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257300" indent="-3429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76400" indent="-3048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133600" indent="-3048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908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30480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5052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9624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Case 1: </a:t>
            </a:r>
            <a:r>
              <a:rPr lang="en-US" altLang="ko-KR" sz="2400" i="1">
                <a:latin typeface="Times New Roman" panose="02020603050405020304" pitchFamily="18" charset="0"/>
              </a:rPr>
              <a:t>s</a:t>
            </a:r>
            <a:r>
              <a:rPr lang="ko-KR" altLang="en-US" sz="2400"/>
              <a:t>가 레드 </a:t>
            </a:r>
          </a:p>
        </p:txBody>
      </p:sp>
      <p:sp>
        <p:nvSpPr>
          <p:cNvPr id="716829" name="Oval 29"/>
          <p:cNvSpPr>
            <a:spLocks noChangeArrowheads="1"/>
          </p:cNvSpPr>
          <p:nvPr/>
        </p:nvSpPr>
        <p:spPr bwMode="auto">
          <a:xfrm>
            <a:off x="6789738" y="2943225"/>
            <a:ext cx="312737" cy="29686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6843" name="Oval 43"/>
          <p:cNvSpPr>
            <a:spLocks noChangeArrowheads="1"/>
          </p:cNvSpPr>
          <p:nvPr/>
        </p:nvSpPr>
        <p:spPr bwMode="auto">
          <a:xfrm>
            <a:off x="5187950" y="1682750"/>
            <a:ext cx="428625" cy="4191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44" name="Text Box 44"/>
          <p:cNvSpPr txBox="1">
            <a:spLocks noChangeArrowheads="1"/>
          </p:cNvSpPr>
          <p:nvPr/>
        </p:nvSpPr>
        <p:spPr bwMode="auto">
          <a:xfrm>
            <a:off x="5603875" y="1668463"/>
            <a:ext cx="224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anose="020B0600000101010101" pitchFamily="50" charset="-127"/>
              </a:rPr>
              <a:t>: </a:t>
            </a:r>
            <a:r>
              <a:rPr lang="ko-KR" altLang="en-US" sz="2000">
                <a:ea typeface="굴림" panose="020B0600000101010101" pitchFamily="50" charset="-127"/>
              </a:rPr>
              <a:t>색상이 바뀐 노드</a:t>
            </a:r>
          </a:p>
        </p:txBody>
      </p:sp>
      <p:sp>
        <p:nvSpPr>
          <p:cNvPr id="716848" name="Text Box 48"/>
          <p:cNvSpPr txBox="1">
            <a:spLocks noChangeArrowheads="1"/>
          </p:cNvSpPr>
          <p:nvPr/>
        </p:nvSpPr>
        <p:spPr bwMode="auto">
          <a:xfrm>
            <a:off x="3917950" y="5868988"/>
            <a:ext cx="5075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400">
                <a:ea typeface="굴림" panose="020B0600000101010101" pitchFamily="50" charset="-127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lang="en-US" altLang="ko-KR" sz="2000" i="1" baseline="30000">
                <a:ea typeface="굴림" panose="020B0600000101010101" pitchFamily="50" charset="-127"/>
              </a:rPr>
              <a:t>2</a:t>
            </a:r>
            <a:r>
              <a:rPr lang="ko-KR" altLang="en-US" sz="2000">
                <a:ea typeface="굴림" panose="020B0600000101010101" pitchFamily="50" charset="-127"/>
              </a:rPr>
              <a:t>에서 방금과 같은 문제가 발생할 수 있다</a:t>
            </a:r>
            <a:endParaRPr lang="en-US" altLang="ko-KR" sz="140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812" name="AutoShape 36"/>
          <p:cNvSpPr>
            <a:spLocks noChangeArrowheads="1"/>
          </p:cNvSpPr>
          <p:nvPr/>
        </p:nvSpPr>
        <p:spPr bwMode="auto">
          <a:xfrm>
            <a:off x="4510088" y="4713288"/>
            <a:ext cx="642937" cy="1031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5813" name="AutoShape 37"/>
          <p:cNvSpPr>
            <a:spLocks noChangeArrowheads="1"/>
          </p:cNvSpPr>
          <p:nvPr/>
        </p:nvSpPr>
        <p:spPr bwMode="auto">
          <a:xfrm>
            <a:off x="7324725" y="3425825"/>
            <a:ext cx="627063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2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5814" name="Oval 38"/>
          <p:cNvSpPr>
            <a:spLocks noChangeArrowheads="1"/>
          </p:cNvSpPr>
          <p:nvPr/>
        </p:nvSpPr>
        <p:spPr bwMode="auto">
          <a:xfrm>
            <a:off x="5340350" y="3895725"/>
            <a:ext cx="317500" cy="3063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5815" name="Line 39"/>
          <p:cNvSpPr>
            <a:spLocks noChangeShapeType="1"/>
          </p:cNvSpPr>
          <p:nvPr/>
        </p:nvSpPr>
        <p:spPr bwMode="auto">
          <a:xfrm flipH="1">
            <a:off x="4940300" y="4168775"/>
            <a:ext cx="45720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5816" name="Line 40"/>
          <p:cNvSpPr>
            <a:spLocks noChangeShapeType="1"/>
          </p:cNvSpPr>
          <p:nvPr/>
        </p:nvSpPr>
        <p:spPr bwMode="auto">
          <a:xfrm>
            <a:off x="6256338" y="3538538"/>
            <a:ext cx="455612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5817" name="Oval 41"/>
          <p:cNvSpPr>
            <a:spLocks noChangeArrowheads="1"/>
          </p:cNvSpPr>
          <p:nvPr/>
        </p:nvSpPr>
        <p:spPr bwMode="auto">
          <a:xfrm>
            <a:off x="7473950" y="3263900"/>
            <a:ext cx="317500" cy="307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5818" name="Oval 42"/>
          <p:cNvSpPr>
            <a:spLocks noChangeArrowheads="1"/>
          </p:cNvSpPr>
          <p:nvPr/>
        </p:nvSpPr>
        <p:spPr bwMode="auto">
          <a:xfrm>
            <a:off x="4678363" y="4557713"/>
            <a:ext cx="3175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5819" name="Text Box 43"/>
          <p:cNvSpPr txBox="1">
            <a:spLocks noChangeArrowheads="1"/>
          </p:cNvSpPr>
          <p:nvPr/>
        </p:nvSpPr>
        <p:spPr bwMode="auto">
          <a:xfrm>
            <a:off x="4467225" y="4414838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</a:p>
        </p:txBody>
      </p:sp>
      <p:sp>
        <p:nvSpPr>
          <p:cNvPr id="715820" name="Text Box 44"/>
          <p:cNvSpPr txBox="1">
            <a:spLocks noChangeArrowheads="1"/>
          </p:cNvSpPr>
          <p:nvPr/>
        </p:nvSpPr>
        <p:spPr bwMode="auto">
          <a:xfrm>
            <a:off x="5222875" y="36798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715821" name="Line 45"/>
          <p:cNvSpPr>
            <a:spLocks noChangeShapeType="1"/>
          </p:cNvSpPr>
          <p:nvPr/>
        </p:nvSpPr>
        <p:spPr bwMode="auto">
          <a:xfrm>
            <a:off x="7004050" y="2978150"/>
            <a:ext cx="52070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5822" name="Oval 46"/>
          <p:cNvSpPr>
            <a:spLocks noChangeArrowheads="1"/>
          </p:cNvSpPr>
          <p:nvPr/>
        </p:nvSpPr>
        <p:spPr bwMode="auto">
          <a:xfrm>
            <a:off x="6030913" y="3286125"/>
            <a:ext cx="300037" cy="3063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5823" name="Oval 47"/>
          <p:cNvSpPr>
            <a:spLocks noChangeArrowheads="1"/>
          </p:cNvSpPr>
          <p:nvPr/>
        </p:nvSpPr>
        <p:spPr bwMode="auto">
          <a:xfrm>
            <a:off x="6734175" y="2697163"/>
            <a:ext cx="317500" cy="307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5824" name="Line 48"/>
          <p:cNvSpPr>
            <a:spLocks noChangeShapeType="1"/>
          </p:cNvSpPr>
          <p:nvPr/>
        </p:nvSpPr>
        <p:spPr bwMode="auto">
          <a:xfrm flipH="1">
            <a:off x="6273800" y="2947988"/>
            <a:ext cx="5222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5825" name="Text Box 49"/>
          <p:cNvSpPr txBox="1">
            <a:spLocks noChangeArrowheads="1"/>
          </p:cNvSpPr>
          <p:nvPr/>
        </p:nvSpPr>
        <p:spPr bwMode="auto">
          <a:xfrm>
            <a:off x="7710488" y="3027363"/>
            <a:ext cx="252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715826" name="Text Box 50"/>
          <p:cNvSpPr txBox="1">
            <a:spLocks noChangeArrowheads="1"/>
          </p:cNvSpPr>
          <p:nvPr/>
        </p:nvSpPr>
        <p:spPr bwMode="auto">
          <a:xfrm>
            <a:off x="6532563" y="2519363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en-US" altLang="ko-KR" sz="1400" i="1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15827" name="Text Box 51"/>
          <p:cNvSpPr txBox="1">
            <a:spLocks noChangeArrowheads="1"/>
          </p:cNvSpPr>
          <p:nvPr/>
        </p:nvSpPr>
        <p:spPr bwMode="auto">
          <a:xfrm>
            <a:off x="5842000" y="31242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endParaRPr kumimoji="1" lang="en-US" altLang="ko-KR" sz="1400" i="1" baseline="30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5828" name="Line 52"/>
          <p:cNvSpPr>
            <a:spLocks noChangeShapeType="1"/>
          </p:cNvSpPr>
          <p:nvPr/>
        </p:nvSpPr>
        <p:spPr bwMode="auto">
          <a:xfrm flipV="1">
            <a:off x="6892925" y="2320925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5829" name="AutoShape 53"/>
          <p:cNvSpPr>
            <a:spLocks noChangeArrowheads="1"/>
          </p:cNvSpPr>
          <p:nvPr/>
        </p:nvSpPr>
        <p:spPr bwMode="auto">
          <a:xfrm>
            <a:off x="1106488" y="4194175"/>
            <a:ext cx="642937" cy="1031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5830" name="AutoShape 54"/>
          <p:cNvSpPr>
            <a:spLocks noChangeArrowheads="1"/>
          </p:cNvSpPr>
          <p:nvPr/>
        </p:nvSpPr>
        <p:spPr bwMode="auto">
          <a:xfrm>
            <a:off x="3267075" y="3546475"/>
            <a:ext cx="627063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2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5831" name="Oval 55"/>
          <p:cNvSpPr>
            <a:spLocks noChangeArrowheads="1"/>
          </p:cNvSpPr>
          <p:nvPr/>
        </p:nvSpPr>
        <p:spPr bwMode="auto">
          <a:xfrm>
            <a:off x="1936750" y="3375025"/>
            <a:ext cx="319088" cy="30797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5832" name="Line 56"/>
          <p:cNvSpPr>
            <a:spLocks noChangeShapeType="1"/>
          </p:cNvSpPr>
          <p:nvPr/>
        </p:nvSpPr>
        <p:spPr bwMode="auto">
          <a:xfrm flipH="1">
            <a:off x="1536700" y="3660775"/>
            <a:ext cx="46990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5833" name="Line 57"/>
          <p:cNvSpPr>
            <a:spLocks noChangeShapeType="1"/>
          </p:cNvSpPr>
          <p:nvPr/>
        </p:nvSpPr>
        <p:spPr bwMode="auto">
          <a:xfrm>
            <a:off x="2185988" y="3659188"/>
            <a:ext cx="455612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5834" name="Oval 58"/>
          <p:cNvSpPr>
            <a:spLocks noChangeArrowheads="1"/>
          </p:cNvSpPr>
          <p:nvPr/>
        </p:nvSpPr>
        <p:spPr bwMode="auto">
          <a:xfrm>
            <a:off x="3414713" y="3384550"/>
            <a:ext cx="319087" cy="307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5835" name="Oval 59"/>
          <p:cNvSpPr>
            <a:spLocks noChangeArrowheads="1"/>
          </p:cNvSpPr>
          <p:nvPr/>
        </p:nvSpPr>
        <p:spPr bwMode="auto">
          <a:xfrm>
            <a:off x="1274763" y="4038600"/>
            <a:ext cx="3175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5836" name="Text Box 60"/>
          <p:cNvSpPr txBox="1">
            <a:spLocks noChangeArrowheads="1"/>
          </p:cNvSpPr>
          <p:nvPr/>
        </p:nvSpPr>
        <p:spPr bwMode="auto">
          <a:xfrm>
            <a:off x="2800350" y="3860800"/>
            <a:ext cx="27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15837" name="Text Box 61"/>
          <p:cNvSpPr txBox="1">
            <a:spLocks noChangeArrowheads="1"/>
          </p:cNvSpPr>
          <p:nvPr/>
        </p:nvSpPr>
        <p:spPr bwMode="auto">
          <a:xfrm>
            <a:off x="1735138" y="31607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715838" name="Line 62"/>
          <p:cNvSpPr>
            <a:spLocks noChangeShapeType="1"/>
          </p:cNvSpPr>
          <p:nvPr/>
        </p:nvSpPr>
        <p:spPr bwMode="auto">
          <a:xfrm>
            <a:off x="2922588" y="3073400"/>
            <a:ext cx="53181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5839" name="AutoShape 63"/>
          <p:cNvSpPr>
            <a:spLocks noChangeArrowheads="1"/>
          </p:cNvSpPr>
          <p:nvPr/>
        </p:nvSpPr>
        <p:spPr bwMode="auto">
          <a:xfrm>
            <a:off x="2027238" y="4654550"/>
            <a:ext cx="584200" cy="10461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715840" name="Oval 64"/>
          <p:cNvSpPr>
            <a:spLocks noChangeArrowheads="1"/>
          </p:cNvSpPr>
          <p:nvPr/>
        </p:nvSpPr>
        <p:spPr bwMode="auto">
          <a:xfrm>
            <a:off x="2555875" y="4022725"/>
            <a:ext cx="300038" cy="3063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5841" name="Oval 65"/>
          <p:cNvSpPr>
            <a:spLocks noChangeArrowheads="1"/>
          </p:cNvSpPr>
          <p:nvPr/>
        </p:nvSpPr>
        <p:spPr bwMode="auto">
          <a:xfrm>
            <a:off x="2651125" y="2794000"/>
            <a:ext cx="319088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5842" name="Line 66"/>
          <p:cNvSpPr>
            <a:spLocks noChangeShapeType="1"/>
          </p:cNvSpPr>
          <p:nvPr/>
        </p:nvSpPr>
        <p:spPr bwMode="auto">
          <a:xfrm flipH="1">
            <a:off x="2216150" y="3044825"/>
            <a:ext cx="496888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5843" name="Text Box 67"/>
          <p:cNvSpPr txBox="1">
            <a:spLocks noChangeArrowheads="1"/>
          </p:cNvSpPr>
          <p:nvPr/>
        </p:nvSpPr>
        <p:spPr bwMode="auto">
          <a:xfrm>
            <a:off x="3651250" y="31480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715844" name="Text Box 68"/>
          <p:cNvSpPr txBox="1">
            <a:spLocks noChangeArrowheads="1"/>
          </p:cNvSpPr>
          <p:nvPr/>
        </p:nvSpPr>
        <p:spPr bwMode="auto">
          <a:xfrm>
            <a:off x="2451100" y="2616200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en-US" altLang="ko-KR" sz="1400" i="1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15845" name="Text Box 69"/>
          <p:cNvSpPr txBox="1">
            <a:spLocks noChangeArrowheads="1"/>
          </p:cNvSpPr>
          <p:nvPr/>
        </p:nvSpPr>
        <p:spPr bwMode="auto">
          <a:xfrm>
            <a:off x="1068388" y="39084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endParaRPr kumimoji="1" lang="en-US" altLang="ko-KR" sz="1400" i="1" baseline="30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5846" name="Line 70"/>
          <p:cNvSpPr>
            <a:spLocks noChangeShapeType="1"/>
          </p:cNvSpPr>
          <p:nvPr/>
        </p:nvSpPr>
        <p:spPr bwMode="auto">
          <a:xfrm flipV="1">
            <a:off x="2809875" y="2417763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5847" name="AutoShape 71"/>
          <p:cNvSpPr>
            <a:spLocks noChangeArrowheads="1"/>
          </p:cNvSpPr>
          <p:nvPr/>
        </p:nvSpPr>
        <p:spPr bwMode="auto">
          <a:xfrm>
            <a:off x="4367213" y="3238500"/>
            <a:ext cx="401637" cy="4714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5848" name="Line 72"/>
          <p:cNvSpPr>
            <a:spLocks noChangeShapeType="1"/>
          </p:cNvSpPr>
          <p:nvPr/>
        </p:nvSpPr>
        <p:spPr bwMode="auto">
          <a:xfrm flipH="1">
            <a:off x="2312988" y="4289425"/>
            <a:ext cx="290512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5849" name="Line 73"/>
          <p:cNvSpPr>
            <a:spLocks noChangeShapeType="1"/>
          </p:cNvSpPr>
          <p:nvPr/>
        </p:nvSpPr>
        <p:spPr bwMode="auto">
          <a:xfrm>
            <a:off x="2773363" y="4300538"/>
            <a:ext cx="255587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5850" name="AutoShape 74"/>
          <p:cNvSpPr>
            <a:spLocks noChangeArrowheads="1"/>
          </p:cNvSpPr>
          <p:nvPr/>
        </p:nvSpPr>
        <p:spPr bwMode="auto">
          <a:xfrm>
            <a:off x="2732088" y="4641850"/>
            <a:ext cx="582612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15851" name="Line 75"/>
          <p:cNvSpPr>
            <a:spLocks noChangeShapeType="1"/>
          </p:cNvSpPr>
          <p:nvPr/>
        </p:nvSpPr>
        <p:spPr bwMode="auto">
          <a:xfrm flipH="1">
            <a:off x="5619750" y="3552825"/>
            <a:ext cx="460375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5852" name="AutoShape 76"/>
          <p:cNvSpPr>
            <a:spLocks noChangeArrowheads="1"/>
          </p:cNvSpPr>
          <p:nvPr/>
        </p:nvSpPr>
        <p:spPr bwMode="auto">
          <a:xfrm>
            <a:off x="6413500" y="3894138"/>
            <a:ext cx="584200" cy="10461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15853" name="AutoShape 77"/>
          <p:cNvSpPr>
            <a:spLocks noChangeArrowheads="1"/>
          </p:cNvSpPr>
          <p:nvPr/>
        </p:nvSpPr>
        <p:spPr bwMode="auto">
          <a:xfrm>
            <a:off x="5686425" y="4665663"/>
            <a:ext cx="582613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715854" name="Line 78"/>
          <p:cNvSpPr>
            <a:spLocks noChangeShapeType="1"/>
          </p:cNvSpPr>
          <p:nvPr/>
        </p:nvSpPr>
        <p:spPr bwMode="auto">
          <a:xfrm>
            <a:off x="5570538" y="4179888"/>
            <a:ext cx="41275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5855" name="Text Box 79"/>
          <p:cNvSpPr txBox="1">
            <a:spLocks noChangeArrowheads="1"/>
          </p:cNvSpPr>
          <p:nvPr/>
        </p:nvSpPr>
        <p:spPr bwMode="auto">
          <a:xfrm>
            <a:off x="971550" y="258603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Case 2-1</a:t>
            </a:r>
          </a:p>
        </p:txBody>
      </p:sp>
      <p:sp>
        <p:nvSpPr>
          <p:cNvPr id="715856" name="Text Box 80"/>
          <p:cNvSpPr txBox="1">
            <a:spLocks noChangeArrowheads="1"/>
          </p:cNvSpPr>
          <p:nvPr/>
        </p:nvSpPr>
        <p:spPr bwMode="auto">
          <a:xfrm>
            <a:off x="5083175" y="253523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Case 2-2</a:t>
            </a:r>
            <a:r>
              <a: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로</a:t>
            </a:r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715860" name="Rectangle 84"/>
          <p:cNvSpPr>
            <a:spLocks noChangeArrowheads="1"/>
          </p:cNvSpPr>
          <p:nvPr/>
        </p:nvSpPr>
        <p:spPr bwMode="auto">
          <a:xfrm>
            <a:off x="342900" y="742950"/>
            <a:ext cx="78105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838200" indent="-381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257300" indent="-3429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76400" indent="-3048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133600" indent="-3048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908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30480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5052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9624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Case 2-1: </a:t>
            </a:r>
            <a:r>
              <a:rPr lang="en-US" altLang="ko-KR" sz="2400" i="1">
                <a:latin typeface="Times New Roman" panose="02020603050405020304" pitchFamily="18" charset="0"/>
              </a:rPr>
              <a:t>s</a:t>
            </a:r>
            <a:r>
              <a:rPr lang="ko-KR" altLang="en-US" sz="2400"/>
              <a:t>가 블랙이고</a:t>
            </a:r>
            <a:r>
              <a:rPr lang="en-US" altLang="ko-KR" sz="2400"/>
              <a:t>, </a:t>
            </a:r>
            <a:r>
              <a:rPr lang="en-US" altLang="ko-KR" sz="2400" i="1">
                <a:latin typeface="Times New Roman" panose="02020603050405020304" pitchFamily="18" charset="0"/>
              </a:rPr>
              <a:t>x</a:t>
            </a:r>
            <a:r>
              <a:rPr lang="ko-KR" altLang="en-US" sz="2400"/>
              <a:t>가 </a:t>
            </a:r>
            <a:r>
              <a:rPr lang="en-US" altLang="ko-KR" sz="2400" i="1">
                <a:latin typeface="Times New Roman" panose="02020603050405020304" pitchFamily="18" charset="0"/>
              </a:rPr>
              <a:t>p</a:t>
            </a:r>
            <a:r>
              <a:rPr lang="ko-KR" altLang="en-US" sz="2400"/>
              <a:t>의 오른쪽 자식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70" name="Oval 42"/>
          <p:cNvSpPr>
            <a:spLocks noChangeArrowheads="1"/>
          </p:cNvSpPr>
          <p:nvPr/>
        </p:nvSpPr>
        <p:spPr bwMode="auto">
          <a:xfrm>
            <a:off x="6111875" y="2978150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3771" name="Oval 43"/>
          <p:cNvSpPr>
            <a:spLocks noChangeArrowheads="1"/>
          </p:cNvSpPr>
          <p:nvPr/>
        </p:nvSpPr>
        <p:spPr bwMode="auto">
          <a:xfrm>
            <a:off x="6842125" y="3546475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13730" name="Group 2"/>
          <p:cNvGrpSpPr>
            <a:grpSpLocks/>
          </p:cNvGrpSpPr>
          <p:nvPr/>
        </p:nvGrpSpPr>
        <p:grpSpPr bwMode="auto">
          <a:xfrm>
            <a:off x="955675" y="2692400"/>
            <a:ext cx="7018338" cy="2794000"/>
            <a:chOff x="366" y="2240"/>
            <a:chExt cx="4661" cy="1904"/>
          </a:xfrm>
        </p:grpSpPr>
        <p:sp>
          <p:nvSpPr>
            <p:cNvPr id="713731" name="AutoShape 3"/>
            <p:cNvSpPr>
              <a:spLocks noChangeArrowheads="1"/>
            </p:cNvSpPr>
            <p:nvPr/>
          </p:nvSpPr>
          <p:spPr bwMode="auto">
            <a:xfrm>
              <a:off x="3236" y="3049"/>
              <a:ext cx="424" cy="6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3732" name="AutoShape 4"/>
            <p:cNvSpPr>
              <a:spLocks noChangeArrowheads="1"/>
            </p:cNvSpPr>
            <p:nvPr/>
          </p:nvSpPr>
          <p:spPr bwMode="auto">
            <a:xfrm>
              <a:off x="412" y="3457"/>
              <a:ext cx="424" cy="6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3733" name="AutoShape 5"/>
            <p:cNvSpPr>
              <a:spLocks noChangeArrowheads="1"/>
            </p:cNvSpPr>
            <p:nvPr/>
          </p:nvSpPr>
          <p:spPr bwMode="auto">
            <a:xfrm>
              <a:off x="1893" y="3028"/>
              <a:ext cx="414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13734" name="Oval 6"/>
            <p:cNvSpPr>
              <a:spLocks noChangeArrowheads="1"/>
            </p:cNvSpPr>
            <p:nvPr/>
          </p:nvSpPr>
          <p:spPr bwMode="auto">
            <a:xfrm>
              <a:off x="960" y="2915"/>
              <a:ext cx="210" cy="20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3735" name="Line 7"/>
            <p:cNvSpPr>
              <a:spLocks noChangeShapeType="1"/>
            </p:cNvSpPr>
            <p:nvPr/>
          </p:nvSpPr>
          <p:spPr bwMode="auto">
            <a:xfrm flipH="1">
              <a:off x="696" y="3104"/>
              <a:ext cx="31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3736" name="Line 8"/>
            <p:cNvSpPr>
              <a:spLocks noChangeShapeType="1"/>
            </p:cNvSpPr>
            <p:nvPr/>
          </p:nvSpPr>
          <p:spPr bwMode="auto">
            <a:xfrm>
              <a:off x="1124" y="3103"/>
              <a:ext cx="301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3737" name="Oval 9"/>
            <p:cNvSpPr>
              <a:spLocks noChangeArrowheads="1"/>
            </p:cNvSpPr>
            <p:nvPr/>
          </p:nvSpPr>
          <p:spPr bwMode="auto">
            <a:xfrm>
              <a:off x="1991" y="2921"/>
              <a:ext cx="210" cy="2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3738" name="Oval 10"/>
            <p:cNvSpPr>
              <a:spLocks noChangeArrowheads="1"/>
            </p:cNvSpPr>
            <p:nvPr/>
          </p:nvSpPr>
          <p:spPr bwMode="auto">
            <a:xfrm>
              <a:off x="523" y="3354"/>
              <a:ext cx="210" cy="20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3739" name="Text Box 11"/>
            <p:cNvSpPr txBox="1">
              <a:spLocks noChangeArrowheads="1"/>
            </p:cNvSpPr>
            <p:nvPr/>
          </p:nvSpPr>
          <p:spPr bwMode="auto">
            <a:xfrm>
              <a:off x="384" y="3260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713740" name="Text Box 12"/>
            <p:cNvSpPr txBox="1">
              <a:spLocks noChangeArrowheads="1"/>
            </p:cNvSpPr>
            <p:nvPr/>
          </p:nvSpPr>
          <p:spPr bwMode="auto">
            <a:xfrm>
              <a:off x="883" y="2772"/>
              <a:ext cx="18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713741" name="Line 13"/>
            <p:cNvSpPr>
              <a:spLocks noChangeShapeType="1"/>
            </p:cNvSpPr>
            <p:nvPr/>
          </p:nvSpPr>
          <p:spPr bwMode="auto">
            <a:xfrm>
              <a:off x="1666" y="2715"/>
              <a:ext cx="351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3742" name="AutoShape 14"/>
            <p:cNvSpPr>
              <a:spLocks noChangeArrowheads="1"/>
            </p:cNvSpPr>
            <p:nvPr/>
          </p:nvSpPr>
          <p:spPr bwMode="auto">
            <a:xfrm>
              <a:off x="1284" y="3450"/>
              <a:ext cx="385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3743" name="Oval 15"/>
            <p:cNvSpPr>
              <a:spLocks noChangeArrowheads="1"/>
            </p:cNvSpPr>
            <p:nvPr/>
          </p:nvSpPr>
          <p:spPr bwMode="auto">
            <a:xfrm>
              <a:off x="1368" y="3344"/>
              <a:ext cx="198" cy="20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3744" name="Oval 16"/>
            <p:cNvSpPr>
              <a:spLocks noChangeArrowheads="1"/>
            </p:cNvSpPr>
            <p:nvPr/>
          </p:nvSpPr>
          <p:spPr bwMode="auto">
            <a:xfrm>
              <a:off x="1487" y="2529"/>
              <a:ext cx="210" cy="2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3745" name="Line 17"/>
            <p:cNvSpPr>
              <a:spLocks noChangeShapeType="1"/>
            </p:cNvSpPr>
            <p:nvPr/>
          </p:nvSpPr>
          <p:spPr bwMode="auto">
            <a:xfrm flipH="1">
              <a:off x="1152" y="2696"/>
              <a:ext cx="37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3746" name="Text Box 18"/>
            <p:cNvSpPr txBox="1">
              <a:spLocks noChangeArrowheads="1"/>
            </p:cNvSpPr>
            <p:nvPr/>
          </p:nvSpPr>
          <p:spPr bwMode="auto">
            <a:xfrm>
              <a:off x="2147" y="2764"/>
              <a:ext cx="16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713747" name="AutoShape 19"/>
            <p:cNvSpPr>
              <a:spLocks noChangeArrowheads="1"/>
            </p:cNvSpPr>
            <p:nvPr/>
          </p:nvSpPr>
          <p:spPr bwMode="auto">
            <a:xfrm>
              <a:off x="4605" y="3388"/>
              <a:ext cx="414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13748" name="Oval 20"/>
            <p:cNvSpPr>
              <a:spLocks noChangeArrowheads="1"/>
            </p:cNvSpPr>
            <p:nvPr/>
          </p:nvSpPr>
          <p:spPr bwMode="auto">
            <a:xfrm>
              <a:off x="3848" y="2491"/>
              <a:ext cx="210" cy="2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3749" name="Oval 21"/>
            <p:cNvSpPr>
              <a:spLocks noChangeArrowheads="1"/>
            </p:cNvSpPr>
            <p:nvPr/>
          </p:nvSpPr>
          <p:spPr bwMode="auto">
            <a:xfrm>
              <a:off x="4703" y="3281"/>
              <a:ext cx="210" cy="2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3750" name="Oval 22"/>
            <p:cNvSpPr>
              <a:spLocks noChangeArrowheads="1"/>
            </p:cNvSpPr>
            <p:nvPr/>
          </p:nvSpPr>
          <p:spPr bwMode="auto">
            <a:xfrm>
              <a:off x="3339" y="2930"/>
              <a:ext cx="210" cy="20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3751" name="Text Box 23"/>
            <p:cNvSpPr txBox="1">
              <a:spLocks noChangeArrowheads="1"/>
            </p:cNvSpPr>
            <p:nvPr/>
          </p:nvSpPr>
          <p:spPr bwMode="auto">
            <a:xfrm>
              <a:off x="3200" y="2836"/>
              <a:ext cx="1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713752" name="Text Box 24"/>
            <p:cNvSpPr txBox="1">
              <a:spLocks noChangeArrowheads="1"/>
            </p:cNvSpPr>
            <p:nvPr/>
          </p:nvSpPr>
          <p:spPr bwMode="auto">
            <a:xfrm>
              <a:off x="3763" y="2340"/>
              <a:ext cx="18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713753" name="Line 25"/>
            <p:cNvSpPr>
              <a:spLocks noChangeShapeType="1"/>
            </p:cNvSpPr>
            <p:nvPr/>
          </p:nvSpPr>
          <p:spPr bwMode="auto">
            <a:xfrm>
              <a:off x="4026" y="2675"/>
              <a:ext cx="343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3754" name="AutoShape 26"/>
            <p:cNvSpPr>
              <a:spLocks noChangeArrowheads="1"/>
            </p:cNvSpPr>
            <p:nvPr/>
          </p:nvSpPr>
          <p:spPr bwMode="auto">
            <a:xfrm>
              <a:off x="3948" y="3418"/>
              <a:ext cx="385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3755" name="Oval 27"/>
            <p:cNvSpPr>
              <a:spLocks noChangeArrowheads="1"/>
            </p:cNvSpPr>
            <p:nvPr/>
          </p:nvSpPr>
          <p:spPr bwMode="auto">
            <a:xfrm>
              <a:off x="4032" y="3312"/>
              <a:ext cx="198" cy="20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3756" name="Line 28"/>
            <p:cNvSpPr>
              <a:spLocks noChangeShapeType="1"/>
            </p:cNvSpPr>
            <p:nvPr/>
          </p:nvSpPr>
          <p:spPr bwMode="auto">
            <a:xfrm flipH="1">
              <a:off x="3520" y="2664"/>
              <a:ext cx="3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3757" name="Text Box 29"/>
            <p:cNvSpPr txBox="1">
              <a:spLocks noChangeArrowheads="1"/>
            </p:cNvSpPr>
            <p:nvPr/>
          </p:nvSpPr>
          <p:spPr bwMode="auto">
            <a:xfrm>
              <a:off x="4859" y="3124"/>
              <a:ext cx="1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713758" name="Oval 30"/>
            <p:cNvSpPr>
              <a:spLocks noChangeArrowheads="1"/>
            </p:cNvSpPr>
            <p:nvPr/>
          </p:nvSpPr>
          <p:spPr bwMode="auto">
            <a:xfrm>
              <a:off x="4335" y="2881"/>
              <a:ext cx="210" cy="20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3759" name="Text Box 31"/>
            <p:cNvSpPr txBox="1">
              <a:spLocks noChangeArrowheads="1"/>
            </p:cNvSpPr>
            <p:nvPr/>
          </p:nvSpPr>
          <p:spPr bwMode="auto">
            <a:xfrm>
              <a:off x="4483" y="2724"/>
              <a:ext cx="22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  <a:r>
                <a:rPr kumimoji="1" lang="en-US" altLang="ko-KR" sz="1400" i="1" baseline="3000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713760" name="Text Box 32"/>
            <p:cNvSpPr txBox="1">
              <a:spLocks noChangeArrowheads="1"/>
            </p:cNvSpPr>
            <p:nvPr/>
          </p:nvSpPr>
          <p:spPr bwMode="auto">
            <a:xfrm>
              <a:off x="1355" y="2412"/>
              <a:ext cx="21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  <a:r>
                <a:rPr kumimoji="1" lang="en-US" altLang="ko-KR" sz="1400" i="1" baseline="3000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713761" name="Text Box 33"/>
            <p:cNvSpPr txBox="1">
              <a:spLocks noChangeArrowheads="1"/>
            </p:cNvSpPr>
            <p:nvPr/>
          </p:nvSpPr>
          <p:spPr bwMode="auto">
            <a:xfrm>
              <a:off x="1538" y="3244"/>
              <a:ext cx="17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y</a:t>
              </a:r>
              <a:endParaRPr kumimoji="1" lang="en-US" altLang="ko-KR" sz="1400" i="1" baseline="30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3762" name="Line 34"/>
            <p:cNvSpPr>
              <a:spLocks noChangeShapeType="1"/>
            </p:cNvSpPr>
            <p:nvPr/>
          </p:nvSpPr>
          <p:spPr bwMode="auto">
            <a:xfrm>
              <a:off x="4512" y="3048"/>
              <a:ext cx="264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3763" name="Line 35"/>
            <p:cNvSpPr>
              <a:spLocks noChangeShapeType="1"/>
            </p:cNvSpPr>
            <p:nvPr/>
          </p:nvSpPr>
          <p:spPr bwMode="auto">
            <a:xfrm flipH="1">
              <a:off x="4176" y="3072"/>
              <a:ext cx="20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3764" name="Line 36"/>
            <p:cNvSpPr>
              <a:spLocks noChangeShapeType="1"/>
            </p:cNvSpPr>
            <p:nvPr/>
          </p:nvSpPr>
          <p:spPr bwMode="auto">
            <a:xfrm flipV="1">
              <a:off x="3944" y="22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3765" name="Line 37"/>
            <p:cNvSpPr>
              <a:spLocks noChangeShapeType="1"/>
            </p:cNvSpPr>
            <p:nvPr/>
          </p:nvSpPr>
          <p:spPr bwMode="auto">
            <a:xfrm flipV="1">
              <a:off x="1592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3766" name="Text Box 38"/>
            <p:cNvSpPr txBox="1">
              <a:spLocks noChangeArrowheads="1"/>
            </p:cNvSpPr>
            <p:nvPr/>
          </p:nvSpPr>
          <p:spPr bwMode="auto">
            <a:xfrm>
              <a:off x="3923" y="3173"/>
              <a:ext cx="17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y</a:t>
              </a:r>
              <a:endParaRPr kumimoji="1" lang="en-US" altLang="ko-KR" sz="1400" i="1" baseline="30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3767" name="AutoShape 39"/>
            <p:cNvSpPr>
              <a:spLocks noChangeArrowheads="1"/>
            </p:cNvSpPr>
            <p:nvPr/>
          </p:nvSpPr>
          <p:spPr bwMode="auto">
            <a:xfrm>
              <a:off x="2632" y="2720"/>
              <a:ext cx="264" cy="31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3768" name="Text Box 40"/>
            <p:cNvSpPr txBox="1">
              <a:spLocks noChangeArrowheads="1"/>
            </p:cNvSpPr>
            <p:nvPr/>
          </p:nvSpPr>
          <p:spPr bwMode="auto">
            <a:xfrm>
              <a:off x="366" y="2369"/>
              <a:ext cx="71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Case 2-2</a:t>
              </a:r>
            </a:p>
          </p:txBody>
        </p:sp>
      </p:grpSp>
      <p:sp>
        <p:nvSpPr>
          <p:cNvPr id="713769" name="Rectangle 41"/>
          <p:cNvSpPr>
            <a:spLocks noChangeArrowheads="1"/>
          </p:cNvSpPr>
          <p:nvPr/>
        </p:nvSpPr>
        <p:spPr bwMode="auto">
          <a:xfrm>
            <a:off x="342900" y="742950"/>
            <a:ext cx="78105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838200" indent="-381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257300" indent="-3429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76400" indent="-3048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133600" indent="-3048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908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30480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5052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9624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Case 2-2: </a:t>
            </a:r>
            <a:r>
              <a:rPr lang="en-US" altLang="ko-KR" sz="2400" i="1">
                <a:latin typeface="Times New Roman" panose="02020603050405020304" pitchFamily="18" charset="0"/>
              </a:rPr>
              <a:t>s</a:t>
            </a:r>
            <a:r>
              <a:rPr lang="ko-KR" altLang="en-US" sz="2400"/>
              <a:t>가 블랙이고</a:t>
            </a:r>
            <a:r>
              <a:rPr lang="en-US" altLang="ko-KR" sz="2400"/>
              <a:t>, </a:t>
            </a:r>
            <a:r>
              <a:rPr lang="en-US" altLang="ko-KR" sz="2400" i="1">
                <a:latin typeface="Times New Roman" panose="02020603050405020304" pitchFamily="18" charset="0"/>
              </a:rPr>
              <a:t>x</a:t>
            </a:r>
            <a:r>
              <a:rPr lang="ko-KR" altLang="en-US" sz="2400"/>
              <a:t>가 </a:t>
            </a:r>
            <a:r>
              <a:rPr lang="en-US" altLang="ko-KR" sz="2400" i="1">
                <a:latin typeface="Times New Roman" panose="02020603050405020304" pitchFamily="18" charset="0"/>
              </a:rPr>
              <a:t>p</a:t>
            </a:r>
            <a:r>
              <a:rPr lang="ko-KR" altLang="en-US" sz="2400"/>
              <a:t>의 왼쪽 자식 </a:t>
            </a:r>
          </a:p>
        </p:txBody>
      </p:sp>
      <p:sp>
        <p:nvSpPr>
          <p:cNvPr id="713772" name="Oval 44"/>
          <p:cNvSpPr>
            <a:spLocks noChangeArrowheads="1"/>
          </p:cNvSpPr>
          <p:nvPr/>
        </p:nvSpPr>
        <p:spPr bwMode="auto">
          <a:xfrm>
            <a:off x="5187950" y="1682750"/>
            <a:ext cx="428625" cy="4191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3773" name="Text Box 45"/>
          <p:cNvSpPr txBox="1">
            <a:spLocks noChangeArrowheads="1"/>
          </p:cNvSpPr>
          <p:nvPr/>
        </p:nvSpPr>
        <p:spPr bwMode="auto">
          <a:xfrm>
            <a:off x="5603875" y="1668463"/>
            <a:ext cx="224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anose="020B0600000101010101" pitchFamily="50" charset="-127"/>
              </a:rPr>
              <a:t>: </a:t>
            </a:r>
            <a:r>
              <a:rPr lang="ko-KR" altLang="en-US" sz="2000">
                <a:ea typeface="굴림" panose="020B0600000101010101" pitchFamily="50" charset="-127"/>
              </a:rPr>
              <a:t>색상이 바뀐 노드</a:t>
            </a:r>
          </a:p>
        </p:txBody>
      </p:sp>
      <p:sp>
        <p:nvSpPr>
          <p:cNvPr id="713774" name="Text Box 46"/>
          <p:cNvSpPr txBox="1">
            <a:spLocks noChangeArrowheads="1"/>
          </p:cNvSpPr>
          <p:nvPr/>
        </p:nvSpPr>
        <p:spPr bwMode="auto">
          <a:xfrm>
            <a:off x="5861050" y="5813425"/>
            <a:ext cx="153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400">
                <a:ea typeface="굴림" panose="020B0600000101010101" pitchFamily="50" charset="-127"/>
              </a:rPr>
              <a:t> </a:t>
            </a: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삽입 완료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!</a:t>
            </a:r>
            <a:endParaRPr lang="en-US" altLang="ko-KR" sz="140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1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600"/>
              <a:t>레드블랙트리에서의 삭제</a:t>
            </a: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714375" y="1714500"/>
            <a:ext cx="78105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838200" indent="-381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257300" indent="-3429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76400" indent="-3048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133600" indent="-3048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908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30480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5052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9624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/>
              <a:t>삭제 노드의 자식이 없거나 </a:t>
            </a:r>
            <a:r>
              <a:rPr lang="en-US" altLang="ko-KR" sz="2000"/>
              <a:t>1</a:t>
            </a:r>
            <a:r>
              <a:rPr lang="ko-KR" altLang="en-US" sz="2000"/>
              <a:t>개만을 가진 노드로 제한해도 된다</a:t>
            </a:r>
          </a:p>
          <a:p>
            <a:pPr lvl="1" eaLnBrk="1" hangingPunct="1"/>
            <a:r>
              <a:rPr lang="ko-KR" altLang="en-US" sz="1800"/>
              <a:t>이유는 텍스트의 </a:t>
            </a:r>
            <a:r>
              <a:rPr lang="en-US" altLang="ko-KR" sz="1800"/>
              <a:t>p.146</a:t>
            </a:r>
            <a:r>
              <a:rPr lang="ko-KR" altLang="en-US" sz="1800"/>
              <a:t>의 첫 문단 참조</a:t>
            </a:r>
          </a:p>
          <a:p>
            <a:pPr lvl="1" eaLnBrk="1" hangingPunct="1"/>
            <a:r>
              <a:rPr lang="ko-KR" altLang="en-US" sz="1800"/>
              <a:t>삭제 노드를 </a:t>
            </a:r>
            <a:r>
              <a:rPr lang="en-US" altLang="ko-KR" sz="1800" i="1">
                <a:latin typeface="Times New Roman" panose="02020603050405020304" pitchFamily="18" charset="0"/>
              </a:rPr>
              <a:t>m</a:t>
            </a:r>
            <a:r>
              <a:rPr lang="ko-KR" altLang="en-US" sz="1800"/>
              <a:t>이라 하자</a:t>
            </a:r>
          </a:p>
          <a:p>
            <a:pPr eaLnBrk="1" hangingPunct="1"/>
            <a:r>
              <a:rPr lang="ko-KR" altLang="en-US" sz="2000"/>
              <a:t>삭제 노드가 레드이면 아무 문제 없다</a:t>
            </a:r>
          </a:p>
          <a:p>
            <a:pPr eaLnBrk="1" hangingPunct="1"/>
            <a:r>
              <a:rPr lang="ko-KR" altLang="en-US" sz="2000"/>
              <a:t>삭제 노드가 블랙이라도 </a:t>
            </a:r>
            <a:r>
              <a:rPr lang="en-US" altLang="ko-KR" sz="2000"/>
              <a:t>(</a:t>
            </a:r>
            <a:r>
              <a:rPr lang="ko-KR" altLang="en-US" sz="2000"/>
              <a:t>유일한</a:t>
            </a:r>
            <a:r>
              <a:rPr lang="en-US" altLang="ko-KR" sz="2000"/>
              <a:t>) </a:t>
            </a:r>
            <a:r>
              <a:rPr lang="ko-KR" altLang="en-US" sz="2000"/>
              <a:t>자식이 레드이면 문제 없다</a:t>
            </a:r>
            <a:endParaRPr lang="ko-KR" altLang="ko-KR" sz="2000"/>
          </a:p>
          <a:p>
            <a:pPr eaLnBrk="1" hangingPunct="1"/>
            <a:endParaRPr lang="ko-KR" altLang="en-US" sz="2000"/>
          </a:p>
        </p:txBody>
      </p:sp>
      <p:sp>
        <p:nvSpPr>
          <p:cNvPr id="718885" name="Oval 37"/>
          <p:cNvSpPr>
            <a:spLocks noChangeArrowheads="1"/>
          </p:cNvSpPr>
          <p:nvPr/>
        </p:nvSpPr>
        <p:spPr bwMode="auto">
          <a:xfrm>
            <a:off x="5559425" y="3998913"/>
            <a:ext cx="257175" cy="24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8886" name="Oval 38"/>
          <p:cNvSpPr>
            <a:spLocks noChangeArrowheads="1"/>
          </p:cNvSpPr>
          <p:nvPr/>
        </p:nvSpPr>
        <p:spPr bwMode="auto">
          <a:xfrm>
            <a:off x="5200650" y="4497388"/>
            <a:ext cx="257175" cy="2428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8887" name="AutoShape 39"/>
          <p:cNvSpPr>
            <a:spLocks noChangeArrowheads="1"/>
          </p:cNvSpPr>
          <p:nvPr/>
        </p:nvSpPr>
        <p:spPr bwMode="auto">
          <a:xfrm>
            <a:off x="5308600" y="5059363"/>
            <a:ext cx="822325" cy="12017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888" name="Oval 40"/>
          <p:cNvSpPr>
            <a:spLocks noChangeArrowheads="1"/>
          </p:cNvSpPr>
          <p:nvPr/>
        </p:nvSpPr>
        <p:spPr bwMode="auto">
          <a:xfrm>
            <a:off x="5591175" y="4946650"/>
            <a:ext cx="257175" cy="2413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8889" name="Text Box 41"/>
          <p:cNvSpPr txBox="1">
            <a:spLocks noChangeArrowheads="1"/>
          </p:cNvSpPr>
          <p:nvPr/>
        </p:nvSpPr>
        <p:spPr bwMode="auto">
          <a:xfrm>
            <a:off x="5783263" y="4754563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18890" name="Line 42"/>
          <p:cNvSpPr>
            <a:spLocks noChangeShapeType="1"/>
          </p:cNvSpPr>
          <p:nvPr/>
        </p:nvSpPr>
        <p:spPr bwMode="auto">
          <a:xfrm flipH="1">
            <a:off x="5397500" y="4217988"/>
            <a:ext cx="2190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891" name="Line 43"/>
          <p:cNvSpPr>
            <a:spLocks noChangeShapeType="1"/>
          </p:cNvSpPr>
          <p:nvPr/>
        </p:nvSpPr>
        <p:spPr bwMode="auto">
          <a:xfrm>
            <a:off x="5403850" y="4721225"/>
            <a:ext cx="23336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892" name="Oval 44"/>
          <p:cNvSpPr>
            <a:spLocks noChangeArrowheads="1"/>
          </p:cNvSpPr>
          <p:nvPr/>
        </p:nvSpPr>
        <p:spPr bwMode="auto">
          <a:xfrm>
            <a:off x="7212013" y="3995738"/>
            <a:ext cx="257175" cy="2428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8893" name="AutoShape 45"/>
          <p:cNvSpPr>
            <a:spLocks noChangeArrowheads="1"/>
          </p:cNvSpPr>
          <p:nvPr/>
        </p:nvSpPr>
        <p:spPr bwMode="auto">
          <a:xfrm>
            <a:off x="6589713" y="4624388"/>
            <a:ext cx="823912" cy="12001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894" name="Oval 46"/>
          <p:cNvSpPr>
            <a:spLocks noChangeArrowheads="1"/>
          </p:cNvSpPr>
          <p:nvPr/>
        </p:nvSpPr>
        <p:spPr bwMode="auto">
          <a:xfrm>
            <a:off x="6880225" y="4516438"/>
            <a:ext cx="257175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8895" name="Text Box 47"/>
          <p:cNvSpPr txBox="1">
            <a:spLocks noChangeArrowheads="1"/>
          </p:cNvSpPr>
          <p:nvPr/>
        </p:nvSpPr>
        <p:spPr bwMode="auto">
          <a:xfrm flipH="1">
            <a:off x="6719888" y="4302125"/>
            <a:ext cx="22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18896" name="Line 48"/>
          <p:cNvSpPr>
            <a:spLocks noChangeShapeType="1"/>
          </p:cNvSpPr>
          <p:nvPr/>
        </p:nvSpPr>
        <p:spPr bwMode="auto">
          <a:xfrm flipH="1">
            <a:off x="7056438" y="4222750"/>
            <a:ext cx="21272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897" name="AutoShape 49"/>
          <p:cNvSpPr>
            <a:spLocks noChangeArrowheads="1"/>
          </p:cNvSpPr>
          <p:nvPr/>
        </p:nvSpPr>
        <p:spPr bwMode="auto">
          <a:xfrm>
            <a:off x="6207125" y="4584700"/>
            <a:ext cx="295275" cy="265113"/>
          </a:xfrm>
          <a:prstGeom prst="rightArrow">
            <a:avLst>
              <a:gd name="adj1" fmla="val 50000"/>
              <a:gd name="adj2" fmla="val 27844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898" name="Oval 50"/>
          <p:cNvSpPr>
            <a:spLocks noChangeArrowheads="1"/>
          </p:cNvSpPr>
          <p:nvPr/>
        </p:nvSpPr>
        <p:spPr bwMode="auto">
          <a:xfrm>
            <a:off x="1831975" y="3998913"/>
            <a:ext cx="257175" cy="24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8899" name="Oval 51"/>
          <p:cNvSpPr>
            <a:spLocks noChangeArrowheads="1"/>
          </p:cNvSpPr>
          <p:nvPr/>
        </p:nvSpPr>
        <p:spPr bwMode="auto">
          <a:xfrm>
            <a:off x="1473200" y="4497388"/>
            <a:ext cx="257175" cy="2428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8900" name="AutoShape 52"/>
          <p:cNvSpPr>
            <a:spLocks noChangeArrowheads="1"/>
          </p:cNvSpPr>
          <p:nvPr/>
        </p:nvSpPr>
        <p:spPr bwMode="auto">
          <a:xfrm>
            <a:off x="1581150" y="5059363"/>
            <a:ext cx="822325" cy="12017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901" name="Oval 53"/>
          <p:cNvSpPr>
            <a:spLocks noChangeArrowheads="1"/>
          </p:cNvSpPr>
          <p:nvPr/>
        </p:nvSpPr>
        <p:spPr bwMode="auto">
          <a:xfrm>
            <a:off x="1863725" y="4946650"/>
            <a:ext cx="257175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8902" name="Text Box 54"/>
          <p:cNvSpPr txBox="1">
            <a:spLocks noChangeArrowheads="1"/>
          </p:cNvSpPr>
          <p:nvPr/>
        </p:nvSpPr>
        <p:spPr bwMode="auto">
          <a:xfrm>
            <a:off x="2055813" y="4783138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18903" name="Line 55"/>
          <p:cNvSpPr>
            <a:spLocks noChangeShapeType="1"/>
          </p:cNvSpPr>
          <p:nvPr/>
        </p:nvSpPr>
        <p:spPr bwMode="auto">
          <a:xfrm flipH="1">
            <a:off x="1670050" y="4217988"/>
            <a:ext cx="2190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904" name="Line 56"/>
          <p:cNvSpPr>
            <a:spLocks noChangeShapeType="1"/>
          </p:cNvSpPr>
          <p:nvPr/>
        </p:nvSpPr>
        <p:spPr bwMode="auto">
          <a:xfrm>
            <a:off x="1676400" y="4721225"/>
            <a:ext cx="23336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905" name="Oval 57"/>
          <p:cNvSpPr>
            <a:spLocks noChangeArrowheads="1"/>
          </p:cNvSpPr>
          <p:nvPr/>
        </p:nvSpPr>
        <p:spPr bwMode="auto">
          <a:xfrm>
            <a:off x="3457575" y="3995738"/>
            <a:ext cx="257175" cy="2428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8906" name="AutoShape 58"/>
          <p:cNvSpPr>
            <a:spLocks noChangeArrowheads="1"/>
          </p:cNvSpPr>
          <p:nvPr/>
        </p:nvSpPr>
        <p:spPr bwMode="auto">
          <a:xfrm>
            <a:off x="2835275" y="4624388"/>
            <a:ext cx="822325" cy="12001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907" name="Oval 59"/>
          <p:cNvSpPr>
            <a:spLocks noChangeArrowheads="1"/>
          </p:cNvSpPr>
          <p:nvPr/>
        </p:nvSpPr>
        <p:spPr bwMode="auto">
          <a:xfrm>
            <a:off x="3125788" y="4516438"/>
            <a:ext cx="257175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18908" name="Text Box 60"/>
          <p:cNvSpPr txBox="1">
            <a:spLocks noChangeArrowheads="1"/>
          </p:cNvSpPr>
          <p:nvPr/>
        </p:nvSpPr>
        <p:spPr bwMode="auto">
          <a:xfrm flipH="1">
            <a:off x="2946400" y="4330700"/>
            <a:ext cx="22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718909" name="Line 61"/>
          <p:cNvSpPr>
            <a:spLocks noChangeShapeType="1"/>
          </p:cNvSpPr>
          <p:nvPr/>
        </p:nvSpPr>
        <p:spPr bwMode="auto">
          <a:xfrm flipH="1">
            <a:off x="3302000" y="4222750"/>
            <a:ext cx="21272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910" name="AutoShape 62"/>
          <p:cNvSpPr>
            <a:spLocks noChangeArrowheads="1"/>
          </p:cNvSpPr>
          <p:nvPr/>
        </p:nvSpPr>
        <p:spPr bwMode="auto">
          <a:xfrm>
            <a:off x="2452688" y="4605338"/>
            <a:ext cx="295275" cy="265112"/>
          </a:xfrm>
          <a:prstGeom prst="rightArrow">
            <a:avLst>
              <a:gd name="adj1" fmla="val 50000"/>
              <a:gd name="adj2" fmla="val 27844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913" name="Text Box 65"/>
          <p:cNvSpPr txBox="1">
            <a:spLocks noChangeArrowheads="1"/>
          </p:cNvSpPr>
          <p:nvPr/>
        </p:nvSpPr>
        <p:spPr bwMode="auto">
          <a:xfrm flipH="1">
            <a:off x="1220788" y="4316413"/>
            <a:ext cx="227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718914" name="Text Box 66"/>
          <p:cNvSpPr txBox="1">
            <a:spLocks noChangeArrowheads="1"/>
          </p:cNvSpPr>
          <p:nvPr/>
        </p:nvSpPr>
        <p:spPr bwMode="auto">
          <a:xfrm flipH="1">
            <a:off x="4951413" y="4305300"/>
            <a:ext cx="227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718915" name="Line 67"/>
          <p:cNvSpPr>
            <a:spLocks noChangeShapeType="1"/>
          </p:cNvSpPr>
          <p:nvPr/>
        </p:nvSpPr>
        <p:spPr bwMode="auto">
          <a:xfrm>
            <a:off x="1960563" y="3752850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916" name="Line 68"/>
          <p:cNvSpPr>
            <a:spLocks noChangeShapeType="1"/>
          </p:cNvSpPr>
          <p:nvPr/>
        </p:nvSpPr>
        <p:spPr bwMode="auto">
          <a:xfrm>
            <a:off x="3584575" y="3752850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917" name="Line 69"/>
          <p:cNvSpPr>
            <a:spLocks noChangeShapeType="1"/>
          </p:cNvSpPr>
          <p:nvPr/>
        </p:nvSpPr>
        <p:spPr bwMode="auto">
          <a:xfrm>
            <a:off x="5678488" y="3752850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918" name="Line 70"/>
          <p:cNvSpPr>
            <a:spLocks noChangeShapeType="1"/>
          </p:cNvSpPr>
          <p:nvPr/>
        </p:nvSpPr>
        <p:spPr bwMode="auto">
          <a:xfrm>
            <a:off x="7332663" y="3752850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919" name="Line 71"/>
          <p:cNvSpPr>
            <a:spLocks noChangeShapeType="1"/>
          </p:cNvSpPr>
          <p:nvPr/>
        </p:nvSpPr>
        <p:spPr bwMode="auto">
          <a:xfrm>
            <a:off x="2028825" y="4214813"/>
            <a:ext cx="268288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920" name="Line 72"/>
          <p:cNvSpPr>
            <a:spLocks noChangeShapeType="1"/>
          </p:cNvSpPr>
          <p:nvPr/>
        </p:nvSpPr>
        <p:spPr bwMode="auto">
          <a:xfrm>
            <a:off x="3646488" y="4225925"/>
            <a:ext cx="268287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921" name="Line 73"/>
          <p:cNvSpPr>
            <a:spLocks noChangeShapeType="1"/>
          </p:cNvSpPr>
          <p:nvPr/>
        </p:nvSpPr>
        <p:spPr bwMode="auto">
          <a:xfrm>
            <a:off x="5775325" y="4211638"/>
            <a:ext cx="26670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922" name="Line 74"/>
          <p:cNvSpPr>
            <a:spLocks noChangeShapeType="1"/>
          </p:cNvSpPr>
          <p:nvPr/>
        </p:nvSpPr>
        <p:spPr bwMode="auto">
          <a:xfrm>
            <a:off x="7423150" y="4211638"/>
            <a:ext cx="26670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924" name="Line 76"/>
          <p:cNvSpPr>
            <a:spLocks noChangeShapeType="1"/>
          </p:cNvSpPr>
          <p:nvPr/>
        </p:nvSpPr>
        <p:spPr bwMode="auto">
          <a:xfrm>
            <a:off x="2266950" y="3086100"/>
            <a:ext cx="323850" cy="14573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925" name="Line 77"/>
          <p:cNvSpPr>
            <a:spLocks noChangeShapeType="1"/>
          </p:cNvSpPr>
          <p:nvPr/>
        </p:nvSpPr>
        <p:spPr bwMode="auto">
          <a:xfrm>
            <a:off x="6229350" y="3476625"/>
            <a:ext cx="9525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Oval 2"/>
          <p:cNvSpPr>
            <a:spLocks noChangeArrowheads="1"/>
          </p:cNvSpPr>
          <p:nvPr/>
        </p:nvSpPr>
        <p:spPr bwMode="auto">
          <a:xfrm>
            <a:off x="917575" y="2325688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3619" name="Oval 3"/>
          <p:cNvSpPr>
            <a:spLocks noChangeArrowheads="1"/>
          </p:cNvSpPr>
          <p:nvPr/>
        </p:nvSpPr>
        <p:spPr bwMode="auto">
          <a:xfrm>
            <a:off x="419100" y="3027363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3620" name="AutoShape 4"/>
          <p:cNvSpPr>
            <a:spLocks noChangeArrowheads="1"/>
          </p:cNvSpPr>
          <p:nvPr/>
        </p:nvSpPr>
        <p:spPr bwMode="auto">
          <a:xfrm>
            <a:off x="568325" y="3816350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21" name="Oval 5"/>
          <p:cNvSpPr>
            <a:spLocks noChangeArrowheads="1"/>
          </p:cNvSpPr>
          <p:nvPr/>
        </p:nvSpPr>
        <p:spPr bwMode="auto">
          <a:xfrm>
            <a:off x="962025" y="3656013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3622" name="Text Box 6"/>
          <p:cNvSpPr txBox="1">
            <a:spLocks noChangeArrowheads="1"/>
          </p:cNvSpPr>
          <p:nvPr/>
        </p:nvSpPr>
        <p:spPr bwMode="auto">
          <a:xfrm>
            <a:off x="1187450" y="3427413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3623" name="Line 7"/>
          <p:cNvSpPr>
            <a:spLocks noChangeShapeType="1"/>
          </p:cNvSpPr>
          <p:nvPr/>
        </p:nvSpPr>
        <p:spPr bwMode="auto">
          <a:xfrm flipH="1">
            <a:off x="692150" y="2635250"/>
            <a:ext cx="3048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3624" name="Line 8"/>
          <p:cNvSpPr>
            <a:spLocks noChangeShapeType="1"/>
          </p:cNvSpPr>
          <p:nvPr/>
        </p:nvSpPr>
        <p:spPr bwMode="auto">
          <a:xfrm>
            <a:off x="701675" y="3340100"/>
            <a:ext cx="3238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3625" name="Oval 9"/>
          <p:cNvSpPr>
            <a:spLocks noChangeArrowheads="1"/>
          </p:cNvSpPr>
          <p:nvPr/>
        </p:nvSpPr>
        <p:spPr bwMode="auto">
          <a:xfrm>
            <a:off x="3171825" y="2322513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3626" name="AutoShape 10"/>
          <p:cNvSpPr>
            <a:spLocks noChangeArrowheads="1"/>
          </p:cNvSpPr>
          <p:nvPr/>
        </p:nvSpPr>
        <p:spPr bwMode="auto">
          <a:xfrm>
            <a:off x="2308225" y="3203575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27" name="Oval 11"/>
          <p:cNvSpPr>
            <a:spLocks noChangeArrowheads="1"/>
          </p:cNvSpPr>
          <p:nvPr/>
        </p:nvSpPr>
        <p:spPr bwMode="auto">
          <a:xfrm>
            <a:off x="2711450" y="3052763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3628" name="Text Box 12"/>
          <p:cNvSpPr txBox="1">
            <a:spLocks noChangeArrowheads="1"/>
          </p:cNvSpPr>
          <p:nvPr/>
        </p:nvSpPr>
        <p:spPr bwMode="auto">
          <a:xfrm flipH="1">
            <a:off x="2565400" y="2819400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3629" name="Line 13"/>
          <p:cNvSpPr>
            <a:spLocks noChangeShapeType="1"/>
          </p:cNvSpPr>
          <p:nvPr/>
        </p:nvSpPr>
        <p:spPr bwMode="auto">
          <a:xfrm flipH="1">
            <a:off x="2955925" y="2641600"/>
            <a:ext cx="29527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3630" name="AutoShape 14"/>
          <p:cNvSpPr>
            <a:spLocks noChangeArrowheads="1"/>
          </p:cNvSpPr>
          <p:nvPr/>
        </p:nvSpPr>
        <p:spPr bwMode="auto">
          <a:xfrm>
            <a:off x="1778000" y="3178175"/>
            <a:ext cx="409575" cy="371475"/>
          </a:xfrm>
          <a:prstGeom prst="rightArrow">
            <a:avLst>
              <a:gd name="adj1" fmla="val 50000"/>
              <a:gd name="adj2" fmla="val 27564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31" name="Text Box 15"/>
          <p:cNvSpPr txBox="1">
            <a:spLocks noChangeArrowheads="1"/>
          </p:cNvSpPr>
          <p:nvPr/>
        </p:nvSpPr>
        <p:spPr bwMode="auto">
          <a:xfrm flipH="1">
            <a:off x="200025" y="2825750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623632" name="Line 16"/>
          <p:cNvSpPr>
            <a:spLocks noChangeShapeType="1"/>
          </p:cNvSpPr>
          <p:nvPr/>
        </p:nvSpPr>
        <p:spPr bwMode="auto">
          <a:xfrm>
            <a:off x="1095375" y="19812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3633" name="Line 17"/>
          <p:cNvSpPr>
            <a:spLocks noChangeShapeType="1"/>
          </p:cNvSpPr>
          <p:nvPr/>
        </p:nvSpPr>
        <p:spPr bwMode="auto">
          <a:xfrm>
            <a:off x="3349625" y="19812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3634" name="Line 18"/>
          <p:cNvSpPr>
            <a:spLocks noChangeShapeType="1"/>
          </p:cNvSpPr>
          <p:nvPr/>
        </p:nvSpPr>
        <p:spPr bwMode="auto">
          <a:xfrm>
            <a:off x="1190625" y="2628900"/>
            <a:ext cx="37147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3635" name="Line 19"/>
          <p:cNvSpPr>
            <a:spLocks noChangeShapeType="1"/>
          </p:cNvSpPr>
          <p:nvPr/>
        </p:nvSpPr>
        <p:spPr bwMode="auto">
          <a:xfrm>
            <a:off x="3435350" y="2644775"/>
            <a:ext cx="37147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3636" name="Text Box 20"/>
          <p:cNvSpPr txBox="1">
            <a:spLocks noChangeArrowheads="1"/>
          </p:cNvSpPr>
          <p:nvPr/>
        </p:nvSpPr>
        <p:spPr bwMode="auto">
          <a:xfrm>
            <a:off x="3079750" y="3135313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23637" name="Oval 21"/>
          <p:cNvSpPr>
            <a:spLocks noChangeArrowheads="1"/>
          </p:cNvSpPr>
          <p:nvPr/>
        </p:nvSpPr>
        <p:spPr bwMode="auto">
          <a:xfrm>
            <a:off x="6111875" y="2366963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623638" name="AutoShape 22"/>
          <p:cNvSpPr>
            <a:spLocks noChangeArrowheads="1"/>
          </p:cNvSpPr>
          <p:nvPr/>
        </p:nvSpPr>
        <p:spPr bwMode="auto">
          <a:xfrm>
            <a:off x="4819650" y="3248025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39" name="Oval 23"/>
          <p:cNvSpPr>
            <a:spLocks noChangeArrowheads="1"/>
          </p:cNvSpPr>
          <p:nvPr/>
        </p:nvSpPr>
        <p:spPr bwMode="auto">
          <a:xfrm>
            <a:off x="5222875" y="3097213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3640" name="Text Box 24"/>
          <p:cNvSpPr txBox="1">
            <a:spLocks noChangeArrowheads="1"/>
          </p:cNvSpPr>
          <p:nvPr/>
        </p:nvSpPr>
        <p:spPr bwMode="auto">
          <a:xfrm flipH="1">
            <a:off x="5076825" y="2863850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3641" name="Line 25"/>
          <p:cNvSpPr>
            <a:spLocks noChangeShapeType="1"/>
          </p:cNvSpPr>
          <p:nvPr/>
        </p:nvSpPr>
        <p:spPr bwMode="auto">
          <a:xfrm flipH="1">
            <a:off x="5524500" y="2647950"/>
            <a:ext cx="6191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3642" name="Line 26"/>
          <p:cNvSpPr>
            <a:spLocks noChangeShapeType="1"/>
          </p:cNvSpPr>
          <p:nvPr/>
        </p:nvSpPr>
        <p:spPr bwMode="auto">
          <a:xfrm>
            <a:off x="6289675" y="20256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3643" name="Line 27"/>
          <p:cNvSpPr>
            <a:spLocks noChangeShapeType="1"/>
          </p:cNvSpPr>
          <p:nvPr/>
        </p:nvSpPr>
        <p:spPr bwMode="auto">
          <a:xfrm>
            <a:off x="6432550" y="2660650"/>
            <a:ext cx="628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3644" name="Text Box 28"/>
          <p:cNvSpPr txBox="1">
            <a:spLocks noChangeArrowheads="1"/>
          </p:cNvSpPr>
          <p:nvPr/>
        </p:nvSpPr>
        <p:spPr bwMode="auto">
          <a:xfrm>
            <a:off x="5591175" y="3179763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23645" name="Oval 29"/>
          <p:cNvSpPr>
            <a:spLocks noChangeArrowheads="1"/>
          </p:cNvSpPr>
          <p:nvPr/>
        </p:nvSpPr>
        <p:spPr bwMode="auto">
          <a:xfrm>
            <a:off x="7013575" y="3059113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623646" name="Line 30"/>
          <p:cNvSpPr>
            <a:spLocks noChangeShapeType="1"/>
          </p:cNvSpPr>
          <p:nvPr/>
        </p:nvSpPr>
        <p:spPr bwMode="auto">
          <a:xfrm flipH="1">
            <a:off x="6788150" y="3368675"/>
            <a:ext cx="3048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3647" name="Text Box 31"/>
          <p:cNvSpPr txBox="1">
            <a:spLocks noChangeArrowheads="1"/>
          </p:cNvSpPr>
          <p:nvPr/>
        </p:nvSpPr>
        <p:spPr bwMode="auto">
          <a:xfrm flipH="1">
            <a:off x="7350125" y="293687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23648" name="Line 32"/>
          <p:cNvSpPr>
            <a:spLocks noChangeShapeType="1"/>
          </p:cNvSpPr>
          <p:nvPr/>
        </p:nvSpPr>
        <p:spPr bwMode="auto">
          <a:xfrm>
            <a:off x="7312025" y="3359150"/>
            <a:ext cx="37147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3649" name="AutoShape 33"/>
          <p:cNvSpPr>
            <a:spLocks noChangeArrowheads="1"/>
          </p:cNvSpPr>
          <p:nvPr/>
        </p:nvSpPr>
        <p:spPr bwMode="auto">
          <a:xfrm>
            <a:off x="7375525" y="3956050"/>
            <a:ext cx="733425" cy="10572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50" name="AutoShape 34"/>
          <p:cNvSpPr>
            <a:spLocks noChangeArrowheads="1"/>
          </p:cNvSpPr>
          <p:nvPr/>
        </p:nvSpPr>
        <p:spPr bwMode="auto">
          <a:xfrm>
            <a:off x="6324600" y="3971925"/>
            <a:ext cx="733425" cy="10572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51" name="Oval 35"/>
          <p:cNvSpPr>
            <a:spLocks noChangeArrowheads="1"/>
          </p:cNvSpPr>
          <p:nvPr/>
        </p:nvSpPr>
        <p:spPr bwMode="auto">
          <a:xfrm>
            <a:off x="6515100" y="3760788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623652" name="Oval 36"/>
          <p:cNvSpPr>
            <a:spLocks noChangeArrowheads="1"/>
          </p:cNvSpPr>
          <p:nvPr/>
        </p:nvSpPr>
        <p:spPr bwMode="auto">
          <a:xfrm>
            <a:off x="7559675" y="3757613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623653" name="Text Box 37"/>
          <p:cNvSpPr txBox="1">
            <a:spLocks noChangeArrowheads="1"/>
          </p:cNvSpPr>
          <p:nvPr/>
        </p:nvSpPr>
        <p:spPr bwMode="auto">
          <a:xfrm flipH="1">
            <a:off x="6337300" y="360997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23654" name="Text Box 38"/>
          <p:cNvSpPr txBox="1">
            <a:spLocks noChangeArrowheads="1"/>
          </p:cNvSpPr>
          <p:nvPr/>
        </p:nvSpPr>
        <p:spPr bwMode="auto">
          <a:xfrm flipH="1">
            <a:off x="7842250" y="355282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23655" name="Text Box 39"/>
          <p:cNvSpPr txBox="1">
            <a:spLocks noChangeArrowheads="1"/>
          </p:cNvSpPr>
          <p:nvPr/>
        </p:nvSpPr>
        <p:spPr bwMode="auto">
          <a:xfrm flipH="1">
            <a:off x="5946775" y="214312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3656" name="Text Box 40"/>
          <p:cNvSpPr txBox="1">
            <a:spLocks noChangeArrowheads="1"/>
          </p:cNvSpPr>
          <p:nvPr/>
        </p:nvSpPr>
        <p:spPr bwMode="auto">
          <a:xfrm>
            <a:off x="917575" y="5634038"/>
            <a:ext cx="2828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  <a:r>
              <a:rPr kumimoji="1"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삭제 후 문제 발생</a:t>
            </a:r>
          </a:p>
          <a:p>
            <a:pPr eaLnBrk="1" latinLnBrk="1" hangingPunct="1"/>
            <a:r>
              <a:rPr kumimoji="1"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레드블랙특성 ④ 위반</a:t>
            </a:r>
            <a:r>
              <a:rPr kumimoji="1"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623657" name="Text Box 41"/>
          <p:cNvSpPr txBox="1">
            <a:spLocks noChangeArrowheads="1"/>
          </p:cNvSpPr>
          <p:nvPr/>
        </p:nvSpPr>
        <p:spPr bwMode="auto">
          <a:xfrm>
            <a:off x="4257675" y="5730875"/>
            <a:ext cx="462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의 주변 상황에 따라 처리 방법이 달라진다</a:t>
            </a:r>
          </a:p>
        </p:txBody>
      </p:sp>
      <p:sp>
        <p:nvSpPr>
          <p:cNvPr id="623658" name="Text Box 42"/>
          <p:cNvSpPr txBox="1">
            <a:spLocks noChangeArrowheads="1"/>
          </p:cNvSpPr>
          <p:nvPr/>
        </p:nvSpPr>
        <p:spPr bwMode="auto">
          <a:xfrm flipH="1">
            <a:off x="717550" y="214312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3659" name="Text Box 43"/>
          <p:cNvSpPr txBox="1">
            <a:spLocks noChangeArrowheads="1"/>
          </p:cNvSpPr>
          <p:nvPr/>
        </p:nvSpPr>
        <p:spPr bwMode="auto">
          <a:xfrm flipH="1">
            <a:off x="2990850" y="211772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3660" name="Text Box 44"/>
          <p:cNvSpPr txBox="1">
            <a:spLocks noChangeArrowheads="1"/>
          </p:cNvSpPr>
          <p:nvPr/>
        </p:nvSpPr>
        <p:spPr bwMode="auto">
          <a:xfrm>
            <a:off x="3359150" y="744538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buFont typeface="Wingdings" panose="05000000000000000000" pitchFamily="2" charset="2"/>
              <a:buChar char="ü"/>
            </a:pPr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 x</a:t>
            </a:r>
            <a:r>
              <a:rPr kumimoji="1"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 옆의 </a:t>
            </a:r>
            <a:r>
              <a:rPr kumimoji="1"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  <a:r>
              <a:rPr kumimoji="1"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은 루트에서 </a:t>
            </a:r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 sz="1800">
                <a:ea typeface="굴림" panose="020B0600000101010101" pitchFamily="50" charset="-127"/>
              </a:rPr>
              <a:t> </a:t>
            </a:r>
            <a:r>
              <a:rPr kumimoji="1" lang="ko-KR" altLang="en-US" sz="1800">
                <a:ea typeface="굴림" panose="020B0600000101010101" pitchFamily="50" charset="-127"/>
              </a:rPr>
              <a:t>를 통해 리프에 이르는 </a:t>
            </a:r>
          </a:p>
          <a:p>
            <a:pPr eaLnBrk="1" latinLnBrk="1" hangingPunct="1">
              <a:buFont typeface="Wingdings" panose="05000000000000000000" pitchFamily="2" charset="2"/>
              <a:buNone/>
            </a:pPr>
            <a:r>
              <a:rPr kumimoji="1" lang="ko-KR" altLang="en-US" sz="1800">
                <a:ea typeface="굴림" panose="020B0600000101010101" pitchFamily="50" charset="-127"/>
              </a:rPr>
              <a:t>   경로에서 블랙 노드의 수가 하나 모자람을 의미한다</a:t>
            </a:r>
            <a:r>
              <a:rPr kumimoji="1" lang="en-US" altLang="ko-KR" sz="1800">
                <a:ea typeface="굴림" panose="020B0600000101010101" pitchFamily="50" charset="-127"/>
              </a:rPr>
              <a:t>.</a:t>
            </a:r>
            <a:endParaRPr kumimoji="1"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42" name="Group 2"/>
          <p:cNvGrpSpPr>
            <a:grpSpLocks/>
          </p:cNvGrpSpPr>
          <p:nvPr/>
        </p:nvGrpSpPr>
        <p:grpSpPr bwMode="auto">
          <a:xfrm>
            <a:off x="688975" y="2779713"/>
            <a:ext cx="3159125" cy="3187700"/>
            <a:chOff x="3260" y="221"/>
            <a:chExt cx="1990" cy="2008"/>
          </a:xfrm>
        </p:grpSpPr>
        <p:sp>
          <p:nvSpPr>
            <p:cNvPr id="624643" name="Oval 3"/>
            <p:cNvSpPr>
              <a:spLocks noChangeArrowheads="1"/>
            </p:cNvSpPr>
            <p:nvPr/>
          </p:nvSpPr>
          <p:spPr bwMode="auto">
            <a:xfrm>
              <a:off x="4158" y="221"/>
              <a:ext cx="225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4644" name="AutoShape 4"/>
            <p:cNvSpPr>
              <a:spLocks noChangeArrowheads="1"/>
            </p:cNvSpPr>
            <p:nvPr/>
          </p:nvSpPr>
          <p:spPr bwMode="auto">
            <a:xfrm>
              <a:off x="3260" y="764"/>
              <a:ext cx="720" cy="10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645" name="Oval 5"/>
            <p:cNvSpPr>
              <a:spLocks noChangeArrowheads="1"/>
            </p:cNvSpPr>
            <p:nvPr/>
          </p:nvSpPr>
          <p:spPr bwMode="auto">
            <a:xfrm>
              <a:off x="3508" y="663"/>
              <a:ext cx="225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4646" name="Text Box 6"/>
            <p:cNvSpPr txBox="1">
              <a:spLocks noChangeArrowheads="1"/>
            </p:cNvSpPr>
            <p:nvPr/>
          </p:nvSpPr>
          <p:spPr bwMode="auto">
            <a:xfrm>
              <a:off x="3392" y="53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624647" name="Line 7"/>
            <p:cNvSpPr>
              <a:spLocks noChangeShapeType="1"/>
            </p:cNvSpPr>
            <p:nvPr/>
          </p:nvSpPr>
          <p:spPr bwMode="auto">
            <a:xfrm flipH="1">
              <a:off x="3704" y="386"/>
              <a:ext cx="468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648" name="Oval 8"/>
            <p:cNvSpPr>
              <a:spLocks noChangeArrowheads="1"/>
            </p:cNvSpPr>
            <p:nvPr/>
          </p:nvSpPr>
          <p:spPr bwMode="auto">
            <a:xfrm>
              <a:off x="4772" y="607"/>
              <a:ext cx="225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4649" name="Line 9"/>
            <p:cNvSpPr>
              <a:spLocks noChangeShapeType="1"/>
            </p:cNvSpPr>
            <p:nvPr/>
          </p:nvSpPr>
          <p:spPr bwMode="auto">
            <a:xfrm>
              <a:off x="4368" y="384"/>
              <a:ext cx="432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4650" name="AutoShape 10"/>
            <p:cNvSpPr>
              <a:spLocks noChangeArrowheads="1"/>
            </p:cNvSpPr>
            <p:nvPr/>
          </p:nvSpPr>
          <p:spPr bwMode="auto">
            <a:xfrm>
              <a:off x="4530" y="726"/>
              <a:ext cx="720" cy="10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4651" name="Text Box 11"/>
            <p:cNvSpPr txBox="1">
              <a:spLocks noChangeArrowheads="1"/>
            </p:cNvSpPr>
            <p:nvPr/>
          </p:nvSpPr>
          <p:spPr bwMode="auto">
            <a:xfrm>
              <a:off x="4140" y="2017"/>
              <a:ext cx="4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latin typeface="Times New Roman" panose="02020603050405020304" pitchFamily="18" charset="0"/>
                  <a:ea typeface="굴림" panose="020B0600000101010101" pitchFamily="50" charset="-127"/>
                </a:rPr>
                <a:t>Case 1</a:t>
              </a:r>
            </a:p>
          </p:txBody>
        </p:sp>
        <p:sp>
          <p:nvSpPr>
            <p:cNvPr id="624652" name="Text Box 12"/>
            <p:cNvSpPr txBox="1">
              <a:spLocks noChangeArrowheads="1"/>
            </p:cNvSpPr>
            <p:nvPr/>
          </p:nvSpPr>
          <p:spPr bwMode="auto">
            <a:xfrm>
              <a:off x="3734" y="667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</p:grpSp>
      <p:sp>
        <p:nvSpPr>
          <p:cNvPr id="624653" name="Oval 13"/>
          <p:cNvSpPr>
            <a:spLocks noChangeArrowheads="1"/>
          </p:cNvSpPr>
          <p:nvPr/>
        </p:nvSpPr>
        <p:spPr bwMode="auto">
          <a:xfrm>
            <a:off x="6413500" y="2782888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4654" name="AutoShape 14"/>
          <p:cNvSpPr>
            <a:spLocks noChangeArrowheads="1"/>
          </p:cNvSpPr>
          <p:nvPr/>
        </p:nvSpPr>
        <p:spPr bwMode="auto">
          <a:xfrm>
            <a:off x="5073650" y="3654425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655" name="Oval 15"/>
          <p:cNvSpPr>
            <a:spLocks noChangeArrowheads="1"/>
          </p:cNvSpPr>
          <p:nvPr/>
        </p:nvSpPr>
        <p:spPr bwMode="auto">
          <a:xfrm>
            <a:off x="5467350" y="3494088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4656" name="Text Box 16"/>
          <p:cNvSpPr txBox="1">
            <a:spLocks noChangeArrowheads="1"/>
          </p:cNvSpPr>
          <p:nvPr/>
        </p:nvSpPr>
        <p:spPr bwMode="auto">
          <a:xfrm>
            <a:off x="5302250" y="3279775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4657" name="Line 17"/>
          <p:cNvSpPr>
            <a:spLocks noChangeShapeType="1"/>
          </p:cNvSpPr>
          <p:nvPr/>
        </p:nvSpPr>
        <p:spPr bwMode="auto">
          <a:xfrm flipH="1">
            <a:off x="5749925" y="3035300"/>
            <a:ext cx="7143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658" name="AutoShape 18"/>
          <p:cNvSpPr>
            <a:spLocks noChangeArrowheads="1"/>
          </p:cNvSpPr>
          <p:nvPr/>
        </p:nvSpPr>
        <p:spPr bwMode="auto">
          <a:xfrm>
            <a:off x="6854825" y="3540125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659" name="Line 19"/>
          <p:cNvSpPr>
            <a:spLocks noChangeShapeType="1"/>
          </p:cNvSpPr>
          <p:nvPr/>
        </p:nvSpPr>
        <p:spPr bwMode="auto">
          <a:xfrm>
            <a:off x="6743700" y="3048000"/>
            <a:ext cx="6953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660" name="Text Box 20"/>
          <p:cNvSpPr txBox="1">
            <a:spLocks noChangeArrowheads="1"/>
          </p:cNvSpPr>
          <p:nvPr/>
        </p:nvSpPr>
        <p:spPr bwMode="auto">
          <a:xfrm>
            <a:off x="6251575" y="5614988"/>
            <a:ext cx="731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Case 2</a:t>
            </a:r>
          </a:p>
        </p:txBody>
      </p:sp>
      <p:sp>
        <p:nvSpPr>
          <p:cNvPr id="624661" name="Text Box 21"/>
          <p:cNvSpPr txBox="1">
            <a:spLocks noChangeArrowheads="1"/>
          </p:cNvSpPr>
          <p:nvPr/>
        </p:nvSpPr>
        <p:spPr bwMode="auto">
          <a:xfrm>
            <a:off x="5819775" y="3589338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24662" name="Rectangle 2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/>
              <a:t>경우의 수 나누기</a:t>
            </a:r>
          </a:p>
        </p:txBody>
      </p:sp>
      <p:sp>
        <p:nvSpPr>
          <p:cNvPr id="624663" name="Text Box 23"/>
          <p:cNvSpPr txBox="1">
            <a:spLocks noChangeArrowheads="1"/>
          </p:cNvSpPr>
          <p:nvPr/>
        </p:nvSpPr>
        <p:spPr bwMode="auto">
          <a:xfrm flipH="1">
            <a:off x="1914525" y="259397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4664" name="Text Box 24"/>
          <p:cNvSpPr txBox="1">
            <a:spLocks noChangeArrowheads="1"/>
          </p:cNvSpPr>
          <p:nvPr/>
        </p:nvSpPr>
        <p:spPr bwMode="auto">
          <a:xfrm flipH="1">
            <a:off x="6226175" y="2590800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4665" name="Text Box 25"/>
          <p:cNvSpPr txBox="1">
            <a:spLocks noChangeArrowheads="1"/>
          </p:cNvSpPr>
          <p:nvPr/>
        </p:nvSpPr>
        <p:spPr bwMode="auto">
          <a:xfrm flipH="1">
            <a:off x="3521075" y="2619375"/>
            <a:ext cx="1790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ko-KR" altLang="en-US" sz="1600">
                <a:latin typeface="Times New Roman" panose="02020603050405020304" pitchFamily="18" charset="0"/>
                <a:ea typeface="굴림" panose="020B0600000101010101" pitchFamily="50" charset="-127"/>
              </a:rPr>
              <a:t>의 색상에 따라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AutoShape 2"/>
          <p:cNvSpPr>
            <a:spLocks noChangeArrowheads="1"/>
          </p:cNvSpPr>
          <p:nvPr/>
        </p:nvSpPr>
        <p:spPr bwMode="auto">
          <a:xfrm>
            <a:off x="4694238" y="1763713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5667" name="Oval 3"/>
          <p:cNvSpPr>
            <a:spLocks noChangeArrowheads="1"/>
          </p:cNvSpPr>
          <p:nvPr/>
        </p:nvSpPr>
        <p:spPr bwMode="auto">
          <a:xfrm>
            <a:off x="1174750" y="827088"/>
            <a:ext cx="2047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668" name="Line 4"/>
          <p:cNvSpPr>
            <a:spLocks noChangeShapeType="1"/>
          </p:cNvSpPr>
          <p:nvPr/>
        </p:nvSpPr>
        <p:spPr bwMode="auto">
          <a:xfrm flipH="1">
            <a:off x="762000" y="990600"/>
            <a:ext cx="42545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669" name="Oval 5"/>
          <p:cNvSpPr>
            <a:spLocks noChangeArrowheads="1"/>
          </p:cNvSpPr>
          <p:nvPr/>
        </p:nvSpPr>
        <p:spPr bwMode="auto">
          <a:xfrm>
            <a:off x="1731963" y="1211263"/>
            <a:ext cx="2047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670" name="Line 6"/>
          <p:cNvSpPr>
            <a:spLocks noChangeShapeType="1"/>
          </p:cNvSpPr>
          <p:nvPr/>
        </p:nvSpPr>
        <p:spPr bwMode="auto">
          <a:xfrm>
            <a:off x="1365250" y="989013"/>
            <a:ext cx="392113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671" name="AutoShape 7"/>
          <p:cNvSpPr>
            <a:spLocks noChangeArrowheads="1"/>
          </p:cNvSpPr>
          <p:nvPr/>
        </p:nvSpPr>
        <p:spPr bwMode="auto">
          <a:xfrm>
            <a:off x="1905000" y="1736725"/>
            <a:ext cx="419100" cy="7270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72" name="Text Box 8"/>
          <p:cNvSpPr txBox="1">
            <a:spLocks noChangeArrowheads="1"/>
          </p:cNvSpPr>
          <p:nvPr/>
        </p:nvSpPr>
        <p:spPr bwMode="auto">
          <a:xfrm>
            <a:off x="209550" y="842963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Case 1-1</a:t>
            </a:r>
          </a:p>
        </p:txBody>
      </p:sp>
      <p:sp>
        <p:nvSpPr>
          <p:cNvPr id="625673" name="Oval 9"/>
          <p:cNvSpPr>
            <a:spLocks noChangeArrowheads="1"/>
          </p:cNvSpPr>
          <p:nvPr/>
        </p:nvSpPr>
        <p:spPr bwMode="auto">
          <a:xfrm>
            <a:off x="2003425" y="1603375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674" name="Oval 10"/>
          <p:cNvSpPr>
            <a:spLocks noChangeArrowheads="1"/>
          </p:cNvSpPr>
          <p:nvPr/>
        </p:nvSpPr>
        <p:spPr bwMode="auto">
          <a:xfrm>
            <a:off x="1504950" y="1625600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675" name="AutoShape 11"/>
          <p:cNvSpPr>
            <a:spLocks noChangeArrowheads="1"/>
          </p:cNvSpPr>
          <p:nvPr/>
        </p:nvSpPr>
        <p:spPr bwMode="auto">
          <a:xfrm>
            <a:off x="1409700" y="1744663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76" name="Line 12"/>
          <p:cNvSpPr>
            <a:spLocks noChangeShapeType="1"/>
          </p:cNvSpPr>
          <p:nvPr/>
        </p:nvSpPr>
        <p:spPr bwMode="auto">
          <a:xfrm flipH="1">
            <a:off x="1631950" y="1406525"/>
            <a:ext cx="152400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677" name="Line 13"/>
          <p:cNvSpPr>
            <a:spLocks noChangeShapeType="1"/>
          </p:cNvSpPr>
          <p:nvPr/>
        </p:nvSpPr>
        <p:spPr bwMode="auto">
          <a:xfrm>
            <a:off x="1893888" y="1395413"/>
            <a:ext cx="169862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678" name="AutoShape 14"/>
          <p:cNvSpPr>
            <a:spLocks noChangeArrowheads="1"/>
          </p:cNvSpPr>
          <p:nvPr/>
        </p:nvSpPr>
        <p:spPr bwMode="auto">
          <a:xfrm>
            <a:off x="390525" y="1385888"/>
            <a:ext cx="655638" cy="105568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79" name="Oval 15"/>
          <p:cNvSpPr>
            <a:spLocks noChangeArrowheads="1"/>
          </p:cNvSpPr>
          <p:nvPr/>
        </p:nvSpPr>
        <p:spPr bwMode="auto">
          <a:xfrm>
            <a:off x="615950" y="1284288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680" name="Text Box 16"/>
          <p:cNvSpPr txBox="1">
            <a:spLocks noChangeArrowheads="1"/>
          </p:cNvSpPr>
          <p:nvPr/>
        </p:nvSpPr>
        <p:spPr bwMode="auto">
          <a:xfrm>
            <a:off x="400050" y="120967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5681" name="Text Box 17"/>
          <p:cNvSpPr txBox="1">
            <a:spLocks noChangeArrowheads="1"/>
          </p:cNvSpPr>
          <p:nvPr/>
        </p:nvSpPr>
        <p:spPr bwMode="auto">
          <a:xfrm>
            <a:off x="793750" y="1343025"/>
            <a:ext cx="458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25682" name="Text Box 18"/>
          <p:cNvSpPr txBox="1">
            <a:spLocks noChangeArrowheads="1"/>
          </p:cNvSpPr>
          <p:nvPr/>
        </p:nvSpPr>
        <p:spPr bwMode="auto">
          <a:xfrm>
            <a:off x="477838" y="117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endParaRPr kumimoji="1"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5683" name="Text Box 19"/>
          <p:cNvSpPr txBox="1">
            <a:spLocks noChangeArrowheads="1"/>
          </p:cNvSpPr>
          <p:nvPr/>
        </p:nvSpPr>
        <p:spPr bwMode="auto">
          <a:xfrm>
            <a:off x="1876425" y="105727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25684" name="Text Box 20"/>
          <p:cNvSpPr txBox="1">
            <a:spLocks noChangeArrowheads="1"/>
          </p:cNvSpPr>
          <p:nvPr/>
        </p:nvSpPr>
        <p:spPr bwMode="auto">
          <a:xfrm>
            <a:off x="965200" y="7096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5685" name="Text Box 21"/>
          <p:cNvSpPr txBox="1">
            <a:spLocks noChangeArrowheads="1"/>
          </p:cNvSpPr>
          <p:nvPr/>
        </p:nvSpPr>
        <p:spPr bwMode="auto">
          <a:xfrm>
            <a:off x="1319213" y="1514475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25686" name="Text Box 22"/>
          <p:cNvSpPr txBox="1">
            <a:spLocks noChangeArrowheads="1"/>
          </p:cNvSpPr>
          <p:nvPr/>
        </p:nvSpPr>
        <p:spPr bwMode="auto">
          <a:xfrm>
            <a:off x="2166938" y="14716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25687" name="Oval 23"/>
          <p:cNvSpPr>
            <a:spLocks noChangeArrowheads="1"/>
          </p:cNvSpPr>
          <p:nvPr/>
        </p:nvSpPr>
        <p:spPr bwMode="auto">
          <a:xfrm>
            <a:off x="3925888" y="822325"/>
            <a:ext cx="217487" cy="2143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688" name="Line 24"/>
          <p:cNvSpPr>
            <a:spLocks noChangeShapeType="1"/>
          </p:cNvSpPr>
          <p:nvPr/>
        </p:nvSpPr>
        <p:spPr bwMode="auto">
          <a:xfrm flipH="1">
            <a:off x="3486150" y="987425"/>
            <a:ext cx="4540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689" name="Oval 25"/>
          <p:cNvSpPr>
            <a:spLocks noChangeArrowheads="1"/>
          </p:cNvSpPr>
          <p:nvPr/>
        </p:nvSpPr>
        <p:spPr bwMode="auto">
          <a:xfrm>
            <a:off x="4787900" y="1598613"/>
            <a:ext cx="2174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690" name="Line 26"/>
          <p:cNvSpPr>
            <a:spLocks noChangeShapeType="1"/>
          </p:cNvSpPr>
          <p:nvPr/>
        </p:nvSpPr>
        <p:spPr bwMode="auto">
          <a:xfrm>
            <a:off x="4129088" y="985838"/>
            <a:ext cx="4191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691" name="Oval 27"/>
          <p:cNvSpPr>
            <a:spLocks noChangeArrowheads="1"/>
          </p:cNvSpPr>
          <p:nvPr/>
        </p:nvSpPr>
        <p:spPr bwMode="auto">
          <a:xfrm>
            <a:off x="4505325" y="1239838"/>
            <a:ext cx="217488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692" name="AutoShape 28"/>
          <p:cNvSpPr>
            <a:spLocks noChangeArrowheads="1"/>
          </p:cNvSpPr>
          <p:nvPr/>
        </p:nvSpPr>
        <p:spPr bwMode="auto">
          <a:xfrm>
            <a:off x="3092450" y="1382713"/>
            <a:ext cx="696913" cy="10620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93" name="Oval 29"/>
          <p:cNvSpPr>
            <a:spLocks noChangeArrowheads="1"/>
          </p:cNvSpPr>
          <p:nvPr/>
        </p:nvSpPr>
        <p:spPr bwMode="auto">
          <a:xfrm>
            <a:off x="3332163" y="1282700"/>
            <a:ext cx="2174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694" name="Text Box 30"/>
          <p:cNvSpPr txBox="1">
            <a:spLocks noChangeArrowheads="1"/>
          </p:cNvSpPr>
          <p:nvPr/>
        </p:nvSpPr>
        <p:spPr bwMode="auto">
          <a:xfrm>
            <a:off x="3113088" y="120173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5695" name="Text Box 31"/>
          <p:cNvSpPr txBox="1">
            <a:spLocks noChangeArrowheads="1"/>
          </p:cNvSpPr>
          <p:nvPr/>
        </p:nvSpPr>
        <p:spPr bwMode="auto">
          <a:xfrm>
            <a:off x="3551238" y="1341438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25696" name="Text Box 32"/>
          <p:cNvSpPr txBox="1">
            <a:spLocks noChangeArrowheads="1"/>
          </p:cNvSpPr>
          <p:nvPr/>
        </p:nvSpPr>
        <p:spPr bwMode="auto">
          <a:xfrm>
            <a:off x="3194050" y="11668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endParaRPr kumimoji="1"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5697" name="Text Box 33"/>
          <p:cNvSpPr txBox="1">
            <a:spLocks noChangeArrowheads="1"/>
          </p:cNvSpPr>
          <p:nvPr/>
        </p:nvSpPr>
        <p:spPr bwMode="auto">
          <a:xfrm>
            <a:off x="4622800" y="1066800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25698" name="Text Box 34"/>
          <p:cNvSpPr txBox="1">
            <a:spLocks noChangeArrowheads="1"/>
          </p:cNvSpPr>
          <p:nvPr/>
        </p:nvSpPr>
        <p:spPr bwMode="auto">
          <a:xfrm>
            <a:off x="3746500" y="68897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5699" name="Line 35"/>
          <p:cNvSpPr>
            <a:spLocks noChangeShapeType="1"/>
          </p:cNvSpPr>
          <p:nvPr/>
        </p:nvSpPr>
        <p:spPr bwMode="auto">
          <a:xfrm flipH="1">
            <a:off x="4284663" y="1409700"/>
            <a:ext cx="231775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700" name="Line 36"/>
          <p:cNvSpPr>
            <a:spLocks noChangeShapeType="1"/>
          </p:cNvSpPr>
          <p:nvPr/>
        </p:nvSpPr>
        <p:spPr bwMode="auto">
          <a:xfrm>
            <a:off x="4673600" y="1427163"/>
            <a:ext cx="157163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701" name="Text Box 37"/>
          <p:cNvSpPr txBox="1">
            <a:spLocks noChangeArrowheads="1"/>
          </p:cNvSpPr>
          <p:nvPr/>
        </p:nvSpPr>
        <p:spPr bwMode="auto">
          <a:xfrm>
            <a:off x="2892425" y="849313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Case 1-2</a:t>
            </a:r>
          </a:p>
        </p:txBody>
      </p:sp>
      <p:grpSp>
        <p:nvGrpSpPr>
          <p:cNvPr id="625702" name="Group 38"/>
          <p:cNvGrpSpPr>
            <a:grpSpLocks/>
          </p:cNvGrpSpPr>
          <p:nvPr/>
        </p:nvGrpSpPr>
        <p:grpSpPr bwMode="auto">
          <a:xfrm>
            <a:off x="508000" y="4665663"/>
            <a:ext cx="2281238" cy="1862137"/>
            <a:chOff x="182" y="1355"/>
            <a:chExt cx="1437" cy="1173"/>
          </a:xfrm>
        </p:grpSpPr>
        <p:sp>
          <p:nvSpPr>
            <p:cNvPr id="625703" name="Oval 39"/>
            <p:cNvSpPr>
              <a:spLocks noChangeArrowheads="1"/>
            </p:cNvSpPr>
            <p:nvPr/>
          </p:nvSpPr>
          <p:spPr bwMode="auto">
            <a:xfrm>
              <a:off x="836" y="1472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04" name="AutoShape 40"/>
            <p:cNvSpPr>
              <a:spLocks noChangeArrowheads="1"/>
            </p:cNvSpPr>
            <p:nvPr/>
          </p:nvSpPr>
          <p:spPr bwMode="auto">
            <a:xfrm>
              <a:off x="316" y="1804"/>
              <a:ext cx="443" cy="6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705" name="Oval 41"/>
            <p:cNvSpPr>
              <a:spLocks noChangeArrowheads="1"/>
            </p:cNvSpPr>
            <p:nvPr/>
          </p:nvSpPr>
          <p:spPr bwMode="auto">
            <a:xfrm>
              <a:off x="469" y="1743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06" name="Text Box 42"/>
            <p:cNvSpPr txBox="1">
              <a:spLocks noChangeArrowheads="1"/>
            </p:cNvSpPr>
            <p:nvPr/>
          </p:nvSpPr>
          <p:spPr bwMode="auto">
            <a:xfrm>
              <a:off x="364" y="163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625707" name="Line 43"/>
            <p:cNvSpPr>
              <a:spLocks noChangeShapeType="1"/>
            </p:cNvSpPr>
            <p:nvPr/>
          </p:nvSpPr>
          <p:spPr bwMode="auto">
            <a:xfrm flipH="1">
              <a:off x="578" y="1568"/>
              <a:ext cx="277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08" name="Line 44"/>
            <p:cNvSpPr>
              <a:spLocks noChangeShapeType="1"/>
            </p:cNvSpPr>
            <p:nvPr/>
          </p:nvSpPr>
          <p:spPr bwMode="auto">
            <a:xfrm>
              <a:off x="964" y="1573"/>
              <a:ext cx="269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09" name="Text Box 45"/>
            <p:cNvSpPr txBox="1">
              <a:spLocks noChangeArrowheads="1"/>
            </p:cNvSpPr>
            <p:nvPr/>
          </p:nvSpPr>
          <p:spPr bwMode="auto">
            <a:xfrm>
              <a:off x="607" y="1812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625710" name="Text Box 46"/>
            <p:cNvSpPr txBox="1">
              <a:spLocks noChangeArrowheads="1"/>
            </p:cNvSpPr>
            <p:nvPr/>
          </p:nvSpPr>
          <p:spPr bwMode="auto">
            <a:xfrm>
              <a:off x="182" y="1486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Case 2-4</a:t>
              </a:r>
            </a:p>
          </p:txBody>
        </p:sp>
        <p:sp>
          <p:nvSpPr>
            <p:cNvPr id="625711" name="Oval 47"/>
            <p:cNvSpPr>
              <a:spLocks noChangeArrowheads="1"/>
            </p:cNvSpPr>
            <p:nvPr/>
          </p:nvSpPr>
          <p:spPr bwMode="auto">
            <a:xfrm>
              <a:off x="1163" y="1761"/>
              <a:ext cx="139" cy="12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12" name="AutoShape 48"/>
            <p:cNvSpPr>
              <a:spLocks noChangeArrowheads="1"/>
            </p:cNvSpPr>
            <p:nvPr/>
          </p:nvSpPr>
          <p:spPr bwMode="auto">
            <a:xfrm>
              <a:off x="1280" y="2069"/>
              <a:ext cx="285" cy="4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ko-KR" altLang="en-US" sz="16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25713" name="Oval 49"/>
            <p:cNvSpPr>
              <a:spLocks noChangeArrowheads="1"/>
            </p:cNvSpPr>
            <p:nvPr/>
          </p:nvSpPr>
          <p:spPr bwMode="auto">
            <a:xfrm>
              <a:off x="1347" y="1999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14" name="Oval 50"/>
            <p:cNvSpPr>
              <a:spLocks noChangeArrowheads="1"/>
            </p:cNvSpPr>
            <p:nvPr/>
          </p:nvSpPr>
          <p:spPr bwMode="auto">
            <a:xfrm>
              <a:off x="1009" y="2012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15" name="AutoShape 51"/>
            <p:cNvSpPr>
              <a:spLocks noChangeArrowheads="1"/>
            </p:cNvSpPr>
            <p:nvPr/>
          </p:nvSpPr>
          <p:spPr bwMode="auto">
            <a:xfrm>
              <a:off x="958" y="2085"/>
              <a:ext cx="269" cy="44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716" name="Line 52"/>
            <p:cNvSpPr>
              <a:spLocks noChangeShapeType="1"/>
            </p:cNvSpPr>
            <p:nvPr/>
          </p:nvSpPr>
          <p:spPr bwMode="auto">
            <a:xfrm flipH="1">
              <a:off x="1096" y="1880"/>
              <a:ext cx="103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17" name="Line 53"/>
            <p:cNvSpPr>
              <a:spLocks noChangeShapeType="1"/>
            </p:cNvSpPr>
            <p:nvPr/>
          </p:nvSpPr>
          <p:spPr bwMode="auto">
            <a:xfrm>
              <a:off x="1273" y="1873"/>
              <a:ext cx="114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18" name="Text Box 54"/>
            <p:cNvSpPr txBox="1">
              <a:spLocks noChangeArrowheads="1"/>
            </p:cNvSpPr>
            <p:nvPr/>
          </p:nvSpPr>
          <p:spPr bwMode="auto">
            <a:xfrm>
              <a:off x="1267" y="171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625719" name="Text Box 55"/>
            <p:cNvSpPr txBox="1">
              <a:spLocks noChangeArrowheads="1"/>
            </p:cNvSpPr>
            <p:nvPr/>
          </p:nvSpPr>
          <p:spPr bwMode="auto">
            <a:xfrm>
              <a:off x="898" y="1929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625720" name="Text Box 56"/>
            <p:cNvSpPr txBox="1">
              <a:spLocks noChangeArrowheads="1"/>
            </p:cNvSpPr>
            <p:nvPr/>
          </p:nvSpPr>
          <p:spPr bwMode="auto">
            <a:xfrm>
              <a:off x="1459" y="192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625721" name="Text Box 57"/>
            <p:cNvSpPr txBox="1">
              <a:spLocks noChangeArrowheads="1"/>
            </p:cNvSpPr>
            <p:nvPr/>
          </p:nvSpPr>
          <p:spPr bwMode="auto">
            <a:xfrm>
              <a:off x="745" y="1355"/>
              <a:ext cx="16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</p:grpSp>
      <p:grpSp>
        <p:nvGrpSpPr>
          <p:cNvPr id="625722" name="Group 58"/>
          <p:cNvGrpSpPr>
            <a:grpSpLocks/>
          </p:cNvGrpSpPr>
          <p:nvPr/>
        </p:nvGrpSpPr>
        <p:grpSpPr bwMode="auto">
          <a:xfrm>
            <a:off x="342900" y="2681288"/>
            <a:ext cx="2232025" cy="1900237"/>
            <a:chOff x="246" y="2745"/>
            <a:chExt cx="1406" cy="1197"/>
          </a:xfrm>
        </p:grpSpPr>
        <p:sp>
          <p:nvSpPr>
            <p:cNvPr id="625723" name="Oval 59"/>
            <p:cNvSpPr>
              <a:spLocks noChangeArrowheads="1"/>
            </p:cNvSpPr>
            <p:nvPr/>
          </p:nvSpPr>
          <p:spPr bwMode="auto">
            <a:xfrm>
              <a:off x="884" y="2869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24" name="AutoShape 60"/>
            <p:cNvSpPr>
              <a:spLocks noChangeArrowheads="1"/>
            </p:cNvSpPr>
            <p:nvPr/>
          </p:nvSpPr>
          <p:spPr bwMode="auto">
            <a:xfrm>
              <a:off x="377" y="3206"/>
              <a:ext cx="432" cy="65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725" name="Oval 61"/>
            <p:cNvSpPr>
              <a:spLocks noChangeArrowheads="1"/>
            </p:cNvSpPr>
            <p:nvPr/>
          </p:nvSpPr>
          <p:spPr bwMode="auto">
            <a:xfrm>
              <a:off x="526" y="3144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26" name="Text Box 62"/>
            <p:cNvSpPr txBox="1">
              <a:spLocks noChangeArrowheads="1"/>
            </p:cNvSpPr>
            <p:nvPr/>
          </p:nvSpPr>
          <p:spPr bwMode="auto">
            <a:xfrm>
              <a:off x="411" y="3055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625727" name="Line 63"/>
            <p:cNvSpPr>
              <a:spLocks noChangeShapeType="1"/>
            </p:cNvSpPr>
            <p:nvPr/>
          </p:nvSpPr>
          <p:spPr bwMode="auto">
            <a:xfrm flipH="1">
              <a:off x="633" y="2966"/>
              <a:ext cx="27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28" name="Line 64"/>
            <p:cNvSpPr>
              <a:spLocks noChangeShapeType="1"/>
            </p:cNvSpPr>
            <p:nvPr/>
          </p:nvSpPr>
          <p:spPr bwMode="auto">
            <a:xfrm>
              <a:off x="1009" y="2971"/>
              <a:ext cx="26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29" name="Text Box 65"/>
            <p:cNvSpPr txBox="1">
              <a:spLocks noChangeArrowheads="1"/>
            </p:cNvSpPr>
            <p:nvPr/>
          </p:nvSpPr>
          <p:spPr bwMode="auto">
            <a:xfrm>
              <a:off x="659" y="3215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625730" name="Text Box 66"/>
            <p:cNvSpPr txBox="1">
              <a:spLocks noChangeArrowheads="1"/>
            </p:cNvSpPr>
            <p:nvPr/>
          </p:nvSpPr>
          <p:spPr bwMode="auto">
            <a:xfrm>
              <a:off x="246" y="2883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Case 2-1</a:t>
              </a:r>
            </a:p>
          </p:txBody>
        </p:sp>
        <p:sp>
          <p:nvSpPr>
            <p:cNvPr id="625731" name="Oval 67"/>
            <p:cNvSpPr>
              <a:spLocks noChangeArrowheads="1"/>
            </p:cNvSpPr>
            <p:nvPr/>
          </p:nvSpPr>
          <p:spPr bwMode="auto">
            <a:xfrm>
              <a:off x="1203" y="3162"/>
              <a:ext cx="135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32" name="AutoShape 68"/>
            <p:cNvSpPr>
              <a:spLocks noChangeArrowheads="1"/>
            </p:cNvSpPr>
            <p:nvPr/>
          </p:nvSpPr>
          <p:spPr bwMode="auto">
            <a:xfrm>
              <a:off x="1317" y="3475"/>
              <a:ext cx="278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733" name="Oval 69"/>
            <p:cNvSpPr>
              <a:spLocks noChangeArrowheads="1"/>
            </p:cNvSpPr>
            <p:nvPr/>
          </p:nvSpPr>
          <p:spPr bwMode="auto">
            <a:xfrm>
              <a:off x="1382" y="3404"/>
              <a:ext cx="135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34" name="Oval 70"/>
            <p:cNvSpPr>
              <a:spLocks noChangeArrowheads="1"/>
            </p:cNvSpPr>
            <p:nvPr/>
          </p:nvSpPr>
          <p:spPr bwMode="auto">
            <a:xfrm>
              <a:off x="1053" y="3418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35" name="AutoShape 71"/>
            <p:cNvSpPr>
              <a:spLocks noChangeArrowheads="1"/>
            </p:cNvSpPr>
            <p:nvPr/>
          </p:nvSpPr>
          <p:spPr bwMode="auto">
            <a:xfrm>
              <a:off x="1003" y="3492"/>
              <a:ext cx="263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736" name="Line 72"/>
            <p:cNvSpPr>
              <a:spLocks noChangeShapeType="1"/>
            </p:cNvSpPr>
            <p:nvPr/>
          </p:nvSpPr>
          <p:spPr bwMode="auto">
            <a:xfrm flipH="1">
              <a:off x="1137" y="3283"/>
              <a:ext cx="101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37" name="Line 73"/>
            <p:cNvSpPr>
              <a:spLocks noChangeShapeType="1"/>
            </p:cNvSpPr>
            <p:nvPr/>
          </p:nvSpPr>
          <p:spPr bwMode="auto">
            <a:xfrm>
              <a:off x="1310" y="3276"/>
              <a:ext cx="112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38" name="Text Box 74"/>
            <p:cNvSpPr txBox="1">
              <a:spLocks noChangeArrowheads="1"/>
            </p:cNvSpPr>
            <p:nvPr/>
          </p:nvSpPr>
          <p:spPr bwMode="auto">
            <a:xfrm>
              <a:off x="1298" y="305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625739" name="Text Box 75"/>
            <p:cNvSpPr txBox="1">
              <a:spLocks noChangeArrowheads="1"/>
            </p:cNvSpPr>
            <p:nvPr/>
          </p:nvSpPr>
          <p:spPr bwMode="auto">
            <a:xfrm>
              <a:off x="950" y="333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625740" name="Text Box 76"/>
            <p:cNvSpPr txBox="1">
              <a:spLocks noChangeArrowheads="1"/>
            </p:cNvSpPr>
            <p:nvPr/>
          </p:nvSpPr>
          <p:spPr bwMode="auto">
            <a:xfrm>
              <a:off x="1492" y="330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625741" name="Text Box 77"/>
            <p:cNvSpPr txBox="1">
              <a:spLocks noChangeArrowheads="1"/>
            </p:cNvSpPr>
            <p:nvPr/>
          </p:nvSpPr>
          <p:spPr bwMode="auto">
            <a:xfrm>
              <a:off x="801" y="2745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</p:grpSp>
      <p:sp>
        <p:nvSpPr>
          <p:cNvPr id="625742" name="AutoShape 78"/>
          <p:cNvSpPr>
            <a:spLocks noChangeArrowheads="1"/>
          </p:cNvSpPr>
          <p:nvPr/>
        </p:nvSpPr>
        <p:spPr bwMode="auto">
          <a:xfrm>
            <a:off x="4054475" y="1770063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743" name="Text Box 79"/>
          <p:cNvSpPr txBox="1">
            <a:spLocks noChangeArrowheads="1"/>
          </p:cNvSpPr>
          <p:nvPr/>
        </p:nvSpPr>
        <p:spPr bwMode="auto">
          <a:xfrm>
            <a:off x="3963988" y="1520825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25744" name="Text Box 80"/>
          <p:cNvSpPr txBox="1">
            <a:spLocks noChangeArrowheads="1"/>
          </p:cNvSpPr>
          <p:nvPr/>
        </p:nvSpPr>
        <p:spPr bwMode="auto">
          <a:xfrm>
            <a:off x="4954588" y="14398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25745" name="AutoShape 81"/>
          <p:cNvSpPr>
            <a:spLocks noChangeArrowheads="1"/>
          </p:cNvSpPr>
          <p:nvPr/>
        </p:nvSpPr>
        <p:spPr bwMode="auto">
          <a:xfrm>
            <a:off x="4748213" y="3770313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25746" name="Group 82"/>
          <p:cNvGrpSpPr>
            <a:grpSpLocks/>
          </p:cNvGrpSpPr>
          <p:nvPr/>
        </p:nvGrpSpPr>
        <p:grpSpPr bwMode="auto">
          <a:xfrm>
            <a:off x="5816600" y="735013"/>
            <a:ext cx="2312988" cy="3827462"/>
            <a:chOff x="2734" y="2515"/>
            <a:chExt cx="1457" cy="2411"/>
          </a:xfrm>
        </p:grpSpPr>
        <p:sp>
          <p:nvSpPr>
            <p:cNvPr id="625747" name="AutoShape 83"/>
            <p:cNvSpPr>
              <a:spLocks noChangeArrowheads="1"/>
            </p:cNvSpPr>
            <p:nvPr/>
          </p:nvSpPr>
          <p:spPr bwMode="auto">
            <a:xfrm>
              <a:off x="3508" y="3203"/>
              <a:ext cx="251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748" name="Oval 84"/>
            <p:cNvSpPr>
              <a:spLocks noChangeArrowheads="1"/>
            </p:cNvSpPr>
            <p:nvPr/>
          </p:nvSpPr>
          <p:spPr bwMode="auto">
            <a:xfrm>
              <a:off x="3354" y="2621"/>
              <a:ext cx="131" cy="13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49" name="Line 85"/>
            <p:cNvSpPr>
              <a:spLocks noChangeShapeType="1"/>
            </p:cNvSpPr>
            <p:nvPr/>
          </p:nvSpPr>
          <p:spPr bwMode="auto">
            <a:xfrm flipH="1">
              <a:off x="3089" y="2725"/>
              <a:ext cx="273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50" name="Oval 86"/>
            <p:cNvSpPr>
              <a:spLocks noChangeArrowheads="1"/>
            </p:cNvSpPr>
            <p:nvPr/>
          </p:nvSpPr>
          <p:spPr bwMode="auto">
            <a:xfrm>
              <a:off x="3712" y="2863"/>
              <a:ext cx="132" cy="1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51" name="Line 87"/>
            <p:cNvSpPr>
              <a:spLocks noChangeShapeType="1"/>
            </p:cNvSpPr>
            <p:nvPr/>
          </p:nvSpPr>
          <p:spPr bwMode="auto">
            <a:xfrm>
              <a:off x="3476" y="2723"/>
              <a:ext cx="253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52" name="AutoShape 88"/>
            <p:cNvSpPr>
              <a:spLocks noChangeArrowheads="1"/>
            </p:cNvSpPr>
            <p:nvPr/>
          </p:nvSpPr>
          <p:spPr bwMode="auto">
            <a:xfrm>
              <a:off x="3823" y="3201"/>
              <a:ext cx="270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25753" name="Text Box 89"/>
            <p:cNvSpPr txBox="1">
              <a:spLocks noChangeArrowheads="1"/>
            </p:cNvSpPr>
            <p:nvPr/>
          </p:nvSpPr>
          <p:spPr bwMode="auto">
            <a:xfrm>
              <a:off x="2734" y="2628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Case 1-3</a:t>
              </a:r>
            </a:p>
          </p:txBody>
        </p:sp>
        <p:sp>
          <p:nvSpPr>
            <p:cNvPr id="625754" name="Oval 90"/>
            <p:cNvSpPr>
              <a:spLocks noChangeArrowheads="1"/>
            </p:cNvSpPr>
            <p:nvPr/>
          </p:nvSpPr>
          <p:spPr bwMode="auto">
            <a:xfrm>
              <a:off x="3886" y="3111"/>
              <a:ext cx="132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55" name="Oval 91"/>
            <p:cNvSpPr>
              <a:spLocks noChangeArrowheads="1"/>
            </p:cNvSpPr>
            <p:nvPr/>
          </p:nvSpPr>
          <p:spPr bwMode="auto">
            <a:xfrm>
              <a:off x="3566" y="3124"/>
              <a:ext cx="132" cy="13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56" name="Line 92"/>
            <p:cNvSpPr>
              <a:spLocks noChangeShapeType="1"/>
            </p:cNvSpPr>
            <p:nvPr/>
          </p:nvSpPr>
          <p:spPr bwMode="auto">
            <a:xfrm flipH="1">
              <a:off x="3648" y="2987"/>
              <a:ext cx="98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57" name="Line 93"/>
            <p:cNvSpPr>
              <a:spLocks noChangeShapeType="1"/>
            </p:cNvSpPr>
            <p:nvPr/>
          </p:nvSpPr>
          <p:spPr bwMode="auto">
            <a:xfrm>
              <a:off x="3816" y="2979"/>
              <a:ext cx="109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58" name="AutoShape 94"/>
            <p:cNvSpPr>
              <a:spLocks noChangeArrowheads="1"/>
            </p:cNvSpPr>
            <p:nvPr/>
          </p:nvSpPr>
          <p:spPr bwMode="auto">
            <a:xfrm>
              <a:off x="2851" y="2973"/>
              <a:ext cx="420" cy="66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759" name="Oval 95"/>
            <p:cNvSpPr>
              <a:spLocks noChangeArrowheads="1"/>
            </p:cNvSpPr>
            <p:nvPr/>
          </p:nvSpPr>
          <p:spPr bwMode="auto">
            <a:xfrm>
              <a:off x="2995" y="2910"/>
              <a:ext cx="132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60" name="Text Box 96"/>
            <p:cNvSpPr txBox="1">
              <a:spLocks noChangeArrowheads="1"/>
            </p:cNvSpPr>
            <p:nvPr/>
          </p:nvSpPr>
          <p:spPr bwMode="auto">
            <a:xfrm>
              <a:off x="2875" y="2823"/>
              <a:ext cx="16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625761" name="Text Box 97"/>
            <p:cNvSpPr txBox="1">
              <a:spLocks noChangeArrowheads="1"/>
            </p:cNvSpPr>
            <p:nvPr/>
          </p:nvSpPr>
          <p:spPr bwMode="auto">
            <a:xfrm>
              <a:off x="3127" y="2947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625762" name="Text Box 98"/>
            <p:cNvSpPr txBox="1">
              <a:spLocks noChangeArrowheads="1"/>
            </p:cNvSpPr>
            <p:nvPr/>
          </p:nvSpPr>
          <p:spPr bwMode="auto">
            <a:xfrm>
              <a:off x="2910" y="283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endParaRPr kumimoji="1"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25763" name="Text Box 99"/>
            <p:cNvSpPr txBox="1">
              <a:spLocks noChangeArrowheads="1"/>
            </p:cNvSpPr>
            <p:nvPr/>
          </p:nvSpPr>
          <p:spPr bwMode="auto">
            <a:xfrm>
              <a:off x="3809" y="277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625764" name="Text Box 100"/>
            <p:cNvSpPr txBox="1">
              <a:spLocks noChangeArrowheads="1"/>
            </p:cNvSpPr>
            <p:nvPr/>
          </p:nvSpPr>
          <p:spPr bwMode="auto">
            <a:xfrm>
              <a:off x="3250" y="2515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625765" name="Text Box 101"/>
            <p:cNvSpPr txBox="1">
              <a:spLocks noChangeArrowheads="1"/>
            </p:cNvSpPr>
            <p:nvPr/>
          </p:nvSpPr>
          <p:spPr bwMode="auto">
            <a:xfrm>
              <a:off x="3453" y="3052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625766" name="Text Box 102"/>
            <p:cNvSpPr txBox="1">
              <a:spLocks noChangeArrowheads="1"/>
            </p:cNvSpPr>
            <p:nvPr/>
          </p:nvSpPr>
          <p:spPr bwMode="auto">
            <a:xfrm>
              <a:off x="3997" y="304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625767" name="AutoShape 103"/>
            <p:cNvSpPr>
              <a:spLocks noChangeArrowheads="1"/>
            </p:cNvSpPr>
            <p:nvPr/>
          </p:nvSpPr>
          <p:spPr bwMode="auto">
            <a:xfrm>
              <a:off x="3542" y="4467"/>
              <a:ext cx="251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768" name="Oval 104"/>
            <p:cNvSpPr>
              <a:spLocks noChangeArrowheads="1"/>
            </p:cNvSpPr>
            <p:nvPr/>
          </p:nvSpPr>
          <p:spPr bwMode="auto">
            <a:xfrm>
              <a:off x="3388" y="3885"/>
              <a:ext cx="131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69" name="Line 105"/>
            <p:cNvSpPr>
              <a:spLocks noChangeShapeType="1"/>
            </p:cNvSpPr>
            <p:nvPr/>
          </p:nvSpPr>
          <p:spPr bwMode="auto">
            <a:xfrm flipH="1">
              <a:off x="3123" y="3989"/>
              <a:ext cx="273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70" name="Oval 106"/>
            <p:cNvSpPr>
              <a:spLocks noChangeArrowheads="1"/>
            </p:cNvSpPr>
            <p:nvPr/>
          </p:nvSpPr>
          <p:spPr bwMode="auto">
            <a:xfrm>
              <a:off x="3746" y="4127"/>
              <a:ext cx="132" cy="1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71" name="Line 107"/>
            <p:cNvSpPr>
              <a:spLocks noChangeShapeType="1"/>
            </p:cNvSpPr>
            <p:nvPr/>
          </p:nvSpPr>
          <p:spPr bwMode="auto">
            <a:xfrm>
              <a:off x="3510" y="3987"/>
              <a:ext cx="253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72" name="AutoShape 108"/>
            <p:cNvSpPr>
              <a:spLocks noChangeArrowheads="1"/>
            </p:cNvSpPr>
            <p:nvPr/>
          </p:nvSpPr>
          <p:spPr bwMode="auto">
            <a:xfrm>
              <a:off x="3857" y="4465"/>
              <a:ext cx="270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25773" name="Text Box 109"/>
            <p:cNvSpPr txBox="1">
              <a:spLocks noChangeArrowheads="1"/>
            </p:cNvSpPr>
            <p:nvPr/>
          </p:nvSpPr>
          <p:spPr bwMode="auto">
            <a:xfrm>
              <a:off x="2768" y="3892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Case 2-3</a:t>
              </a:r>
            </a:p>
          </p:txBody>
        </p:sp>
        <p:sp>
          <p:nvSpPr>
            <p:cNvPr id="625774" name="Oval 110"/>
            <p:cNvSpPr>
              <a:spLocks noChangeArrowheads="1"/>
            </p:cNvSpPr>
            <p:nvPr/>
          </p:nvSpPr>
          <p:spPr bwMode="auto">
            <a:xfrm>
              <a:off x="3920" y="4375"/>
              <a:ext cx="132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75" name="Oval 111"/>
            <p:cNvSpPr>
              <a:spLocks noChangeArrowheads="1"/>
            </p:cNvSpPr>
            <p:nvPr/>
          </p:nvSpPr>
          <p:spPr bwMode="auto">
            <a:xfrm>
              <a:off x="3600" y="4388"/>
              <a:ext cx="132" cy="13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76" name="Line 112"/>
            <p:cNvSpPr>
              <a:spLocks noChangeShapeType="1"/>
            </p:cNvSpPr>
            <p:nvPr/>
          </p:nvSpPr>
          <p:spPr bwMode="auto">
            <a:xfrm flipH="1">
              <a:off x="3682" y="4251"/>
              <a:ext cx="98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77" name="Line 113"/>
            <p:cNvSpPr>
              <a:spLocks noChangeShapeType="1"/>
            </p:cNvSpPr>
            <p:nvPr/>
          </p:nvSpPr>
          <p:spPr bwMode="auto">
            <a:xfrm>
              <a:off x="3850" y="4243"/>
              <a:ext cx="109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778" name="AutoShape 114"/>
            <p:cNvSpPr>
              <a:spLocks noChangeArrowheads="1"/>
            </p:cNvSpPr>
            <p:nvPr/>
          </p:nvSpPr>
          <p:spPr bwMode="auto">
            <a:xfrm>
              <a:off x="2885" y="4237"/>
              <a:ext cx="420" cy="66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779" name="Oval 115"/>
            <p:cNvSpPr>
              <a:spLocks noChangeArrowheads="1"/>
            </p:cNvSpPr>
            <p:nvPr/>
          </p:nvSpPr>
          <p:spPr bwMode="auto">
            <a:xfrm>
              <a:off x="3029" y="4174"/>
              <a:ext cx="132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5780" name="Text Box 116"/>
            <p:cNvSpPr txBox="1">
              <a:spLocks noChangeArrowheads="1"/>
            </p:cNvSpPr>
            <p:nvPr/>
          </p:nvSpPr>
          <p:spPr bwMode="auto">
            <a:xfrm>
              <a:off x="2909" y="4087"/>
              <a:ext cx="16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625781" name="Text Box 117"/>
            <p:cNvSpPr txBox="1">
              <a:spLocks noChangeArrowheads="1"/>
            </p:cNvSpPr>
            <p:nvPr/>
          </p:nvSpPr>
          <p:spPr bwMode="auto">
            <a:xfrm>
              <a:off x="3161" y="4211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625782" name="Text Box 118"/>
            <p:cNvSpPr txBox="1">
              <a:spLocks noChangeArrowheads="1"/>
            </p:cNvSpPr>
            <p:nvPr/>
          </p:nvSpPr>
          <p:spPr bwMode="auto">
            <a:xfrm>
              <a:off x="2944" y="4102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endParaRPr kumimoji="1"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25783" name="Text Box 119"/>
            <p:cNvSpPr txBox="1">
              <a:spLocks noChangeArrowheads="1"/>
            </p:cNvSpPr>
            <p:nvPr/>
          </p:nvSpPr>
          <p:spPr bwMode="auto">
            <a:xfrm>
              <a:off x="3843" y="403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625784" name="Text Box 120"/>
            <p:cNvSpPr txBox="1">
              <a:spLocks noChangeArrowheads="1"/>
            </p:cNvSpPr>
            <p:nvPr/>
          </p:nvSpPr>
          <p:spPr bwMode="auto">
            <a:xfrm>
              <a:off x="3284" y="3779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625785" name="Text Box 121"/>
            <p:cNvSpPr txBox="1">
              <a:spLocks noChangeArrowheads="1"/>
            </p:cNvSpPr>
            <p:nvPr/>
          </p:nvSpPr>
          <p:spPr bwMode="auto">
            <a:xfrm>
              <a:off x="3487" y="4316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625786" name="Text Box 122"/>
            <p:cNvSpPr txBox="1">
              <a:spLocks noChangeArrowheads="1"/>
            </p:cNvSpPr>
            <p:nvPr/>
          </p:nvSpPr>
          <p:spPr bwMode="auto">
            <a:xfrm>
              <a:off x="4031" y="4306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</p:grpSp>
      <p:sp>
        <p:nvSpPr>
          <p:cNvPr id="625787" name="Oval 123"/>
          <p:cNvSpPr>
            <a:spLocks noChangeArrowheads="1"/>
          </p:cNvSpPr>
          <p:nvPr/>
        </p:nvSpPr>
        <p:spPr bwMode="auto">
          <a:xfrm>
            <a:off x="3979863" y="2828925"/>
            <a:ext cx="217487" cy="2143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788" name="Line 124"/>
          <p:cNvSpPr>
            <a:spLocks noChangeShapeType="1"/>
          </p:cNvSpPr>
          <p:nvPr/>
        </p:nvSpPr>
        <p:spPr bwMode="auto">
          <a:xfrm flipH="1">
            <a:off x="3540125" y="2994025"/>
            <a:ext cx="4540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789" name="Oval 125"/>
          <p:cNvSpPr>
            <a:spLocks noChangeArrowheads="1"/>
          </p:cNvSpPr>
          <p:nvPr/>
        </p:nvSpPr>
        <p:spPr bwMode="auto">
          <a:xfrm>
            <a:off x="4841875" y="3605213"/>
            <a:ext cx="2174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790" name="Line 126"/>
          <p:cNvSpPr>
            <a:spLocks noChangeShapeType="1"/>
          </p:cNvSpPr>
          <p:nvPr/>
        </p:nvSpPr>
        <p:spPr bwMode="auto">
          <a:xfrm>
            <a:off x="4183063" y="2992438"/>
            <a:ext cx="4191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791" name="Oval 127"/>
          <p:cNvSpPr>
            <a:spLocks noChangeArrowheads="1"/>
          </p:cNvSpPr>
          <p:nvPr/>
        </p:nvSpPr>
        <p:spPr bwMode="auto">
          <a:xfrm>
            <a:off x="4559300" y="3246438"/>
            <a:ext cx="217488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792" name="AutoShape 128"/>
          <p:cNvSpPr>
            <a:spLocks noChangeArrowheads="1"/>
          </p:cNvSpPr>
          <p:nvPr/>
        </p:nvSpPr>
        <p:spPr bwMode="auto">
          <a:xfrm>
            <a:off x="3146425" y="3389313"/>
            <a:ext cx="696913" cy="10620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793" name="Oval 129"/>
          <p:cNvSpPr>
            <a:spLocks noChangeArrowheads="1"/>
          </p:cNvSpPr>
          <p:nvPr/>
        </p:nvSpPr>
        <p:spPr bwMode="auto">
          <a:xfrm>
            <a:off x="3386138" y="3289300"/>
            <a:ext cx="2174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794" name="Text Box 130"/>
          <p:cNvSpPr txBox="1">
            <a:spLocks noChangeArrowheads="1"/>
          </p:cNvSpPr>
          <p:nvPr/>
        </p:nvSpPr>
        <p:spPr bwMode="auto">
          <a:xfrm>
            <a:off x="3167063" y="320833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5795" name="Text Box 131"/>
          <p:cNvSpPr txBox="1">
            <a:spLocks noChangeArrowheads="1"/>
          </p:cNvSpPr>
          <p:nvPr/>
        </p:nvSpPr>
        <p:spPr bwMode="auto">
          <a:xfrm>
            <a:off x="3605213" y="3348038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25796" name="Text Box 132"/>
          <p:cNvSpPr txBox="1">
            <a:spLocks noChangeArrowheads="1"/>
          </p:cNvSpPr>
          <p:nvPr/>
        </p:nvSpPr>
        <p:spPr bwMode="auto">
          <a:xfrm>
            <a:off x="3248025" y="31734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endParaRPr kumimoji="1"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5797" name="Text Box 133"/>
          <p:cNvSpPr txBox="1">
            <a:spLocks noChangeArrowheads="1"/>
          </p:cNvSpPr>
          <p:nvPr/>
        </p:nvSpPr>
        <p:spPr bwMode="auto">
          <a:xfrm>
            <a:off x="4676775" y="3073400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25798" name="Text Box 134"/>
          <p:cNvSpPr txBox="1">
            <a:spLocks noChangeArrowheads="1"/>
          </p:cNvSpPr>
          <p:nvPr/>
        </p:nvSpPr>
        <p:spPr bwMode="auto">
          <a:xfrm>
            <a:off x="3800475" y="269557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5799" name="Line 135"/>
          <p:cNvSpPr>
            <a:spLocks noChangeShapeType="1"/>
          </p:cNvSpPr>
          <p:nvPr/>
        </p:nvSpPr>
        <p:spPr bwMode="auto">
          <a:xfrm flipH="1">
            <a:off x="4338638" y="3416300"/>
            <a:ext cx="231775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800" name="Line 136"/>
          <p:cNvSpPr>
            <a:spLocks noChangeShapeType="1"/>
          </p:cNvSpPr>
          <p:nvPr/>
        </p:nvSpPr>
        <p:spPr bwMode="auto">
          <a:xfrm>
            <a:off x="4727575" y="3433763"/>
            <a:ext cx="157163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801" name="Text Box 137"/>
          <p:cNvSpPr txBox="1">
            <a:spLocks noChangeArrowheads="1"/>
          </p:cNvSpPr>
          <p:nvPr/>
        </p:nvSpPr>
        <p:spPr bwMode="auto">
          <a:xfrm>
            <a:off x="2936875" y="2855913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Case 2-2</a:t>
            </a:r>
          </a:p>
        </p:txBody>
      </p:sp>
      <p:sp>
        <p:nvSpPr>
          <p:cNvPr id="625802" name="AutoShape 138"/>
          <p:cNvSpPr>
            <a:spLocks noChangeArrowheads="1"/>
          </p:cNvSpPr>
          <p:nvPr/>
        </p:nvSpPr>
        <p:spPr bwMode="auto">
          <a:xfrm>
            <a:off x="4108450" y="3776663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803" name="Text Box 139"/>
          <p:cNvSpPr txBox="1">
            <a:spLocks noChangeArrowheads="1"/>
          </p:cNvSpPr>
          <p:nvPr/>
        </p:nvSpPr>
        <p:spPr bwMode="auto">
          <a:xfrm>
            <a:off x="4017963" y="3527425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25804" name="Text Box 140"/>
          <p:cNvSpPr txBox="1">
            <a:spLocks noChangeArrowheads="1"/>
          </p:cNvSpPr>
          <p:nvPr/>
        </p:nvSpPr>
        <p:spPr bwMode="auto">
          <a:xfrm>
            <a:off x="5008563" y="34464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25805" name="Oval 141"/>
          <p:cNvSpPr>
            <a:spLocks noChangeArrowheads="1"/>
          </p:cNvSpPr>
          <p:nvPr/>
        </p:nvSpPr>
        <p:spPr bwMode="auto">
          <a:xfrm>
            <a:off x="4149725" y="1651000"/>
            <a:ext cx="204788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806" name="Oval 142"/>
          <p:cNvSpPr>
            <a:spLocks noChangeArrowheads="1"/>
          </p:cNvSpPr>
          <p:nvPr/>
        </p:nvSpPr>
        <p:spPr bwMode="auto">
          <a:xfrm>
            <a:off x="4203700" y="3657600"/>
            <a:ext cx="204788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5807" name="Text Box 143"/>
          <p:cNvSpPr txBox="1">
            <a:spLocks noChangeArrowheads="1"/>
          </p:cNvSpPr>
          <p:nvPr/>
        </p:nvSpPr>
        <p:spPr bwMode="auto">
          <a:xfrm flipH="1">
            <a:off x="4597400" y="5419725"/>
            <a:ext cx="1790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  <a:r>
              <a:rPr kumimoji="1" lang="ko-KR" altLang="en-US" sz="1600">
                <a:latin typeface="Times New Roman" panose="02020603050405020304" pitchFamily="18" charset="0"/>
                <a:ea typeface="굴림" panose="020B0600000101010101" pitchFamily="50" charset="-127"/>
              </a:rPr>
              <a:t>의 색상에 따라</a:t>
            </a:r>
          </a:p>
        </p:txBody>
      </p:sp>
      <p:sp>
        <p:nvSpPr>
          <p:cNvPr id="625809" name="Freeform 145"/>
          <p:cNvSpPr>
            <a:spLocks/>
          </p:cNvSpPr>
          <p:nvPr/>
        </p:nvSpPr>
        <p:spPr bwMode="auto">
          <a:xfrm>
            <a:off x="1352550" y="4705350"/>
            <a:ext cx="4038600" cy="733425"/>
          </a:xfrm>
          <a:custGeom>
            <a:avLst/>
            <a:gdLst>
              <a:gd name="T0" fmla="*/ 0 w 2544"/>
              <a:gd name="T1" fmla="*/ 0 h 462"/>
              <a:gd name="T2" fmla="*/ 2016 w 2544"/>
              <a:gd name="T3" fmla="*/ 6 h 462"/>
              <a:gd name="T4" fmla="*/ 2544 w 2544"/>
              <a:gd name="T5" fmla="*/ 462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4" h="462">
                <a:moveTo>
                  <a:pt x="0" y="0"/>
                </a:moveTo>
                <a:lnTo>
                  <a:pt x="2016" y="6"/>
                </a:lnTo>
                <a:lnTo>
                  <a:pt x="2544" y="4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810" name="Freeform 146"/>
          <p:cNvSpPr>
            <a:spLocks/>
          </p:cNvSpPr>
          <p:nvPr/>
        </p:nvSpPr>
        <p:spPr bwMode="auto">
          <a:xfrm>
            <a:off x="276225" y="2647950"/>
            <a:ext cx="8039100" cy="2609850"/>
          </a:xfrm>
          <a:custGeom>
            <a:avLst/>
            <a:gdLst>
              <a:gd name="T0" fmla="*/ 0 w 5064"/>
              <a:gd name="T1" fmla="*/ 0 h 1644"/>
              <a:gd name="T2" fmla="*/ 5058 w 5064"/>
              <a:gd name="T3" fmla="*/ 0 h 1644"/>
              <a:gd name="T4" fmla="*/ 5064 w 5064"/>
              <a:gd name="T5" fmla="*/ 1644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64" h="1644">
                <a:moveTo>
                  <a:pt x="0" y="0"/>
                </a:moveTo>
                <a:lnTo>
                  <a:pt x="5058" y="0"/>
                </a:lnTo>
                <a:lnTo>
                  <a:pt x="5064" y="16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811" name="Text Box 147"/>
          <p:cNvSpPr txBox="1">
            <a:spLocks noChangeArrowheads="1"/>
          </p:cNvSpPr>
          <p:nvPr/>
        </p:nvSpPr>
        <p:spPr bwMode="auto">
          <a:xfrm flipH="1">
            <a:off x="7388225" y="5257800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ko-KR" altLang="en-US" sz="1600">
                <a:latin typeface="Times New Roman" panose="02020603050405020304" pitchFamily="18" charset="0"/>
                <a:ea typeface="굴림" panose="020B0600000101010101" pitchFamily="50" charset="-127"/>
              </a:rPr>
              <a:t>의 색상에 따라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87499"/>
            <a:ext cx="7772400" cy="466764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/>
              <a:t>검색에서 레코드와 키의 역할을 구분한다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이진 검색 트리에서 검색</a:t>
            </a:r>
            <a:r>
              <a:rPr lang="en-US" altLang="ko-KR" sz="2400" dirty="0"/>
              <a:t>·</a:t>
            </a:r>
            <a:r>
              <a:rPr lang="ko-KR" altLang="en-US" sz="2400" dirty="0"/>
              <a:t>삽입</a:t>
            </a:r>
            <a:r>
              <a:rPr lang="en-US" altLang="ko-KR" sz="2400" dirty="0"/>
              <a:t>·</a:t>
            </a:r>
            <a:r>
              <a:rPr lang="ko-KR" altLang="en-US" sz="2400" dirty="0"/>
              <a:t>삭제 작업의 원리를 이해한다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이진 검색 트리의 균형이 작업의 효율성에 미치는 영향을 이해하고 </a:t>
            </a:r>
            <a:r>
              <a:rPr lang="en-US" altLang="ko-KR" sz="2400" dirty="0"/>
              <a:t>,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레드 블랙 트리의 삽입</a:t>
            </a:r>
            <a:r>
              <a:rPr lang="en-US" altLang="ko-KR" sz="2400" dirty="0"/>
              <a:t>·</a:t>
            </a:r>
            <a:r>
              <a:rPr lang="ko-KR" altLang="en-US" sz="2400" dirty="0"/>
              <a:t>삭제 작업의 원리를 이해한다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B-</a:t>
            </a:r>
            <a:r>
              <a:rPr lang="ko-KR" altLang="en-US" sz="2400" dirty="0"/>
              <a:t>트리의 도입 동기를 이해하고 검색</a:t>
            </a:r>
            <a:r>
              <a:rPr lang="en-US" altLang="ko-KR" sz="2400" dirty="0"/>
              <a:t>·</a:t>
            </a:r>
            <a:r>
              <a:rPr lang="ko-KR" altLang="en-US" sz="2400" dirty="0"/>
              <a:t>삽입</a:t>
            </a:r>
            <a:r>
              <a:rPr lang="en-US" altLang="ko-KR" sz="2400" dirty="0"/>
              <a:t>·</a:t>
            </a:r>
            <a:r>
              <a:rPr lang="ko-KR" altLang="en-US" sz="2400" dirty="0"/>
              <a:t>삭제 작업의 원리를 이해한다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검색 트리 관련 작업의 점근적 수행 시간을 이해한다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400" dirty="0" err="1"/>
              <a:t>일차원</a:t>
            </a:r>
            <a:r>
              <a:rPr lang="ko-KR" altLang="en-US" sz="2400" dirty="0"/>
              <a:t> 검색의 기본 원리와 다차원 검색의 연관성을 </a:t>
            </a:r>
            <a:r>
              <a:rPr lang="ko-KR" altLang="en-US" sz="2400" dirty="0" smtClean="0"/>
              <a:t>이해한다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학습목표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Oval 2"/>
          <p:cNvSpPr>
            <a:spLocks noChangeArrowheads="1"/>
          </p:cNvSpPr>
          <p:nvPr/>
        </p:nvSpPr>
        <p:spPr bwMode="auto">
          <a:xfrm>
            <a:off x="1174750" y="893763"/>
            <a:ext cx="2047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691" name="Line 3"/>
          <p:cNvSpPr>
            <a:spLocks noChangeShapeType="1"/>
          </p:cNvSpPr>
          <p:nvPr/>
        </p:nvSpPr>
        <p:spPr bwMode="auto">
          <a:xfrm flipH="1">
            <a:off x="762000" y="1057275"/>
            <a:ext cx="42545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6692" name="Oval 4"/>
          <p:cNvSpPr>
            <a:spLocks noChangeArrowheads="1"/>
          </p:cNvSpPr>
          <p:nvPr/>
        </p:nvSpPr>
        <p:spPr bwMode="auto">
          <a:xfrm>
            <a:off x="1731963" y="1277938"/>
            <a:ext cx="2047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693" name="Line 5"/>
          <p:cNvSpPr>
            <a:spLocks noChangeShapeType="1"/>
          </p:cNvSpPr>
          <p:nvPr/>
        </p:nvSpPr>
        <p:spPr bwMode="auto">
          <a:xfrm>
            <a:off x="1365250" y="1055688"/>
            <a:ext cx="392113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6694" name="AutoShape 6"/>
          <p:cNvSpPr>
            <a:spLocks noChangeArrowheads="1"/>
          </p:cNvSpPr>
          <p:nvPr/>
        </p:nvSpPr>
        <p:spPr bwMode="auto">
          <a:xfrm>
            <a:off x="1905000" y="1803400"/>
            <a:ext cx="419100" cy="7270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695" name="Text Box 7"/>
          <p:cNvSpPr txBox="1">
            <a:spLocks noChangeArrowheads="1"/>
          </p:cNvSpPr>
          <p:nvPr/>
        </p:nvSpPr>
        <p:spPr bwMode="auto">
          <a:xfrm>
            <a:off x="209550" y="909638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Case 1-1</a:t>
            </a:r>
          </a:p>
        </p:txBody>
      </p:sp>
      <p:sp>
        <p:nvSpPr>
          <p:cNvPr id="626696" name="Oval 8"/>
          <p:cNvSpPr>
            <a:spLocks noChangeArrowheads="1"/>
          </p:cNvSpPr>
          <p:nvPr/>
        </p:nvSpPr>
        <p:spPr bwMode="auto">
          <a:xfrm>
            <a:off x="2003425" y="1670050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697" name="Oval 9"/>
          <p:cNvSpPr>
            <a:spLocks noChangeArrowheads="1"/>
          </p:cNvSpPr>
          <p:nvPr/>
        </p:nvSpPr>
        <p:spPr bwMode="auto">
          <a:xfrm>
            <a:off x="1504950" y="1692275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698" name="AutoShape 10"/>
          <p:cNvSpPr>
            <a:spLocks noChangeArrowheads="1"/>
          </p:cNvSpPr>
          <p:nvPr/>
        </p:nvSpPr>
        <p:spPr bwMode="auto">
          <a:xfrm>
            <a:off x="1409700" y="1811338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699" name="Line 11"/>
          <p:cNvSpPr>
            <a:spLocks noChangeShapeType="1"/>
          </p:cNvSpPr>
          <p:nvPr/>
        </p:nvSpPr>
        <p:spPr bwMode="auto">
          <a:xfrm flipH="1">
            <a:off x="1631950" y="1473200"/>
            <a:ext cx="152400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6700" name="Line 12"/>
          <p:cNvSpPr>
            <a:spLocks noChangeShapeType="1"/>
          </p:cNvSpPr>
          <p:nvPr/>
        </p:nvSpPr>
        <p:spPr bwMode="auto">
          <a:xfrm>
            <a:off x="1893888" y="1462088"/>
            <a:ext cx="169862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6701" name="AutoShape 13"/>
          <p:cNvSpPr>
            <a:spLocks noChangeArrowheads="1"/>
          </p:cNvSpPr>
          <p:nvPr/>
        </p:nvSpPr>
        <p:spPr bwMode="auto">
          <a:xfrm>
            <a:off x="390525" y="1452563"/>
            <a:ext cx="655638" cy="105568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702" name="Oval 14"/>
          <p:cNvSpPr>
            <a:spLocks noChangeArrowheads="1"/>
          </p:cNvSpPr>
          <p:nvPr/>
        </p:nvSpPr>
        <p:spPr bwMode="auto">
          <a:xfrm>
            <a:off x="615950" y="1350963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703" name="Text Box 15"/>
          <p:cNvSpPr txBox="1">
            <a:spLocks noChangeArrowheads="1"/>
          </p:cNvSpPr>
          <p:nvPr/>
        </p:nvSpPr>
        <p:spPr bwMode="auto">
          <a:xfrm>
            <a:off x="400050" y="127635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6704" name="Text Box 16"/>
          <p:cNvSpPr txBox="1">
            <a:spLocks noChangeArrowheads="1"/>
          </p:cNvSpPr>
          <p:nvPr/>
        </p:nvSpPr>
        <p:spPr bwMode="auto">
          <a:xfrm>
            <a:off x="793750" y="1409700"/>
            <a:ext cx="458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26705" name="Text Box 17"/>
          <p:cNvSpPr txBox="1">
            <a:spLocks noChangeArrowheads="1"/>
          </p:cNvSpPr>
          <p:nvPr/>
        </p:nvSpPr>
        <p:spPr bwMode="auto">
          <a:xfrm>
            <a:off x="477838" y="1243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endParaRPr kumimoji="1"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6706" name="Text Box 18"/>
          <p:cNvSpPr txBox="1">
            <a:spLocks noChangeArrowheads="1"/>
          </p:cNvSpPr>
          <p:nvPr/>
        </p:nvSpPr>
        <p:spPr bwMode="auto">
          <a:xfrm>
            <a:off x="1876425" y="11239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26707" name="Text Box 19"/>
          <p:cNvSpPr txBox="1">
            <a:spLocks noChangeArrowheads="1"/>
          </p:cNvSpPr>
          <p:nvPr/>
        </p:nvSpPr>
        <p:spPr bwMode="auto">
          <a:xfrm>
            <a:off x="965200" y="77628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6708" name="Text Box 20"/>
          <p:cNvSpPr txBox="1">
            <a:spLocks noChangeArrowheads="1"/>
          </p:cNvSpPr>
          <p:nvPr/>
        </p:nvSpPr>
        <p:spPr bwMode="auto">
          <a:xfrm>
            <a:off x="1319213" y="1581150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26709" name="Text Box 21"/>
          <p:cNvSpPr txBox="1">
            <a:spLocks noChangeArrowheads="1"/>
          </p:cNvSpPr>
          <p:nvPr/>
        </p:nvSpPr>
        <p:spPr bwMode="auto">
          <a:xfrm>
            <a:off x="2166938" y="153828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grpSp>
        <p:nvGrpSpPr>
          <p:cNvPr id="626710" name="Group 22"/>
          <p:cNvGrpSpPr>
            <a:grpSpLocks/>
          </p:cNvGrpSpPr>
          <p:nvPr/>
        </p:nvGrpSpPr>
        <p:grpSpPr bwMode="auto">
          <a:xfrm>
            <a:off x="508000" y="4675188"/>
            <a:ext cx="2281238" cy="1862137"/>
            <a:chOff x="182" y="1355"/>
            <a:chExt cx="1437" cy="1173"/>
          </a:xfrm>
        </p:grpSpPr>
        <p:sp>
          <p:nvSpPr>
            <p:cNvPr id="626711" name="Oval 23"/>
            <p:cNvSpPr>
              <a:spLocks noChangeArrowheads="1"/>
            </p:cNvSpPr>
            <p:nvPr/>
          </p:nvSpPr>
          <p:spPr bwMode="auto">
            <a:xfrm>
              <a:off x="836" y="1472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6712" name="AutoShape 24"/>
            <p:cNvSpPr>
              <a:spLocks noChangeArrowheads="1"/>
            </p:cNvSpPr>
            <p:nvPr/>
          </p:nvSpPr>
          <p:spPr bwMode="auto">
            <a:xfrm>
              <a:off x="316" y="1804"/>
              <a:ext cx="443" cy="6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6713" name="Oval 25"/>
            <p:cNvSpPr>
              <a:spLocks noChangeArrowheads="1"/>
            </p:cNvSpPr>
            <p:nvPr/>
          </p:nvSpPr>
          <p:spPr bwMode="auto">
            <a:xfrm>
              <a:off x="469" y="1743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6714" name="Text Box 26"/>
            <p:cNvSpPr txBox="1">
              <a:spLocks noChangeArrowheads="1"/>
            </p:cNvSpPr>
            <p:nvPr/>
          </p:nvSpPr>
          <p:spPr bwMode="auto">
            <a:xfrm>
              <a:off x="364" y="163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626715" name="Line 27"/>
            <p:cNvSpPr>
              <a:spLocks noChangeShapeType="1"/>
            </p:cNvSpPr>
            <p:nvPr/>
          </p:nvSpPr>
          <p:spPr bwMode="auto">
            <a:xfrm flipH="1">
              <a:off x="578" y="1568"/>
              <a:ext cx="277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6716" name="Line 28"/>
            <p:cNvSpPr>
              <a:spLocks noChangeShapeType="1"/>
            </p:cNvSpPr>
            <p:nvPr/>
          </p:nvSpPr>
          <p:spPr bwMode="auto">
            <a:xfrm>
              <a:off x="964" y="1573"/>
              <a:ext cx="269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607" y="1812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626718" name="Text Box 30"/>
            <p:cNvSpPr txBox="1">
              <a:spLocks noChangeArrowheads="1"/>
            </p:cNvSpPr>
            <p:nvPr/>
          </p:nvSpPr>
          <p:spPr bwMode="auto">
            <a:xfrm>
              <a:off x="182" y="1486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Case 2-4</a:t>
              </a:r>
            </a:p>
          </p:txBody>
        </p:sp>
        <p:sp>
          <p:nvSpPr>
            <p:cNvPr id="626719" name="Oval 31"/>
            <p:cNvSpPr>
              <a:spLocks noChangeArrowheads="1"/>
            </p:cNvSpPr>
            <p:nvPr/>
          </p:nvSpPr>
          <p:spPr bwMode="auto">
            <a:xfrm>
              <a:off x="1163" y="1761"/>
              <a:ext cx="139" cy="12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6720" name="AutoShape 32"/>
            <p:cNvSpPr>
              <a:spLocks noChangeArrowheads="1"/>
            </p:cNvSpPr>
            <p:nvPr/>
          </p:nvSpPr>
          <p:spPr bwMode="auto">
            <a:xfrm>
              <a:off x="1280" y="2069"/>
              <a:ext cx="285" cy="4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ko-KR" altLang="en-US" sz="16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26721" name="Oval 33"/>
            <p:cNvSpPr>
              <a:spLocks noChangeArrowheads="1"/>
            </p:cNvSpPr>
            <p:nvPr/>
          </p:nvSpPr>
          <p:spPr bwMode="auto">
            <a:xfrm>
              <a:off x="1347" y="1999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6722" name="Oval 34"/>
            <p:cNvSpPr>
              <a:spLocks noChangeArrowheads="1"/>
            </p:cNvSpPr>
            <p:nvPr/>
          </p:nvSpPr>
          <p:spPr bwMode="auto">
            <a:xfrm>
              <a:off x="1009" y="2012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6723" name="AutoShape 35"/>
            <p:cNvSpPr>
              <a:spLocks noChangeArrowheads="1"/>
            </p:cNvSpPr>
            <p:nvPr/>
          </p:nvSpPr>
          <p:spPr bwMode="auto">
            <a:xfrm>
              <a:off x="958" y="2085"/>
              <a:ext cx="269" cy="44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6724" name="Line 36"/>
            <p:cNvSpPr>
              <a:spLocks noChangeShapeType="1"/>
            </p:cNvSpPr>
            <p:nvPr/>
          </p:nvSpPr>
          <p:spPr bwMode="auto">
            <a:xfrm flipH="1">
              <a:off x="1096" y="1880"/>
              <a:ext cx="103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6725" name="Line 37"/>
            <p:cNvSpPr>
              <a:spLocks noChangeShapeType="1"/>
            </p:cNvSpPr>
            <p:nvPr/>
          </p:nvSpPr>
          <p:spPr bwMode="auto">
            <a:xfrm>
              <a:off x="1273" y="1873"/>
              <a:ext cx="114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6726" name="Text Box 38"/>
            <p:cNvSpPr txBox="1">
              <a:spLocks noChangeArrowheads="1"/>
            </p:cNvSpPr>
            <p:nvPr/>
          </p:nvSpPr>
          <p:spPr bwMode="auto">
            <a:xfrm>
              <a:off x="1267" y="171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626727" name="Text Box 39"/>
            <p:cNvSpPr txBox="1">
              <a:spLocks noChangeArrowheads="1"/>
            </p:cNvSpPr>
            <p:nvPr/>
          </p:nvSpPr>
          <p:spPr bwMode="auto">
            <a:xfrm>
              <a:off x="898" y="1929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626728" name="Text Box 40"/>
            <p:cNvSpPr txBox="1">
              <a:spLocks noChangeArrowheads="1"/>
            </p:cNvSpPr>
            <p:nvPr/>
          </p:nvSpPr>
          <p:spPr bwMode="auto">
            <a:xfrm>
              <a:off x="1459" y="192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626729" name="Text Box 41"/>
            <p:cNvSpPr txBox="1">
              <a:spLocks noChangeArrowheads="1"/>
            </p:cNvSpPr>
            <p:nvPr/>
          </p:nvSpPr>
          <p:spPr bwMode="auto">
            <a:xfrm>
              <a:off x="745" y="1355"/>
              <a:ext cx="16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</p:grpSp>
      <p:grpSp>
        <p:nvGrpSpPr>
          <p:cNvPr id="626730" name="Group 42"/>
          <p:cNvGrpSpPr>
            <a:grpSpLocks/>
          </p:cNvGrpSpPr>
          <p:nvPr/>
        </p:nvGrpSpPr>
        <p:grpSpPr bwMode="auto">
          <a:xfrm>
            <a:off x="342900" y="2700338"/>
            <a:ext cx="2232025" cy="1900237"/>
            <a:chOff x="246" y="2745"/>
            <a:chExt cx="1406" cy="1197"/>
          </a:xfrm>
        </p:grpSpPr>
        <p:sp>
          <p:nvSpPr>
            <p:cNvPr id="626731" name="Oval 43"/>
            <p:cNvSpPr>
              <a:spLocks noChangeArrowheads="1"/>
            </p:cNvSpPr>
            <p:nvPr/>
          </p:nvSpPr>
          <p:spPr bwMode="auto">
            <a:xfrm>
              <a:off x="884" y="2869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6732" name="AutoShape 44"/>
            <p:cNvSpPr>
              <a:spLocks noChangeArrowheads="1"/>
            </p:cNvSpPr>
            <p:nvPr/>
          </p:nvSpPr>
          <p:spPr bwMode="auto">
            <a:xfrm>
              <a:off x="377" y="3206"/>
              <a:ext cx="432" cy="65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6733" name="Oval 45"/>
            <p:cNvSpPr>
              <a:spLocks noChangeArrowheads="1"/>
            </p:cNvSpPr>
            <p:nvPr/>
          </p:nvSpPr>
          <p:spPr bwMode="auto">
            <a:xfrm>
              <a:off x="526" y="3144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6734" name="Text Box 46"/>
            <p:cNvSpPr txBox="1">
              <a:spLocks noChangeArrowheads="1"/>
            </p:cNvSpPr>
            <p:nvPr/>
          </p:nvSpPr>
          <p:spPr bwMode="auto">
            <a:xfrm>
              <a:off x="411" y="3055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626735" name="Line 47"/>
            <p:cNvSpPr>
              <a:spLocks noChangeShapeType="1"/>
            </p:cNvSpPr>
            <p:nvPr/>
          </p:nvSpPr>
          <p:spPr bwMode="auto">
            <a:xfrm flipH="1">
              <a:off x="633" y="2966"/>
              <a:ext cx="27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6736" name="Line 48"/>
            <p:cNvSpPr>
              <a:spLocks noChangeShapeType="1"/>
            </p:cNvSpPr>
            <p:nvPr/>
          </p:nvSpPr>
          <p:spPr bwMode="auto">
            <a:xfrm>
              <a:off x="1009" y="2971"/>
              <a:ext cx="26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6737" name="Text Box 49"/>
            <p:cNvSpPr txBox="1">
              <a:spLocks noChangeArrowheads="1"/>
            </p:cNvSpPr>
            <p:nvPr/>
          </p:nvSpPr>
          <p:spPr bwMode="auto">
            <a:xfrm>
              <a:off x="659" y="3215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626738" name="Text Box 50"/>
            <p:cNvSpPr txBox="1">
              <a:spLocks noChangeArrowheads="1"/>
            </p:cNvSpPr>
            <p:nvPr/>
          </p:nvSpPr>
          <p:spPr bwMode="auto">
            <a:xfrm>
              <a:off x="246" y="2883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Case 2-1</a:t>
              </a:r>
            </a:p>
          </p:txBody>
        </p:sp>
        <p:sp>
          <p:nvSpPr>
            <p:cNvPr id="626739" name="Oval 51"/>
            <p:cNvSpPr>
              <a:spLocks noChangeArrowheads="1"/>
            </p:cNvSpPr>
            <p:nvPr/>
          </p:nvSpPr>
          <p:spPr bwMode="auto">
            <a:xfrm>
              <a:off x="1203" y="3162"/>
              <a:ext cx="135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6740" name="AutoShape 52"/>
            <p:cNvSpPr>
              <a:spLocks noChangeArrowheads="1"/>
            </p:cNvSpPr>
            <p:nvPr/>
          </p:nvSpPr>
          <p:spPr bwMode="auto">
            <a:xfrm>
              <a:off x="1317" y="3475"/>
              <a:ext cx="278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6741" name="Oval 53"/>
            <p:cNvSpPr>
              <a:spLocks noChangeArrowheads="1"/>
            </p:cNvSpPr>
            <p:nvPr/>
          </p:nvSpPr>
          <p:spPr bwMode="auto">
            <a:xfrm>
              <a:off x="1382" y="3404"/>
              <a:ext cx="135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6742" name="Oval 54"/>
            <p:cNvSpPr>
              <a:spLocks noChangeArrowheads="1"/>
            </p:cNvSpPr>
            <p:nvPr/>
          </p:nvSpPr>
          <p:spPr bwMode="auto">
            <a:xfrm>
              <a:off x="1053" y="3418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26743" name="AutoShape 55"/>
            <p:cNvSpPr>
              <a:spLocks noChangeArrowheads="1"/>
            </p:cNvSpPr>
            <p:nvPr/>
          </p:nvSpPr>
          <p:spPr bwMode="auto">
            <a:xfrm>
              <a:off x="1003" y="3492"/>
              <a:ext cx="263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6744" name="Line 56"/>
            <p:cNvSpPr>
              <a:spLocks noChangeShapeType="1"/>
            </p:cNvSpPr>
            <p:nvPr/>
          </p:nvSpPr>
          <p:spPr bwMode="auto">
            <a:xfrm flipH="1">
              <a:off x="1137" y="3283"/>
              <a:ext cx="101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6745" name="Line 57"/>
            <p:cNvSpPr>
              <a:spLocks noChangeShapeType="1"/>
            </p:cNvSpPr>
            <p:nvPr/>
          </p:nvSpPr>
          <p:spPr bwMode="auto">
            <a:xfrm>
              <a:off x="1310" y="3276"/>
              <a:ext cx="112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6746" name="Text Box 58"/>
            <p:cNvSpPr txBox="1">
              <a:spLocks noChangeArrowheads="1"/>
            </p:cNvSpPr>
            <p:nvPr/>
          </p:nvSpPr>
          <p:spPr bwMode="auto">
            <a:xfrm>
              <a:off x="1298" y="305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626747" name="Text Box 59"/>
            <p:cNvSpPr txBox="1">
              <a:spLocks noChangeArrowheads="1"/>
            </p:cNvSpPr>
            <p:nvPr/>
          </p:nvSpPr>
          <p:spPr bwMode="auto">
            <a:xfrm>
              <a:off x="950" y="333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626748" name="Text Box 60"/>
            <p:cNvSpPr txBox="1">
              <a:spLocks noChangeArrowheads="1"/>
            </p:cNvSpPr>
            <p:nvPr/>
          </p:nvSpPr>
          <p:spPr bwMode="auto">
            <a:xfrm>
              <a:off x="1492" y="330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626749" name="Text Box 61"/>
            <p:cNvSpPr txBox="1">
              <a:spLocks noChangeArrowheads="1"/>
            </p:cNvSpPr>
            <p:nvPr/>
          </p:nvSpPr>
          <p:spPr bwMode="auto">
            <a:xfrm>
              <a:off x="801" y="2745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</p:grpSp>
      <p:sp>
        <p:nvSpPr>
          <p:cNvPr id="626750" name="AutoShape 62"/>
          <p:cNvSpPr>
            <a:spLocks noChangeArrowheads="1"/>
          </p:cNvSpPr>
          <p:nvPr/>
        </p:nvSpPr>
        <p:spPr bwMode="auto">
          <a:xfrm>
            <a:off x="4764088" y="1814513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6751" name="AutoShape 63"/>
          <p:cNvSpPr>
            <a:spLocks noChangeArrowheads="1"/>
          </p:cNvSpPr>
          <p:nvPr/>
        </p:nvSpPr>
        <p:spPr bwMode="auto">
          <a:xfrm>
            <a:off x="7000875" y="1801813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752" name="Oval 64"/>
          <p:cNvSpPr>
            <a:spLocks noChangeArrowheads="1"/>
          </p:cNvSpPr>
          <p:nvPr/>
        </p:nvSpPr>
        <p:spPr bwMode="auto">
          <a:xfrm>
            <a:off x="6756400" y="877888"/>
            <a:ext cx="207963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753" name="Line 65"/>
          <p:cNvSpPr>
            <a:spLocks noChangeShapeType="1"/>
          </p:cNvSpPr>
          <p:nvPr/>
        </p:nvSpPr>
        <p:spPr bwMode="auto">
          <a:xfrm flipH="1">
            <a:off x="6335713" y="1042988"/>
            <a:ext cx="433387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6754" name="Oval 66"/>
          <p:cNvSpPr>
            <a:spLocks noChangeArrowheads="1"/>
          </p:cNvSpPr>
          <p:nvPr/>
        </p:nvSpPr>
        <p:spPr bwMode="auto">
          <a:xfrm>
            <a:off x="7324725" y="1262063"/>
            <a:ext cx="209550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755" name="Line 67"/>
          <p:cNvSpPr>
            <a:spLocks noChangeShapeType="1"/>
          </p:cNvSpPr>
          <p:nvPr/>
        </p:nvSpPr>
        <p:spPr bwMode="auto">
          <a:xfrm>
            <a:off x="6950075" y="1039813"/>
            <a:ext cx="401638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6756" name="AutoShape 68"/>
          <p:cNvSpPr>
            <a:spLocks noChangeArrowheads="1"/>
          </p:cNvSpPr>
          <p:nvPr/>
        </p:nvSpPr>
        <p:spPr bwMode="auto">
          <a:xfrm>
            <a:off x="7500938" y="1798638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6757" name="Text Box 69"/>
          <p:cNvSpPr txBox="1">
            <a:spLocks noChangeArrowheads="1"/>
          </p:cNvSpPr>
          <p:nvPr/>
        </p:nvSpPr>
        <p:spPr bwMode="auto">
          <a:xfrm>
            <a:off x="5772150" y="889000"/>
            <a:ext cx="722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Case *-3</a:t>
            </a:r>
          </a:p>
        </p:txBody>
      </p:sp>
      <p:sp>
        <p:nvSpPr>
          <p:cNvPr id="626758" name="Oval 70"/>
          <p:cNvSpPr>
            <a:spLocks noChangeArrowheads="1"/>
          </p:cNvSpPr>
          <p:nvPr/>
        </p:nvSpPr>
        <p:spPr bwMode="auto">
          <a:xfrm>
            <a:off x="7600950" y="1655763"/>
            <a:ext cx="209550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759" name="Oval 71"/>
          <p:cNvSpPr>
            <a:spLocks noChangeArrowheads="1"/>
          </p:cNvSpPr>
          <p:nvPr/>
        </p:nvSpPr>
        <p:spPr bwMode="auto">
          <a:xfrm>
            <a:off x="7092950" y="1676400"/>
            <a:ext cx="209550" cy="2143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760" name="Line 72"/>
          <p:cNvSpPr>
            <a:spLocks noChangeShapeType="1"/>
          </p:cNvSpPr>
          <p:nvPr/>
        </p:nvSpPr>
        <p:spPr bwMode="auto">
          <a:xfrm flipH="1">
            <a:off x="7223125" y="1458913"/>
            <a:ext cx="155575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6761" name="Line 73"/>
          <p:cNvSpPr>
            <a:spLocks noChangeShapeType="1"/>
          </p:cNvSpPr>
          <p:nvPr/>
        </p:nvSpPr>
        <p:spPr bwMode="auto">
          <a:xfrm>
            <a:off x="7489825" y="1446213"/>
            <a:ext cx="173038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6762" name="AutoShape 74"/>
          <p:cNvSpPr>
            <a:spLocks noChangeArrowheads="1"/>
          </p:cNvSpPr>
          <p:nvPr/>
        </p:nvSpPr>
        <p:spPr bwMode="auto">
          <a:xfrm>
            <a:off x="5957888" y="1436688"/>
            <a:ext cx="666750" cy="10588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763" name="Oval 75"/>
          <p:cNvSpPr>
            <a:spLocks noChangeArrowheads="1"/>
          </p:cNvSpPr>
          <p:nvPr/>
        </p:nvSpPr>
        <p:spPr bwMode="auto">
          <a:xfrm>
            <a:off x="6186488" y="1336675"/>
            <a:ext cx="209550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764" name="Text Box 76"/>
          <p:cNvSpPr txBox="1">
            <a:spLocks noChangeArrowheads="1"/>
          </p:cNvSpPr>
          <p:nvPr/>
        </p:nvSpPr>
        <p:spPr bwMode="auto">
          <a:xfrm>
            <a:off x="5995988" y="1198563"/>
            <a:ext cx="263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6765" name="Text Box 77"/>
          <p:cNvSpPr txBox="1">
            <a:spLocks noChangeArrowheads="1"/>
          </p:cNvSpPr>
          <p:nvPr/>
        </p:nvSpPr>
        <p:spPr bwMode="auto">
          <a:xfrm>
            <a:off x="6396038" y="1395413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26766" name="Text Box 78"/>
          <p:cNvSpPr txBox="1">
            <a:spLocks noChangeArrowheads="1"/>
          </p:cNvSpPr>
          <p:nvPr/>
        </p:nvSpPr>
        <p:spPr bwMode="auto">
          <a:xfrm>
            <a:off x="6051550" y="12223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endParaRPr kumimoji="1"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6767" name="Text Box 79"/>
          <p:cNvSpPr txBox="1">
            <a:spLocks noChangeArrowheads="1"/>
          </p:cNvSpPr>
          <p:nvPr/>
        </p:nvSpPr>
        <p:spPr bwMode="auto">
          <a:xfrm>
            <a:off x="7478713" y="11223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26768" name="Text Box 80"/>
          <p:cNvSpPr txBox="1">
            <a:spLocks noChangeArrowheads="1"/>
          </p:cNvSpPr>
          <p:nvPr/>
        </p:nvSpPr>
        <p:spPr bwMode="auto">
          <a:xfrm>
            <a:off x="6591300" y="7096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6769" name="Text Box 81"/>
          <p:cNvSpPr txBox="1">
            <a:spLocks noChangeArrowheads="1"/>
          </p:cNvSpPr>
          <p:nvPr/>
        </p:nvSpPr>
        <p:spPr bwMode="auto">
          <a:xfrm>
            <a:off x="6913563" y="1562100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26770" name="Text Box 82"/>
          <p:cNvSpPr txBox="1">
            <a:spLocks noChangeArrowheads="1"/>
          </p:cNvSpPr>
          <p:nvPr/>
        </p:nvSpPr>
        <p:spPr bwMode="auto">
          <a:xfrm>
            <a:off x="7777163" y="154622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26771" name="Oval 83"/>
          <p:cNvSpPr>
            <a:spLocks noChangeArrowheads="1"/>
          </p:cNvSpPr>
          <p:nvPr/>
        </p:nvSpPr>
        <p:spPr bwMode="auto">
          <a:xfrm>
            <a:off x="3995738" y="873125"/>
            <a:ext cx="217487" cy="2143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772" name="Line 84"/>
          <p:cNvSpPr>
            <a:spLocks noChangeShapeType="1"/>
          </p:cNvSpPr>
          <p:nvPr/>
        </p:nvSpPr>
        <p:spPr bwMode="auto">
          <a:xfrm flipH="1">
            <a:off x="3556000" y="1038225"/>
            <a:ext cx="4540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6773" name="Oval 85"/>
          <p:cNvSpPr>
            <a:spLocks noChangeArrowheads="1"/>
          </p:cNvSpPr>
          <p:nvPr/>
        </p:nvSpPr>
        <p:spPr bwMode="auto">
          <a:xfrm>
            <a:off x="4857750" y="1649413"/>
            <a:ext cx="2174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774" name="Line 86"/>
          <p:cNvSpPr>
            <a:spLocks noChangeShapeType="1"/>
          </p:cNvSpPr>
          <p:nvPr/>
        </p:nvSpPr>
        <p:spPr bwMode="auto">
          <a:xfrm>
            <a:off x="4198938" y="1036638"/>
            <a:ext cx="4191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6775" name="Oval 87"/>
          <p:cNvSpPr>
            <a:spLocks noChangeArrowheads="1"/>
          </p:cNvSpPr>
          <p:nvPr/>
        </p:nvSpPr>
        <p:spPr bwMode="auto">
          <a:xfrm>
            <a:off x="4575175" y="1290638"/>
            <a:ext cx="217488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776" name="AutoShape 88"/>
          <p:cNvSpPr>
            <a:spLocks noChangeArrowheads="1"/>
          </p:cNvSpPr>
          <p:nvPr/>
        </p:nvSpPr>
        <p:spPr bwMode="auto">
          <a:xfrm>
            <a:off x="3162300" y="1433513"/>
            <a:ext cx="696913" cy="10620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777" name="Oval 89"/>
          <p:cNvSpPr>
            <a:spLocks noChangeArrowheads="1"/>
          </p:cNvSpPr>
          <p:nvPr/>
        </p:nvSpPr>
        <p:spPr bwMode="auto">
          <a:xfrm>
            <a:off x="3402013" y="1333500"/>
            <a:ext cx="2174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778" name="Text Box 90"/>
          <p:cNvSpPr txBox="1">
            <a:spLocks noChangeArrowheads="1"/>
          </p:cNvSpPr>
          <p:nvPr/>
        </p:nvSpPr>
        <p:spPr bwMode="auto">
          <a:xfrm>
            <a:off x="3182938" y="125253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6779" name="Text Box 91"/>
          <p:cNvSpPr txBox="1">
            <a:spLocks noChangeArrowheads="1"/>
          </p:cNvSpPr>
          <p:nvPr/>
        </p:nvSpPr>
        <p:spPr bwMode="auto">
          <a:xfrm>
            <a:off x="3621088" y="1392238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26780" name="Text Box 92"/>
          <p:cNvSpPr txBox="1">
            <a:spLocks noChangeArrowheads="1"/>
          </p:cNvSpPr>
          <p:nvPr/>
        </p:nvSpPr>
        <p:spPr bwMode="auto">
          <a:xfrm>
            <a:off x="3263900" y="1217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endParaRPr kumimoji="1"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6781" name="Text Box 93"/>
          <p:cNvSpPr txBox="1">
            <a:spLocks noChangeArrowheads="1"/>
          </p:cNvSpPr>
          <p:nvPr/>
        </p:nvSpPr>
        <p:spPr bwMode="auto">
          <a:xfrm>
            <a:off x="4692650" y="1117600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26782" name="Text Box 94"/>
          <p:cNvSpPr txBox="1">
            <a:spLocks noChangeArrowheads="1"/>
          </p:cNvSpPr>
          <p:nvPr/>
        </p:nvSpPr>
        <p:spPr bwMode="auto">
          <a:xfrm>
            <a:off x="3816350" y="73977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6783" name="Line 95"/>
          <p:cNvSpPr>
            <a:spLocks noChangeShapeType="1"/>
          </p:cNvSpPr>
          <p:nvPr/>
        </p:nvSpPr>
        <p:spPr bwMode="auto">
          <a:xfrm flipH="1">
            <a:off x="4354513" y="1460500"/>
            <a:ext cx="231775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6784" name="Line 96"/>
          <p:cNvSpPr>
            <a:spLocks noChangeShapeType="1"/>
          </p:cNvSpPr>
          <p:nvPr/>
        </p:nvSpPr>
        <p:spPr bwMode="auto">
          <a:xfrm>
            <a:off x="4743450" y="1477963"/>
            <a:ext cx="157163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6785" name="Text Box 97"/>
          <p:cNvSpPr txBox="1">
            <a:spLocks noChangeArrowheads="1"/>
          </p:cNvSpPr>
          <p:nvPr/>
        </p:nvSpPr>
        <p:spPr bwMode="auto">
          <a:xfrm>
            <a:off x="3086100" y="795338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Case *-2</a:t>
            </a:r>
          </a:p>
        </p:txBody>
      </p:sp>
      <p:sp>
        <p:nvSpPr>
          <p:cNvPr id="626786" name="AutoShape 98"/>
          <p:cNvSpPr>
            <a:spLocks noChangeArrowheads="1"/>
          </p:cNvSpPr>
          <p:nvPr/>
        </p:nvSpPr>
        <p:spPr bwMode="auto">
          <a:xfrm>
            <a:off x="4124325" y="1820863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787" name="Text Box 99"/>
          <p:cNvSpPr txBox="1">
            <a:spLocks noChangeArrowheads="1"/>
          </p:cNvSpPr>
          <p:nvPr/>
        </p:nvSpPr>
        <p:spPr bwMode="auto">
          <a:xfrm>
            <a:off x="4033838" y="1571625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26788" name="Text Box 100"/>
          <p:cNvSpPr txBox="1">
            <a:spLocks noChangeArrowheads="1"/>
          </p:cNvSpPr>
          <p:nvPr/>
        </p:nvSpPr>
        <p:spPr bwMode="auto">
          <a:xfrm>
            <a:off x="5024438" y="14906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26789" name="Oval 101"/>
          <p:cNvSpPr>
            <a:spLocks noChangeArrowheads="1"/>
          </p:cNvSpPr>
          <p:nvPr/>
        </p:nvSpPr>
        <p:spPr bwMode="auto">
          <a:xfrm>
            <a:off x="4219575" y="1701800"/>
            <a:ext cx="204788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6790" name="Rectangle 102"/>
          <p:cNvSpPr>
            <a:spLocks noChangeArrowheads="1"/>
          </p:cNvSpPr>
          <p:nvPr/>
        </p:nvSpPr>
        <p:spPr bwMode="auto">
          <a:xfrm>
            <a:off x="3257550" y="3895725"/>
            <a:ext cx="5591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ko-KR" altLang="en-US" sz="2400">
                <a:solidFill>
                  <a:srgbClr val="0000FF"/>
                </a:solidFill>
              </a:rPr>
              <a:t>최종적으로 </a:t>
            </a:r>
            <a:r>
              <a:rPr lang="en-US" altLang="ko-KR" sz="2400">
                <a:solidFill>
                  <a:srgbClr val="0000FF"/>
                </a:solidFill>
              </a:rPr>
              <a:t>5</a:t>
            </a:r>
            <a:r>
              <a:rPr lang="ko-KR" altLang="en-US" sz="2400">
                <a:solidFill>
                  <a:srgbClr val="0000FF"/>
                </a:solidFill>
              </a:rPr>
              <a:t>가지 경우로 나뉜다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Oval 2"/>
          <p:cNvSpPr>
            <a:spLocks noChangeArrowheads="1"/>
          </p:cNvSpPr>
          <p:nvPr/>
        </p:nvSpPr>
        <p:spPr bwMode="auto">
          <a:xfrm>
            <a:off x="1576388" y="4241800"/>
            <a:ext cx="220662" cy="2047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7715" name="Line 3"/>
          <p:cNvSpPr>
            <a:spLocks noChangeShapeType="1"/>
          </p:cNvSpPr>
          <p:nvPr/>
        </p:nvSpPr>
        <p:spPr bwMode="auto">
          <a:xfrm flipH="1">
            <a:off x="1130300" y="4398963"/>
            <a:ext cx="46037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7716" name="Oval 4"/>
          <p:cNvSpPr>
            <a:spLocks noChangeArrowheads="1"/>
          </p:cNvSpPr>
          <p:nvPr/>
        </p:nvSpPr>
        <p:spPr bwMode="auto">
          <a:xfrm>
            <a:off x="2179638" y="4610100"/>
            <a:ext cx="220662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7717" name="Line 5"/>
          <p:cNvSpPr>
            <a:spLocks noChangeShapeType="1"/>
          </p:cNvSpPr>
          <p:nvPr/>
        </p:nvSpPr>
        <p:spPr bwMode="auto">
          <a:xfrm>
            <a:off x="1782763" y="4397375"/>
            <a:ext cx="423862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7718" name="AutoShape 6"/>
          <p:cNvSpPr>
            <a:spLocks noChangeArrowheads="1"/>
          </p:cNvSpPr>
          <p:nvPr/>
        </p:nvSpPr>
        <p:spPr bwMode="auto">
          <a:xfrm>
            <a:off x="2365375" y="5092700"/>
            <a:ext cx="454025" cy="6953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7719" name="Text Box 7"/>
          <p:cNvSpPr txBox="1">
            <a:spLocks noChangeArrowheads="1"/>
          </p:cNvSpPr>
          <p:nvPr/>
        </p:nvSpPr>
        <p:spPr bwMode="auto">
          <a:xfrm>
            <a:off x="504825" y="4224338"/>
            <a:ext cx="81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Case 1-1</a:t>
            </a:r>
          </a:p>
        </p:txBody>
      </p:sp>
      <p:sp>
        <p:nvSpPr>
          <p:cNvPr id="627720" name="Oval 8"/>
          <p:cNvSpPr>
            <a:spLocks noChangeArrowheads="1"/>
          </p:cNvSpPr>
          <p:nvPr/>
        </p:nvSpPr>
        <p:spPr bwMode="auto">
          <a:xfrm>
            <a:off x="2471738" y="4983163"/>
            <a:ext cx="220662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7721" name="Oval 9"/>
          <p:cNvSpPr>
            <a:spLocks noChangeArrowheads="1"/>
          </p:cNvSpPr>
          <p:nvPr/>
        </p:nvSpPr>
        <p:spPr bwMode="auto">
          <a:xfrm>
            <a:off x="1933575" y="5005388"/>
            <a:ext cx="220663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7722" name="AutoShape 10"/>
          <p:cNvSpPr>
            <a:spLocks noChangeArrowheads="1"/>
          </p:cNvSpPr>
          <p:nvPr/>
        </p:nvSpPr>
        <p:spPr bwMode="auto">
          <a:xfrm>
            <a:off x="1851025" y="5119688"/>
            <a:ext cx="430213" cy="6953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7723" name="Line 11"/>
          <p:cNvSpPr>
            <a:spLocks noChangeShapeType="1"/>
          </p:cNvSpPr>
          <p:nvPr/>
        </p:nvSpPr>
        <p:spPr bwMode="auto">
          <a:xfrm flipH="1">
            <a:off x="2071688" y="4795838"/>
            <a:ext cx="1651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7724" name="Line 12"/>
          <p:cNvSpPr>
            <a:spLocks noChangeShapeType="1"/>
          </p:cNvSpPr>
          <p:nvPr/>
        </p:nvSpPr>
        <p:spPr bwMode="auto">
          <a:xfrm>
            <a:off x="2354263" y="4784725"/>
            <a:ext cx="182562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7725" name="AutoShape 13"/>
          <p:cNvSpPr>
            <a:spLocks noChangeArrowheads="1"/>
          </p:cNvSpPr>
          <p:nvPr/>
        </p:nvSpPr>
        <p:spPr bwMode="auto">
          <a:xfrm>
            <a:off x="2960688" y="4699000"/>
            <a:ext cx="260350" cy="234950"/>
          </a:xfrm>
          <a:prstGeom prst="rightArrow">
            <a:avLst>
              <a:gd name="adj1" fmla="val 50000"/>
              <a:gd name="adj2" fmla="val 277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7726" name="AutoShape 14"/>
          <p:cNvSpPr>
            <a:spLocks noChangeArrowheads="1"/>
          </p:cNvSpPr>
          <p:nvPr/>
        </p:nvSpPr>
        <p:spPr bwMode="auto">
          <a:xfrm>
            <a:off x="730250" y="4775200"/>
            <a:ext cx="706438" cy="10096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7727" name="Oval 15"/>
          <p:cNvSpPr>
            <a:spLocks noChangeArrowheads="1"/>
          </p:cNvSpPr>
          <p:nvPr/>
        </p:nvSpPr>
        <p:spPr bwMode="auto">
          <a:xfrm>
            <a:off x="973138" y="4679950"/>
            <a:ext cx="220662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7728" name="Text Box 16"/>
          <p:cNvSpPr txBox="1">
            <a:spLocks noChangeArrowheads="1"/>
          </p:cNvSpPr>
          <p:nvPr/>
        </p:nvSpPr>
        <p:spPr bwMode="auto">
          <a:xfrm>
            <a:off x="782638" y="45434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7729" name="Text Box 17"/>
          <p:cNvSpPr txBox="1">
            <a:spLocks noChangeArrowheads="1"/>
          </p:cNvSpPr>
          <p:nvPr/>
        </p:nvSpPr>
        <p:spPr bwMode="auto">
          <a:xfrm>
            <a:off x="1138238" y="4719638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27730" name="Text Box 18"/>
          <p:cNvSpPr txBox="1">
            <a:spLocks noChangeArrowheads="1"/>
          </p:cNvSpPr>
          <p:nvPr/>
        </p:nvSpPr>
        <p:spPr bwMode="auto">
          <a:xfrm>
            <a:off x="835025" y="455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endParaRPr kumimoji="1"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7731" name="Text Box 19"/>
          <p:cNvSpPr txBox="1">
            <a:spLocks noChangeArrowheads="1"/>
          </p:cNvSpPr>
          <p:nvPr/>
        </p:nvSpPr>
        <p:spPr bwMode="auto">
          <a:xfrm>
            <a:off x="2336800" y="444023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27732" name="Text Box 20"/>
          <p:cNvSpPr txBox="1">
            <a:spLocks noChangeArrowheads="1"/>
          </p:cNvSpPr>
          <p:nvPr/>
        </p:nvSpPr>
        <p:spPr bwMode="auto">
          <a:xfrm>
            <a:off x="1397000" y="41100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7733" name="Text Box 21"/>
          <p:cNvSpPr txBox="1">
            <a:spLocks noChangeArrowheads="1"/>
          </p:cNvSpPr>
          <p:nvPr/>
        </p:nvSpPr>
        <p:spPr bwMode="auto">
          <a:xfrm>
            <a:off x="1763713" y="4867275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27734" name="Text Box 22"/>
          <p:cNvSpPr txBox="1">
            <a:spLocks noChangeArrowheads="1"/>
          </p:cNvSpPr>
          <p:nvPr/>
        </p:nvSpPr>
        <p:spPr bwMode="auto">
          <a:xfrm>
            <a:off x="2652713" y="48244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27735" name="Oval 23"/>
          <p:cNvSpPr>
            <a:spLocks noChangeArrowheads="1"/>
          </p:cNvSpPr>
          <p:nvPr/>
        </p:nvSpPr>
        <p:spPr bwMode="auto">
          <a:xfrm>
            <a:off x="4149725" y="4275138"/>
            <a:ext cx="220663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7736" name="Line 24"/>
          <p:cNvSpPr>
            <a:spLocks noChangeShapeType="1"/>
          </p:cNvSpPr>
          <p:nvPr/>
        </p:nvSpPr>
        <p:spPr bwMode="auto">
          <a:xfrm flipH="1">
            <a:off x="3703638" y="4432300"/>
            <a:ext cx="46037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7737" name="Oval 25"/>
          <p:cNvSpPr>
            <a:spLocks noChangeArrowheads="1"/>
          </p:cNvSpPr>
          <p:nvPr/>
        </p:nvSpPr>
        <p:spPr bwMode="auto">
          <a:xfrm>
            <a:off x="4752975" y="4641850"/>
            <a:ext cx="220663" cy="2032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7738" name="Line 26"/>
          <p:cNvSpPr>
            <a:spLocks noChangeShapeType="1"/>
          </p:cNvSpPr>
          <p:nvPr/>
        </p:nvSpPr>
        <p:spPr bwMode="auto">
          <a:xfrm>
            <a:off x="4356100" y="4429125"/>
            <a:ext cx="423863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7739" name="AutoShape 27"/>
          <p:cNvSpPr>
            <a:spLocks noChangeArrowheads="1"/>
          </p:cNvSpPr>
          <p:nvPr/>
        </p:nvSpPr>
        <p:spPr bwMode="auto">
          <a:xfrm>
            <a:off x="4938713" y="5126038"/>
            <a:ext cx="454025" cy="6953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7740" name="Oval 28"/>
          <p:cNvSpPr>
            <a:spLocks noChangeArrowheads="1"/>
          </p:cNvSpPr>
          <p:nvPr/>
        </p:nvSpPr>
        <p:spPr bwMode="auto">
          <a:xfrm>
            <a:off x="5045075" y="5016500"/>
            <a:ext cx="220663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7741" name="Oval 29"/>
          <p:cNvSpPr>
            <a:spLocks noChangeArrowheads="1"/>
          </p:cNvSpPr>
          <p:nvPr/>
        </p:nvSpPr>
        <p:spPr bwMode="auto">
          <a:xfrm>
            <a:off x="4506913" y="5037138"/>
            <a:ext cx="220662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7742" name="AutoShape 30"/>
          <p:cNvSpPr>
            <a:spLocks noChangeArrowheads="1"/>
          </p:cNvSpPr>
          <p:nvPr/>
        </p:nvSpPr>
        <p:spPr bwMode="auto">
          <a:xfrm>
            <a:off x="4424363" y="5151438"/>
            <a:ext cx="430212" cy="6953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7743" name="Line 31"/>
          <p:cNvSpPr>
            <a:spLocks noChangeShapeType="1"/>
          </p:cNvSpPr>
          <p:nvPr/>
        </p:nvSpPr>
        <p:spPr bwMode="auto">
          <a:xfrm flipH="1">
            <a:off x="4645025" y="4829175"/>
            <a:ext cx="16510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7744" name="Line 32"/>
          <p:cNvSpPr>
            <a:spLocks noChangeShapeType="1"/>
          </p:cNvSpPr>
          <p:nvPr/>
        </p:nvSpPr>
        <p:spPr bwMode="auto">
          <a:xfrm>
            <a:off x="4927600" y="4818063"/>
            <a:ext cx="1825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7745" name="AutoShape 33"/>
          <p:cNvSpPr>
            <a:spLocks noChangeArrowheads="1"/>
          </p:cNvSpPr>
          <p:nvPr/>
        </p:nvSpPr>
        <p:spPr bwMode="auto">
          <a:xfrm>
            <a:off x="3303588" y="4808538"/>
            <a:ext cx="706437" cy="10080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7746" name="Oval 34"/>
          <p:cNvSpPr>
            <a:spLocks noChangeArrowheads="1"/>
          </p:cNvSpPr>
          <p:nvPr/>
        </p:nvSpPr>
        <p:spPr bwMode="auto">
          <a:xfrm>
            <a:off x="3546475" y="4711700"/>
            <a:ext cx="220663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7747" name="Text Box 35"/>
          <p:cNvSpPr txBox="1">
            <a:spLocks noChangeArrowheads="1"/>
          </p:cNvSpPr>
          <p:nvPr/>
        </p:nvSpPr>
        <p:spPr bwMode="auto">
          <a:xfrm>
            <a:off x="3394075" y="45180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7748" name="Text Box 36"/>
          <p:cNvSpPr txBox="1">
            <a:spLocks noChangeArrowheads="1"/>
          </p:cNvSpPr>
          <p:nvPr/>
        </p:nvSpPr>
        <p:spPr bwMode="auto">
          <a:xfrm>
            <a:off x="3406775" y="45894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endParaRPr kumimoji="1"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7749" name="Text Box 37"/>
          <p:cNvSpPr txBox="1">
            <a:spLocks noChangeArrowheads="1"/>
          </p:cNvSpPr>
          <p:nvPr/>
        </p:nvSpPr>
        <p:spPr bwMode="auto">
          <a:xfrm>
            <a:off x="4908550" y="447357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27750" name="Text Box 38"/>
          <p:cNvSpPr txBox="1">
            <a:spLocks noChangeArrowheads="1"/>
          </p:cNvSpPr>
          <p:nvPr/>
        </p:nvSpPr>
        <p:spPr bwMode="auto">
          <a:xfrm>
            <a:off x="3979863" y="4114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7751" name="Text Box 39"/>
          <p:cNvSpPr txBox="1">
            <a:spLocks noChangeArrowheads="1"/>
          </p:cNvSpPr>
          <p:nvPr/>
        </p:nvSpPr>
        <p:spPr bwMode="auto">
          <a:xfrm>
            <a:off x="4337050" y="4889500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27752" name="Text Box 40"/>
          <p:cNvSpPr txBox="1">
            <a:spLocks noChangeArrowheads="1"/>
          </p:cNvSpPr>
          <p:nvPr/>
        </p:nvSpPr>
        <p:spPr bwMode="auto">
          <a:xfrm>
            <a:off x="5224463" y="48577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27839" name="Rectangle 127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/>
              <a:t>각 경우에 따른 처리 </a:t>
            </a:r>
          </a:p>
        </p:txBody>
      </p:sp>
      <p:sp>
        <p:nvSpPr>
          <p:cNvPr id="627840" name="Text Box 128"/>
          <p:cNvSpPr txBox="1">
            <a:spLocks noChangeArrowheads="1"/>
          </p:cNvSpPr>
          <p:nvPr/>
        </p:nvSpPr>
        <p:spPr bwMode="auto">
          <a:xfrm>
            <a:off x="5822950" y="4784725"/>
            <a:ext cx="153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400">
                <a:ea typeface="굴림" panose="020B0600000101010101" pitchFamily="50" charset="-127"/>
              </a:rPr>
              <a:t> </a:t>
            </a: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삭제 완료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!</a:t>
            </a:r>
            <a:endParaRPr lang="en-US" altLang="ko-KR" sz="140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913" name="Group 41"/>
          <p:cNvGrpSpPr>
            <a:grpSpLocks/>
          </p:cNvGrpSpPr>
          <p:nvPr/>
        </p:nvGrpSpPr>
        <p:grpSpPr bwMode="auto">
          <a:xfrm>
            <a:off x="425450" y="4040188"/>
            <a:ext cx="5346700" cy="2068512"/>
            <a:chOff x="346" y="1267"/>
            <a:chExt cx="3368" cy="1303"/>
          </a:xfrm>
        </p:grpSpPr>
        <p:sp>
          <p:nvSpPr>
            <p:cNvPr id="719914" name="Oval 42"/>
            <p:cNvSpPr>
              <a:spLocks noChangeArrowheads="1"/>
            </p:cNvSpPr>
            <p:nvPr/>
          </p:nvSpPr>
          <p:spPr bwMode="auto">
            <a:xfrm>
              <a:off x="1003" y="1403"/>
              <a:ext cx="139" cy="12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9915" name="Line 43"/>
            <p:cNvSpPr>
              <a:spLocks noChangeShapeType="1"/>
            </p:cNvSpPr>
            <p:nvPr/>
          </p:nvSpPr>
          <p:spPr bwMode="auto">
            <a:xfrm flipH="1">
              <a:off x="722" y="1502"/>
              <a:ext cx="289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916" name="Oval 44"/>
            <p:cNvSpPr>
              <a:spLocks noChangeArrowheads="1"/>
            </p:cNvSpPr>
            <p:nvPr/>
          </p:nvSpPr>
          <p:spPr bwMode="auto">
            <a:xfrm>
              <a:off x="1382" y="1634"/>
              <a:ext cx="140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9917" name="Line 45"/>
            <p:cNvSpPr>
              <a:spLocks noChangeShapeType="1"/>
            </p:cNvSpPr>
            <p:nvPr/>
          </p:nvSpPr>
          <p:spPr bwMode="auto">
            <a:xfrm>
              <a:off x="1133" y="1501"/>
              <a:ext cx="267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918" name="AutoShape 46"/>
            <p:cNvSpPr>
              <a:spLocks noChangeArrowheads="1"/>
            </p:cNvSpPr>
            <p:nvPr/>
          </p:nvSpPr>
          <p:spPr bwMode="auto">
            <a:xfrm>
              <a:off x="1500" y="1939"/>
              <a:ext cx="286" cy="4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919" name="Text Box 47"/>
            <p:cNvSpPr txBox="1">
              <a:spLocks noChangeArrowheads="1"/>
            </p:cNvSpPr>
            <p:nvPr/>
          </p:nvSpPr>
          <p:spPr bwMode="auto">
            <a:xfrm>
              <a:off x="346" y="1392"/>
              <a:ext cx="5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Case *-3</a:t>
              </a:r>
            </a:p>
          </p:txBody>
        </p:sp>
        <p:sp>
          <p:nvSpPr>
            <p:cNvPr id="719920" name="Oval 48"/>
            <p:cNvSpPr>
              <a:spLocks noChangeArrowheads="1"/>
            </p:cNvSpPr>
            <p:nvPr/>
          </p:nvSpPr>
          <p:spPr bwMode="auto">
            <a:xfrm>
              <a:off x="1567" y="1870"/>
              <a:ext cx="139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9921" name="Oval 49"/>
            <p:cNvSpPr>
              <a:spLocks noChangeArrowheads="1"/>
            </p:cNvSpPr>
            <p:nvPr/>
          </p:nvSpPr>
          <p:spPr bwMode="auto">
            <a:xfrm>
              <a:off x="1228" y="1883"/>
              <a:ext cx="139" cy="12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9922" name="Line 50"/>
            <p:cNvSpPr>
              <a:spLocks noChangeShapeType="1"/>
            </p:cNvSpPr>
            <p:nvPr/>
          </p:nvSpPr>
          <p:spPr bwMode="auto">
            <a:xfrm flipH="1">
              <a:off x="1314" y="1752"/>
              <a:ext cx="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923" name="Line 51"/>
            <p:cNvSpPr>
              <a:spLocks noChangeShapeType="1"/>
            </p:cNvSpPr>
            <p:nvPr/>
          </p:nvSpPr>
          <p:spPr bwMode="auto">
            <a:xfrm>
              <a:off x="1493" y="1745"/>
              <a:ext cx="11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924" name="AutoShape 52"/>
            <p:cNvSpPr>
              <a:spLocks noChangeArrowheads="1"/>
            </p:cNvSpPr>
            <p:nvPr/>
          </p:nvSpPr>
          <p:spPr bwMode="auto">
            <a:xfrm>
              <a:off x="469" y="1739"/>
              <a:ext cx="446" cy="6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925" name="Oval 53"/>
            <p:cNvSpPr>
              <a:spLocks noChangeArrowheads="1"/>
            </p:cNvSpPr>
            <p:nvPr/>
          </p:nvSpPr>
          <p:spPr bwMode="auto">
            <a:xfrm>
              <a:off x="623" y="1679"/>
              <a:ext cx="139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9926" name="Text Box 54"/>
            <p:cNvSpPr txBox="1">
              <a:spLocks noChangeArrowheads="1"/>
            </p:cNvSpPr>
            <p:nvPr/>
          </p:nvSpPr>
          <p:spPr bwMode="auto">
            <a:xfrm>
              <a:off x="520" y="156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719927" name="Text Box 55"/>
            <p:cNvSpPr txBox="1">
              <a:spLocks noChangeArrowheads="1"/>
            </p:cNvSpPr>
            <p:nvPr/>
          </p:nvSpPr>
          <p:spPr bwMode="auto">
            <a:xfrm>
              <a:off x="733" y="1711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719928" name="Text Box 56"/>
            <p:cNvSpPr txBox="1">
              <a:spLocks noChangeArrowheads="1"/>
            </p:cNvSpPr>
            <p:nvPr/>
          </p:nvSpPr>
          <p:spPr bwMode="auto">
            <a:xfrm>
              <a:off x="1493" y="158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719929" name="Text Box 57"/>
            <p:cNvSpPr txBox="1">
              <a:spLocks noChangeArrowheads="1"/>
            </p:cNvSpPr>
            <p:nvPr/>
          </p:nvSpPr>
          <p:spPr bwMode="auto">
            <a:xfrm>
              <a:off x="878" y="133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719930" name="Text Box 58"/>
            <p:cNvSpPr txBox="1">
              <a:spLocks noChangeArrowheads="1"/>
            </p:cNvSpPr>
            <p:nvPr/>
          </p:nvSpPr>
          <p:spPr bwMode="auto">
            <a:xfrm>
              <a:off x="1121" y="178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719931" name="Text Box 59"/>
            <p:cNvSpPr txBox="1">
              <a:spLocks noChangeArrowheads="1"/>
            </p:cNvSpPr>
            <p:nvPr/>
          </p:nvSpPr>
          <p:spPr bwMode="auto">
            <a:xfrm>
              <a:off x="1680" y="177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719932" name="AutoShape 60"/>
            <p:cNvSpPr>
              <a:spLocks noChangeArrowheads="1"/>
            </p:cNvSpPr>
            <p:nvPr/>
          </p:nvSpPr>
          <p:spPr bwMode="auto">
            <a:xfrm>
              <a:off x="2826" y="1854"/>
              <a:ext cx="216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719933" name="Oval 61"/>
            <p:cNvSpPr>
              <a:spLocks noChangeArrowheads="1"/>
            </p:cNvSpPr>
            <p:nvPr/>
          </p:nvSpPr>
          <p:spPr bwMode="auto">
            <a:xfrm>
              <a:off x="2705" y="1363"/>
              <a:ext cx="139" cy="1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9934" name="Line 62"/>
            <p:cNvSpPr>
              <a:spLocks noChangeShapeType="1"/>
            </p:cNvSpPr>
            <p:nvPr/>
          </p:nvSpPr>
          <p:spPr bwMode="auto">
            <a:xfrm flipH="1">
              <a:off x="2424" y="1462"/>
              <a:ext cx="29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935" name="Oval 63"/>
            <p:cNvSpPr>
              <a:spLocks noChangeArrowheads="1"/>
            </p:cNvSpPr>
            <p:nvPr/>
          </p:nvSpPr>
          <p:spPr bwMode="auto">
            <a:xfrm>
              <a:off x="3256" y="1827"/>
              <a:ext cx="139" cy="12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9936" name="Line 64"/>
            <p:cNvSpPr>
              <a:spLocks noChangeShapeType="1"/>
            </p:cNvSpPr>
            <p:nvPr/>
          </p:nvSpPr>
          <p:spPr bwMode="auto">
            <a:xfrm>
              <a:off x="2835" y="1460"/>
              <a:ext cx="267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937" name="AutoShape 65"/>
            <p:cNvSpPr>
              <a:spLocks noChangeArrowheads="1"/>
            </p:cNvSpPr>
            <p:nvPr/>
          </p:nvSpPr>
          <p:spPr bwMode="auto">
            <a:xfrm>
              <a:off x="3373" y="2132"/>
              <a:ext cx="286" cy="4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938" name="Oval 66"/>
            <p:cNvSpPr>
              <a:spLocks noChangeArrowheads="1"/>
            </p:cNvSpPr>
            <p:nvPr/>
          </p:nvSpPr>
          <p:spPr bwMode="auto">
            <a:xfrm>
              <a:off x="3440" y="2063"/>
              <a:ext cx="139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9939" name="Oval 67"/>
            <p:cNvSpPr>
              <a:spLocks noChangeArrowheads="1"/>
            </p:cNvSpPr>
            <p:nvPr/>
          </p:nvSpPr>
          <p:spPr bwMode="auto">
            <a:xfrm>
              <a:off x="3075" y="1613"/>
              <a:ext cx="139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9940" name="Line 68"/>
            <p:cNvSpPr>
              <a:spLocks noChangeShapeType="1"/>
            </p:cNvSpPr>
            <p:nvPr/>
          </p:nvSpPr>
          <p:spPr bwMode="auto">
            <a:xfrm flipH="1">
              <a:off x="3188" y="1945"/>
              <a:ext cx="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941" name="Line 69"/>
            <p:cNvSpPr>
              <a:spLocks noChangeShapeType="1"/>
            </p:cNvSpPr>
            <p:nvPr/>
          </p:nvSpPr>
          <p:spPr bwMode="auto">
            <a:xfrm>
              <a:off x="3366" y="1938"/>
              <a:ext cx="11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942" name="AutoShape 70"/>
            <p:cNvSpPr>
              <a:spLocks noChangeArrowheads="1"/>
            </p:cNvSpPr>
            <p:nvPr/>
          </p:nvSpPr>
          <p:spPr bwMode="auto">
            <a:xfrm>
              <a:off x="2172" y="1699"/>
              <a:ext cx="445" cy="63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943" name="Oval 71"/>
            <p:cNvSpPr>
              <a:spLocks noChangeArrowheads="1"/>
            </p:cNvSpPr>
            <p:nvPr/>
          </p:nvSpPr>
          <p:spPr bwMode="auto">
            <a:xfrm>
              <a:off x="2325" y="1638"/>
              <a:ext cx="140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19944" name="Text Box 72"/>
            <p:cNvSpPr txBox="1">
              <a:spLocks noChangeArrowheads="1"/>
            </p:cNvSpPr>
            <p:nvPr/>
          </p:nvSpPr>
          <p:spPr bwMode="auto">
            <a:xfrm>
              <a:off x="2205" y="1564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719945" name="Text Box 73"/>
            <p:cNvSpPr txBox="1">
              <a:spLocks noChangeArrowheads="1"/>
            </p:cNvSpPr>
            <p:nvPr/>
          </p:nvSpPr>
          <p:spPr bwMode="auto">
            <a:xfrm>
              <a:off x="2441" y="1670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719946" name="Text Box 74"/>
            <p:cNvSpPr txBox="1">
              <a:spLocks noChangeArrowheads="1"/>
            </p:cNvSpPr>
            <p:nvPr/>
          </p:nvSpPr>
          <p:spPr bwMode="auto">
            <a:xfrm>
              <a:off x="3366" y="173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719947" name="Text Box 75"/>
            <p:cNvSpPr txBox="1">
              <a:spLocks noChangeArrowheads="1"/>
            </p:cNvSpPr>
            <p:nvPr/>
          </p:nvSpPr>
          <p:spPr bwMode="auto">
            <a:xfrm>
              <a:off x="2586" y="126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719948" name="Text Box 76"/>
            <p:cNvSpPr txBox="1">
              <a:spLocks noChangeArrowheads="1"/>
            </p:cNvSpPr>
            <p:nvPr/>
          </p:nvSpPr>
          <p:spPr bwMode="auto">
            <a:xfrm>
              <a:off x="3118" y="1464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719949" name="Text Box 77"/>
            <p:cNvSpPr txBox="1">
              <a:spLocks noChangeArrowheads="1"/>
            </p:cNvSpPr>
            <p:nvPr/>
          </p:nvSpPr>
          <p:spPr bwMode="auto">
            <a:xfrm>
              <a:off x="3554" y="196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719950" name="AutoShape 78"/>
            <p:cNvSpPr>
              <a:spLocks noChangeArrowheads="1"/>
            </p:cNvSpPr>
            <p:nvPr/>
          </p:nvSpPr>
          <p:spPr bwMode="auto">
            <a:xfrm>
              <a:off x="1886" y="1652"/>
              <a:ext cx="163" cy="147"/>
            </a:xfrm>
            <a:prstGeom prst="rightArrow">
              <a:avLst>
                <a:gd name="adj1" fmla="val 50000"/>
                <a:gd name="adj2" fmla="val 277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9951" name="AutoShape 79"/>
            <p:cNvSpPr>
              <a:spLocks noChangeArrowheads="1"/>
            </p:cNvSpPr>
            <p:nvPr/>
          </p:nvSpPr>
          <p:spPr bwMode="auto">
            <a:xfrm>
              <a:off x="3074" y="2086"/>
              <a:ext cx="215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719952" name="Line 80"/>
            <p:cNvSpPr>
              <a:spLocks noChangeShapeType="1"/>
            </p:cNvSpPr>
            <p:nvPr/>
          </p:nvSpPr>
          <p:spPr bwMode="auto">
            <a:xfrm flipH="1">
              <a:off x="2934" y="1714"/>
              <a:ext cx="14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953" name="AutoShape 81"/>
            <p:cNvSpPr>
              <a:spLocks noChangeArrowheads="1"/>
            </p:cNvSpPr>
            <p:nvPr/>
          </p:nvSpPr>
          <p:spPr bwMode="auto">
            <a:xfrm>
              <a:off x="1003" y="2144"/>
              <a:ext cx="215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719954" name="AutoShape 82"/>
            <p:cNvSpPr>
              <a:spLocks noChangeArrowheads="1"/>
            </p:cNvSpPr>
            <p:nvPr/>
          </p:nvSpPr>
          <p:spPr bwMode="auto">
            <a:xfrm>
              <a:off x="1265" y="2139"/>
              <a:ext cx="215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719955" name="Line 83"/>
            <p:cNvSpPr>
              <a:spLocks noChangeShapeType="1"/>
            </p:cNvSpPr>
            <p:nvPr/>
          </p:nvSpPr>
          <p:spPr bwMode="auto">
            <a:xfrm flipH="1">
              <a:off x="1110" y="2004"/>
              <a:ext cx="14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956" name="Line 84"/>
            <p:cNvSpPr>
              <a:spLocks noChangeShapeType="1"/>
            </p:cNvSpPr>
            <p:nvPr/>
          </p:nvSpPr>
          <p:spPr bwMode="auto">
            <a:xfrm>
              <a:off x="1288" y="2015"/>
              <a:ext cx="82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957" name="Line 85"/>
            <p:cNvSpPr>
              <a:spLocks noChangeShapeType="1"/>
            </p:cNvSpPr>
            <p:nvPr/>
          </p:nvSpPr>
          <p:spPr bwMode="auto">
            <a:xfrm>
              <a:off x="3183" y="1725"/>
              <a:ext cx="10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958" name="Text Box 86"/>
            <p:cNvSpPr txBox="1">
              <a:spLocks noChangeArrowheads="1"/>
            </p:cNvSpPr>
            <p:nvPr/>
          </p:nvSpPr>
          <p:spPr bwMode="auto">
            <a:xfrm>
              <a:off x="1787" y="1381"/>
              <a:ext cx="5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b="1">
                  <a:latin typeface="Times New Roman" panose="02020603050405020304" pitchFamily="18" charset="0"/>
                  <a:ea typeface="굴림" panose="020B0600000101010101" pitchFamily="50" charset="-127"/>
                </a:rPr>
                <a:t>Case *-2</a:t>
              </a:r>
              <a:r>
                <a:rPr kumimoji="1" lang="ko-KR" altLang="en-US" sz="1200" b="1">
                  <a:latin typeface="Times New Roman" panose="02020603050405020304" pitchFamily="18" charset="0"/>
                  <a:ea typeface="굴림" panose="020B0600000101010101" pitchFamily="50" charset="-127"/>
                </a:rPr>
                <a:t>로</a:t>
              </a:r>
            </a:p>
          </p:txBody>
        </p:sp>
      </p:grpSp>
      <p:grpSp>
        <p:nvGrpSpPr>
          <p:cNvPr id="720037" name="Group 165"/>
          <p:cNvGrpSpPr>
            <a:grpSpLocks/>
          </p:cNvGrpSpPr>
          <p:nvPr/>
        </p:nvGrpSpPr>
        <p:grpSpPr bwMode="auto">
          <a:xfrm>
            <a:off x="403225" y="1490663"/>
            <a:ext cx="5013325" cy="2195512"/>
            <a:chOff x="400" y="2489"/>
            <a:chExt cx="3158" cy="1383"/>
          </a:xfrm>
        </p:grpSpPr>
        <p:sp>
          <p:nvSpPr>
            <p:cNvPr id="720038" name="AutoShape 166"/>
            <p:cNvSpPr>
              <a:spLocks noChangeArrowheads="1"/>
            </p:cNvSpPr>
            <p:nvPr/>
          </p:nvSpPr>
          <p:spPr bwMode="auto">
            <a:xfrm>
              <a:off x="1196" y="3135"/>
              <a:ext cx="281" cy="32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720039" name="Oval 167"/>
            <p:cNvSpPr>
              <a:spLocks noChangeArrowheads="1"/>
            </p:cNvSpPr>
            <p:nvPr/>
          </p:nvSpPr>
          <p:spPr bwMode="auto">
            <a:xfrm>
              <a:off x="1112" y="2629"/>
              <a:ext cx="139" cy="1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20040" name="Line 168"/>
            <p:cNvSpPr>
              <a:spLocks noChangeShapeType="1"/>
            </p:cNvSpPr>
            <p:nvPr/>
          </p:nvSpPr>
          <p:spPr bwMode="auto">
            <a:xfrm flipH="1">
              <a:off x="832" y="2729"/>
              <a:ext cx="289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041" name="Oval 169"/>
            <p:cNvSpPr>
              <a:spLocks noChangeArrowheads="1"/>
            </p:cNvSpPr>
            <p:nvPr/>
          </p:nvSpPr>
          <p:spPr bwMode="auto">
            <a:xfrm>
              <a:off x="1661" y="3100"/>
              <a:ext cx="139" cy="13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20042" name="Line 170"/>
            <p:cNvSpPr>
              <a:spLocks noChangeShapeType="1"/>
            </p:cNvSpPr>
            <p:nvPr/>
          </p:nvSpPr>
          <p:spPr bwMode="auto">
            <a:xfrm>
              <a:off x="1242" y="2728"/>
              <a:ext cx="26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043" name="Oval 171"/>
            <p:cNvSpPr>
              <a:spLocks noChangeArrowheads="1"/>
            </p:cNvSpPr>
            <p:nvPr/>
          </p:nvSpPr>
          <p:spPr bwMode="auto">
            <a:xfrm>
              <a:off x="1481" y="2883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20044" name="Line 172"/>
            <p:cNvSpPr>
              <a:spLocks noChangeShapeType="1"/>
            </p:cNvSpPr>
            <p:nvPr/>
          </p:nvSpPr>
          <p:spPr bwMode="auto">
            <a:xfrm flipH="1">
              <a:off x="1593" y="3220"/>
              <a:ext cx="104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045" name="Line 173"/>
            <p:cNvSpPr>
              <a:spLocks noChangeShapeType="1"/>
            </p:cNvSpPr>
            <p:nvPr/>
          </p:nvSpPr>
          <p:spPr bwMode="auto">
            <a:xfrm>
              <a:off x="1771" y="3213"/>
              <a:ext cx="115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046" name="AutoShape 174"/>
            <p:cNvSpPr>
              <a:spLocks noChangeArrowheads="1"/>
            </p:cNvSpPr>
            <p:nvPr/>
          </p:nvSpPr>
          <p:spPr bwMode="auto">
            <a:xfrm>
              <a:off x="580" y="2970"/>
              <a:ext cx="444" cy="64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047" name="Oval 175"/>
            <p:cNvSpPr>
              <a:spLocks noChangeArrowheads="1"/>
            </p:cNvSpPr>
            <p:nvPr/>
          </p:nvSpPr>
          <p:spPr bwMode="auto">
            <a:xfrm>
              <a:off x="733" y="2908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20048" name="Text Box 176"/>
            <p:cNvSpPr txBox="1">
              <a:spLocks noChangeArrowheads="1"/>
            </p:cNvSpPr>
            <p:nvPr/>
          </p:nvSpPr>
          <p:spPr bwMode="auto">
            <a:xfrm>
              <a:off x="631" y="2777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720049" name="Text Box 177"/>
            <p:cNvSpPr txBox="1">
              <a:spLocks noChangeArrowheads="1"/>
            </p:cNvSpPr>
            <p:nvPr/>
          </p:nvSpPr>
          <p:spPr bwMode="auto">
            <a:xfrm>
              <a:off x="843" y="2945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-1</a:t>
              </a:r>
            </a:p>
          </p:txBody>
        </p:sp>
        <p:sp>
          <p:nvSpPr>
            <p:cNvPr id="720050" name="Text Box 178"/>
            <p:cNvSpPr txBox="1">
              <a:spLocks noChangeArrowheads="1"/>
            </p:cNvSpPr>
            <p:nvPr/>
          </p:nvSpPr>
          <p:spPr bwMode="auto">
            <a:xfrm>
              <a:off x="1548" y="274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720051" name="Text Box 179"/>
            <p:cNvSpPr txBox="1">
              <a:spLocks noChangeArrowheads="1"/>
            </p:cNvSpPr>
            <p:nvPr/>
          </p:nvSpPr>
          <p:spPr bwMode="auto">
            <a:xfrm>
              <a:off x="1011" y="253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720052" name="AutoShape 180"/>
            <p:cNvSpPr>
              <a:spLocks noChangeArrowheads="1"/>
            </p:cNvSpPr>
            <p:nvPr/>
          </p:nvSpPr>
          <p:spPr bwMode="auto">
            <a:xfrm>
              <a:off x="1480" y="3363"/>
              <a:ext cx="215" cy="24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720053" name="Line 181"/>
            <p:cNvSpPr>
              <a:spLocks noChangeShapeType="1"/>
            </p:cNvSpPr>
            <p:nvPr/>
          </p:nvSpPr>
          <p:spPr bwMode="auto">
            <a:xfrm flipH="1">
              <a:off x="1340" y="2986"/>
              <a:ext cx="148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054" name="Line 182"/>
            <p:cNvSpPr>
              <a:spLocks noChangeShapeType="1"/>
            </p:cNvSpPr>
            <p:nvPr/>
          </p:nvSpPr>
          <p:spPr bwMode="auto">
            <a:xfrm>
              <a:off x="1588" y="2996"/>
              <a:ext cx="100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055" name="AutoShape 183"/>
            <p:cNvSpPr>
              <a:spLocks noChangeArrowheads="1"/>
            </p:cNvSpPr>
            <p:nvPr/>
          </p:nvSpPr>
          <p:spPr bwMode="auto">
            <a:xfrm>
              <a:off x="1778" y="3355"/>
              <a:ext cx="215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720056" name="Text Box 184"/>
            <p:cNvSpPr txBox="1">
              <a:spLocks noChangeArrowheads="1"/>
            </p:cNvSpPr>
            <p:nvPr/>
          </p:nvSpPr>
          <p:spPr bwMode="auto">
            <a:xfrm>
              <a:off x="400" y="2628"/>
              <a:ext cx="5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50" charset="-127"/>
                </a:rPr>
                <a:t>Case *-2</a:t>
              </a:r>
            </a:p>
          </p:txBody>
        </p:sp>
        <p:sp>
          <p:nvSpPr>
            <p:cNvPr id="720057" name="AutoShape 185"/>
            <p:cNvSpPr>
              <a:spLocks noChangeArrowheads="1"/>
            </p:cNvSpPr>
            <p:nvPr/>
          </p:nvSpPr>
          <p:spPr bwMode="auto">
            <a:xfrm>
              <a:off x="2776" y="3188"/>
              <a:ext cx="281" cy="3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720058" name="Oval 186"/>
            <p:cNvSpPr>
              <a:spLocks noChangeArrowheads="1"/>
            </p:cNvSpPr>
            <p:nvPr/>
          </p:nvSpPr>
          <p:spPr bwMode="auto">
            <a:xfrm>
              <a:off x="2640" y="2887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20059" name="Line 187"/>
            <p:cNvSpPr>
              <a:spLocks noChangeShapeType="1"/>
            </p:cNvSpPr>
            <p:nvPr/>
          </p:nvSpPr>
          <p:spPr bwMode="auto">
            <a:xfrm flipH="1">
              <a:off x="2360" y="2987"/>
              <a:ext cx="288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060" name="Oval 188"/>
            <p:cNvSpPr>
              <a:spLocks noChangeArrowheads="1"/>
            </p:cNvSpPr>
            <p:nvPr/>
          </p:nvSpPr>
          <p:spPr bwMode="auto">
            <a:xfrm>
              <a:off x="3226" y="2884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20061" name="Line 189"/>
            <p:cNvSpPr>
              <a:spLocks noChangeShapeType="1"/>
            </p:cNvSpPr>
            <p:nvPr/>
          </p:nvSpPr>
          <p:spPr bwMode="auto">
            <a:xfrm>
              <a:off x="2995" y="2712"/>
              <a:ext cx="267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062" name="Oval 190"/>
            <p:cNvSpPr>
              <a:spLocks noChangeArrowheads="1"/>
            </p:cNvSpPr>
            <p:nvPr/>
          </p:nvSpPr>
          <p:spPr bwMode="auto">
            <a:xfrm>
              <a:off x="2857" y="2623"/>
              <a:ext cx="139" cy="1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20063" name="Line 191"/>
            <p:cNvSpPr>
              <a:spLocks noChangeShapeType="1"/>
            </p:cNvSpPr>
            <p:nvPr/>
          </p:nvSpPr>
          <p:spPr bwMode="auto">
            <a:xfrm flipH="1">
              <a:off x="3158" y="3004"/>
              <a:ext cx="10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064" name="Line 192"/>
            <p:cNvSpPr>
              <a:spLocks noChangeShapeType="1"/>
            </p:cNvSpPr>
            <p:nvPr/>
          </p:nvSpPr>
          <p:spPr bwMode="auto">
            <a:xfrm>
              <a:off x="3336" y="2996"/>
              <a:ext cx="115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065" name="AutoShape 193"/>
            <p:cNvSpPr>
              <a:spLocks noChangeArrowheads="1"/>
            </p:cNvSpPr>
            <p:nvPr/>
          </p:nvSpPr>
          <p:spPr bwMode="auto">
            <a:xfrm>
              <a:off x="2108" y="3227"/>
              <a:ext cx="444" cy="64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066" name="Oval 194"/>
            <p:cNvSpPr>
              <a:spLocks noChangeArrowheads="1"/>
            </p:cNvSpPr>
            <p:nvPr/>
          </p:nvSpPr>
          <p:spPr bwMode="auto">
            <a:xfrm>
              <a:off x="2261" y="3166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sz="10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720067" name="Text Box 195"/>
            <p:cNvSpPr txBox="1">
              <a:spLocks noChangeArrowheads="1"/>
            </p:cNvSpPr>
            <p:nvPr/>
          </p:nvSpPr>
          <p:spPr bwMode="auto">
            <a:xfrm>
              <a:off x="2182" y="302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720068" name="Text Box 196"/>
            <p:cNvSpPr txBox="1">
              <a:spLocks noChangeArrowheads="1"/>
            </p:cNvSpPr>
            <p:nvPr/>
          </p:nvSpPr>
          <p:spPr bwMode="auto">
            <a:xfrm>
              <a:off x="2924" y="248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720069" name="Text Box 197"/>
            <p:cNvSpPr txBox="1">
              <a:spLocks noChangeArrowheads="1"/>
            </p:cNvSpPr>
            <p:nvPr/>
          </p:nvSpPr>
          <p:spPr bwMode="auto">
            <a:xfrm>
              <a:off x="2533" y="278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200" i="1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720070" name="AutoShape 198"/>
            <p:cNvSpPr>
              <a:spLocks noChangeArrowheads="1"/>
            </p:cNvSpPr>
            <p:nvPr/>
          </p:nvSpPr>
          <p:spPr bwMode="auto">
            <a:xfrm>
              <a:off x="3045" y="3147"/>
              <a:ext cx="214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720071" name="AutoShape 199"/>
            <p:cNvSpPr>
              <a:spLocks noChangeArrowheads="1"/>
            </p:cNvSpPr>
            <p:nvPr/>
          </p:nvSpPr>
          <p:spPr bwMode="auto">
            <a:xfrm>
              <a:off x="3343" y="3139"/>
              <a:ext cx="215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720072" name="Line 200"/>
            <p:cNvSpPr>
              <a:spLocks noChangeShapeType="1"/>
            </p:cNvSpPr>
            <p:nvPr/>
          </p:nvSpPr>
          <p:spPr bwMode="auto">
            <a:xfrm flipH="1">
              <a:off x="2747" y="2745"/>
              <a:ext cx="14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073" name="Line 201"/>
            <p:cNvSpPr>
              <a:spLocks noChangeShapeType="1"/>
            </p:cNvSpPr>
            <p:nvPr/>
          </p:nvSpPr>
          <p:spPr bwMode="auto">
            <a:xfrm>
              <a:off x="2755" y="3000"/>
              <a:ext cx="16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074" name="AutoShape 202"/>
            <p:cNvSpPr>
              <a:spLocks noChangeArrowheads="1"/>
            </p:cNvSpPr>
            <p:nvPr/>
          </p:nvSpPr>
          <p:spPr bwMode="auto">
            <a:xfrm>
              <a:off x="2003" y="2785"/>
              <a:ext cx="163" cy="19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075" name="Text Box 203"/>
            <p:cNvSpPr txBox="1">
              <a:spLocks noChangeArrowheads="1"/>
            </p:cNvSpPr>
            <p:nvPr/>
          </p:nvSpPr>
          <p:spPr bwMode="auto">
            <a:xfrm>
              <a:off x="1762" y="299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  <p:sp>
          <p:nvSpPr>
            <p:cNvPr id="720076" name="Text Box 204"/>
            <p:cNvSpPr txBox="1">
              <a:spLocks noChangeArrowheads="1"/>
            </p:cNvSpPr>
            <p:nvPr/>
          </p:nvSpPr>
          <p:spPr bwMode="auto">
            <a:xfrm>
              <a:off x="3326" y="278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50" charset="-127"/>
                </a:rPr>
                <a:t>r</a:t>
              </a:r>
            </a:p>
          </p:txBody>
        </p:sp>
      </p:grpSp>
      <p:sp>
        <p:nvSpPr>
          <p:cNvPr id="720077" name="Text Box 205"/>
          <p:cNvSpPr txBox="1">
            <a:spLocks noChangeArrowheads="1"/>
          </p:cNvSpPr>
          <p:nvPr/>
        </p:nvSpPr>
        <p:spPr bwMode="auto">
          <a:xfrm>
            <a:off x="5768975" y="2197100"/>
            <a:ext cx="153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400">
                <a:ea typeface="굴림" panose="020B0600000101010101" pitchFamily="50" charset="-127"/>
              </a:rPr>
              <a:t> </a:t>
            </a:r>
            <a:r>
              <a:rPr lang="ko-KR" altLang="en-US" sz="2000">
                <a:latin typeface="Times New Roman" panose="02020603050405020304" pitchFamily="18" charset="0"/>
                <a:ea typeface="굴림" panose="020B0600000101010101" pitchFamily="50" charset="-127"/>
              </a:rPr>
              <a:t>삭제 완료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!</a:t>
            </a:r>
            <a:endParaRPr lang="en-US" altLang="ko-KR" sz="140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Oval 2"/>
          <p:cNvSpPr>
            <a:spLocks noChangeArrowheads="1"/>
          </p:cNvSpPr>
          <p:nvPr/>
        </p:nvSpPr>
        <p:spPr bwMode="auto">
          <a:xfrm>
            <a:off x="1628775" y="4398963"/>
            <a:ext cx="215900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39" name="AutoShape 3"/>
          <p:cNvSpPr>
            <a:spLocks noChangeArrowheads="1"/>
          </p:cNvSpPr>
          <p:nvPr/>
        </p:nvSpPr>
        <p:spPr bwMode="auto">
          <a:xfrm>
            <a:off x="795338" y="4914900"/>
            <a:ext cx="693737" cy="1001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40" name="Oval 4"/>
          <p:cNvSpPr>
            <a:spLocks noChangeArrowheads="1"/>
          </p:cNvSpPr>
          <p:nvPr/>
        </p:nvSpPr>
        <p:spPr bwMode="auto">
          <a:xfrm>
            <a:off x="1033463" y="4819650"/>
            <a:ext cx="217487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857250" y="46577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8742" name="Line 6"/>
          <p:cNvSpPr>
            <a:spLocks noChangeShapeType="1"/>
          </p:cNvSpPr>
          <p:nvPr/>
        </p:nvSpPr>
        <p:spPr bwMode="auto">
          <a:xfrm flipH="1">
            <a:off x="1206500" y="4548188"/>
            <a:ext cx="433388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743" name="Line 7"/>
          <p:cNvSpPr>
            <a:spLocks noChangeShapeType="1"/>
          </p:cNvSpPr>
          <p:nvPr/>
        </p:nvSpPr>
        <p:spPr bwMode="auto">
          <a:xfrm>
            <a:off x="1809750" y="4556125"/>
            <a:ext cx="4222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744" name="Text Box 8"/>
          <p:cNvSpPr txBox="1">
            <a:spLocks noChangeArrowheads="1"/>
          </p:cNvSpPr>
          <p:nvPr/>
        </p:nvSpPr>
        <p:spPr bwMode="auto">
          <a:xfrm>
            <a:off x="1181100" y="4873625"/>
            <a:ext cx="366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28745" name="Text Box 9"/>
          <p:cNvSpPr txBox="1">
            <a:spLocks noChangeArrowheads="1"/>
          </p:cNvSpPr>
          <p:nvPr/>
        </p:nvSpPr>
        <p:spPr bwMode="auto">
          <a:xfrm>
            <a:off x="584200" y="4397375"/>
            <a:ext cx="81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Case 2-4</a:t>
            </a:r>
          </a:p>
        </p:txBody>
      </p:sp>
      <p:sp>
        <p:nvSpPr>
          <p:cNvPr id="628746" name="Oval 10"/>
          <p:cNvSpPr>
            <a:spLocks noChangeArrowheads="1"/>
          </p:cNvSpPr>
          <p:nvPr/>
        </p:nvSpPr>
        <p:spPr bwMode="auto">
          <a:xfrm>
            <a:off x="2122488" y="4848225"/>
            <a:ext cx="217487" cy="2016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47" name="AutoShape 11"/>
          <p:cNvSpPr>
            <a:spLocks noChangeArrowheads="1"/>
          </p:cNvSpPr>
          <p:nvPr/>
        </p:nvSpPr>
        <p:spPr bwMode="auto">
          <a:xfrm>
            <a:off x="2306638" y="5327650"/>
            <a:ext cx="444500" cy="6905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48" name="Oval 12"/>
          <p:cNvSpPr>
            <a:spLocks noChangeArrowheads="1"/>
          </p:cNvSpPr>
          <p:nvPr/>
        </p:nvSpPr>
        <p:spPr bwMode="auto">
          <a:xfrm>
            <a:off x="2409825" y="5219700"/>
            <a:ext cx="217488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49" name="Oval 13"/>
          <p:cNvSpPr>
            <a:spLocks noChangeArrowheads="1"/>
          </p:cNvSpPr>
          <p:nvPr/>
        </p:nvSpPr>
        <p:spPr bwMode="auto">
          <a:xfrm>
            <a:off x="1881188" y="5240338"/>
            <a:ext cx="217487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50" name="AutoShape 14"/>
          <p:cNvSpPr>
            <a:spLocks noChangeArrowheads="1"/>
          </p:cNvSpPr>
          <p:nvPr/>
        </p:nvSpPr>
        <p:spPr bwMode="auto">
          <a:xfrm>
            <a:off x="1800225" y="5354638"/>
            <a:ext cx="422275" cy="6905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51" name="Line 15"/>
          <p:cNvSpPr>
            <a:spLocks noChangeShapeType="1"/>
          </p:cNvSpPr>
          <p:nvPr/>
        </p:nvSpPr>
        <p:spPr bwMode="auto">
          <a:xfrm flipH="1">
            <a:off x="2016125" y="5033963"/>
            <a:ext cx="161925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752" name="Line 16"/>
          <p:cNvSpPr>
            <a:spLocks noChangeShapeType="1"/>
          </p:cNvSpPr>
          <p:nvPr/>
        </p:nvSpPr>
        <p:spPr bwMode="auto">
          <a:xfrm>
            <a:off x="2293938" y="5022850"/>
            <a:ext cx="179387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753" name="Text Box 17"/>
          <p:cNvSpPr txBox="1">
            <a:spLocks noChangeArrowheads="1"/>
          </p:cNvSpPr>
          <p:nvPr/>
        </p:nvSpPr>
        <p:spPr bwMode="auto">
          <a:xfrm>
            <a:off x="2257425" y="46783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28754" name="Text Box 18"/>
          <p:cNvSpPr txBox="1">
            <a:spLocks noChangeArrowheads="1"/>
          </p:cNvSpPr>
          <p:nvPr/>
        </p:nvSpPr>
        <p:spPr bwMode="auto">
          <a:xfrm>
            <a:off x="1697038" y="5110163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28755" name="Text Box 19"/>
          <p:cNvSpPr txBox="1">
            <a:spLocks noChangeArrowheads="1"/>
          </p:cNvSpPr>
          <p:nvPr/>
        </p:nvSpPr>
        <p:spPr bwMode="auto">
          <a:xfrm>
            <a:off x="2603500" y="516413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28756" name="Oval 20"/>
          <p:cNvSpPr>
            <a:spLocks noChangeArrowheads="1"/>
          </p:cNvSpPr>
          <p:nvPr/>
        </p:nvSpPr>
        <p:spPr bwMode="auto">
          <a:xfrm>
            <a:off x="3743325" y="4808538"/>
            <a:ext cx="217488" cy="2016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57" name="AutoShape 21"/>
          <p:cNvSpPr>
            <a:spLocks noChangeArrowheads="1"/>
          </p:cNvSpPr>
          <p:nvPr/>
        </p:nvSpPr>
        <p:spPr bwMode="auto">
          <a:xfrm>
            <a:off x="3236913" y="5348288"/>
            <a:ext cx="693737" cy="10017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58" name="Oval 22"/>
          <p:cNvSpPr>
            <a:spLocks noChangeArrowheads="1"/>
          </p:cNvSpPr>
          <p:nvPr/>
        </p:nvSpPr>
        <p:spPr bwMode="auto">
          <a:xfrm>
            <a:off x="3465513" y="5253038"/>
            <a:ext cx="217487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59" name="Text Box 23"/>
          <p:cNvSpPr txBox="1">
            <a:spLocks noChangeArrowheads="1"/>
          </p:cNvSpPr>
          <p:nvPr/>
        </p:nvSpPr>
        <p:spPr bwMode="auto">
          <a:xfrm>
            <a:off x="3279775" y="5080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8760" name="Line 24"/>
          <p:cNvSpPr>
            <a:spLocks noChangeShapeType="1"/>
          </p:cNvSpPr>
          <p:nvPr/>
        </p:nvSpPr>
        <p:spPr bwMode="auto">
          <a:xfrm flipH="1">
            <a:off x="3635375" y="4999038"/>
            <a:ext cx="163513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761" name="Line 25"/>
          <p:cNvSpPr>
            <a:spLocks noChangeShapeType="1"/>
          </p:cNvSpPr>
          <p:nvPr/>
        </p:nvSpPr>
        <p:spPr bwMode="auto">
          <a:xfrm>
            <a:off x="4483100" y="4541838"/>
            <a:ext cx="42227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762" name="Text Box 26"/>
          <p:cNvSpPr txBox="1">
            <a:spLocks noChangeArrowheads="1"/>
          </p:cNvSpPr>
          <p:nvPr/>
        </p:nvSpPr>
        <p:spPr bwMode="auto">
          <a:xfrm>
            <a:off x="3689350" y="5364163"/>
            <a:ext cx="366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28763" name="Oval 27"/>
          <p:cNvSpPr>
            <a:spLocks noChangeArrowheads="1"/>
          </p:cNvSpPr>
          <p:nvPr/>
        </p:nvSpPr>
        <p:spPr bwMode="auto">
          <a:xfrm>
            <a:off x="4264025" y="4416425"/>
            <a:ext cx="215900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64" name="AutoShape 28"/>
          <p:cNvSpPr>
            <a:spLocks noChangeArrowheads="1"/>
          </p:cNvSpPr>
          <p:nvPr/>
        </p:nvSpPr>
        <p:spPr bwMode="auto">
          <a:xfrm>
            <a:off x="4730750" y="4941888"/>
            <a:ext cx="446088" cy="6905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65" name="Oval 29"/>
          <p:cNvSpPr>
            <a:spLocks noChangeArrowheads="1"/>
          </p:cNvSpPr>
          <p:nvPr/>
        </p:nvSpPr>
        <p:spPr bwMode="auto">
          <a:xfrm>
            <a:off x="4833938" y="4833938"/>
            <a:ext cx="217487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66" name="Oval 30"/>
          <p:cNvSpPr>
            <a:spLocks noChangeArrowheads="1"/>
          </p:cNvSpPr>
          <p:nvPr/>
        </p:nvSpPr>
        <p:spPr bwMode="auto">
          <a:xfrm>
            <a:off x="4125913" y="5227638"/>
            <a:ext cx="217487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67" name="AutoShape 31"/>
          <p:cNvSpPr>
            <a:spLocks noChangeArrowheads="1"/>
          </p:cNvSpPr>
          <p:nvPr/>
        </p:nvSpPr>
        <p:spPr bwMode="auto">
          <a:xfrm>
            <a:off x="4044950" y="5341938"/>
            <a:ext cx="422275" cy="6889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68" name="Text Box 32"/>
          <p:cNvSpPr txBox="1">
            <a:spLocks noChangeArrowheads="1"/>
          </p:cNvSpPr>
          <p:nvPr/>
        </p:nvSpPr>
        <p:spPr bwMode="auto">
          <a:xfrm>
            <a:off x="4406900" y="421163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28769" name="Text Box 33"/>
          <p:cNvSpPr txBox="1">
            <a:spLocks noChangeArrowheads="1"/>
          </p:cNvSpPr>
          <p:nvPr/>
        </p:nvSpPr>
        <p:spPr bwMode="auto">
          <a:xfrm>
            <a:off x="4256088" y="5021263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28770" name="Text Box 34"/>
          <p:cNvSpPr txBox="1">
            <a:spLocks noChangeArrowheads="1"/>
          </p:cNvSpPr>
          <p:nvPr/>
        </p:nvSpPr>
        <p:spPr bwMode="auto">
          <a:xfrm>
            <a:off x="4989513" y="46720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28771" name="Line 35"/>
          <p:cNvSpPr>
            <a:spLocks noChangeShapeType="1"/>
          </p:cNvSpPr>
          <p:nvPr/>
        </p:nvSpPr>
        <p:spPr bwMode="auto">
          <a:xfrm flipH="1">
            <a:off x="3917950" y="4572000"/>
            <a:ext cx="3587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772" name="Line 36"/>
          <p:cNvSpPr>
            <a:spLocks noChangeShapeType="1"/>
          </p:cNvSpPr>
          <p:nvPr/>
        </p:nvSpPr>
        <p:spPr bwMode="auto">
          <a:xfrm>
            <a:off x="3929063" y="4968875"/>
            <a:ext cx="242887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773" name="Text Box 37"/>
          <p:cNvSpPr txBox="1">
            <a:spLocks noChangeArrowheads="1"/>
          </p:cNvSpPr>
          <p:nvPr/>
        </p:nvSpPr>
        <p:spPr bwMode="auto">
          <a:xfrm>
            <a:off x="1497013" y="42116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8774" name="Text Box 38"/>
          <p:cNvSpPr txBox="1">
            <a:spLocks noChangeArrowheads="1"/>
          </p:cNvSpPr>
          <p:nvPr/>
        </p:nvSpPr>
        <p:spPr bwMode="auto">
          <a:xfrm>
            <a:off x="3584575" y="46593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8775" name="Text Box 39"/>
          <p:cNvSpPr txBox="1">
            <a:spLocks noChangeArrowheads="1"/>
          </p:cNvSpPr>
          <p:nvPr/>
        </p:nvSpPr>
        <p:spPr bwMode="auto">
          <a:xfrm>
            <a:off x="2454275" y="4275138"/>
            <a:ext cx="156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>
                <a:latin typeface="Times New Roman" panose="02020603050405020304" pitchFamily="18" charset="0"/>
                <a:ea typeface="굴림" panose="020B0600000101010101" pitchFamily="50" charset="-127"/>
              </a:rPr>
              <a:t>Case 1-1, Case 1-2,</a:t>
            </a:r>
          </a:p>
          <a:p>
            <a:pPr eaLnBrk="1" latinLnBrk="1" hangingPunct="1"/>
            <a:r>
              <a:rPr kumimoji="1" lang="en-US" altLang="ko-KR" sz="1200" b="1">
                <a:latin typeface="Times New Roman" panose="02020603050405020304" pitchFamily="18" charset="0"/>
                <a:ea typeface="굴림" panose="020B0600000101010101" pitchFamily="50" charset="-127"/>
              </a:rPr>
              <a:t>Case 1-3 </a:t>
            </a:r>
            <a:r>
              <a:rPr kumimoji="1" lang="ko-KR" altLang="en-US" sz="1200" b="1">
                <a:latin typeface="Times New Roman" panose="02020603050405020304" pitchFamily="18" charset="0"/>
                <a:ea typeface="굴림" panose="020B0600000101010101" pitchFamily="50" charset="-127"/>
              </a:rPr>
              <a:t>중의 하나로</a:t>
            </a:r>
          </a:p>
        </p:txBody>
      </p:sp>
      <p:sp>
        <p:nvSpPr>
          <p:cNvPr id="628776" name="AutoShape 40"/>
          <p:cNvSpPr>
            <a:spLocks noChangeArrowheads="1"/>
          </p:cNvSpPr>
          <p:nvPr/>
        </p:nvSpPr>
        <p:spPr bwMode="auto">
          <a:xfrm>
            <a:off x="2944813" y="4787900"/>
            <a:ext cx="255587" cy="231775"/>
          </a:xfrm>
          <a:prstGeom prst="rightArrow">
            <a:avLst>
              <a:gd name="adj1" fmla="val 50000"/>
              <a:gd name="adj2" fmla="val 275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77" name="Text Box 41"/>
          <p:cNvSpPr txBox="1">
            <a:spLocks noChangeArrowheads="1"/>
          </p:cNvSpPr>
          <p:nvPr/>
        </p:nvSpPr>
        <p:spPr bwMode="auto">
          <a:xfrm>
            <a:off x="1350963" y="21447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8778" name="Oval 42"/>
          <p:cNvSpPr>
            <a:spLocks noChangeArrowheads="1"/>
          </p:cNvSpPr>
          <p:nvPr/>
        </p:nvSpPr>
        <p:spPr bwMode="auto">
          <a:xfrm>
            <a:off x="1530350" y="2282825"/>
            <a:ext cx="217488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79" name="AutoShape 43"/>
          <p:cNvSpPr>
            <a:spLocks noChangeArrowheads="1"/>
          </p:cNvSpPr>
          <p:nvPr/>
        </p:nvSpPr>
        <p:spPr bwMode="auto">
          <a:xfrm>
            <a:off x="715963" y="2800350"/>
            <a:ext cx="695325" cy="1001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80" name="Oval 44"/>
          <p:cNvSpPr>
            <a:spLocks noChangeArrowheads="1"/>
          </p:cNvSpPr>
          <p:nvPr/>
        </p:nvSpPr>
        <p:spPr bwMode="auto">
          <a:xfrm>
            <a:off x="960438" y="2705100"/>
            <a:ext cx="217487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81" name="Text Box 45"/>
          <p:cNvSpPr txBox="1">
            <a:spLocks noChangeArrowheads="1"/>
          </p:cNvSpPr>
          <p:nvPr/>
        </p:nvSpPr>
        <p:spPr bwMode="auto">
          <a:xfrm>
            <a:off x="796925" y="253365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8782" name="Line 46"/>
          <p:cNvSpPr>
            <a:spLocks noChangeShapeType="1"/>
          </p:cNvSpPr>
          <p:nvPr/>
        </p:nvSpPr>
        <p:spPr bwMode="auto">
          <a:xfrm flipH="1">
            <a:off x="1127125" y="2433638"/>
            <a:ext cx="43497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783" name="Line 47"/>
          <p:cNvSpPr>
            <a:spLocks noChangeShapeType="1"/>
          </p:cNvSpPr>
          <p:nvPr/>
        </p:nvSpPr>
        <p:spPr bwMode="auto">
          <a:xfrm>
            <a:off x="1731963" y="2439988"/>
            <a:ext cx="42227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784" name="Text Box 48"/>
          <p:cNvSpPr txBox="1">
            <a:spLocks noChangeArrowheads="1"/>
          </p:cNvSpPr>
          <p:nvPr/>
        </p:nvSpPr>
        <p:spPr bwMode="auto">
          <a:xfrm>
            <a:off x="1085850" y="2797175"/>
            <a:ext cx="366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28785" name="Text Box 49"/>
          <p:cNvSpPr txBox="1">
            <a:spLocks noChangeArrowheads="1"/>
          </p:cNvSpPr>
          <p:nvPr/>
        </p:nvSpPr>
        <p:spPr bwMode="auto">
          <a:xfrm>
            <a:off x="506413" y="2282825"/>
            <a:ext cx="81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Case 2-1</a:t>
            </a:r>
          </a:p>
        </p:txBody>
      </p:sp>
      <p:sp>
        <p:nvSpPr>
          <p:cNvPr id="628786" name="Oval 50"/>
          <p:cNvSpPr>
            <a:spLocks noChangeArrowheads="1"/>
          </p:cNvSpPr>
          <p:nvPr/>
        </p:nvSpPr>
        <p:spPr bwMode="auto">
          <a:xfrm>
            <a:off x="2044700" y="2733675"/>
            <a:ext cx="217488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87" name="AutoShape 51"/>
          <p:cNvSpPr>
            <a:spLocks noChangeArrowheads="1"/>
          </p:cNvSpPr>
          <p:nvPr/>
        </p:nvSpPr>
        <p:spPr bwMode="auto">
          <a:xfrm>
            <a:off x="2227263" y="3213100"/>
            <a:ext cx="446087" cy="6905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88" name="Oval 52"/>
          <p:cNvSpPr>
            <a:spLocks noChangeArrowheads="1"/>
          </p:cNvSpPr>
          <p:nvPr/>
        </p:nvSpPr>
        <p:spPr bwMode="auto">
          <a:xfrm>
            <a:off x="2332038" y="3105150"/>
            <a:ext cx="217487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89" name="Oval 53"/>
          <p:cNvSpPr>
            <a:spLocks noChangeArrowheads="1"/>
          </p:cNvSpPr>
          <p:nvPr/>
        </p:nvSpPr>
        <p:spPr bwMode="auto">
          <a:xfrm>
            <a:off x="1803400" y="3125788"/>
            <a:ext cx="217488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90" name="AutoShape 54"/>
          <p:cNvSpPr>
            <a:spLocks noChangeArrowheads="1"/>
          </p:cNvSpPr>
          <p:nvPr/>
        </p:nvSpPr>
        <p:spPr bwMode="auto">
          <a:xfrm>
            <a:off x="1722438" y="3240088"/>
            <a:ext cx="422275" cy="6889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91" name="Line 55"/>
          <p:cNvSpPr>
            <a:spLocks noChangeShapeType="1"/>
          </p:cNvSpPr>
          <p:nvPr/>
        </p:nvSpPr>
        <p:spPr bwMode="auto">
          <a:xfrm flipH="1">
            <a:off x="1938338" y="2919413"/>
            <a:ext cx="161925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792" name="Line 56"/>
          <p:cNvSpPr>
            <a:spLocks noChangeShapeType="1"/>
          </p:cNvSpPr>
          <p:nvPr/>
        </p:nvSpPr>
        <p:spPr bwMode="auto">
          <a:xfrm>
            <a:off x="2216150" y="2908300"/>
            <a:ext cx="1793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793" name="Text Box 57"/>
          <p:cNvSpPr txBox="1">
            <a:spLocks noChangeArrowheads="1"/>
          </p:cNvSpPr>
          <p:nvPr/>
        </p:nvSpPr>
        <p:spPr bwMode="auto">
          <a:xfrm>
            <a:off x="2216150" y="259238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28794" name="Text Box 58"/>
          <p:cNvSpPr txBox="1">
            <a:spLocks noChangeArrowheads="1"/>
          </p:cNvSpPr>
          <p:nvPr/>
        </p:nvSpPr>
        <p:spPr bwMode="auto">
          <a:xfrm>
            <a:off x="1619250" y="2995613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28795" name="Text Box 59"/>
          <p:cNvSpPr txBox="1">
            <a:spLocks noChangeArrowheads="1"/>
          </p:cNvSpPr>
          <p:nvPr/>
        </p:nvSpPr>
        <p:spPr bwMode="auto">
          <a:xfrm>
            <a:off x="2506663" y="299243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28796" name="Oval 60"/>
          <p:cNvSpPr>
            <a:spLocks noChangeArrowheads="1"/>
          </p:cNvSpPr>
          <p:nvPr/>
        </p:nvSpPr>
        <p:spPr bwMode="auto">
          <a:xfrm>
            <a:off x="4076700" y="2360613"/>
            <a:ext cx="215900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97" name="AutoShape 61"/>
          <p:cNvSpPr>
            <a:spLocks noChangeArrowheads="1"/>
          </p:cNvSpPr>
          <p:nvPr/>
        </p:nvSpPr>
        <p:spPr bwMode="auto">
          <a:xfrm>
            <a:off x="3255963" y="2878138"/>
            <a:ext cx="695325" cy="10001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798" name="Oval 62"/>
          <p:cNvSpPr>
            <a:spLocks noChangeArrowheads="1"/>
          </p:cNvSpPr>
          <p:nvPr/>
        </p:nvSpPr>
        <p:spPr bwMode="auto">
          <a:xfrm>
            <a:off x="3495675" y="2782888"/>
            <a:ext cx="217488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799" name="Text Box 63"/>
          <p:cNvSpPr txBox="1">
            <a:spLocks noChangeArrowheads="1"/>
          </p:cNvSpPr>
          <p:nvPr/>
        </p:nvSpPr>
        <p:spPr bwMode="auto">
          <a:xfrm>
            <a:off x="3308350" y="264795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28800" name="Line 64"/>
          <p:cNvSpPr>
            <a:spLocks noChangeShapeType="1"/>
          </p:cNvSpPr>
          <p:nvPr/>
        </p:nvSpPr>
        <p:spPr bwMode="auto">
          <a:xfrm flipH="1">
            <a:off x="3667125" y="2509838"/>
            <a:ext cx="43497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801" name="Line 65"/>
          <p:cNvSpPr>
            <a:spLocks noChangeShapeType="1"/>
          </p:cNvSpPr>
          <p:nvPr/>
        </p:nvSpPr>
        <p:spPr bwMode="auto">
          <a:xfrm>
            <a:off x="4271963" y="2517775"/>
            <a:ext cx="4222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802" name="Text Box 66"/>
          <p:cNvSpPr txBox="1">
            <a:spLocks noChangeArrowheads="1"/>
          </p:cNvSpPr>
          <p:nvPr/>
        </p:nvSpPr>
        <p:spPr bwMode="auto">
          <a:xfrm>
            <a:off x="4221163" y="2287588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-1</a:t>
            </a:r>
          </a:p>
        </p:txBody>
      </p:sp>
      <p:sp>
        <p:nvSpPr>
          <p:cNvPr id="628803" name="Oval 67"/>
          <p:cNvSpPr>
            <a:spLocks noChangeArrowheads="1"/>
          </p:cNvSpPr>
          <p:nvPr/>
        </p:nvSpPr>
        <p:spPr bwMode="auto">
          <a:xfrm>
            <a:off x="4584700" y="2811463"/>
            <a:ext cx="217488" cy="2016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804" name="AutoShape 68"/>
          <p:cNvSpPr>
            <a:spLocks noChangeArrowheads="1"/>
          </p:cNvSpPr>
          <p:nvPr/>
        </p:nvSpPr>
        <p:spPr bwMode="auto">
          <a:xfrm>
            <a:off x="4767263" y="3290888"/>
            <a:ext cx="446087" cy="6889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805" name="Oval 69"/>
          <p:cNvSpPr>
            <a:spLocks noChangeArrowheads="1"/>
          </p:cNvSpPr>
          <p:nvPr/>
        </p:nvSpPr>
        <p:spPr bwMode="auto">
          <a:xfrm>
            <a:off x="4872038" y="3182938"/>
            <a:ext cx="217487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806" name="Oval 70"/>
          <p:cNvSpPr>
            <a:spLocks noChangeArrowheads="1"/>
          </p:cNvSpPr>
          <p:nvPr/>
        </p:nvSpPr>
        <p:spPr bwMode="auto">
          <a:xfrm>
            <a:off x="4343400" y="3203575"/>
            <a:ext cx="217488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8807" name="AutoShape 71"/>
          <p:cNvSpPr>
            <a:spLocks noChangeArrowheads="1"/>
          </p:cNvSpPr>
          <p:nvPr/>
        </p:nvSpPr>
        <p:spPr bwMode="auto">
          <a:xfrm>
            <a:off x="4262438" y="3316288"/>
            <a:ext cx="422275" cy="6905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808" name="Line 72"/>
          <p:cNvSpPr>
            <a:spLocks noChangeShapeType="1"/>
          </p:cNvSpPr>
          <p:nvPr/>
        </p:nvSpPr>
        <p:spPr bwMode="auto">
          <a:xfrm flipH="1">
            <a:off x="4478338" y="2997200"/>
            <a:ext cx="161925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809" name="Line 73"/>
          <p:cNvSpPr>
            <a:spLocks noChangeShapeType="1"/>
          </p:cNvSpPr>
          <p:nvPr/>
        </p:nvSpPr>
        <p:spPr bwMode="auto">
          <a:xfrm>
            <a:off x="4756150" y="2986088"/>
            <a:ext cx="17938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8810" name="Text Box 74"/>
          <p:cNvSpPr txBox="1">
            <a:spLocks noChangeArrowheads="1"/>
          </p:cNvSpPr>
          <p:nvPr/>
        </p:nvSpPr>
        <p:spPr bwMode="auto">
          <a:xfrm>
            <a:off x="4719638" y="26400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628811" name="Text Box 75"/>
          <p:cNvSpPr txBox="1">
            <a:spLocks noChangeArrowheads="1"/>
          </p:cNvSpPr>
          <p:nvPr/>
        </p:nvSpPr>
        <p:spPr bwMode="auto">
          <a:xfrm>
            <a:off x="4178300" y="304482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28812" name="Text Box 76"/>
          <p:cNvSpPr txBox="1">
            <a:spLocks noChangeArrowheads="1"/>
          </p:cNvSpPr>
          <p:nvPr/>
        </p:nvSpPr>
        <p:spPr bwMode="auto">
          <a:xfrm>
            <a:off x="5029200" y="3022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28813" name="Text Box 77"/>
          <p:cNvSpPr txBox="1">
            <a:spLocks noChangeArrowheads="1"/>
          </p:cNvSpPr>
          <p:nvPr/>
        </p:nvSpPr>
        <p:spPr bwMode="auto">
          <a:xfrm>
            <a:off x="3933825" y="217328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28814" name="AutoShape 78"/>
          <p:cNvSpPr>
            <a:spLocks noChangeArrowheads="1"/>
          </p:cNvSpPr>
          <p:nvPr/>
        </p:nvSpPr>
        <p:spPr bwMode="auto">
          <a:xfrm>
            <a:off x="2768600" y="2486025"/>
            <a:ext cx="254000" cy="231775"/>
          </a:xfrm>
          <a:prstGeom prst="rightArrow">
            <a:avLst>
              <a:gd name="adj1" fmla="val 50000"/>
              <a:gd name="adj2" fmla="val 273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8815" name="Text Box 79"/>
          <p:cNvSpPr txBox="1">
            <a:spLocks noChangeArrowheads="1"/>
          </p:cNvSpPr>
          <p:nvPr/>
        </p:nvSpPr>
        <p:spPr bwMode="auto">
          <a:xfrm>
            <a:off x="5441950" y="2735263"/>
            <a:ext cx="3319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400">
                <a:ea typeface="굴림" panose="020B0600000101010101" pitchFamily="50" charset="-127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lang="ko-KR" altLang="en-US" sz="2000">
                <a:ea typeface="굴림" panose="020B0600000101010101" pitchFamily="50" charset="-127"/>
              </a:rPr>
              <a:t>에서 방금과 같은 문제가 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2000">
                <a:ea typeface="굴림" panose="020B0600000101010101" pitchFamily="50" charset="-127"/>
              </a:rPr>
              <a:t>  발생</a:t>
            </a:r>
            <a:r>
              <a:rPr lang="en-US" altLang="ko-KR" sz="2000">
                <a:ea typeface="굴림" panose="020B0600000101010101" pitchFamily="50" charset="-127"/>
              </a:rPr>
              <a:t>. </a:t>
            </a:r>
            <a:r>
              <a:rPr lang="ko-KR" altLang="en-US" sz="2000">
                <a:ea typeface="굴림" panose="020B0600000101010101" pitchFamily="50" charset="-127"/>
              </a:rPr>
              <a:t>재귀적으로 처리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  <a:endParaRPr lang="en-US" altLang="ko-KR" sz="140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solidFill>
                  <a:srgbClr val="FF0000"/>
                </a:solidFill>
              </a:rPr>
              <a:t>B-</a:t>
            </a:r>
            <a:r>
              <a:rPr lang="ko-KR" altLang="en-US" sz="3600">
                <a:solidFill>
                  <a:srgbClr val="FF0000"/>
                </a:solidFill>
              </a:rPr>
              <a:t>트리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2247900"/>
            <a:ext cx="7810500" cy="2619375"/>
          </a:xfrm>
          <a:noFill/>
          <a:ln/>
        </p:spPr>
        <p:txBody>
          <a:bodyPr/>
          <a:lstStyle/>
          <a:p>
            <a:pPr marL="457200" indent="-457200"/>
            <a:r>
              <a:rPr lang="ko-KR" altLang="en-US" sz="2000"/>
              <a:t>디스크의 접근 단위는 블록</a:t>
            </a:r>
            <a:r>
              <a:rPr lang="en-US" altLang="ko-KR" sz="2000"/>
              <a:t>(</a:t>
            </a:r>
            <a:r>
              <a:rPr lang="ko-KR" altLang="en-US" sz="2000"/>
              <a:t>페이지</a:t>
            </a:r>
            <a:r>
              <a:rPr lang="en-US" altLang="ko-KR" sz="2000"/>
              <a:t>)</a:t>
            </a:r>
          </a:p>
          <a:p>
            <a:pPr marL="457200" indent="-457200"/>
            <a:r>
              <a:rPr lang="ko-KR" altLang="en-US" sz="2000"/>
              <a:t>디스크에 한 번 접근하는 시간은 수십만 명령어의 처리 시간과 맞먹는다</a:t>
            </a:r>
          </a:p>
          <a:p>
            <a:pPr marL="457200" indent="-457200"/>
            <a:r>
              <a:rPr lang="ko-KR" altLang="en-US" sz="2000"/>
              <a:t>검색트리가 디스크에 저장되어 있다면 트리의 높이를 최소화하는 것이 유리하다</a:t>
            </a:r>
          </a:p>
          <a:p>
            <a:pPr marL="457200" indent="-457200"/>
            <a:r>
              <a:rPr lang="en-US" altLang="ko-KR" sz="2000"/>
              <a:t>B-</a:t>
            </a:r>
            <a:r>
              <a:rPr lang="ko-KR" altLang="en-US" sz="2000"/>
              <a:t>트리는 다진검색트리가 균형을 유지하도록 하여 최악의 경우 디스크 접근 횟수를 줄인 것이다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AutoShape 2"/>
          <p:cNvSpPr>
            <a:spLocks noChangeArrowheads="1"/>
          </p:cNvSpPr>
          <p:nvPr/>
        </p:nvSpPr>
        <p:spPr bwMode="auto">
          <a:xfrm>
            <a:off x="811213" y="3267075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graphicFrame>
        <p:nvGraphicFramePr>
          <p:cNvPr id="629763" name="Group 3"/>
          <p:cNvGraphicFramePr>
            <a:graphicFrameLocks noGrp="1"/>
          </p:cNvGraphicFramePr>
          <p:nvPr/>
        </p:nvGraphicFramePr>
        <p:xfrm>
          <a:off x="1077913" y="1989138"/>
          <a:ext cx="6884987" cy="5181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1" lang="en-US" altLang="ko-K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1" lang="en-US" altLang="ko-K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1" lang="en-US" altLang="ko-K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    </a:t>
                      </a:r>
                      <a:r>
                        <a:rPr kumimoji="1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1" lang="en-US" altLang="ko-KR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k-</a:t>
                      </a:r>
                      <a:r>
                        <a:rPr kumimoji="1" lang="en-US" altLang="ko-K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29787" name="AutoShape 27"/>
          <p:cNvSpPr>
            <a:spLocks noChangeArrowheads="1"/>
          </p:cNvSpPr>
          <p:nvPr/>
        </p:nvSpPr>
        <p:spPr bwMode="auto">
          <a:xfrm>
            <a:off x="2030413" y="3254375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629788" name="AutoShape 28"/>
          <p:cNvSpPr>
            <a:spLocks noChangeArrowheads="1"/>
          </p:cNvSpPr>
          <p:nvPr/>
        </p:nvSpPr>
        <p:spPr bwMode="auto">
          <a:xfrm>
            <a:off x="7148513" y="3228975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k</a:t>
            </a:r>
            <a:endParaRPr lang="en-US" altLang="ko-KR" baseline="-25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29789" name="AutoShape 29"/>
          <p:cNvSpPr>
            <a:spLocks noChangeArrowheads="1"/>
          </p:cNvSpPr>
          <p:nvPr/>
        </p:nvSpPr>
        <p:spPr bwMode="auto">
          <a:xfrm>
            <a:off x="3325813" y="3254375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29790" name="AutoShape 30"/>
          <p:cNvSpPr>
            <a:spLocks noChangeArrowheads="1"/>
          </p:cNvSpPr>
          <p:nvPr/>
        </p:nvSpPr>
        <p:spPr bwMode="auto">
          <a:xfrm>
            <a:off x="4633913" y="3254375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29791" name="Line 31"/>
          <p:cNvSpPr>
            <a:spLocks noChangeShapeType="1"/>
          </p:cNvSpPr>
          <p:nvPr/>
        </p:nvSpPr>
        <p:spPr bwMode="auto">
          <a:xfrm>
            <a:off x="7643813" y="2203450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9792" name="Text Box 32"/>
          <p:cNvSpPr txBox="1">
            <a:spLocks noChangeArrowheads="1"/>
          </p:cNvSpPr>
          <p:nvPr/>
        </p:nvSpPr>
        <p:spPr bwMode="auto">
          <a:xfrm>
            <a:off x="5951538" y="3802063"/>
            <a:ext cx="69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4000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29793" name="Rectangle 33"/>
          <p:cNvSpPr>
            <a:spLocks noChangeArrowheads="1"/>
          </p:cNvSpPr>
          <p:nvPr/>
        </p:nvSpPr>
        <p:spPr bwMode="auto">
          <a:xfrm>
            <a:off x="4786313" y="5062538"/>
            <a:ext cx="3270250" cy="13573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9794" name="AutoShape 34"/>
          <p:cNvSpPr>
            <a:spLocks noChangeArrowheads="1"/>
          </p:cNvSpPr>
          <p:nvPr/>
        </p:nvSpPr>
        <p:spPr bwMode="auto">
          <a:xfrm>
            <a:off x="6069013" y="5273675"/>
            <a:ext cx="871537" cy="11096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29795" name="Text Box 35"/>
          <p:cNvSpPr txBox="1">
            <a:spLocks noChangeArrowheads="1"/>
          </p:cNvSpPr>
          <p:nvPr/>
        </p:nvSpPr>
        <p:spPr bwMode="auto">
          <a:xfrm>
            <a:off x="4919663" y="5853113"/>
            <a:ext cx="125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key</a:t>
            </a:r>
            <a:r>
              <a:rPr lang="en-US" altLang="ko-KR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i-</a:t>
            </a:r>
            <a:r>
              <a:rPr lang="en-US" altLang="ko-KR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&lt;</a:t>
            </a:r>
          </a:p>
        </p:txBody>
      </p:sp>
      <p:sp>
        <p:nvSpPr>
          <p:cNvPr id="629796" name="Text Box 36"/>
          <p:cNvSpPr txBox="1">
            <a:spLocks noChangeArrowheads="1"/>
          </p:cNvSpPr>
          <p:nvPr/>
        </p:nvSpPr>
        <p:spPr bwMode="auto">
          <a:xfrm>
            <a:off x="6854825" y="5873750"/>
            <a:ext cx="105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&lt; key</a:t>
            </a:r>
            <a:r>
              <a:rPr lang="en-US" altLang="ko-KR" i="1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29797" name="Line 37"/>
          <p:cNvSpPr>
            <a:spLocks noChangeShapeType="1"/>
          </p:cNvSpPr>
          <p:nvPr/>
        </p:nvSpPr>
        <p:spPr bwMode="auto">
          <a:xfrm>
            <a:off x="5129213" y="2228850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9798" name="Line 38"/>
          <p:cNvSpPr>
            <a:spLocks noChangeShapeType="1"/>
          </p:cNvSpPr>
          <p:nvPr/>
        </p:nvSpPr>
        <p:spPr bwMode="auto">
          <a:xfrm>
            <a:off x="1306513" y="2241550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9799" name="Line 39"/>
          <p:cNvSpPr>
            <a:spLocks noChangeShapeType="1"/>
          </p:cNvSpPr>
          <p:nvPr/>
        </p:nvSpPr>
        <p:spPr bwMode="auto">
          <a:xfrm>
            <a:off x="2538413" y="2216150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9800" name="Line 40"/>
          <p:cNvSpPr>
            <a:spLocks noChangeShapeType="1"/>
          </p:cNvSpPr>
          <p:nvPr/>
        </p:nvSpPr>
        <p:spPr bwMode="auto">
          <a:xfrm>
            <a:off x="3833813" y="2216150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9801" name="Rectangle 41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600"/>
              <a:t>다진검색트리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814" name="Rectangle 3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600"/>
              <a:t>B-</a:t>
            </a:r>
            <a:r>
              <a:rPr lang="ko-KR" altLang="en-US" sz="3600"/>
              <a:t>트리</a:t>
            </a:r>
          </a:p>
        </p:txBody>
      </p:sp>
      <p:sp>
        <p:nvSpPr>
          <p:cNvPr id="630815" name="Rectangle 31"/>
          <p:cNvSpPr>
            <a:spLocks noChangeArrowheads="1"/>
          </p:cNvSpPr>
          <p:nvPr/>
        </p:nvSpPr>
        <p:spPr bwMode="auto">
          <a:xfrm>
            <a:off x="657225" y="2247900"/>
            <a:ext cx="78105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838200" indent="-381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257300" indent="-3429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76400" indent="-3048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133600" indent="-3048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908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30480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5052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962400" indent="-3048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B-</a:t>
            </a:r>
            <a:r>
              <a:rPr lang="ko-KR" altLang="en-US" sz="2000"/>
              <a:t>트리는 균형잡힌 다진검색트리로 다음의 성질을 만족한다</a:t>
            </a:r>
          </a:p>
          <a:p>
            <a:pPr eaLnBrk="1" hangingPunct="1"/>
            <a:endParaRPr lang="ko-KR" altLang="en-US" sz="2000"/>
          </a:p>
          <a:p>
            <a:pPr lvl="1" eaLnBrk="1" hangingPunct="1"/>
            <a:r>
              <a:rPr lang="ko-KR" altLang="en-US" sz="1800"/>
              <a:t>루트를 제외한 모든 노드는            </a:t>
            </a:r>
            <a:r>
              <a:rPr lang="en-US" altLang="ko-KR" sz="1800">
                <a:latin typeface="Times New Roman" panose="02020603050405020304" pitchFamily="18" charset="0"/>
              </a:rPr>
              <a:t>~ </a:t>
            </a:r>
            <a:r>
              <a:rPr lang="en-US" altLang="ko-KR" sz="1800" i="1">
                <a:latin typeface="Times New Roman" panose="02020603050405020304" pitchFamily="18" charset="0"/>
              </a:rPr>
              <a:t>k</a:t>
            </a:r>
            <a:r>
              <a:rPr lang="en-US" altLang="ko-KR" sz="1800"/>
              <a:t> </a:t>
            </a:r>
            <a:r>
              <a:rPr lang="ko-KR" altLang="en-US" sz="1800"/>
              <a:t>개의 키를 갖는다</a:t>
            </a:r>
          </a:p>
          <a:p>
            <a:pPr lvl="1" eaLnBrk="1" hangingPunct="1"/>
            <a:r>
              <a:rPr lang="ko-KR" altLang="en-US" sz="1800"/>
              <a:t>모든 리프 노드는 같은 깊이를 가진다</a:t>
            </a:r>
          </a:p>
        </p:txBody>
      </p:sp>
      <p:graphicFrame>
        <p:nvGraphicFramePr>
          <p:cNvPr id="630819" name="Object 35"/>
          <p:cNvGraphicFramePr>
            <a:graphicFrameLocks noChangeAspect="1"/>
          </p:cNvGraphicFramePr>
          <p:nvPr/>
        </p:nvGraphicFramePr>
        <p:xfrm>
          <a:off x="4365625" y="2971800"/>
          <a:ext cx="5984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48" name="Equation" r:id="rId3" imgW="368280" imgH="228600" progId="Equation.3">
                  <p:embed/>
                </p:oleObj>
              </mc:Choice>
              <mc:Fallback>
                <p:oleObj name="Equation" r:id="rId3" imgW="36828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2971800"/>
                        <a:ext cx="5984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294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69133"/>
              </p:ext>
            </p:extLst>
          </p:nvPr>
        </p:nvGraphicFramePr>
        <p:xfrm>
          <a:off x="989013" y="4068763"/>
          <a:ext cx="7138987" cy="468313"/>
        </p:xfrm>
        <a:graphic>
          <a:graphicData uri="http://schemas.openxmlformats.org/drawingml/2006/table">
            <a:tbl>
              <a:tblPr/>
              <a:tblGrid>
                <a:gridCol w="369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295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375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&lt;key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&lt;key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&lt;key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k-1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k-1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2966" name="Line 22"/>
          <p:cNvSpPr>
            <a:spLocks noChangeShapeType="1"/>
          </p:cNvSpPr>
          <p:nvPr/>
        </p:nvSpPr>
        <p:spPr bwMode="auto">
          <a:xfrm flipH="1">
            <a:off x="2805113" y="42592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2967" name="Text Box 23"/>
          <p:cNvSpPr txBox="1">
            <a:spLocks noChangeArrowheads="1"/>
          </p:cNvSpPr>
          <p:nvPr/>
        </p:nvSpPr>
        <p:spPr bwMode="auto">
          <a:xfrm>
            <a:off x="5735638" y="47355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3600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722968" name="Line 24"/>
          <p:cNvSpPr>
            <a:spLocks noChangeShapeType="1"/>
          </p:cNvSpPr>
          <p:nvPr/>
        </p:nvSpPr>
        <p:spPr bwMode="auto">
          <a:xfrm flipH="1">
            <a:off x="4481513" y="42846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2969" name="Line 25"/>
          <p:cNvSpPr>
            <a:spLocks noChangeShapeType="1"/>
          </p:cNvSpPr>
          <p:nvPr/>
        </p:nvSpPr>
        <p:spPr bwMode="auto">
          <a:xfrm flipH="1">
            <a:off x="1179513" y="42973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2970" name="Line 26"/>
          <p:cNvSpPr>
            <a:spLocks noChangeShapeType="1"/>
          </p:cNvSpPr>
          <p:nvPr/>
        </p:nvSpPr>
        <p:spPr bwMode="auto">
          <a:xfrm flipH="1">
            <a:off x="7935913" y="42465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2971" name="Rectangle 27"/>
          <p:cNvSpPr>
            <a:spLocks noChangeArrowheads="1"/>
          </p:cNvSpPr>
          <p:nvPr/>
        </p:nvSpPr>
        <p:spPr bwMode="auto">
          <a:xfrm>
            <a:off x="977900" y="3641725"/>
            <a:ext cx="3937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2972" name="Line 28"/>
          <p:cNvSpPr>
            <a:spLocks noChangeShapeType="1"/>
          </p:cNvSpPr>
          <p:nvPr/>
        </p:nvSpPr>
        <p:spPr bwMode="auto">
          <a:xfrm flipV="1">
            <a:off x="1155700" y="3311525"/>
            <a:ext cx="5842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2973" name="Text Box 29"/>
          <p:cNvSpPr txBox="1">
            <a:spLocks noChangeArrowheads="1"/>
          </p:cNvSpPr>
          <p:nvPr/>
        </p:nvSpPr>
        <p:spPr bwMode="auto">
          <a:xfrm>
            <a:off x="1724025" y="3117850"/>
            <a:ext cx="216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부모 노드의 페이지</a:t>
            </a:r>
          </a:p>
        </p:txBody>
      </p:sp>
      <p:sp>
        <p:nvSpPr>
          <p:cNvPr id="722974" name="Rectangle 3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/>
              <a:t>B-</a:t>
            </a:r>
            <a:r>
              <a:rPr lang="ko-KR" altLang="en-US" sz="2800"/>
              <a:t>트리의 노드 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1810" name="Group 2"/>
          <p:cNvGraphicFramePr>
            <a:graphicFrameLocks noGrp="1"/>
          </p:cNvGraphicFramePr>
          <p:nvPr/>
        </p:nvGraphicFramePr>
        <p:xfrm>
          <a:off x="989013" y="2354263"/>
          <a:ext cx="7151687" cy="468313"/>
        </p:xfrm>
        <a:graphic>
          <a:graphicData uri="http://schemas.openxmlformats.org/drawingml/2006/table">
            <a:tbl>
              <a:tblPr/>
              <a:tblGrid>
                <a:gridCol w="376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…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1826" name="Line 18"/>
          <p:cNvSpPr>
            <a:spLocks noChangeShapeType="1"/>
          </p:cNvSpPr>
          <p:nvPr/>
        </p:nvSpPr>
        <p:spPr bwMode="auto">
          <a:xfrm flipH="1">
            <a:off x="2792413" y="25955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1827" name="Line 19"/>
          <p:cNvSpPr>
            <a:spLocks noChangeShapeType="1"/>
          </p:cNvSpPr>
          <p:nvPr/>
        </p:nvSpPr>
        <p:spPr bwMode="auto">
          <a:xfrm flipH="1">
            <a:off x="1179513" y="25828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1828" name="Rectangle 20"/>
          <p:cNvSpPr>
            <a:spLocks noChangeArrowheads="1"/>
          </p:cNvSpPr>
          <p:nvPr/>
        </p:nvSpPr>
        <p:spPr bwMode="auto">
          <a:xfrm>
            <a:off x="977900" y="1927225"/>
            <a:ext cx="3937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1829" name="Line 21"/>
          <p:cNvSpPr>
            <a:spLocks noChangeShapeType="1"/>
          </p:cNvSpPr>
          <p:nvPr/>
        </p:nvSpPr>
        <p:spPr bwMode="auto">
          <a:xfrm flipV="1">
            <a:off x="1155700" y="1597025"/>
            <a:ext cx="5842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1830" name="Line 22"/>
          <p:cNvSpPr>
            <a:spLocks noChangeShapeType="1"/>
          </p:cNvSpPr>
          <p:nvPr/>
        </p:nvSpPr>
        <p:spPr bwMode="auto">
          <a:xfrm>
            <a:off x="495300" y="4962525"/>
            <a:ext cx="801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1831" name="Line 23"/>
          <p:cNvSpPr>
            <a:spLocks noChangeShapeType="1"/>
          </p:cNvSpPr>
          <p:nvPr/>
        </p:nvSpPr>
        <p:spPr bwMode="auto">
          <a:xfrm>
            <a:off x="508000" y="5521325"/>
            <a:ext cx="801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1832" name="Rectangle 24"/>
          <p:cNvSpPr>
            <a:spLocks noChangeArrowheads="1"/>
          </p:cNvSpPr>
          <p:nvPr/>
        </p:nvSpPr>
        <p:spPr bwMode="auto">
          <a:xfrm>
            <a:off x="1092200" y="4962525"/>
            <a:ext cx="61087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1833" name="Text Box 25"/>
          <p:cNvSpPr txBox="1">
            <a:spLocks noChangeArrowheads="1"/>
          </p:cNvSpPr>
          <p:nvPr/>
        </p:nvSpPr>
        <p:spPr bwMode="auto">
          <a:xfrm>
            <a:off x="3644198" y="5788025"/>
            <a:ext cx="11243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페이지 </a:t>
            </a:r>
            <a:r>
              <a:rPr kumimoji="1" lang="en-US" altLang="ko-KR" sz="1800" i="1" dirty="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kumimoji="1" lang="en-US" altLang="ko-KR" sz="1800" baseline="-25000" dirty="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31834" name="Rectangle 26"/>
          <p:cNvSpPr>
            <a:spLocks noChangeArrowheads="1"/>
          </p:cNvSpPr>
          <p:nvPr/>
        </p:nvSpPr>
        <p:spPr bwMode="auto">
          <a:xfrm>
            <a:off x="3505200" y="4962525"/>
            <a:ext cx="2171700" cy="558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키 </a:t>
            </a:r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key</a:t>
            </a:r>
            <a:r>
              <a:rPr kumimoji="1" lang="en-US" altLang="ko-KR" sz="18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kumimoji="1"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를 가진 레코드</a:t>
            </a:r>
          </a:p>
        </p:txBody>
      </p:sp>
      <p:sp>
        <p:nvSpPr>
          <p:cNvPr id="631835" name="Freeform 27"/>
          <p:cNvSpPr>
            <a:spLocks/>
          </p:cNvSpPr>
          <p:nvPr/>
        </p:nvSpPr>
        <p:spPr bwMode="auto">
          <a:xfrm>
            <a:off x="1108075" y="2714625"/>
            <a:ext cx="4010025" cy="2225675"/>
          </a:xfrm>
          <a:custGeom>
            <a:avLst/>
            <a:gdLst>
              <a:gd name="T0" fmla="*/ 2392 w 2392"/>
              <a:gd name="T1" fmla="*/ 0 h 1696"/>
              <a:gd name="T2" fmla="*/ 2208 w 2392"/>
              <a:gd name="T3" fmla="*/ 584 h 1696"/>
              <a:gd name="T4" fmla="*/ 1448 w 2392"/>
              <a:gd name="T5" fmla="*/ 848 h 1696"/>
              <a:gd name="T6" fmla="*/ 816 w 2392"/>
              <a:gd name="T7" fmla="*/ 944 h 1696"/>
              <a:gd name="T8" fmla="*/ 328 w 2392"/>
              <a:gd name="T9" fmla="*/ 1176 h 1696"/>
              <a:gd name="T10" fmla="*/ 0 w 2392"/>
              <a:gd name="T11" fmla="*/ 1696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2" h="1696">
                <a:moveTo>
                  <a:pt x="2392" y="0"/>
                </a:moveTo>
                <a:cubicBezTo>
                  <a:pt x="2378" y="221"/>
                  <a:pt x="2365" y="443"/>
                  <a:pt x="2208" y="584"/>
                </a:cubicBezTo>
                <a:cubicBezTo>
                  <a:pt x="2051" y="725"/>
                  <a:pt x="1680" y="788"/>
                  <a:pt x="1448" y="848"/>
                </a:cubicBezTo>
                <a:cubicBezTo>
                  <a:pt x="1216" y="908"/>
                  <a:pt x="1003" y="889"/>
                  <a:pt x="816" y="944"/>
                </a:cubicBezTo>
                <a:cubicBezTo>
                  <a:pt x="629" y="999"/>
                  <a:pt x="464" y="1051"/>
                  <a:pt x="328" y="1176"/>
                </a:cubicBezTo>
                <a:cubicBezTo>
                  <a:pt x="192" y="1301"/>
                  <a:pt x="96" y="1498"/>
                  <a:pt x="0" y="16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1836" name="AutoShape 28"/>
          <p:cNvSpPr>
            <a:spLocks/>
          </p:cNvSpPr>
          <p:nvPr/>
        </p:nvSpPr>
        <p:spPr bwMode="auto">
          <a:xfrm rot="-5400000">
            <a:off x="4000500" y="2587625"/>
            <a:ext cx="292100" cy="6108700"/>
          </a:xfrm>
          <a:prstGeom prst="leftBrace">
            <a:avLst>
              <a:gd name="adj1" fmla="val 1710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1837" name="Rectangle 29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/>
              <a:t>B-</a:t>
            </a:r>
            <a:r>
              <a:rPr lang="ko-KR" altLang="en-US" sz="2800"/>
              <a:t>트리를 통해 레코드에 접근하는 과정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0" name="Rectangle 3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/>
              <a:t>B-</a:t>
            </a:r>
            <a:r>
              <a:rPr lang="ko-KR" altLang="en-US" sz="3200"/>
              <a:t>트리에서의 삽입</a:t>
            </a:r>
            <a:endParaRPr lang="ko-KR" altLang="en-US" sz="4400"/>
          </a:p>
        </p:txBody>
      </p:sp>
      <p:sp>
        <p:nvSpPr>
          <p:cNvPr id="727071" name="Text Box 31"/>
          <p:cNvSpPr txBox="1">
            <a:spLocks noChangeArrowheads="1"/>
          </p:cNvSpPr>
          <p:nvPr/>
        </p:nvSpPr>
        <p:spPr bwMode="auto">
          <a:xfrm>
            <a:off x="603250" y="1706563"/>
            <a:ext cx="8307388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BTreeInsert(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{ </a:t>
            </a:r>
          </a:p>
          <a:p>
            <a:endParaRPr lang="en-US" altLang="ko-KR" sz="180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        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를 삽입할 리프 노드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을 찾는다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</a:p>
          <a:p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        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에 삽입한다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</a:p>
          <a:p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        </a:t>
            </a:r>
            <a:r>
              <a:rPr lang="en-US" altLang="ko-KR" sz="1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800" b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ko-KR" altLang="en-US" sz="1800">
                <a:ea typeface="굴림" panose="020B0600000101010101" pitchFamily="50" charset="-127"/>
              </a:rPr>
              <a:t>에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오버플로우 발생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then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clearOverflow(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</a:p>
          <a:p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}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clearOverflow(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</a:p>
          <a:p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{  </a:t>
            </a:r>
          </a:p>
          <a:p>
            <a:r>
              <a:rPr lang="en-US" altLang="ko-KR" sz="1800" b="1">
                <a:latin typeface="굴림" panose="020B0600000101010101" pitchFamily="50" charset="-127"/>
                <a:ea typeface="굴림" panose="020B0600000101010101" pitchFamily="50" charset="-127"/>
              </a:rPr>
              <a:t>     </a:t>
            </a:r>
            <a:r>
              <a:rPr lang="en-US" altLang="ko-KR" sz="1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의 형제 노드 중 여유가 있는 노드가 있음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then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{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의 남는 키를 넘긴다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}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</a:p>
          <a:p>
            <a:r>
              <a:rPr lang="en-US" altLang="ko-KR" sz="1800" b="1">
                <a:latin typeface="굴림" panose="020B0600000101010101" pitchFamily="50" charset="-127"/>
                <a:ea typeface="굴림" panose="020B0600000101010101" pitchFamily="50" charset="-127"/>
              </a:rPr>
              <a:t>     </a:t>
            </a:r>
            <a:r>
              <a:rPr lang="en-US" altLang="ko-KR" sz="1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{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을 둘로 분할하고 가운데 키를 부모 노드로 넘긴다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</a:p>
          <a:p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</a:t>
            </a:r>
            <a:r>
              <a:rPr lang="en-US" altLang="ko-KR" sz="1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부모 노드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에 오버플로우 발생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18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then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clearOverflow(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</a:p>
          <a:p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     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} </a:t>
            </a:r>
          </a:p>
          <a:p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} </a:t>
            </a:r>
          </a:p>
          <a:p>
            <a:endParaRPr lang="ko-KR" altLang="en-US" sz="18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27072" name="Rectangle 32"/>
          <p:cNvSpPr>
            <a:spLocks noChangeArrowheads="1"/>
          </p:cNvSpPr>
          <p:nvPr/>
        </p:nvSpPr>
        <p:spPr bwMode="auto">
          <a:xfrm>
            <a:off x="5172075" y="1581150"/>
            <a:ext cx="4562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ea typeface="굴림" panose="020B0600000101010101" pitchFamily="50" charset="-127"/>
              </a:rPr>
              <a:t>▷ 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800">
                <a:ea typeface="굴림" panose="020B0600000101010101" pitchFamily="50" charset="-127"/>
              </a:rPr>
              <a:t>: </a:t>
            </a:r>
            <a:r>
              <a:rPr lang="ko-KR" altLang="en-US" sz="1800">
                <a:ea typeface="굴림" panose="020B0600000101010101" pitchFamily="50" charset="-127"/>
              </a:rPr>
              <a:t>트리의 루트 노드 </a:t>
            </a:r>
          </a:p>
          <a:p>
            <a:r>
              <a:rPr lang="ko-KR" altLang="en-US" sz="1800">
                <a:ea typeface="굴림" panose="020B0600000101010101" pitchFamily="50" charset="-127"/>
              </a:rPr>
              <a:t>▷  </a:t>
            </a:r>
            <a:r>
              <a:rPr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800">
                <a:ea typeface="굴림" panose="020B0600000101010101" pitchFamily="50" charset="-127"/>
              </a:rPr>
              <a:t> : </a:t>
            </a:r>
            <a:r>
              <a:rPr lang="ko-KR" altLang="en-US" sz="1800">
                <a:ea typeface="굴림" panose="020B0600000101010101" pitchFamily="50" charset="-127"/>
              </a:rPr>
              <a:t>삽입하고자 하는 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solidFill>
                  <a:srgbClr val="FF0000"/>
                </a:solidFill>
              </a:rPr>
              <a:t>레코드</a:t>
            </a:r>
            <a:r>
              <a:rPr lang="en-US" altLang="ko-KR" sz="3600">
                <a:solidFill>
                  <a:srgbClr val="FF0000"/>
                </a:solidFill>
              </a:rPr>
              <a:t>, </a:t>
            </a:r>
            <a:r>
              <a:rPr lang="ko-KR" altLang="en-US" sz="3600">
                <a:solidFill>
                  <a:srgbClr val="FF0000"/>
                </a:solidFill>
              </a:rPr>
              <a:t>키</a:t>
            </a:r>
            <a:r>
              <a:rPr lang="en-US" altLang="ko-KR" sz="3600">
                <a:solidFill>
                  <a:srgbClr val="FF0000"/>
                </a:solidFill>
              </a:rPr>
              <a:t>, </a:t>
            </a:r>
            <a:r>
              <a:rPr lang="ko-KR" altLang="en-US" sz="3600">
                <a:solidFill>
                  <a:srgbClr val="FF0000"/>
                </a:solidFill>
              </a:rPr>
              <a:t>검색트리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105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000"/>
              <a:t>레코드</a:t>
            </a:r>
            <a:r>
              <a:rPr lang="en-US" altLang="ko-KR" sz="1400"/>
              <a:t>record</a:t>
            </a:r>
          </a:p>
          <a:p>
            <a:pPr lvl="1">
              <a:lnSpc>
                <a:spcPct val="80000"/>
              </a:lnSpc>
            </a:pPr>
            <a:r>
              <a:rPr lang="ko-KR" altLang="en-US" sz="1800"/>
              <a:t>개체에 대해 수집된 모든 정보를 포함하고 있는 저장 단위</a:t>
            </a:r>
          </a:p>
          <a:p>
            <a:pPr lvl="1">
              <a:lnSpc>
                <a:spcPct val="80000"/>
              </a:lnSpc>
            </a:pPr>
            <a:r>
              <a:rPr lang="en-US" altLang="ko-KR" sz="1800"/>
              <a:t>e.g., </a:t>
            </a:r>
            <a:r>
              <a:rPr lang="ko-KR" altLang="en-US" sz="1800"/>
              <a:t>사람의 레코드</a:t>
            </a:r>
          </a:p>
          <a:p>
            <a:pPr lvl="2">
              <a:lnSpc>
                <a:spcPct val="80000"/>
              </a:lnSpc>
            </a:pPr>
            <a:r>
              <a:rPr lang="ko-KR" altLang="en-US" sz="1600"/>
              <a:t>주민번호</a:t>
            </a:r>
            <a:r>
              <a:rPr lang="en-US" altLang="ko-KR" sz="1600"/>
              <a:t>, </a:t>
            </a:r>
            <a:r>
              <a:rPr lang="ko-KR" altLang="en-US" sz="1600"/>
              <a:t>이름</a:t>
            </a:r>
            <a:r>
              <a:rPr lang="en-US" altLang="ko-KR" sz="1600"/>
              <a:t>, </a:t>
            </a:r>
            <a:r>
              <a:rPr lang="ko-KR" altLang="en-US" sz="1600"/>
              <a:t>집주소</a:t>
            </a:r>
            <a:r>
              <a:rPr lang="en-US" altLang="ko-KR" sz="1600"/>
              <a:t>, </a:t>
            </a:r>
            <a:r>
              <a:rPr lang="ko-KR" altLang="en-US" sz="1600"/>
              <a:t>집 전화번호</a:t>
            </a:r>
            <a:r>
              <a:rPr lang="en-US" altLang="ko-KR" sz="1600"/>
              <a:t>, </a:t>
            </a:r>
            <a:r>
              <a:rPr lang="ko-KR" altLang="en-US" sz="1600"/>
              <a:t>직장 전화번호</a:t>
            </a:r>
            <a:r>
              <a:rPr lang="en-US" altLang="ko-KR" sz="1600"/>
              <a:t>, </a:t>
            </a:r>
            <a:r>
              <a:rPr lang="ko-KR" altLang="en-US" sz="1600"/>
              <a:t>휴대폰 번호</a:t>
            </a:r>
            <a:r>
              <a:rPr lang="en-US" altLang="ko-KR" sz="1600"/>
              <a:t>, </a:t>
            </a:r>
            <a:r>
              <a:rPr lang="ko-KR" altLang="en-US" sz="1600"/>
              <a:t>최종 학력</a:t>
            </a:r>
            <a:r>
              <a:rPr lang="en-US" altLang="ko-KR" sz="1600"/>
              <a:t>, </a:t>
            </a:r>
            <a:r>
              <a:rPr lang="ko-KR" altLang="en-US" sz="1600"/>
              <a:t>연소득</a:t>
            </a:r>
            <a:r>
              <a:rPr lang="en-US" altLang="ko-KR" sz="1600"/>
              <a:t>, </a:t>
            </a:r>
            <a:r>
              <a:rPr lang="ko-KR" altLang="en-US" sz="1600"/>
              <a:t>가족 상황 등의 정보 포함 </a:t>
            </a:r>
          </a:p>
          <a:p>
            <a:pPr>
              <a:lnSpc>
                <a:spcPct val="80000"/>
              </a:lnSpc>
            </a:pPr>
            <a:r>
              <a:rPr lang="ko-KR" altLang="en-US" sz="2000"/>
              <a:t>필드</a:t>
            </a:r>
            <a:r>
              <a:rPr lang="en-US" altLang="ko-KR" sz="1400"/>
              <a:t>field</a:t>
            </a:r>
            <a:r>
              <a:rPr lang="en-US" altLang="ko-KR" sz="2000"/>
              <a:t> </a:t>
            </a:r>
          </a:p>
          <a:p>
            <a:pPr lvl="1">
              <a:lnSpc>
                <a:spcPct val="80000"/>
              </a:lnSpc>
            </a:pPr>
            <a:r>
              <a:rPr lang="ko-KR" altLang="en-US" sz="1800"/>
              <a:t>레코드에서 각각의 정보를 나타내는 부분</a:t>
            </a:r>
          </a:p>
          <a:p>
            <a:pPr lvl="1">
              <a:lnSpc>
                <a:spcPct val="80000"/>
              </a:lnSpc>
            </a:pPr>
            <a:r>
              <a:rPr lang="en-US" altLang="ko-KR" sz="1800"/>
              <a:t>e.g., </a:t>
            </a:r>
            <a:r>
              <a:rPr lang="ko-KR" altLang="en-US" sz="1800"/>
              <a:t>위 사람의 레코드에서 각각의 정보를 나타내는 부분</a:t>
            </a:r>
          </a:p>
          <a:p>
            <a:pPr>
              <a:lnSpc>
                <a:spcPct val="80000"/>
              </a:lnSpc>
            </a:pPr>
            <a:r>
              <a:rPr lang="ko-KR" altLang="en-US" sz="2000"/>
              <a:t>검색키</a:t>
            </a:r>
            <a:r>
              <a:rPr lang="en-US" altLang="ko-KR" sz="1400">
                <a:latin typeface="Times New Roman" panose="02020603050405020304" pitchFamily="18" charset="0"/>
              </a:rPr>
              <a:t>search key</a:t>
            </a:r>
            <a:r>
              <a:rPr lang="en-US" altLang="ko-KR" sz="2000"/>
              <a:t> </a:t>
            </a:r>
            <a:r>
              <a:rPr lang="ko-KR" altLang="en-US" sz="2000"/>
              <a:t>또는 키</a:t>
            </a:r>
            <a:r>
              <a:rPr lang="en-US" altLang="ko-KR" sz="1400">
                <a:latin typeface="Times New Roman" panose="02020603050405020304" pitchFamily="18" charset="0"/>
              </a:rPr>
              <a:t>key</a:t>
            </a:r>
          </a:p>
          <a:p>
            <a:pPr lvl="1">
              <a:lnSpc>
                <a:spcPct val="80000"/>
              </a:lnSpc>
            </a:pPr>
            <a:r>
              <a:rPr lang="ko-KR" altLang="en-US" sz="1800"/>
              <a:t>다른 레코드와 중복되지 않도록 각 레코드를 대표할 수 있는 필드</a:t>
            </a:r>
          </a:p>
          <a:p>
            <a:pPr lvl="1">
              <a:lnSpc>
                <a:spcPct val="80000"/>
              </a:lnSpc>
            </a:pPr>
            <a:r>
              <a:rPr lang="ko-KR" altLang="en-US" sz="1800"/>
              <a:t>키는 하나의 필드로 이루어질 수도 있고</a:t>
            </a:r>
            <a:r>
              <a:rPr lang="en-US" altLang="ko-KR" sz="1800"/>
              <a:t>, </a:t>
            </a:r>
            <a:r>
              <a:rPr lang="ko-KR" altLang="en-US" sz="1800"/>
              <a:t>두 개 이상의 필드로 이루어질 수도 있다</a:t>
            </a:r>
          </a:p>
          <a:p>
            <a:pPr>
              <a:lnSpc>
                <a:spcPct val="80000"/>
              </a:lnSpc>
            </a:pPr>
            <a:r>
              <a:rPr lang="ko-KR" altLang="en-US" sz="2000"/>
              <a:t>검색트리</a:t>
            </a:r>
            <a:r>
              <a:rPr lang="en-US" altLang="ko-KR" sz="1400"/>
              <a:t>search tree</a:t>
            </a:r>
          </a:p>
          <a:p>
            <a:pPr lvl="1">
              <a:lnSpc>
                <a:spcPct val="80000"/>
              </a:lnSpc>
            </a:pPr>
            <a:r>
              <a:rPr lang="ko-KR" altLang="en-US" sz="1800"/>
              <a:t>각 노드가 규칙에 맞도록 하나씩의 키를 갖고 있다</a:t>
            </a:r>
          </a:p>
          <a:p>
            <a:pPr lvl="1">
              <a:lnSpc>
                <a:spcPct val="80000"/>
              </a:lnSpc>
            </a:pPr>
            <a:r>
              <a:rPr lang="ko-KR" altLang="en-US" sz="1800"/>
              <a:t>이를 통해 해당 레코드가 저장된 위치를 알 수 있다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847107" y="2864215"/>
            <a:ext cx="132556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1  2  3  4  6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2367932" y="2864215"/>
            <a:ext cx="7524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8  10</a:t>
            </a:r>
          </a:p>
        </p:txBody>
      </p:sp>
      <p:sp>
        <p:nvSpPr>
          <p:cNvPr id="632836" name="Rectangle 4"/>
          <p:cNvSpPr>
            <a:spLocks noChangeArrowheads="1"/>
          </p:cNvSpPr>
          <p:nvPr/>
        </p:nvSpPr>
        <p:spPr bwMode="auto">
          <a:xfrm>
            <a:off x="3320432" y="2864215"/>
            <a:ext cx="1519238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632837" name="Rectangle 5"/>
          <p:cNvSpPr>
            <a:spLocks noChangeArrowheads="1"/>
          </p:cNvSpPr>
          <p:nvPr/>
        </p:nvSpPr>
        <p:spPr bwMode="auto">
          <a:xfrm>
            <a:off x="3642695" y="2040303"/>
            <a:ext cx="144621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7  13  25  34</a:t>
            </a:r>
          </a:p>
        </p:txBody>
      </p:sp>
      <p:sp>
        <p:nvSpPr>
          <p:cNvPr id="632838" name="Line 6"/>
          <p:cNvSpPr>
            <a:spLocks noChangeShapeType="1"/>
          </p:cNvSpPr>
          <p:nvPr/>
        </p:nvSpPr>
        <p:spPr bwMode="auto">
          <a:xfrm flipH="1">
            <a:off x="1575770" y="2343515"/>
            <a:ext cx="209708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2839" name="Line 7"/>
          <p:cNvSpPr>
            <a:spLocks noChangeShapeType="1"/>
          </p:cNvSpPr>
          <p:nvPr/>
        </p:nvSpPr>
        <p:spPr bwMode="auto">
          <a:xfrm>
            <a:off x="4272932" y="2364153"/>
            <a:ext cx="127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2840" name="Line 8"/>
          <p:cNvSpPr>
            <a:spLocks noChangeShapeType="1"/>
          </p:cNvSpPr>
          <p:nvPr/>
        </p:nvSpPr>
        <p:spPr bwMode="auto">
          <a:xfrm>
            <a:off x="4641232" y="2362565"/>
            <a:ext cx="1158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2841" name="Line 9"/>
          <p:cNvSpPr>
            <a:spLocks noChangeShapeType="1"/>
          </p:cNvSpPr>
          <p:nvPr/>
        </p:nvSpPr>
        <p:spPr bwMode="auto">
          <a:xfrm flipH="1">
            <a:off x="2740995" y="2351453"/>
            <a:ext cx="1233487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2842" name="Line 10"/>
          <p:cNvSpPr>
            <a:spLocks noChangeShapeType="1"/>
          </p:cNvSpPr>
          <p:nvPr/>
        </p:nvSpPr>
        <p:spPr bwMode="auto">
          <a:xfrm>
            <a:off x="5068270" y="2357803"/>
            <a:ext cx="2598737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2843" name="Text Box 11"/>
          <p:cNvSpPr txBox="1">
            <a:spLocks noChangeArrowheads="1"/>
          </p:cNvSpPr>
          <p:nvPr/>
        </p:nvSpPr>
        <p:spPr bwMode="auto">
          <a:xfrm>
            <a:off x="620095" y="2002203"/>
            <a:ext cx="465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632844" name="Rectangle 12"/>
          <p:cNvSpPr>
            <a:spLocks noChangeArrowheads="1"/>
          </p:cNvSpPr>
          <p:nvPr/>
        </p:nvSpPr>
        <p:spPr bwMode="auto">
          <a:xfrm>
            <a:off x="6711332" y="2853103"/>
            <a:ext cx="18637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37  38  40  41  45</a:t>
            </a:r>
          </a:p>
        </p:txBody>
      </p:sp>
      <p:sp>
        <p:nvSpPr>
          <p:cNvPr id="632845" name="Rectangle 13"/>
          <p:cNvSpPr>
            <a:spLocks noChangeArrowheads="1"/>
          </p:cNvSpPr>
          <p:nvPr/>
        </p:nvSpPr>
        <p:spPr bwMode="auto">
          <a:xfrm>
            <a:off x="5044457" y="2859453"/>
            <a:ext cx="15081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27  28  30  33</a:t>
            </a:r>
          </a:p>
        </p:txBody>
      </p:sp>
      <p:sp>
        <p:nvSpPr>
          <p:cNvPr id="632846" name="AutoShape 14"/>
          <p:cNvSpPr>
            <a:spLocks noChangeArrowheads="1"/>
          </p:cNvSpPr>
          <p:nvPr/>
        </p:nvSpPr>
        <p:spPr bwMode="auto">
          <a:xfrm>
            <a:off x="4045920" y="3418253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32847" name="Rectangle 15"/>
          <p:cNvSpPr>
            <a:spLocks noChangeArrowheads="1"/>
          </p:cNvSpPr>
          <p:nvPr/>
        </p:nvSpPr>
        <p:spPr bwMode="auto">
          <a:xfrm>
            <a:off x="702645" y="4912090"/>
            <a:ext cx="13255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1  2  3  4  6</a:t>
            </a:r>
          </a:p>
        </p:txBody>
      </p:sp>
      <p:sp>
        <p:nvSpPr>
          <p:cNvPr id="632848" name="Rectangle 16"/>
          <p:cNvSpPr>
            <a:spLocks noChangeArrowheads="1"/>
          </p:cNvSpPr>
          <p:nvPr/>
        </p:nvSpPr>
        <p:spPr bwMode="auto">
          <a:xfrm>
            <a:off x="2172670" y="4912090"/>
            <a:ext cx="1095375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8  9  10</a:t>
            </a:r>
          </a:p>
        </p:txBody>
      </p:sp>
      <p:sp>
        <p:nvSpPr>
          <p:cNvPr id="632849" name="Rectangle 17"/>
          <p:cNvSpPr>
            <a:spLocks noChangeArrowheads="1"/>
          </p:cNvSpPr>
          <p:nvPr/>
        </p:nvSpPr>
        <p:spPr bwMode="auto">
          <a:xfrm>
            <a:off x="3366470" y="4912090"/>
            <a:ext cx="14954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632850" name="Rectangle 18"/>
          <p:cNvSpPr>
            <a:spLocks noChangeArrowheads="1"/>
          </p:cNvSpPr>
          <p:nvPr/>
        </p:nvSpPr>
        <p:spPr bwMode="auto">
          <a:xfrm>
            <a:off x="3549032" y="4088178"/>
            <a:ext cx="144621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7  13  25  34</a:t>
            </a:r>
          </a:p>
        </p:txBody>
      </p:sp>
      <p:sp>
        <p:nvSpPr>
          <p:cNvPr id="632851" name="Line 19"/>
          <p:cNvSpPr>
            <a:spLocks noChangeShapeType="1"/>
          </p:cNvSpPr>
          <p:nvPr/>
        </p:nvSpPr>
        <p:spPr bwMode="auto">
          <a:xfrm flipH="1">
            <a:off x="1482107" y="4391390"/>
            <a:ext cx="20970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2852" name="Line 20"/>
          <p:cNvSpPr>
            <a:spLocks noChangeShapeType="1"/>
          </p:cNvSpPr>
          <p:nvPr/>
        </p:nvSpPr>
        <p:spPr bwMode="auto">
          <a:xfrm>
            <a:off x="4179270" y="4412028"/>
            <a:ext cx="127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2853" name="Line 21"/>
          <p:cNvSpPr>
            <a:spLocks noChangeShapeType="1"/>
          </p:cNvSpPr>
          <p:nvPr/>
        </p:nvSpPr>
        <p:spPr bwMode="auto">
          <a:xfrm>
            <a:off x="4547570" y="4410440"/>
            <a:ext cx="1158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2854" name="Line 22"/>
          <p:cNvSpPr>
            <a:spLocks noChangeShapeType="1"/>
          </p:cNvSpPr>
          <p:nvPr/>
        </p:nvSpPr>
        <p:spPr bwMode="auto">
          <a:xfrm flipH="1">
            <a:off x="2647332" y="4399328"/>
            <a:ext cx="12207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2855" name="Line 23"/>
          <p:cNvSpPr>
            <a:spLocks noChangeShapeType="1"/>
          </p:cNvSpPr>
          <p:nvPr/>
        </p:nvSpPr>
        <p:spPr bwMode="auto">
          <a:xfrm>
            <a:off x="4974607" y="4405678"/>
            <a:ext cx="2598738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2856" name="Text Box 24"/>
          <p:cNvSpPr txBox="1">
            <a:spLocks noChangeArrowheads="1"/>
          </p:cNvSpPr>
          <p:nvPr/>
        </p:nvSpPr>
        <p:spPr bwMode="auto">
          <a:xfrm>
            <a:off x="615332" y="4050078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632857" name="Rectangle 25"/>
          <p:cNvSpPr>
            <a:spLocks noChangeArrowheads="1"/>
          </p:cNvSpPr>
          <p:nvPr/>
        </p:nvSpPr>
        <p:spPr bwMode="auto">
          <a:xfrm>
            <a:off x="6846270" y="4910503"/>
            <a:ext cx="18637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37  38  40  41  45</a:t>
            </a:r>
          </a:p>
        </p:txBody>
      </p:sp>
      <p:sp>
        <p:nvSpPr>
          <p:cNvPr id="632858" name="Rectangle 26"/>
          <p:cNvSpPr>
            <a:spLocks noChangeArrowheads="1"/>
          </p:cNvSpPr>
          <p:nvPr/>
        </p:nvSpPr>
        <p:spPr bwMode="auto">
          <a:xfrm>
            <a:off x="4976195" y="4910503"/>
            <a:ext cx="17526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632859" name="Text Box 27"/>
          <p:cNvSpPr txBox="1">
            <a:spLocks noChangeArrowheads="1"/>
          </p:cNvSpPr>
          <p:nvPr/>
        </p:nvSpPr>
        <p:spPr bwMode="auto">
          <a:xfrm>
            <a:off x="4523757" y="3486515"/>
            <a:ext cx="115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9, 31 </a:t>
            </a:r>
            <a:r>
              <a: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삽입</a:t>
            </a:r>
          </a:p>
        </p:txBody>
      </p:sp>
      <p:sp>
        <p:nvSpPr>
          <p:cNvPr id="632860" name="AutoShape 28"/>
          <p:cNvSpPr>
            <a:spLocks noChangeArrowheads="1"/>
          </p:cNvSpPr>
          <p:nvPr/>
        </p:nvSpPr>
        <p:spPr bwMode="auto">
          <a:xfrm>
            <a:off x="4045920" y="5501053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32861" name="Text Box 29"/>
          <p:cNvSpPr txBox="1">
            <a:spLocks noChangeArrowheads="1"/>
          </p:cNvSpPr>
          <p:nvPr/>
        </p:nvSpPr>
        <p:spPr bwMode="auto">
          <a:xfrm>
            <a:off x="4523757" y="5569315"/>
            <a:ext cx="81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5 </a:t>
            </a:r>
            <a:r>
              <a: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삽입</a:t>
            </a:r>
          </a:p>
        </p:txBody>
      </p:sp>
      <p:sp>
        <p:nvSpPr>
          <p:cNvPr id="632862" name="Rectangle 30"/>
          <p:cNvSpPr>
            <a:spLocks noChangeArrowheads="1"/>
          </p:cNvSpPr>
          <p:nvPr/>
        </p:nvSpPr>
        <p:spPr bwMode="auto">
          <a:xfrm>
            <a:off x="4676775" y="609600"/>
            <a:ext cx="37814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/>
              <a:t>B-</a:t>
            </a:r>
            <a:r>
              <a:rPr lang="ko-KR" altLang="en-US" sz="2800"/>
              <a:t>트리에서 삽입의 예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514281" y="2879556"/>
            <a:ext cx="152876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1  2  3  4  5  6</a:t>
            </a:r>
          </a:p>
        </p:txBody>
      </p:sp>
      <p:sp>
        <p:nvSpPr>
          <p:cNvPr id="633859" name="Rectangle 3"/>
          <p:cNvSpPr>
            <a:spLocks noChangeArrowheads="1"/>
          </p:cNvSpPr>
          <p:nvPr/>
        </p:nvSpPr>
        <p:spPr bwMode="auto">
          <a:xfrm>
            <a:off x="2187506" y="2879556"/>
            <a:ext cx="10953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8  9  10</a:t>
            </a:r>
          </a:p>
        </p:txBody>
      </p:sp>
      <p:sp>
        <p:nvSpPr>
          <p:cNvPr id="633860" name="Rectangle 4"/>
          <p:cNvSpPr>
            <a:spLocks noChangeArrowheads="1"/>
          </p:cNvSpPr>
          <p:nvPr/>
        </p:nvSpPr>
        <p:spPr bwMode="auto">
          <a:xfrm>
            <a:off x="3381306" y="2879556"/>
            <a:ext cx="14954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633861" name="Rectangle 5"/>
          <p:cNvSpPr>
            <a:spLocks noChangeArrowheads="1"/>
          </p:cNvSpPr>
          <p:nvPr/>
        </p:nvSpPr>
        <p:spPr bwMode="auto">
          <a:xfrm>
            <a:off x="3563868" y="2055644"/>
            <a:ext cx="144621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7  13  25  34</a:t>
            </a:r>
          </a:p>
        </p:txBody>
      </p:sp>
      <p:sp>
        <p:nvSpPr>
          <p:cNvPr id="633862" name="Line 6"/>
          <p:cNvSpPr>
            <a:spLocks noChangeShapeType="1"/>
          </p:cNvSpPr>
          <p:nvPr/>
        </p:nvSpPr>
        <p:spPr bwMode="auto">
          <a:xfrm flipH="1">
            <a:off x="1496943" y="2358856"/>
            <a:ext cx="20970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3863" name="Line 7"/>
          <p:cNvSpPr>
            <a:spLocks noChangeShapeType="1"/>
          </p:cNvSpPr>
          <p:nvPr/>
        </p:nvSpPr>
        <p:spPr bwMode="auto">
          <a:xfrm>
            <a:off x="4194106" y="2379494"/>
            <a:ext cx="127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3864" name="Line 8"/>
          <p:cNvSpPr>
            <a:spLocks noChangeShapeType="1"/>
          </p:cNvSpPr>
          <p:nvPr/>
        </p:nvSpPr>
        <p:spPr bwMode="auto">
          <a:xfrm>
            <a:off x="4562406" y="2377906"/>
            <a:ext cx="1158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3865" name="Line 9"/>
          <p:cNvSpPr>
            <a:spLocks noChangeShapeType="1"/>
          </p:cNvSpPr>
          <p:nvPr/>
        </p:nvSpPr>
        <p:spPr bwMode="auto">
          <a:xfrm flipH="1">
            <a:off x="2662168" y="2366794"/>
            <a:ext cx="12207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3866" name="Line 10"/>
          <p:cNvSpPr>
            <a:spLocks noChangeShapeType="1"/>
          </p:cNvSpPr>
          <p:nvPr/>
        </p:nvSpPr>
        <p:spPr bwMode="auto">
          <a:xfrm>
            <a:off x="4989443" y="2373144"/>
            <a:ext cx="2598738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3867" name="Text Box 11"/>
          <p:cNvSpPr txBox="1">
            <a:spLocks noChangeArrowheads="1"/>
          </p:cNvSpPr>
          <p:nvPr/>
        </p:nvSpPr>
        <p:spPr bwMode="auto">
          <a:xfrm>
            <a:off x="630168" y="2017544"/>
            <a:ext cx="465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633868" name="Rectangle 12"/>
          <p:cNvSpPr>
            <a:spLocks noChangeArrowheads="1"/>
          </p:cNvSpPr>
          <p:nvPr/>
        </p:nvSpPr>
        <p:spPr bwMode="auto">
          <a:xfrm>
            <a:off x="6861106" y="2877969"/>
            <a:ext cx="1863725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37  38  40  41  45</a:t>
            </a:r>
          </a:p>
        </p:txBody>
      </p:sp>
      <p:sp>
        <p:nvSpPr>
          <p:cNvPr id="633869" name="Rectangle 13"/>
          <p:cNvSpPr>
            <a:spLocks noChangeArrowheads="1"/>
          </p:cNvSpPr>
          <p:nvPr/>
        </p:nvSpPr>
        <p:spPr bwMode="auto">
          <a:xfrm>
            <a:off x="4991031" y="2877969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633870" name="Text Box 14"/>
          <p:cNvSpPr txBox="1">
            <a:spLocks noChangeArrowheads="1"/>
          </p:cNvSpPr>
          <p:nvPr/>
        </p:nvSpPr>
        <p:spPr bwMode="auto">
          <a:xfrm>
            <a:off x="538093" y="3551069"/>
            <a:ext cx="1250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b="1">
                <a:latin typeface="굴림" panose="020B0600000101010101" pitchFamily="50" charset="-127"/>
                <a:ea typeface="굴림" panose="020B0600000101010101" pitchFamily="50" charset="-127"/>
              </a:rPr>
              <a:t>오버플로우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633871" name="Line 15"/>
          <p:cNvSpPr>
            <a:spLocks noChangeShapeType="1"/>
          </p:cNvSpPr>
          <p:nvPr/>
        </p:nvSpPr>
        <p:spPr bwMode="auto">
          <a:xfrm flipV="1">
            <a:off x="1195318" y="3284369"/>
            <a:ext cx="196850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3872" name="Rectangle 16"/>
          <p:cNvSpPr>
            <a:spLocks noChangeArrowheads="1"/>
          </p:cNvSpPr>
          <p:nvPr/>
        </p:nvSpPr>
        <p:spPr bwMode="auto">
          <a:xfrm>
            <a:off x="526981" y="4581356"/>
            <a:ext cx="140176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633873" name="Rectangle 17"/>
          <p:cNvSpPr>
            <a:spLocks noChangeArrowheads="1"/>
          </p:cNvSpPr>
          <p:nvPr/>
        </p:nvSpPr>
        <p:spPr bwMode="auto">
          <a:xfrm>
            <a:off x="2047806" y="4581356"/>
            <a:ext cx="1247775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633874" name="Rectangle 18"/>
          <p:cNvSpPr>
            <a:spLocks noChangeArrowheads="1"/>
          </p:cNvSpPr>
          <p:nvPr/>
        </p:nvSpPr>
        <p:spPr bwMode="auto">
          <a:xfrm>
            <a:off x="3394006" y="4581356"/>
            <a:ext cx="14954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633875" name="Rectangle 19"/>
          <p:cNvSpPr>
            <a:spLocks noChangeArrowheads="1"/>
          </p:cNvSpPr>
          <p:nvPr/>
        </p:nvSpPr>
        <p:spPr bwMode="auto">
          <a:xfrm>
            <a:off x="3576568" y="3757444"/>
            <a:ext cx="1446213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6  13  25  34</a:t>
            </a:r>
          </a:p>
        </p:txBody>
      </p:sp>
      <p:sp>
        <p:nvSpPr>
          <p:cNvPr id="633876" name="Line 20"/>
          <p:cNvSpPr>
            <a:spLocks noChangeShapeType="1"/>
          </p:cNvSpPr>
          <p:nvPr/>
        </p:nvSpPr>
        <p:spPr bwMode="auto">
          <a:xfrm flipH="1">
            <a:off x="1509643" y="4060656"/>
            <a:ext cx="20970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3877" name="Line 21"/>
          <p:cNvSpPr>
            <a:spLocks noChangeShapeType="1"/>
          </p:cNvSpPr>
          <p:nvPr/>
        </p:nvSpPr>
        <p:spPr bwMode="auto">
          <a:xfrm>
            <a:off x="4206806" y="4081294"/>
            <a:ext cx="127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3878" name="Line 22"/>
          <p:cNvSpPr>
            <a:spLocks noChangeShapeType="1"/>
          </p:cNvSpPr>
          <p:nvPr/>
        </p:nvSpPr>
        <p:spPr bwMode="auto">
          <a:xfrm>
            <a:off x="4575106" y="4079706"/>
            <a:ext cx="1158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3879" name="Line 23"/>
          <p:cNvSpPr>
            <a:spLocks noChangeShapeType="1"/>
          </p:cNvSpPr>
          <p:nvPr/>
        </p:nvSpPr>
        <p:spPr bwMode="auto">
          <a:xfrm flipH="1">
            <a:off x="2674868" y="4068594"/>
            <a:ext cx="12207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3880" name="Line 24"/>
          <p:cNvSpPr>
            <a:spLocks noChangeShapeType="1"/>
          </p:cNvSpPr>
          <p:nvPr/>
        </p:nvSpPr>
        <p:spPr bwMode="auto">
          <a:xfrm>
            <a:off x="5002143" y="4074944"/>
            <a:ext cx="2598738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3881" name="Rectangle 25"/>
          <p:cNvSpPr>
            <a:spLocks noChangeArrowheads="1"/>
          </p:cNvSpPr>
          <p:nvPr/>
        </p:nvSpPr>
        <p:spPr bwMode="auto">
          <a:xfrm>
            <a:off x="6873806" y="4579769"/>
            <a:ext cx="18637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37  38  40  41  45</a:t>
            </a:r>
          </a:p>
        </p:txBody>
      </p:sp>
      <p:sp>
        <p:nvSpPr>
          <p:cNvPr id="633882" name="Rectangle 26"/>
          <p:cNvSpPr>
            <a:spLocks noChangeArrowheads="1"/>
          </p:cNvSpPr>
          <p:nvPr/>
        </p:nvSpPr>
        <p:spPr bwMode="auto">
          <a:xfrm>
            <a:off x="5003731" y="4579769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633896" name="AutoShape 40"/>
          <p:cNvSpPr>
            <a:spLocks noChangeArrowheads="1"/>
          </p:cNvSpPr>
          <p:nvPr/>
        </p:nvSpPr>
        <p:spPr bwMode="auto">
          <a:xfrm>
            <a:off x="4035356" y="5221119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4513193" y="5289381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39 </a:t>
            </a:r>
            <a:r>
              <a: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삽입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95" name="Rectangle 27"/>
          <p:cNvSpPr>
            <a:spLocks noChangeArrowheads="1"/>
          </p:cNvSpPr>
          <p:nvPr/>
        </p:nvSpPr>
        <p:spPr bwMode="auto">
          <a:xfrm>
            <a:off x="491353" y="3031169"/>
            <a:ext cx="14017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723996" name="Rectangle 28"/>
          <p:cNvSpPr>
            <a:spLocks noChangeArrowheads="1"/>
          </p:cNvSpPr>
          <p:nvPr/>
        </p:nvSpPr>
        <p:spPr bwMode="auto">
          <a:xfrm>
            <a:off x="2012178" y="3031169"/>
            <a:ext cx="12477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723997" name="Rectangle 29"/>
          <p:cNvSpPr>
            <a:spLocks noChangeArrowheads="1"/>
          </p:cNvSpPr>
          <p:nvPr/>
        </p:nvSpPr>
        <p:spPr bwMode="auto">
          <a:xfrm>
            <a:off x="3358378" y="3031169"/>
            <a:ext cx="14954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723998" name="Rectangle 30"/>
          <p:cNvSpPr>
            <a:spLocks noChangeArrowheads="1"/>
          </p:cNvSpPr>
          <p:nvPr/>
        </p:nvSpPr>
        <p:spPr bwMode="auto">
          <a:xfrm>
            <a:off x="3718740" y="2207257"/>
            <a:ext cx="144621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6  13  25  34</a:t>
            </a:r>
          </a:p>
        </p:txBody>
      </p:sp>
      <p:sp>
        <p:nvSpPr>
          <p:cNvPr id="723999" name="Line 31"/>
          <p:cNvSpPr>
            <a:spLocks noChangeShapeType="1"/>
          </p:cNvSpPr>
          <p:nvPr/>
        </p:nvSpPr>
        <p:spPr bwMode="auto">
          <a:xfrm flipH="1">
            <a:off x="1651815" y="2510469"/>
            <a:ext cx="20970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000" name="Line 32"/>
          <p:cNvSpPr>
            <a:spLocks noChangeShapeType="1"/>
          </p:cNvSpPr>
          <p:nvPr/>
        </p:nvSpPr>
        <p:spPr bwMode="auto">
          <a:xfrm>
            <a:off x="4348978" y="2531107"/>
            <a:ext cx="127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001" name="Line 33"/>
          <p:cNvSpPr>
            <a:spLocks noChangeShapeType="1"/>
          </p:cNvSpPr>
          <p:nvPr/>
        </p:nvSpPr>
        <p:spPr bwMode="auto">
          <a:xfrm>
            <a:off x="4717278" y="2529519"/>
            <a:ext cx="1158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002" name="Line 34"/>
          <p:cNvSpPr>
            <a:spLocks noChangeShapeType="1"/>
          </p:cNvSpPr>
          <p:nvPr/>
        </p:nvSpPr>
        <p:spPr bwMode="auto">
          <a:xfrm flipH="1">
            <a:off x="2817040" y="2518407"/>
            <a:ext cx="12207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003" name="Line 35"/>
          <p:cNvSpPr>
            <a:spLocks noChangeShapeType="1"/>
          </p:cNvSpPr>
          <p:nvPr/>
        </p:nvSpPr>
        <p:spPr bwMode="auto">
          <a:xfrm>
            <a:off x="5144315" y="2524757"/>
            <a:ext cx="2598738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004" name="Rectangle 36"/>
          <p:cNvSpPr>
            <a:spLocks noChangeArrowheads="1"/>
          </p:cNvSpPr>
          <p:nvPr/>
        </p:nvSpPr>
        <p:spPr bwMode="auto">
          <a:xfrm>
            <a:off x="6850878" y="3029582"/>
            <a:ext cx="2028825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37  38  39  40  41  45</a:t>
            </a:r>
          </a:p>
        </p:txBody>
      </p:sp>
      <p:sp>
        <p:nvSpPr>
          <p:cNvPr id="724005" name="Rectangle 37"/>
          <p:cNvSpPr>
            <a:spLocks noChangeArrowheads="1"/>
          </p:cNvSpPr>
          <p:nvPr/>
        </p:nvSpPr>
        <p:spPr bwMode="auto">
          <a:xfrm>
            <a:off x="4968103" y="3029582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724006" name="Text Box 38"/>
          <p:cNvSpPr txBox="1">
            <a:spLocks noChangeArrowheads="1"/>
          </p:cNvSpPr>
          <p:nvPr/>
        </p:nvSpPr>
        <p:spPr bwMode="auto">
          <a:xfrm>
            <a:off x="7373165" y="3626482"/>
            <a:ext cx="1250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b="1">
                <a:latin typeface="굴림" panose="020B0600000101010101" pitchFamily="50" charset="-127"/>
                <a:ea typeface="굴림" panose="020B0600000101010101" pitchFamily="50" charset="-127"/>
              </a:rPr>
              <a:t>오버플로우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724007" name="Line 39"/>
          <p:cNvSpPr>
            <a:spLocks noChangeShapeType="1"/>
          </p:cNvSpPr>
          <p:nvPr/>
        </p:nvSpPr>
        <p:spPr bwMode="auto">
          <a:xfrm flipV="1">
            <a:off x="8030390" y="3359782"/>
            <a:ext cx="196850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008" name="AutoShape 40"/>
          <p:cNvSpPr>
            <a:spLocks noChangeArrowheads="1"/>
          </p:cNvSpPr>
          <p:nvPr/>
        </p:nvSpPr>
        <p:spPr bwMode="auto">
          <a:xfrm>
            <a:off x="4164828" y="1397632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724009" name="Text Box 41"/>
          <p:cNvSpPr txBox="1">
            <a:spLocks noChangeArrowheads="1"/>
          </p:cNvSpPr>
          <p:nvPr/>
        </p:nvSpPr>
        <p:spPr bwMode="auto">
          <a:xfrm>
            <a:off x="4642665" y="1465894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39 </a:t>
            </a:r>
            <a:r>
              <a: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삽입</a:t>
            </a:r>
          </a:p>
        </p:txBody>
      </p:sp>
      <p:sp>
        <p:nvSpPr>
          <p:cNvPr id="724010" name="Text Box 42"/>
          <p:cNvSpPr txBox="1">
            <a:spLocks noChangeArrowheads="1"/>
          </p:cNvSpPr>
          <p:nvPr/>
        </p:nvSpPr>
        <p:spPr bwMode="auto">
          <a:xfrm>
            <a:off x="823140" y="1597657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724011" name="Rectangle 43"/>
          <p:cNvSpPr>
            <a:spLocks noChangeArrowheads="1"/>
          </p:cNvSpPr>
          <p:nvPr/>
        </p:nvSpPr>
        <p:spPr bwMode="auto">
          <a:xfrm>
            <a:off x="326253" y="4844094"/>
            <a:ext cx="14017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724012" name="Rectangle 44"/>
          <p:cNvSpPr>
            <a:spLocks noChangeArrowheads="1"/>
          </p:cNvSpPr>
          <p:nvPr/>
        </p:nvSpPr>
        <p:spPr bwMode="auto">
          <a:xfrm>
            <a:off x="1847078" y="4844094"/>
            <a:ext cx="12477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724013" name="Rectangle 45"/>
          <p:cNvSpPr>
            <a:spLocks noChangeArrowheads="1"/>
          </p:cNvSpPr>
          <p:nvPr/>
        </p:nvSpPr>
        <p:spPr bwMode="auto">
          <a:xfrm>
            <a:off x="3193278" y="4844094"/>
            <a:ext cx="14954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</a:t>
            </a:r>
          </a:p>
        </p:txBody>
      </p:sp>
      <p:sp>
        <p:nvSpPr>
          <p:cNvPr id="724014" name="Rectangle 46"/>
          <p:cNvSpPr>
            <a:spLocks noChangeArrowheads="1"/>
          </p:cNvSpPr>
          <p:nvPr/>
        </p:nvSpPr>
        <p:spPr bwMode="auto">
          <a:xfrm>
            <a:off x="3629840" y="4020182"/>
            <a:ext cx="1852613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6  13  25  34  40</a:t>
            </a:r>
          </a:p>
        </p:txBody>
      </p:sp>
      <p:sp>
        <p:nvSpPr>
          <p:cNvPr id="724015" name="Line 47"/>
          <p:cNvSpPr>
            <a:spLocks noChangeShapeType="1"/>
          </p:cNvSpPr>
          <p:nvPr/>
        </p:nvSpPr>
        <p:spPr bwMode="auto">
          <a:xfrm flipH="1">
            <a:off x="1448615" y="4323394"/>
            <a:ext cx="22113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016" name="Line 48"/>
          <p:cNvSpPr>
            <a:spLocks noChangeShapeType="1"/>
          </p:cNvSpPr>
          <p:nvPr/>
        </p:nvSpPr>
        <p:spPr bwMode="auto">
          <a:xfrm flipH="1">
            <a:off x="4069578" y="4344032"/>
            <a:ext cx="1905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017" name="Line 49"/>
          <p:cNvSpPr>
            <a:spLocks noChangeShapeType="1"/>
          </p:cNvSpPr>
          <p:nvPr/>
        </p:nvSpPr>
        <p:spPr bwMode="auto">
          <a:xfrm>
            <a:off x="4628378" y="4342444"/>
            <a:ext cx="1006475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018" name="Line 50"/>
          <p:cNvSpPr>
            <a:spLocks noChangeShapeType="1"/>
          </p:cNvSpPr>
          <p:nvPr/>
        </p:nvSpPr>
        <p:spPr bwMode="auto">
          <a:xfrm flipH="1">
            <a:off x="2728140" y="4331332"/>
            <a:ext cx="12207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019" name="Line 51"/>
          <p:cNvSpPr>
            <a:spLocks noChangeShapeType="1"/>
          </p:cNvSpPr>
          <p:nvPr/>
        </p:nvSpPr>
        <p:spPr bwMode="auto">
          <a:xfrm>
            <a:off x="5055415" y="4337682"/>
            <a:ext cx="2179638" cy="465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020" name="Rectangle 52"/>
          <p:cNvSpPr>
            <a:spLocks noChangeArrowheads="1"/>
          </p:cNvSpPr>
          <p:nvPr/>
        </p:nvSpPr>
        <p:spPr bwMode="auto">
          <a:xfrm>
            <a:off x="6685778" y="4842507"/>
            <a:ext cx="1177925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37  38  39</a:t>
            </a:r>
          </a:p>
        </p:txBody>
      </p:sp>
      <p:sp>
        <p:nvSpPr>
          <p:cNvPr id="724021" name="Rectangle 53"/>
          <p:cNvSpPr>
            <a:spLocks noChangeArrowheads="1"/>
          </p:cNvSpPr>
          <p:nvPr/>
        </p:nvSpPr>
        <p:spPr bwMode="auto">
          <a:xfrm>
            <a:off x="4803003" y="4842507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724022" name="Rectangle 54"/>
          <p:cNvSpPr>
            <a:spLocks noChangeArrowheads="1"/>
          </p:cNvSpPr>
          <p:nvPr/>
        </p:nvSpPr>
        <p:spPr bwMode="auto">
          <a:xfrm>
            <a:off x="8006578" y="4842507"/>
            <a:ext cx="860425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sp>
        <p:nvSpPr>
          <p:cNvPr id="724023" name="Line 55"/>
          <p:cNvSpPr>
            <a:spLocks noChangeShapeType="1"/>
          </p:cNvSpPr>
          <p:nvPr/>
        </p:nvSpPr>
        <p:spPr bwMode="auto">
          <a:xfrm>
            <a:off x="5471340" y="4332919"/>
            <a:ext cx="2946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024" name="Text Box 56"/>
          <p:cNvSpPr txBox="1">
            <a:spLocks noChangeArrowheads="1"/>
          </p:cNvSpPr>
          <p:nvPr/>
        </p:nvSpPr>
        <p:spPr bwMode="auto">
          <a:xfrm>
            <a:off x="7601765" y="5464807"/>
            <a:ext cx="650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b="1">
                <a:latin typeface="굴림" panose="020B0600000101010101" pitchFamily="50" charset="-127"/>
                <a:ea typeface="굴림" panose="020B0600000101010101" pitchFamily="50" charset="-127"/>
              </a:rPr>
              <a:t>분할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724025" name="Line 57"/>
          <p:cNvSpPr>
            <a:spLocks noChangeShapeType="1"/>
          </p:cNvSpPr>
          <p:nvPr/>
        </p:nvSpPr>
        <p:spPr bwMode="auto">
          <a:xfrm flipV="1">
            <a:off x="7966890" y="5210807"/>
            <a:ext cx="196850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026" name="Line 58"/>
          <p:cNvSpPr>
            <a:spLocks noChangeShapeType="1"/>
          </p:cNvSpPr>
          <p:nvPr/>
        </p:nvSpPr>
        <p:spPr bwMode="auto">
          <a:xfrm flipH="1" flipV="1">
            <a:off x="7706540" y="5210807"/>
            <a:ext cx="158750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4027" name="AutoShape 59"/>
          <p:cNvSpPr>
            <a:spLocks noChangeArrowheads="1"/>
          </p:cNvSpPr>
          <p:nvPr/>
        </p:nvSpPr>
        <p:spPr bwMode="auto">
          <a:xfrm>
            <a:off x="4241028" y="5420357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724028" name="Text Box 60"/>
          <p:cNvSpPr txBox="1">
            <a:spLocks noChangeArrowheads="1"/>
          </p:cNvSpPr>
          <p:nvPr/>
        </p:nvSpPr>
        <p:spPr bwMode="auto">
          <a:xfrm>
            <a:off x="4718865" y="5488619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23, 35, 36 </a:t>
            </a:r>
            <a:r>
              <a: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삽입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AutoShape 2"/>
          <p:cNvSpPr>
            <a:spLocks noChangeArrowheads="1"/>
          </p:cNvSpPr>
          <p:nvPr/>
        </p:nvSpPr>
        <p:spPr bwMode="auto">
          <a:xfrm>
            <a:off x="4205288" y="3049055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4683125" y="3117317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23, 35, 36 </a:t>
            </a:r>
            <a:r>
              <a: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삽입</a:t>
            </a:r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188913" y="4619092"/>
            <a:ext cx="11858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726021" name="Rectangle 5"/>
          <p:cNvSpPr>
            <a:spLocks noChangeArrowheads="1"/>
          </p:cNvSpPr>
          <p:nvPr/>
        </p:nvSpPr>
        <p:spPr bwMode="auto">
          <a:xfrm>
            <a:off x="1481138" y="4619092"/>
            <a:ext cx="11207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726022" name="Rectangle 6"/>
          <p:cNvSpPr>
            <a:spLocks noChangeArrowheads="1"/>
          </p:cNvSpPr>
          <p:nvPr/>
        </p:nvSpPr>
        <p:spPr bwMode="auto">
          <a:xfrm>
            <a:off x="2700338" y="4619092"/>
            <a:ext cx="1749425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15  17  19  20  23</a:t>
            </a:r>
          </a:p>
        </p:txBody>
      </p:sp>
      <p:sp>
        <p:nvSpPr>
          <p:cNvPr id="726023" name="Rectangle 7"/>
          <p:cNvSpPr>
            <a:spLocks noChangeArrowheads="1"/>
          </p:cNvSpPr>
          <p:nvPr/>
        </p:nvSpPr>
        <p:spPr bwMode="auto">
          <a:xfrm>
            <a:off x="3581400" y="3795180"/>
            <a:ext cx="185261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6  13  25  34  40</a:t>
            </a:r>
          </a:p>
        </p:txBody>
      </p:sp>
      <p:sp>
        <p:nvSpPr>
          <p:cNvPr id="726024" name="Rectangle 8"/>
          <p:cNvSpPr>
            <a:spLocks noChangeArrowheads="1"/>
          </p:cNvSpPr>
          <p:nvPr/>
        </p:nvSpPr>
        <p:spPr bwMode="auto">
          <a:xfrm>
            <a:off x="6434138" y="4617505"/>
            <a:ext cx="1762125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35  36  37  38  39</a:t>
            </a:r>
          </a:p>
        </p:txBody>
      </p:sp>
      <p:sp>
        <p:nvSpPr>
          <p:cNvPr id="726025" name="Rectangle 9"/>
          <p:cNvSpPr>
            <a:spLocks noChangeArrowheads="1"/>
          </p:cNvSpPr>
          <p:nvPr/>
        </p:nvSpPr>
        <p:spPr bwMode="auto">
          <a:xfrm>
            <a:off x="4564063" y="4617505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27  28  30  31  33</a:t>
            </a:r>
          </a:p>
        </p:txBody>
      </p:sp>
      <p:sp>
        <p:nvSpPr>
          <p:cNvPr id="726026" name="Rectangle 10"/>
          <p:cNvSpPr>
            <a:spLocks noChangeArrowheads="1"/>
          </p:cNvSpPr>
          <p:nvPr/>
        </p:nvSpPr>
        <p:spPr bwMode="auto">
          <a:xfrm>
            <a:off x="8288338" y="4617505"/>
            <a:ext cx="754062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grpSp>
        <p:nvGrpSpPr>
          <p:cNvPr id="726027" name="Group 11"/>
          <p:cNvGrpSpPr>
            <a:grpSpLocks/>
          </p:cNvGrpSpPr>
          <p:nvPr/>
        </p:nvGrpSpPr>
        <p:grpSpPr bwMode="auto">
          <a:xfrm>
            <a:off x="879475" y="4098392"/>
            <a:ext cx="7693025" cy="506413"/>
            <a:chOff x="554" y="1882"/>
            <a:chExt cx="4846" cy="319"/>
          </a:xfrm>
        </p:grpSpPr>
        <p:sp>
          <p:nvSpPr>
            <p:cNvPr id="726028" name="Line 12"/>
            <p:cNvSpPr>
              <a:spLocks noChangeShapeType="1"/>
            </p:cNvSpPr>
            <p:nvPr/>
          </p:nvSpPr>
          <p:spPr bwMode="auto">
            <a:xfrm flipH="1">
              <a:off x="554" y="1882"/>
              <a:ext cx="172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029" name="Line 13"/>
            <p:cNvSpPr>
              <a:spLocks noChangeShapeType="1"/>
            </p:cNvSpPr>
            <p:nvPr/>
          </p:nvSpPr>
          <p:spPr bwMode="auto">
            <a:xfrm flipH="1">
              <a:off x="2277" y="1895"/>
              <a:ext cx="376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030" name="Line 14"/>
            <p:cNvSpPr>
              <a:spLocks noChangeShapeType="1"/>
            </p:cNvSpPr>
            <p:nvPr/>
          </p:nvSpPr>
          <p:spPr bwMode="auto">
            <a:xfrm>
              <a:off x="2885" y="1894"/>
              <a:ext cx="634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031" name="Line 15"/>
            <p:cNvSpPr>
              <a:spLocks noChangeShapeType="1"/>
            </p:cNvSpPr>
            <p:nvPr/>
          </p:nvSpPr>
          <p:spPr bwMode="auto">
            <a:xfrm flipH="1">
              <a:off x="1304" y="1887"/>
              <a:ext cx="1153" cy="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032" name="Line 16"/>
            <p:cNvSpPr>
              <a:spLocks noChangeShapeType="1"/>
            </p:cNvSpPr>
            <p:nvPr/>
          </p:nvSpPr>
          <p:spPr bwMode="auto">
            <a:xfrm>
              <a:off x="3154" y="1891"/>
              <a:ext cx="1373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033" name="Line 17"/>
            <p:cNvSpPr>
              <a:spLocks noChangeShapeType="1"/>
            </p:cNvSpPr>
            <p:nvPr/>
          </p:nvSpPr>
          <p:spPr bwMode="auto">
            <a:xfrm>
              <a:off x="3416" y="1888"/>
              <a:ext cx="1984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26034" name="AutoShape 18"/>
          <p:cNvSpPr>
            <a:spLocks noChangeArrowheads="1"/>
          </p:cNvSpPr>
          <p:nvPr/>
        </p:nvSpPr>
        <p:spPr bwMode="auto">
          <a:xfrm>
            <a:off x="4217988" y="5233455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726035" name="Text Box 19"/>
          <p:cNvSpPr txBox="1">
            <a:spLocks noChangeArrowheads="1"/>
          </p:cNvSpPr>
          <p:nvPr/>
        </p:nvSpPr>
        <p:spPr bwMode="auto">
          <a:xfrm>
            <a:off x="4695825" y="5301717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32 </a:t>
            </a:r>
            <a:r>
              <a: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삽입</a:t>
            </a:r>
          </a:p>
        </p:txBody>
      </p:sp>
      <p:sp>
        <p:nvSpPr>
          <p:cNvPr id="726043" name="Text Box 27"/>
          <p:cNvSpPr txBox="1">
            <a:spLocks noChangeArrowheads="1"/>
          </p:cNvSpPr>
          <p:nvPr/>
        </p:nvSpPr>
        <p:spPr bwMode="auto">
          <a:xfrm>
            <a:off x="812800" y="3236380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138113" y="4000500"/>
            <a:ext cx="11477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635907" name="Rectangle 3"/>
          <p:cNvSpPr>
            <a:spLocks noChangeArrowheads="1"/>
          </p:cNvSpPr>
          <p:nvPr/>
        </p:nvSpPr>
        <p:spPr bwMode="auto">
          <a:xfrm>
            <a:off x="1379538" y="4000500"/>
            <a:ext cx="10699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635908" name="Rectangle 4"/>
          <p:cNvSpPr>
            <a:spLocks noChangeArrowheads="1"/>
          </p:cNvSpPr>
          <p:nvPr/>
        </p:nvSpPr>
        <p:spPr bwMode="auto">
          <a:xfrm>
            <a:off x="2560638" y="4000500"/>
            <a:ext cx="17113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15  17  19  20  23</a:t>
            </a:r>
          </a:p>
        </p:txBody>
      </p:sp>
      <p:sp>
        <p:nvSpPr>
          <p:cNvPr id="635909" name="Rectangle 5"/>
          <p:cNvSpPr>
            <a:spLocks noChangeArrowheads="1"/>
          </p:cNvSpPr>
          <p:nvPr/>
        </p:nvSpPr>
        <p:spPr bwMode="auto">
          <a:xfrm>
            <a:off x="3454400" y="3176588"/>
            <a:ext cx="2106613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6  13  25  31  34  40</a:t>
            </a:r>
          </a:p>
        </p:txBody>
      </p:sp>
      <p:sp>
        <p:nvSpPr>
          <p:cNvPr id="635910" name="Line 6"/>
          <p:cNvSpPr>
            <a:spLocks noChangeShapeType="1"/>
          </p:cNvSpPr>
          <p:nvPr/>
        </p:nvSpPr>
        <p:spPr bwMode="auto">
          <a:xfrm flipH="1">
            <a:off x="739775" y="3479800"/>
            <a:ext cx="27320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11" name="Line 7"/>
          <p:cNvSpPr>
            <a:spLocks noChangeShapeType="1"/>
          </p:cNvSpPr>
          <p:nvPr/>
        </p:nvSpPr>
        <p:spPr bwMode="auto">
          <a:xfrm flipH="1">
            <a:off x="3627438" y="3487738"/>
            <a:ext cx="4572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12" name="Line 8"/>
          <p:cNvSpPr>
            <a:spLocks noChangeShapeType="1"/>
          </p:cNvSpPr>
          <p:nvPr/>
        </p:nvSpPr>
        <p:spPr bwMode="auto">
          <a:xfrm>
            <a:off x="4414838" y="3498850"/>
            <a:ext cx="4603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13" name="Line 9"/>
          <p:cNvSpPr>
            <a:spLocks noChangeShapeType="1"/>
          </p:cNvSpPr>
          <p:nvPr/>
        </p:nvSpPr>
        <p:spPr bwMode="auto">
          <a:xfrm flipH="1">
            <a:off x="1968500" y="3500438"/>
            <a:ext cx="17922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14" name="Line 10"/>
          <p:cNvSpPr>
            <a:spLocks noChangeShapeType="1"/>
          </p:cNvSpPr>
          <p:nvPr/>
        </p:nvSpPr>
        <p:spPr bwMode="auto">
          <a:xfrm>
            <a:off x="5172075" y="3494088"/>
            <a:ext cx="2065338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15" name="Rectangle 11"/>
          <p:cNvSpPr>
            <a:spLocks noChangeArrowheads="1"/>
          </p:cNvSpPr>
          <p:nvPr/>
        </p:nvSpPr>
        <p:spPr bwMode="auto">
          <a:xfrm>
            <a:off x="6459538" y="3998913"/>
            <a:ext cx="17367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35  36  37  38  39</a:t>
            </a:r>
          </a:p>
        </p:txBody>
      </p:sp>
      <p:sp>
        <p:nvSpPr>
          <p:cNvPr id="635916" name="Rectangle 12"/>
          <p:cNvSpPr>
            <a:spLocks noChangeArrowheads="1"/>
          </p:cNvSpPr>
          <p:nvPr/>
        </p:nvSpPr>
        <p:spPr bwMode="auto">
          <a:xfrm>
            <a:off x="4360863" y="3998913"/>
            <a:ext cx="11049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</a:t>
            </a:r>
          </a:p>
        </p:txBody>
      </p:sp>
      <p:sp>
        <p:nvSpPr>
          <p:cNvPr id="635917" name="Rectangle 13"/>
          <p:cNvSpPr>
            <a:spLocks noChangeArrowheads="1"/>
          </p:cNvSpPr>
          <p:nvPr/>
        </p:nvSpPr>
        <p:spPr bwMode="auto">
          <a:xfrm>
            <a:off x="8301038" y="3998913"/>
            <a:ext cx="728662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sp>
        <p:nvSpPr>
          <p:cNvPr id="635918" name="Line 14"/>
          <p:cNvSpPr>
            <a:spLocks noChangeShapeType="1"/>
          </p:cNvSpPr>
          <p:nvPr/>
        </p:nvSpPr>
        <p:spPr bwMode="auto">
          <a:xfrm>
            <a:off x="5537200" y="3489325"/>
            <a:ext cx="30861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19" name="Rectangle 15"/>
          <p:cNvSpPr>
            <a:spLocks noChangeArrowheads="1"/>
          </p:cNvSpPr>
          <p:nvPr/>
        </p:nvSpPr>
        <p:spPr bwMode="auto">
          <a:xfrm>
            <a:off x="5554663" y="3998913"/>
            <a:ext cx="8128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32  33</a:t>
            </a:r>
          </a:p>
        </p:txBody>
      </p:sp>
      <p:sp>
        <p:nvSpPr>
          <p:cNvPr id="635920" name="Line 16"/>
          <p:cNvSpPr>
            <a:spLocks noChangeShapeType="1"/>
          </p:cNvSpPr>
          <p:nvPr/>
        </p:nvSpPr>
        <p:spPr bwMode="auto">
          <a:xfrm>
            <a:off x="4813300" y="3489325"/>
            <a:ext cx="11049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21" name="Text Box 17"/>
          <p:cNvSpPr txBox="1">
            <a:spLocks noChangeArrowheads="1"/>
          </p:cNvSpPr>
          <p:nvPr/>
        </p:nvSpPr>
        <p:spPr bwMode="auto">
          <a:xfrm>
            <a:off x="5902325" y="2765425"/>
            <a:ext cx="12618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오버플로우</a:t>
            </a:r>
            <a:r>
              <a:rPr kumimoji="1"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kumimoji="1"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5922" name="Line 18"/>
          <p:cNvSpPr>
            <a:spLocks noChangeShapeType="1"/>
          </p:cNvSpPr>
          <p:nvPr/>
        </p:nvSpPr>
        <p:spPr bwMode="auto">
          <a:xfrm flipH="1">
            <a:off x="5626100" y="3070225"/>
            <a:ext cx="50165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23" name="Rectangle 19"/>
          <p:cNvSpPr>
            <a:spLocks noChangeArrowheads="1"/>
          </p:cNvSpPr>
          <p:nvPr/>
        </p:nvSpPr>
        <p:spPr bwMode="auto">
          <a:xfrm>
            <a:off x="101600" y="6226175"/>
            <a:ext cx="114776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635924" name="Rectangle 20"/>
          <p:cNvSpPr>
            <a:spLocks noChangeArrowheads="1"/>
          </p:cNvSpPr>
          <p:nvPr/>
        </p:nvSpPr>
        <p:spPr bwMode="auto">
          <a:xfrm>
            <a:off x="1343025" y="6226175"/>
            <a:ext cx="10699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635925" name="Rectangle 21"/>
          <p:cNvSpPr>
            <a:spLocks noChangeArrowheads="1"/>
          </p:cNvSpPr>
          <p:nvPr/>
        </p:nvSpPr>
        <p:spPr bwMode="auto">
          <a:xfrm>
            <a:off x="2524125" y="6226175"/>
            <a:ext cx="17113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15  17  19  20  23</a:t>
            </a:r>
          </a:p>
        </p:txBody>
      </p:sp>
      <p:sp>
        <p:nvSpPr>
          <p:cNvPr id="635926" name="Rectangle 22"/>
          <p:cNvSpPr>
            <a:spLocks noChangeArrowheads="1"/>
          </p:cNvSpPr>
          <p:nvPr/>
        </p:nvSpPr>
        <p:spPr bwMode="auto">
          <a:xfrm>
            <a:off x="2173288" y="5402263"/>
            <a:ext cx="117951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6  13  25</a:t>
            </a:r>
          </a:p>
        </p:txBody>
      </p:sp>
      <p:sp>
        <p:nvSpPr>
          <p:cNvPr id="635927" name="Line 23"/>
          <p:cNvSpPr>
            <a:spLocks noChangeShapeType="1"/>
          </p:cNvSpPr>
          <p:nvPr/>
        </p:nvSpPr>
        <p:spPr bwMode="auto">
          <a:xfrm flipH="1">
            <a:off x="703263" y="5718175"/>
            <a:ext cx="147478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28" name="Line 24"/>
          <p:cNvSpPr>
            <a:spLocks noChangeShapeType="1"/>
          </p:cNvSpPr>
          <p:nvPr/>
        </p:nvSpPr>
        <p:spPr bwMode="auto">
          <a:xfrm>
            <a:off x="2854325" y="5713413"/>
            <a:ext cx="5588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29" name="Line 25"/>
          <p:cNvSpPr>
            <a:spLocks noChangeShapeType="1"/>
          </p:cNvSpPr>
          <p:nvPr/>
        </p:nvSpPr>
        <p:spPr bwMode="auto">
          <a:xfrm>
            <a:off x="3336925" y="5711825"/>
            <a:ext cx="1501775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30" name="Line 26"/>
          <p:cNvSpPr>
            <a:spLocks noChangeShapeType="1"/>
          </p:cNvSpPr>
          <p:nvPr/>
        </p:nvSpPr>
        <p:spPr bwMode="auto">
          <a:xfrm flipH="1">
            <a:off x="1931988" y="5713413"/>
            <a:ext cx="611187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31" name="Line 27"/>
          <p:cNvSpPr>
            <a:spLocks noChangeShapeType="1"/>
          </p:cNvSpPr>
          <p:nvPr/>
        </p:nvSpPr>
        <p:spPr bwMode="auto">
          <a:xfrm>
            <a:off x="6951663" y="5707063"/>
            <a:ext cx="249237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32" name="Rectangle 28"/>
          <p:cNvSpPr>
            <a:spLocks noChangeArrowheads="1"/>
          </p:cNvSpPr>
          <p:nvPr/>
        </p:nvSpPr>
        <p:spPr bwMode="auto">
          <a:xfrm>
            <a:off x="6423025" y="6224588"/>
            <a:ext cx="17367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35  36  37  38  39</a:t>
            </a:r>
          </a:p>
        </p:txBody>
      </p:sp>
      <p:sp>
        <p:nvSpPr>
          <p:cNvPr id="635933" name="Rectangle 29"/>
          <p:cNvSpPr>
            <a:spLocks noChangeArrowheads="1"/>
          </p:cNvSpPr>
          <p:nvPr/>
        </p:nvSpPr>
        <p:spPr bwMode="auto">
          <a:xfrm>
            <a:off x="4324350" y="6224588"/>
            <a:ext cx="11049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</a:t>
            </a:r>
          </a:p>
        </p:txBody>
      </p:sp>
      <p:sp>
        <p:nvSpPr>
          <p:cNvPr id="635934" name="Rectangle 30"/>
          <p:cNvSpPr>
            <a:spLocks noChangeArrowheads="1"/>
          </p:cNvSpPr>
          <p:nvPr/>
        </p:nvSpPr>
        <p:spPr bwMode="auto">
          <a:xfrm>
            <a:off x="8264525" y="6224588"/>
            <a:ext cx="72866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sp>
        <p:nvSpPr>
          <p:cNvPr id="635935" name="Line 31"/>
          <p:cNvSpPr>
            <a:spLocks noChangeShapeType="1"/>
          </p:cNvSpPr>
          <p:nvPr/>
        </p:nvSpPr>
        <p:spPr bwMode="auto">
          <a:xfrm>
            <a:off x="7342188" y="5702300"/>
            <a:ext cx="12446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36" name="Rectangle 32"/>
          <p:cNvSpPr>
            <a:spLocks noChangeArrowheads="1"/>
          </p:cNvSpPr>
          <p:nvPr/>
        </p:nvSpPr>
        <p:spPr bwMode="auto">
          <a:xfrm>
            <a:off x="5518150" y="6224588"/>
            <a:ext cx="812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32  33</a:t>
            </a:r>
          </a:p>
        </p:txBody>
      </p:sp>
      <p:sp>
        <p:nvSpPr>
          <p:cNvPr id="635937" name="Line 33"/>
          <p:cNvSpPr>
            <a:spLocks noChangeShapeType="1"/>
          </p:cNvSpPr>
          <p:nvPr/>
        </p:nvSpPr>
        <p:spPr bwMode="auto">
          <a:xfrm flipH="1">
            <a:off x="5881688" y="5715000"/>
            <a:ext cx="6985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38" name="Text Box 34"/>
          <p:cNvSpPr txBox="1">
            <a:spLocks noChangeArrowheads="1"/>
          </p:cNvSpPr>
          <p:nvPr/>
        </p:nvSpPr>
        <p:spPr bwMode="auto">
          <a:xfrm>
            <a:off x="4576763" y="5387975"/>
            <a:ext cx="650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b="1">
                <a:latin typeface="굴림" panose="020B0600000101010101" pitchFamily="50" charset="-127"/>
                <a:ea typeface="굴림" panose="020B0600000101010101" pitchFamily="50" charset="-127"/>
              </a:rPr>
              <a:t>분할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635939" name="Line 35"/>
          <p:cNvSpPr>
            <a:spLocks noChangeShapeType="1"/>
          </p:cNvSpPr>
          <p:nvPr/>
        </p:nvSpPr>
        <p:spPr bwMode="auto">
          <a:xfrm flipH="1">
            <a:off x="3859213" y="5564188"/>
            <a:ext cx="717550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40" name="Rectangle 36"/>
          <p:cNvSpPr>
            <a:spLocks noChangeArrowheads="1"/>
          </p:cNvSpPr>
          <p:nvPr/>
        </p:nvSpPr>
        <p:spPr bwMode="auto">
          <a:xfrm>
            <a:off x="6554788" y="5402263"/>
            <a:ext cx="78581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34  40</a:t>
            </a:r>
          </a:p>
        </p:txBody>
      </p:sp>
      <p:sp>
        <p:nvSpPr>
          <p:cNvPr id="635941" name="Rectangle 37"/>
          <p:cNvSpPr>
            <a:spLocks noChangeArrowheads="1"/>
          </p:cNvSpPr>
          <p:nvPr/>
        </p:nvSpPr>
        <p:spPr bwMode="auto">
          <a:xfrm>
            <a:off x="4700588" y="4716463"/>
            <a:ext cx="53181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635942" name="Line 38"/>
          <p:cNvSpPr>
            <a:spLocks noChangeShapeType="1"/>
          </p:cNvSpPr>
          <p:nvPr/>
        </p:nvSpPr>
        <p:spPr bwMode="auto">
          <a:xfrm flipH="1">
            <a:off x="2806700" y="5029200"/>
            <a:ext cx="18923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43" name="Line 39"/>
          <p:cNvSpPr>
            <a:spLocks noChangeShapeType="1"/>
          </p:cNvSpPr>
          <p:nvPr/>
        </p:nvSpPr>
        <p:spPr bwMode="auto">
          <a:xfrm>
            <a:off x="5232400" y="5029200"/>
            <a:ext cx="16764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44" name="AutoShape 40"/>
          <p:cNvSpPr>
            <a:spLocks noChangeArrowheads="1"/>
          </p:cNvSpPr>
          <p:nvPr/>
        </p:nvSpPr>
        <p:spPr bwMode="auto">
          <a:xfrm>
            <a:off x="4217988" y="407988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35945" name="Text Box 41"/>
          <p:cNvSpPr txBox="1">
            <a:spLocks noChangeArrowheads="1"/>
          </p:cNvSpPr>
          <p:nvPr/>
        </p:nvSpPr>
        <p:spPr bwMode="auto">
          <a:xfrm>
            <a:off x="4695825" y="476250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32 </a:t>
            </a:r>
            <a:r>
              <a: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삽입</a:t>
            </a:r>
          </a:p>
        </p:txBody>
      </p:sp>
      <p:sp>
        <p:nvSpPr>
          <p:cNvPr id="635946" name="Rectangle 42"/>
          <p:cNvSpPr>
            <a:spLocks noChangeArrowheads="1"/>
          </p:cNvSpPr>
          <p:nvPr/>
        </p:nvSpPr>
        <p:spPr bwMode="auto">
          <a:xfrm>
            <a:off x="138113" y="2003425"/>
            <a:ext cx="11477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1  2  3  4  5</a:t>
            </a:r>
          </a:p>
        </p:txBody>
      </p:sp>
      <p:sp>
        <p:nvSpPr>
          <p:cNvPr id="635947" name="Rectangle 43"/>
          <p:cNvSpPr>
            <a:spLocks noChangeArrowheads="1"/>
          </p:cNvSpPr>
          <p:nvPr/>
        </p:nvSpPr>
        <p:spPr bwMode="auto">
          <a:xfrm>
            <a:off x="1379538" y="2003425"/>
            <a:ext cx="10699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7  8  9  10</a:t>
            </a:r>
          </a:p>
        </p:txBody>
      </p:sp>
      <p:sp>
        <p:nvSpPr>
          <p:cNvPr id="635948" name="Rectangle 44"/>
          <p:cNvSpPr>
            <a:spLocks noChangeArrowheads="1"/>
          </p:cNvSpPr>
          <p:nvPr/>
        </p:nvSpPr>
        <p:spPr bwMode="auto">
          <a:xfrm>
            <a:off x="2560638" y="2003425"/>
            <a:ext cx="17113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15  17  19  20  23</a:t>
            </a:r>
          </a:p>
        </p:txBody>
      </p:sp>
      <p:sp>
        <p:nvSpPr>
          <p:cNvPr id="635949" name="Rectangle 45"/>
          <p:cNvSpPr>
            <a:spLocks noChangeArrowheads="1"/>
          </p:cNvSpPr>
          <p:nvPr/>
        </p:nvSpPr>
        <p:spPr bwMode="auto">
          <a:xfrm>
            <a:off x="6459538" y="2001838"/>
            <a:ext cx="17367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35  36  37  38  39</a:t>
            </a:r>
          </a:p>
        </p:txBody>
      </p:sp>
      <p:sp>
        <p:nvSpPr>
          <p:cNvPr id="635950" name="Rectangle 46"/>
          <p:cNvSpPr>
            <a:spLocks noChangeArrowheads="1"/>
          </p:cNvSpPr>
          <p:nvPr/>
        </p:nvSpPr>
        <p:spPr bwMode="auto">
          <a:xfrm>
            <a:off x="8301038" y="2001838"/>
            <a:ext cx="728662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41  45</a:t>
            </a:r>
          </a:p>
        </p:txBody>
      </p:sp>
      <p:sp>
        <p:nvSpPr>
          <p:cNvPr id="635951" name="Text Box 47"/>
          <p:cNvSpPr txBox="1">
            <a:spLocks noChangeArrowheads="1"/>
          </p:cNvSpPr>
          <p:nvPr/>
        </p:nvSpPr>
        <p:spPr bwMode="auto">
          <a:xfrm>
            <a:off x="5114925" y="2560638"/>
            <a:ext cx="12618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오버플로우</a:t>
            </a:r>
            <a:r>
              <a:rPr kumimoji="1"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kumimoji="1"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5952" name="Line 48"/>
          <p:cNvSpPr>
            <a:spLocks noChangeShapeType="1"/>
          </p:cNvSpPr>
          <p:nvPr/>
        </p:nvSpPr>
        <p:spPr bwMode="auto">
          <a:xfrm flipH="1" flipV="1">
            <a:off x="5537200" y="2357438"/>
            <a:ext cx="222250" cy="25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53" name="Text Box 49"/>
          <p:cNvSpPr txBox="1">
            <a:spLocks noChangeArrowheads="1"/>
          </p:cNvSpPr>
          <p:nvPr/>
        </p:nvSpPr>
        <p:spPr bwMode="auto">
          <a:xfrm>
            <a:off x="838200" y="823913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(f)</a:t>
            </a:r>
          </a:p>
        </p:txBody>
      </p:sp>
      <p:sp>
        <p:nvSpPr>
          <p:cNvPr id="635954" name="Rectangle 50"/>
          <p:cNvSpPr>
            <a:spLocks noChangeArrowheads="1"/>
          </p:cNvSpPr>
          <p:nvPr/>
        </p:nvSpPr>
        <p:spPr bwMode="auto">
          <a:xfrm>
            <a:off x="3467100" y="1166813"/>
            <a:ext cx="185261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6  13  25  34  40</a:t>
            </a:r>
          </a:p>
        </p:txBody>
      </p:sp>
      <p:sp>
        <p:nvSpPr>
          <p:cNvPr id="635955" name="Rectangle 51"/>
          <p:cNvSpPr>
            <a:spLocks noChangeArrowheads="1"/>
          </p:cNvSpPr>
          <p:nvPr/>
        </p:nvSpPr>
        <p:spPr bwMode="auto">
          <a:xfrm>
            <a:off x="4373563" y="2001838"/>
            <a:ext cx="20320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27  28  30  31  32  33</a:t>
            </a:r>
          </a:p>
        </p:txBody>
      </p:sp>
      <p:grpSp>
        <p:nvGrpSpPr>
          <p:cNvPr id="635956" name="Group 52"/>
          <p:cNvGrpSpPr>
            <a:grpSpLocks/>
          </p:cNvGrpSpPr>
          <p:nvPr/>
        </p:nvGrpSpPr>
        <p:grpSpPr bwMode="auto">
          <a:xfrm>
            <a:off x="752475" y="1458913"/>
            <a:ext cx="7693025" cy="530225"/>
            <a:chOff x="554" y="1882"/>
            <a:chExt cx="4846" cy="319"/>
          </a:xfrm>
        </p:grpSpPr>
        <p:sp>
          <p:nvSpPr>
            <p:cNvPr id="635957" name="Line 53"/>
            <p:cNvSpPr>
              <a:spLocks noChangeShapeType="1"/>
            </p:cNvSpPr>
            <p:nvPr/>
          </p:nvSpPr>
          <p:spPr bwMode="auto">
            <a:xfrm flipH="1">
              <a:off x="554" y="1882"/>
              <a:ext cx="172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958" name="Line 54"/>
            <p:cNvSpPr>
              <a:spLocks noChangeShapeType="1"/>
            </p:cNvSpPr>
            <p:nvPr/>
          </p:nvSpPr>
          <p:spPr bwMode="auto">
            <a:xfrm flipH="1">
              <a:off x="2277" y="1895"/>
              <a:ext cx="376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959" name="Line 55"/>
            <p:cNvSpPr>
              <a:spLocks noChangeShapeType="1"/>
            </p:cNvSpPr>
            <p:nvPr/>
          </p:nvSpPr>
          <p:spPr bwMode="auto">
            <a:xfrm>
              <a:off x="2885" y="1894"/>
              <a:ext cx="634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960" name="Line 56"/>
            <p:cNvSpPr>
              <a:spLocks noChangeShapeType="1"/>
            </p:cNvSpPr>
            <p:nvPr/>
          </p:nvSpPr>
          <p:spPr bwMode="auto">
            <a:xfrm flipH="1">
              <a:off x="1304" y="1887"/>
              <a:ext cx="1153" cy="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961" name="Line 57"/>
            <p:cNvSpPr>
              <a:spLocks noChangeShapeType="1"/>
            </p:cNvSpPr>
            <p:nvPr/>
          </p:nvSpPr>
          <p:spPr bwMode="auto">
            <a:xfrm>
              <a:off x="3154" y="1891"/>
              <a:ext cx="1373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962" name="Line 58"/>
            <p:cNvSpPr>
              <a:spLocks noChangeShapeType="1"/>
            </p:cNvSpPr>
            <p:nvPr/>
          </p:nvSpPr>
          <p:spPr bwMode="auto">
            <a:xfrm>
              <a:off x="3416" y="1888"/>
              <a:ext cx="1984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35963" name="Text Box 59"/>
          <p:cNvSpPr txBox="1">
            <a:spLocks noChangeArrowheads="1"/>
          </p:cNvSpPr>
          <p:nvPr/>
        </p:nvSpPr>
        <p:spPr bwMode="auto">
          <a:xfrm>
            <a:off x="5688013" y="4556125"/>
            <a:ext cx="650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b="1">
                <a:latin typeface="굴림" panose="020B0600000101010101" pitchFamily="50" charset="-127"/>
                <a:ea typeface="굴림" panose="020B0600000101010101" pitchFamily="50" charset="-127"/>
              </a:rPr>
              <a:t>분할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635965" name="Line 61"/>
          <p:cNvSpPr>
            <a:spLocks noChangeShapeType="1"/>
          </p:cNvSpPr>
          <p:nvPr/>
        </p:nvSpPr>
        <p:spPr bwMode="auto">
          <a:xfrm flipH="1" flipV="1">
            <a:off x="5827713" y="4330700"/>
            <a:ext cx="41275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66" name="Line 62"/>
          <p:cNvSpPr>
            <a:spLocks noChangeShapeType="1"/>
          </p:cNvSpPr>
          <p:nvPr/>
        </p:nvSpPr>
        <p:spPr bwMode="auto">
          <a:xfrm flipH="1" flipV="1">
            <a:off x="5284788" y="4359275"/>
            <a:ext cx="593725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967" name="Line 63"/>
          <p:cNvSpPr>
            <a:spLocks noChangeShapeType="1"/>
          </p:cNvSpPr>
          <p:nvPr/>
        </p:nvSpPr>
        <p:spPr bwMode="auto">
          <a:xfrm flipV="1">
            <a:off x="5249863" y="5549900"/>
            <a:ext cx="654050" cy="11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/>
              <a:t>B-</a:t>
            </a:r>
            <a:r>
              <a:rPr lang="ko-KR" altLang="en-US" sz="3200"/>
              <a:t>트리에서의 삭제</a:t>
            </a:r>
            <a:endParaRPr lang="ko-KR" altLang="en-US" sz="4400"/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603250" y="1730375"/>
            <a:ext cx="7291388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BTreeDelete(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{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</a:t>
            </a: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가 리프 노드 아님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then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{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	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의 직후원소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를 가진 리프 노드를 찾는다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	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와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를 맞바꾼다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;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}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리프 노드에서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를 제거하고 이 리프 노드를 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이라 한다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;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</a:t>
            </a: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6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에서 언더플로우 발생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then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clearUnderflow(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}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clearUnderflow(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{ 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</a:t>
            </a: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(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의 형제 노드 중 키를 하나 내놓을 수 있는 여분을 가진 노드가 있음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	</a:t>
            </a: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then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{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이 키를 넘겨받는다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}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	</a:t>
            </a: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{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 		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</a:rPr>
              <a:t>의 형제 노드와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</a:rPr>
              <a:t>을 합병한다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		 </a:t>
            </a: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6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</a:rPr>
              <a:t>부모 노드 </a:t>
            </a:r>
            <a:r>
              <a:rPr lang="ko-KR" altLang="en-US" sz="1600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</a:rPr>
              <a:t>에 언더플로우 발생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600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b="1">
                <a:solidFill>
                  <a:srgbClr val="0000FF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then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clearUnderflow(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        	}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} </a:t>
            </a:r>
          </a:p>
          <a:p>
            <a:endParaRPr lang="ko-KR" altLang="en-US" sz="16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28068" name="Rectangle 4"/>
          <p:cNvSpPr>
            <a:spLocks noChangeArrowheads="1"/>
          </p:cNvSpPr>
          <p:nvPr/>
        </p:nvSpPr>
        <p:spPr bwMode="auto">
          <a:xfrm>
            <a:off x="5943600" y="1676400"/>
            <a:ext cx="29813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>
                <a:ea typeface="굴림" panose="020B0600000101010101" pitchFamily="50" charset="-127"/>
              </a:rPr>
              <a:t>▷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>
                <a:ea typeface="굴림" panose="020B0600000101010101" pitchFamily="50" charset="-127"/>
              </a:rPr>
              <a:t>: </a:t>
            </a:r>
            <a:r>
              <a:rPr lang="ko-KR" altLang="en-US" sz="1600">
                <a:ea typeface="굴림" panose="020B0600000101010101" pitchFamily="50" charset="-127"/>
              </a:rPr>
              <a:t>트리의 루트 노드 </a:t>
            </a:r>
          </a:p>
          <a:p>
            <a:r>
              <a:rPr lang="ko-KR" altLang="en-US" sz="1800">
                <a:ea typeface="굴림" panose="020B0600000101010101" pitchFamily="50" charset="-127"/>
              </a:rPr>
              <a:t>▷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1600">
                <a:ea typeface="굴림" panose="020B0600000101010101" pitchFamily="50" charset="-127"/>
              </a:rPr>
              <a:t> : </a:t>
            </a:r>
            <a:r>
              <a:rPr lang="ko-KR" altLang="en-US" sz="1600">
                <a:ea typeface="굴림" panose="020B0600000101010101" pitchFamily="50" charset="-127"/>
              </a:rPr>
              <a:t>삭제하고자 하는 키</a:t>
            </a:r>
          </a:p>
          <a:p>
            <a:r>
              <a:rPr lang="ko-KR" altLang="en-US" sz="1800">
                <a:ea typeface="굴림" panose="020B0600000101010101" pitchFamily="50" charset="-127"/>
              </a:rPr>
              <a:t>▷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</a:rPr>
              <a:t> :</a:t>
            </a:r>
            <a:r>
              <a:rPr lang="en-US" altLang="ko-KR" sz="1600">
                <a:ea typeface="굴림" panose="020B0600000101010101" pitchFamily="50" charset="-127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sz="1600">
                <a:ea typeface="굴림" panose="020B0600000101010101" pitchFamily="50" charset="-127"/>
              </a:rPr>
              <a:t>를 갖고 있는 노드</a:t>
            </a:r>
            <a:endParaRPr lang="ko-KR" altLang="en-US" sz="100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970" name="Group 42"/>
          <p:cNvGrpSpPr>
            <a:grpSpLocks/>
          </p:cNvGrpSpPr>
          <p:nvPr/>
        </p:nvGrpSpPr>
        <p:grpSpPr bwMode="auto">
          <a:xfrm>
            <a:off x="1030288" y="1408113"/>
            <a:ext cx="7008812" cy="5132387"/>
            <a:chOff x="307" y="761"/>
            <a:chExt cx="4667" cy="3443"/>
          </a:xfrm>
        </p:grpSpPr>
        <p:sp>
          <p:nvSpPr>
            <p:cNvPr id="636930" name="Rectangle 2"/>
            <p:cNvSpPr>
              <a:spLocks noChangeArrowheads="1"/>
            </p:cNvSpPr>
            <p:nvPr/>
          </p:nvSpPr>
          <p:spPr bwMode="auto">
            <a:xfrm>
              <a:off x="2423" y="761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636931" name="Rectangle 3"/>
            <p:cNvSpPr>
              <a:spLocks noChangeArrowheads="1"/>
            </p:cNvSpPr>
            <p:nvPr/>
          </p:nvSpPr>
          <p:spPr bwMode="auto">
            <a:xfrm>
              <a:off x="331" y="1688"/>
              <a:ext cx="58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1  2  3</a:t>
              </a:r>
              <a:endPara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36932" name="Rectangle 4"/>
            <p:cNvSpPr>
              <a:spLocks noChangeArrowheads="1"/>
            </p:cNvSpPr>
            <p:nvPr/>
          </p:nvSpPr>
          <p:spPr bwMode="auto">
            <a:xfrm>
              <a:off x="1096" y="1688"/>
              <a:ext cx="632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5  6  7</a:t>
              </a:r>
            </a:p>
          </p:txBody>
        </p:sp>
        <p:sp>
          <p:nvSpPr>
            <p:cNvPr id="636933" name="Rectangle 5"/>
            <p:cNvSpPr>
              <a:spLocks noChangeArrowheads="1"/>
            </p:cNvSpPr>
            <p:nvPr/>
          </p:nvSpPr>
          <p:spPr bwMode="auto">
            <a:xfrm>
              <a:off x="1912" y="1688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9  10</a:t>
              </a:r>
            </a:p>
          </p:txBody>
        </p:sp>
        <p:sp>
          <p:nvSpPr>
            <p:cNvPr id="636934" name="Rectangle 6"/>
            <p:cNvSpPr>
              <a:spLocks noChangeArrowheads="1"/>
            </p:cNvSpPr>
            <p:nvPr/>
          </p:nvSpPr>
          <p:spPr bwMode="auto">
            <a:xfrm>
              <a:off x="2856" y="1688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16  18</a:t>
              </a:r>
            </a:p>
          </p:txBody>
        </p:sp>
        <p:sp>
          <p:nvSpPr>
            <p:cNvPr id="636935" name="Rectangle 7"/>
            <p:cNvSpPr>
              <a:spLocks noChangeArrowheads="1"/>
            </p:cNvSpPr>
            <p:nvPr/>
          </p:nvSpPr>
          <p:spPr bwMode="auto">
            <a:xfrm>
              <a:off x="4243" y="1688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24  25  26</a:t>
              </a:r>
            </a:p>
          </p:txBody>
        </p:sp>
        <p:sp>
          <p:nvSpPr>
            <p:cNvPr id="636936" name="Rectangle 8"/>
            <p:cNvSpPr>
              <a:spLocks noChangeArrowheads="1"/>
            </p:cNvSpPr>
            <p:nvPr/>
          </p:nvSpPr>
          <p:spPr bwMode="auto">
            <a:xfrm>
              <a:off x="3536" y="1688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20  21</a:t>
              </a:r>
            </a:p>
          </p:txBody>
        </p:sp>
        <p:sp>
          <p:nvSpPr>
            <p:cNvPr id="636937" name="Rectangle 9"/>
            <p:cNvSpPr>
              <a:spLocks noChangeArrowheads="1"/>
            </p:cNvSpPr>
            <p:nvPr/>
          </p:nvSpPr>
          <p:spPr bwMode="auto">
            <a:xfrm>
              <a:off x="3552" y="1216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19  22</a:t>
              </a:r>
            </a:p>
          </p:txBody>
        </p:sp>
        <p:sp>
          <p:nvSpPr>
            <p:cNvPr id="636938" name="Rectangle 10"/>
            <p:cNvSpPr>
              <a:spLocks noChangeArrowheads="1"/>
            </p:cNvSpPr>
            <p:nvPr/>
          </p:nvSpPr>
          <p:spPr bwMode="auto">
            <a:xfrm>
              <a:off x="1175" y="1222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4  8</a:t>
              </a:r>
            </a:p>
          </p:txBody>
        </p:sp>
        <p:sp>
          <p:nvSpPr>
            <p:cNvPr id="636939" name="Line 11"/>
            <p:cNvSpPr>
              <a:spLocks noChangeShapeType="1"/>
            </p:cNvSpPr>
            <p:nvPr/>
          </p:nvSpPr>
          <p:spPr bwMode="auto">
            <a:xfrm flipH="1">
              <a:off x="670" y="1338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40" name="Line 12"/>
            <p:cNvSpPr>
              <a:spLocks noChangeShapeType="1"/>
            </p:cNvSpPr>
            <p:nvPr/>
          </p:nvSpPr>
          <p:spPr bwMode="auto">
            <a:xfrm>
              <a:off x="1422" y="1369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41" name="Line 13"/>
            <p:cNvSpPr>
              <a:spLocks noChangeShapeType="1"/>
            </p:cNvSpPr>
            <p:nvPr/>
          </p:nvSpPr>
          <p:spPr bwMode="auto">
            <a:xfrm>
              <a:off x="1622" y="1338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42" name="Line 14"/>
            <p:cNvSpPr>
              <a:spLocks noChangeShapeType="1"/>
            </p:cNvSpPr>
            <p:nvPr/>
          </p:nvSpPr>
          <p:spPr bwMode="auto">
            <a:xfrm flipH="1">
              <a:off x="1445" y="877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43" name="Line 15"/>
            <p:cNvSpPr>
              <a:spLocks noChangeShapeType="1"/>
            </p:cNvSpPr>
            <p:nvPr/>
          </p:nvSpPr>
          <p:spPr bwMode="auto">
            <a:xfrm>
              <a:off x="2735" y="877"/>
              <a:ext cx="1045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44" name="Line 16"/>
            <p:cNvSpPr>
              <a:spLocks noChangeShapeType="1"/>
            </p:cNvSpPr>
            <p:nvPr/>
          </p:nvSpPr>
          <p:spPr bwMode="auto">
            <a:xfrm>
              <a:off x="3803" y="1377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45" name="Line 17"/>
            <p:cNvSpPr>
              <a:spLocks noChangeShapeType="1"/>
            </p:cNvSpPr>
            <p:nvPr/>
          </p:nvSpPr>
          <p:spPr bwMode="auto">
            <a:xfrm flipH="1">
              <a:off x="3097" y="1346"/>
              <a:ext cx="5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46" name="Line 18"/>
            <p:cNvSpPr>
              <a:spLocks noChangeShapeType="1"/>
            </p:cNvSpPr>
            <p:nvPr/>
          </p:nvSpPr>
          <p:spPr bwMode="auto">
            <a:xfrm>
              <a:off x="3980" y="1346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47" name="AutoShape 19"/>
            <p:cNvSpPr>
              <a:spLocks noChangeArrowheads="1"/>
            </p:cNvSpPr>
            <p:nvPr/>
          </p:nvSpPr>
          <p:spPr bwMode="auto">
            <a:xfrm>
              <a:off x="2557" y="2072"/>
              <a:ext cx="285" cy="315"/>
            </a:xfrm>
            <a:prstGeom prst="downArrow">
              <a:avLst>
                <a:gd name="adj1" fmla="val 50000"/>
                <a:gd name="adj2" fmla="val 2763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636948" name="Text Box 20"/>
            <p:cNvSpPr txBox="1">
              <a:spLocks noChangeArrowheads="1"/>
            </p:cNvSpPr>
            <p:nvPr/>
          </p:nvSpPr>
          <p:spPr bwMode="auto">
            <a:xfrm>
              <a:off x="2815" y="2098"/>
              <a:ext cx="55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  <a:r>
                <a:rPr kumimoji="1"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삭제</a:t>
              </a:r>
            </a:p>
          </p:txBody>
        </p:sp>
        <p:sp>
          <p:nvSpPr>
            <p:cNvPr id="636949" name="Text Box 21"/>
            <p:cNvSpPr txBox="1">
              <a:spLocks noChangeArrowheads="1"/>
            </p:cNvSpPr>
            <p:nvPr/>
          </p:nvSpPr>
          <p:spPr bwMode="auto">
            <a:xfrm>
              <a:off x="307" y="793"/>
              <a:ext cx="310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(a)</a:t>
              </a:r>
            </a:p>
          </p:txBody>
        </p:sp>
        <p:sp>
          <p:nvSpPr>
            <p:cNvPr id="636950" name="Text Box 22"/>
            <p:cNvSpPr txBox="1">
              <a:spLocks noChangeArrowheads="1"/>
            </p:cNvSpPr>
            <p:nvPr/>
          </p:nvSpPr>
          <p:spPr bwMode="auto">
            <a:xfrm>
              <a:off x="337" y="2570"/>
              <a:ext cx="31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(b)</a:t>
              </a:r>
            </a:p>
          </p:txBody>
        </p:sp>
        <p:sp>
          <p:nvSpPr>
            <p:cNvPr id="636951" name="Rectangle 23"/>
            <p:cNvSpPr>
              <a:spLocks noChangeArrowheads="1"/>
            </p:cNvSpPr>
            <p:nvPr/>
          </p:nvSpPr>
          <p:spPr bwMode="auto">
            <a:xfrm>
              <a:off x="2483" y="2578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636952" name="Rectangle 24"/>
            <p:cNvSpPr>
              <a:spLocks noChangeArrowheads="1"/>
            </p:cNvSpPr>
            <p:nvPr/>
          </p:nvSpPr>
          <p:spPr bwMode="auto">
            <a:xfrm>
              <a:off x="391" y="3505"/>
              <a:ext cx="58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1  2  3</a:t>
              </a:r>
              <a:endPara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36953" name="Rectangle 25"/>
            <p:cNvSpPr>
              <a:spLocks noChangeArrowheads="1"/>
            </p:cNvSpPr>
            <p:nvPr/>
          </p:nvSpPr>
          <p:spPr bwMode="auto">
            <a:xfrm>
              <a:off x="1225" y="3505"/>
              <a:ext cx="525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5  6</a:t>
              </a:r>
            </a:p>
          </p:txBody>
        </p:sp>
        <p:sp>
          <p:nvSpPr>
            <p:cNvPr id="636954" name="Rectangle 26"/>
            <p:cNvSpPr>
              <a:spLocks noChangeArrowheads="1"/>
            </p:cNvSpPr>
            <p:nvPr/>
          </p:nvSpPr>
          <p:spPr bwMode="auto">
            <a:xfrm>
              <a:off x="1972" y="3505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9  10</a:t>
              </a:r>
            </a:p>
          </p:txBody>
        </p:sp>
        <p:sp>
          <p:nvSpPr>
            <p:cNvPr id="636955" name="Rectangle 27"/>
            <p:cNvSpPr>
              <a:spLocks noChangeArrowheads="1"/>
            </p:cNvSpPr>
            <p:nvPr/>
          </p:nvSpPr>
          <p:spPr bwMode="auto">
            <a:xfrm>
              <a:off x="2916" y="3505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16  18</a:t>
              </a:r>
            </a:p>
          </p:txBody>
        </p:sp>
        <p:sp>
          <p:nvSpPr>
            <p:cNvPr id="636956" name="Rectangle 28"/>
            <p:cNvSpPr>
              <a:spLocks noChangeArrowheads="1"/>
            </p:cNvSpPr>
            <p:nvPr/>
          </p:nvSpPr>
          <p:spPr bwMode="auto">
            <a:xfrm>
              <a:off x="4303" y="3505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24  25  26</a:t>
              </a:r>
            </a:p>
          </p:txBody>
        </p:sp>
        <p:sp>
          <p:nvSpPr>
            <p:cNvPr id="636957" name="Rectangle 29"/>
            <p:cNvSpPr>
              <a:spLocks noChangeArrowheads="1"/>
            </p:cNvSpPr>
            <p:nvPr/>
          </p:nvSpPr>
          <p:spPr bwMode="auto">
            <a:xfrm>
              <a:off x="3596" y="3505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20  21</a:t>
              </a:r>
            </a:p>
          </p:txBody>
        </p:sp>
        <p:sp>
          <p:nvSpPr>
            <p:cNvPr id="636958" name="Rectangle 30"/>
            <p:cNvSpPr>
              <a:spLocks noChangeArrowheads="1"/>
            </p:cNvSpPr>
            <p:nvPr/>
          </p:nvSpPr>
          <p:spPr bwMode="auto">
            <a:xfrm>
              <a:off x="3612" y="3033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19  22</a:t>
              </a:r>
            </a:p>
          </p:txBody>
        </p:sp>
        <p:sp>
          <p:nvSpPr>
            <p:cNvPr id="636959" name="Rectangle 31"/>
            <p:cNvSpPr>
              <a:spLocks noChangeArrowheads="1"/>
            </p:cNvSpPr>
            <p:nvPr/>
          </p:nvSpPr>
          <p:spPr bwMode="auto">
            <a:xfrm>
              <a:off x="1235" y="303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4  8</a:t>
              </a:r>
            </a:p>
          </p:txBody>
        </p:sp>
        <p:sp>
          <p:nvSpPr>
            <p:cNvPr id="636960" name="Line 32"/>
            <p:cNvSpPr>
              <a:spLocks noChangeShapeType="1"/>
            </p:cNvSpPr>
            <p:nvPr/>
          </p:nvSpPr>
          <p:spPr bwMode="auto">
            <a:xfrm flipH="1">
              <a:off x="730" y="3155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61" name="Line 33"/>
            <p:cNvSpPr>
              <a:spLocks noChangeShapeType="1"/>
            </p:cNvSpPr>
            <p:nvPr/>
          </p:nvSpPr>
          <p:spPr bwMode="auto">
            <a:xfrm>
              <a:off x="1482" y="3186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62" name="Line 34"/>
            <p:cNvSpPr>
              <a:spLocks noChangeShapeType="1"/>
            </p:cNvSpPr>
            <p:nvPr/>
          </p:nvSpPr>
          <p:spPr bwMode="auto">
            <a:xfrm>
              <a:off x="1682" y="3155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63" name="Line 35"/>
            <p:cNvSpPr>
              <a:spLocks noChangeShapeType="1"/>
            </p:cNvSpPr>
            <p:nvPr/>
          </p:nvSpPr>
          <p:spPr bwMode="auto">
            <a:xfrm flipH="1">
              <a:off x="1505" y="2694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64" name="Line 36"/>
            <p:cNvSpPr>
              <a:spLocks noChangeShapeType="1"/>
            </p:cNvSpPr>
            <p:nvPr/>
          </p:nvSpPr>
          <p:spPr bwMode="auto">
            <a:xfrm>
              <a:off x="2795" y="2694"/>
              <a:ext cx="1045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65" name="Line 37"/>
            <p:cNvSpPr>
              <a:spLocks noChangeShapeType="1"/>
            </p:cNvSpPr>
            <p:nvPr/>
          </p:nvSpPr>
          <p:spPr bwMode="auto">
            <a:xfrm>
              <a:off x="3863" y="3194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66" name="Line 38"/>
            <p:cNvSpPr>
              <a:spLocks noChangeShapeType="1"/>
            </p:cNvSpPr>
            <p:nvPr/>
          </p:nvSpPr>
          <p:spPr bwMode="auto">
            <a:xfrm flipH="1">
              <a:off x="3157" y="3163"/>
              <a:ext cx="5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67" name="Line 39"/>
            <p:cNvSpPr>
              <a:spLocks noChangeShapeType="1"/>
            </p:cNvSpPr>
            <p:nvPr/>
          </p:nvSpPr>
          <p:spPr bwMode="auto">
            <a:xfrm>
              <a:off x="4040" y="3163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6968" name="AutoShape 40"/>
            <p:cNvSpPr>
              <a:spLocks noChangeArrowheads="1"/>
            </p:cNvSpPr>
            <p:nvPr/>
          </p:nvSpPr>
          <p:spPr bwMode="auto">
            <a:xfrm>
              <a:off x="2617" y="3889"/>
              <a:ext cx="285" cy="315"/>
            </a:xfrm>
            <a:prstGeom prst="downArrow">
              <a:avLst>
                <a:gd name="adj1" fmla="val 50000"/>
                <a:gd name="adj2" fmla="val 2763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636969" name="Text Box 41"/>
            <p:cNvSpPr txBox="1">
              <a:spLocks noChangeArrowheads="1"/>
            </p:cNvSpPr>
            <p:nvPr/>
          </p:nvSpPr>
          <p:spPr bwMode="auto">
            <a:xfrm>
              <a:off x="2875" y="3915"/>
              <a:ext cx="55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  <a:r>
                <a:rPr kumimoji="1"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삭제</a:t>
              </a:r>
            </a:p>
          </p:txBody>
        </p:sp>
      </p:grpSp>
      <p:sp>
        <p:nvSpPr>
          <p:cNvPr id="636971" name="Rectangle 43"/>
          <p:cNvSpPr>
            <a:spLocks noChangeArrowheads="1"/>
          </p:cNvSpPr>
          <p:nvPr/>
        </p:nvSpPr>
        <p:spPr bwMode="auto">
          <a:xfrm>
            <a:off x="4705350" y="409575"/>
            <a:ext cx="37528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/>
              <a:t>B-</a:t>
            </a:r>
            <a:r>
              <a:rPr lang="ko-KR" altLang="en-US" sz="2800"/>
              <a:t>트리에서 삭제의 예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14" name="Group 62"/>
          <p:cNvGrpSpPr>
            <a:grpSpLocks/>
          </p:cNvGrpSpPr>
          <p:nvPr/>
        </p:nvGrpSpPr>
        <p:grpSpPr bwMode="auto">
          <a:xfrm>
            <a:off x="1027113" y="476250"/>
            <a:ext cx="6969125" cy="6084888"/>
            <a:chOff x="329" y="114"/>
            <a:chExt cx="4672" cy="4163"/>
          </a:xfrm>
        </p:grpSpPr>
        <p:sp>
          <p:nvSpPr>
            <p:cNvPr id="637954" name="Rectangle 2"/>
            <p:cNvSpPr>
              <a:spLocks noChangeArrowheads="1"/>
            </p:cNvSpPr>
            <p:nvPr/>
          </p:nvSpPr>
          <p:spPr bwMode="auto">
            <a:xfrm>
              <a:off x="2467" y="1354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637955" name="Rectangle 3"/>
            <p:cNvSpPr>
              <a:spLocks noChangeArrowheads="1"/>
            </p:cNvSpPr>
            <p:nvPr/>
          </p:nvSpPr>
          <p:spPr bwMode="auto">
            <a:xfrm>
              <a:off x="375" y="2281"/>
              <a:ext cx="58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1  2  3</a:t>
              </a:r>
              <a:endPara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37956" name="Rectangle 4"/>
            <p:cNvSpPr>
              <a:spLocks noChangeArrowheads="1"/>
            </p:cNvSpPr>
            <p:nvPr/>
          </p:nvSpPr>
          <p:spPr bwMode="auto">
            <a:xfrm>
              <a:off x="1286" y="2281"/>
              <a:ext cx="349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637957" name="Rectangle 5"/>
            <p:cNvSpPr>
              <a:spLocks noChangeArrowheads="1"/>
            </p:cNvSpPr>
            <p:nvPr/>
          </p:nvSpPr>
          <p:spPr bwMode="auto">
            <a:xfrm>
              <a:off x="1956" y="2281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9  10</a:t>
              </a:r>
            </a:p>
          </p:txBody>
        </p:sp>
        <p:sp>
          <p:nvSpPr>
            <p:cNvPr id="637958" name="Rectangle 6"/>
            <p:cNvSpPr>
              <a:spLocks noChangeArrowheads="1"/>
            </p:cNvSpPr>
            <p:nvPr/>
          </p:nvSpPr>
          <p:spPr bwMode="auto">
            <a:xfrm>
              <a:off x="2900" y="2281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16  18</a:t>
              </a:r>
            </a:p>
          </p:txBody>
        </p:sp>
        <p:sp>
          <p:nvSpPr>
            <p:cNvPr id="637959" name="Rectangle 7"/>
            <p:cNvSpPr>
              <a:spLocks noChangeArrowheads="1"/>
            </p:cNvSpPr>
            <p:nvPr/>
          </p:nvSpPr>
          <p:spPr bwMode="auto">
            <a:xfrm>
              <a:off x="4287" y="2281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24  25  26</a:t>
              </a:r>
            </a:p>
          </p:txBody>
        </p:sp>
        <p:sp>
          <p:nvSpPr>
            <p:cNvPr id="637960" name="Rectangle 8"/>
            <p:cNvSpPr>
              <a:spLocks noChangeArrowheads="1"/>
            </p:cNvSpPr>
            <p:nvPr/>
          </p:nvSpPr>
          <p:spPr bwMode="auto">
            <a:xfrm>
              <a:off x="3580" y="2281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20  21</a:t>
              </a:r>
            </a:p>
          </p:txBody>
        </p:sp>
        <p:sp>
          <p:nvSpPr>
            <p:cNvPr id="637961" name="Rectangle 9"/>
            <p:cNvSpPr>
              <a:spLocks noChangeArrowheads="1"/>
            </p:cNvSpPr>
            <p:nvPr/>
          </p:nvSpPr>
          <p:spPr bwMode="auto">
            <a:xfrm>
              <a:off x="3596" y="180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19  22</a:t>
              </a:r>
            </a:p>
          </p:txBody>
        </p:sp>
        <p:sp>
          <p:nvSpPr>
            <p:cNvPr id="637962" name="Rectangle 10"/>
            <p:cNvSpPr>
              <a:spLocks noChangeArrowheads="1"/>
            </p:cNvSpPr>
            <p:nvPr/>
          </p:nvSpPr>
          <p:spPr bwMode="auto">
            <a:xfrm>
              <a:off x="1219" y="1815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5  8</a:t>
              </a:r>
            </a:p>
          </p:txBody>
        </p:sp>
        <p:sp>
          <p:nvSpPr>
            <p:cNvPr id="637963" name="Line 11"/>
            <p:cNvSpPr>
              <a:spLocks noChangeShapeType="1"/>
            </p:cNvSpPr>
            <p:nvPr/>
          </p:nvSpPr>
          <p:spPr bwMode="auto">
            <a:xfrm flipH="1">
              <a:off x="714" y="1931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64" name="Line 12"/>
            <p:cNvSpPr>
              <a:spLocks noChangeShapeType="1"/>
            </p:cNvSpPr>
            <p:nvPr/>
          </p:nvSpPr>
          <p:spPr bwMode="auto">
            <a:xfrm>
              <a:off x="1466" y="1962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65" name="Line 13"/>
            <p:cNvSpPr>
              <a:spLocks noChangeShapeType="1"/>
            </p:cNvSpPr>
            <p:nvPr/>
          </p:nvSpPr>
          <p:spPr bwMode="auto">
            <a:xfrm>
              <a:off x="1666" y="1931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66" name="Line 14"/>
            <p:cNvSpPr>
              <a:spLocks noChangeShapeType="1"/>
            </p:cNvSpPr>
            <p:nvPr/>
          </p:nvSpPr>
          <p:spPr bwMode="auto">
            <a:xfrm flipH="1">
              <a:off x="1489" y="1470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67" name="Line 15"/>
            <p:cNvSpPr>
              <a:spLocks noChangeShapeType="1"/>
            </p:cNvSpPr>
            <p:nvPr/>
          </p:nvSpPr>
          <p:spPr bwMode="auto">
            <a:xfrm>
              <a:off x="2779" y="1470"/>
              <a:ext cx="1045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68" name="Line 16"/>
            <p:cNvSpPr>
              <a:spLocks noChangeShapeType="1"/>
            </p:cNvSpPr>
            <p:nvPr/>
          </p:nvSpPr>
          <p:spPr bwMode="auto">
            <a:xfrm>
              <a:off x="3847" y="1970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69" name="Line 17"/>
            <p:cNvSpPr>
              <a:spLocks noChangeShapeType="1"/>
            </p:cNvSpPr>
            <p:nvPr/>
          </p:nvSpPr>
          <p:spPr bwMode="auto">
            <a:xfrm flipH="1">
              <a:off x="3141" y="1939"/>
              <a:ext cx="5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70" name="Line 18"/>
            <p:cNvSpPr>
              <a:spLocks noChangeShapeType="1"/>
            </p:cNvSpPr>
            <p:nvPr/>
          </p:nvSpPr>
          <p:spPr bwMode="auto">
            <a:xfrm>
              <a:off x="4024" y="1939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71" name="Text Box 19"/>
            <p:cNvSpPr txBox="1">
              <a:spLocks noChangeArrowheads="1"/>
            </p:cNvSpPr>
            <p:nvPr/>
          </p:nvSpPr>
          <p:spPr bwMode="auto">
            <a:xfrm>
              <a:off x="1532" y="2536"/>
              <a:ext cx="8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언더플로우</a:t>
              </a:r>
              <a:r>
                <a:rPr kumimoji="1"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!</a:t>
              </a:r>
            </a:p>
          </p:txBody>
        </p:sp>
        <p:sp>
          <p:nvSpPr>
            <p:cNvPr id="637972" name="Line 20"/>
            <p:cNvSpPr>
              <a:spLocks noChangeShapeType="1"/>
            </p:cNvSpPr>
            <p:nvPr/>
          </p:nvSpPr>
          <p:spPr bwMode="auto">
            <a:xfrm flipH="1" flipV="1">
              <a:off x="1644" y="2443"/>
              <a:ext cx="223" cy="1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73" name="Rectangle 21"/>
            <p:cNvSpPr>
              <a:spLocks noChangeArrowheads="1"/>
            </p:cNvSpPr>
            <p:nvPr/>
          </p:nvSpPr>
          <p:spPr bwMode="auto">
            <a:xfrm>
              <a:off x="2510" y="2692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637974" name="Rectangle 22"/>
            <p:cNvSpPr>
              <a:spLocks noChangeArrowheads="1"/>
            </p:cNvSpPr>
            <p:nvPr/>
          </p:nvSpPr>
          <p:spPr bwMode="auto">
            <a:xfrm>
              <a:off x="479" y="3619"/>
              <a:ext cx="504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</a:t>
              </a:r>
              <a:endPara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37975" name="Rectangle 23"/>
            <p:cNvSpPr>
              <a:spLocks noChangeArrowheads="1"/>
            </p:cNvSpPr>
            <p:nvPr/>
          </p:nvSpPr>
          <p:spPr bwMode="auto">
            <a:xfrm>
              <a:off x="1254" y="3619"/>
              <a:ext cx="517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5  6</a:t>
              </a:r>
            </a:p>
          </p:txBody>
        </p:sp>
        <p:sp>
          <p:nvSpPr>
            <p:cNvPr id="637976" name="Rectangle 24"/>
            <p:cNvSpPr>
              <a:spLocks noChangeArrowheads="1"/>
            </p:cNvSpPr>
            <p:nvPr/>
          </p:nvSpPr>
          <p:spPr bwMode="auto">
            <a:xfrm>
              <a:off x="1999" y="361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9  10</a:t>
              </a:r>
            </a:p>
          </p:txBody>
        </p:sp>
        <p:sp>
          <p:nvSpPr>
            <p:cNvPr id="637977" name="Rectangle 25"/>
            <p:cNvSpPr>
              <a:spLocks noChangeArrowheads="1"/>
            </p:cNvSpPr>
            <p:nvPr/>
          </p:nvSpPr>
          <p:spPr bwMode="auto">
            <a:xfrm>
              <a:off x="2943" y="361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16  18</a:t>
              </a:r>
            </a:p>
          </p:txBody>
        </p:sp>
        <p:sp>
          <p:nvSpPr>
            <p:cNvPr id="637978" name="Rectangle 26"/>
            <p:cNvSpPr>
              <a:spLocks noChangeArrowheads="1"/>
            </p:cNvSpPr>
            <p:nvPr/>
          </p:nvSpPr>
          <p:spPr bwMode="auto">
            <a:xfrm>
              <a:off x="4330" y="3619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24  25  26</a:t>
              </a:r>
            </a:p>
          </p:txBody>
        </p:sp>
        <p:sp>
          <p:nvSpPr>
            <p:cNvPr id="637979" name="Rectangle 27"/>
            <p:cNvSpPr>
              <a:spLocks noChangeArrowheads="1"/>
            </p:cNvSpPr>
            <p:nvPr/>
          </p:nvSpPr>
          <p:spPr bwMode="auto">
            <a:xfrm>
              <a:off x="3623" y="361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20  21</a:t>
              </a:r>
            </a:p>
          </p:txBody>
        </p:sp>
        <p:sp>
          <p:nvSpPr>
            <p:cNvPr id="637980" name="Rectangle 28"/>
            <p:cNvSpPr>
              <a:spLocks noChangeArrowheads="1"/>
            </p:cNvSpPr>
            <p:nvPr/>
          </p:nvSpPr>
          <p:spPr bwMode="auto">
            <a:xfrm>
              <a:off x="3639" y="3147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19  22</a:t>
              </a:r>
            </a:p>
          </p:txBody>
        </p:sp>
        <p:sp>
          <p:nvSpPr>
            <p:cNvPr id="637981" name="Rectangle 29"/>
            <p:cNvSpPr>
              <a:spLocks noChangeArrowheads="1"/>
            </p:cNvSpPr>
            <p:nvPr/>
          </p:nvSpPr>
          <p:spPr bwMode="auto">
            <a:xfrm>
              <a:off x="1253" y="3153"/>
              <a:ext cx="504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3  8</a:t>
              </a:r>
            </a:p>
          </p:txBody>
        </p:sp>
        <p:sp>
          <p:nvSpPr>
            <p:cNvPr id="637982" name="Line 30"/>
            <p:cNvSpPr>
              <a:spLocks noChangeShapeType="1"/>
            </p:cNvSpPr>
            <p:nvPr/>
          </p:nvSpPr>
          <p:spPr bwMode="auto">
            <a:xfrm flipH="1">
              <a:off x="757" y="3269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83" name="Line 31"/>
            <p:cNvSpPr>
              <a:spLocks noChangeShapeType="1"/>
            </p:cNvSpPr>
            <p:nvPr/>
          </p:nvSpPr>
          <p:spPr bwMode="auto">
            <a:xfrm>
              <a:off x="1509" y="3300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84" name="Line 32"/>
            <p:cNvSpPr>
              <a:spLocks noChangeShapeType="1"/>
            </p:cNvSpPr>
            <p:nvPr/>
          </p:nvSpPr>
          <p:spPr bwMode="auto">
            <a:xfrm>
              <a:off x="1709" y="3269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85" name="Line 33"/>
            <p:cNvSpPr>
              <a:spLocks noChangeShapeType="1"/>
            </p:cNvSpPr>
            <p:nvPr/>
          </p:nvSpPr>
          <p:spPr bwMode="auto">
            <a:xfrm flipH="1">
              <a:off x="1532" y="2808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86" name="Line 34"/>
            <p:cNvSpPr>
              <a:spLocks noChangeShapeType="1"/>
            </p:cNvSpPr>
            <p:nvPr/>
          </p:nvSpPr>
          <p:spPr bwMode="auto">
            <a:xfrm>
              <a:off x="2822" y="2808"/>
              <a:ext cx="1045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87" name="Line 35"/>
            <p:cNvSpPr>
              <a:spLocks noChangeShapeType="1"/>
            </p:cNvSpPr>
            <p:nvPr/>
          </p:nvSpPr>
          <p:spPr bwMode="auto">
            <a:xfrm>
              <a:off x="3890" y="3308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88" name="Line 36"/>
            <p:cNvSpPr>
              <a:spLocks noChangeShapeType="1"/>
            </p:cNvSpPr>
            <p:nvPr/>
          </p:nvSpPr>
          <p:spPr bwMode="auto">
            <a:xfrm flipH="1">
              <a:off x="3184" y="3277"/>
              <a:ext cx="5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89" name="Line 37"/>
            <p:cNvSpPr>
              <a:spLocks noChangeShapeType="1"/>
            </p:cNvSpPr>
            <p:nvPr/>
          </p:nvSpPr>
          <p:spPr bwMode="auto">
            <a:xfrm>
              <a:off x="4067" y="3277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7990" name="AutoShape 38"/>
            <p:cNvSpPr>
              <a:spLocks noChangeArrowheads="1"/>
            </p:cNvSpPr>
            <p:nvPr/>
          </p:nvSpPr>
          <p:spPr bwMode="auto">
            <a:xfrm>
              <a:off x="2586" y="3962"/>
              <a:ext cx="285" cy="315"/>
            </a:xfrm>
            <a:prstGeom prst="downArrow">
              <a:avLst>
                <a:gd name="adj1" fmla="val 50000"/>
                <a:gd name="adj2" fmla="val 2763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637991" name="Text Box 39"/>
            <p:cNvSpPr txBox="1">
              <a:spLocks noChangeArrowheads="1"/>
            </p:cNvSpPr>
            <p:nvPr/>
          </p:nvSpPr>
          <p:spPr bwMode="auto">
            <a:xfrm>
              <a:off x="2844" y="3988"/>
              <a:ext cx="55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  <a:r>
                <a:rPr kumimoji="1"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삭제</a:t>
              </a:r>
            </a:p>
          </p:txBody>
        </p:sp>
        <p:sp>
          <p:nvSpPr>
            <p:cNvPr id="637992" name="Text Box 40"/>
            <p:cNvSpPr txBox="1">
              <a:spLocks noChangeArrowheads="1"/>
            </p:cNvSpPr>
            <p:nvPr/>
          </p:nvSpPr>
          <p:spPr bwMode="auto">
            <a:xfrm>
              <a:off x="329" y="194"/>
              <a:ext cx="31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(c)</a:t>
              </a:r>
            </a:p>
          </p:txBody>
        </p:sp>
        <p:sp>
          <p:nvSpPr>
            <p:cNvPr id="637993" name="Rectangle 41"/>
            <p:cNvSpPr>
              <a:spLocks noChangeArrowheads="1"/>
            </p:cNvSpPr>
            <p:nvPr/>
          </p:nvSpPr>
          <p:spPr bwMode="auto">
            <a:xfrm>
              <a:off x="2467" y="114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637994" name="Rectangle 42"/>
            <p:cNvSpPr>
              <a:spLocks noChangeArrowheads="1"/>
            </p:cNvSpPr>
            <p:nvPr/>
          </p:nvSpPr>
          <p:spPr bwMode="auto">
            <a:xfrm>
              <a:off x="375" y="1041"/>
              <a:ext cx="58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1  2  3</a:t>
              </a:r>
              <a:endPara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37995" name="Rectangle 43"/>
            <p:cNvSpPr>
              <a:spLocks noChangeArrowheads="1"/>
            </p:cNvSpPr>
            <p:nvPr/>
          </p:nvSpPr>
          <p:spPr bwMode="auto">
            <a:xfrm>
              <a:off x="1216" y="1041"/>
              <a:ext cx="519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4  6</a:t>
              </a:r>
            </a:p>
          </p:txBody>
        </p:sp>
        <p:sp>
          <p:nvSpPr>
            <p:cNvPr id="637996" name="Rectangle 44"/>
            <p:cNvSpPr>
              <a:spLocks noChangeArrowheads="1"/>
            </p:cNvSpPr>
            <p:nvPr/>
          </p:nvSpPr>
          <p:spPr bwMode="auto">
            <a:xfrm>
              <a:off x="1956" y="1041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9  10</a:t>
              </a:r>
            </a:p>
          </p:txBody>
        </p:sp>
        <p:sp>
          <p:nvSpPr>
            <p:cNvPr id="637997" name="Rectangle 45"/>
            <p:cNvSpPr>
              <a:spLocks noChangeArrowheads="1"/>
            </p:cNvSpPr>
            <p:nvPr/>
          </p:nvSpPr>
          <p:spPr bwMode="auto">
            <a:xfrm>
              <a:off x="2900" y="1041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16  18</a:t>
              </a:r>
            </a:p>
          </p:txBody>
        </p:sp>
        <p:sp>
          <p:nvSpPr>
            <p:cNvPr id="637998" name="Rectangle 46"/>
            <p:cNvSpPr>
              <a:spLocks noChangeArrowheads="1"/>
            </p:cNvSpPr>
            <p:nvPr/>
          </p:nvSpPr>
          <p:spPr bwMode="auto">
            <a:xfrm>
              <a:off x="4287" y="1041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24  25  26</a:t>
              </a:r>
            </a:p>
          </p:txBody>
        </p:sp>
        <p:sp>
          <p:nvSpPr>
            <p:cNvPr id="637999" name="Rectangle 47"/>
            <p:cNvSpPr>
              <a:spLocks noChangeArrowheads="1"/>
            </p:cNvSpPr>
            <p:nvPr/>
          </p:nvSpPr>
          <p:spPr bwMode="auto">
            <a:xfrm>
              <a:off x="3580" y="1041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20  21</a:t>
              </a:r>
            </a:p>
          </p:txBody>
        </p:sp>
        <p:sp>
          <p:nvSpPr>
            <p:cNvPr id="638000" name="Rectangle 48"/>
            <p:cNvSpPr>
              <a:spLocks noChangeArrowheads="1"/>
            </p:cNvSpPr>
            <p:nvPr/>
          </p:nvSpPr>
          <p:spPr bwMode="auto">
            <a:xfrm>
              <a:off x="3596" y="56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19  22</a:t>
              </a:r>
            </a:p>
          </p:txBody>
        </p:sp>
        <p:sp>
          <p:nvSpPr>
            <p:cNvPr id="638001" name="Rectangle 49"/>
            <p:cNvSpPr>
              <a:spLocks noChangeArrowheads="1"/>
            </p:cNvSpPr>
            <p:nvPr/>
          </p:nvSpPr>
          <p:spPr bwMode="auto">
            <a:xfrm>
              <a:off x="1219" y="575"/>
              <a:ext cx="504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5  8</a:t>
              </a:r>
            </a:p>
          </p:txBody>
        </p:sp>
        <p:sp>
          <p:nvSpPr>
            <p:cNvPr id="638002" name="Line 50"/>
            <p:cNvSpPr>
              <a:spLocks noChangeShapeType="1"/>
            </p:cNvSpPr>
            <p:nvPr/>
          </p:nvSpPr>
          <p:spPr bwMode="auto">
            <a:xfrm flipH="1">
              <a:off x="714" y="691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003" name="Line 51"/>
            <p:cNvSpPr>
              <a:spLocks noChangeShapeType="1"/>
            </p:cNvSpPr>
            <p:nvPr/>
          </p:nvSpPr>
          <p:spPr bwMode="auto">
            <a:xfrm>
              <a:off x="1466" y="722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004" name="Line 52"/>
            <p:cNvSpPr>
              <a:spLocks noChangeShapeType="1"/>
            </p:cNvSpPr>
            <p:nvPr/>
          </p:nvSpPr>
          <p:spPr bwMode="auto">
            <a:xfrm>
              <a:off x="1666" y="691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005" name="Line 53"/>
            <p:cNvSpPr>
              <a:spLocks noChangeShapeType="1"/>
            </p:cNvSpPr>
            <p:nvPr/>
          </p:nvSpPr>
          <p:spPr bwMode="auto">
            <a:xfrm flipH="1">
              <a:off x="1489" y="230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006" name="Line 54"/>
            <p:cNvSpPr>
              <a:spLocks noChangeShapeType="1"/>
            </p:cNvSpPr>
            <p:nvPr/>
          </p:nvSpPr>
          <p:spPr bwMode="auto">
            <a:xfrm>
              <a:off x="2779" y="230"/>
              <a:ext cx="1045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007" name="Line 55"/>
            <p:cNvSpPr>
              <a:spLocks noChangeShapeType="1"/>
            </p:cNvSpPr>
            <p:nvPr/>
          </p:nvSpPr>
          <p:spPr bwMode="auto">
            <a:xfrm>
              <a:off x="3847" y="730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008" name="Line 56"/>
            <p:cNvSpPr>
              <a:spLocks noChangeShapeType="1"/>
            </p:cNvSpPr>
            <p:nvPr/>
          </p:nvSpPr>
          <p:spPr bwMode="auto">
            <a:xfrm flipH="1">
              <a:off x="3141" y="699"/>
              <a:ext cx="5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009" name="Line 57"/>
            <p:cNvSpPr>
              <a:spLocks noChangeShapeType="1"/>
            </p:cNvSpPr>
            <p:nvPr/>
          </p:nvSpPr>
          <p:spPr bwMode="auto">
            <a:xfrm>
              <a:off x="4024" y="699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010" name="Text Box 58"/>
            <p:cNvSpPr txBox="1">
              <a:spLocks noChangeArrowheads="1"/>
            </p:cNvSpPr>
            <p:nvPr/>
          </p:nvSpPr>
          <p:spPr bwMode="auto">
            <a:xfrm>
              <a:off x="871" y="1544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4 </a:t>
              </a:r>
              <a:r>
                <a:rPr kumimoji="1" lang="ko-KR" altLang="en-US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제거</a:t>
              </a:r>
            </a:p>
          </p:txBody>
        </p:sp>
        <p:sp>
          <p:nvSpPr>
            <p:cNvPr id="638011" name="Text Box 59"/>
            <p:cNvSpPr txBox="1">
              <a:spLocks noChangeArrowheads="1"/>
            </p:cNvSpPr>
            <p:nvPr/>
          </p:nvSpPr>
          <p:spPr bwMode="auto">
            <a:xfrm>
              <a:off x="859" y="237"/>
              <a:ext cx="67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4, 5 </a:t>
              </a:r>
              <a:r>
                <a:rPr kumimoji="1" lang="ko-KR" altLang="en-US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교환</a:t>
              </a:r>
            </a:p>
          </p:txBody>
        </p:sp>
        <p:sp>
          <p:nvSpPr>
            <p:cNvPr id="638012" name="Text Box 60"/>
            <p:cNvSpPr txBox="1">
              <a:spLocks noChangeArrowheads="1"/>
            </p:cNvSpPr>
            <p:nvPr/>
          </p:nvSpPr>
          <p:spPr bwMode="auto">
            <a:xfrm>
              <a:off x="897" y="2792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재분배</a:t>
              </a:r>
            </a:p>
          </p:txBody>
        </p:sp>
        <p:sp>
          <p:nvSpPr>
            <p:cNvPr id="638013" name="Freeform 61"/>
            <p:cNvSpPr>
              <a:spLocks/>
            </p:cNvSpPr>
            <p:nvPr/>
          </p:nvSpPr>
          <p:spPr bwMode="auto">
            <a:xfrm>
              <a:off x="1036" y="3414"/>
              <a:ext cx="356" cy="138"/>
            </a:xfrm>
            <a:custGeom>
              <a:avLst/>
              <a:gdLst>
                <a:gd name="T0" fmla="*/ 0 w 456"/>
                <a:gd name="T1" fmla="*/ 130 h 138"/>
                <a:gd name="T2" fmla="*/ 161 w 456"/>
                <a:gd name="T3" fmla="*/ 30 h 138"/>
                <a:gd name="T4" fmla="*/ 376 w 456"/>
                <a:gd name="T5" fmla="*/ 0 h 138"/>
                <a:gd name="T6" fmla="*/ 437 w 456"/>
                <a:gd name="T7" fmla="*/ 30 h 138"/>
                <a:gd name="T8" fmla="*/ 453 w 456"/>
                <a:gd name="T9" fmla="*/ 77 h 138"/>
                <a:gd name="T10" fmla="*/ 453 w 456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38">
                  <a:moveTo>
                    <a:pt x="0" y="130"/>
                  </a:moveTo>
                  <a:cubicBezTo>
                    <a:pt x="49" y="91"/>
                    <a:pt x="98" y="52"/>
                    <a:pt x="161" y="30"/>
                  </a:cubicBezTo>
                  <a:cubicBezTo>
                    <a:pt x="224" y="8"/>
                    <a:pt x="330" y="0"/>
                    <a:pt x="376" y="0"/>
                  </a:cubicBezTo>
                  <a:cubicBezTo>
                    <a:pt x="422" y="0"/>
                    <a:pt x="424" y="17"/>
                    <a:pt x="437" y="30"/>
                  </a:cubicBezTo>
                  <a:cubicBezTo>
                    <a:pt x="450" y="43"/>
                    <a:pt x="450" y="59"/>
                    <a:pt x="453" y="77"/>
                  </a:cubicBezTo>
                  <a:cubicBezTo>
                    <a:pt x="456" y="95"/>
                    <a:pt x="454" y="116"/>
                    <a:pt x="453" y="13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030" name="Group 54"/>
          <p:cNvGrpSpPr>
            <a:grpSpLocks/>
          </p:cNvGrpSpPr>
          <p:nvPr/>
        </p:nvGrpSpPr>
        <p:grpSpPr bwMode="auto">
          <a:xfrm>
            <a:off x="1100138" y="1101725"/>
            <a:ext cx="6862762" cy="5349875"/>
            <a:chOff x="297" y="442"/>
            <a:chExt cx="4635" cy="3622"/>
          </a:xfrm>
        </p:grpSpPr>
        <p:sp>
          <p:nvSpPr>
            <p:cNvPr id="638978" name="Rectangle 2"/>
            <p:cNvSpPr>
              <a:spLocks noChangeArrowheads="1"/>
            </p:cNvSpPr>
            <p:nvPr/>
          </p:nvSpPr>
          <p:spPr bwMode="auto">
            <a:xfrm>
              <a:off x="2398" y="452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638979" name="Rectangle 3"/>
            <p:cNvSpPr>
              <a:spLocks noChangeArrowheads="1"/>
            </p:cNvSpPr>
            <p:nvPr/>
          </p:nvSpPr>
          <p:spPr bwMode="auto">
            <a:xfrm>
              <a:off x="367" y="137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</a:t>
              </a:r>
              <a:endPara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38980" name="Rectangle 4"/>
            <p:cNvSpPr>
              <a:spLocks noChangeArrowheads="1"/>
            </p:cNvSpPr>
            <p:nvPr/>
          </p:nvSpPr>
          <p:spPr bwMode="auto">
            <a:xfrm>
              <a:off x="1142" y="1379"/>
              <a:ext cx="517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5  6</a:t>
              </a:r>
            </a:p>
          </p:txBody>
        </p:sp>
        <p:sp>
          <p:nvSpPr>
            <p:cNvPr id="638981" name="Rectangle 5"/>
            <p:cNvSpPr>
              <a:spLocks noChangeArrowheads="1"/>
            </p:cNvSpPr>
            <p:nvPr/>
          </p:nvSpPr>
          <p:spPr bwMode="auto">
            <a:xfrm>
              <a:off x="1965" y="1379"/>
              <a:ext cx="358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638982" name="Rectangle 6"/>
            <p:cNvSpPr>
              <a:spLocks noChangeArrowheads="1"/>
            </p:cNvSpPr>
            <p:nvPr/>
          </p:nvSpPr>
          <p:spPr bwMode="auto">
            <a:xfrm>
              <a:off x="2831" y="137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16  18</a:t>
              </a:r>
            </a:p>
          </p:txBody>
        </p:sp>
        <p:sp>
          <p:nvSpPr>
            <p:cNvPr id="638983" name="Rectangle 7"/>
            <p:cNvSpPr>
              <a:spLocks noChangeArrowheads="1"/>
            </p:cNvSpPr>
            <p:nvPr/>
          </p:nvSpPr>
          <p:spPr bwMode="auto">
            <a:xfrm>
              <a:off x="4218" y="1379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24  25  26</a:t>
              </a:r>
            </a:p>
          </p:txBody>
        </p:sp>
        <p:sp>
          <p:nvSpPr>
            <p:cNvPr id="638984" name="Rectangle 8"/>
            <p:cNvSpPr>
              <a:spLocks noChangeArrowheads="1"/>
            </p:cNvSpPr>
            <p:nvPr/>
          </p:nvSpPr>
          <p:spPr bwMode="auto">
            <a:xfrm>
              <a:off x="3511" y="137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20  21</a:t>
              </a:r>
            </a:p>
          </p:txBody>
        </p:sp>
        <p:sp>
          <p:nvSpPr>
            <p:cNvPr id="638985" name="Rectangle 9"/>
            <p:cNvSpPr>
              <a:spLocks noChangeArrowheads="1"/>
            </p:cNvSpPr>
            <p:nvPr/>
          </p:nvSpPr>
          <p:spPr bwMode="auto">
            <a:xfrm>
              <a:off x="3527" y="907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19  22</a:t>
              </a:r>
            </a:p>
          </p:txBody>
        </p:sp>
        <p:sp>
          <p:nvSpPr>
            <p:cNvPr id="638986" name="Rectangle 10"/>
            <p:cNvSpPr>
              <a:spLocks noChangeArrowheads="1"/>
            </p:cNvSpPr>
            <p:nvPr/>
          </p:nvSpPr>
          <p:spPr bwMode="auto">
            <a:xfrm>
              <a:off x="1150" y="913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3  8</a:t>
              </a:r>
            </a:p>
          </p:txBody>
        </p:sp>
        <p:sp>
          <p:nvSpPr>
            <p:cNvPr id="638987" name="Line 11"/>
            <p:cNvSpPr>
              <a:spLocks noChangeShapeType="1"/>
            </p:cNvSpPr>
            <p:nvPr/>
          </p:nvSpPr>
          <p:spPr bwMode="auto">
            <a:xfrm flipH="1">
              <a:off x="645" y="1029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988" name="Line 12"/>
            <p:cNvSpPr>
              <a:spLocks noChangeShapeType="1"/>
            </p:cNvSpPr>
            <p:nvPr/>
          </p:nvSpPr>
          <p:spPr bwMode="auto">
            <a:xfrm>
              <a:off x="1397" y="1060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989" name="Line 13"/>
            <p:cNvSpPr>
              <a:spLocks noChangeShapeType="1"/>
            </p:cNvSpPr>
            <p:nvPr/>
          </p:nvSpPr>
          <p:spPr bwMode="auto">
            <a:xfrm>
              <a:off x="1597" y="1029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990" name="Line 14"/>
            <p:cNvSpPr>
              <a:spLocks noChangeShapeType="1"/>
            </p:cNvSpPr>
            <p:nvPr/>
          </p:nvSpPr>
          <p:spPr bwMode="auto">
            <a:xfrm flipH="1">
              <a:off x="1420" y="568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991" name="Line 15"/>
            <p:cNvSpPr>
              <a:spLocks noChangeShapeType="1"/>
            </p:cNvSpPr>
            <p:nvPr/>
          </p:nvSpPr>
          <p:spPr bwMode="auto">
            <a:xfrm>
              <a:off x="2710" y="568"/>
              <a:ext cx="1045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992" name="Line 16"/>
            <p:cNvSpPr>
              <a:spLocks noChangeShapeType="1"/>
            </p:cNvSpPr>
            <p:nvPr/>
          </p:nvSpPr>
          <p:spPr bwMode="auto">
            <a:xfrm>
              <a:off x="3778" y="1068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993" name="Line 17"/>
            <p:cNvSpPr>
              <a:spLocks noChangeShapeType="1"/>
            </p:cNvSpPr>
            <p:nvPr/>
          </p:nvSpPr>
          <p:spPr bwMode="auto">
            <a:xfrm flipH="1">
              <a:off x="3072" y="1037"/>
              <a:ext cx="5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994" name="Line 18"/>
            <p:cNvSpPr>
              <a:spLocks noChangeShapeType="1"/>
            </p:cNvSpPr>
            <p:nvPr/>
          </p:nvSpPr>
          <p:spPr bwMode="auto">
            <a:xfrm>
              <a:off x="3955" y="1037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995" name="Text Box 19"/>
            <p:cNvSpPr txBox="1">
              <a:spLocks noChangeArrowheads="1"/>
            </p:cNvSpPr>
            <p:nvPr/>
          </p:nvSpPr>
          <p:spPr bwMode="auto">
            <a:xfrm>
              <a:off x="297" y="442"/>
              <a:ext cx="3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(d)</a:t>
              </a:r>
            </a:p>
          </p:txBody>
        </p:sp>
        <p:sp>
          <p:nvSpPr>
            <p:cNvPr id="638996" name="Text Box 20"/>
            <p:cNvSpPr txBox="1">
              <a:spLocks noChangeArrowheads="1"/>
            </p:cNvSpPr>
            <p:nvPr/>
          </p:nvSpPr>
          <p:spPr bwMode="auto">
            <a:xfrm>
              <a:off x="2205" y="997"/>
              <a:ext cx="84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언더플로우</a:t>
              </a:r>
              <a:r>
                <a:rPr kumimoji="1"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!</a:t>
              </a:r>
            </a:p>
          </p:txBody>
        </p:sp>
        <p:sp>
          <p:nvSpPr>
            <p:cNvPr id="638997" name="Line 21"/>
            <p:cNvSpPr>
              <a:spLocks noChangeShapeType="1"/>
            </p:cNvSpPr>
            <p:nvPr/>
          </p:nvSpPr>
          <p:spPr bwMode="auto">
            <a:xfrm flipH="1">
              <a:off x="2248" y="1181"/>
              <a:ext cx="292" cy="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8998" name="Rectangle 22"/>
            <p:cNvSpPr>
              <a:spLocks noChangeArrowheads="1"/>
            </p:cNvSpPr>
            <p:nvPr/>
          </p:nvSpPr>
          <p:spPr bwMode="auto">
            <a:xfrm>
              <a:off x="2441" y="1809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638999" name="Rectangle 23"/>
            <p:cNvSpPr>
              <a:spLocks noChangeArrowheads="1"/>
            </p:cNvSpPr>
            <p:nvPr/>
          </p:nvSpPr>
          <p:spPr bwMode="auto">
            <a:xfrm>
              <a:off x="466" y="2736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</a:t>
              </a:r>
              <a:endPara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39000" name="Rectangle 24"/>
            <p:cNvSpPr>
              <a:spLocks noChangeArrowheads="1"/>
            </p:cNvSpPr>
            <p:nvPr/>
          </p:nvSpPr>
          <p:spPr bwMode="auto">
            <a:xfrm>
              <a:off x="1673" y="2736"/>
              <a:ext cx="724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5  6  8  10</a:t>
              </a:r>
            </a:p>
          </p:txBody>
        </p:sp>
        <p:sp>
          <p:nvSpPr>
            <p:cNvPr id="639001" name="Rectangle 25"/>
            <p:cNvSpPr>
              <a:spLocks noChangeArrowheads="1"/>
            </p:cNvSpPr>
            <p:nvPr/>
          </p:nvSpPr>
          <p:spPr bwMode="auto">
            <a:xfrm>
              <a:off x="2874" y="2736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16  18</a:t>
              </a:r>
            </a:p>
          </p:txBody>
        </p:sp>
        <p:sp>
          <p:nvSpPr>
            <p:cNvPr id="639002" name="Rectangle 26"/>
            <p:cNvSpPr>
              <a:spLocks noChangeArrowheads="1"/>
            </p:cNvSpPr>
            <p:nvPr/>
          </p:nvSpPr>
          <p:spPr bwMode="auto">
            <a:xfrm>
              <a:off x="4261" y="2736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24  25  26</a:t>
              </a:r>
            </a:p>
          </p:txBody>
        </p:sp>
        <p:sp>
          <p:nvSpPr>
            <p:cNvPr id="639003" name="Rectangle 27"/>
            <p:cNvSpPr>
              <a:spLocks noChangeArrowheads="1"/>
            </p:cNvSpPr>
            <p:nvPr/>
          </p:nvSpPr>
          <p:spPr bwMode="auto">
            <a:xfrm>
              <a:off x="3554" y="2736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20  21</a:t>
              </a:r>
            </a:p>
          </p:txBody>
        </p:sp>
        <p:sp>
          <p:nvSpPr>
            <p:cNvPr id="639004" name="Rectangle 28"/>
            <p:cNvSpPr>
              <a:spLocks noChangeArrowheads="1"/>
            </p:cNvSpPr>
            <p:nvPr/>
          </p:nvSpPr>
          <p:spPr bwMode="auto">
            <a:xfrm>
              <a:off x="3570" y="2264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19  22</a:t>
              </a:r>
            </a:p>
          </p:txBody>
        </p:sp>
        <p:sp>
          <p:nvSpPr>
            <p:cNvPr id="639005" name="Rectangle 29"/>
            <p:cNvSpPr>
              <a:spLocks noChangeArrowheads="1"/>
            </p:cNvSpPr>
            <p:nvPr/>
          </p:nvSpPr>
          <p:spPr bwMode="auto">
            <a:xfrm>
              <a:off x="1239" y="2270"/>
              <a:ext cx="389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639006" name="Line 30"/>
            <p:cNvSpPr>
              <a:spLocks noChangeShapeType="1"/>
            </p:cNvSpPr>
            <p:nvPr/>
          </p:nvSpPr>
          <p:spPr bwMode="auto">
            <a:xfrm flipH="1">
              <a:off x="760" y="2386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9007" name="Line 31"/>
            <p:cNvSpPr>
              <a:spLocks noChangeShapeType="1"/>
            </p:cNvSpPr>
            <p:nvPr/>
          </p:nvSpPr>
          <p:spPr bwMode="auto">
            <a:xfrm>
              <a:off x="1568" y="2386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9008" name="Line 32"/>
            <p:cNvSpPr>
              <a:spLocks noChangeShapeType="1"/>
            </p:cNvSpPr>
            <p:nvPr/>
          </p:nvSpPr>
          <p:spPr bwMode="auto">
            <a:xfrm flipH="1">
              <a:off x="1463" y="1925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9009" name="Line 33"/>
            <p:cNvSpPr>
              <a:spLocks noChangeShapeType="1"/>
            </p:cNvSpPr>
            <p:nvPr/>
          </p:nvSpPr>
          <p:spPr bwMode="auto">
            <a:xfrm>
              <a:off x="2753" y="1925"/>
              <a:ext cx="1045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9010" name="Line 34"/>
            <p:cNvSpPr>
              <a:spLocks noChangeShapeType="1"/>
            </p:cNvSpPr>
            <p:nvPr/>
          </p:nvSpPr>
          <p:spPr bwMode="auto">
            <a:xfrm>
              <a:off x="3821" y="2425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9011" name="Line 35"/>
            <p:cNvSpPr>
              <a:spLocks noChangeShapeType="1"/>
            </p:cNvSpPr>
            <p:nvPr/>
          </p:nvSpPr>
          <p:spPr bwMode="auto">
            <a:xfrm flipH="1">
              <a:off x="3115" y="2394"/>
              <a:ext cx="5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9012" name="Line 36"/>
            <p:cNvSpPr>
              <a:spLocks noChangeShapeType="1"/>
            </p:cNvSpPr>
            <p:nvPr/>
          </p:nvSpPr>
          <p:spPr bwMode="auto">
            <a:xfrm>
              <a:off x="3998" y="2394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9013" name="Text Box 37"/>
            <p:cNvSpPr txBox="1">
              <a:spLocks noChangeArrowheads="1"/>
            </p:cNvSpPr>
            <p:nvPr/>
          </p:nvSpPr>
          <p:spPr bwMode="auto">
            <a:xfrm>
              <a:off x="651" y="1917"/>
              <a:ext cx="84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언더플로우</a:t>
              </a:r>
              <a:r>
                <a:rPr kumimoji="1"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!</a:t>
              </a:r>
            </a:p>
          </p:txBody>
        </p:sp>
        <p:sp>
          <p:nvSpPr>
            <p:cNvPr id="639014" name="Line 38"/>
            <p:cNvSpPr>
              <a:spLocks noChangeShapeType="1"/>
            </p:cNvSpPr>
            <p:nvPr/>
          </p:nvSpPr>
          <p:spPr bwMode="auto">
            <a:xfrm>
              <a:off x="985" y="2101"/>
              <a:ext cx="223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9015" name="Text Box 39"/>
            <p:cNvSpPr txBox="1">
              <a:spLocks noChangeArrowheads="1"/>
            </p:cNvSpPr>
            <p:nvPr/>
          </p:nvSpPr>
          <p:spPr bwMode="auto">
            <a:xfrm>
              <a:off x="2394" y="2286"/>
              <a:ext cx="44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병합</a:t>
              </a:r>
              <a:r>
                <a:rPr kumimoji="1"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!</a:t>
              </a:r>
            </a:p>
          </p:txBody>
        </p:sp>
        <p:sp>
          <p:nvSpPr>
            <p:cNvPr id="639016" name="Line 40"/>
            <p:cNvSpPr>
              <a:spLocks noChangeShapeType="1"/>
            </p:cNvSpPr>
            <p:nvPr/>
          </p:nvSpPr>
          <p:spPr bwMode="auto">
            <a:xfrm flipH="1">
              <a:off x="2292" y="2480"/>
              <a:ext cx="269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9017" name="Rectangle 41"/>
            <p:cNvSpPr>
              <a:spLocks noChangeArrowheads="1"/>
            </p:cNvSpPr>
            <p:nvPr/>
          </p:nvSpPr>
          <p:spPr bwMode="auto">
            <a:xfrm>
              <a:off x="791" y="3864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1  2</a:t>
              </a:r>
              <a:endPara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39018" name="Rectangle 42"/>
            <p:cNvSpPr>
              <a:spLocks noChangeArrowheads="1"/>
            </p:cNvSpPr>
            <p:nvPr/>
          </p:nvSpPr>
          <p:spPr bwMode="auto">
            <a:xfrm>
              <a:off x="1457" y="3864"/>
              <a:ext cx="785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5  6  8  10</a:t>
              </a:r>
            </a:p>
          </p:txBody>
        </p:sp>
        <p:sp>
          <p:nvSpPr>
            <p:cNvPr id="639019" name="Rectangle 43"/>
            <p:cNvSpPr>
              <a:spLocks noChangeArrowheads="1"/>
            </p:cNvSpPr>
            <p:nvPr/>
          </p:nvSpPr>
          <p:spPr bwMode="auto">
            <a:xfrm>
              <a:off x="2399" y="3864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16  18</a:t>
              </a:r>
            </a:p>
          </p:txBody>
        </p:sp>
        <p:sp>
          <p:nvSpPr>
            <p:cNvPr id="639020" name="Rectangle 44"/>
            <p:cNvSpPr>
              <a:spLocks noChangeArrowheads="1"/>
            </p:cNvSpPr>
            <p:nvPr/>
          </p:nvSpPr>
          <p:spPr bwMode="auto">
            <a:xfrm>
              <a:off x="3810" y="3864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24  25  26</a:t>
              </a:r>
            </a:p>
          </p:txBody>
        </p:sp>
        <p:sp>
          <p:nvSpPr>
            <p:cNvPr id="639021" name="Rectangle 45"/>
            <p:cNvSpPr>
              <a:spLocks noChangeArrowheads="1"/>
            </p:cNvSpPr>
            <p:nvPr/>
          </p:nvSpPr>
          <p:spPr bwMode="auto">
            <a:xfrm>
              <a:off x="3103" y="3864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20  21</a:t>
              </a:r>
            </a:p>
          </p:txBody>
        </p:sp>
        <p:sp>
          <p:nvSpPr>
            <p:cNvPr id="639022" name="Rectangle 46"/>
            <p:cNvSpPr>
              <a:spLocks noChangeArrowheads="1"/>
            </p:cNvSpPr>
            <p:nvPr/>
          </p:nvSpPr>
          <p:spPr bwMode="auto">
            <a:xfrm>
              <a:off x="2186" y="3360"/>
              <a:ext cx="941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3  15  19  22</a:t>
              </a:r>
            </a:p>
          </p:txBody>
        </p:sp>
        <p:sp>
          <p:nvSpPr>
            <p:cNvPr id="639023" name="Line 47"/>
            <p:cNvSpPr>
              <a:spLocks noChangeShapeType="1"/>
            </p:cNvSpPr>
            <p:nvPr/>
          </p:nvSpPr>
          <p:spPr bwMode="auto">
            <a:xfrm flipH="1">
              <a:off x="1886" y="3499"/>
              <a:ext cx="51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9024" name="Line 48"/>
            <p:cNvSpPr>
              <a:spLocks noChangeShapeType="1"/>
            </p:cNvSpPr>
            <p:nvPr/>
          </p:nvSpPr>
          <p:spPr bwMode="auto">
            <a:xfrm flipH="1">
              <a:off x="2634" y="3506"/>
              <a:ext cx="7" cy="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9025" name="Line 49"/>
            <p:cNvSpPr>
              <a:spLocks noChangeShapeType="1"/>
            </p:cNvSpPr>
            <p:nvPr/>
          </p:nvSpPr>
          <p:spPr bwMode="auto">
            <a:xfrm flipH="1">
              <a:off x="1085" y="3498"/>
              <a:ext cx="1175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9026" name="Line 50"/>
            <p:cNvSpPr>
              <a:spLocks noChangeShapeType="1"/>
            </p:cNvSpPr>
            <p:nvPr/>
          </p:nvSpPr>
          <p:spPr bwMode="auto">
            <a:xfrm>
              <a:off x="3073" y="3492"/>
              <a:ext cx="1023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9027" name="Line 51"/>
            <p:cNvSpPr>
              <a:spLocks noChangeShapeType="1"/>
            </p:cNvSpPr>
            <p:nvPr/>
          </p:nvSpPr>
          <p:spPr bwMode="auto">
            <a:xfrm>
              <a:off x="2837" y="3507"/>
              <a:ext cx="468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9028" name="Text Box 52"/>
            <p:cNvSpPr txBox="1">
              <a:spLocks noChangeArrowheads="1"/>
            </p:cNvSpPr>
            <p:nvPr/>
          </p:nvSpPr>
          <p:spPr bwMode="auto">
            <a:xfrm>
              <a:off x="3259" y="3054"/>
              <a:ext cx="44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병합</a:t>
              </a:r>
              <a:r>
                <a:rPr kumimoji="1" lang="en-US" altLang="ko-KR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!</a:t>
              </a:r>
            </a:p>
          </p:txBody>
        </p:sp>
        <p:sp>
          <p:nvSpPr>
            <p:cNvPr id="639029" name="Line 53"/>
            <p:cNvSpPr>
              <a:spLocks noChangeShapeType="1"/>
            </p:cNvSpPr>
            <p:nvPr/>
          </p:nvSpPr>
          <p:spPr bwMode="auto">
            <a:xfrm flipH="1">
              <a:off x="3020" y="3182"/>
              <a:ext cx="284" cy="1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다차원 검색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/>
              <a:t>검색키가 두 개 이상의 필드로 이루어진 검색</a:t>
            </a:r>
          </a:p>
          <a:p>
            <a:r>
              <a:rPr lang="en-US" altLang="ko-KR" sz="2800"/>
              <a:t>3</a:t>
            </a:r>
            <a:r>
              <a:rPr lang="ko-KR" altLang="en-US" sz="2800"/>
              <a:t>개의 다차원 검색트리와 하나의 다차원 저장</a:t>
            </a:r>
            <a:r>
              <a:rPr lang="en-US" altLang="ko-KR" sz="2800"/>
              <a:t>/</a:t>
            </a:r>
            <a:r>
              <a:rPr lang="ko-KR" altLang="en-US" sz="2800"/>
              <a:t>검색 방법 소개</a:t>
            </a:r>
          </a:p>
          <a:p>
            <a:pPr lvl="1"/>
            <a:r>
              <a:rPr lang="en-US" altLang="ko-KR" sz="2400"/>
              <a:t>KD-</a:t>
            </a:r>
            <a:r>
              <a:rPr lang="ko-KR" altLang="en-US" sz="2400"/>
              <a:t>트리 </a:t>
            </a:r>
          </a:p>
          <a:p>
            <a:pPr lvl="1"/>
            <a:r>
              <a:rPr lang="en-US" altLang="ko-KR" sz="2400"/>
              <a:t>KDB-</a:t>
            </a:r>
            <a:r>
              <a:rPr lang="ko-KR" altLang="en-US" sz="2400"/>
              <a:t>트리</a:t>
            </a:r>
          </a:p>
          <a:p>
            <a:pPr lvl="1"/>
            <a:r>
              <a:rPr lang="en-US" altLang="ko-KR" sz="2400"/>
              <a:t>R-</a:t>
            </a:r>
            <a:r>
              <a:rPr lang="ko-KR" altLang="en-US" sz="2400"/>
              <a:t>트리</a:t>
            </a:r>
          </a:p>
          <a:p>
            <a:pPr lvl="1"/>
            <a:r>
              <a:rPr lang="ko-KR" altLang="en-US" sz="2400"/>
              <a:t>그리드 파일</a:t>
            </a:r>
          </a:p>
          <a:p>
            <a:endParaRPr lang="ko-KR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solidFill>
                  <a:srgbClr val="FF0000"/>
                </a:solidFill>
              </a:rPr>
              <a:t>이진검색트리</a:t>
            </a:r>
          </a:p>
        </p:txBody>
      </p:sp>
      <p:sp>
        <p:nvSpPr>
          <p:cNvPr id="52533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57225" y="2247900"/>
            <a:ext cx="7810500" cy="2619375"/>
          </a:xfrm>
          <a:noFill/>
          <a:ln/>
        </p:spPr>
        <p:txBody>
          <a:bodyPr/>
          <a:lstStyle/>
          <a:p>
            <a:r>
              <a:rPr lang="ko-KR" altLang="en-US" sz="2400"/>
              <a:t>이진검색트리의 각 노드는 키값을 하나씩 갖는다</a:t>
            </a:r>
            <a:r>
              <a:rPr lang="en-US" altLang="ko-KR" sz="2400"/>
              <a:t>. </a:t>
            </a:r>
            <a:r>
              <a:rPr lang="ko-KR" altLang="en-US" sz="2400"/>
              <a:t>각 노드의 키값은 모두 달라야 한다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최상위 레벨에 루트 노드가 있고</a:t>
            </a:r>
            <a:r>
              <a:rPr lang="en-US" altLang="ko-KR" sz="2400"/>
              <a:t>, </a:t>
            </a:r>
            <a:r>
              <a:rPr lang="ko-KR" altLang="en-US" sz="2400"/>
              <a:t>각 노드는 최대 두 개의 자식을 갖는다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임의의 노드의 키값은 자신의 왼쪽 자식 노드의 키값보다 크고</a:t>
            </a:r>
            <a:r>
              <a:rPr lang="en-US" altLang="ko-KR" sz="2400"/>
              <a:t>, </a:t>
            </a:r>
            <a:r>
              <a:rPr lang="ko-KR" altLang="en-US" sz="2400"/>
              <a:t>오른쪽 자식의 키값보다 작다</a:t>
            </a:r>
            <a:r>
              <a:rPr lang="en-US" altLang="ko-KR" sz="24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KD-Tree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762250"/>
          </a:xfrm>
        </p:spPr>
        <p:txBody>
          <a:bodyPr/>
          <a:lstStyle/>
          <a:p>
            <a:r>
              <a:rPr lang="ko-KR" altLang="en-US" sz="2800"/>
              <a:t>각 레벨에서 필드를 번갈아가며 검색에 사용한다</a:t>
            </a:r>
          </a:p>
          <a:p>
            <a:pPr lvl="2">
              <a:buFont typeface="Times" panose="02020603050405020304" pitchFamily="18" charset="0"/>
              <a:buChar char="−"/>
            </a:pPr>
            <a:r>
              <a:rPr lang="ko-KR" altLang="en-US" sz="2000"/>
              <a:t>한 </a:t>
            </a:r>
            <a:r>
              <a:rPr lang="en-US" altLang="ko-KR" sz="2000"/>
              <a:t>level</a:t>
            </a:r>
            <a:r>
              <a:rPr lang="ko-KR" altLang="en-US" sz="2000"/>
              <a:t>에서는 하나의 필드만 사용한다 </a:t>
            </a:r>
          </a:p>
          <a:p>
            <a:pPr lvl="2">
              <a:buFont typeface="Times" panose="02020603050405020304" pitchFamily="18" charset="0"/>
              <a:buChar char="−"/>
            </a:pPr>
            <a:r>
              <a:rPr lang="ko-KR" altLang="en-US" sz="2000"/>
              <a:t>총  </a:t>
            </a:r>
            <a:r>
              <a:rPr lang="en-US" altLang="ko-KR" sz="2000"/>
              <a:t>k </a:t>
            </a:r>
            <a:r>
              <a:rPr lang="ko-KR" altLang="en-US" sz="2000"/>
              <a:t>개의 필드를 사용하는 검색이라면</a:t>
            </a:r>
            <a:r>
              <a:rPr lang="en-US" altLang="ko-KR" sz="2000"/>
              <a:t>, k </a:t>
            </a:r>
            <a:r>
              <a:rPr lang="ko-KR" altLang="en-US" sz="2000"/>
              <a:t>개의 </a:t>
            </a:r>
            <a:r>
              <a:rPr lang="en-US" altLang="ko-KR" sz="2000"/>
              <a:t>level</a:t>
            </a:r>
            <a:r>
              <a:rPr lang="ko-KR" altLang="en-US" sz="2000"/>
              <a:t>을 내려가면 검색에 사용하는 필드가 일치한다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ChangeArrowheads="1"/>
          </p:cNvSpPr>
          <p:nvPr/>
        </p:nvSpPr>
        <p:spPr bwMode="auto">
          <a:xfrm>
            <a:off x="3530600" y="660400"/>
            <a:ext cx="2286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6627" name="Rectangle 3"/>
          <p:cNvSpPr>
            <a:spLocks noChangeArrowheads="1"/>
          </p:cNvSpPr>
          <p:nvPr/>
        </p:nvSpPr>
        <p:spPr bwMode="auto">
          <a:xfrm>
            <a:off x="3797300" y="660400"/>
            <a:ext cx="17272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  <a:r>
              <a:rPr lang="en-US" altLang="ko-KR" sz="2400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 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  a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k-1</a:t>
            </a:r>
          </a:p>
        </p:txBody>
      </p:sp>
      <p:sp>
        <p:nvSpPr>
          <p:cNvPr id="666628" name="Line 4"/>
          <p:cNvSpPr>
            <a:spLocks noChangeShapeType="1"/>
          </p:cNvSpPr>
          <p:nvPr/>
        </p:nvSpPr>
        <p:spPr bwMode="auto">
          <a:xfrm>
            <a:off x="4127500" y="6604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4470400" y="6604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5054600" y="6604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31" name="Line 7"/>
          <p:cNvSpPr>
            <a:spLocks noChangeShapeType="1"/>
          </p:cNvSpPr>
          <p:nvPr/>
        </p:nvSpPr>
        <p:spPr bwMode="auto">
          <a:xfrm flipH="1">
            <a:off x="3213100" y="863600"/>
            <a:ext cx="4826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32" name="Line 8"/>
          <p:cNvSpPr>
            <a:spLocks noChangeShapeType="1"/>
          </p:cNvSpPr>
          <p:nvPr/>
        </p:nvSpPr>
        <p:spPr bwMode="auto">
          <a:xfrm>
            <a:off x="5651500" y="863600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33" name="Rectangle 9"/>
          <p:cNvSpPr>
            <a:spLocks noChangeArrowheads="1"/>
          </p:cNvSpPr>
          <p:nvPr/>
        </p:nvSpPr>
        <p:spPr bwMode="auto">
          <a:xfrm>
            <a:off x="2476500" y="1536700"/>
            <a:ext cx="2286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6634" name="Rectangle 10"/>
          <p:cNvSpPr>
            <a:spLocks noChangeArrowheads="1"/>
          </p:cNvSpPr>
          <p:nvPr/>
        </p:nvSpPr>
        <p:spPr bwMode="auto">
          <a:xfrm>
            <a:off x="2743200" y="1536700"/>
            <a:ext cx="17272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 </a:t>
            </a:r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  <a:r>
              <a:rPr lang="en-US" altLang="ko-KR" sz="2400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  b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k-1</a:t>
            </a: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>
            <a:off x="3060700" y="1536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36" name="Line 12"/>
          <p:cNvSpPr>
            <a:spLocks noChangeShapeType="1"/>
          </p:cNvSpPr>
          <p:nvPr/>
        </p:nvSpPr>
        <p:spPr bwMode="auto">
          <a:xfrm>
            <a:off x="3390900" y="1536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37" name="Line 13"/>
          <p:cNvSpPr>
            <a:spLocks noChangeShapeType="1"/>
          </p:cNvSpPr>
          <p:nvPr/>
        </p:nvSpPr>
        <p:spPr bwMode="auto">
          <a:xfrm>
            <a:off x="3987800" y="1536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38" name="Rectangle 14"/>
          <p:cNvSpPr>
            <a:spLocks noChangeArrowheads="1"/>
          </p:cNvSpPr>
          <p:nvPr/>
        </p:nvSpPr>
        <p:spPr bwMode="auto">
          <a:xfrm>
            <a:off x="5422900" y="1536700"/>
            <a:ext cx="2286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6639" name="Rectangle 15"/>
          <p:cNvSpPr>
            <a:spLocks noChangeArrowheads="1"/>
          </p:cNvSpPr>
          <p:nvPr/>
        </p:nvSpPr>
        <p:spPr bwMode="auto">
          <a:xfrm>
            <a:off x="5715000" y="1536700"/>
            <a:ext cx="17272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 </a:t>
            </a:r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  <a:r>
              <a:rPr lang="en-US" altLang="ko-KR" sz="2400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  c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k-1</a:t>
            </a:r>
          </a:p>
        </p:txBody>
      </p:sp>
      <p:sp>
        <p:nvSpPr>
          <p:cNvPr id="666640" name="Line 16"/>
          <p:cNvSpPr>
            <a:spLocks noChangeShapeType="1"/>
          </p:cNvSpPr>
          <p:nvPr/>
        </p:nvSpPr>
        <p:spPr bwMode="auto">
          <a:xfrm>
            <a:off x="6032500" y="1536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41" name="Line 17"/>
          <p:cNvSpPr>
            <a:spLocks noChangeShapeType="1"/>
          </p:cNvSpPr>
          <p:nvPr/>
        </p:nvSpPr>
        <p:spPr bwMode="auto">
          <a:xfrm>
            <a:off x="6375400" y="1536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42" name="Line 18"/>
          <p:cNvSpPr>
            <a:spLocks noChangeShapeType="1"/>
          </p:cNvSpPr>
          <p:nvPr/>
        </p:nvSpPr>
        <p:spPr bwMode="auto">
          <a:xfrm>
            <a:off x="6946900" y="1536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43" name="Line 19"/>
          <p:cNvSpPr>
            <a:spLocks noChangeShapeType="1"/>
          </p:cNvSpPr>
          <p:nvPr/>
        </p:nvSpPr>
        <p:spPr bwMode="auto">
          <a:xfrm flipH="1">
            <a:off x="2171700" y="1752600"/>
            <a:ext cx="4826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44" name="Line 20"/>
          <p:cNvSpPr>
            <a:spLocks noChangeShapeType="1"/>
          </p:cNvSpPr>
          <p:nvPr/>
        </p:nvSpPr>
        <p:spPr bwMode="auto">
          <a:xfrm>
            <a:off x="4597400" y="1765300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45" name="Line 21"/>
          <p:cNvSpPr>
            <a:spLocks noChangeShapeType="1"/>
          </p:cNvSpPr>
          <p:nvPr/>
        </p:nvSpPr>
        <p:spPr bwMode="auto">
          <a:xfrm>
            <a:off x="7531100" y="1765300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46" name="Rectangle 22"/>
          <p:cNvSpPr>
            <a:spLocks noChangeArrowheads="1"/>
          </p:cNvSpPr>
          <p:nvPr/>
        </p:nvSpPr>
        <p:spPr bwMode="auto">
          <a:xfrm>
            <a:off x="1346200" y="2425700"/>
            <a:ext cx="2286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6647" name="Rectangle 23"/>
          <p:cNvSpPr>
            <a:spLocks noChangeArrowheads="1"/>
          </p:cNvSpPr>
          <p:nvPr/>
        </p:nvSpPr>
        <p:spPr bwMode="auto">
          <a:xfrm>
            <a:off x="1676400" y="2425700"/>
            <a:ext cx="16383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d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d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  </a:t>
            </a:r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d</a:t>
            </a:r>
            <a:r>
              <a:rPr lang="en-US" altLang="ko-KR" sz="2400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 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66648" name="Line 24"/>
          <p:cNvSpPr>
            <a:spLocks noChangeShapeType="1"/>
          </p:cNvSpPr>
          <p:nvPr/>
        </p:nvSpPr>
        <p:spPr bwMode="auto">
          <a:xfrm>
            <a:off x="2032000" y="2425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49" name="Line 25"/>
          <p:cNvSpPr>
            <a:spLocks noChangeShapeType="1"/>
          </p:cNvSpPr>
          <p:nvPr/>
        </p:nvSpPr>
        <p:spPr bwMode="auto">
          <a:xfrm>
            <a:off x="2413000" y="2425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50" name="Line 26"/>
          <p:cNvSpPr>
            <a:spLocks noChangeShapeType="1"/>
          </p:cNvSpPr>
          <p:nvPr/>
        </p:nvSpPr>
        <p:spPr bwMode="auto">
          <a:xfrm>
            <a:off x="2781300" y="2425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51" name="Rectangle 27"/>
          <p:cNvSpPr>
            <a:spLocks noChangeArrowheads="1"/>
          </p:cNvSpPr>
          <p:nvPr/>
        </p:nvSpPr>
        <p:spPr bwMode="auto">
          <a:xfrm>
            <a:off x="3403600" y="4178300"/>
            <a:ext cx="2286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6652" name="Rectangle 28"/>
          <p:cNvSpPr>
            <a:spLocks noChangeArrowheads="1"/>
          </p:cNvSpPr>
          <p:nvPr/>
        </p:nvSpPr>
        <p:spPr bwMode="auto">
          <a:xfrm>
            <a:off x="3670300" y="4178300"/>
            <a:ext cx="17145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 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   </a:t>
            </a:r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</a:t>
            </a:r>
            <a:r>
              <a:rPr lang="en-US" altLang="ko-KR" sz="2400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k-1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666653" name="Line 29"/>
          <p:cNvSpPr>
            <a:spLocks noChangeShapeType="1"/>
          </p:cNvSpPr>
          <p:nvPr/>
        </p:nvSpPr>
        <p:spPr bwMode="auto">
          <a:xfrm>
            <a:off x="3937000" y="4178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54" name="Line 30"/>
          <p:cNvSpPr>
            <a:spLocks noChangeShapeType="1"/>
          </p:cNvSpPr>
          <p:nvPr/>
        </p:nvSpPr>
        <p:spPr bwMode="auto">
          <a:xfrm>
            <a:off x="4229100" y="4178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55" name="Line 31"/>
          <p:cNvSpPr>
            <a:spLocks noChangeShapeType="1"/>
          </p:cNvSpPr>
          <p:nvPr/>
        </p:nvSpPr>
        <p:spPr bwMode="auto">
          <a:xfrm>
            <a:off x="4864100" y="4178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56" name="Rectangle 32"/>
          <p:cNvSpPr>
            <a:spLocks noChangeArrowheads="1"/>
          </p:cNvSpPr>
          <p:nvPr/>
        </p:nvSpPr>
        <p:spPr bwMode="auto">
          <a:xfrm>
            <a:off x="6616700" y="2413000"/>
            <a:ext cx="2286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6657" name="Rectangle 33"/>
          <p:cNvSpPr>
            <a:spLocks noChangeArrowheads="1"/>
          </p:cNvSpPr>
          <p:nvPr/>
        </p:nvSpPr>
        <p:spPr bwMode="auto">
          <a:xfrm>
            <a:off x="6946900" y="2413000"/>
            <a:ext cx="16383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e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e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  </a:t>
            </a:r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e</a:t>
            </a:r>
            <a:r>
              <a:rPr lang="en-US" altLang="ko-KR" sz="2400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 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66658" name="Line 34"/>
          <p:cNvSpPr>
            <a:spLocks noChangeShapeType="1"/>
          </p:cNvSpPr>
          <p:nvPr/>
        </p:nvSpPr>
        <p:spPr bwMode="auto">
          <a:xfrm>
            <a:off x="7302500" y="24130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59" name="Line 35"/>
          <p:cNvSpPr>
            <a:spLocks noChangeShapeType="1"/>
          </p:cNvSpPr>
          <p:nvPr/>
        </p:nvSpPr>
        <p:spPr bwMode="auto">
          <a:xfrm>
            <a:off x="7683500" y="24130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60" name="Line 36"/>
          <p:cNvSpPr>
            <a:spLocks noChangeShapeType="1"/>
          </p:cNvSpPr>
          <p:nvPr/>
        </p:nvSpPr>
        <p:spPr bwMode="auto">
          <a:xfrm>
            <a:off x="8051800" y="24130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61" name="Line 37"/>
          <p:cNvSpPr>
            <a:spLocks noChangeShapeType="1"/>
          </p:cNvSpPr>
          <p:nvPr/>
        </p:nvSpPr>
        <p:spPr bwMode="auto">
          <a:xfrm flipH="1">
            <a:off x="1041400" y="2641600"/>
            <a:ext cx="4572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62" name="Line 38"/>
          <p:cNvSpPr>
            <a:spLocks noChangeShapeType="1"/>
          </p:cNvSpPr>
          <p:nvPr/>
        </p:nvSpPr>
        <p:spPr bwMode="auto">
          <a:xfrm>
            <a:off x="3467100" y="2628900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63" name="Line 39"/>
          <p:cNvSpPr>
            <a:spLocks noChangeShapeType="1"/>
          </p:cNvSpPr>
          <p:nvPr/>
        </p:nvSpPr>
        <p:spPr bwMode="auto">
          <a:xfrm>
            <a:off x="4054475" y="3517900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64" name="Text Box 40"/>
          <p:cNvSpPr txBox="1">
            <a:spLocks noChangeArrowheads="1"/>
          </p:cNvSpPr>
          <p:nvPr/>
        </p:nvSpPr>
        <p:spPr bwMode="auto">
          <a:xfrm>
            <a:off x="3695700" y="30337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66665" name="Text Box 41"/>
          <p:cNvSpPr txBox="1">
            <a:spLocks noChangeArrowheads="1"/>
          </p:cNvSpPr>
          <p:nvPr/>
        </p:nvSpPr>
        <p:spPr bwMode="auto">
          <a:xfrm>
            <a:off x="682625" y="30114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66666" name="Text Box 42"/>
          <p:cNvSpPr txBox="1">
            <a:spLocks noChangeArrowheads="1"/>
          </p:cNvSpPr>
          <p:nvPr/>
        </p:nvSpPr>
        <p:spPr bwMode="auto">
          <a:xfrm>
            <a:off x="4810125" y="22113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66667" name="Line 43"/>
          <p:cNvSpPr>
            <a:spLocks noChangeShapeType="1"/>
          </p:cNvSpPr>
          <p:nvPr/>
        </p:nvSpPr>
        <p:spPr bwMode="auto">
          <a:xfrm flipH="1">
            <a:off x="3073400" y="4394200"/>
            <a:ext cx="4826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68" name="Line 44"/>
          <p:cNvSpPr>
            <a:spLocks noChangeShapeType="1"/>
          </p:cNvSpPr>
          <p:nvPr/>
        </p:nvSpPr>
        <p:spPr bwMode="auto">
          <a:xfrm>
            <a:off x="5499100" y="4406900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69" name="Rectangle 45"/>
          <p:cNvSpPr>
            <a:spLocks noChangeArrowheads="1"/>
          </p:cNvSpPr>
          <p:nvPr/>
        </p:nvSpPr>
        <p:spPr bwMode="auto">
          <a:xfrm>
            <a:off x="1828800" y="5054600"/>
            <a:ext cx="2286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6670" name="Rectangle 46"/>
          <p:cNvSpPr>
            <a:spLocks noChangeArrowheads="1"/>
          </p:cNvSpPr>
          <p:nvPr/>
        </p:nvSpPr>
        <p:spPr bwMode="auto">
          <a:xfrm>
            <a:off x="2133600" y="5054600"/>
            <a:ext cx="17272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x</a:t>
            </a:r>
            <a:r>
              <a:rPr lang="en-US" altLang="ko-KR" sz="2400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x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 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  x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k-1</a:t>
            </a:r>
          </a:p>
        </p:txBody>
      </p:sp>
      <p:sp>
        <p:nvSpPr>
          <p:cNvPr id="666671" name="Line 47"/>
          <p:cNvSpPr>
            <a:spLocks noChangeShapeType="1"/>
          </p:cNvSpPr>
          <p:nvPr/>
        </p:nvSpPr>
        <p:spPr bwMode="auto">
          <a:xfrm>
            <a:off x="2463800" y="50546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72" name="Line 48"/>
          <p:cNvSpPr>
            <a:spLocks noChangeShapeType="1"/>
          </p:cNvSpPr>
          <p:nvPr/>
        </p:nvSpPr>
        <p:spPr bwMode="auto">
          <a:xfrm>
            <a:off x="2806700" y="50546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73" name="Line 49"/>
          <p:cNvSpPr>
            <a:spLocks noChangeShapeType="1"/>
          </p:cNvSpPr>
          <p:nvPr/>
        </p:nvSpPr>
        <p:spPr bwMode="auto">
          <a:xfrm>
            <a:off x="3365500" y="50546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74" name="Line 50"/>
          <p:cNvSpPr>
            <a:spLocks noChangeShapeType="1"/>
          </p:cNvSpPr>
          <p:nvPr/>
        </p:nvSpPr>
        <p:spPr bwMode="auto">
          <a:xfrm flipH="1">
            <a:off x="1511300" y="5283200"/>
            <a:ext cx="4826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75" name="Line 51"/>
          <p:cNvSpPr>
            <a:spLocks noChangeShapeType="1"/>
          </p:cNvSpPr>
          <p:nvPr/>
        </p:nvSpPr>
        <p:spPr bwMode="auto">
          <a:xfrm>
            <a:off x="3937000" y="5295900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76" name="Text Box 52"/>
          <p:cNvSpPr txBox="1">
            <a:spLocks noChangeArrowheads="1"/>
          </p:cNvSpPr>
          <p:nvPr/>
        </p:nvSpPr>
        <p:spPr bwMode="auto">
          <a:xfrm>
            <a:off x="5661025" y="47767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66677" name="Text Box 53"/>
          <p:cNvSpPr txBox="1">
            <a:spLocks noChangeArrowheads="1"/>
          </p:cNvSpPr>
          <p:nvPr/>
        </p:nvSpPr>
        <p:spPr bwMode="auto">
          <a:xfrm>
            <a:off x="4133850" y="57673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66678" name="Text Box 54"/>
          <p:cNvSpPr txBox="1">
            <a:spLocks noChangeArrowheads="1"/>
          </p:cNvSpPr>
          <p:nvPr/>
        </p:nvSpPr>
        <p:spPr bwMode="auto">
          <a:xfrm>
            <a:off x="1187450" y="5754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66679" name="Text Box 55"/>
          <p:cNvSpPr txBox="1">
            <a:spLocks noChangeArrowheads="1"/>
          </p:cNvSpPr>
          <p:nvPr/>
        </p:nvSpPr>
        <p:spPr bwMode="auto">
          <a:xfrm>
            <a:off x="101600" y="671513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레벨 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66680" name="Text Box 56"/>
          <p:cNvSpPr txBox="1">
            <a:spLocks noChangeArrowheads="1"/>
          </p:cNvSpPr>
          <p:nvPr/>
        </p:nvSpPr>
        <p:spPr bwMode="auto">
          <a:xfrm>
            <a:off x="101600" y="1535113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레벨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1</a:t>
            </a:r>
          </a:p>
        </p:txBody>
      </p:sp>
      <p:sp>
        <p:nvSpPr>
          <p:cNvPr id="666681" name="Text Box 57"/>
          <p:cNvSpPr txBox="1">
            <a:spLocks noChangeArrowheads="1"/>
          </p:cNvSpPr>
          <p:nvPr/>
        </p:nvSpPr>
        <p:spPr bwMode="auto">
          <a:xfrm>
            <a:off x="101600" y="2424113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레벨 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66682" name="Text Box 58"/>
          <p:cNvSpPr txBox="1">
            <a:spLocks noChangeArrowheads="1"/>
          </p:cNvSpPr>
          <p:nvPr/>
        </p:nvSpPr>
        <p:spPr bwMode="auto">
          <a:xfrm>
            <a:off x="101600" y="4227513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레벨 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k-1</a:t>
            </a:r>
          </a:p>
        </p:txBody>
      </p:sp>
      <p:sp>
        <p:nvSpPr>
          <p:cNvPr id="666683" name="Text Box 59"/>
          <p:cNvSpPr txBox="1">
            <a:spLocks noChangeArrowheads="1"/>
          </p:cNvSpPr>
          <p:nvPr/>
        </p:nvSpPr>
        <p:spPr bwMode="auto">
          <a:xfrm>
            <a:off x="101600" y="5053013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레벨 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4394200" y="701675"/>
            <a:ext cx="18415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7651" name="Rectangle 3"/>
          <p:cNvSpPr>
            <a:spLocks noChangeArrowheads="1"/>
          </p:cNvSpPr>
          <p:nvPr/>
        </p:nvSpPr>
        <p:spPr bwMode="auto">
          <a:xfrm>
            <a:off x="4800600" y="701675"/>
            <a:ext cx="9906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50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50</a:t>
            </a:r>
            <a:endParaRPr lang="en-US" altLang="ko-KR" sz="2400" i="1" baseline="-2500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67652" name="Line 4"/>
          <p:cNvSpPr>
            <a:spLocks noChangeShapeType="1"/>
          </p:cNvSpPr>
          <p:nvPr/>
        </p:nvSpPr>
        <p:spPr bwMode="auto">
          <a:xfrm>
            <a:off x="5295900" y="714375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7653" name="Line 5"/>
          <p:cNvSpPr>
            <a:spLocks noChangeShapeType="1"/>
          </p:cNvSpPr>
          <p:nvPr/>
        </p:nvSpPr>
        <p:spPr bwMode="auto">
          <a:xfrm flipH="1">
            <a:off x="4114800" y="904875"/>
            <a:ext cx="4826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7654" name="Line 6"/>
          <p:cNvSpPr>
            <a:spLocks noChangeShapeType="1"/>
          </p:cNvSpPr>
          <p:nvPr/>
        </p:nvSpPr>
        <p:spPr bwMode="auto">
          <a:xfrm>
            <a:off x="6045200" y="904875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7655" name="Line 7"/>
          <p:cNvSpPr>
            <a:spLocks noChangeShapeType="1"/>
          </p:cNvSpPr>
          <p:nvPr/>
        </p:nvSpPr>
        <p:spPr bwMode="auto">
          <a:xfrm flipH="1">
            <a:off x="2324100" y="1793875"/>
            <a:ext cx="4826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7656" name="Line 8"/>
          <p:cNvSpPr>
            <a:spLocks noChangeShapeType="1"/>
          </p:cNvSpPr>
          <p:nvPr/>
        </p:nvSpPr>
        <p:spPr bwMode="auto">
          <a:xfrm>
            <a:off x="4191000" y="1793875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7657" name="Rectangle 9"/>
          <p:cNvSpPr>
            <a:spLocks noChangeArrowheads="1"/>
          </p:cNvSpPr>
          <p:nvPr/>
        </p:nvSpPr>
        <p:spPr bwMode="auto">
          <a:xfrm>
            <a:off x="2565400" y="1577975"/>
            <a:ext cx="18415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7658" name="Rectangle 10"/>
          <p:cNvSpPr>
            <a:spLocks noChangeArrowheads="1"/>
          </p:cNvSpPr>
          <p:nvPr/>
        </p:nvSpPr>
        <p:spPr bwMode="auto">
          <a:xfrm>
            <a:off x="2971800" y="1577975"/>
            <a:ext cx="9906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10  </a:t>
            </a:r>
            <a:r>
              <a:rPr lang="en-US" altLang="ko-KR" sz="2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70</a:t>
            </a:r>
            <a:endParaRPr lang="en-US" altLang="ko-KR" sz="2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67659" name="Line 11"/>
          <p:cNvSpPr>
            <a:spLocks noChangeShapeType="1"/>
          </p:cNvSpPr>
          <p:nvPr/>
        </p:nvSpPr>
        <p:spPr bwMode="auto">
          <a:xfrm>
            <a:off x="3467100" y="1590675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7660" name="Group 12"/>
          <p:cNvGrpSpPr>
            <a:grpSpLocks/>
          </p:cNvGrpSpPr>
          <p:nvPr/>
        </p:nvGrpSpPr>
        <p:grpSpPr bwMode="auto">
          <a:xfrm>
            <a:off x="6350000" y="1552575"/>
            <a:ext cx="1841500" cy="406400"/>
            <a:chOff x="3008" y="1576"/>
            <a:chExt cx="1160" cy="256"/>
          </a:xfrm>
        </p:grpSpPr>
        <p:sp>
          <p:nvSpPr>
            <p:cNvPr id="667661" name="Rectangle 1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7662" name="Rectangle 1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80</a:t>
              </a:r>
              <a:r>
                <a:rPr lang="en-US" altLang="ko-KR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2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85</a:t>
              </a:r>
              <a:endParaRPr lang="en-US" altLang="ko-KR" sz="2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67663" name="Line 1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67664" name="Group 16"/>
          <p:cNvGrpSpPr>
            <a:grpSpLocks/>
          </p:cNvGrpSpPr>
          <p:nvPr/>
        </p:nvGrpSpPr>
        <p:grpSpPr bwMode="auto">
          <a:xfrm>
            <a:off x="1130300" y="2441575"/>
            <a:ext cx="1841500" cy="406400"/>
            <a:chOff x="648" y="2136"/>
            <a:chExt cx="1160" cy="256"/>
          </a:xfrm>
        </p:grpSpPr>
        <p:sp>
          <p:nvSpPr>
            <p:cNvPr id="667665" name="Rectangle 17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7666" name="Rectangle 18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25  </a:t>
              </a:r>
              <a:r>
                <a:rPr lang="en-US" altLang="ko-KR" sz="2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20</a:t>
              </a:r>
              <a:endPara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67667" name="Line 19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67668" name="Group 20"/>
          <p:cNvGrpSpPr>
            <a:grpSpLocks/>
          </p:cNvGrpSpPr>
          <p:nvPr/>
        </p:nvGrpSpPr>
        <p:grpSpPr bwMode="auto">
          <a:xfrm>
            <a:off x="3517900" y="2428875"/>
            <a:ext cx="1841500" cy="406400"/>
            <a:chOff x="3624" y="2176"/>
            <a:chExt cx="1160" cy="256"/>
          </a:xfrm>
        </p:grpSpPr>
        <p:sp>
          <p:nvSpPr>
            <p:cNvPr id="667669" name="Rectangle 21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7670" name="Rectangle 22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40  </a:t>
              </a:r>
              <a:r>
                <a:rPr lang="en-US" altLang="ko-KR" sz="2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85</a:t>
              </a:r>
              <a:endPara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67671" name="Line 23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67672" name="Group 24"/>
          <p:cNvGrpSpPr>
            <a:grpSpLocks/>
          </p:cNvGrpSpPr>
          <p:nvPr/>
        </p:nvGrpSpPr>
        <p:grpSpPr bwMode="auto">
          <a:xfrm>
            <a:off x="7048500" y="2416175"/>
            <a:ext cx="1841500" cy="406400"/>
            <a:chOff x="3704" y="2112"/>
            <a:chExt cx="1160" cy="256"/>
          </a:xfrm>
        </p:grpSpPr>
        <p:sp>
          <p:nvSpPr>
            <p:cNvPr id="667673" name="Rectangle 25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7674" name="Rectangle 26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  </a:t>
              </a:r>
              <a:r>
                <a:rPr lang="en-US" altLang="ko-KR" sz="2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85</a:t>
              </a:r>
              <a:endPara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67675" name="Line 27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67676" name="Group 28"/>
          <p:cNvGrpSpPr>
            <a:grpSpLocks/>
          </p:cNvGrpSpPr>
          <p:nvPr/>
        </p:nvGrpSpPr>
        <p:grpSpPr bwMode="auto">
          <a:xfrm>
            <a:off x="546100" y="3330575"/>
            <a:ext cx="1841500" cy="406400"/>
            <a:chOff x="3704" y="2112"/>
            <a:chExt cx="1160" cy="256"/>
          </a:xfrm>
        </p:grpSpPr>
        <p:sp>
          <p:nvSpPr>
            <p:cNvPr id="667677" name="Rectangle 29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7678" name="Rectangle 30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10 </a:t>
              </a:r>
              <a:r>
                <a:rPr lang="en-US" altLang="ko-KR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</a:t>
              </a:r>
              <a:r>
                <a:rPr lang="en-US" altLang="ko-KR" sz="2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60</a:t>
              </a:r>
              <a:endParaRPr lang="en-US" altLang="ko-KR" sz="2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67679" name="Line 31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7680" name="Line 32"/>
          <p:cNvSpPr>
            <a:spLocks noChangeShapeType="1"/>
          </p:cNvSpPr>
          <p:nvPr/>
        </p:nvSpPr>
        <p:spPr bwMode="auto">
          <a:xfrm flipH="1">
            <a:off x="850900" y="2657475"/>
            <a:ext cx="4826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7681" name="Text Box 33"/>
          <p:cNvSpPr txBox="1">
            <a:spLocks noChangeArrowheads="1"/>
          </p:cNvSpPr>
          <p:nvPr/>
        </p:nvSpPr>
        <p:spPr bwMode="auto">
          <a:xfrm>
            <a:off x="4022725" y="6778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67682" name="Text Box 34"/>
          <p:cNvSpPr txBox="1">
            <a:spLocks noChangeArrowheads="1"/>
          </p:cNvSpPr>
          <p:nvPr/>
        </p:nvSpPr>
        <p:spPr bwMode="auto">
          <a:xfrm>
            <a:off x="2193925" y="15414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5978525" y="15414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84225" y="24177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67685" name="Text Box 37"/>
          <p:cNvSpPr txBox="1">
            <a:spLocks noChangeArrowheads="1"/>
          </p:cNvSpPr>
          <p:nvPr/>
        </p:nvSpPr>
        <p:spPr bwMode="auto">
          <a:xfrm>
            <a:off x="3171825" y="2405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667686" name="Text Box 38"/>
          <p:cNvSpPr txBox="1">
            <a:spLocks noChangeArrowheads="1"/>
          </p:cNvSpPr>
          <p:nvPr/>
        </p:nvSpPr>
        <p:spPr bwMode="auto">
          <a:xfrm>
            <a:off x="6715125" y="2392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67687" name="Text Box 39"/>
          <p:cNvSpPr txBox="1">
            <a:spLocks noChangeArrowheads="1"/>
          </p:cNvSpPr>
          <p:nvPr/>
        </p:nvSpPr>
        <p:spPr bwMode="auto">
          <a:xfrm>
            <a:off x="174625" y="330676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7975600" y="1768475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747" name="Group 75"/>
          <p:cNvGrpSpPr>
            <a:grpSpLocks/>
          </p:cNvGrpSpPr>
          <p:nvPr/>
        </p:nvGrpSpPr>
        <p:grpSpPr bwMode="auto">
          <a:xfrm>
            <a:off x="4860925" y="2781300"/>
            <a:ext cx="4005263" cy="3673475"/>
            <a:chOff x="3062" y="1878"/>
            <a:chExt cx="2523" cy="2314"/>
          </a:xfrm>
        </p:grpSpPr>
        <p:sp>
          <p:nvSpPr>
            <p:cNvPr id="668674" name="Rectangle 2"/>
            <p:cNvSpPr>
              <a:spLocks noChangeArrowheads="1"/>
            </p:cNvSpPr>
            <p:nvPr/>
          </p:nvSpPr>
          <p:spPr bwMode="auto">
            <a:xfrm>
              <a:off x="3083" y="1878"/>
              <a:ext cx="2502" cy="22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68675" name="Group 3"/>
            <p:cNvGrpSpPr>
              <a:grpSpLocks/>
            </p:cNvGrpSpPr>
            <p:nvPr/>
          </p:nvGrpSpPr>
          <p:grpSpPr bwMode="auto">
            <a:xfrm>
              <a:off x="4311" y="1896"/>
              <a:ext cx="528" cy="2296"/>
              <a:chOff x="4311" y="1896"/>
              <a:chExt cx="528" cy="2296"/>
            </a:xfrm>
          </p:grpSpPr>
          <p:sp>
            <p:nvSpPr>
              <p:cNvPr id="668676" name="Line 4"/>
              <p:cNvSpPr>
                <a:spLocks noChangeShapeType="1"/>
              </p:cNvSpPr>
              <p:nvPr/>
            </p:nvSpPr>
            <p:spPr bwMode="auto">
              <a:xfrm>
                <a:off x="4337" y="1896"/>
                <a:ext cx="0" cy="22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8677" name="Oval 5"/>
              <p:cNvSpPr>
                <a:spLocks noChangeArrowheads="1"/>
              </p:cNvSpPr>
              <p:nvPr/>
            </p:nvSpPr>
            <p:spPr bwMode="auto">
              <a:xfrm>
                <a:off x="4311" y="3005"/>
                <a:ext cx="53" cy="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8678" name="Text Box 6"/>
              <p:cNvSpPr txBox="1">
                <a:spLocks noChangeArrowheads="1"/>
              </p:cNvSpPr>
              <p:nvPr/>
            </p:nvSpPr>
            <p:spPr bwMode="auto">
              <a:xfrm>
                <a:off x="4356" y="2949"/>
                <a:ext cx="48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A(</a:t>
                </a:r>
                <a:r>
                  <a:rPr lang="en-US" altLang="ko-KR" sz="12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50</a:t>
                </a:r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,50)</a:t>
                </a:r>
              </a:p>
            </p:txBody>
          </p:sp>
        </p:grpSp>
        <p:grpSp>
          <p:nvGrpSpPr>
            <p:cNvPr id="668679" name="Group 7"/>
            <p:cNvGrpSpPr>
              <a:grpSpLocks/>
            </p:cNvGrpSpPr>
            <p:nvPr/>
          </p:nvGrpSpPr>
          <p:grpSpPr bwMode="auto">
            <a:xfrm>
              <a:off x="3062" y="2378"/>
              <a:ext cx="1269" cy="207"/>
              <a:chOff x="3062" y="2378"/>
              <a:chExt cx="1269" cy="207"/>
            </a:xfrm>
          </p:grpSpPr>
          <p:sp>
            <p:nvSpPr>
              <p:cNvPr id="668680" name="Line 8"/>
              <p:cNvSpPr>
                <a:spLocks noChangeShapeType="1"/>
              </p:cNvSpPr>
              <p:nvPr/>
            </p:nvSpPr>
            <p:spPr bwMode="auto">
              <a:xfrm>
                <a:off x="3083" y="2559"/>
                <a:ext cx="1248" cy="0"/>
              </a:xfrm>
              <a:prstGeom prst="line">
                <a:avLst/>
              </a:prstGeom>
              <a:noFill/>
              <a:ln w="28575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8681" name="Oval 9"/>
              <p:cNvSpPr>
                <a:spLocks noChangeArrowheads="1"/>
              </p:cNvSpPr>
              <p:nvPr/>
            </p:nvSpPr>
            <p:spPr bwMode="auto">
              <a:xfrm>
                <a:off x="3266" y="2532"/>
                <a:ext cx="52" cy="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8682" name="Text Box 10"/>
              <p:cNvSpPr txBox="1">
                <a:spLocks noChangeArrowheads="1"/>
              </p:cNvSpPr>
              <p:nvPr/>
            </p:nvSpPr>
            <p:spPr bwMode="auto">
              <a:xfrm>
                <a:off x="3062" y="2378"/>
                <a:ext cx="48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B(10,</a:t>
                </a:r>
                <a:r>
                  <a:rPr lang="en-US" altLang="ko-KR" sz="1200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70</a:t>
                </a:r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)</a:t>
                </a:r>
              </a:p>
            </p:txBody>
          </p:sp>
        </p:grpSp>
        <p:sp>
          <p:nvSpPr>
            <p:cNvPr id="668683" name="Line 11"/>
            <p:cNvSpPr>
              <a:spLocks noChangeShapeType="1"/>
            </p:cNvSpPr>
            <p:nvPr/>
          </p:nvSpPr>
          <p:spPr bwMode="auto">
            <a:xfrm>
              <a:off x="4337" y="2220"/>
              <a:ext cx="1248" cy="0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8684" name="Oval 12"/>
            <p:cNvSpPr>
              <a:spLocks noChangeArrowheads="1"/>
            </p:cNvSpPr>
            <p:nvPr/>
          </p:nvSpPr>
          <p:spPr bwMode="auto">
            <a:xfrm>
              <a:off x="5239" y="2194"/>
              <a:ext cx="52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8685" name="Text Box 13"/>
            <p:cNvSpPr txBox="1">
              <a:spLocks noChangeArrowheads="1"/>
            </p:cNvSpPr>
            <p:nvPr/>
          </p:nvSpPr>
          <p:spPr bwMode="auto">
            <a:xfrm>
              <a:off x="5018" y="2024"/>
              <a:ext cx="4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C(80,</a:t>
              </a:r>
              <a:r>
                <a:rPr lang="en-US" altLang="ko-KR" sz="12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85</a:t>
              </a: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)</a:t>
              </a:r>
            </a:p>
          </p:txBody>
        </p:sp>
        <p:grpSp>
          <p:nvGrpSpPr>
            <p:cNvPr id="668686" name="Group 14"/>
            <p:cNvGrpSpPr>
              <a:grpSpLocks/>
            </p:cNvGrpSpPr>
            <p:nvPr/>
          </p:nvGrpSpPr>
          <p:grpSpPr bwMode="auto">
            <a:xfrm>
              <a:off x="3671" y="2559"/>
              <a:ext cx="526" cy="1633"/>
              <a:chOff x="3671" y="2559"/>
              <a:chExt cx="526" cy="1633"/>
            </a:xfrm>
          </p:grpSpPr>
          <p:sp>
            <p:nvSpPr>
              <p:cNvPr id="668687" name="Line 15"/>
              <p:cNvSpPr>
                <a:spLocks noChangeShapeType="1"/>
              </p:cNvSpPr>
              <p:nvPr/>
            </p:nvSpPr>
            <p:spPr bwMode="auto">
              <a:xfrm>
                <a:off x="3691" y="2559"/>
                <a:ext cx="0" cy="163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8688" name="Oval 16"/>
              <p:cNvSpPr>
                <a:spLocks noChangeArrowheads="1"/>
              </p:cNvSpPr>
              <p:nvPr/>
            </p:nvSpPr>
            <p:spPr bwMode="auto">
              <a:xfrm>
                <a:off x="3671" y="3720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8689" name="Text Box 17"/>
              <p:cNvSpPr txBox="1">
                <a:spLocks noChangeArrowheads="1"/>
              </p:cNvSpPr>
              <p:nvPr/>
            </p:nvSpPr>
            <p:spPr bwMode="auto">
              <a:xfrm>
                <a:off x="3709" y="3661"/>
                <a:ext cx="4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D(</a:t>
                </a:r>
                <a:r>
                  <a:rPr lang="en-US" altLang="ko-KR" sz="12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25</a:t>
                </a:r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,20)</a:t>
                </a:r>
              </a:p>
            </p:txBody>
          </p:sp>
        </p:grpSp>
        <p:grpSp>
          <p:nvGrpSpPr>
            <p:cNvPr id="668690" name="Group 18"/>
            <p:cNvGrpSpPr>
              <a:grpSpLocks/>
            </p:cNvGrpSpPr>
            <p:nvPr/>
          </p:nvGrpSpPr>
          <p:grpSpPr bwMode="auto">
            <a:xfrm>
              <a:off x="3570" y="1896"/>
              <a:ext cx="506" cy="669"/>
              <a:chOff x="3570" y="1896"/>
              <a:chExt cx="506" cy="669"/>
            </a:xfrm>
          </p:grpSpPr>
          <p:sp>
            <p:nvSpPr>
              <p:cNvPr id="668691" name="Line 19"/>
              <p:cNvSpPr>
                <a:spLocks noChangeShapeType="1"/>
              </p:cNvSpPr>
              <p:nvPr/>
            </p:nvSpPr>
            <p:spPr bwMode="auto">
              <a:xfrm>
                <a:off x="4050" y="1896"/>
                <a:ext cx="0" cy="669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8692" name="Oval 20"/>
              <p:cNvSpPr>
                <a:spLocks noChangeArrowheads="1"/>
              </p:cNvSpPr>
              <p:nvPr/>
            </p:nvSpPr>
            <p:spPr bwMode="auto">
              <a:xfrm>
                <a:off x="4024" y="2185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8693" name="Text Box 21"/>
              <p:cNvSpPr txBox="1">
                <a:spLocks noChangeArrowheads="1"/>
              </p:cNvSpPr>
              <p:nvPr/>
            </p:nvSpPr>
            <p:spPr bwMode="auto">
              <a:xfrm>
                <a:off x="3570" y="2139"/>
                <a:ext cx="48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E(</a:t>
                </a:r>
                <a:r>
                  <a:rPr lang="en-US" altLang="ko-KR" sz="12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40</a:t>
                </a:r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,85)</a:t>
                </a:r>
              </a:p>
            </p:txBody>
          </p:sp>
        </p:grpSp>
        <p:sp>
          <p:nvSpPr>
            <p:cNvPr id="668694" name="Line 22"/>
            <p:cNvSpPr>
              <a:spLocks noChangeShapeType="1"/>
            </p:cNvSpPr>
            <p:nvPr/>
          </p:nvSpPr>
          <p:spPr bwMode="auto">
            <a:xfrm>
              <a:off x="4880" y="2220"/>
              <a:ext cx="0" cy="196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8695" name="Oval 23"/>
            <p:cNvSpPr>
              <a:spLocks noChangeArrowheads="1"/>
            </p:cNvSpPr>
            <p:nvPr/>
          </p:nvSpPr>
          <p:spPr bwMode="auto">
            <a:xfrm>
              <a:off x="4860" y="2195"/>
              <a:ext cx="52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8696" name="Text Box 24"/>
            <p:cNvSpPr txBox="1">
              <a:spLocks noChangeArrowheads="1"/>
            </p:cNvSpPr>
            <p:nvPr/>
          </p:nvSpPr>
          <p:spPr bwMode="auto">
            <a:xfrm>
              <a:off x="4495" y="2022"/>
              <a:ext cx="47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F(</a:t>
              </a:r>
              <a:r>
                <a:rPr lang="en-US" altLang="ko-KR" sz="12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</a:t>
              </a: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,85)</a:t>
              </a:r>
            </a:p>
          </p:txBody>
        </p:sp>
        <p:grpSp>
          <p:nvGrpSpPr>
            <p:cNvPr id="668697" name="Group 25"/>
            <p:cNvGrpSpPr>
              <a:grpSpLocks/>
            </p:cNvGrpSpPr>
            <p:nvPr/>
          </p:nvGrpSpPr>
          <p:grpSpPr bwMode="auto">
            <a:xfrm>
              <a:off x="3062" y="2634"/>
              <a:ext cx="622" cy="213"/>
              <a:chOff x="3062" y="2634"/>
              <a:chExt cx="622" cy="213"/>
            </a:xfrm>
          </p:grpSpPr>
          <p:sp>
            <p:nvSpPr>
              <p:cNvPr id="668698" name="Line 26"/>
              <p:cNvSpPr>
                <a:spLocks noChangeShapeType="1"/>
              </p:cNvSpPr>
              <p:nvPr/>
            </p:nvSpPr>
            <p:spPr bwMode="auto">
              <a:xfrm>
                <a:off x="3090" y="2821"/>
                <a:ext cx="594" cy="0"/>
              </a:xfrm>
              <a:prstGeom prst="line">
                <a:avLst/>
              </a:prstGeom>
              <a:noFill/>
              <a:ln w="28575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8699" name="Oval 27"/>
              <p:cNvSpPr>
                <a:spLocks noChangeArrowheads="1"/>
              </p:cNvSpPr>
              <p:nvPr/>
            </p:nvSpPr>
            <p:spPr bwMode="auto">
              <a:xfrm>
                <a:off x="3273" y="2795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8700" name="Text Box 28"/>
              <p:cNvSpPr txBox="1">
                <a:spLocks noChangeArrowheads="1"/>
              </p:cNvSpPr>
              <p:nvPr/>
            </p:nvSpPr>
            <p:spPr bwMode="auto">
              <a:xfrm>
                <a:off x="3062" y="2634"/>
                <a:ext cx="49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G(10,</a:t>
                </a:r>
                <a:r>
                  <a:rPr lang="en-US" altLang="ko-KR" sz="1200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</a:t>
                </a:r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)</a:t>
                </a:r>
              </a:p>
            </p:txBody>
          </p:sp>
        </p:grpSp>
      </p:grpSp>
      <p:grpSp>
        <p:nvGrpSpPr>
          <p:cNvPr id="668701" name="Group 29"/>
          <p:cNvGrpSpPr>
            <a:grpSpLocks/>
          </p:cNvGrpSpPr>
          <p:nvPr/>
        </p:nvGrpSpPr>
        <p:grpSpPr bwMode="auto">
          <a:xfrm>
            <a:off x="2640013" y="401638"/>
            <a:ext cx="1489075" cy="400050"/>
            <a:chOff x="1663" y="421"/>
            <a:chExt cx="938" cy="252"/>
          </a:xfrm>
        </p:grpSpPr>
        <p:sp>
          <p:nvSpPr>
            <p:cNvPr id="668702" name="Rectangle 30"/>
            <p:cNvSpPr>
              <a:spLocks noChangeArrowheads="1"/>
            </p:cNvSpPr>
            <p:nvPr/>
          </p:nvSpPr>
          <p:spPr bwMode="auto">
            <a:xfrm>
              <a:off x="1859" y="421"/>
              <a:ext cx="742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8703" name="Rectangle 31"/>
            <p:cNvSpPr>
              <a:spLocks noChangeArrowheads="1"/>
            </p:cNvSpPr>
            <p:nvPr/>
          </p:nvSpPr>
          <p:spPr bwMode="auto">
            <a:xfrm>
              <a:off x="2022" y="421"/>
              <a:ext cx="4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50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50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68704" name="Line 32"/>
            <p:cNvSpPr>
              <a:spLocks noChangeShapeType="1"/>
            </p:cNvSpPr>
            <p:nvPr/>
          </p:nvSpPr>
          <p:spPr bwMode="auto">
            <a:xfrm>
              <a:off x="2222" y="42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8705" name="Text Box 33"/>
            <p:cNvSpPr txBox="1">
              <a:spLocks noChangeArrowheads="1"/>
            </p:cNvSpPr>
            <p:nvPr/>
          </p:nvSpPr>
          <p:spPr bwMode="auto">
            <a:xfrm>
              <a:off x="1663" y="423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668706" name="Group 34"/>
          <p:cNvGrpSpPr>
            <a:grpSpLocks/>
          </p:cNvGrpSpPr>
          <p:nvPr/>
        </p:nvGrpSpPr>
        <p:grpSpPr bwMode="auto">
          <a:xfrm>
            <a:off x="1468438" y="601663"/>
            <a:ext cx="1612900" cy="1065212"/>
            <a:chOff x="925" y="547"/>
            <a:chExt cx="1016" cy="671"/>
          </a:xfrm>
        </p:grpSpPr>
        <p:sp>
          <p:nvSpPr>
            <p:cNvPr id="668707" name="Line 35"/>
            <p:cNvSpPr>
              <a:spLocks noChangeShapeType="1"/>
            </p:cNvSpPr>
            <p:nvPr/>
          </p:nvSpPr>
          <p:spPr bwMode="auto">
            <a:xfrm flipH="1">
              <a:off x="1746" y="547"/>
              <a:ext cx="195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8708" name="Rectangle 36"/>
            <p:cNvSpPr>
              <a:spLocks noChangeArrowheads="1"/>
            </p:cNvSpPr>
            <p:nvPr/>
          </p:nvSpPr>
          <p:spPr bwMode="auto">
            <a:xfrm>
              <a:off x="1120" y="965"/>
              <a:ext cx="743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8709" name="Rectangle 37"/>
            <p:cNvSpPr>
              <a:spLocks noChangeArrowheads="1"/>
            </p:cNvSpPr>
            <p:nvPr/>
          </p:nvSpPr>
          <p:spPr bwMode="auto">
            <a:xfrm>
              <a:off x="1285" y="965"/>
              <a:ext cx="4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10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68710" name="Line 38"/>
            <p:cNvSpPr>
              <a:spLocks noChangeShapeType="1"/>
            </p:cNvSpPr>
            <p:nvPr/>
          </p:nvSpPr>
          <p:spPr bwMode="auto">
            <a:xfrm>
              <a:off x="1484" y="97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8711" name="Text Box 39"/>
            <p:cNvSpPr txBox="1">
              <a:spLocks noChangeArrowheads="1"/>
            </p:cNvSpPr>
            <p:nvPr/>
          </p:nvSpPr>
          <p:spPr bwMode="auto">
            <a:xfrm>
              <a:off x="925" y="960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668712" name="Group 40"/>
          <p:cNvGrpSpPr>
            <a:grpSpLocks/>
          </p:cNvGrpSpPr>
          <p:nvPr/>
        </p:nvGrpSpPr>
        <p:grpSpPr bwMode="auto">
          <a:xfrm>
            <a:off x="3890963" y="601663"/>
            <a:ext cx="1490662" cy="1041400"/>
            <a:chOff x="2451" y="547"/>
            <a:chExt cx="939" cy="656"/>
          </a:xfrm>
        </p:grpSpPr>
        <p:sp>
          <p:nvSpPr>
            <p:cNvPr id="668713" name="Line 41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68714" name="Group 42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668715" name="Rectangle 43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8716" name="Rectangle 44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80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68717" name="Line 45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8718" name="Text Box 46"/>
            <p:cNvSpPr txBox="1">
              <a:spLocks noChangeArrowheads="1"/>
            </p:cNvSpPr>
            <p:nvPr/>
          </p:nvSpPr>
          <p:spPr bwMode="auto">
            <a:xfrm>
              <a:off x="2451" y="96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668719" name="Group 47"/>
          <p:cNvGrpSpPr>
            <a:grpSpLocks/>
          </p:cNvGrpSpPr>
          <p:nvPr/>
        </p:nvGrpSpPr>
        <p:grpSpPr bwMode="auto">
          <a:xfrm>
            <a:off x="565150" y="1479550"/>
            <a:ext cx="1474788" cy="1039813"/>
            <a:chOff x="356" y="1100"/>
            <a:chExt cx="929" cy="655"/>
          </a:xfrm>
        </p:grpSpPr>
        <p:sp>
          <p:nvSpPr>
            <p:cNvPr id="668720" name="Line 48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68721" name="Group 49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68722" name="Rectangle 50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8723" name="Rectangle 51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25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68724" name="Line 52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8725" name="Text Box 53"/>
            <p:cNvSpPr txBox="1">
              <a:spLocks noChangeArrowheads="1"/>
            </p:cNvSpPr>
            <p:nvPr/>
          </p:nvSpPr>
          <p:spPr bwMode="auto">
            <a:xfrm>
              <a:off x="356" y="150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</a:t>
              </a:r>
            </a:p>
          </p:txBody>
        </p:sp>
      </p:grpSp>
      <p:grpSp>
        <p:nvGrpSpPr>
          <p:cNvPr id="668726" name="Group 54"/>
          <p:cNvGrpSpPr>
            <a:grpSpLocks/>
          </p:cNvGrpSpPr>
          <p:nvPr/>
        </p:nvGrpSpPr>
        <p:grpSpPr bwMode="auto">
          <a:xfrm>
            <a:off x="2093913" y="1479550"/>
            <a:ext cx="1474787" cy="1027113"/>
            <a:chOff x="1319" y="1100"/>
            <a:chExt cx="929" cy="647"/>
          </a:xfrm>
        </p:grpSpPr>
        <p:sp>
          <p:nvSpPr>
            <p:cNvPr id="668727" name="Line 55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68728" name="Group 56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668729" name="Rectangle 57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8730" name="Rectangle 58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68731" name="Line 59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8732" name="Text Box 60"/>
            <p:cNvSpPr txBox="1">
              <a:spLocks noChangeArrowheads="1"/>
            </p:cNvSpPr>
            <p:nvPr/>
          </p:nvSpPr>
          <p:spPr bwMode="auto">
            <a:xfrm>
              <a:off x="1319" y="1498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668733" name="Group 61"/>
          <p:cNvGrpSpPr>
            <a:grpSpLocks/>
          </p:cNvGrpSpPr>
          <p:nvPr/>
        </p:nvGrpSpPr>
        <p:grpSpPr bwMode="auto">
          <a:xfrm>
            <a:off x="174625" y="2330450"/>
            <a:ext cx="1490663" cy="1066800"/>
            <a:chOff x="110" y="1636"/>
            <a:chExt cx="939" cy="672"/>
          </a:xfrm>
        </p:grpSpPr>
        <p:grpSp>
          <p:nvGrpSpPr>
            <p:cNvPr id="668734" name="Group 62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668735" name="Rectangle 63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8736" name="Rectangle 64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10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68737" name="Line 65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8738" name="Line 66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8739" name="Text Box 67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668740" name="Group 68"/>
          <p:cNvGrpSpPr>
            <a:grpSpLocks/>
          </p:cNvGrpSpPr>
          <p:nvPr/>
        </p:nvGrpSpPr>
        <p:grpSpPr bwMode="auto">
          <a:xfrm>
            <a:off x="4362450" y="1454150"/>
            <a:ext cx="1466850" cy="1041400"/>
            <a:chOff x="2748" y="1084"/>
            <a:chExt cx="924" cy="656"/>
          </a:xfrm>
        </p:grpSpPr>
        <p:grpSp>
          <p:nvGrpSpPr>
            <p:cNvPr id="668741" name="Group 69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668742" name="Rectangle 70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8743" name="Rectangle 71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70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68744" name="Line 72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8745" name="Text Box 73"/>
            <p:cNvSpPr txBox="1">
              <a:spLocks noChangeArrowheads="1"/>
            </p:cNvSpPr>
            <p:nvPr/>
          </p:nvSpPr>
          <p:spPr bwMode="auto">
            <a:xfrm>
              <a:off x="2748" y="1489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</a:t>
              </a:r>
            </a:p>
          </p:txBody>
        </p:sp>
        <p:sp>
          <p:nvSpPr>
            <p:cNvPr id="668746" name="Line 74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6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6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6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2202537" y="1307468"/>
            <a:ext cx="1177925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2461299" y="1307468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50  </a:t>
            </a: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50</a:t>
            </a:r>
            <a:endParaRPr lang="en-US" altLang="ko-KR" sz="1400" i="1" baseline="-2500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69700" name="Line 4"/>
          <p:cNvSpPr>
            <a:spLocks noChangeShapeType="1"/>
          </p:cNvSpPr>
          <p:nvPr/>
        </p:nvSpPr>
        <p:spPr bwMode="auto">
          <a:xfrm>
            <a:off x="2778799" y="1318580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1891387" y="1310643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69702" name="Line 6"/>
          <p:cNvSpPr>
            <a:spLocks noChangeShapeType="1"/>
          </p:cNvSpPr>
          <p:nvPr/>
        </p:nvSpPr>
        <p:spPr bwMode="auto">
          <a:xfrm flipH="1">
            <a:off x="1286549" y="1507493"/>
            <a:ext cx="1046163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9703" name="Rectangle 7"/>
          <p:cNvSpPr>
            <a:spLocks noChangeArrowheads="1"/>
          </p:cNvSpPr>
          <p:nvPr/>
        </p:nvSpPr>
        <p:spPr bwMode="auto">
          <a:xfrm>
            <a:off x="3721774" y="2171068"/>
            <a:ext cx="117951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983712" y="2171068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55  </a:t>
            </a:r>
            <a:r>
              <a:rPr lang="en-US" altLang="ko-KR" sz="1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70</a:t>
            </a:r>
            <a:endParaRPr lang="en-US" altLang="ko-KR" sz="1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69705" name="Line 9"/>
          <p:cNvSpPr>
            <a:spLocks noChangeShapeType="1"/>
          </p:cNvSpPr>
          <p:nvPr/>
        </p:nvSpPr>
        <p:spPr bwMode="auto">
          <a:xfrm>
            <a:off x="4299624" y="2183768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3412212" y="2163130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69707" name="Line 11"/>
          <p:cNvSpPr>
            <a:spLocks noChangeShapeType="1"/>
          </p:cNvSpPr>
          <p:nvPr/>
        </p:nvSpPr>
        <p:spPr bwMode="auto">
          <a:xfrm>
            <a:off x="3259812" y="1507493"/>
            <a:ext cx="95408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9713" name="Group 17"/>
          <p:cNvGrpSpPr>
            <a:grpSpLocks/>
          </p:cNvGrpSpPr>
          <p:nvPr/>
        </p:nvGrpSpPr>
        <p:grpSpPr bwMode="auto">
          <a:xfrm>
            <a:off x="2496224" y="2385380"/>
            <a:ext cx="1474788" cy="1039813"/>
            <a:chOff x="356" y="1100"/>
            <a:chExt cx="929" cy="655"/>
          </a:xfrm>
        </p:grpSpPr>
        <p:sp>
          <p:nvSpPr>
            <p:cNvPr id="669714" name="Line 18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69715" name="Group 19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69716" name="Rectangle 20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9717" name="Rectangle 21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69718" name="Line 22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9719" name="Text Box 23"/>
            <p:cNvSpPr txBox="1">
              <a:spLocks noChangeArrowheads="1"/>
            </p:cNvSpPr>
            <p:nvPr/>
          </p:nvSpPr>
          <p:spPr bwMode="auto">
            <a:xfrm>
              <a:off x="356" y="1505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669720" name="Group 24"/>
          <p:cNvGrpSpPr>
            <a:grpSpLocks/>
          </p:cNvGrpSpPr>
          <p:nvPr/>
        </p:nvGrpSpPr>
        <p:grpSpPr bwMode="auto">
          <a:xfrm>
            <a:off x="4024987" y="2385380"/>
            <a:ext cx="1474787" cy="1027113"/>
            <a:chOff x="1319" y="1100"/>
            <a:chExt cx="929" cy="647"/>
          </a:xfrm>
        </p:grpSpPr>
        <p:sp>
          <p:nvSpPr>
            <p:cNvPr id="669721" name="Line 25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69722" name="Group 26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669723" name="Rectangle 27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9724" name="Rectangle 28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69725" name="Line 29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9726" name="Text Box 30"/>
            <p:cNvSpPr txBox="1">
              <a:spLocks noChangeArrowheads="1"/>
            </p:cNvSpPr>
            <p:nvPr/>
          </p:nvSpPr>
          <p:spPr bwMode="auto">
            <a:xfrm>
              <a:off x="1319" y="149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</a:t>
              </a:r>
            </a:p>
          </p:txBody>
        </p:sp>
      </p:grpSp>
      <p:grpSp>
        <p:nvGrpSpPr>
          <p:cNvPr id="669727" name="Group 31"/>
          <p:cNvGrpSpPr>
            <a:grpSpLocks/>
          </p:cNvGrpSpPr>
          <p:nvPr/>
        </p:nvGrpSpPr>
        <p:grpSpPr bwMode="auto">
          <a:xfrm>
            <a:off x="2118399" y="3236280"/>
            <a:ext cx="1490663" cy="1066800"/>
            <a:chOff x="110" y="1636"/>
            <a:chExt cx="939" cy="672"/>
          </a:xfrm>
        </p:grpSpPr>
        <p:grpSp>
          <p:nvGrpSpPr>
            <p:cNvPr id="669728" name="Group 32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669729" name="Rectangle 33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9730" name="Rectangle 34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61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69731" name="Line 35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9732" name="Line 36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9733" name="Text Box 37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G</a:t>
              </a:r>
            </a:p>
          </p:txBody>
        </p:sp>
      </p:grpSp>
      <p:sp>
        <p:nvSpPr>
          <p:cNvPr id="669741" name="Line 45"/>
          <p:cNvSpPr>
            <a:spLocks noChangeShapeType="1"/>
          </p:cNvSpPr>
          <p:nvPr/>
        </p:nvSpPr>
        <p:spPr bwMode="auto">
          <a:xfrm>
            <a:off x="3813849" y="3198180"/>
            <a:ext cx="3381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9742" name="Group 46"/>
          <p:cNvGrpSpPr>
            <a:grpSpLocks/>
          </p:cNvGrpSpPr>
          <p:nvPr/>
        </p:nvGrpSpPr>
        <p:grpSpPr bwMode="auto">
          <a:xfrm>
            <a:off x="4061499" y="3887155"/>
            <a:ext cx="1179513" cy="401638"/>
            <a:chOff x="648" y="2136"/>
            <a:chExt cx="1160" cy="256"/>
          </a:xfrm>
        </p:grpSpPr>
        <p:sp>
          <p:nvSpPr>
            <p:cNvPr id="669743" name="Rectangle 47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9744" name="Rectangle 48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69745" name="Line 49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9746" name="Text Box 50"/>
          <p:cNvSpPr txBox="1">
            <a:spLocks noChangeArrowheads="1"/>
          </p:cNvSpPr>
          <p:nvPr/>
        </p:nvSpPr>
        <p:spPr bwMode="auto">
          <a:xfrm>
            <a:off x="3766224" y="3891918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669747" name="Group 51"/>
          <p:cNvGrpSpPr>
            <a:grpSpLocks/>
          </p:cNvGrpSpPr>
          <p:nvPr/>
        </p:nvGrpSpPr>
        <p:grpSpPr bwMode="auto">
          <a:xfrm>
            <a:off x="2826424" y="4074480"/>
            <a:ext cx="1474788" cy="1039813"/>
            <a:chOff x="356" y="1100"/>
            <a:chExt cx="929" cy="655"/>
          </a:xfrm>
        </p:grpSpPr>
        <p:sp>
          <p:nvSpPr>
            <p:cNvPr id="669748" name="Line 52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69749" name="Group 53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69750" name="Rectangle 54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9751" name="Rectangle 55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75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55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69752" name="Line 56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9753" name="Text Box 57"/>
            <p:cNvSpPr txBox="1">
              <a:spLocks noChangeArrowheads="1"/>
            </p:cNvSpPr>
            <p:nvPr/>
          </p:nvSpPr>
          <p:spPr bwMode="auto">
            <a:xfrm>
              <a:off x="356" y="15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J</a:t>
              </a:r>
            </a:p>
          </p:txBody>
        </p:sp>
      </p:grpSp>
      <p:sp>
        <p:nvSpPr>
          <p:cNvPr id="669754" name="Line 58"/>
          <p:cNvSpPr>
            <a:spLocks noChangeShapeType="1"/>
          </p:cNvSpPr>
          <p:nvPr/>
        </p:nvSpPr>
        <p:spPr bwMode="auto">
          <a:xfrm flipH="1">
            <a:off x="5577562" y="4074480"/>
            <a:ext cx="1889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9755" name="Group 59"/>
          <p:cNvGrpSpPr>
            <a:grpSpLocks/>
          </p:cNvGrpSpPr>
          <p:nvPr/>
        </p:nvGrpSpPr>
        <p:grpSpPr bwMode="auto">
          <a:xfrm>
            <a:off x="5006062" y="4714243"/>
            <a:ext cx="1179512" cy="400050"/>
            <a:chOff x="3624" y="2176"/>
            <a:chExt cx="1160" cy="256"/>
          </a:xfrm>
        </p:grpSpPr>
        <p:sp>
          <p:nvSpPr>
            <p:cNvPr id="669756" name="Rectangle 60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9757" name="Rectangle 61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75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69758" name="Line 62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9759" name="Text Box 63"/>
          <p:cNvSpPr txBox="1">
            <a:spLocks noChangeArrowheads="1"/>
          </p:cNvSpPr>
          <p:nvPr/>
        </p:nvSpPr>
        <p:spPr bwMode="auto">
          <a:xfrm>
            <a:off x="4710787" y="471900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  <p:grpSp>
        <p:nvGrpSpPr>
          <p:cNvPr id="669760" name="Group 64"/>
          <p:cNvGrpSpPr>
            <a:grpSpLocks/>
          </p:cNvGrpSpPr>
          <p:nvPr/>
        </p:nvGrpSpPr>
        <p:grpSpPr bwMode="auto">
          <a:xfrm>
            <a:off x="5314037" y="3260093"/>
            <a:ext cx="1490662" cy="1041400"/>
            <a:chOff x="2451" y="547"/>
            <a:chExt cx="939" cy="656"/>
          </a:xfrm>
        </p:grpSpPr>
        <p:sp>
          <p:nvSpPr>
            <p:cNvPr id="669761" name="Line 65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69762" name="Group 66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669763" name="Rectangle 67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9764" name="Rectangle 68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65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69765" name="Line 69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9766" name="Text Box 70"/>
            <p:cNvSpPr txBox="1">
              <a:spLocks noChangeArrowheads="1"/>
            </p:cNvSpPr>
            <p:nvPr/>
          </p:nvSpPr>
          <p:spPr bwMode="auto">
            <a:xfrm>
              <a:off x="2451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669767" name="Line 71"/>
          <p:cNvSpPr>
            <a:spLocks noChangeShapeType="1"/>
          </p:cNvSpPr>
          <p:nvPr/>
        </p:nvSpPr>
        <p:spPr bwMode="auto">
          <a:xfrm>
            <a:off x="6053812" y="4923793"/>
            <a:ext cx="2682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9768" name="Group 72"/>
          <p:cNvGrpSpPr>
            <a:grpSpLocks/>
          </p:cNvGrpSpPr>
          <p:nvPr/>
        </p:nvGrpSpPr>
        <p:grpSpPr bwMode="auto">
          <a:xfrm>
            <a:off x="5855374" y="5561968"/>
            <a:ext cx="1177925" cy="403225"/>
            <a:chOff x="3008" y="1576"/>
            <a:chExt cx="1160" cy="256"/>
          </a:xfrm>
        </p:grpSpPr>
        <p:sp>
          <p:nvSpPr>
            <p:cNvPr id="669769" name="Rectangle 7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9770" name="Rectangle 7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76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78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69771" name="Line 7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9772" name="Text Box 76"/>
          <p:cNvSpPr txBox="1">
            <a:spLocks noChangeArrowheads="1"/>
          </p:cNvSpPr>
          <p:nvPr/>
        </p:nvSpPr>
        <p:spPr bwMode="auto">
          <a:xfrm>
            <a:off x="5542637" y="5579430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M</a:t>
            </a:r>
          </a:p>
        </p:txBody>
      </p:sp>
      <p:grpSp>
        <p:nvGrpSpPr>
          <p:cNvPr id="669773" name="Group 77"/>
          <p:cNvGrpSpPr>
            <a:grpSpLocks/>
          </p:cNvGrpSpPr>
          <p:nvPr/>
        </p:nvGrpSpPr>
        <p:grpSpPr bwMode="auto">
          <a:xfrm>
            <a:off x="4245649" y="5576255"/>
            <a:ext cx="1179513" cy="403225"/>
            <a:chOff x="3704" y="2112"/>
            <a:chExt cx="1160" cy="256"/>
          </a:xfrm>
        </p:grpSpPr>
        <p:sp>
          <p:nvSpPr>
            <p:cNvPr id="669774" name="Rectangle 78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9775" name="Rectangle 79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68 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72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69776" name="Line 80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9777" name="Line 81"/>
          <p:cNvSpPr>
            <a:spLocks noChangeShapeType="1"/>
          </p:cNvSpPr>
          <p:nvPr/>
        </p:nvSpPr>
        <p:spPr bwMode="auto">
          <a:xfrm flipH="1">
            <a:off x="4834612" y="4912680"/>
            <a:ext cx="3079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9778" name="Text Box 82"/>
          <p:cNvSpPr txBox="1">
            <a:spLocks noChangeArrowheads="1"/>
          </p:cNvSpPr>
          <p:nvPr/>
        </p:nvSpPr>
        <p:spPr bwMode="auto">
          <a:xfrm>
            <a:off x="3934499" y="558101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69779" name="AutoShape 83"/>
          <p:cNvSpPr>
            <a:spLocks noChangeArrowheads="1"/>
          </p:cNvSpPr>
          <p:nvPr/>
        </p:nvSpPr>
        <p:spPr bwMode="auto">
          <a:xfrm>
            <a:off x="3823374" y="3204530"/>
            <a:ext cx="4673600" cy="31242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66CCFF">
                  <a:alpha val="70000"/>
                </a:srgbClr>
              </a:gs>
              <a:gs pos="100000">
                <a:srgbClr val="66CCFF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9780" name="AutoShape 84"/>
          <p:cNvSpPr>
            <a:spLocks noChangeArrowheads="1"/>
          </p:cNvSpPr>
          <p:nvPr/>
        </p:nvSpPr>
        <p:spPr bwMode="auto">
          <a:xfrm>
            <a:off x="2591474" y="3458530"/>
            <a:ext cx="3860800" cy="1955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66CCFF">
                  <a:alpha val="70000"/>
                </a:srgbClr>
              </a:gs>
              <a:gs pos="100000">
                <a:srgbClr val="66CCFF">
                  <a:gamma/>
                  <a:shade val="46275"/>
                  <a:invGamma/>
                  <a:alpha val="7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1943" y="314325"/>
            <a:ext cx="7770376" cy="788988"/>
          </a:xfrm>
        </p:spPr>
        <p:txBody>
          <a:bodyPr/>
          <a:lstStyle/>
          <a:p>
            <a:r>
              <a:rPr lang="ko-KR" altLang="en-US" sz="2800" dirty="0" smtClean="0"/>
              <a:t>가장 작은 값 </a:t>
            </a:r>
            <a:r>
              <a:rPr lang="ko-KR" altLang="en-US" sz="2800" dirty="0"/>
              <a:t>찾</a:t>
            </a:r>
            <a:r>
              <a:rPr lang="ko-KR" altLang="en-US" sz="2800" dirty="0" smtClean="0"/>
              <a:t>기에서 보지 않아도 되는 부분들</a:t>
            </a:r>
            <a:endParaRPr lang="ko-KR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ChangeArrowheads="1"/>
          </p:cNvSpPr>
          <p:nvPr/>
        </p:nvSpPr>
        <p:spPr bwMode="auto">
          <a:xfrm>
            <a:off x="2582863" y="989013"/>
            <a:ext cx="1177925" cy="388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2841625" y="98901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50  </a:t>
            </a: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50</a:t>
            </a:r>
            <a:endParaRPr lang="en-US" altLang="ko-KR" sz="1400" i="1" baseline="-2500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3159125" y="1000125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2271713" y="992188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70726" name="Line 6"/>
          <p:cNvSpPr>
            <a:spLocks noChangeShapeType="1"/>
          </p:cNvSpPr>
          <p:nvPr/>
        </p:nvSpPr>
        <p:spPr bwMode="auto">
          <a:xfrm flipH="1">
            <a:off x="1666875" y="1189038"/>
            <a:ext cx="1046163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0727" name="Rectangle 7"/>
          <p:cNvSpPr>
            <a:spLocks noChangeArrowheads="1"/>
          </p:cNvSpPr>
          <p:nvPr/>
        </p:nvSpPr>
        <p:spPr bwMode="auto">
          <a:xfrm>
            <a:off x="4102100" y="1852613"/>
            <a:ext cx="117951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0728" name="Rectangle 8"/>
          <p:cNvSpPr>
            <a:spLocks noChangeArrowheads="1"/>
          </p:cNvSpPr>
          <p:nvPr/>
        </p:nvSpPr>
        <p:spPr bwMode="auto">
          <a:xfrm>
            <a:off x="4364038" y="185261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55  </a:t>
            </a:r>
            <a:r>
              <a:rPr lang="en-US" altLang="ko-KR" sz="1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70</a:t>
            </a:r>
            <a:endParaRPr lang="en-US" altLang="ko-KR" sz="1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4679950" y="1865313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0730" name="Text Box 10"/>
          <p:cNvSpPr txBox="1">
            <a:spLocks noChangeArrowheads="1"/>
          </p:cNvSpPr>
          <p:nvPr/>
        </p:nvSpPr>
        <p:spPr bwMode="auto">
          <a:xfrm>
            <a:off x="3792538" y="184467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70731" name="Line 11"/>
          <p:cNvSpPr>
            <a:spLocks noChangeShapeType="1"/>
          </p:cNvSpPr>
          <p:nvPr/>
        </p:nvSpPr>
        <p:spPr bwMode="auto">
          <a:xfrm>
            <a:off x="3640138" y="1189038"/>
            <a:ext cx="95408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0732" name="Group 12"/>
          <p:cNvGrpSpPr>
            <a:grpSpLocks/>
          </p:cNvGrpSpPr>
          <p:nvPr/>
        </p:nvGrpSpPr>
        <p:grpSpPr bwMode="auto">
          <a:xfrm>
            <a:off x="1079500" y="1852613"/>
            <a:ext cx="1177925" cy="403225"/>
            <a:chOff x="3008" y="1576"/>
            <a:chExt cx="1160" cy="256"/>
          </a:xfrm>
        </p:grpSpPr>
        <p:sp>
          <p:nvSpPr>
            <p:cNvPr id="670733" name="Rectangle 1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0734" name="Rectangle 1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55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0735" name="Line 1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0736" name="Text Box 16"/>
          <p:cNvSpPr txBox="1">
            <a:spLocks noChangeArrowheads="1"/>
          </p:cNvSpPr>
          <p:nvPr/>
        </p:nvSpPr>
        <p:spPr bwMode="auto">
          <a:xfrm>
            <a:off x="766763" y="187007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</a:p>
        </p:txBody>
      </p:sp>
      <p:grpSp>
        <p:nvGrpSpPr>
          <p:cNvPr id="670737" name="Group 17"/>
          <p:cNvGrpSpPr>
            <a:grpSpLocks/>
          </p:cNvGrpSpPr>
          <p:nvPr/>
        </p:nvGrpSpPr>
        <p:grpSpPr bwMode="auto">
          <a:xfrm>
            <a:off x="2876550" y="2066925"/>
            <a:ext cx="1474788" cy="1039813"/>
            <a:chOff x="356" y="1100"/>
            <a:chExt cx="929" cy="655"/>
          </a:xfrm>
        </p:grpSpPr>
        <p:sp>
          <p:nvSpPr>
            <p:cNvPr id="670738" name="Line 18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0739" name="Group 19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70740" name="Rectangle 20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0741" name="Rectangle 21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0742" name="Line 22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0743" name="Text Box 23"/>
            <p:cNvSpPr txBox="1">
              <a:spLocks noChangeArrowheads="1"/>
            </p:cNvSpPr>
            <p:nvPr/>
          </p:nvSpPr>
          <p:spPr bwMode="auto">
            <a:xfrm>
              <a:off x="356" y="1505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670744" name="Group 24"/>
          <p:cNvGrpSpPr>
            <a:grpSpLocks/>
          </p:cNvGrpSpPr>
          <p:nvPr/>
        </p:nvGrpSpPr>
        <p:grpSpPr bwMode="auto">
          <a:xfrm>
            <a:off x="4405313" y="2066925"/>
            <a:ext cx="1474787" cy="1027113"/>
            <a:chOff x="1319" y="1100"/>
            <a:chExt cx="929" cy="647"/>
          </a:xfrm>
        </p:grpSpPr>
        <p:sp>
          <p:nvSpPr>
            <p:cNvPr id="670745" name="Line 25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0746" name="Group 26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670747" name="Rectangle 27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0748" name="Rectangle 28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0749" name="Line 29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0750" name="Text Box 30"/>
            <p:cNvSpPr txBox="1">
              <a:spLocks noChangeArrowheads="1"/>
            </p:cNvSpPr>
            <p:nvPr/>
          </p:nvSpPr>
          <p:spPr bwMode="auto">
            <a:xfrm>
              <a:off x="1319" y="149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</a:t>
              </a:r>
            </a:p>
          </p:txBody>
        </p:sp>
      </p:grpSp>
      <p:grpSp>
        <p:nvGrpSpPr>
          <p:cNvPr id="670751" name="Group 31"/>
          <p:cNvGrpSpPr>
            <a:grpSpLocks/>
          </p:cNvGrpSpPr>
          <p:nvPr/>
        </p:nvGrpSpPr>
        <p:grpSpPr bwMode="auto">
          <a:xfrm>
            <a:off x="2498725" y="2917825"/>
            <a:ext cx="1490663" cy="1066800"/>
            <a:chOff x="110" y="1636"/>
            <a:chExt cx="939" cy="672"/>
          </a:xfrm>
        </p:grpSpPr>
        <p:grpSp>
          <p:nvGrpSpPr>
            <p:cNvPr id="670752" name="Group 32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670753" name="Rectangle 33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0754" name="Rectangle 34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61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0755" name="Line 35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0756" name="Line 36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0757" name="Text Box 37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670758" name="Group 38"/>
          <p:cNvGrpSpPr>
            <a:grpSpLocks/>
          </p:cNvGrpSpPr>
          <p:nvPr/>
        </p:nvGrpSpPr>
        <p:grpSpPr bwMode="auto">
          <a:xfrm>
            <a:off x="1225550" y="2054225"/>
            <a:ext cx="1466850" cy="1041400"/>
            <a:chOff x="2748" y="1084"/>
            <a:chExt cx="924" cy="656"/>
          </a:xfrm>
        </p:grpSpPr>
        <p:grpSp>
          <p:nvGrpSpPr>
            <p:cNvPr id="670759" name="Group 39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670760" name="Rectangle 40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0761" name="Rectangle 41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0762" name="Line 42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0763" name="Text Box 43"/>
            <p:cNvSpPr txBox="1">
              <a:spLocks noChangeArrowheads="1"/>
            </p:cNvSpPr>
            <p:nvPr/>
          </p:nvSpPr>
          <p:spPr bwMode="auto">
            <a:xfrm>
              <a:off x="2748" y="148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670764" name="Line 44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0765" name="Line 45"/>
          <p:cNvSpPr>
            <a:spLocks noChangeShapeType="1"/>
          </p:cNvSpPr>
          <p:nvPr/>
        </p:nvSpPr>
        <p:spPr bwMode="auto">
          <a:xfrm>
            <a:off x="4194175" y="2879725"/>
            <a:ext cx="3381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0766" name="Group 46"/>
          <p:cNvGrpSpPr>
            <a:grpSpLocks/>
          </p:cNvGrpSpPr>
          <p:nvPr/>
        </p:nvGrpSpPr>
        <p:grpSpPr bwMode="auto">
          <a:xfrm>
            <a:off x="4441825" y="3568700"/>
            <a:ext cx="1179513" cy="401638"/>
            <a:chOff x="648" y="2136"/>
            <a:chExt cx="1160" cy="256"/>
          </a:xfrm>
        </p:grpSpPr>
        <p:sp>
          <p:nvSpPr>
            <p:cNvPr id="670767" name="Rectangle 47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0768" name="Rectangle 48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0769" name="Line 49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0770" name="Text Box 50"/>
          <p:cNvSpPr txBox="1">
            <a:spLocks noChangeArrowheads="1"/>
          </p:cNvSpPr>
          <p:nvPr/>
        </p:nvSpPr>
        <p:spPr bwMode="auto">
          <a:xfrm>
            <a:off x="4146550" y="357346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670771" name="Group 51"/>
          <p:cNvGrpSpPr>
            <a:grpSpLocks/>
          </p:cNvGrpSpPr>
          <p:nvPr/>
        </p:nvGrpSpPr>
        <p:grpSpPr bwMode="auto">
          <a:xfrm>
            <a:off x="3206750" y="3756025"/>
            <a:ext cx="1474788" cy="1039813"/>
            <a:chOff x="356" y="1100"/>
            <a:chExt cx="929" cy="655"/>
          </a:xfrm>
        </p:grpSpPr>
        <p:sp>
          <p:nvSpPr>
            <p:cNvPr id="670772" name="Line 52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0773" name="Group 53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70774" name="Rectangle 54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0775" name="Rectangle 55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75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55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0776" name="Line 56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0777" name="Text Box 57"/>
            <p:cNvSpPr txBox="1">
              <a:spLocks noChangeArrowheads="1"/>
            </p:cNvSpPr>
            <p:nvPr/>
          </p:nvSpPr>
          <p:spPr bwMode="auto">
            <a:xfrm>
              <a:off x="356" y="15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J</a:t>
              </a:r>
            </a:p>
          </p:txBody>
        </p:sp>
      </p:grpSp>
      <p:sp>
        <p:nvSpPr>
          <p:cNvPr id="670778" name="Line 58"/>
          <p:cNvSpPr>
            <a:spLocks noChangeShapeType="1"/>
          </p:cNvSpPr>
          <p:nvPr/>
        </p:nvSpPr>
        <p:spPr bwMode="auto">
          <a:xfrm flipH="1">
            <a:off x="5957888" y="3756025"/>
            <a:ext cx="1889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0779" name="Group 59"/>
          <p:cNvGrpSpPr>
            <a:grpSpLocks/>
          </p:cNvGrpSpPr>
          <p:nvPr/>
        </p:nvGrpSpPr>
        <p:grpSpPr bwMode="auto">
          <a:xfrm>
            <a:off x="5386388" y="4395788"/>
            <a:ext cx="1179512" cy="400050"/>
            <a:chOff x="3624" y="2176"/>
            <a:chExt cx="1160" cy="256"/>
          </a:xfrm>
        </p:grpSpPr>
        <p:sp>
          <p:nvSpPr>
            <p:cNvPr id="670780" name="Rectangle 60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0781" name="Rectangle 61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75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0782" name="Line 62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0783" name="Text Box 63"/>
          <p:cNvSpPr txBox="1">
            <a:spLocks noChangeArrowheads="1"/>
          </p:cNvSpPr>
          <p:nvPr/>
        </p:nvSpPr>
        <p:spPr bwMode="auto">
          <a:xfrm>
            <a:off x="5091113" y="440055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  <p:grpSp>
        <p:nvGrpSpPr>
          <p:cNvPr id="670784" name="Group 64"/>
          <p:cNvGrpSpPr>
            <a:grpSpLocks/>
          </p:cNvGrpSpPr>
          <p:nvPr/>
        </p:nvGrpSpPr>
        <p:grpSpPr bwMode="auto">
          <a:xfrm>
            <a:off x="5694363" y="2941638"/>
            <a:ext cx="1490662" cy="1041400"/>
            <a:chOff x="2451" y="547"/>
            <a:chExt cx="939" cy="656"/>
          </a:xfrm>
        </p:grpSpPr>
        <p:sp>
          <p:nvSpPr>
            <p:cNvPr id="670785" name="Line 65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0786" name="Group 66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670787" name="Rectangle 67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0788" name="Rectangle 68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65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0789" name="Line 69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0790" name="Text Box 70"/>
            <p:cNvSpPr txBox="1">
              <a:spLocks noChangeArrowheads="1"/>
            </p:cNvSpPr>
            <p:nvPr/>
          </p:nvSpPr>
          <p:spPr bwMode="auto">
            <a:xfrm>
              <a:off x="2451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670791" name="Line 71"/>
          <p:cNvSpPr>
            <a:spLocks noChangeShapeType="1"/>
          </p:cNvSpPr>
          <p:nvPr/>
        </p:nvSpPr>
        <p:spPr bwMode="auto">
          <a:xfrm>
            <a:off x="6434138" y="4605338"/>
            <a:ext cx="2682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0792" name="Group 72"/>
          <p:cNvGrpSpPr>
            <a:grpSpLocks/>
          </p:cNvGrpSpPr>
          <p:nvPr/>
        </p:nvGrpSpPr>
        <p:grpSpPr bwMode="auto">
          <a:xfrm>
            <a:off x="6235700" y="5243513"/>
            <a:ext cx="1177925" cy="403225"/>
            <a:chOff x="3008" y="1576"/>
            <a:chExt cx="1160" cy="256"/>
          </a:xfrm>
        </p:grpSpPr>
        <p:sp>
          <p:nvSpPr>
            <p:cNvPr id="670793" name="Rectangle 7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0794" name="Rectangle 7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76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78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0795" name="Line 7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0796" name="Text Box 76"/>
          <p:cNvSpPr txBox="1">
            <a:spLocks noChangeArrowheads="1"/>
          </p:cNvSpPr>
          <p:nvPr/>
        </p:nvSpPr>
        <p:spPr bwMode="auto">
          <a:xfrm>
            <a:off x="5922963" y="5260975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M</a:t>
            </a:r>
          </a:p>
        </p:txBody>
      </p:sp>
      <p:grpSp>
        <p:nvGrpSpPr>
          <p:cNvPr id="670797" name="Group 77"/>
          <p:cNvGrpSpPr>
            <a:grpSpLocks/>
          </p:cNvGrpSpPr>
          <p:nvPr/>
        </p:nvGrpSpPr>
        <p:grpSpPr bwMode="auto">
          <a:xfrm>
            <a:off x="4625975" y="5257800"/>
            <a:ext cx="1179513" cy="403225"/>
            <a:chOff x="3704" y="2112"/>
            <a:chExt cx="1160" cy="256"/>
          </a:xfrm>
        </p:grpSpPr>
        <p:sp>
          <p:nvSpPr>
            <p:cNvPr id="670798" name="Rectangle 78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0799" name="Rectangle 79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68 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72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0800" name="Line 80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0801" name="Line 81"/>
          <p:cNvSpPr>
            <a:spLocks noChangeShapeType="1"/>
          </p:cNvSpPr>
          <p:nvPr/>
        </p:nvSpPr>
        <p:spPr bwMode="auto">
          <a:xfrm flipH="1">
            <a:off x="5214938" y="4594225"/>
            <a:ext cx="3079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0802" name="Text Box 82"/>
          <p:cNvSpPr txBox="1">
            <a:spLocks noChangeArrowheads="1"/>
          </p:cNvSpPr>
          <p:nvPr/>
        </p:nvSpPr>
        <p:spPr bwMode="auto">
          <a:xfrm>
            <a:off x="4314825" y="52625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70803" name="Text Box 83"/>
          <p:cNvSpPr txBox="1">
            <a:spLocks noChangeArrowheads="1"/>
          </p:cNvSpPr>
          <p:nvPr/>
        </p:nvSpPr>
        <p:spPr bwMode="auto">
          <a:xfrm>
            <a:off x="466725" y="9239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84" name="Rectangle 2"/>
          <p:cNvSpPr>
            <a:spLocks noGrp="1" noChangeArrowheads="1"/>
          </p:cNvSpPr>
          <p:nvPr>
            <p:ph type="title"/>
          </p:nvPr>
        </p:nvSpPr>
        <p:spPr>
          <a:xfrm>
            <a:off x="4244976" y="382587"/>
            <a:ext cx="4896706" cy="788988"/>
          </a:xfrm>
        </p:spPr>
        <p:txBody>
          <a:bodyPr/>
          <a:lstStyle/>
          <a:p>
            <a:r>
              <a:rPr lang="ko-KR" altLang="en-US" sz="2800" dirty="0" smtClean="0"/>
              <a:t>삭제의 예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노드 </a:t>
            </a:r>
            <a:r>
              <a:rPr lang="en-US" altLang="ko-KR" sz="2800" dirty="0" smtClean="0"/>
              <a:t>A</a:t>
            </a:r>
            <a:r>
              <a:rPr lang="ko-KR" altLang="en-US" sz="2800" dirty="0" smtClean="0"/>
              <a:t> 삭제</a:t>
            </a:r>
            <a:endParaRPr lang="ko-KR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ChangeArrowheads="1"/>
          </p:cNvSpPr>
          <p:nvPr/>
        </p:nvSpPr>
        <p:spPr bwMode="auto">
          <a:xfrm>
            <a:off x="2582863" y="1293813"/>
            <a:ext cx="1177925" cy="388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2841625" y="129381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50  </a:t>
            </a: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50</a:t>
            </a:r>
            <a:endParaRPr lang="en-US" altLang="ko-KR" sz="1400" i="1" baseline="-2500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71748" name="Line 4"/>
          <p:cNvSpPr>
            <a:spLocks noChangeShapeType="1"/>
          </p:cNvSpPr>
          <p:nvPr/>
        </p:nvSpPr>
        <p:spPr bwMode="auto">
          <a:xfrm>
            <a:off x="3159125" y="1304925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1749" name="Text Box 5"/>
          <p:cNvSpPr txBox="1">
            <a:spLocks noChangeArrowheads="1"/>
          </p:cNvSpPr>
          <p:nvPr/>
        </p:nvSpPr>
        <p:spPr bwMode="auto">
          <a:xfrm>
            <a:off x="2271713" y="1296988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71750" name="Line 6"/>
          <p:cNvSpPr>
            <a:spLocks noChangeShapeType="1"/>
          </p:cNvSpPr>
          <p:nvPr/>
        </p:nvSpPr>
        <p:spPr bwMode="auto">
          <a:xfrm flipH="1">
            <a:off x="1666875" y="1493838"/>
            <a:ext cx="1046163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1751" name="Rectangle 7"/>
          <p:cNvSpPr>
            <a:spLocks noChangeArrowheads="1"/>
          </p:cNvSpPr>
          <p:nvPr/>
        </p:nvSpPr>
        <p:spPr bwMode="auto">
          <a:xfrm>
            <a:off x="4102100" y="2157413"/>
            <a:ext cx="1179513" cy="38893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1752" name="Rectangle 8"/>
          <p:cNvSpPr>
            <a:spLocks noChangeArrowheads="1"/>
          </p:cNvSpPr>
          <p:nvPr/>
        </p:nvSpPr>
        <p:spPr bwMode="auto">
          <a:xfrm>
            <a:off x="4364038" y="215741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55  </a:t>
            </a:r>
            <a:r>
              <a:rPr lang="en-US" altLang="ko-KR" sz="1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70</a:t>
            </a:r>
            <a:endParaRPr lang="en-US" altLang="ko-KR" sz="1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71753" name="Line 9"/>
          <p:cNvSpPr>
            <a:spLocks noChangeShapeType="1"/>
          </p:cNvSpPr>
          <p:nvPr/>
        </p:nvSpPr>
        <p:spPr bwMode="auto">
          <a:xfrm>
            <a:off x="4679950" y="2170113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1754" name="Text Box 10"/>
          <p:cNvSpPr txBox="1">
            <a:spLocks noChangeArrowheads="1"/>
          </p:cNvSpPr>
          <p:nvPr/>
        </p:nvSpPr>
        <p:spPr bwMode="auto">
          <a:xfrm>
            <a:off x="3792538" y="214947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71755" name="Line 11"/>
          <p:cNvSpPr>
            <a:spLocks noChangeShapeType="1"/>
          </p:cNvSpPr>
          <p:nvPr/>
        </p:nvSpPr>
        <p:spPr bwMode="auto">
          <a:xfrm>
            <a:off x="3640138" y="1493838"/>
            <a:ext cx="95408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1756" name="Group 12"/>
          <p:cNvGrpSpPr>
            <a:grpSpLocks/>
          </p:cNvGrpSpPr>
          <p:nvPr/>
        </p:nvGrpSpPr>
        <p:grpSpPr bwMode="auto">
          <a:xfrm>
            <a:off x="1079500" y="2157413"/>
            <a:ext cx="1177925" cy="403225"/>
            <a:chOff x="3008" y="1576"/>
            <a:chExt cx="1160" cy="256"/>
          </a:xfrm>
        </p:grpSpPr>
        <p:sp>
          <p:nvSpPr>
            <p:cNvPr id="671757" name="Rectangle 1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1758" name="Rectangle 1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55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1759" name="Line 1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1760" name="Text Box 16"/>
          <p:cNvSpPr txBox="1">
            <a:spLocks noChangeArrowheads="1"/>
          </p:cNvSpPr>
          <p:nvPr/>
        </p:nvSpPr>
        <p:spPr bwMode="auto">
          <a:xfrm>
            <a:off x="766763" y="217487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</a:p>
        </p:txBody>
      </p:sp>
      <p:grpSp>
        <p:nvGrpSpPr>
          <p:cNvPr id="671761" name="Group 17"/>
          <p:cNvGrpSpPr>
            <a:grpSpLocks/>
          </p:cNvGrpSpPr>
          <p:nvPr/>
        </p:nvGrpSpPr>
        <p:grpSpPr bwMode="auto">
          <a:xfrm>
            <a:off x="2876550" y="2371725"/>
            <a:ext cx="1474788" cy="1039813"/>
            <a:chOff x="356" y="1100"/>
            <a:chExt cx="929" cy="655"/>
          </a:xfrm>
        </p:grpSpPr>
        <p:sp>
          <p:nvSpPr>
            <p:cNvPr id="671762" name="Line 18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1763" name="Group 19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71764" name="Rectangle 20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1765" name="Rectangle 21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1766" name="Line 22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1767" name="Text Box 23"/>
            <p:cNvSpPr txBox="1">
              <a:spLocks noChangeArrowheads="1"/>
            </p:cNvSpPr>
            <p:nvPr/>
          </p:nvSpPr>
          <p:spPr bwMode="auto">
            <a:xfrm>
              <a:off x="356" y="1505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671768" name="Group 24"/>
          <p:cNvGrpSpPr>
            <a:grpSpLocks/>
          </p:cNvGrpSpPr>
          <p:nvPr/>
        </p:nvGrpSpPr>
        <p:grpSpPr bwMode="auto">
          <a:xfrm>
            <a:off x="4405313" y="2371725"/>
            <a:ext cx="1474787" cy="1027113"/>
            <a:chOff x="1319" y="1100"/>
            <a:chExt cx="929" cy="647"/>
          </a:xfrm>
        </p:grpSpPr>
        <p:sp>
          <p:nvSpPr>
            <p:cNvPr id="671769" name="Line 25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1770" name="Group 26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671771" name="Rectangle 27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1772" name="Rectangle 28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1773" name="Line 29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1774" name="Text Box 30"/>
            <p:cNvSpPr txBox="1">
              <a:spLocks noChangeArrowheads="1"/>
            </p:cNvSpPr>
            <p:nvPr/>
          </p:nvSpPr>
          <p:spPr bwMode="auto">
            <a:xfrm>
              <a:off x="1319" y="149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</a:t>
              </a:r>
            </a:p>
          </p:txBody>
        </p:sp>
      </p:grpSp>
      <p:grpSp>
        <p:nvGrpSpPr>
          <p:cNvPr id="671775" name="Group 31"/>
          <p:cNvGrpSpPr>
            <a:grpSpLocks/>
          </p:cNvGrpSpPr>
          <p:nvPr/>
        </p:nvGrpSpPr>
        <p:grpSpPr bwMode="auto">
          <a:xfrm>
            <a:off x="2498725" y="3222625"/>
            <a:ext cx="1490663" cy="1066800"/>
            <a:chOff x="110" y="1636"/>
            <a:chExt cx="939" cy="672"/>
          </a:xfrm>
        </p:grpSpPr>
        <p:grpSp>
          <p:nvGrpSpPr>
            <p:cNvPr id="671776" name="Group 32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671777" name="Rectangle 33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1778" name="Rectangle 34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61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1779" name="Line 35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1780" name="Line 36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1781" name="Text Box 37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671782" name="Group 38"/>
          <p:cNvGrpSpPr>
            <a:grpSpLocks/>
          </p:cNvGrpSpPr>
          <p:nvPr/>
        </p:nvGrpSpPr>
        <p:grpSpPr bwMode="auto">
          <a:xfrm>
            <a:off x="1225550" y="2359025"/>
            <a:ext cx="1466850" cy="1041400"/>
            <a:chOff x="2748" y="1084"/>
            <a:chExt cx="924" cy="656"/>
          </a:xfrm>
        </p:grpSpPr>
        <p:grpSp>
          <p:nvGrpSpPr>
            <p:cNvPr id="671783" name="Group 39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671784" name="Rectangle 40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1785" name="Rectangle 41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1786" name="Line 42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1787" name="Text Box 43"/>
            <p:cNvSpPr txBox="1">
              <a:spLocks noChangeArrowheads="1"/>
            </p:cNvSpPr>
            <p:nvPr/>
          </p:nvSpPr>
          <p:spPr bwMode="auto">
            <a:xfrm>
              <a:off x="2748" y="148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671788" name="Line 44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1789" name="Line 45"/>
          <p:cNvSpPr>
            <a:spLocks noChangeShapeType="1"/>
          </p:cNvSpPr>
          <p:nvPr/>
        </p:nvSpPr>
        <p:spPr bwMode="auto">
          <a:xfrm>
            <a:off x="4194175" y="3184525"/>
            <a:ext cx="3381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1790" name="Group 46"/>
          <p:cNvGrpSpPr>
            <a:grpSpLocks/>
          </p:cNvGrpSpPr>
          <p:nvPr/>
        </p:nvGrpSpPr>
        <p:grpSpPr bwMode="auto">
          <a:xfrm>
            <a:off x="4441825" y="3873500"/>
            <a:ext cx="1179513" cy="401638"/>
            <a:chOff x="648" y="2136"/>
            <a:chExt cx="1160" cy="256"/>
          </a:xfrm>
        </p:grpSpPr>
        <p:sp>
          <p:nvSpPr>
            <p:cNvPr id="671791" name="Rectangle 47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1792" name="Rectangle 48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1793" name="Line 49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1794" name="Text Box 50"/>
          <p:cNvSpPr txBox="1">
            <a:spLocks noChangeArrowheads="1"/>
          </p:cNvSpPr>
          <p:nvPr/>
        </p:nvSpPr>
        <p:spPr bwMode="auto">
          <a:xfrm>
            <a:off x="4146550" y="387826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671795" name="Group 51"/>
          <p:cNvGrpSpPr>
            <a:grpSpLocks/>
          </p:cNvGrpSpPr>
          <p:nvPr/>
        </p:nvGrpSpPr>
        <p:grpSpPr bwMode="auto">
          <a:xfrm>
            <a:off x="3206750" y="4060825"/>
            <a:ext cx="1474788" cy="1039813"/>
            <a:chOff x="356" y="1100"/>
            <a:chExt cx="929" cy="655"/>
          </a:xfrm>
        </p:grpSpPr>
        <p:sp>
          <p:nvSpPr>
            <p:cNvPr id="671796" name="Line 52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1797" name="Group 53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71798" name="Rectangle 54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1799" name="Rectangle 55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75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55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1800" name="Line 56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1801" name="Text Box 57"/>
            <p:cNvSpPr txBox="1">
              <a:spLocks noChangeArrowheads="1"/>
            </p:cNvSpPr>
            <p:nvPr/>
          </p:nvSpPr>
          <p:spPr bwMode="auto">
            <a:xfrm>
              <a:off x="356" y="15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J</a:t>
              </a:r>
            </a:p>
          </p:txBody>
        </p:sp>
      </p:grpSp>
      <p:sp>
        <p:nvSpPr>
          <p:cNvPr id="671802" name="Line 58"/>
          <p:cNvSpPr>
            <a:spLocks noChangeShapeType="1"/>
          </p:cNvSpPr>
          <p:nvPr/>
        </p:nvSpPr>
        <p:spPr bwMode="auto">
          <a:xfrm flipH="1">
            <a:off x="5957888" y="4060825"/>
            <a:ext cx="1889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1803" name="Group 59"/>
          <p:cNvGrpSpPr>
            <a:grpSpLocks/>
          </p:cNvGrpSpPr>
          <p:nvPr/>
        </p:nvGrpSpPr>
        <p:grpSpPr bwMode="auto">
          <a:xfrm>
            <a:off x="5386388" y="4700588"/>
            <a:ext cx="1179512" cy="400050"/>
            <a:chOff x="3624" y="2176"/>
            <a:chExt cx="1160" cy="256"/>
          </a:xfrm>
        </p:grpSpPr>
        <p:sp>
          <p:nvSpPr>
            <p:cNvPr id="671804" name="Rectangle 60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1805" name="Rectangle 61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75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1806" name="Line 62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1807" name="Text Box 63"/>
          <p:cNvSpPr txBox="1">
            <a:spLocks noChangeArrowheads="1"/>
          </p:cNvSpPr>
          <p:nvPr/>
        </p:nvSpPr>
        <p:spPr bwMode="auto">
          <a:xfrm>
            <a:off x="5091113" y="470535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  <p:grpSp>
        <p:nvGrpSpPr>
          <p:cNvPr id="671808" name="Group 64"/>
          <p:cNvGrpSpPr>
            <a:grpSpLocks/>
          </p:cNvGrpSpPr>
          <p:nvPr/>
        </p:nvGrpSpPr>
        <p:grpSpPr bwMode="auto">
          <a:xfrm>
            <a:off x="5694363" y="3246438"/>
            <a:ext cx="1490662" cy="1041400"/>
            <a:chOff x="2451" y="547"/>
            <a:chExt cx="939" cy="656"/>
          </a:xfrm>
        </p:grpSpPr>
        <p:sp>
          <p:nvSpPr>
            <p:cNvPr id="671809" name="Line 65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1810" name="Group 66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671811" name="Rectangle 67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1812" name="Rectangle 68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65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1813" name="Line 69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1814" name="Text Box 70"/>
            <p:cNvSpPr txBox="1">
              <a:spLocks noChangeArrowheads="1"/>
            </p:cNvSpPr>
            <p:nvPr/>
          </p:nvSpPr>
          <p:spPr bwMode="auto">
            <a:xfrm>
              <a:off x="2451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671815" name="Line 71"/>
          <p:cNvSpPr>
            <a:spLocks noChangeShapeType="1"/>
          </p:cNvSpPr>
          <p:nvPr/>
        </p:nvSpPr>
        <p:spPr bwMode="auto">
          <a:xfrm>
            <a:off x="6434138" y="4910138"/>
            <a:ext cx="2682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1816" name="Group 72"/>
          <p:cNvGrpSpPr>
            <a:grpSpLocks/>
          </p:cNvGrpSpPr>
          <p:nvPr/>
        </p:nvGrpSpPr>
        <p:grpSpPr bwMode="auto">
          <a:xfrm>
            <a:off x="6235700" y="5548313"/>
            <a:ext cx="1177925" cy="403225"/>
            <a:chOff x="3008" y="1576"/>
            <a:chExt cx="1160" cy="256"/>
          </a:xfrm>
        </p:grpSpPr>
        <p:sp>
          <p:nvSpPr>
            <p:cNvPr id="671817" name="Rectangle 7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1818" name="Rectangle 7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76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78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1819" name="Line 7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1820" name="Text Box 76"/>
          <p:cNvSpPr txBox="1">
            <a:spLocks noChangeArrowheads="1"/>
          </p:cNvSpPr>
          <p:nvPr/>
        </p:nvSpPr>
        <p:spPr bwMode="auto">
          <a:xfrm>
            <a:off x="5922963" y="5565775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M</a:t>
            </a:r>
          </a:p>
        </p:txBody>
      </p:sp>
      <p:grpSp>
        <p:nvGrpSpPr>
          <p:cNvPr id="671821" name="Group 77"/>
          <p:cNvGrpSpPr>
            <a:grpSpLocks/>
          </p:cNvGrpSpPr>
          <p:nvPr/>
        </p:nvGrpSpPr>
        <p:grpSpPr bwMode="auto">
          <a:xfrm>
            <a:off x="4625975" y="5562600"/>
            <a:ext cx="1179513" cy="403225"/>
            <a:chOff x="3704" y="2112"/>
            <a:chExt cx="1160" cy="256"/>
          </a:xfrm>
        </p:grpSpPr>
        <p:sp>
          <p:nvSpPr>
            <p:cNvPr id="671822" name="Rectangle 78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1823" name="Rectangle 79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68 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72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1824" name="Line 80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1825" name="Line 81"/>
          <p:cNvSpPr>
            <a:spLocks noChangeShapeType="1"/>
          </p:cNvSpPr>
          <p:nvPr/>
        </p:nvSpPr>
        <p:spPr bwMode="auto">
          <a:xfrm flipH="1">
            <a:off x="5214938" y="4899025"/>
            <a:ext cx="3079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1826" name="Text Box 82"/>
          <p:cNvSpPr txBox="1">
            <a:spLocks noChangeArrowheads="1"/>
          </p:cNvSpPr>
          <p:nvPr/>
        </p:nvSpPr>
        <p:spPr bwMode="auto">
          <a:xfrm>
            <a:off x="4314825" y="55673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71827" name="Text Box 83"/>
          <p:cNvSpPr txBox="1">
            <a:spLocks noChangeArrowheads="1"/>
          </p:cNvSpPr>
          <p:nvPr/>
        </p:nvSpPr>
        <p:spPr bwMode="auto">
          <a:xfrm>
            <a:off x="466725" y="9239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ea typeface="굴림" panose="020B0600000101010101" pitchFamily="50" charset="-127"/>
              </a:rPr>
              <a:t>(b)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ChangeArrowheads="1"/>
          </p:cNvSpPr>
          <p:nvPr/>
        </p:nvSpPr>
        <p:spPr bwMode="auto">
          <a:xfrm>
            <a:off x="4057650" y="2306638"/>
            <a:ext cx="1177925" cy="388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2771" name="Freeform 3"/>
          <p:cNvSpPr>
            <a:spLocks/>
          </p:cNvSpPr>
          <p:nvPr/>
        </p:nvSpPr>
        <p:spPr bwMode="auto">
          <a:xfrm>
            <a:off x="3914775" y="1339850"/>
            <a:ext cx="927100" cy="287338"/>
          </a:xfrm>
          <a:custGeom>
            <a:avLst/>
            <a:gdLst>
              <a:gd name="T0" fmla="*/ 0 w 584"/>
              <a:gd name="T1" fmla="*/ 181 h 181"/>
              <a:gd name="T2" fmla="*/ 284 w 584"/>
              <a:gd name="T3" fmla="*/ 79 h 181"/>
              <a:gd name="T4" fmla="*/ 276 w 584"/>
              <a:gd name="T5" fmla="*/ 39 h 181"/>
              <a:gd name="T6" fmla="*/ 221 w 584"/>
              <a:gd name="T7" fmla="*/ 71 h 181"/>
              <a:gd name="T8" fmla="*/ 308 w 584"/>
              <a:gd name="T9" fmla="*/ 126 h 181"/>
              <a:gd name="T10" fmla="*/ 394 w 584"/>
              <a:gd name="T11" fmla="*/ 110 h 181"/>
              <a:gd name="T12" fmla="*/ 442 w 584"/>
              <a:gd name="T13" fmla="*/ 79 h 181"/>
              <a:gd name="T14" fmla="*/ 442 w 584"/>
              <a:gd name="T15" fmla="*/ 8 h 181"/>
              <a:gd name="T16" fmla="*/ 410 w 584"/>
              <a:gd name="T17" fmla="*/ 16 h 181"/>
              <a:gd name="T18" fmla="*/ 434 w 584"/>
              <a:gd name="T19" fmla="*/ 87 h 181"/>
              <a:gd name="T20" fmla="*/ 528 w 584"/>
              <a:gd name="T21" fmla="*/ 71 h 181"/>
              <a:gd name="T22" fmla="*/ 584 w 584"/>
              <a:gd name="T23" fmla="*/ 8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4" h="181">
                <a:moveTo>
                  <a:pt x="0" y="181"/>
                </a:moveTo>
                <a:cubicBezTo>
                  <a:pt x="150" y="152"/>
                  <a:pt x="173" y="149"/>
                  <a:pt x="284" y="79"/>
                </a:cubicBezTo>
                <a:cubicBezTo>
                  <a:pt x="281" y="66"/>
                  <a:pt x="288" y="46"/>
                  <a:pt x="276" y="39"/>
                </a:cubicBezTo>
                <a:cubicBezTo>
                  <a:pt x="232" y="14"/>
                  <a:pt x="228" y="50"/>
                  <a:pt x="221" y="71"/>
                </a:cubicBezTo>
                <a:cubicBezTo>
                  <a:pt x="236" y="113"/>
                  <a:pt x="268" y="116"/>
                  <a:pt x="308" y="126"/>
                </a:cubicBezTo>
                <a:cubicBezTo>
                  <a:pt x="326" y="124"/>
                  <a:pt x="372" y="122"/>
                  <a:pt x="394" y="110"/>
                </a:cubicBezTo>
                <a:cubicBezTo>
                  <a:pt x="411" y="101"/>
                  <a:pt x="442" y="79"/>
                  <a:pt x="442" y="79"/>
                </a:cubicBezTo>
                <a:cubicBezTo>
                  <a:pt x="449" y="58"/>
                  <a:pt x="463" y="28"/>
                  <a:pt x="442" y="8"/>
                </a:cubicBezTo>
                <a:cubicBezTo>
                  <a:pt x="434" y="0"/>
                  <a:pt x="421" y="13"/>
                  <a:pt x="410" y="16"/>
                </a:cubicBezTo>
                <a:cubicBezTo>
                  <a:pt x="397" y="54"/>
                  <a:pt x="391" y="73"/>
                  <a:pt x="434" y="87"/>
                </a:cubicBezTo>
                <a:cubicBezTo>
                  <a:pt x="435" y="87"/>
                  <a:pt x="509" y="84"/>
                  <a:pt x="528" y="71"/>
                </a:cubicBezTo>
                <a:cubicBezTo>
                  <a:pt x="552" y="55"/>
                  <a:pt x="563" y="27"/>
                  <a:pt x="584" y="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2772" name="Rectangle 4"/>
          <p:cNvSpPr>
            <a:spLocks noChangeArrowheads="1"/>
          </p:cNvSpPr>
          <p:nvPr/>
        </p:nvSpPr>
        <p:spPr bwMode="auto">
          <a:xfrm>
            <a:off x="5183188" y="1179513"/>
            <a:ext cx="1177925" cy="388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2773" name="Rectangle 5"/>
          <p:cNvSpPr>
            <a:spLocks noChangeArrowheads="1"/>
          </p:cNvSpPr>
          <p:nvPr/>
        </p:nvSpPr>
        <p:spPr bwMode="auto">
          <a:xfrm>
            <a:off x="5429250" y="117951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50  </a:t>
            </a: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50</a:t>
            </a:r>
            <a:endParaRPr lang="en-US" altLang="ko-KR" sz="1400" i="1" baseline="-2500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72774" name="Line 6"/>
          <p:cNvSpPr>
            <a:spLocks noChangeShapeType="1"/>
          </p:cNvSpPr>
          <p:nvPr/>
        </p:nvSpPr>
        <p:spPr bwMode="auto">
          <a:xfrm>
            <a:off x="5759450" y="1190625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2775" name="Text Box 7"/>
          <p:cNvSpPr txBox="1">
            <a:spLocks noChangeArrowheads="1"/>
          </p:cNvSpPr>
          <p:nvPr/>
        </p:nvSpPr>
        <p:spPr bwMode="auto">
          <a:xfrm>
            <a:off x="4872038" y="1182688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72776" name="Rectangle 8"/>
          <p:cNvSpPr>
            <a:spLocks noChangeArrowheads="1"/>
          </p:cNvSpPr>
          <p:nvPr/>
        </p:nvSpPr>
        <p:spPr bwMode="auto">
          <a:xfrm>
            <a:off x="2562225" y="1433513"/>
            <a:ext cx="1179513" cy="38893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2777" name="Rectangle 9"/>
          <p:cNvSpPr>
            <a:spLocks noChangeArrowheads="1"/>
          </p:cNvSpPr>
          <p:nvPr/>
        </p:nvSpPr>
        <p:spPr bwMode="auto">
          <a:xfrm>
            <a:off x="2824163" y="143351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55  </a:t>
            </a:r>
            <a:r>
              <a:rPr lang="en-US" altLang="ko-KR" sz="1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70</a:t>
            </a:r>
            <a:endParaRPr lang="en-US" altLang="ko-KR" sz="1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72778" name="Line 10"/>
          <p:cNvSpPr>
            <a:spLocks noChangeShapeType="1"/>
          </p:cNvSpPr>
          <p:nvPr/>
        </p:nvSpPr>
        <p:spPr bwMode="auto">
          <a:xfrm>
            <a:off x="3140075" y="1446213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2779" name="Text Box 11"/>
          <p:cNvSpPr txBox="1">
            <a:spLocks noChangeArrowheads="1"/>
          </p:cNvSpPr>
          <p:nvPr/>
        </p:nvSpPr>
        <p:spPr bwMode="auto">
          <a:xfrm>
            <a:off x="2252663" y="142557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72780" name="Line 12"/>
          <p:cNvSpPr>
            <a:spLocks noChangeShapeType="1"/>
          </p:cNvSpPr>
          <p:nvPr/>
        </p:nvSpPr>
        <p:spPr bwMode="auto">
          <a:xfrm>
            <a:off x="3611563" y="1646238"/>
            <a:ext cx="95408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2781" name="Group 13"/>
          <p:cNvGrpSpPr>
            <a:grpSpLocks/>
          </p:cNvGrpSpPr>
          <p:nvPr/>
        </p:nvGrpSpPr>
        <p:grpSpPr bwMode="auto">
          <a:xfrm>
            <a:off x="1050925" y="2309813"/>
            <a:ext cx="1177925" cy="403225"/>
            <a:chOff x="3008" y="1576"/>
            <a:chExt cx="1160" cy="256"/>
          </a:xfrm>
        </p:grpSpPr>
        <p:sp>
          <p:nvSpPr>
            <p:cNvPr id="672782" name="Rectangle 14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2783" name="Rectangle 15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55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2784" name="Line 16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2785" name="Text Box 17"/>
          <p:cNvSpPr txBox="1">
            <a:spLocks noChangeArrowheads="1"/>
          </p:cNvSpPr>
          <p:nvPr/>
        </p:nvSpPr>
        <p:spPr bwMode="auto">
          <a:xfrm>
            <a:off x="738188" y="232727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</a:p>
        </p:txBody>
      </p:sp>
      <p:grpSp>
        <p:nvGrpSpPr>
          <p:cNvPr id="672786" name="Group 18"/>
          <p:cNvGrpSpPr>
            <a:grpSpLocks/>
          </p:cNvGrpSpPr>
          <p:nvPr/>
        </p:nvGrpSpPr>
        <p:grpSpPr bwMode="auto">
          <a:xfrm>
            <a:off x="2847975" y="2524125"/>
            <a:ext cx="1474788" cy="1039813"/>
            <a:chOff x="356" y="1100"/>
            <a:chExt cx="929" cy="655"/>
          </a:xfrm>
        </p:grpSpPr>
        <p:sp>
          <p:nvSpPr>
            <p:cNvPr id="672787" name="Line 19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2788" name="Group 20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72789" name="Rectangle 21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2790" name="Rectangle 22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2791" name="Line 23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2792" name="Text Box 24"/>
            <p:cNvSpPr txBox="1">
              <a:spLocks noChangeArrowheads="1"/>
            </p:cNvSpPr>
            <p:nvPr/>
          </p:nvSpPr>
          <p:spPr bwMode="auto">
            <a:xfrm>
              <a:off x="356" y="1505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672793" name="Group 25"/>
          <p:cNvGrpSpPr>
            <a:grpSpLocks/>
          </p:cNvGrpSpPr>
          <p:nvPr/>
        </p:nvGrpSpPr>
        <p:grpSpPr bwMode="auto">
          <a:xfrm>
            <a:off x="4376738" y="2524125"/>
            <a:ext cx="1474787" cy="1027113"/>
            <a:chOff x="1319" y="1100"/>
            <a:chExt cx="929" cy="647"/>
          </a:xfrm>
        </p:grpSpPr>
        <p:sp>
          <p:nvSpPr>
            <p:cNvPr id="672794" name="Line 26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2795" name="Group 27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672796" name="Rectangle 28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2797" name="Rectangle 29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2798" name="Line 30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2799" name="Text Box 31"/>
            <p:cNvSpPr txBox="1">
              <a:spLocks noChangeArrowheads="1"/>
            </p:cNvSpPr>
            <p:nvPr/>
          </p:nvSpPr>
          <p:spPr bwMode="auto">
            <a:xfrm>
              <a:off x="1319" y="149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</a:t>
              </a:r>
            </a:p>
          </p:txBody>
        </p:sp>
      </p:grpSp>
      <p:grpSp>
        <p:nvGrpSpPr>
          <p:cNvPr id="672800" name="Group 32"/>
          <p:cNvGrpSpPr>
            <a:grpSpLocks/>
          </p:cNvGrpSpPr>
          <p:nvPr/>
        </p:nvGrpSpPr>
        <p:grpSpPr bwMode="auto">
          <a:xfrm>
            <a:off x="2470150" y="3375025"/>
            <a:ext cx="1490663" cy="1066800"/>
            <a:chOff x="110" y="1636"/>
            <a:chExt cx="939" cy="672"/>
          </a:xfrm>
        </p:grpSpPr>
        <p:grpSp>
          <p:nvGrpSpPr>
            <p:cNvPr id="672801" name="Group 33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672802" name="Rectangle 34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2803" name="Rectangle 35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61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2804" name="Line 36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2805" name="Line 37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2806" name="Text Box 38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672807" name="Group 39"/>
          <p:cNvGrpSpPr>
            <a:grpSpLocks/>
          </p:cNvGrpSpPr>
          <p:nvPr/>
        </p:nvGrpSpPr>
        <p:grpSpPr bwMode="auto">
          <a:xfrm>
            <a:off x="1196975" y="2511425"/>
            <a:ext cx="1466850" cy="1041400"/>
            <a:chOff x="2748" y="1084"/>
            <a:chExt cx="924" cy="656"/>
          </a:xfrm>
        </p:grpSpPr>
        <p:grpSp>
          <p:nvGrpSpPr>
            <p:cNvPr id="672808" name="Group 40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672809" name="Rectangle 41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2810" name="Rectangle 42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2811" name="Line 43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2812" name="Text Box 44"/>
            <p:cNvSpPr txBox="1">
              <a:spLocks noChangeArrowheads="1"/>
            </p:cNvSpPr>
            <p:nvPr/>
          </p:nvSpPr>
          <p:spPr bwMode="auto">
            <a:xfrm>
              <a:off x="2748" y="148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672813" name="Line 45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2814" name="Line 46"/>
          <p:cNvSpPr>
            <a:spLocks noChangeShapeType="1"/>
          </p:cNvSpPr>
          <p:nvPr/>
        </p:nvSpPr>
        <p:spPr bwMode="auto">
          <a:xfrm>
            <a:off x="4165600" y="3336925"/>
            <a:ext cx="3381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2815" name="Group 47"/>
          <p:cNvGrpSpPr>
            <a:grpSpLocks/>
          </p:cNvGrpSpPr>
          <p:nvPr/>
        </p:nvGrpSpPr>
        <p:grpSpPr bwMode="auto">
          <a:xfrm>
            <a:off x="4413250" y="4025900"/>
            <a:ext cx="1179513" cy="401638"/>
            <a:chOff x="648" y="2136"/>
            <a:chExt cx="1160" cy="256"/>
          </a:xfrm>
        </p:grpSpPr>
        <p:sp>
          <p:nvSpPr>
            <p:cNvPr id="672816" name="Rectangle 48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2817" name="Rectangle 49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2818" name="Line 50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2819" name="Text Box 51"/>
          <p:cNvSpPr txBox="1">
            <a:spLocks noChangeArrowheads="1"/>
          </p:cNvSpPr>
          <p:nvPr/>
        </p:nvSpPr>
        <p:spPr bwMode="auto">
          <a:xfrm>
            <a:off x="4117975" y="403066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672820" name="Group 52"/>
          <p:cNvGrpSpPr>
            <a:grpSpLocks/>
          </p:cNvGrpSpPr>
          <p:nvPr/>
        </p:nvGrpSpPr>
        <p:grpSpPr bwMode="auto">
          <a:xfrm>
            <a:off x="3178175" y="4213225"/>
            <a:ext cx="1474788" cy="1039813"/>
            <a:chOff x="356" y="1100"/>
            <a:chExt cx="929" cy="655"/>
          </a:xfrm>
        </p:grpSpPr>
        <p:sp>
          <p:nvSpPr>
            <p:cNvPr id="672821" name="Line 53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2822" name="Group 54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72823" name="Rectangle 55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2824" name="Rectangle 56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75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55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2825" name="Line 57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2826" name="Text Box 58"/>
            <p:cNvSpPr txBox="1">
              <a:spLocks noChangeArrowheads="1"/>
            </p:cNvSpPr>
            <p:nvPr/>
          </p:nvSpPr>
          <p:spPr bwMode="auto">
            <a:xfrm>
              <a:off x="356" y="15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J</a:t>
              </a:r>
            </a:p>
          </p:txBody>
        </p:sp>
      </p:grpSp>
      <p:sp>
        <p:nvSpPr>
          <p:cNvPr id="672827" name="Line 59"/>
          <p:cNvSpPr>
            <a:spLocks noChangeShapeType="1"/>
          </p:cNvSpPr>
          <p:nvPr/>
        </p:nvSpPr>
        <p:spPr bwMode="auto">
          <a:xfrm flipH="1">
            <a:off x="5929313" y="4213225"/>
            <a:ext cx="1889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2828" name="Group 60"/>
          <p:cNvGrpSpPr>
            <a:grpSpLocks/>
          </p:cNvGrpSpPr>
          <p:nvPr/>
        </p:nvGrpSpPr>
        <p:grpSpPr bwMode="auto">
          <a:xfrm>
            <a:off x="5357813" y="4852988"/>
            <a:ext cx="1179512" cy="400050"/>
            <a:chOff x="3624" y="2176"/>
            <a:chExt cx="1160" cy="256"/>
          </a:xfrm>
        </p:grpSpPr>
        <p:sp>
          <p:nvSpPr>
            <p:cNvPr id="672829" name="Rectangle 61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2830" name="Rectangle 62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75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2831" name="Line 63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2832" name="Text Box 64"/>
          <p:cNvSpPr txBox="1">
            <a:spLocks noChangeArrowheads="1"/>
          </p:cNvSpPr>
          <p:nvPr/>
        </p:nvSpPr>
        <p:spPr bwMode="auto">
          <a:xfrm>
            <a:off x="5062538" y="485775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  <p:grpSp>
        <p:nvGrpSpPr>
          <p:cNvPr id="672833" name="Group 65"/>
          <p:cNvGrpSpPr>
            <a:grpSpLocks/>
          </p:cNvGrpSpPr>
          <p:nvPr/>
        </p:nvGrpSpPr>
        <p:grpSpPr bwMode="auto">
          <a:xfrm>
            <a:off x="5665788" y="3398838"/>
            <a:ext cx="1490662" cy="1041400"/>
            <a:chOff x="2451" y="547"/>
            <a:chExt cx="939" cy="656"/>
          </a:xfrm>
        </p:grpSpPr>
        <p:sp>
          <p:nvSpPr>
            <p:cNvPr id="672834" name="Line 66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2835" name="Group 67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672836" name="Rectangle 68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2837" name="Rectangle 69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65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2838" name="Line 70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2839" name="Text Box 71"/>
            <p:cNvSpPr txBox="1">
              <a:spLocks noChangeArrowheads="1"/>
            </p:cNvSpPr>
            <p:nvPr/>
          </p:nvSpPr>
          <p:spPr bwMode="auto">
            <a:xfrm>
              <a:off x="2451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672840" name="Line 72"/>
          <p:cNvSpPr>
            <a:spLocks noChangeShapeType="1"/>
          </p:cNvSpPr>
          <p:nvPr/>
        </p:nvSpPr>
        <p:spPr bwMode="auto">
          <a:xfrm>
            <a:off x="6405563" y="5062538"/>
            <a:ext cx="2682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2841" name="Group 73"/>
          <p:cNvGrpSpPr>
            <a:grpSpLocks/>
          </p:cNvGrpSpPr>
          <p:nvPr/>
        </p:nvGrpSpPr>
        <p:grpSpPr bwMode="auto">
          <a:xfrm>
            <a:off x="6207125" y="5700713"/>
            <a:ext cx="1177925" cy="403225"/>
            <a:chOff x="3008" y="1576"/>
            <a:chExt cx="1160" cy="256"/>
          </a:xfrm>
        </p:grpSpPr>
        <p:sp>
          <p:nvSpPr>
            <p:cNvPr id="672842" name="Rectangle 74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2843" name="Rectangle 75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76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78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2844" name="Line 76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2845" name="Text Box 77"/>
          <p:cNvSpPr txBox="1">
            <a:spLocks noChangeArrowheads="1"/>
          </p:cNvSpPr>
          <p:nvPr/>
        </p:nvSpPr>
        <p:spPr bwMode="auto">
          <a:xfrm>
            <a:off x="5894388" y="5718175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M</a:t>
            </a:r>
          </a:p>
        </p:txBody>
      </p:sp>
      <p:grpSp>
        <p:nvGrpSpPr>
          <p:cNvPr id="672846" name="Group 78"/>
          <p:cNvGrpSpPr>
            <a:grpSpLocks/>
          </p:cNvGrpSpPr>
          <p:nvPr/>
        </p:nvGrpSpPr>
        <p:grpSpPr bwMode="auto">
          <a:xfrm>
            <a:off x="4597400" y="5715000"/>
            <a:ext cx="1179513" cy="403225"/>
            <a:chOff x="3704" y="2112"/>
            <a:chExt cx="1160" cy="256"/>
          </a:xfrm>
        </p:grpSpPr>
        <p:sp>
          <p:nvSpPr>
            <p:cNvPr id="672847" name="Rectangle 79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2848" name="Rectangle 80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68 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72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2849" name="Line 81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2850" name="Line 82"/>
          <p:cNvSpPr>
            <a:spLocks noChangeShapeType="1"/>
          </p:cNvSpPr>
          <p:nvPr/>
        </p:nvSpPr>
        <p:spPr bwMode="auto">
          <a:xfrm flipH="1">
            <a:off x="5186363" y="5051425"/>
            <a:ext cx="3079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2851" name="Text Box 83"/>
          <p:cNvSpPr txBox="1">
            <a:spLocks noChangeArrowheads="1"/>
          </p:cNvSpPr>
          <p:nvPr/>
        </p:nvSpPr>
        <p:spPr bwMode="auto">
          <a:xfrm>
            <a:off x="4286250" y="57197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72852" name="Line 84"/>
          <p:cNvSpPr>
            <a:spLocks noChangeShapeType="1"/>
          </p:cNvSpPr>
          <p:nvPr/>
        </p:nvSpPr>
        <p:spPr bwMode="auto">
          <a:xfrm flipH="1">
            <a:off x="1638300" y="1646238"/>
            <a:ext cx="1046163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2853" name="Freeform 85"/>
          <p:cNvSpPr>
            <a:spLocks/>
          </p:cNvSpPr>
          <p:nvPr/>
        </p:nvSpPr>
        <p:spPr bwMode="auto">
          <a:xfrm rot="20590251" flipH="1">
            <a:off x="3387725" y="1789113"/>
            <a:ext cx="509588" cy="671512"/>
          </a:xfrm>
          <a:custGeom>
            <a:avLst/>
            <a:gdLst>
              <a:gd name="T0" fmla="*/ 0 w 196"/>
              <a:gd name="T1" fmla="*/ 829 h 829"/>
              <a:gd name="T2" fmla="*/ 119 w 196"/>
              <a:gd name="T3" fmla="*/ 545 h 829"/>
              <a:gd name="T4" fmla="*/ 79 w 196"/>
              <a:gd name="T5" fmla="*/ 339 h 829"/>
              <a:gd name="T6" fmla="*/ 182 w 196"/>
              <a:gd name="T7" fmla="*/ 166 h 829"/>
              <a:gd name="T8" fmla="*/ 166 w 196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829">
                <a:moveTo>
                  <a:pt x="0" y="829"/>
                </a:moveTo>
                <a:cubicBezTo>
                  <a:pt x="53" y="728"/>
                  <a:pt x="106" y="627"/>
                  <a:pt x="119" y="545"/>
                </a:cubicBezTo>
                <a:cubicBezTo>
                  <a:pt x="132" y="463"/>
                  <a:pt x="69" y="402"/>
                  <a:pt x="79" y="339"/>
                </a:cubicBezTo>
                <a:cubicBezTo>
                  <a:pt x="89" y="276"/>
                  <a:pt x="168" y="222"/>
                  <a:pt x="182" y="166"/>
                </a:cubicBezTo>
                <a:cubicBezTo>
                  <a:pt x="196" y="110"/>
                  <a:pt x="181" y="55"/>
                  <a:pt x="16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2854" name="Text Box 86"/>
          <p:cNvSpPr txBox="1">
            <a:spLocks noChangeArrowheads="1"/>
          </p:cNvSpPr>
          <p:nvPr/>
        </p:nvSpPr>
        <p:spPr bwMode="auto">
          <a:xfrm>
            <a:off x="466725" y="9239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ea typeface="굴림" panose="020B0600000101010101" pitchFamily="50" charset="-127"/>
              </a:rPr>
              <a:t>(c)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4086225" y="2401888"/>
            <a:ext cx="1177925" cy="388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2590800" y="1528763"/>
            <a:ext cx="117951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2852738" y="152876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55  </a:t>
            </a:r>
            <a:r>
              <a:rPr lang="en-US" altLang="ko-KR" sz="1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70</a:t>
            </a:r>
            <a:endParaRPr lang="en-US" altLang="ko-KR" sz="1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73797" name="Line 5"/>
          <p:cNvSpPr>
            <a:spLocks noChangeShapeType="1"/>
          </p:cNvSpPr>
          <p:nvPr/>
        </p:nvSpPr>
        <p:spPr bwMode="auto">
          <a:xfrm>
            <a:off x="3168650" y="1541463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3798" name="Text Box 6"/>
          <p:cNvSpPr txBox="1">
            <a:spLocks noChangeArrowheads="1"/>
          </p:cNvSpPr>
          <p:nvPr/>
        </p:nvSpPr>
        <p:spPr bwMode="auto">
          <a:xfrm>
            <a:off x="2281238" y="152082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73799" name="Line 7"/>
          <p:cNvSpPr>
            <a:spLocks noChangeShapeType="1"/>
          </p:cNvSpPr>
          <p:nvPr/>
        </p:nvSpPr>
        <p:spPr bwMode="auto">
          <a:xfrm>
            <a:off x="3640138" y="1741488"/>
            <a:ext cx="95408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3800" name="Group 8"/>
          <p:cNvGrpSpPr>
            <a:grpSpLocks/>
          </p:cNvGrpSpPr>
          <p:nvPr/>
        </p:nvGrpSpPr>
        <p:grpSpPr bwMode="auto">
          <a:xfrm>
            <a:off x="1079500" y="2405063"/>
            <a:ext cx="1177925" cy="403225"/>
            <a:chOff x="3008" y="1576"/>
            <a:chExt cx="1160" cy="256"/>
          </a:xfrm>
        </p:grpSpPr>
        <p:sp>
          <p:nvSpPr>
            <p:cNvPr id="673801" name="Rectangle 9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3802" name="Rectangle 10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55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3803" name="Line 11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3804" name="Text Box 12"/>
          <p:cNvSpPr txBox="1">
            <a:spLocks noChangeArrowheads="1"/>
          </p:cNvSpPr>
          <p:nvPr/>
        </p:nvSpPr>
        <p:spPr bwMode="auto">
          <a:xfrm>
            <a:off x="766763" y="242252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</a:p>
        </p:txBody>
      </p:sp>
      <p:grpSp>
        <p:nvGrpSpPr>
          <p:cNvPr id="673805" name="Group 13"/>
          <p:cNvGrpSpPr>
            <a:grpSpLocks/>
          </p:cNvGrpSpPr>
          <p:nvPr/>
        </p:nvGrpSpPr>
        <p:grpSpPr bwMode="auto">
          <a:xfrm>
            <a:off x="2876550" y="2619375"/>
            <a:ext cx="1474788" cy="1039813"/>
            <a:chOff x="356" y="1100"/>
            <a:chExt cx="929" cy="655"/>
          </a:xfrm>
        </p:grpSpPr>
        <p:sp>
          <p:nvSpPr>
            <p:cNvPr id="673806" name="Line 14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3807" name="Group 15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73808" name="Rectangle 16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3809" name="Rectangle 17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3810" name="Line 18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3811" name="Text Box 19"/>
            <p:cNvSpPr txBox="1">
              <a:spLocks noChangeArrowheads="1"/>
            </p:cNvSpPr>
            <p:nvPr/>
          </p:nvSpPr>
          <p:spPr bwMode="auto">
            <a:xfrm>
              <a:off x="356" y="1505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673812" name="Group 20"/>
          <p:cNvGrpSpPr>
            <a:grpSpLocks/>
          </p:cNvGrpSpPr>
          <p:nvPr/>
        </p:nvGrpSpPr>
        <p:grpSpPr bwMode="auto">
          <a:xfrm>
            <a:off x="4405313" y="2619375"/>
            <a:ext cx="1474787" cy="1027113"/>
            <a:chOff x="1319" y="1100"/>
            <a:chExt cx="929" cy="647"/>
          </a:xfrm>
        </p:grpSpPr>
        <p:sp>
          <p:nvSpPr>
            <p:cNvPr id="673813" name="Line 21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3814" name="Group 22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673815" name="Rectangle 23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3816" name="Rectangle 24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3817" name="Line 25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3818" name="Text Box 26"/>
            <p:cNvSpPr txBox="1">
              <a:spLocks noChangeArrowheads="1"/>
            </p:cNvSpPr>
            <p:nvPr/>
          </p:nvSpPr>
          <p:spPr bwMode="auto">
            <a:xfrm>
              <a:off x="1319" y="149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</a:t>
              </a:r>
            </a:p>
          </p:txBody>
        </p:sp>
      </p:grpSp>
      <p:grpSp>
        <p:nvGrpSpPr>
          <p:cNvPr id="673819" name="Group 27"/>
          <p:cNvGrpSpPr>
            <a:grpSpLocks/>
          </p:cNvGrpSpPr>
          <p:nvPr/>
        </p:nvGrpSpPr>
        <p:grpSpPr bwMode="auto">
          <a:xfrm>
            <a:off x="2498725" y="3470275"/>
            <a:ext cx="1490663" cy="1066800"/>
            <a:chOff x="110" y="1636"/>
            <a:chExt cx="939" cy="672"/>
          </a:xfrm>
        </p:grpSpPr>
        <p:grpSp>
          <p:nvGrpSpPr>
            <p:cNvPr id="673820" name="Group 28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673821" name="Rectangle 29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3822" name="Rectangle 30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61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3823" name="Line 31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3824" name="Line 32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3825" name="Text Box 33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225550" y="2606675"/>
            <a:ext cx="1466850" cy="1041400"/>
            <a:chOff x="2748" y="1084"/>
            <a:chExt cx="924" cy="656"/>
          </a:xfrm>
        </p:grpSpPr>
        <p:grpSp>
          <p:nvGrpSpPr>
            <p:cNvPr id="673827" name="Group 35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673828" name="Rectangle 36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3829" name="Rectangle 37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3830" name="Line 38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3831" name="Text Box 39"/>
            <p:cNvSpPr txBox="1">
              <a:spLocks noChangeArrowheads="1"/>
            </p:cNvSpPr>
            <p:nvPr/>
          </p:nvSpPr>
          <p:spPr bwMode="auto">
            <a:xfrm>
              <a:off x="2748" y="148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673832" name="Line 40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3833" name="Line 41"/>
          <p:cNvSpPr>
            <a:spLocks noChangeShapeType="1"/>
          </p:cNvSpPr>
          <p:nvPr/>
        </p:nvSpPr>
        <p:spPr bwMode="auto">
          <a:xfrm>
            <a:off x="4194175" y="3432175"/>
            <a:ext cx="3381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3834" name="Group 42"/>
          <p:cNvGrpSpPr>
            <a:grpSpLocks/>
          </p:cNvGrpSpPr>
          <p:nvPr/>
        </p:nvGrpSpPr>
        <p:grpSpPr bwMode="auto">
          <a:xfrm>
            <a:off x="4441825" y="4121150"/>
            <a:ext cx="1179513" cy="401638"/>
            <a:chOff x="648" y="2136"/>
            <a:chExt cx="1160" cy="256"/>
          </a:xfrm>
        </p:grpSpPr>
        <p:sp>
          <p:nvSpPr>
            <p:cNvPr id="673835" name="Rectangle 43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3836" name="Rectangle 44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3837" name="Line 45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3838" name="Text Box 46"/>
          <p:cNvSpPr txBox="1">
            <a:spLocks noChangeArrowheads="1"/>
          </p:cNvSpPr>
          <p:nvPr/>
        </p:nvSpPr>
        <p:spPr bwMode="auto">
          <a:xfrm>
            <a:off x="4146550" y="412591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673839" name="Group 47"/>
          <p:cNvGrpSpPr>
            <a:grpSpLocks/>
          </p:cNvGrpSpPr>
          <p:nvPr/>
        </p:nvGrpSpPr>
        <p:grpSpPr bwMode="auto">
          <a:xfrm>
            <a:off x="3206750" y="4308475"/>
            <a:ext cx="1474788" cy="1039813"/>
            <a:chOff x="356" y="1100"/>
            <a:chExt cx="929" cy="655"/>
          </a:xfrm>
        </p:grpSpPr>
        <p:sp>
          <p:nvSpPr>
            <p:cNvPr id="673840" name="Line 48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3841" name="Group 49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73842" name="Rectangle 50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3843" name="Rectangle 51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75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55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3844" name="Line 52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3845" name="Text Box 53"/>
            <p:cNvSpPr txBox="1">
              <a:spLocks noChangeArrowheads="1"/>
            </p:cNvSpPr>
            <p:nvPr/>
          </p:nvSpPr>
          <p:spPr bwMode="auto">
            <a:xfrm>
              <a:off x="356" y="15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J</a:t>
              </a:r>
            </a:p>
          </p:txBody>
        </p:sp>
      </p:grpSp>
      <p:sp>
        <p:nvSpPr>
          <p:cNvPr id="673846" name="Line 54"/>
          <p:cNvSpPr>
            <a:spLocks noChangeShapeType="1"/>
          </p:cNvSpPr>
          <p:nvPr/>
        </p:nvSpPr>
        <p:spPr bwMode="auto">
          <a:xfrm flipH="1">
            <a:off x="5957888" y="4308475"/>
            <a:ext cx="1889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3847" name="Group 55"/>
          <p:cNvGrpSpPr>
            <a:grpSpLocks/>
          </p:cNvGrpSpPr>
          <p:nvPr/>
        </p:nvGrpSpPr>
        <p:grpSpPr bwMode="auto">
          <a:xfrm>
            <a:off x="5386388" y="4948238"/>
            <a:ext cx="1179512" cy="400050"/>
            <a:chOff x="3624" y="2176"/>
            <a:chExt cx="1160" cy="256"/>
          </a:xfrm>
        </p:grpSpPr>
        <p:sp>
          <p:nvSpPr>
            <p:cNvPr id="673848" name="Rectangle 56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3849" name="Rectangle 57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75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3850" name="Line 58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3851" name="Text Box 59"/>
          <p:cNvSpPr txBox="1">
            <a:spLocks noChangeArrowheads="1"/>
          </p:cNvSpPr>
          <p:nvPr/>
        </p:nvSpPr>
        <p:spPr bwMode="auto">
          <a:xfrm>
            <a:off x="5091113" y="495300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  <p:grpSp>
        <p:nvGrpSpPr>
          <p:cNvPr id="673852" name="Group 60"/>
          <p:cNvGrpSpPr>
            <a:grpSpLocks/>
          </p:cNvGrpSpPr>
          <p:nvPr/>
        </p:nvGrpSpPr>
        <p:grpSpPr bwMode="auto">
          <a:xfrm>
            <a:off x="5694363" y="3494088"/>
            <a:ext cx="1490662" cy="1041400"/>
            <a:chOff x="2451" y="547"/>
            <a:chExt cx="939" cy="656"/>
          </a:xfrm>
        </p:grpSpPr>
        <p:sp>
          <p:nvSpPr>
            <p:cNvPr id="673853" name="Line 61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3854" name="Group 62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673855" name="Rectangle 63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3856" name="Rectangle 64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65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3857" name="Line 65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3858" name="Text Box 66"/>
            <p:cNvSpPr txBox="1">
              <a:spLocks noChangeArrowheads="1"/>
            </p:cNvSpPr>
            <p:nvPr/>
          </p:nvSpPr>
          <p:spPr bwMode="auto">
            <a:xfrm>
              <a:off x="2451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673859" name="Line 67"/>
          <p:cNvSpPr>
            <a:spLocks noChangeShapeType="1"/>
          </p:cNvSpPr>
          <p:nvPr/>
        </p:nvSpPr>
        <p:spPr bwMode="auto">
          <a:xfrm>
            <a:off x="6434138" y="5157788"/>
            <a:ext cx="2682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3860" name="Group 68"/>
          <p:cNvGrpSpPr>
            <a:grpSpLocks/>
          </p:cNvGrpSpPr>
          <p:nvPr/>
        </p:nvGrpSpPr>
        <p:grpSpPr bwMode="auto">
          <a:xfrm>
            <a:off x="6235700" y="5795963"/>
            <a:ext cx="1177925" cy="403225"/>
            <a:chOff x="3008" y="1576"/>
            <a:chExt cx="1160" cy="256"/>
          </a:xfrm>
        </p:grpSpPr>
        <p:sp>
          <p:nvSpPr>
            <p:cNvPr id="673861" name="Rectangle 69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3862" name="Rectangle 70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76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78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3863" name="Line 71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3864" name="Text Box 72"/>
          <p:cNvSpPr txBox="1">
            <a:spLocks noChangeArrowheads="1"/>
          </p:cNvSpPr>
          <p:nvPr/>
        </p:nvSpPr>
        <p:spPr bwMode="auto">
          <a:xfrm>
            <a:off x="5922963" y="5813425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M</a:t>
            </a:r>
          </a:p>
        </p:txBody>
      </p:sp>
      <p:grpSp>
        <p:nvGrpSpPr>
          <p:cNvPr id="673865" name="Group 73"/>
          <p:cNvGrpSpPr>
            <a:grpSpLocks/>
          </p:cNvGrpSpPr>
          <p:nvPr/>
        </p:nvGrpSpPr>
        <p:grpSpPr bwMode="auto">
          <a:xfrm>
            <a:off x="4625975" y="5810250"/>
            <a:ext cx="1179513" cy="403225"/>
            <a:chOff x="3704" y="2112"/>
            <a:chExt cx="1160" cy="256"/>
          </a:xfrm>
        </p:grpSpPr>
        <p:sp>
          <p:nvSpPr>
            <p:cNvPr id="673866" name="Rectangle 74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3867" name="Rectangle 75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rPr>
                <a:t>68 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굴림" panose="020B0600000101010101" pitchFamily="50" charset="-127"/>
                </a:rPr>
                <a:t>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굴림" panose="020B0600000101010101" pitchFamily="50" charset="-127"/>
                </a:rPr>
                <a:t>72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3868" name="Line 76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3869" name="Line 77"/>
          <p:cNvSpPr>
            <a:spLocks noChangeShapeType="1"/>
          </p:cNvSpPr>
          <p:nvPr/>
        </p:nvSpPr>
        <p:spPr bwMode="auto">
          <a:xfrm flipH="1">
            <a:off x="5214938" y="5146675"/>
            <a:ext cx="3079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3870" name="Text Box 78"/>
          <p:cNvSpPr txBox="1">
            <a:spLocks noChangeArrowheads="1"/>
          </p:cNvSpPr>
          <p:nvPr/>
        </p:nvSpPr>
        <p:spPr bwMode="auto">
          <a:xfrm>
            <a:off x="4314825" y="5815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73871" name="Line 79"/>
          <p:cNvSpPr>
            <a:spLocks noChangeShapeType="1"/>
          </p:cNvSpPr>
          <p:nvPr/>
        </p:nvSpPr>
        <p:spPr bwMode="auto">
          <a:xfrm flipH="1">
            <a:off x="1666875" y="1741488"/>
            <a:ext cx="1046163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3872" name="Text Box 80"/>
          <p:cNvSpPr txBox="1">
            <a:spLocks noChangeArrowheads="1"/>
          </p:cNvSpPr>
          <p:nvPr/>
        </p:nvSpPr>
        <p:spPr bwMode="auto">
          <a:xfrm>
            <a:off x="466725" y="9239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ea typeface="굴림" panose="020B0600000101010101" pitchFamily="50" charset="-127"/>
              </a:rPr>
              <a:t>(d)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818" name="Group 2"/>
          <p:cNvGrpSpPr>
            <a:grpSpLocks/>
          </p:cNvGrpSpPr>
          <p:nvPr/>
        </p:nvGrpSpPr>
        <p:grpSpPr bwMode="auto">
          <a:xfrm>
            <a:off x="4121150" y="2435225"/>
            <a:ext cx="1179513" cy="403225"/>
            <a:chOff x="3704" y="2112"/>
            <a:chExt cx="1160" cy="256"/>
          </a:xfrm>
        </p:grpSpPr>
        <p:sp>
          <p:nvSpPr>
            <p:cNvPr id="674819" name="Rectangle 3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4820" name="Rectangle 4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rPr>
                <a:t>68 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굴림" panose="020B0600000101010101" pitchFamily="50" charset="-127"/>
                </a:rPr>
                <a:t>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굴림" panose="020B0600000101010101" pitchFamily="50" charset="-127"/>
                </a:rPr>
                <a:t>72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4821" name="Line 5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4822" name="Rectangle 6"/>
          <p:cNvSpPr>
            <a:spLocks noChangeArrowheads="1"/>
          </p:cNvSpPr>
          <p:nvPr/>
        </p:nvSpPr>
        <p:spPr bwMode="auto">
          <a:xfrm>
            <a:off x="4622800" y="5834063"/>
            <a:ext cx="1177925" cy="388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4823" name="Rectangle 7"/>
          <p:cNvSpPr>
            <a:spLocks noChangeArrowheads="1"/>
          </p:cNvSpPr>
          <p:nvPr/>
        </p:nvSpPr>
        <p:spPr bwMode="auto">
          <a:xfrm>
            <a:off x="2619375" y="1557338"/>
            <a:ext cx="117951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4824" name="Rectangle 8"/>
          <p:cNvSpPr>
            <a:spLocks noChangeArrowheads="1"/>
          </p:cNvSpPr>
          <p:nvPr/>
        </p:nvSpPr>
        <p:spPr bwMode="auto">
          <a:xfrm>
            <a:off x="2881313" y="1557338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55  </a:t>
            </a:r>
            <a:r>
              <a:rPr lang="en-US" altLang="ko-KR" sz="1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70</a:t>
            </a:r>
            <a:endParaRPr lang="en-US" altLang="ko-KR" sz="1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74825" name="Line 9"/>
          <p:cNvSpPr>
            <a:spLocks noChangeShapeType="1"/>
          </p:cNvSpPr>
          <p:nvPr/>
        </p:nvSpPr>
        <p:spPr bwMode="auto">
          <a:xfrm>
            <a:off x="3197225" y="1570038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4826" name="Text Box 10"/>
          <p:cNvSpPr txBox="1">
            <a:spLocks noChangeArrowheads="1"/>
          </p:cNvSpPr>
          <p:nvPr/>
        </p:nvSpPr>
        <p:spPr bwMode="auto">
          <a:xfrm>
            <a:off x="2309813" y="1549400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74827" name="Line 11"/>
          <p:cNvSpPr>
            <a:spLocks noChangeShapeType="1"/>
          </p:cNvSpPr>
          <p:nvPr/>
        </p:nvSpPr>
        <p:spPr bwMode="auto">
          <a:xfrm>
            <a:off x="3668713" y="1770063"/>
            <a:ext cx="95408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4828" name="Group 12"/>
          <p:cNvGrpSpPr>
            <a:grpSpLocks/>
          </p:cNvGrpSpPr>
          <p:nvPr/>
        </p:nvGrpSpPr>
        <p:grpSpPr bwMode="auto">
          <a:xfrm>
            <a:off x="1108075" y="2433638"/>
            <a:ext cx="1177925" cy="403225"/>
            <a:chOff x="3008" y="1576"/>
            <a:chExt cx="1160" cy="256"/>
          </a:xfrm>
        </p:grpSpPr>
        <p:sp>
          <p:nvSpPr>
            <p:cNvPr id="674829" name="Rectangle 1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4830" name="Rectangle 1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55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4831" name="Line 1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4832" name="Text Box 16"/>
          <p:cNvSpPr txBox="1">
            <a:spLocks noChangeArrowheads="1"/>
          </p:cNvSpPr>
          <p:nvPr/>
        </p:nvSpPr>
        <p:spPr bwMode="auto">
          <a:xfrm>
            <a:off x="795338" y="245110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</a:p>
        </p:txBody>
      </p:sp>
      <p:grpSp>
        <p:nvGrpSpPr>
          <p:cNvPr id="674833" name="Group 17"/>
          <p:cNvGrpSpPr>
            <a:grpSpLocks/>
          </p:cNvGrpSpPr>
          <p:nvPr/>
        </p:nvGrpSpPr>
        <p:grpSpPr bwMode="auto">
          <a:xfrm>
            <a:off x="2905125" y="2647950"/>
            <a:ext cx="1474788" cy="1039813"/>
            <a:chOff x="356" y="1100"/>
            <a:chExt cx="929" cy="655"/>
          </a:xfrm>
        </p:grpSpPr>
        <p:sp>
          <p:nvSpPr>
            <p:cNvPr id="674834" name="Line 18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4835" name="Group 19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74836" name="Rectangle 20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4837" name="Rectangle 21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4838" name="Line 22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4839" name="Text Box 23"/>
            <p:cNvSpPr txBox="1">
              <a:spLocks noChangeArrowheads="1"/>
            </p:cNvSpPr>
            <p:nvPr/>
          </p:nvSpPr>
          <p:spPr bwMode="auto">
            <a:xfrm>
              <a:off x="356" y="1505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674840" name="Group 24"/>
          <p:cNvGrpSpPr>
            <a:grpSpLocks/>
          </p:cNvGrpSpPr>
          <p:nvPr/>
        </p:nvGrpSpPr>
        <p:grpSpPr bwMode="auto">
          <a:xfrm>
            <a:off x="4433888" y="2647950"/>
            <a:ext cx="1474787" cy="1027113"/>
            <a:chOff x="1319" y="1100"/>
            <a:chExt cx="929" cy="647"/>
          </a:xfrm>
        </p:grpSpPr>
        <p:sp>
          <p:nvSpPr>
            <p:cNvPr id="674841" name="Line 25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4842" name="Group 26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674843" name="Rectangle 27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4844" name="Rectangle 28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4845" name="Line 29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4846" name="Text Box 30"/>
            <p:cNvSpPr txBox="1">
              <a:spLocks noChangeArrowheads="1"/>
            </p:cNvSpPr>
            <p:nvPr/>
          </p:nvSpPr>
          <p:spPr bwMode="auto">
            <a:xfrm>
              <a:off x="1319" y="149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</a:t>
              </a:r>
            </a:p>
          </p:txBody>
        </p:sp>
      </p:grpSp>
      <p:grpSp>
        <p:nvGrpSpPr>
          <p:cNvPr id="674847" name="Group 31"/>
          <p:cNvGrpSpPr>
            <a:grpSpLocks/>
          </p:cNvGrpSpPr>
          <p:nvPr/>
        </p:nvGrpSpPr>
        <p:grpSpPr bwMode="auto">
          <a:xfrm>
            <a:off x="2527300" y="3498850"/>
            <a:ext cx="1490663" cy="1066800"/>
            <a:chOff x="110" y="1636"/>
            <a:chExt cx="939" cy="672"/>
          </a:xfrm>
        </p:grpSpPr>
        <p:grpSp>
          <p:nvGrpSpPr>
            <p:cNvPr id="674848" name="Group 32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674849" name="Rectangle 33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4850" name="Rectangle 34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61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4851" name="Line 35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4852" name="Line 36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4853" name="Text Box 37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674854" name="Group 38"/>
          <p:cNvGrpSpPr>
            <a:grpSpLocks/>
          </p:cNvGrpSpPr>
          <p:nvPr/>
        </p:nvGrpSpPr>
        <p:grpSpPr bwMode="auto">
          <a:xfrm>
            <a:off x="1254125" y="2635250"/>
            <a:ext cx="1466850" cy="1041400"/>
            <a:chOff x="2748" y="1084"/>
            <a:chExt cx="924" cy="656"/>
          </a:xfrm>
        </p:grpSpPr>
        <p:grpSp>
          <p:nvGrpSpPr>
            <p:cNvPr id="674855" name="Group 39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674856" name="Rectangle 40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4857" name="Rectangle 41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4858" name="Line 42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4859" name="Text Box 43"/>
            <p:cNvSpPr txBox="1">
              <a:spLocks noChangeArrowheads="1"/>
            </p:cNvSpPr>
            <p:nvPr/>
          </p:nvSpPr>
          <p:spPr bwMode="auto">
            <a:xfrm>
              <a:off x="2748" y="148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674860" name="Line 44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4861" name="Line 45"/>
          <p:cNvSpPr>
            <a:spLocks noChangeShapeType="1"/>
          </p:cNvSpPr>
          <p:nvPr/>
        </p:nvSpPr>
        <p:spPr bwMode="auto">
          <a:xfrm>
            <a:off x="4222750" y="3460750"/>
            <a:ext cx="3381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4862" name="Group 46"/>
          <p:cNvGrpSpPr>
            <a:grpSpLocks/>
          </p:cNvGrpSpPr>
          <p:nvPr/>
        </p:nvGrpSpPr>
        <p:grpSpPr bwMode="auto">
          <a:xfrm>
            <a:off x="4470400" y="4149725"/>
            <a:ext cx="1179513" cy="401638"/>
            <a:chOff x="648" y="2136"/>
            <a:chExt cx="1160" cy="256"/>
          </a:xfrm>
        </p:grpSpPr>
        <p:sp>
          <p:nvSpPr>
            <p:cNvPr id="674863" name="Rectangle 47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4864" name="Rectangle 48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4865" name="Line 49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4866" name="Text Box 50"/>
          <p:cNvSpPr txBox="1">
            <a:spLocks noChangeArrowheads="1"/>
          </p:cNvSpPr>
          <p:nvPr/>
        </p:nvSpPr>
        <p:spPr bwMode="auto">
          <a:xfrm>
            <a:off x="4175125" y="4154488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674867" name="Group 51"/>
          <p:cNvGrpSpPr>
            <a:grpSpLocks/>
          </p:cNvGrpSpPr>
          <p:nvPr/>
        </p:nvGrpSpPr>
        <p:grpSpPr bwMode="auto">
          <a:xfrm>
            <a:off x="3235325" y="4337050"/>
            <a:ext cx="1474788" cy="1039813"/>
            <a:chOff x="356" y="1100"/>
            <a:chExt cx="929" cy="655"/>
          </a:xfrm>
        </p:grpSpPr>
        <p:sp>
          <p:nvSpPr>
            <p:cNvPr id="674868" name="Line 52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4869" name="Group 53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74870" name="Rectangle 54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4871" name="Rectangle 55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75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55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4872" name="Line 56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4873" name="Text Box 57"/>
            <p:cNvSpPr txBox="1">
              <a:spLocks noChangeArrowheads="1"/>
            </p:cNvSpPr>
            <p:nvPr/>
          </p:nvSpPr>
          <p:spPr bwMode="auto">
            <a:xfrm>
              <a:off x="356" y="15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J</a:t>
              </a:r>
            </a:p>
          </p:txBody>
        </p:sp>
      </p:grpSp>
      <p:sp>
        <p:nvSpPr>
          <p:cNvPr id="674874" name="Line 58"/>
          <p:cNvSpPr>
            <a:spLocks noChangeShapeType="1"/>
          </p:cNvSpPr>
          <p:nvPr/>
        </p:nvSpPr>
        <p:spPr bwMode="auto">
          <a:xfrm flipH="1">
            <a:off x="5986463" y="4337050"/>
            <a:ext cx="1889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4875" name="Group 59"/>
          <p:cNvGrpSpPr>
            <a:grpSpLocks/>
          </p:cNvGrpSpPr>
          <p:nvPr/>
        </p:nvGrpSpPr>
        <p:grpSpPr bwMode="auto">
          <a:xfrm>
            <a:off x="5414963" y="4976813"/>
            <a:ext cx="1179512" cy="400050"/>
            <a:chOff x="3624" y="2176"/>
            <a:chExt cx="1160" cy="256"/>
          </a:xfrm>
        </p:grpSpPr>
        <p:sp>
          <p:nvSpPr>
            <p:cNvPr id="674876" name="Rectangle 60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4877" name="Rectangle 61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75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4878" name="Line 62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4879" name="Text Box 63"/>
          <p:cNvSpPr txBox="1">
            <a:spLocks noChangeArrowheads="1"/>
          </p:cNvSpPr>
          <p:nvPr/>
        </p:nvSpPr>
        <p:spPr bwMode="auto">
          <a:xfrm>
            <a:off x="5119688" y="498157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  <p:grpSp>
        <p:nvGrpSpPr>
          <p:cNvPr id="674880" name="Group 64"/>
          <p:cNvGrpSpPr>
            <a:grpSpLocks/>
          </p:cNvGrpSpPr>
          <p:nvPr/>
        </p:nvGrpSpPr>
        <p:grpSpPr bwMode="auto">
          <a:xfrm>
            <a:off x="5722938" y="3522663"/>
            <a:ext cx="1490662" cy="1041400"/>
            <a:chOff x="2451" y="547"/>
            <a:chExt cx="939" cy="656"/>
          </a:xfrm>
        </p:grpSpPr>
        <p:sp>
          <p:nvSpPr>
            <p:cNvPr id="674881" name="Line 65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4882" name="Group 66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674883" name="Rectangle 67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4884" name="Rectangle 68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65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4885" name="Line 69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4886" name="Text Box 70"/>
            <p:cNvSpPr txBox="1">
              <a:spLocks noChangeArrowheads="1"/>
            </p:cNvSpPr>
            <p:nvPr/>
          </p:nvSpPr>
          <p:spPr bwMode="auto">
            <a:xfrm>
              <a:off x="2451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674887" name="Line 71"/>
          <p:cNvSpPr>
            <a:spLocks noChangeShapeType="1"/>
          </p:cNvSpPr>
          <p:nvPr/>
        </p:nvSpPr>
        <p:spPr bwMode="auto">
          <a:xfrm>
            <a:off x="6462713" y="5186363"/>
            <a:ext cx="2682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4888" name="Group 72"/>
          <p:cNvGrpSpPr>
            <a:grpSpLocks/>
          </p:cNvGrpSpPr>
          <p:nvPr/>
        </p:nvGrpSpPr>
        <p:grpSpPr bwMode="auto">
          <a:xfrm>
            <a:off x="6264275" y="5824538"/>
            <a:ext cx="1177925" cy="403225"/>
            <a:chOff x="3008" y="1576"/>
            <a:chExt cx="1160" cy="256"/>
          </a:xfrm>
        </p:grpSpPr>
        <p:sp>
          <p:nvSpPr>
            <p:cNvPr id="674889" name="Rectangle 7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4890" name="Rectangle 7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76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78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4891" name="Line 7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4892" name="Text Box 76"/>
          <p:cNvSpPr txBox="1">
            <a:spLocks noChangeArrowheads="1"/>
          </p:cNvSpPr>
          <p:nvPr/>
        </p:nvSpPr>
        <p:spPr bwMode="auto">
          <a:xfrm>
            <a:off x="5951538" y="5842000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674893" name="Line 77"/>
          <p:cNvSpPr>
            <a:spLocks noChangeShapeType="1"/>
          </p:cNvSpPr>
          <p:nvPr/>
        </p:nvSpPr>
        <p:spPr bwMode="auto">
          <a:xfrm flipH="1">
            <a:off x="5243513" y="5175250"/>
            <a:ext cx="3079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4894" name="Text Box 78"/>
          <p:cNvSpPr txBox="1">
            <a:spLocks noChangeArrowheads="1"/>
          </p:cNvSpPr>
          <p:nvPr/>
        </p:nvSpPr>
        <p:spPr bwMode="auto">
          <a:xfrm>
            <a:off x="3835400" y="24399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74895" name="Line 79"/>
          <p:cNvSpPr>
            <a:spLocks noChangeShapeType="1"/>
          </p:cNvSpPr>
          <p:nvPr/>
        </p:nvSpPr>
        <p:spPr bwMode="auto">
          <a:xfrm flipH="1">
            <a:off x="1695450" y="1770063"/>
            <a:ext cx="1046163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4896" name="Freeform 80"/>
          <p:cNvSpPr>
            <a:spLocks/>
          </p:cNvSpPr>
          <p:nvPr/>
        </p:nvSpPr>
        <p:spPr bwMode="auto">
          <a:xfrm rot="-1095267">
            <a:off x="4543425" y="2900363"/>
            <a:ext cx="730250" cy="2865437"/>
          </a:xfrm>
          <a:custGeom>
            <a:avLst/>
            <a:gdLst>
              <a:gd name="T0" fmla="*/ 0 w 196"/>
              <a:gd name="T1" fmla="*/ 829 h 829"/>
              <a:gd name="T2" fmla="*/ 119 w 196"/>
              <a:gd name="T3" fmla="*/ 545 h 829"/>
              <a:gd name="T4" fmla="*/ 79 w 196"/>
              <a:gd name="T5" fmla="*/ 339 h 829"/>
              <a:gd name="T6" fmla="*/ 182 w 196"/>
              <a:gd name="T7" fmla="*/ 166 h 829"/>
              <a:gd name="T8" fmla="*/ 166 w 196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829">
                <a:moveTo>
                  <a:pt x="0" y="829"/>
                </a:moveTo>
                <a:cubicBezTo>
                  <a:pt x="53" y="728"/>
                  <a:pt x="106" y="627"/>
                  <a:pt x="119" y="545"/>
                </a:cubicBezTo>
                <a:cubicBezTo>
                  <a:pt x="132" y="463"/>
                  <a:pt x="69" y="402"/>
                  <a:pt x="79" y="339"/>
                </a:cubicBezTo>
                <a:cubicBezTo>
                  <a:pt x="89" y="276"/>
                  <a:pt x="168" y="222"/>
                  <a:pt x="182" y="166"/>
                </a:cubicBezTo>
                <a:cubicBezTo>
                  <a:pt x="196" y="110"/>
                  <a:pt x="181" y="55"/>
                  <a:pt x="166" y="0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4897" name="Text Box 81"/>
          <p:cNvSpPr txBox="1">
            <a:spLocks noChangeArrowheads="1"/>
          </p:cNvSpPr>
          <p:nvPr/>
        </p:nvSpPr>
        <p:spPr bwMode="auto">
          <a:xfrm>
            <a:off x="466725" y="9239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ea typeface="굴림" panose="020B0600000101010101" pitchFamily="50" charset="-127"/>
              </a:rPr>
              <a:t>(e)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Oval 2"/>
          <p:cNvSpPr>
            <a:spLocks noChangeArrowheads="1"/>
          </p:cNvSpPr>
          <p:nvPr/>
        </p:nvSpPr>
        <p:spPr bwMode="auto">
          <a:xfrm>
            <a:off x="2038350" y="3286125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5187" name="Oval 3"/>
          <p:cNvSpPr>
            <a:spLocks noChangeArrowheads="1"/>
          </p:cNvSpPr>
          <p:nvPr/>
        </p:nvSpPr>
        <p:spPr bwMode="auto">
          <a:xfrm>
            <a:off x="2914650" y="4022725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605188" name="Oval 4"/>
          <p:cNvSpPr>
            <a:spLocks noChangeArrowheads="1"/>
          </p:cNvSpPr>
          <p:nvPr/>
        </p:nvSpPr>
        <p:spPr bwMode="auto">
          <a:xfrm>
            <a:off x="1174750" y="4022725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5189" name="Oval 5"/>
          <p:cNvSpPr>
            <a:spLocks noChangeArrowheads="1"/>
          </p:cNvSpPr>
          <p:nvPr/>
        </p:nvSpPr>
        <p:spPr bwMode="auto">
          <a:xfrm>
            <a:off x="1733550" y="4987925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605190" name="Oval 6"/>
          <p:cNvSpPr>
            <a:spLocks noChangeArrowheads="1"/>
          </p:cNvSpPr>
          <p:nvPr/>
        </p:nvSpPr>
        <p:spPr bwMode="auto">
          <a:xfrm>
            <a:off x="539750" y="4987925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5191" name="Oval 7"/>
          <p:cNvSpPr>
            <a:spLocks noChangeArrowheads="1"/>
          </p:cNvSpPr>
          <p:nvPr/>
        </p:nvSpPr>
        <p:spPr bwMode="auto">
          <a:xfrm>
            <a:off x="3473450" y="4987925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605192" name="Oval 8"/>
          <p:cNvSpPr>
            <a:spLocks noChangeArrowheads="1"/>
          </p:cNvSpPr>
          <p:nvPr/>
        </p:nvSpPr>
        <p:spPr bwMode="auto">
          <a:xfrm>
            <a:off x="2381250" y="4987925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605193" name="AutoShape 9"/>
          <p:cNvCxnSpPr>
            <a:cxnSpLocks noChangeShapeType="1"/>
            <a:stCxn id="605186" idx="3"/>
            <a:endCxn id="605188" idx="7"/>
          </p:cNvCxnSpPr>
          <p:nvPr/>
        </p:nvCxnSpPr>
        <p:spPr bwMode="auto">
          <a:xfrm flipH="1">
            <a:off x="1684338" y="3795713"/>
            <a:ext cx="441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194" name="AutoShape 10"/>
          <p:cNvCxnSpPr>
            <a:cxnSpLocks noChangeShapeType="1"/>
            <a:stCxn id="605186" idx="5"/>
            <a:endCxn id="605187" idx="1"/>
          </p:cNvCxnSpPr>
          <p:nvPr/>
        </p:nvCxnSpPr>
        <p:spPr bwMode="auto">
          <a:xfrm>
            <a:off x="2547938" y="3795713"/>
            <a:ext cx="4540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195" name="AutoShape 11"/>
          <p:cNvCxnSpPr>
            <a:cxnSpLocks noChangeShapeType="1"/>
            <a:stCxn id="605188" idx="3"/>
            <a:endCxn id="605190" idx="0"/>
          </p:cNvCxnSpPr>
          <p:nvPr/>
        </p:nvCxnSpPr>
        <p:spPr bwMode="auto">
          <a:xfrm flipH="1">
            <a:off x="838200" y="4532313"/>
            <a:ext cx="423863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196" name="AutoShape 12"/>
          <p:cNvCxnSpPr>
            <a:cxnSpLocks noChangeShapeType="1"/>
            <a:stCxn id="605188" idx="5"/>
            <a:endCxn id="605189" idx="0"/>
          </p:cNvCxnSpPr>
          <p:nvPr/>
        </p:nvCxnSpPr>
        <p:spPr bwMode="auto">
          <a:xfrm>
            <a:off x="1684338" y="4532313"/>
            <a:ext cx="347662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197" name="AutoShape 13"/>
          <p:cNvCxnSpPr>
            <a:cxnSpLocks noChangeShapeType="1"/>
            <a:stCxn id="605187" idx="3"/>
            <a:endCxn id="605192" idx="0"/>
          </p:cNvCxnSpPr>
          <p:nvPr/>
        </p:nvCxnSpPr>
        <p:spPr bwMode="auto">
          <a:xfrm flipH="1">
            <a:off x="2679700" y="4532313"/>
            <a:ext cx="322263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198" name="AutoShape 14"/>
          <p:cNvCxnSpPr>
            <a:cxnSpLocks noChangeShapeType="1"/>
            <a:stCxn id="605187" idx="5"/>
            <a:endCxn id="605191" idx="0"/>
          </p:cNvCxnSpPr>
          <p:nvPr/>
        </p:nvCxnSpPr>
        <p:spPr bwMode="auto">
          <a:xfrm>
            <a:off x="3424238" y="4532313"/>
            <a:ext cx="347662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199" name="Oval 15"/>
          <p:cNvSpPr>
            <a:spLocks noChangeArrowheads="1"/>
          </p:cNvSpPr>
          <p:nvPr/>
        </p:nvSpPr>
        <p:spPr bwMode="auto">
          <a:xfrm>
            <a:off x="6140450" y="3282950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5200" name="Oval 16"/>
          <p:cNvSpPr>
            <a:spLocks noChangeArrowheads="1"/>
          </p:cNvSpPr>
          <p:nvPr/>
        </p:nvSpPr>
        <p:spPr bwMode="auto">
          <a:xfrm>
            <a:off x="7067550" y="2508250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605201" name="Oval 17"/>
          <p:cNvSpPr>
            <a:spLocks noChangeArrowheads="1"/>
          </p:cNvSpPr>
          <p:nvPr/>
        </p:nvSpPr>
        <p:spPr bwMode="auto">
          <a:xfrm>
            <a:off x="5302250" y="4019550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5202" name="Oval 18"/>
          <p:cNvSpPr>
            <a:spLocks noChangeArrowheads="1"/>
          </p:cNvSpPr>
          <p:nvPr/>
        </p:nvSpPr>
        <p:spPr bwMode="auto">
          <a:xfrm>
            <a:off x="5835650" y="4984750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605203" name="Oval 19"/>
          <p:cNvSpPr>
            <a:spLocks noChangeArrowheads="1"/>
          </p:cNvSpPr>
          <p:nvPr/>
        </p:nvSpPr>
        <p:spPr bwMode="auto">
          <a:xfrm>
            <a:off x="4679950" y="4984750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5204" name="Oval 20"/>
          <p:cNvSpPr>
            <a:spLocks noChangeArrowheads="1"/>
          </p:cNvSpPr>
          <p:nvPr/>
        </p:nvSpPr>
        <p:spPr bwMode="auto">
          <a:xfrm>
            <a:off x="7918450" y="3282950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605205" name="Oval 21"/>
          <p:cNvSpPr>
            <a:spLocks noChangeArrowheads="1"/>
          </p:cNvSpPr>
          <p:nvPr/>
        </p:nvSpPr>
        <p:spPr bwMode="auto">
          <a:xfrm>
            <a:off x="6965950" y="4006850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605206" name="AutoShape 22"/>
          <p:cNvCxnSpPr>
            <a:cxnSpLocks noChangeShapeType="1"/>
            <a:stCxn id="605199" idx="3"/>
            <a:endCxn id="605201" idx="7"/>
          </p:cNvCxnSpPr>
          <p:nvPr/>
        </p:nvCxnSpPr>
        <p:spPr bwMode="auto">
          <a:xfrm flipH="1">
            <a:off x="5811838" y="3784600"/>
            <a:ext cx="415925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207" name="AutoShape 23"/>
          <p:cNvCxnSpPr>
            <a:cxnSpLocks noChangeShapeType="1"/>
            <a:stCxn id="605201" idx="3"/>
            <a:endCxn id="605203" idx="0"/>
          </p:cNvCxnSpPr>
          <p:nvPr/>
        </p:nvCxnSpPr>
        <p:spPr bwMode="auto">
          <a:xfrm flipH="1">
            <a:off x="4978400" y="4521200"/>
            <a:ext cx="411163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208" name="AutoShape 24"/>
          <p:cNvCxnSpPr>
            <a:cxnSpLocks noChangeShapeType="1"/>
            <a:stCxn id="605201" idx="5"/>
            <a:endCxn id="605202" idx="0"/>
          </p:cNvCxnSpPr>
          <p:nvPr/>
        </p:nvCxnSpPr>
        <p:spPr bwMode="auto">
          <a:xfrm>
            <a:off x="5811838" y="4521200"/>
            <a:ext cx="32226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209" name="AutoShape 25"/>
          <p:cNvCxnSpPr>
            <a:cxnSpLocks noChangeShapeType="1"/>
            <a:stCxn id="605199" idx="5"/>
            <a:endCxn id="605205" idx="1"/>
          </p:cNvCxnSpPr>
          <p:nvPr/>
        </p:nvCxnSpPr>
        <p:spPr bwMode="auto">
          <a:xfrm>
            <a:off x="6650038" y="3784600"/>
            <a:ext cx="40322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210" name="AutoShape 26"/>
          <p:cNvCxnSpPr>
            <a:cxnSpLocks noChangeShapeType="1"/>
            <a:stCxn id="605200" idx="3"/>
            <a:endCxn id="605199" idx="7"/>
          </p:cNvCxnSpPr>
          <p:nvPr/>
        </p:nvCxnSpPr>
        <p:spPr bwMode="auto">
          <a:xfrm flipH="1">
            <a:off x="6650038" y="3009900"/>
            <a:ext cx="504825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211" name="AutoShape 27"/>
          <p:cNvCxnSpPr>
            <a:cxnSpLocks noChangeShapeType="1"/>
            <a:stCxn id="605200" idx="5"/>
            <a:endCxn id="605204" idx="1"/>
          </p:cNvCxnSpPr>
          <p:nvPr/>
        </p:nvCxnSpPr>
        <p:spPr bwMode="auto">
          <a:xfrm>
            <a:off x="7577138" y="3009900"/>
            <a:ext cx="428625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12" name="Text Box 28"/>
          <p:cNvSpPr txBox="1">
            <a:spLocks noChangeArrowheads="1"/>
          </p:cNvSpPr>
          <p:nvPr/>
        </p:nvSpPr>
        <p:spPr bwMode="auto">
          <a:xfrm>
            <a:off x="2005013" y="57515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605213" name="Text Box 29"/>
          <p:cNvSpPr txBox="1">
            <a:spLocks noChangeArrowheads="1"/>
          </p:cNvSpPr>
          <p:nvPr/>
        </p:nvSpPr>
        <p:spPr bwMode="auto">
          <a:xfrm>
            <a:off x="6589713" y="574357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605214" name="Rectangle 30"/>
          <p:cNvSpPr>
            <a:spLocks noChangeArrowheads="1"/>
          </p:cNvSpPr>
          <p:nvPr/>
        </p:nvSpPr>
        <p:spPr bwMode="auto">
          <a:xfrm>
            <a:off x="4892675" y="381000"/>
            <a:ext cx="4203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/>
              <a:t>이진검색트리의 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42" name="Group 2"/>
          <p:cNvGrpSpPr>
            <a:grpSpLocks/>
          </p:cNvGrpSpPr>
          <p:nvPr/>
        </p:nvGrpSpPr>
        <p:grpSpPr bwMode="auto">
          <a:xfrm>
            <a:off x="4054475" y="2530475"/>
            <a:ext cx="1179513" cy="403225"/>
            <a:chOff x="3704" y="2112"/>
            <a:chExt cx="1160" cy="256"/>
          </a:xfrm>
        </p:grpSpPr>
        <p:sp>
          <p:nvSpPr>
            <p:cNvPr id="675843" name="Rectangle 3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844" name="Rectangle 4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68 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72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5845" name="Line 5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5846" name="Rectangle 6"/>
          <p:cNvSpPr>
            <a:spLocks noChangeArrowheads="1"/>
          </p:cNvSpPr>
          <p:nvPr/>
        </p:nvSpPr>
        <p:spPr bwMode="auto">
          <a:xfrm>
            <a:off x="2552700" y="1652588"/>
            <a:ext cx="117951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auto">
          <a:xfrm>
            <a:off x="2814638" y="1652588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55  </a:t>
            </a:r>
            <a:r>
              <a:rPr lang="en-US" altLang="ko-KR" sz="1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70</a:t>
            </a:r>
            <a:endParaRPr lang="en-US" altLang="ko-KR" sz="1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75848" name="Line 8"/>
          <p:cNvSpPr>
            <a:spLocks noChangeShapeType="1"/>
          </p:cNvSpPr>
          <p:nvPr/>
        </p:nvSpPr>
        <p:spPr bwMode="auto">
          <a:xfrm>
            <a:off x="3130550" y="1665288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5849" name="Text Box 9"/>
          <p:cNvSpPr txBox="1">
            <a:spLocks noChangeArrowheads="1"/>
          </p:cNvSpPr>
          <p:nvPr/>
        </p:nvSpPr>
        <p:spPr bwMode="auto">
          <a:xfrm>
            <a:off x="2243138" y="1644650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75850" name="Line 10"/>
          <p:cNvSpPr>
            <a:spLocks noChangeShapeType="1"/>
          </p:cNvSpPr>
          <p:nvPr/>
        </p:nvSpPr>
        <p:spPr bwMode="auto">
          <a:xfrm>
            <a:off x="3602038" y="1865313"/>
            <a:ext cx="95408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5851" name="Group 11"/>
          <p:cNvGrpSpPr>
            <a:grpSpLocks/>
          </p:cNvGrpSpPr>
          <p:nvPr/>
        </p:nvGrpSpPr>
        <p:grpSpPr bwMode="auto">
          <a:xfrm>
            <a:off x="1041400" y="2528888"/>
            <a:ext cx="1177925" cy="403225"/>
            <a:chOff x="3008" y="1576"/>
            <a:chExt cx="1160" cy="256"/>
          </a:xfrm>
        </p:grpSpPr>
        <p:sp>
          <p:nvSpPr>
            <p:cNvPr id="675852" name="Rectangle 12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853" name="Rectangle 13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55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5854" name="Line 14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5855" name="Text Box 15"/>
          <p:cNvSpPr txBox="1">
            <a:spLocks noChangeArrowheads="1"/>
          </p:cNvSpPr>
          <p:nvPr/>
        </p:nvSpPr>
        <p:spPr bwMode="auto">
          <a:xfrm>
            <a:off x="728663" y="254635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</a:p>
        </p:txBody>
      </p:sp>
      <p:grpSp>
        <p:nvGrpSpPr>
          <p:cNvPr id="675856" name="Group 16"/>
          <p:cNvGrpSpPr>
            <a:grpSpLocks/>
          </p:cNvGrpSpPr>
          <p:nvPr/>
        </p:nvGrpSpPr>
        <p:grpSpPr bwMode="auto">
          <a:xfrm>
            <a:off x="2838450" y="2743200"/>
            <a:ext cx="1474788" cy="1039813"/>
            <a:chOff x="356" y="1100"/>
            <a:chExt cx="929" cy="655"/>
          </a:xfrm>
        </p:grpSpPr>
        <p:sp>
          <p:nvSpPr>
            <p:cNvPr id="675857" name="Line 17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5858" name="Group 18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75859" name="Rectangle 19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5860" name="Rectangle 20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5861" name="Line 21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5862" name="Text Box 22"/>
            <p:cNvSpPr txBox="1">
              <a:spLocks noChangeArrowheads="1"/>
            </p:cNvSpPr>
            <p:nvPr/>
          </p:nvSpPr>
          <p:spPr bwMode="auto">
            <a:xfrm>
              <a:off x="356" y="1505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675863" name="Group 23"/>
          <p:cNvGrpSpPr>
            <a:grpSpLocks/>
          </p:cNvGrpSpPr>
          <p:nvPr/>
        </p:nvGrpSpPr>
        <p:grpSpPr bwMode="auto">
          <a:xfrm>
            <a:off x="4367213" y="2743200"/>
            <a:ext cx="1474787" cy="1027113"/>
            <a:chOff x="1319" y="1100"/>
            <a:chExt cx="929" cy="647"/>
          </a:xfrm>
        </p:grpSpPr>
        <p:sp>
          <p:nvSpPr>
            <p:cNvPr id="675864" name="Line 24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5865" name="Group 25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675866" name="Rectangle 26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5867" name="Rectangle 27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5868" name="Line 28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5869" name="Text Box 29"/>
            <p:cNvSpPr txBox="1">
              <a:spLocks noChangeArrowheads="1"/>
            </p:cNvSpPr>
            <p:nvPr/>
          </p:nvSpPr>
          <p:spPr bwMode="auto">
            <a:xfrm>
              <a:off x="1319" y="149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</a:t>
              </a:r>
            </a:p>
          </p:txBody>
        </p:sp>
      </p:grpSp>
      <p:grpSp>
        <p:nvGrpSpPr>
          <p:cNvPr id="675870" name="Group 30"/>
          <p:cNvGrpSpPr>
            <a:grpSpLocks/>
          </p:cNvGrpSpPr>
          <p:nvPr/>
        </p:nvGrpSpPr>
        <p:grpSpPr bwMode="auto">
          <a:xfrm>
            <a:off x="2460625" y="3594100"/>
            <a:ext cx="1490663" cy="1066800"/>
            <a:chOff x="110" y="1636"/>
            <a:chExt cx="939" cy="672"/>
          </a:xfrm>
        </p:grpSpPr>
        <p:grpSp>
          <p:nvGrpSpPr>
            <p:cNvPr id="675871" name="Group 31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675872" name="Rectangle 32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5873" name="Rectangle 33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61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5874" name="Line 34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5875" name="Line 35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5876" name="Text Box 36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675877" name="Group 37"/>
          <p:cNvGrpSpPr>
            <a:grpSpLocks/>
          </p:cNvGrpSpPr>
          <p:nvPr/>
        </p:nvGrpSpPr>
        <p:grpSpPr bwMode="auto">
          <a:xfrm>
            <a:off x="1187450" y="2730500"/>
            <a:ext cx="1466850" cy="1041400"/>
            <a:chOff x="2748" y="1084"/>
            <a:chExt cx="924" cy="656"/>
          </a:xfrm>
        </p:grpSpPr>
        <p:grpSp>
          <p:nvGrpSpPr>
            <p:cNvPr id="675878" name="Group 38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675879" name="Rectangle 39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5880" name="Rectangle 40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5881" name="Line 41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5882" name="Text Box 42"/>
            <p:cNvSpPr txBox="1">
              <a:spLocks noChangeArrowheads="1"/>
            </p:cNvSpPr>
            <p:nvPr/>
          </p:nvSpPr>
          <p:spPr bwMode="auto">
            <a:xfrm>
              <a:off x="2748" y="148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675883" name="Line 43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5884" name="Line 44"/>
          <p:cNvSpPr>
            <a:spLocks noChangeShapeType="1"/>
          </p:cNvSpPr>
          <p:nvPr/>
        </p:nvSpPr>
        <p:spPr bwMode="auto">
          <a:xfrm>
            <a:off x="4156075" y="3556000"/>
            <a:ext cx="3381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5885" name="Group 45"/>
          <p:cNvGrpSpPr>
            <a:grpSpLocks/>
          </p:cNvGrpSpPr>
          <p:nvPr/>
        </p:nvGrpSpPr>
        <p:grpSpPr bwMode="auto">
          <a:xfrm>
            <a:off x="4403725" y="4244975"/>
            <a:ext cx="1179513" cy="401638"/>
            <a:chOff x="648" y="2136"/>
            <a:chExt cx="1160" cy="256"/>
          </a:xfrm>
        </p:grpSpPr>
        <p:sp>
          <p:nvSpPr>
            <p:cNvPr id="675886" name="Rectangle 46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887" name="Rectangle 47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5888" name="Line 48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5889" name="Text Box 49"/>
          <p:cNvSpPr txBox="1">
            <a:spLocks noChangeArrowheads="1"/>
          </p:cNvSpPr>
          <p:nvPr/>
        </p:nvSpPr>
        <p:spPr bwMode="auto">
          <a:xfrm>
            <a:off x="4108450" y="4249738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675890" name="Group 50"/>
          <p:cNvGrpSpPr>
            <a:grpSpLocks/>
          </p:cNvGrpSpPr>
          <p:nvPr/>
        </p:nvGrpSpPr>
        <p:grpSpPr bwMode="auto">
          <a:xfrm>
            <a:off x="3168650" y="4432300"/>
            <a:ext cx="1474788" cy="1039813"/>
            <a:chOff x="356" y="1100"/>
            <a:chExt cx="929" cy="655"/>
          </a:xfrm>
        </p:grpSpPr>
        <p:sp>
          <p:nvSpPr>
            <p:cNvPr id="675891" name="Line 51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5892" name="Group 52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675893" name="Rectangle 53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5894" name="Rectangle 54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75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55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5895" name="Line 55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5896" name="Text Box 56"/>
            <p:cNvSpPr txBox="1">
              <a:spLocks noChangeArrowheads="1"/>
            </p:cNvSpPr>
            <p:nvPr/>
          </p:nvSpPr>
          <p:spPr bwMode="auto">
            <a:xfrm>
              <a:off x="356" y="15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J</a:t>
              </a:r>
            </a:p>
          </p:txBody>
        </p:sp>
      </p:grpSp>
      <p:sp>
        <p:nvSpPr>
          <p:cNvPr id="675897" name="Line 57"/>
          <p:cNvSpPr>
            <a:spLocks noChangeShapeType="1"/>
          </p:cNvSpPr>
          <p:nvPr/>
        </p:nvSpPr>
        <p:spPr bwMode="auto">
          <a:xfrm flipH="1">
            <a:off x="5919788" y="4432300"/>
            <a:ext cx="1889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5898" name="Group 58"/>
          <p:cNvGrpSpPr>
            <a:grpSpLocks/>
          </p:cNvGrpSpPr>
          <p:nvPr/>
        </p:nvGrpSpPr>
        <p:grpSpPr bwMode="auto">
          <a:xfrm>
            <a:off x="5348288" y="5072063"/>
            <a:ext cx="1179512" cy="400050"/>
            <a:chOff x="3624" y="2176"/>
            <a:chExt cx="1160" cy="256"/>
          </a:xfrm>
        </p:grpSpPr>
        <p:sp>
          <p:nvSpPr>
            <p:cNvPr id="675899" name="Rectangle 59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00" name="Rectangle 60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75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5901" name="Line 61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5902" name="Text Box 62"/>
          <p:cNvSpPr txBox="1">
            <a:spLocks noChangeArrowheads="1"/>
          </p:cNvSpPr>
          <p:nvPr/>
        </p:nvSpPr>
        <p:spPr bwMode="auto">
          <a:xfrm>
            <a:off x="5053013" y="507682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  <p:grpSp>
        <p:nvGrpSpPr>
          <p:cNvPr id="675903" name="Group 63"/>
          <p:cNvGrpSpPr>
            <a:grpSpLocks/>
          </p:cNvGrpSpPr>
          <p:nvPr/>
        </p:nvGrpSpPr>
        <p:grpSpPr bwMode="auto">
          <a:xfrm>
            <a:off x="5656263" y="3617913"/>
            <a:ext cx="1490662" cy="1041400"/>
            <a:chOff x="2451" y="547"/>
            <a:chExt cx="939" cy="656"/>
          </a:xfrm>
        </p:grpSpPr>
        <p:sp>
          <p:nvSpPr>
            <p:cNvPr id="675904" name="Line 64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5905" name="Group 65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675906" name="Rectangle 66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5907" name="Rectangle 67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65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80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675908" name="Line 68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5909" name="Text Box 69"/>
            <p:cNvSpPr txBox="1">
              <a:spLocks noChangeArrowheads="1"/>
            </p:cNvSpPr>
            <p:nvPr/>
          </p:nvSpPr>
          <p:spPr bwMode="auto">
            <a:xfrm>
              <a:off x="2451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675910" name="Line 70"/>
          <p:cNvSpPr>
            <a:spLocks noChangeShapeType="1"/>
          </p:cNvSpPr>
          <p:nvPr/>
        </p:nvSpPr>
        <p:spPr bwMode="auto">
          <a:xfrm>
            <a:off x="6396038" y="5281613"/>
            <a:ext cx="2682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5911" name="Group 71"/>
          <p:cNvGrpSpPr>
            <a:grpSpLocks/>
          </p:cNvGrpSpPr>
          <p:nvPr/>
        </p:nvGrpSpPr>
        <p:grpSpPr bwMode="auto">
          <a:xfrm>
            <a:off x="6197600" y="5919788"/>
            <a:ext cx="1177925" cy="403225"/>
            <a:chOff x="3008" y="1576"/>
            <a:chExt cx="1160" cy="256"/>
          </a:xfrm>
        </p:grpSpPr>
        <p:sp>
          <p:nvSpPr>
            <p:cNvPr id="675912" name="Rectangle 72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5913" name="Rectangle 73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76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78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75914" name="Line 74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5915" name="Text Box 75"/>
          <p:cNvSpPr txBox="1">
            <a:spLocks noChangeArrowheads="1"/>
          </p:cNvSpPr>
          <p:nvPr/>
        </p:nvSpPr>
        <p:spPr bwMode="auto">
          <a:xfrm>
            <a:off x="5884863" y="5937250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675916" name="Text Box 76"/>
          <p:cNvSpPr txBox="1">
            <a:spLocks noChangeArrowheads="1"/>
          </p:cNvSpPr>
          <p:nvPr/>
        </p:nvSpPr>
        <p:spPr bwMode="auto">
          <a:xfrm>
            <a:off x="3768725" y="25352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75917" name="Line 77"/>
          <p:cNvSpPr>
            <a:spLocks noChangeShapeType="1"/>
          </p:cNvSpPr>
          <p:nvPr/>
        </p:nvSpPr>
        <p:spPr bwMode="auto">
          <a:xfrm flipH="1">
            <a:off x="1628775" y="1865313"/>
            <a:ext cx="1046163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5918" name="Text Box 78"/>
          <p:cNvSpPr txBox="1">
            <a:spLocks noChangeArrowheads="1"/>
          </p:cNvSpPr>
          <p:nvPr/>
        </p:nvSpPr>
        <p:spPr bwMode="auto">
          <a:xfrm>
            <a:off x="466725" y="9239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>
                <a:ea typeface="굴림" panose="020B0600000101010101" pitchFamily="50" charset="-127"/>
              </a:rPr>
              <a:t>(f)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KDB-Tree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24200"/>
          </a:xfrm>
        </p:spPr>
        <p:txBody>
          <a:bodyPr/>
          <a:lstStyle/>
          <a:p>
            <a:r>
              <a:rPr lang="en-US" altLang="ko-KR" sz="2400"/>
              <a:t>KD-Tree</a:t>
            </a:r>
            <a:r>
              <a:rPr lang="ko-KR" altLang="en-US" sz="2400"/>
              <a:t>와 </a:t>
            </a:r>
            <a:r>
              <a:rPr lang="en-US" altLang="ko-KR" sz="2400"/>
              <a:t>B-Tree</a:t>
            </a:r>
            <a:r>
              <a:rPr lang="ko-KR" altLang="en-US" sz="2400"/>
              <a:t>의 특성 결합</a:t>
            </a:r>
          </a:p>
          <a:p>
            <a:pPr lvl="1"/>
            <a:r>
              <a:rPr lang="en-US" altLang="ko-KR" sz="2000"/>
              <a:t>KD-Tree</a:t>
            </a:r>
            <a:r>
              <a:rPr lang="ko-KR" altLang="en-US" sz="2000"/>
              <a:t>의 특성</a:t>
            </a:r>
          </a:p>
          <a:p>
            <a:pPr lvl="2"/>
            <a:r>
              <a:rPr lang="ko-KR" altLang="en-US" sz="1800"/>
              <a:t>다차원 </a:t>
            </a:r>
            <a:r>
              <a:rPr lang="en-US" altLang="ko-KR" sz="1800"/>
              <a:t>key</a:t>
            </a:r>
          </a:p>
          <a:p>
            <a:pPr lvl="1"/>
            <a:r>
              <a:rPr lang="en-US" altLang="ko-KR" sz="2000"/>
              <a:t>B-Tree</a:t>
            </a:r>
            <a:r>
              <a:rPr lang="ko-KR" altLang="en-US" sz="2000"/>
              <a:t>의 특성</a:t>
            </a:r>
          </a:p>
          <a:p>
            <a:pPr lvl="2"/>
            <a:r>
              <a:rPr lang="ko-KR" altLang="en-US" sz="1800"/>
              <a:t>디스크의 한 페이지가 한 노드와 일치</a:t>
            </a:r>
          </a:p>
          <a:p>
            <a:pPr lvl="2"/>
            <a:r>
              <a:rPr lang="en-US" altLang="ko-KR" sz="1800"/>
              <a:t>Balanced tree</a:t>
            </a:r>
          </a:p>
          <a:p>
            <a:r>
              <a:rPr lang="ko-KR" altLang="en-US" sz="2400"/>
              <a:t>각 레코드는 </a:t>
            </a:r>
            <a:r>
              <a:rPr lang="en-US" altLang="ko-KR" sz="2400"/>
              <a:t>k</a:t>
            </a:r>
            <a:r>
              <a:rPr lang="ko-KR" altLang="en-US" sz="2400"/>
              <a:t>차원 공간에서 하나의 점에 해당</a:t>
            </a:r>
          </a:p>
          <a:p>
            <a:pPr lvl="1"/>
            <a:r>
              <a:rPr lang="ko-KR" altLang="en-US" sz="2000"/>
              <a:t>자신이 속한 공간을 담당하는 색인 </a:t>
            </a:r>
            <a:r>
              <a:rPr lang="en-US" altLang="ko-KR" sz="2000"/>
              <a:t>node</a:t>
            </a:r>
            <a:r>
              <a:rPr lang="ko-KR" altLang="en-US" sz="2000"/>
              <a:t>들을 따라감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KDB-</a:t>
            </a:r>
            <a:r>
              <a:rPr lang="ko-KR" altLang="en-US" sz="3200" dirty="0"/>
              <a:t>트리의 </a:t>
            </a:r>
            <a:r>
              <a:rPr lang="en-US" altLang="ko-KR" sz="3200" dirty="0"/>
              <a:t>Node</a:t>
            </a:r>
            <a:r>
              <a:rPr lang="ko-KR" altLang="en-US" sz="3200" dirty="0"/>
              <a:t>들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970" y="1981200"/>
            <a:ext cx="8021230" cy="4114800"/>
          </a:xfrm>
        </p:spPr>
        <p:txBody>
          <a:bodyPr/>
          <a:lstStyle/>
          <a:p>
            <a:r>
              <a:rPr lang="en-US" altLang="ko-KR" sz="2400" dirty="0">
                <a:latin typeface="Times New Roman" panose="02020603050405020304" pitchFamily="18" charset="0"/>
              </a:rPr>
              <a:t>Internal node</a:t>
            </a:r>
            <a:r>
              <a:rPr lang="ko-KR" altLang="en-US" sz="2400" dirty="0"/>
              <a:t> 하나는 </a:t>
            </a:r>
            <a:r>
              <a:rPr lang="en-US" altLang="ko-KR" sz="2400" i="1" dirty="0">
                <a:latin typeface="Times New Roman" panose="02020603050405020304" pitchFamily="18" charset="0"/>
              </a:rPr>
              <a:t>k</a:t>
            </a:r>
            <a:r>
              <a:rPr lang="ko-KR" altLang="en-US" sz="2400" dirty="0"/>
              <a:t>차원 공간에서 한 영역을 담당한다</a:t>
            </a:r>
          </a:p>
          <a:p>
            <a:pPr lvl="1"/>
            <a:r>
              <a:rPr lang="ko-KR" altLang="en-US" sz="2000" dirty="0"/>
              <a:t>루트 노드는 </a:t>
            </a:r>
            <a:r>
              <a:rPr lang="en-US" altLang="ko-KR" sz="2000" i="1" dirty="0">
                <a:latin typeface="Times New Roman" panose="02020603050405020304" pitchFamily="18" charset="0"/>
              </a:rPr>
              <a:t>k</a:t>
            </a:r>
            <a:r>
              <a:rPr lang="en-US" altLang="ko-KR" sz="2000" dirty="0"/>
              <a:t> </a:t>
            </a:r>
            <a:r>
              <a:rPr lang="ko-KR" altLang="en-US" sz="2000" dirty="0"/>
              <a:t>차원 공간 전체를 커버</a:t>
            </a:r>
          </a:p>
          <a:p>
            <a:pPr lvl="1"/>
            <a:r>
              <a:rPr lang="ko-KR" altLang="en-US" sz="2000" dirty="0"/>
              <a:t>이하의 노드들은 </a:t>
            </a:r>
            <a:r>
              <a:rPr lang="en-US" altLang="ko-KR" sz="2000" i="1" dirty="0">
                <a:latin typeface="Times New Roman" panose="02020603050405020304" pitchFamily="18" charset="0"/>
              </a:rPr>
              <a:t>k</a:t>
            </a:r>
            <a:r>
              <a:rPr lang="ko-KR" altLang="en-US" sz="2000" dirty="0"/>
              <a:t>차원 공간의 부분 영역을 담당</a:t>
            </a:r>
          </a:p>
          <a:p>
            <a:pPr lvl="1"/>
            <a:r>
              <a:rPr lang="ko-KR" altLang="en-US" sz="2000" dirty="0"/>
              <a:t>같은 </a:t>
            </a:r>
            <a:r>
              <a:rPr lang="en-US" altLang="ko-KR" sz="2000" dirty="0"/>
              <a:t>level</a:t>
            </a:r>
            <a:r>
              <a:rPr lang="ko-KR" altLang="en-US" sz="2000" dirty="0"/>
              <a:t>에 있는 모든 노드들은 서로 겹치는 영역이 없다</a:t>
            </a:r>
          </a:p>
          <a:p>
            <a:pPr lvl="1"/>
            <a:r>
              <a:rPr lang="ko-KR" altLang="en-US" sz="2000" dirty="0"/>
              <a:t>같은 </a:t>
            </a:r>
            <a:r>
              <a:rPr lang="en-US" altLang="ko-KR" sz="2000" dirty="0"/>
              <a:t>level</a:t>
            </a:r>
            <a:r>
              <a:rPr lang="ko-KR" altLang="en-US" sz="2000" dirty="0"/>
              <a:t>에 있는 모든 노드들의 담당 영역을 합하면 </a:t>
            </a:r>
            <a:r>
              <a:rPr lang="en-US" altLang="ko-KR" sz="2000" i="1" dirty="0">
                <a:latin typeface="Times New Roman" panose="02020603050405020304" pitchFamily="18" charset="0"/>
              </a:rPr>
              <a:t>k</a:t>
            </a:r>
            <a:r>
              <a:rPr lang="ko-KR" altLang="en-US" sz="2000" dirty="0"/>
              <a:t>차원 공간 전체가 됨</a:t>
            </a:r>
          </a:p>
          <a:p>
            <a:r>
              <a:rPr lang="ko-KR" altLang="en-US" sz="2400" dirty="0"/>
              <a:t>리프 노드는 데이터 페이지 정보를 저장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914" name="Group 2"/>
          <p:cNvGrpSpPr>
            <a:grpSpLocks/>
          </p:cNvGrpSpPr>
          <p:nvPr/>
        </p:nvGrpSpPr>
        <p:grpSpPr bwMode="auto">
          <a:xfrm>
            <a:off x="3529013" y="1352550"/>
            <a:ext cx="1117600" cy="965200"/>
            <a:chOff x="2344" y="1112"/>
            <a:chExt cx="704" cy="608"/>
          </a:xfrm>
        </p:grpSpPr>
        <p:sp>
          <p:nvSpPr>
            <p:cNvPr id="678915" name="Rectangle 3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917" name="Line 5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8918" name="Freeform 6"/>
          <p:cNvSpPr>
            <a:spLocks/>
          </p:cNvSpPr>
          <p:nvPr/>
        </p:nvSpPr>
        <p:spPr bwMode="auto">
          <a:xfrm>
            <a:off x="1852613" y="1822450"/>
            <a:ext cx="1854200" cy="1130300"/>
          </a:xfrm>
          <a:custGeom>
            <a:avLst/>
            <a:gdLst>
              <a:gd name="T0" fmla="*/ 1168 w 1168"/>
              <a:gd name="T1" fmla="*/ 0 h 712"/>
              <a:gd name="T2" fmla="*/ 0 w 1168"/>
              <a:gd name="T3" fmla="*/ 0 h 712"/>
              <a:gd name="T4" fmla="*/ 0 w 1168"/>
              <a:gd name="T5" fmla="*/ 712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8" h="712">
                <a:moveTo>
                  <a:pt x="1168" y="0"/>
                </a:moveTo>
                <a:lnTo>
                  <a:pt x="0" y="0"/>
                </a:lnTo>
                <a:lnTo>
                  <a:pt x="0" y="7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19" name="Line 7"/>
          <p:cNvSpPr>
            <a:spLocks noChangeShapeType="1"/>
          </p:cNvSpPr>
          <p:nvPr/>
        </p:nvSpPr>
        <p:spPr bwMode="auto">
          <a:xfrm>
            <a:off x="4265613" y="2114550"/>
            <a:ext cx="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20" name="Freeform 8"/>
          <p:cNvSpPr>
            <a:spLocks/>
          </p:cNvSpPr>
          <p:nvPr/>
        </p:nvSpPr>
        <p:spPr bwMode="auto">
          <a:xfrm>
            <a:off x="4252913" y="1657350"/>
            <a:ext cx="2603500" cy="1295400"/>
          </a:xfrm>
          <a:custGeom>
            <a:avLst/>
            <a:gdLst>
              <a:gd name="T0" fmla="*/ 0 w 1640"/>
              <a:gd name="T1" fmla="*/ 0 h 816"/>
              <a:gd name="T2" fmla="*/ 1640 w 1640"/>
              <a:gd name="T3" fmla="*/ 0 h 816"/>
              <a:gd name="T4" fmla="*/ 1640 w 1640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0" h="816">
                <a:moveTo>
                  <a:pt x="0" y="0"/>
                </a:moveTo>
                <a:lnTo>
                  <a:pt x="1640" y="0"/>
                </a:lnTo>
                <a:lnTo>
                  <a:pt x="1640" y="8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8921" name="Group 9"/>
          <p:cNvGrpSpPr>
            <a:grpSpLocks/>
          </p:cNvGrpSpPr>
          <p:nvPr/>
        </p:nvGrpSpPr>
        <p:grpSpPr bwMode="auto">
          <a:xfrm>
            <a:off x="3694113" y="2952750"/>
            <a:ext cx="1117600" cy="965200"/>
            <a:chOff x="2344" y="1112"/>
            <a:chExt cx="704" cy="608"/>
          </a:xfrm>
        </p:grpSpPr>
        <p:sp>
          <p:nvSpPr>
            <p:cNvPr id="678922" name="Rectangle 10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924" name="Line 12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78925" name="Group 13"/>
          <p:cNvGrpSpPr>
            <a:grpSpLocks/>
          </p:cNvGrpSpPr>
          <p:nvPr/>
        </p:nvGrpSpPr>
        <p:grpSpPr bwMode="auto">
          <a:xfrm>
            <a:off x="6272213" y="2965450"/>
            <a:ext cx="1117600" cy="965200"/>
            <a:chOff x="2344" y="1112"/>
            <a:chExt cx="704" cy="608"/>
          </a:xfrm>
        </p:grpSpPr>
        <p:sp>
          <p:nvSpPr>
            <p:cNvPr id="678926" name="Rectangle 14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8927" name="Line 15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928" name="Line 16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8929" name="Freeform 17"/>
          <p:cNvSpPr>
            <a:spLocks/>
          </p:cNvSpPr>
          <p:nvPr/>
        </p:nvSpPr>
        <p:spPr bwMode="auto">
          <a:xfrm>
            <a:off x="3694113" y="2965450"/>
            <a:ext cx="1117600" cy="939800"/>
          </a:xfrm>
          <a:custGeom>
            <a:avLst/>
            <a:gdLst>
              <a:gd name="T0" fmla="*/ 0 w 704"/>
              <a:gd name="T1" fmla="*/ 0 h 592"/>
              <a:gd name="T2" fmla="*/ 0 w 704"/>
              <a:gd name="T3" fmla="*/ 592 h 592"/>
              <a:gd name="T4" fmla="*/ 240 w 704"/>
              <a:gd name="T5" fmla="*/ 592 h 592"/>
              <a:gd name="T6" fmla="*/ 240 w 704"/>
              <a:gd name="T7" fmla="*/ 352 h 592"/>
              <a:gd name="T8" fmla="*/ 696 w 704"/>
              <a:gd name="T9" fmla="*/ 352 h 592"/>
              <a:gd name="T10" fmla="*/ 704 w 704"/>
              <a:gd name="T11" fmla="*/ 0 h 592"/>
              <a:gd name="T12" fmla="*/ 0 w 704"/>
              <a:gd name="T13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592">
                <a:moveTo>
                  <a:pt x="0" y="0"/>
                </a:moveTo>
                <a:lnTo>
                  <a:pt x="0" y="592"/>
                </a:lnTo>
                <a:lnTo>
                  <a:pt x="240" y="592"/>
                </a:lnTo>
                <a:lnTo>
                  <a:pt x="240" y="352"/>
                </a:lnTo>
                <a:lnTo>
                  <a:pt x="696" y="352"/>
                </a:lnTo>
                <a:lnTo>
                  <a:pt x="70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9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30" name="Freeform 18"/>
          <p:cNvSpPr>
            <a:spLocks/>
          </p:cNvSpPr>
          <p:nvPr/>
        </p:nvSpPr>
        <p:spPr bwMode="auto">
          <a:xfrm>
            <a:off x="6259513" y="2965450"/>
            <a:ext cx="1130300" cy="965200"/>
          </a:xfrm>
          <a:custGeom>
            <a:avLst/>
            <a:gdLst>
              <a:gd name="T0" fmla="*/ 8 w 712"/>
              <a:gd name="T1" fmla="*/ 0 h 608"/>
              <a:gd name="T2" fmla="*/ 0 w 712"/>
              <a:gd name="T3" fmla="*/ 608 h 608"/>
              <a:gd name="T4" fmla="*/ 712 w 712"/>
              <a:gd name="T5" fmla="*/ 608 h 608"/>
              <a:gd name="T6" fmla="*/ 712 w 712"/>
              <a:gd name="T7" fmla="*/ 360 h 608"/>
              <a:gd name="T8" fmla="*/ 248 w 712"/>
              <a:gd name="T9" fmla="*/ 360 h 608"/>
              <a:gd name="T10" fmla="*/ 248 w 712"/>
              <a:gd name="T11" fmla="*/ 0 h 608"/>
              <a:gd name="T12" fmla="*/ 8 w 712"/>
              <a:gd name="T13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608">
                <a:moveTo>
                  <a:pt x="8" y="0"/>
                </a:moveTo>
                <a:lnTo>
                  <a:pt x="0" y="608"/>
                </a:lnTo>
                <a:lnTo>
                  <a:pt x="712" y="608"/>
                </a:lnTo>
                <a:lnTo>
                  <a:pt x="712" y="360"/>
                </a:lnTo>
                <a:lnTo>
                  <a:pt x="248" y="360"/>
                </a:lnTo>
                <a:lnTo>
                  <a:pt x="248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1">
              <a:alpha val="89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8931" name="Group 19"/>
          <p:cNvGrpSpPr>
            <a:grpSpLocks/>
          </p:cNvGrpSpPr>
          <p:nvPr/>
        </p:nvGrpSpPr>
        <p:grpSpPr bwMode="auto">
          <a:xfrm>
            <a:off x="1319213" y="2952750"/>
            <a:ext cx="1117600" cy="965200"/>
            <a:chOff x="2344" y="1112"/>
            <a:chExt cx="704" cy="608"/>
          </a:xfrm>
        </p:grpSpPr>
        <p:sp>
          <p:nvSpPr>
            <p:cNvPr id="678932" name="Rectangle 20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8933" name="Line 21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934" name="Line 22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8935" name="Rectangle 23"/>
          <p:cNvSpPr>
            <a:spLocks noChangeArrowheads="1"/>
          </p:cNvSpPr>
          <p:nvPr/>
        </p:nvSpPr>
        <p:spPr bwMode="auto">
          <a:xfrm>
            <a:off x="1700213" y="2965450"/>
            <a:ext cx="723900" cy="939800"/>
          </a:xfrm>
          <a:prstGeom prst="rect">
            <a:avLst/>
          </a:prstGeom>
          <a:solidFill>
            <a:schemeClr val="tx1">
              <a:alpha val="8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36" name="Line 24"/>
          <p:cNvSpPr>
            <a:spLocks noChangeShapeType="1"/>
          </p:cNvSpPr>
          <p:nvPr/>
        </p:nvSpPr>
        <p:spPr bwMode="auto">
          <a:xfrm>
            <a:off x="1319213" y="36004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37" name="Line 25"/>
          <p:cNvSpPr>
            <a:spLocks noChangeShapeType="1"/>
          </p:cNvSpPr>
          <p:nvPr/>
        </p:nvSpPr>
        <p:spPr bwMode="auto">
          <a:xfrm>
            <a:off x="1471613" y="2965450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38" name="Line 26"/>
          <p:cNvSpPr>
            <a:spLocks noChangeShapeType="1"/>
          </p:cNvSpPr>
          <p:nvPr/>
        </p:nvSpPr>
        <p:spPr bwMode="auto">
          <a:xfrm>
            <a:off x="1535113" y="36004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39" name="Line 27"/>
          <p:cNvSpPr>
            <a:spLocks noChangeShapeType="1"/>
          </p:cNvSpPr>
          <p:nvPr/>
        </p:nvSpPr>
        <p:spPr bwMode="auto">
          <a:xfrm>
            <a:off x="4430713" y="35369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40" name="Line 28"/>
          <p:cNvSpPr>
            <a:spLocks noChangeShapeType="1"/>
          </p:cNvSpPr>
          <p:nvPr/>
        </p:nvSpPr>
        <p:spPr bwMode="auto">
          <a:xfrm>
            <a:off x="4430713" y="37020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41" name="Line 29"/>
          <p:cNvSpPr>
            <a:spLocks noChangeShapeType="1"/>
          </p:cNvSpPr>
          <p:nvPr/>
        </p:nvSpPr>
        <p:spPr bwMode="auto">
          <a:xfrm>
            <a:off x="7034213" y="299085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42" name="Line 30"/>
          <p:cNvSpPr>
            <a:spLocks noChangeShapeType="1"/>
          </p:cNvSpPr>
          <p:nvPr/>
        </p:nvSpPr>
        <p:spPr bwMode="auto">
          <a:xfrm>
            <a:off x="6653213" y="31686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43" name="Line 31"/>
          <p:cNvSpPr>
            <a:spLocks noChangeShapeType="1"/>
          </p:cNvSpPr>
          <p:nvPr/>
        </p:nvSpPr>
        <p:spPr bwMode="auto">
          <a:xfrm flipV="1">
            <a:off x="7034213" y="334645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44" name="Line 32"/>
          <p:cNvSpPr>
            <a:spLocks noChangeShapeType="1"/>
          </p:cNvSpPr>
          <p:nvPr/>
        </p:nvSpPr>
        <p:spPr bwMode="auto">
          <a:xfrm>
            <a:off x="4278313" y="371475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45" name="Freeform 33"/>
          <p:cNvSpPr>
            <a:spLocks/>
          </p:cNvSpPr>
          <p:nvPr/>
        </p:nvSpPr>
        <p:spPr bwMode="auto">
          <a:xfrm>
            <a:off x="4595813" y="3625850"/>
            <a:ext cx="558800" cy="533400"/>
          </a:xfrm>
          <a:custGeom>
            <a:avLst/>
            <a:gdLst>
              <a:gd name="T0" fmla="*/ 0 w 352"/>
              <a:gd name="T1" fmla="*/ 0 h 336"/>
              <a:gd name="T2" fmla="*/ 352 w 352"/>
              <a:gd name="T3" fmla="*/ 0 h 336"/>
              <a:gd name="T4" fmla="*/ 352 w 352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2" h="336">
                <a:moveTo>
                  <a:pt x="0" y="0"/>
                </a:moveTo>
                <a:lnTo>
                  <a:pt x="352" y="0"/>
                </a:lnTo>
                <a:lnTo>
                  <a:pt x="352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46" name="Line 34"/>
          <p:cNvSpPr>
            <a:spLocks noChangeShapeType="1"/>
          </p:cNvSpPr>
          <p:nvPr/>
        </p:nvSpPr>
        <p:spPr bwMode="auto">
          <a:xfrm>
            <a:off x="4621213" y="3790950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8947" name="Group 35"/>
          <p:cNvGrpSpPr>
            <a:grpSpLocks/>
          </p:cNvGrpSpPr>
          <p:nvPr/>
        </p:nvGrpSpPr>
        <p:grpSpPr bwMode="auto">
          <a:xfrm>
            <a:off x="227013" y="5022850"/>
            <a:ext cx="1117600" cy="965200"/>
            <a:chOff x="2344" y="1112"/>
            <a:chExt cx="704" cy="608"/>
          </a:xfrm>
        </p:grpSpPr>
        <p:sp>
          <p:nvSpPr>
            <p:cNvPr id="678948" name="Rectangle 36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8949" name="Line 37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950" name="Line 38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8951" name="Rectangle 39"/>
          <p:cNvSpPr>
            <a:spLocks noChangeArrowheads="1"/>
          </p:cNvSpPr>
          <p:nvPr/>
        </p:nvSpPr>
        <p:spPr bwMode="auto">
          <a:xfrm>
            <a:off x="608013" y="5035550"/>
            <a:ext cx="723900" cy="939800"/>
          </a:xfrm>
          <a:prstGeom prst="rect">
            <a:avLst/>
          </a:prstGeom>
          <a:solidFill>
            <a:schemeClr val="tx1">
              <a:alpha val="8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52" name="Line 40"/>
          <p:cNvSpPr>
            <a:spLocks noChangeShapeType="1"/>
          </p:cNvSpPr>
          <p:nvPr/>
        </p:nvSpPr>
        <p:spPr bwMode="auto">
          <a:xfrm>
            <a:off x="227013" y="56705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53" name="Line 41"/>
          <p:cNvSpPr>
            <a:spLocks noChangeShapeType="1"/>
          </p:cNvSpPr>
          <p:nvPr/>
        </p:nvSpPr>
        <p:spPr bwMode="auto">
          <a:xfrm>
            <a:off x="379413" y="5035550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54" name="Line 42"/>
          <p:cNvSpPr>
            <a:spLocks noChangeShapeType="1"/>
          </p:cNvSpPr>
          <p:nvPr/>
        </p:nvSpPr>
        <p:spPr bwMode="auto">
          <a:xfrm>
            <a:off x="442913" y="5670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8955" name="Group 43"/>
          <p:cNvGrpSpPr>
            <a:grpSpLocks/>
          </p:cNvGrpSpPr>
          <p:nvPr/>
        </p:nvGrpSpPr>
        <p:grpSpPr bwMode="auto">
          <a:xfrm>
            <a:off x="1687513" y="5035550"/>
            <a:ext cx="1117600" cy="965200"/>
            <a:chOff x="2344" y="1112"/>
            <a:chExt cx="704" cy="608"/>
          </a:xfrm>
        </p:grpSpPr>
        <p:sp>
          <p:nvSpPr>
            <p:cNvPr id="678956" name="Rectangle 44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8957" name="Line 45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958" name="Line 46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8959" name="Rectangle 47"/>
          <p:cNvSpPr>
            <a:spLocks noChangeArrowheads="1"/>
          </p:cNvSpPr>
          <p:nvPr/>
        </p:nvSpPr>
        <p:spPr bwMode="auto">
          <a:xfrm>
            <a:off x="2068513" y="5048250"/>
            <a:ext cx="723900" cy="939800"/>
          </a:xfrm>
          <a:prstGeom prst="rect">
            <a:avLst/>
          </a:prstGeom>
          <a:solidFill>
            <a:schemeClr val="tx1">
              <a:alpha val="8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60" name="Line 48"/>
          <p:cNvSpPr>
            <a:spLocks noChangeShapeType="1"/>
          </p:cNvSpPr>
          <p:nvPr/>
        </p:nvSpPr>
        <p:spPr bwMode="auto">
          <a:xfrm>
            <a:off x="1687513" y="56832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61" name="Line 49"/>
          <p:cNvSpPr>
            <a:spLocks noChangeShapeType="1"/>
          </p:cNvSpPr>
          <p:nvPr/>
        </p:nvSpPr>
        <p:spPr bwMode="auto">
          <a:xfrm>
            <a:off x="1839913" y="5048250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62" name="Line 50"/>
          <p:cNvSpPr>
            <a:spLocks noChangeShapeType="1"/>
          </p:cNvSpPr>
          <p:nvPr/>
        </p:nvSpPr>
        <p:spPr bwMode="auto">
          <a:xfrm>
            <a:off x="1903413" y="5683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8963" name="Group 51"/>
          <p:cNvGrpSpPr>
            <a:grpSpLocks/>
          </p:cNvGrpSpPr>
          <p:nvPr/>
        </p:nvGrpSpPr>
        <p:grpSpPr bwMode="auto">
          <a:xfrm>
            <a:off x="3109913" y="5035550"/>
            <a:ext cx="1117600" cy="965200"/>
            <a:chOff x="2344" y="1112"/>
            <a:chExt cx="704" cy="608"/>
          </a:xfrm>
        </p:grpSpPr>
        <p:sp>
          <p:nvSpPr>
            <p:cNvPr id="678964" name="Rectangle 52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8965" name="Line 53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966" name="Line 54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8967" name="Rectangle 55"/>
          <p:cNvSpPr>
            <a:spLocks noChangeArrowheads="1"/>
          </p:cNvSpPr>
          <p:nvPr/>
        </p:nvSpPr>
        <p:spPr bwMode="auto">
          <a:xfrm>
            <a:off x="3490913" y="5048250"/>
            <a:ext cx="723900" cy="939800"/>
          </a:xfrm>
          <a:prstGeom prst="rect">
            <a:avLst/>
          </a:prstGeom>
          <a:solidFill>
            <a:schemeClr val="tx1">
              <a:alpha val="8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68" name="Line 56"/>
          <p:cNvSpPr>
            <a:spLocks noChangeShapeType="1"/>
          </p:cNvSpPr>
          <p:nvPr/>
        </p:nvSpPr>
        <p:spPr bwMode="auto">
          <a:xfrm>
            <a:off x="3109913" y="56832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69" name="Line 57"/>
          <p:cNvSpPr>
            <a:spLocks noChangeShapeType="1"/>
          </p:cNvSpPr>
          <p:nvPr/>
        </p:nvSpPr>
        <p:spPr bwMode="auto">
          <a:xfrm>
            <a:off x="3262313" y="5048250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70" name="Line 58"/>
          <p:cNvSpPr>
            <a:spLocks noChangeShapeType="1"/>
          </p:cNvSpPr>
          <p:nvPr/>
        </p:nvSpPr>
        <p:spPr bwMode="auto">
          <a:xfrm>
            <a:off x="3325813" y="5683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78971" name="Group 59"/>
          <p:cNvGrpSpPr>
            <a:grpSpLocks/>
          </p:cNvGrpSpPr>
          <p:nvPr/>
        </p:nvGrpSpPr>
        <p:grpSpPr bwMode="auto">
          <a:xfrm>
            <a:off x="4557713" y="5022850"/>
            <a:ext cx="1117600" cy="965200"/>
            <a:chOff x="2344" y="1112"/>
            <a:chExt cx="704" cy="608"/>
          </a:xfrm>
        </p:grpSpPr>
        <p:sp>
          <p:nvSpPr>
            <p:cNvPr id="678972" name="Rectangle 60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8973" name="Line 61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8974" name="Line 62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8975" name="Rectangle 63"/>
          <p:cNvSpPr>
            <a:spLocks noChangeArrowheads="1"/>
          </p:cNvSpPr>
          <p:nvPr/>
        </p:nvSpPr>
        <p:spPr bwMode="auto">
          <a:xfrm>
            <a:off x="4938713" y="5035550"/>
            <a:ext cx="723900" cy="939800"/>
          </a:xfrm>
          <a:prstGeom prst="rect">
            <a:avLst/>
          </a:prstGeom>
          <a:solidFill>
            <a:schemeClr val="tx1">
              <a:alpha val="8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76" name="Line 64"/>
          <p:cNvSpPr>
            <a:spLocks noChangeShapeType="1"/>
          </p:cNvSpPr>
          <p:nvPr/>
        </p:nvSpPr>
        <p:spPr bwMode="auto">
          <a:xfrm>
            <a:off x="4557713" y="56705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77" name="Line 65"/>
          <p:cNvSpPr>
            <a:spLocks noChangeShapeType="1"/>
          </p:cNvSpPr>
          <p:nvPr/>
        </p:nvSpPr>
        <p:spPr bwMode="auto">
          <a:xfrm>
            <a:off x="4710113" y="5035550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78" name="Line 66"/>
          <p:cNvSpPr>
            <a:spLocks noChangeShapeType="1"/>
          </p:cNvSpPr>
          <p:nvPr/>
        </p:nvSpPr>
        <p:spPr bwMode="auto">
          <a:xfrm>
            <a:off x="4773613" y="5670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79" name="Freeform 67"/>
          <p:cNvSpPr>
            <a:spLocks/>
          </p:cNvSpPr>
          <p:nvPr/>
        </p:nvSpPr>
        <p:spPr bwMode="auto">
          <a:xfrm>
            <a:off x="671513" y="3206750"/>
            <a:ext cx="914400" cy="1790700"/>
          </a:xfrm>
          <a:custGeom>
            <a:avLst/>
            <a:gdLst>
              <a:gd name="T0" fmla="*/ 576 w 576"/>
              <a:gd name="T1" fmla="*/ 0 h 1128"/>
              <a:gd name="T2" fmla="*/ 0 w 576"/>
              <a:gd name="T3" fmla="*/ 0 h 1128"/>
              <a:gd name="T4" fmla="*/ 0 w 576"/>
              <a:gd name="T5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128">
                <a:moveTo>
                  <a:pt x="576" y="0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80" name="Freeform 68"/>
          <p:cNvSpPr>
            <a:spLocks/>
          </p:cNvSpPr>
          <p:nvPr/>
        </p:nvSpPr>
        <p:spPr bwMode="auto">
          <a:xfrm>
            <a:off x="1001713" y="3397250"/>
            <a:ext cx="1244600" cy="1612900"/>
          </a:xfrm>
          <a:custGeom>
            <a:avLst/>
            <a:gdLst>
              <a:gd name="T0" fmla="*/ 248 w 784"/>
              <a:gd name="T1" fmla="*/ 0 h 1016"/>
              <a:gd name="T2" fmla="*/ 0 w 784"/>
              <a:gd name="T3" fmla="*/ 0 h 1016"/>
              <a:gd name="T4" fmla="*/ 0 w 784"/>
              <a:gd name="T5" fmla="*/ 808 h 1016"/>
              <a:gd name="T6" fmla="*/ 784 w 784"/>
              <a:gd name="T7" fmla="*/ 808 h 1016"/>
              <a:gd name="T8" fmla="*/ 784 w 784"/>
              <a:gd name="T9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4" h="1016">
                <a:moveTo>
                  <a:pt x="248" y="0"/>
                </a:moveTo>
                <a:lnTo>
                  <a:pt x="0" y="0"/>
                </a:lnTo>
                <a:lnTo>
                  <a:pt x="0" y="808"/>
                </a:lnTo>
                <a:lnTo>
                  <a:pt x="784" y="808"/>
                </a:lnTo>
                <a:lnTo>
                  <a:pt x="784" y="10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81" name="Freeform 69"/>
          <p:cNvSpPr>
            <a:spLocks/>
          </p:cNvSpPr>
          <p:nvPr/>
        </p:nvSpPr>
        <p:spPr bwMode="auto">
          <a:xfrm>
            <a:off x="1611313" y="3752850"/>
            <a:ext cx="3454400" cy="1270000"/>
          </a:xfrm>
          <a:custGeom>
            <a:avLst/>
            <a:gdLst>
              <a:gd name="T0" fmla="*/ 0 w 2176"/>
              <a:gd name="T1" fmla="*/ 0 h 728"/>
              <a:gd name="T2" fmla="*/ 0 w 2176"/>
              <a:gd name="T3" fmla="*/ 328 h 728"/>
              <a:gd name="T4" fmla="*/ 2176 w 2176"/>
              <a:gd name="T5" fmla="*/ 328 h 728"/>
              <a:gd name="T6" fmla="*/ 2176 w 2176"/>
              <a:gd name="T7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6" h="728">
                <a:moveTo>
                  <a:pt x="0" y="0"/>
                </a:moveTo>
                <a:lnTo>
                  <a:pt x="0" y="328"/>
                </a:lnTo>
                <a:lnTo>
                  <a:pt x="2176" y="328"/>
                </a:lnTo>
                <a:lnTo>
                  <a:pt x="2176" y="7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82" name="Freeform 70"/>
          <p:cNvSpPr>
            <a:spLocks/>
          </p:cNvSpPr>
          <p:nvPr/>
        </p:nvSpPr>
        <p:spPr bwMode="auto">
          <a:xfrm>
            <a:off x="1420813" y="3765550"/>
            <a:ext cx="2260600" cy="1257300"/>
          </a:xfrm>
          <a:custGeom>
            <a:avLst/>
            <a:gdLst>
              <a:gd name="T0" fmla="*/ 0 w 1424"/>
              <a:gd name="T1" fmla="*/ 0 h 792"/>
              <a:gd name="T2" fmla="*/ 0 w 1424"/>
              <a:gd name="T3" fmla="*/ 472 h 792"/>
              <a:gd name="T4" fmla="*/ 1424 w 1424"/>
              <a:gd name="T5" fmla="*/ 472 h 792"/>
              <a:gd name="T6" fmla="*/ 1424 w 1424"/>
              <a:gd name="T7" fmla="*/ 792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4" h="792">
                <a:moveTo>
                  <a:pt x="0" y="0"/>
                </a:moveTo>
                <a:lnTo>
                  <a:pt x="0" y="472"/>
                </a:lnTo>
                <a:lnTo>
                  <a:pt x="1424" y="472"/>
                </a:lnTo>
                <a:lnTo>
                  <a:pt x="1424" y="7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83" name="Line 71"/>
          <p:cNvSpPr>
            <a:spLocks noChangeShapeType="1"/>
          </p:cNvSpPr>
          <p:nvPr/>
        </p:nvSpPr>
        <p:spPr bwMode="auto">
          <a:xfrm>
            <a:off x="6843713" y="335915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84" name="Freeform 72"/>
          <p:cNvSpPr>
            <a:spLocks/>
          </p:cNvSpPr>
          <p:nvPr/>
        </p:nvSpPr>
        <p:spPr bwMode="auto">
          <a:xfrm>
            <a:off x="220663" y="5035550"/>
            <a:ext cx="387350" cy="946150"/>
          </a:xfrm>
          <a:custGeom>
            <a:avLst/>
            <a:gdLst>
              <a:gd name="T0" fmla="*/ 0 w 244"/>
              <a:gd name="T1" fmla="*/ 0 h 596"/>
              <a:gd name="T2" fmla="*/ 0 w 244"/>
              <a:gd name="T3" fmla="*/ 596 h 596"/>
              <a:gd name="T4" fmla="*/ 244 w 244"/>
              <a:gd name="T5" fmla="*/ 596 h 596"/>
              <a:gd name="T6" fmla="*/ 244 w 244"/>
              <a:gd name="T7" fmla="*/ 400 h 596"/>
              <a:gd name="T8" fmla="*/ 100 w 244"/>
              <a:gd name="T9" fmla="*/ 400 h 596"/>
              <a:gd name="T10" fmla="*/ 100 w 244"/>
              <a:gd name="T11" fmla="*/ 0 h 596"/>
              <a:gd name="T12" fmla="*/ 0 w 244"/>
              <a:gd name="T13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4" h="596">
                <a:moveTo>
                  <a:pt x="0" y="0"/>
                </a:moveTo>
                <a:lnTo>
                  <a:pt x="0" y="596"/>
                </a:lnTo>
                <a:lnTo>
                  <a:pt x="244" y="596"/>
                </a:lnTo>
                <a:lnTo>
                  <a:pt x="244" y="400"/>
                </a:lnTo>
                <a:lnTo>
                  <a:pt x="100" y="400"/>
                </a:lnTo>
                <a:lnTo>
                  <a:pt x="1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9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85" name="Freeform 73"/>
          <p:cNvSpPr>
            <a:spLocks/>
          </p:cNvSpPr>
          <p:nvPr/>
        </p:nvSpPr>
        <p:spPr bwMode="auto">
          <a:xfrm>
            <a:off x="1693863" y="5041900"/>
            <a:ext cx="374650" cy="958850"/>
          </a:xfrm>
          <a:custGeom>
            <a:avLst/>
            <a:gdLst>
              <a:gd name="T0" fmla="*/ 92 w 236"/>
              <a:gd name="T1" fmla="*/ 0 h 604"/>
              <a:gd name="T2" fmla="*/ 92 w 236"/>
              <a:gd name="T3" fmla="*/ 404 h 604"/>
              <a:gd name="T4" fmla="*/ 0 w 236"/>
              <a:gd name="T5" fmla="*/ 404 h 604"/>
              <a:gd name="T6" fmla="*/ 0 w 236"/>
              <a:gd name="T7" fmla="*/ 604 h 604"/>
              <a:gd name="T8" fmla="*/ 236 w 236"/>
              <a:gd name="T9" fmla="*/ 604 h 604"/>
              <a:gd name="T10" fmla="*/ 236 w 236"/>
              <a:gd name="T11" fmla="*/ 4 h 604"/>
              <a:gd name="T12" fmla="*/ 92 w 236"/>
              <a:gd name="T1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604">
                <a:moveTo>
                  <a:pt x="92" y="0"/>
                </a:moveTo>
                <a:lnTo>
                  <a:pt x="92" y="404"/>
                </a:lnTo>
                <a:lnTo>
                  <a:pt x="0" y="404"/>
                </a:lnTo>
                <a:lnTo>
                  <a:pt x="0" y="604"/>
                </a:lnTo>
                <a:lnTo>
                  <a:pt x="236" y="604"/>
                </a:lnTo>
                <a:lnTo>
                  <a:pt x="236" y="4"/>
                </a:lnTo>
                <a:lnTo>
                  <a:pt x="92" y="0"/>
                </a:lnTo>
                <a:close/>
              </a:path>
            </a:pathLst>
          </a:custGeom>
          <a:solidFill>
            <a:schemeClr val="tx1">
              <a:alpha val="89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86" name="Freeform 74"/>
          <p:cNvSpPr>
            <a:spLocks/>
          </p:cNvSpPr>
          <p:nvPr/>
        </p:nvSpPr>
        <p:spPr bwMode="auto">
          <a:xfrm>
            <a:off x="3109913" y="5041900"/>
            <a:ext cx="381000" cy="952500"/>
          </a:xfrm>
          <a:custGeom>
            <a:avLst/>
            <a:gdLst>
              <a:gd name="T0" fmla="*/ 0 w 240"/>
              <a:gd name="T1" fmla="*/ 4 h 600"/>
              <a:gd name="T2" fmla="*/ 0 w 240"/>
              <a:gd name="T3" fmla="*/ 408 h 600"/>
              <a:gd name="T4" fmla="*/ 136 w 240"/>
              <a:gd name="T5" fmla="*/ 408 h 600"/>
              <a:gd name="T6" fmla="*/ 136 w 240"/>
              <a:gd name="T7" fmla="*/ 600 h 600"/>
              <a:gd name="T8" fmla="*/ 240 w 240"/>
              <a:gd name="T9" fmla="*/ 600 h 600"/>
              <a:gd name="T10" fmla="*/ 240 w 240"/>
              <a:gd name="T11" fmla="*/ 0 h 600"/>
              <a:gd name="T12" fmla="*/ 0 w 240"/>
              <a:gd name="T13" fmla="*/ 4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600">
                <a:moveTo>
                  <a:pt x="0" y="4"/>
                </a:moveTo>
                <a:lnTo>
                  <a:pt x="0" y="408"/>
                </a:lnTo>
                <a:lnTo>
                  <a:pt x="136" y="408"/>
                </a:lnTo>
                <a:lnTo>
                  <a:pt x="136" y="600"/>
                </a:lnTo>
                <a:lnTo>
                  <a:pt x="240" y="600"/>
                </a:lnTo>
                <a:lnTo>
                  <a:pt x="24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>
              <a:alpha val="89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87" name="Freeform 75"/>
          <p:cNvSpPr>
            <a:spLocks/>
          </p:cNvSpPr>
          <p:nvPr/>
        </p:nvSpPr>
        <p:spPr bwMode="auto">
          <a:xfrm>
            <a:off x="4564063" y="5035550"/>
            <a:ext cx="374650" cy="952500"/>
          </a:xfrm>
          <a:custGeom>
            <a:avLst/>
            <a:gdLst>
              <a:gd name="T0" fmla="*/ 0 w 236"/>
              <a:gd name="T1" fmla="*/ 4 h 600"/>
              <a:gd name="T2" fmla="*/ 0 w 236"/>
              <a:gd name="T3" fmla="*/ 600 h 600"/>
              <a:gd name="T4" fmla="*/ 132 w 236"/>
              <a:gd name="T5" fmla="*/ 600 h 600"/>
              <a:gd name="T6" fmla="*/ 132 w 236"/>
              <a:gd name="T7" fmla="*/ 400 h 600"/>
              <a:gd name="T8" fmla="*/ 236 w 236"/>
              <a:gd name="T9" fmla="*/ 400 h 600"/>
              <a:gd name="T10" fmla="*/ 236 w 236"/>
              <a:gd name="T11" fmla="*/ 0 h 600"/>
              <a:gd name="T12" fmla="*/ 0 w 236"/>
              <a:gd name="T13" fmla="*/ 4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600">
                <a:moveTo>
                  <a:pt x="0" y="4"/>
                </a:moveTo>
                <a:lnTo>
                  <a:pt x="0" y="600"/>
                </a:lnTo>
                <a:lnTo>
                  <a:pt x="132" y="600"/>
                </a:lnTo>
                <a:lnTo>
                  <a:pt x="132" y="400"/>
                </a:lnTo>
                <a:lnTo>
                  <a:pt x="236" y="400"/>
                </a:lnTo>
                <a:lnTo>
                  <a:pt x="236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>
              <a:alpha val="89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8988" name="Rectangle 76"/>
          <p:cNvSpPr>
            <a:spLocks noChangeArrowheads="1"/>
          </p:cNvSpPr>
          <p:nvPr/>
        </p:nvSpPr>
        <p:spPr bwMode="auto">
          <a:xfrm>
            <a:off x="423863" y="51466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89" name="Rectangle 77"/>
          <p:cNvSpPr>
            <a:spLocks noChangeArrowheads="1"/>
          </p:cNvSpPr>
          <p:nvPr/>
        </p:nvSpPr>
        <p:spPr bwMode="auto">
          <a:xfrm>
            <a:off x="465138" y="53117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42913" y="54419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91" name="Rectangle 79"/>
          <p:cNvSpPr>
            <a:spLocks noChangeArrowheads="1"/>
          </p:cNvSpPr>
          <p:nvPr/>
        </p:nvSpPr>
        <p:spPr bwMode="auto">
          <a:xfrm>
            <a:off x="1751013" y="55118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92" name="Rectangle 80"/>
          <p:cNvSpPr>
            <a:spLocks noChangeArrowheads="1"/>
          </p:cNvSpPr>
          <p:nvPr/>
        </p:nvSpPr>
        <p:spPr bwMode="auto">
          <a:xfrm>
            <a:off x="1738313" y="52800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93" name="Rectangle 81"/>
          <p:cNvSpPr>
            <a:spLocks noChangeArrowheads="1"/>
          </p:cNvSpPr>
          <p:nvPr/>
        </p:nvSpPr>
        <p:spPr bwMode="auto">
          <a:xfrm>
            <a:off x="1709738" y="54038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94" name="Rectangle 82"/>
          <p:cNvSpPr>
            <a:spLocks noChangeArrowheads="1"/>
          </p:cNvSpPr>
          <p:nvPr/>
        </p:nvSpPr>
        <p:spPr bwMode="auto">
          <a:xfrm>
            <a:off x="512763" y="55499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95" name="Rectangle 83"/>
          <p:cNvSpPr>
            <a:spLocks noChangeArrowheads="1"/>
          </p:cNvSpPr>
          <p:nvPr/>
        </p:nvSpPr>
        <p:spPr bwMode="auto">
          <a:xfrm>
            <a:off x="1700213" y="51466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96" name="Rectangle 84"/>
          <p:cNvSpPr>
            <a:spLocks noChangeArrowheads="1"/>
          </p:cNvSpPr>
          <p:nvPr/>
        </p:nvSpPr>
        <p:spPr bwMode="auto">
          <a:xfrm>
            <a:off x="512763" y="52260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97" name="Rectangle 85"/>
          <p:cNvSpPr>
            <a:spLocks noChangeArrowheads="1"/>
          </p:cNvSpPr>
          <p:nvPr/>
        </p:nvSpPr>
        <p:spPr bwMode="auto">
          <a:xfrm>
            <a:off x="3148013" y="57372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98" name="Rectangle 86"/>
          <p:cNvSpPr>
            <a:spLocks noChangeArrowheads="1"/>
          </p:cNvSpPr>
          <p:nvPr/>
        </p:nvSpPr>
        <p:spPr bwMode="auto">
          <a:xfrm>
            <a:off x="4846638" y="58547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8999" name="Rectangle 87"/>
          <p:cNvSpPr>
            <a:spLocks noChangeArrowheads="1"/>
          </p:cNvSpPr>
          <p:nvPr/>
        </p:nvSpPr>
        <p:spPr bwMode="auto">
          <a:xfrm>
            <a:off x="4814888" y="57086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9000" name="Rectangle 88"/>
          <p:cNvSpPr>
            <a:spLocks noChangeArrowheads="1"/>
          </p:cNvSpPr>
          <p:nvPr/>
        </p:nvSpPr>
        <p:spPr bwMode="auto">
          <a:xfrm>
            <a:off x="3236913" y="58451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9001" name="Rectangle 89"/>
          <p:cNvSpPr>
            <a:spLocks noChangeArrowheads="1"/>
          </p:cNvSpPr>
          <p:nvPr/>
        </p:nvSpPr>
        <p:spPr bwMode="auto">
          <a:xfrm>
            <a:off x="4808538" y="57785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9002" name="Rectangle 90"/>
          <p:cNvSpPr>
            <a:spLocks noChangeArrowheads="1"/>
          </p:cNvSpPr>
          <p:nvPr/>
        </p:nvSpPr>
        <p:spPr bwMode="auto">
          <a:xfrm>
            <a:off x="3236913" y="57308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9003" name="Rectangle 91"/>
          <p:cNvSpPr>
            <a:spLocks noChangeArrowheads="1"/>
          </p:cNvSpPr>
          <p:nvPr/>
        </p:nvSpPr>
        <p:spPr bwMode="auto">
          <a:xfrm>
            <a:off x="3176588" y="58991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9004" name="Rectangle 92"/>
          <p:cNvSpPr>
            <a:spLocks noChangeArrowheads="1"/>
          </p:cNvSpPr>
          <p:nvPr/>
        </p:nvSpPr>
        <p:spPr bwMode="auto">
          <a:xfrm>
            <a:off x="6173788" y="58388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9005" name="Freeform 93"/>
          <p:cNvSpPr>
            <a:spLocks/>
          </p:cNvSpPr>
          <p:nvPr/>
        </p:nvSpPr>
        <p:spPr bwMode="auto">
          <a:xfrm>
            <a:off x="6021388" y="5311775"/>
            <a:ext cx="327025" cy="301625"/>
          </a:xfrm>
          <a:custGeom>
            <a:avLst/>
            <a:gdLst>
              <a:gd name="T0" fmla="*/ 92 w 236"/>
              <a:gd name="T1" fmla="*/ 0 h 604"/>
              <a:gd name="T2" fmla="*/ 92 w 236"/>
              <a:gd name="T3" fmla="*/ 404 h 604"/>
              <a:gd name="T4" fmla="*/ 0 w 236"/>
              <a:gd name="T5" fmla="*/ 404 h 604"/>
              <a:gd name="T6" fmla="*/ 0 w 236"/>
              <a:gd name="T7" fmla="*/ 604 h 604"/>
              <a:gd name="T8" fmla="*/ 236 w 236"/>
              <a:gd name="T9" fmla="*/ 604 h 604"/>
              <a:gd name="T10" fmla="*/ 236 w 236"/>
              <a:gd name="T11" fmla="*/ 4 h 604"/>
              <a:gd name="T12" fmla="*/ 92 w 236"/>
              <a:gd name="T1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604">
                <a:moveTo>
                  <a:pt x="92" y="0"/>
                </a:moveTo>
                <a:lnTo>
                  <a:pt x="92" y="404"/>
                </a:lnTo>
                <a:lnTo>
                  <a:pt x="0" y="404"/>
                </a:lnTo>
                <a:lnTo>
                  <a:pt x="0" y="604"/>
                </a:lnTo>
                <a:lnTo>
                  <a:pt x="236" y="604"/>
                </a:lnTo>
                <a:lnTo>
                  <a:pt x="236" y="4"/>
                </a:lnTo>
                <a:lnTo>
                  <a:pt x="92" y="0"/>
                </a:lnTo>
                <a:close/>
              </a:path>
            </a:pathLst>
          </a:custGeom>
          <a:solidFill>
            <a:schemeClr val="tx1">
              <a:alpha val="89999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9006" name="Text Box 94"/>
          <p:cNvSpPr txBox="1">
            <a:spLocks noChangeArrowheads="1"/>
          </p:cNvSpPr>
          <p:nvPr/>
        </p:nvSpPr>
        <p:spPr bwMode="auto">
          <a:xfrm>
            <a:off x="6361113" y="52832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: </a:t>
            </a:r>
            <a:r>
              <a:rPr lang="ko-KR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제외된 영역</a:t>
            </a:r>
          </a:p>
        </p:txBody>
      </p:sp>
      <p:sp>
        <p:nvSpPr>
          <p:cNvPr id="679007" name="Text Box 95"/>
          <p:cNvSpPr txBox="1">
            <a:spLocks noChangeArrowheads="1"/>
          </p:cNvSpPr>
          <p:nvPr/>
        </p:nvSpPr>
        <p:spPr bwMode="auto">
          <a:xfrm>
            <a:off x="6357938" y="5670550"/>
            <a:ext cx="2638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: </a:t>
            </a:r>
            <a:r>
              <a:rPr lang="ko-KR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점 </a:t>
            </a: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</a:t>
            </a:r>
            <a:r>
              <a:rPr lang="ko-KR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하나의 레코드 포인터</a:t>
            </a: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679008" name="Freeform 96"/>
          <p:cNvSpPr>
            <a:spLocks/>
          </p:cNvSpPr>
          <p:nvPr/>
        </p:nvSpPr>
        <p:spPr bwMode="auto">
          <a:xfrm>
            <a:off x="7292975" y="3438525"/>
            <a:ext cx="431800" cy="865188"/>
          </a:xfrm>
          <a:custGeom>
            <a:avLst/>
            <a:gdLst>
              <a:gd name="T0" fmla="*/ 0 w 272"/>
              <a:gd name="T1" fmla="*/ 0 h 499"/>
              <a:gd name="T2" fmla="*/ 272 w 272"/>
              <a:gd name="T3" fmla="*/ 0 h 499"/>
              <a:gd name="T4" fmla="*/ 272 w 272"/>
              <a:gd name="T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" h="499">
                <a:moveTo>
                  <a:pt x="0" y="0"/>
                </a:moveTo>
                <a:lnTo>
                  <a:pt x="272" y="0"/>
                </a:lnTo>
                <a:lnTo>
                  <a:pt x="272" y="49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9009" name="Freeform 97"/>
          <p:cNvSpPr>
            <a:spLocks/>
          </p:cNvSpPr>
          <p:nvPr/>
        </p:nvSpPr>
        <p:spPr bwMode="auto">
          <a:xfrm>
            <a:off x="7221538" y="3151188"/>
            <a:ext cx="720725" cy="1152525"/>
          </a:xfrm>
          <a:custGeom>
            <a:avLst/>
            <a:gdLst>
              <a:gd name="T0" fmla="*/ 0 w 454"/>
              <a:gd name="T1" fmla="*/ 0 h 726"/>
              <a:gd name="T2" fmla="*/ 454 w 454"/>
              <a:gd name="T3" fmla="*/ 0 h 726"/>
              <a:gd name="T4" fmla="*/ 454 w 454"/>
              <a:gd name="T5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726">
                <a:moveTo>
                  <a:pt x="0" y="0"/>
                </a:moveTo>
                <a:lnTo>
                  <a:pt x="454" y="0"/>
                </a:lnTo>
                <a:lnTo>
                  <a:pt x="454" y="7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9010" name="Freeform 98"/>
          <p:cNvSpPr>
            <a:spLocks/>
          </p:cNvSpPr>
          <p:nvPr/>
        </p:nvSpPr>
        <p:spPr bwMode="auto">
          <a:xfrm>
            <a:off x="6861175" y="3078163"/>
            <a:ext cx="1368425" cy="1225550"/>
          </a:xfrm>
          <a:custGeom>
            <a:avLst/>
            <a:gdLst>
              <a:gd name="T0" fmla="*/ 0 w 862"/>
              <a:gd name="T1" fmla="*/ 0 h 772"/>
              <a:gd name="T2" fmla="*/ 862 w 862"/>
              <a:gd name="T3" fmla="*/ 0 h 772"/>
              <a:gd name="T4" fmla="*/ 862 w 862"/>
              <a:gd name="T5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2" h="772">
                <a:moveTo>
                  <a:pt x="0" y="0"/>
                </a:moveTo>
                <a:lnTo>
                  <a:pt x="862" y="0"/>
                </a:lnTo>
                <a:lnTo>
                  <a:pt x="862" y="7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ChangeArrowheads="1"/>
          </p:cNvSpPr>
          <p:nvPr/>
        </p:nvSpPr>
        <p:spPr bwMode="auto">
          <a:xfrm>
            <a:off x="5334000" y="4867275"/>
            <a:ext cx="142875" cy="3048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1987" name="Rectangle 3"/>
          <p:cNvSpPr>
            <a:spLocks noChangeArrowheads="1"/>
          </p:cNvSpPr>
          <p:nvPr/>
        </p:nvSpPr>
        <p:spPr bwMode="auto">
          <a:xfrm>
            <a:off x="3667125" y="4886325"/>
            <a:ext cx="200025" cy="295275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7200900" y="2171700"/>
            <a:ext cx="723900" cy="542925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4629150" y="2714625"/>
            <a:ext cx="733425" cy="390525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2238375" y="4248150"/>
            <a:ext cx="152400" cy="619125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942975" y="4229100"/>
            <a:ext cx="209550" cy="619125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885950" y="2181225"/>
            <a:ext cx="352425" cy="9525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1993" name="Freeform 9"/>
          <p:cNvSpPr>
            <a:spLocks/>
          </p:cNvSpPr>
          <p:nvPr/>
        </p:nvSpPr>
        <p:spPr bwMode="auto">
          <a:xfrm>
            <a:off x="2247900" y="4235450"/>
            <a:ext cx="374650" cy="958850"/>
          </a:xfrm>
          <a:custGeom>
            <a:avLst/>
            <a:gdLst>
              <a:gd name="T0" fmla="*/ 92 w 236"/>
              <a:gd name="T1" fmla="*/ 0 h 604"/>
              <a:gd name="T2" fmla="*/ 92 w 236"/>
              <a:gd name="T3" fmla="*/ 404 h 604"/>
              <a:gd name="T4" fmla="*/ 0 w 236"/>
              <a:gd name="T5" fmla="*/ 404 h 604"/>
              <a:gd name="T6" fmla="*/ 0 w 236"/>
              <a:gd name="T7" fmla="*/ 604 h 604"/>
              <a:gd name="T8" fmla="*/ 236 w 236"/>
              <a:gd name="T9" fmla="*/ 604 h 604"/>
              <a:gd name="T10" fmla="*/ 236 w 236"/>
              <a:gd name="T11" fmla="*/ 4 h 604"/>
              <a:gd name="T12" fmla="*/ 92 w 236"/>
              <a:gd name="T1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604">
                <a:moveTo>
                  <a:pt x="92" y="0"/>
                </a:moveTo>
                <a:lnTo>
                  <a:pt x="92" y="404"/>
                </a:lnTo>
                <a:lnTo>
                  <a:pt x="0" y="404"/>
                </a:lnTo>
                <a:lnTo>
                  <a:pt x="0" y="604"/>
                </a:lnTo>
                <a:lnTo>
                  <a:pt x="236" y="604"/>
                </a:lnTo>
                <a:lnTo>
                  <a:pt x="236" y="4"/>
                </a:lnTo>
                <a:lnTo>
                  <a:pt x="92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1994" name="Freeform 10"/>
          <p:cNvSpPr>
            <a:spLocks/>
          </p:cNvSpPr>
          <p:nvPr/>
        </p:nvSpPr>
        <p:spPr bwMode="auto">
          <a:xfrm>
            <a:off x="774700" y="4229100"/>
            <a:ext cx="387350" cy="946150"/>
          </a:xfrm>
          <a:custGeom>
            <a:avLst/>
            <a:gdLst>
              <a:gd name="T0" fmla="*/ 0 w 244"/>
              <a:gd name="T1" fmla="*/ 0 h 596"/>
              <a:gd name="T2" fmla="*/ 0 w 244"/>
              <a:gd name="T3" fmla="*/ 596 h 596"/>
              <a:gd name="T4" fmla="*/ 244 w 244"/>
              <a:gd name="T5" fmla="*/ 596 h 596"/>
              <a:gd name="T6" fmla="*/ 244 w 244"/>
              <a:gd name="T7" fmla="*/ 400 h 596"/>
              <a:gd name="T8" fmla="*/ 100 w 244"/>
              <a:gd name="T9" fmla="*/ 400 h 596"/>
              <a:gd name="T10" fmla="*/ 100 w 244"/>
              <a:gd name="T11" fmla="*/ 0 h 596"/>
              <a:gd name="T12" fmla="*/ 0 w 244"/>
              <a:gd name="T13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4" h="596">
                <a:moveTo>
                  <a:pt x="0" y="0"/>
                </a:moveTo>
                <a:lnTo>
                  <a:pt x="0" y="596"/>
                </a:lnTo>
                <a:lnTo>
                  <a:pt x="244" y="596"/>
                </a:lnTo>
                <a:lnTo>
                  <a:pt x="244" y="400"/>
                </a:lnTo>
                <a:lnTo>
                  <a:pt x="100" y="400"/>
                </a:lnTo>
                <a:lnTo>
                  <a:pt x="1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81995" name="Group 11"/>
          <p:cNvGrpSpPr>
            <a:grpSpLocks/>
          </p:cNvGrpSpPr>
          <p:nvPr/>
        </p:nvGrpSpPr>
        <p:grpSpPr bwMode="auto">
          <a:xfrm>
            <a:off x="4083050" y="546100"/>
            <a:ext cx="1117600" cy="965200"/>
            <a:chOff x="2344" y="1112"/>
            <a:chExt cx="704" cy="608"/>
          </a:xfrm>
        </p:grpSpPr>
        <p:sp>
          <p:nvSpPr>
            <p:cNvPr id="681996" name="Rectangle 12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solidFill>
              <a:srgbClr val="33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1997" name="Line 13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1998" name="Line 14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81999" name="Freeform 15"/>
          <p:cNvSpPr>
            <a:spLocks/>
          </p:cNvSpPr>
          <p:nvPr/>
        </p:nvSpPr>
        <p:spPr bwMode="auto">
          <a:xfrm>
            <a:off x="2406650" y="1016000"/>
            <a:ext cx="1854200" cy="1130300"/>
          </a:xfrm>
          <a:custGeom>
            <a:avLst/>
            <a:gdLst>
              <a:gd name="T0" fmla="*/ 1168 w 1168"/>
              <a:gd name="T1" fmla="*/ 0 h 712"/>
              <a:gd name="T2" fmla="*/ 0 w 1168"/>
              <a:gd name="T3" fmla="*/ 0 h 712"/>
              <a:gd name="T4" fmla="*/ 0 w 1168"/>
              <a:gd name="T5" fmla="*/ 712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8" h="712">
                <a:moveTo>
                  <a:pt x="1168" y="0"/>
                </a:moveTo>
                <a:lnTo>
                  <a:pt x="0" y="0"/>
                </a:lnTo>
                <a:lnTo>
                  <a:pt x="0" y="7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4819650" y="1308100"/>
            <a:ext cx="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01" name="Freeform 17"/>
          <p:cNvSpPr>
            <a:spLocks/>
          </p:cNvSpPr>
          <p:nvPr/>
        </p:nvSpPr>
        <p:spPr bwMode="auto">
          <a:xfrm>
            <a:off x="4806950" y="850900"/>
            <a:ext cx="2603500" cy="1295400"/>
          </a:xfrm>
          <a:custGeom>
            <a:avLst/>
            <a:gdLst>
              <a:gd name="T0" fmla="*/ 0 w 1640"/>
              <a:gd name="T1" fmla="*/ 0 h 816"/>
              <a:gd name="T2" fmla="*/ 1640 w 1640"/>
              <a:gd name="T3" fmla="*/ 0 h 816"/>
              <a:gd name="T4" fmla="*/ 1640 w 1640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0" h="816">
                <a:moveTo>
                  <a:pt x="0" y="0"/>
                </a:moveTo>
                <a:lnTo>
                  <a:pt x="1640" y="0"/>
                </a:lnTo>
                <a:lnTo>
                  <a:pt x="1640" y="8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82002" name="Group 18"/>
          <p:cNvGrpSpPr>
            <a:grpSpLocks/>
          </p:cNvGrpSpPr>
          <p:nvPr/>
        </p:nvGrpSpPr>
        <p:grpSpPr bwMode="auto">
          <a:xfrm>
            <a:off x="4248150" y="2146300"/>
            <a:ext cx="1117600" cy="965200"/>
            <a:chOff x="2344" y="1112"/>
            <a:chExt cx="704" cy="608"/>
          </a:xfrm>
        </p:grpSpPr>
        <p:sp>
          <p:nvSpPr>
            <p:cNvPr id="682003" name="Rectangle 19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004" name="Line 20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2005" name="Line 21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82006" name="Group 22"/>
          <p:cNvGrpSpPr>
            <a:grpSpLocks/>
          </p:cNvGrpSpPr>
          <p:nvPr/>
        </p:nvGrpSpPr>
        <p:grpSpPr bwMode="auto">
          <a:xfrm>
            <a:off x="6826250" y="2159000"/>
            <a:ext cx="1117600" cy="965200"/>
            <a:chOff x="2344" y="1112"/>
            <a:chExt cx="704" cy="608"/>
          </a:xfrm>
        </p:grpSpPr>
        <p:sp>
          <p:nvSpPr>
            <p:cNvPr id="682007" name="Rectangle 23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008" name="Line 24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2009" name="Line 25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82010" name="Freeform 26"/>
          <p:cNvSpPr>
            <a:spLocks/>
          </p:cNvSpPr>
          <p:nvPr/>
        </p:nvSpPr>
        <p:spPr bwMode="auto">
          <a:xfrm>
            <a:off x="4248150" y="2159000"/>
            <a:ext cx="1117600" cy="939800"/>
          </a:xfrm>
          <a:custGeom>
            <a:avLst/>
            <a:gdLst>
              <a:gd name="T0" fmla="*/ 0 w 704"/>
              <a:gd name="T1" fmla="*/ 0 h 592"/>
              <a:gd name="T2" fmla="*/ 0 w 704"/>
              <a:gd name="T3" fmla="*/ 592 h 592"/>
              <a:gd name="T4" fmla="*/ 240 w 704"/>
              <a:gd name="T5" fmla="*/ 592 h 592"/>
              <a:gd name="T6" fmla="*/ 240 w 704"/>
              <a:gd name="T7" fmla="*/ 352 h 592"/>
              <a:gd name="T8" fmla="*/ 696 w 704"/>
              <a:gd name="T9" fmla="*/ 352 h 592"/>
              <a:gd name="T10" fmla="*/ 704 w 704"/>
              <a:gd name="T11" fmla="*/ 0 h 592"/>
              <a:gd name="T12" fmla="*/ 0 w 704"/>
              <a:gd name="T13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592">
                <a:moveTo>
                  <a:pt x="0" y="0"/>
                </a:moveTo>
                <a:lnTo>
                  <a:pt x="0" y="592"/>
                </a:lnTo>
                <a:lnTo>
                  <a:pt x="240" y="592"/>
                </a:lnTo>
                <a:lnTo>
                  <a:pt x="240" y="352"/>
                </a:lnTo>
                <a:lnTo>
                  <a:pt x="696" y="352"/>
                </a:lnTo>
                <a:lnTo>
                  <a:pt x="704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11" name="Freeform 27"/>
          <p:cNvSpPr>
            <a:spLocks/>
          </p:cNvSpPr>
          <p:nvPr/>
        </p:nvSpPr>
        <p:spPr bwMode="auto">
          <a:xfrm>
            <a:off x="6813550" y="2159000"/>
            <a:ext cx="1130300" cy="965200"/>
          </a:xfrm>
          <a:custGeom>
            <a:avLst/>
            <a:gdLst>
              <a:gd name="T0" fmla="*/ 8 w 712"/>
              <a:gd name="T1" fmla="*/ 0 h 608"/>
              <a:gd name="T2" fmla="*/ 0 w 712"/>
              <a:gd name="T3" fmla="*/ 608 h 608"/>
              <a:gd name="T4" fmla="*/ 712 w 712"/>
              <a:gd name="T5" fmla="*/ 608 h 608"/>
              <a:gd name="T6" fmla="*/ 712 w 712"/>
              <a:gd name="T7" fmla="*/ 360 h 608"/>
              <a:gd name="T8" fmla="*/ 248 w 712"/>
              <a:gd name="T9" fmla="*/ 360 h 608"/>
              <a:gd name="T10" fmla="*/ 248 w 712"/>
              <a:gd name="T11" fmla="*/ 0 h 608"/>
              <a:gd name="T12" fmla="*/ 8 w 712"/>
              <a:gd name="T13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608">
                <a:moveTo>
                  <a:pt x="8" y="0"/>
                </a:moveTo>
                <a:lnTo>
                  <a:pt x="0" y="608"/>
                </a:lnTo>
                <a:lnTo>
                  <a:pt x="712" y="608"/>
                </a:lnTo>
                <a:lnTo>
                  <a:pt x="712" y="360"/>
                </a:lnTo>
                <a:lnTo>
                  <a:pt x="248" y="360"/>
                </a:lnTo>
                <a:lnTo>
                  <a:pt x="248" y="0"/>
                </a:lnTo>
                <a:lnTo>
                  <a:pt x="8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82012" name="Group 28"/>
          <p:cNvGrpSpPr>
            <a:grpSpLocks/>
          </p:cNvGrpSpPr>
          <p:nvPr/>
        </p:nvGrpSpPr>
        <p:grpSpPr bwMode="auto">
          <a:xfrm>
            <a:off x="1873250" y="2174875"/>
            <a:ext cx="1117600" cy="965200"/>
            <a:chOff x="2344" y="1112"/>
            <a:chExt cx="704" cy="608"/>
          </a:xfrm>
        </p:grpSpPr>
        <p:sp>
          <p:nvSpPr>
            <p:cNvPr id="682013" name="Rectangle 29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014" name="Line 30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2015" name="Line 31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82016" name="Rectangle 32"/>
          <p:cNvSpPr>
            <a:spLocks noChangeArrowheads="1"/>
          </p:cNvSpPr>
          <p:nvPr/>
        </p:nvSpPr>
        <p:spPr bwMode="auto">
          <a:xfrm>
            <a:off x="2254250" y="2197100"/>
            <a:ext cx="723900" cy="939800"/>
          </a:xfrm>
          <a:prstGeom prst="rect">
            <a:avLst/>
          </a:pr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17" name="Line 33"/>
          <p:cNvSpPr>
            <a:spLocks noChangeShapeType="1"/>
          </p:cNvSpPr>
          <p:nvPr/>
        </p:nvSpPr>
        <p:spPr bwMode="auto">
          <a:xfrm>
            <a:off x="1873250" y="2822575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18" name="Line 34"/>
          <p:cNvSpPr>
            <a:spLocks noChangeShapeType="1"/>
          </p:cNvSpPr>
          <p:nvPr/>
        </p:nvSpPr>
        <p:spPr bwMode="auto">
          <a:xfrm>
            <a:off x="2025650" y="2187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19" name="Line 35"/>
          <p:cNvSpPr>
            <a:spLocks noChangeShapeType="1"/>
          </p:cNvSpPr>
          <p:nvPr/>
        </p:nvSpPr>
        <p:spPr bwMode="auto">
          <a:xfrm>
            <a:off x="2089150" y="2822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20" name="Line 36"/>
          <p:cNvSpPr>
            <a:spLocks noChangeShapeType="1"/>
          </p:cNvSpPr>
          <p:nvPr/>
        </p:nvSpPr>
        <p:spPr bwMode="auto">
          <a:xfrm>
            <a:off x="4984750" y="273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21" name="Line 37"/>
          <p:cNvSpPr>
            <a:spLocks noChangeShapeType="1"/>
          </p:cNvSpPr>
          <p:nvPr/>
        </p:nvSpPr>
        <p:spPr bwMode="auto">
          <a:xfrm>
            <a:off x="4984750" y="28956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22" name="Line 38"/>
          <p:cNvSpPr>
            <a:spLocks noChangeShapeType="1"/>
          </p:cNvSpPr>
          <p:nvPr/>
        </p:nvSpPr>
        <p:spPr bwMode="auto">
          <a:xfrm>
            <a:off x="7588250" y="21844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23" name="Line 39"/>
          <p:cNvSpPr>
            <a:spLocks noChangeShapeType="1"/>
          </p:cNvSpPr>
          <p:nvPr/>
        </p:nvSpPr>
        <p:spPr bwMode="auto">
          <a:xfrm>
            <a:off x="7207250" y="23622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24" name="Line 40"/>
          <p:cNvSpPr>
            <a:spLocks noChangeShapeType="1"/>
          </p:cNvSpPr>
          <p:nvPr/>
        </p:nvSpPr>
        <p:spPr bwMode="auto">
          <a:xfrm flipV="1">
            <a:off x="7588250" y="25400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25" name="Line 41"/>
          <p:cNvSpPr>
            <a:spLocks noChangeShapeType="1"/>
          </p:cNvSpPr>
          <p:nvPr/>
        </p:nvSpPr>
        <p:spPr bwMode="auto">
          <a:xfrm>
            <a:off x="4832350" y="2908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26" name="Freeform 42"/>
          <p:cNvSpPr>
            <a:spLocks/>
          </p:cNvSpPr>
          <p:nvPr/>
        </p:nvSpPr>
        <p:spPr bwMode="auto">
          <a:xfrm>
            <a:off x="5149850" y="2819400"/>
            <a:ext cx="558800" cy="533400"/>
          </a:xfrm>
          <a:custGeom>
            <a:avLst/>
            <a:gdLst>
              <a:gd name="T0" fmla="*/ 0 w 352"/>
              <a:gd name="T1" fmla="*/ 0 h 336"/>
              <a:gd name="T2" fmla="*/ 352 w 352"/>
              <a:gd name="T3" fmla="*/ 0 h 336"/>
              <a:gd name="T4" fmla="*/ 352 w 352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2" h="336">
                <a:moveTo>
                  <a:pt x="0" y="0"/>
                </a:moveTo>
                <a:lnTo>
                  <a:pt x="352" y="0"/>
                </a:lnTo>
                <a:lnTo>
                  <a:pt x="352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27" name="Line 43"/>
          <p:cNvSpPr>
            <a:spLocks noChangeShapeType="1"/>
          </p:cNvSpPr>
          <p:nvPr/>
        </p:nvSpPr>
        <p:spPr bwMode="auto">
          <a:xfrm>
            <a:off x="5175250" y="2984500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82028" name="Group 44"/>
          <p:cNvGrpSpPr>
            <a:grpSpLocks/>
          </p:cNvGrpSpPr>
          <p:nvPr/>
        </p:nvGrpSpPr>
        <p:grpSpPr bwMode="auto">
          <a:xfrm>
            <a:off x="781050" y="4216400"/>
            <a:ext cx="1117600" cy="965200"/>
            <a:chOff x="952" y="2120"/>
            <a:chExt cx="704" cy="608"/>
          </a:xfrm>
        </p:grpSpPr>
        <p:grpSp>
          <p:nvGrpSpPr>
            <p:cNvPr id="682029" name="Group 45"/>
            <p:cNvGrpSpPr>
              <a:grpSpLocks/>
            </p:cNvGrpSpPr>
            <p:nvPr/>
          </p:nvGrpSpPr>
          <p:grpSpPr bwMode="auto">
            <a:xfrm>
              <a:off x="952" y="2120"/>
              <a:ext cx="704" cy="608"/>
              <a:chOff x="2344" y="1112"/>
              <a:chExt cx="704" cy="608"/>
            </a:xfrm>
          </p:grpSpPr>
          <p:sp>
            <p:nvSpPr>
              <p:cNvPr id="682030" name="Rectangle 46"/>
              <p:cNvSpPr>
                <a:spLocks noChangeArrowheads="1"/>
              </p:cNvSpPr>
              <p:nvPr/>
            </p:nvSpPr>
            <p:spPr bwMode="auto">
              <a:xfrm>
                <a:off x="2344" y="1120"/>
                <a:ext cx="704" cy="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2031" name="Line 47"/>
              <p:cNvSpPr>
                <a:spLocks noChangeShapeType="1"/>
              </p:cNvSpPr>
              <p:nvPr/>
            </p:nvSpPr>
            <p:spPr bwMode="auto">
              <a:xfrm>
                <a:off x="2584" y="1112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2032" name="Line 48"/>
              <p:cNvSpPr>
                <a:spLocks noChangeShapeType="1"/>
              </p:cNvSpPr>
              <p:nvPr/>
            </p:nvSpPr>
            <p:spPr bwMode="auto">
              <a:xfrm>
                <a:off x="2584" y="1472"/>
                <a:ext cx="4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2033" name="Rectangle 49"/>
            <p:cNvSpPr>
              <a:spLocks noChangeArrowheads="1"/>
            </p:cNvSpPr>
            <p:nvPr/>
          </p:nvSpPr>
          <p:spPr bwMode="auto">
            <a:xfrm>
              <a:off x="1192" y="2128"/>
              <a:ext cx="456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>
                      <a:alpha val="89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034" name="Line 50"/>
            <p:cNvSpPr>
              <a:spLocks noChangeShapeType="1"/>
            </p:cNvSpPr>
            <p:nvPr/>
          </p:nvSpPr>
          <p:spPr bwMode="auto">
            <a:xfrm>
              <a:off x="952" y="252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2035" name="Line 51"/>
            <p:cNvSpPr>
              <a:spLocks noChangeShapeType="1"/>
            </p:cNvSpPr>
            <p:nvPr/>
          </p:nvSpPr>
          <p:spPr bwMode="auto">
            <a:xfrm>
              <a:off x="1048" y="2128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2036" name="Line 52"/>
            <p:cNvSpPr>
              <a:spLocks noChangeShapeType="1"/>
            </p:cNvSpPr>
            <p:nvPr/>
          </p:nvSpPr>
          <p:spPr bwMode="auto">
            <a:xfrm>
              <a:off x="1088" y="25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82037" name="Group 53"/>
          <p:cNvGrpSpPr>
            <a:grpSpLocks/>
          </p:cNvGrpSpPr>
          <p:nvPr/>
        </p:nvGrpSpPr>
        <p:grpSpPr bwMode="auto">
          <a:xfrm>
            <a:off x="2241550" y="4229100"/>
            <a:ext cx="1117600" cy="965200"/>
            <a:chOff x="952" y="2120"/>
            <a:chExt cx="704" cy="608"/>
          </a:xfrm>
        </p:grpSpPr>
        <p:grpSp>
          <p:nvGrpSpPr>
            <p:cNvPr id="682038" name="Group 54"/>
            <p:cNvGrpSpPr>
              <a:grpSpLocks/>
            </p:cNvGrpSpPr>
            <p:nvPr/>
          </p:nvGrpSpPr>
          <p:grpSpPr bwMode="auto">
            <a:xfrm>
              <a:off x="952" y="2120"/>
              <a:ext cx="704" cy="608"/>
              <a:chOff x="2344" y="1112"/>
              <a:chExt cx="704" cy="608"/>
            </a:xfrm>
          </p:grpSpPr>
          <p:sp>
            <p:nvSpPr>
              <p:cNvPr id="682039" name="Rectangle 55"/>
              <p:cNvSpPr>
                <a:spLocks noChangeArrowheads="1"/>
              </p:cNvSpPr>
              <p:nvPr/>
            </p:nvSpPr>
            <p:spPr bwMode="auto">
              <a:xfrm>
                <a:off x="2344" y="1120"/>
                <a:ext cx="704" cy="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2040" name="Line 56"/>
              <p:cNvSpPr>
                <a:spLocks noChangeShapeType="1"/>
              </p:cNvSpPr>
              <p:nvPr/>
            </p:nvSpPr>
            <p:spPr bwMode="auto">
              <a:xfrm>
                <a:off x="2584" y="1112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2041" name="Line 57"/>
              <p:cNvSpPr>
                <a:spLocks noChangeShapeType="1"/>
              </p:cNvSpPr>
              <p:nvPr/>
            </p:nvSpPr>
            <p:spPr bwMode="auto">
              <a:xfrm>
                <a:off x="2584" y="1472"/>
                <a:ext cx="4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2042" name="Rectangle 58"/>
            <p:cNvSpPr>
              <a:spLocks noChangeArrowheads="1"/>
            </p:cNvSpPr>
            <p:nvPr/>
          </p:nvSpPr>
          <p:spPr bwMode="auto">
            <a:xfrm>
              <a:off x="1192" y="2128"/>
              <a:ext cx="456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>
                      <a:alpha val="89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043" name="Line 59"/>
            <p:cNvSpPr>
              <a:spLocks noChangeShapeType="1"/>
            </p:cNvSpPr>
            <p:nvPr/>
          </p:nvSpPr>
          <p:spPr bwMode="auto">
            <a:xfrm>
              <a:off x="952" y="252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2044" name="Line 60"/>
            <p:cNvSpPr>
              <a:spLocks noChangeShapeType="1"/>
            </p:cNvSpPr>
            <p:nvPr/>
          </p:nvSpPr>
          <p:spPr bwMode="auto">
            <a:xfrm>
              <a:off x="1048" y="2128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2045" name="Line 61"/>
            <p:cNvSpPr>
              <a:spLocks noChangeShapeType="1"/>
            </p:cNvSpPr>
            <p:nvPr/>
          </p:nvSpPr>
          <p:spPr bwMode="auto">
            <a:xfrm>
              <a:off x="1088" y="25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82046" name="Group 62"/>
          <p:cNvGrpSpPr>
            <a:grpSpLocks/>
          </p:cNvGrpSpPr>
          <p:nvPr/>
        </p:nvGrpSpPr>
        <p:grpSpPr bwMode="auto">
          <a:xfrm>
            <a:off x="3663950" y="4229100"/>
            <a:ext cx="1117600" cy="965200"/>
            <a:chOff x="952" y="2120"/>
            <a:chExt cx="704" cy="608"/>
          </a:xfrm>
        </p:grpSpPr>
        <p:grpSp>
          <p:nvGrpSpPr>
            <p:cNvPr id="682047" name="Group 63"/>
            <p:cNvGrpSpPr>
              <a:grpSpLocks/>
            </p:cNvGrpSpPr>
            <p:nvPr/>
          </p:nvGrpSpPr>
          <p:grpSpPr bwMode="auto">
            <a:xfrm>
              <a:off x="952" y="2120"/>
              <a:ext cx="704" cy="608"/>
              <a:chOff x="2344" y="1112"/>
              <a:chExt cx="704" cy="608"/>
            </a:xfrm>
          </p:grpSpPr>
          <p:sp>
            <p:nvSpPr>
              <p:cNvPr id="682048" name="Rectangle 64"/>
              <p:cNvSpPr>
                <a:spLocks noChangeArrowheads="1"/>
              </p:cNvSpPr>
              <p:nvPr/>
            </p:nvSpPr>
            <p:spPr bwMode="auto">
              <a:xfrm>
                <a:off x="2344" y="1120"/>
                <a:ext cx="704" cy="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2049" name="Line 65"/>
              <p:cNvSpPr>
                <a:spLocks noChangeShapeType="1"/>
              </p:cNvSpPr>
              <p:nvPr/>
            </p:nvSpPr>
            <p:spPr bwMode="auto">
              <a:xfrm>
                <a:off x="2584" y="1112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2050" name="Line 66"/>
              <p:cNvSpPr>
                <a:spLocks noChangeShapeType="1"/>
              </p:cNvSpPr>
              <p:nvPr/>
            </p:nvSpPr>
            <p:spPr bwMode="auto">
              <a:xfrm>
                <a:off x="2584" y="1472"/>
                <a:ext cx="4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2051" name="Rectangle 67"/>
            <p:cNvSpPr>
              <a:spLocks noChangeArrowheads="1"/>
            </p:cNvSpPr>
            <p:nvPr/>
          </p:nvSpPr>
          <p:spPr bwMode="auto">
            <a:xfrm>
              <a:off x="1192" y="2128"/>
              <a:ext cx="456" cy="592"/>
            </a:xfrm>
            <a:prstGeom prst="rect">
              <a:avLst/>
            </a:prstGeom>
            <a:gradFill rotWithShape="1">
              <a:gsLst>
                <a:gs pos="0">
                  <a:schemeClr val="bg2">
                    <a:alpha val="89999"/>
                  </a:schemeClr>
                </a:gs>
                <a:gs pos="100000">
                  <a:schemeClr val="bg2">
                    <a:gamma/>
                    <a:shade val="46275"/>
                    <a:invGamma/>
                    <a:alpha val="89999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052" name="Line 68"/>
            <p:cNvSpPr>
              <a:spLocks noChangeShapeType="1"/>
            </p:cNvSpPr>
            <p:nvPr/>
          </p:nvSpPr>
          <p:spPr bwMode="auto">
            <a:xfrm>
              <a:off x="952" y="252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2053" name="Line 69"/>
            <p:cNvSpPr>
              <a:spLocks noChangeShapeType="1"/>
            </p:cNvSpPr>
            <p:nvPr/>
          </p:nvSpPr>
          <p:spPr bwMode="auto">
            <a:xfrm>
              <a:off x="1048" y="2128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2054" name="Line 70"/>
            <p:cNvSpPr>
              <a:spLocks noChangeShapeType="1"/>
            </p:cNvSpPr>
            <p:nvPr/>
          </p:nvSpPr>
          <p:spPr bwMode="auto">
            <a:xfrm>
              <a:off x="1088" y="25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82055" name="Group 71"/>
          <p:cNvGrpSpPr>
            <a:grpSpLocks/>
          </p:cNvGrpSpPr>
          <p:nvPr/>
        </p:nvGrpSpPr>
        <p:grpSpPr bwMode="auto">
          <a:xfrm>
            <a:off x="5111750" y="4216400"/>
            <a:ext cx="1117600" cy="965200"/>
            <a:chOff x="952" y="2120"/>
            <a:chExt cx="704" cy="608"/>
          </a:xfrm>
        </p:grpSpPr>
        <p:grpSp>
          <p:nvGrpSpPr>
            <p:cNvPr id="682056" name="Group 72"/>
            <p:cNvGrpSpPr>
              <a:grpSpLocks/>
            </p:cNvGrpSpPr>
            <p:nvPr/>
          </p:nvGrpSpPr>
          <p:grpSpPr bwMode="auto">
            <a:xfrm>
              <a:off x="952" y="2120"/>
              <a:ext cx="704" cy="608"/>
              <a:chOff x="2344" y="1112"/>
              <a:chExt cx="704" cy="608"/>
            </a:xfrm>
          </p:grpSpPr>
          <p:sp>
            <p:nvSpPr>
              <p:cNvPr id="682057" name="Rectangle 73"/>
              <p:cNvSpPr>
                <a:spLocks noChangeArrowheads="1"/>
              </p:cNvSpPr>
              <p:nvPr/>
            </p:nvSpPr>
            <p:spPr bwMode="auto">
              <a:xfrm>
                <a:off x="2344" y="1120"/>
                <a:ext cx="704" cy="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82058" name="Line 74"/>
              <p:cNvSpPr>
                <a:spLocks noChangeShapeType="1"/>
              </p:cNvSpPr>
              <p:nvPr/>
            </p:nvSpPr>
            <p:spPr bwMode="auto">
              <a:xfrm>
                <a:off x="2584" y="1112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2059" name="Line 75"/>
              <p:cNvSpPr>
                <a:spLocks noChangeShapeType="1"/>
              </p:cNvSpPr>
              <p:nvPr/>
            </p:nvSpPr>
            <p:spPr bwMode="auto">
              <a:xfrm>
                <a:off x="2584" y="1472"/>
                <a:ext cx="4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2060" name="Rectangle 76"/>
            <p:cNvSpPr>
              <a:spLocks noChangeArrowheads="1"/>
            </p:cNvSpPr>
            <p:nvPr/>
          </p:nvSpPr>
          <p:spPr bwMode="auto">
            <a:xfrm>
              <a:off x="1192" y="2128"/>
              <a:ext cx="456" cy="592"/>
            </a:xfrm>
            <a:prstGeom prst="rect">
              <a:avLst/>
            </a:prstGeom>
            <a:gradFill rotWithShape="1">
              <a:gsLst>
                <a:gs pos="0">
                  <a:schemeClr val="bg2">
                    <a:alpha val="89999"/>
                  </a:schemeClr>
                </a:gs>
                <a:gs pos="100000">
                  <a:schemeClr val="bg2">
                    <a:gamma/>
                    <a:shade val="46275"/>
                    <a:invGamma/>
                    <a:alpha val="89999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2061" name="Line 77"/>
            <p:cNvSpPr>
              <a:spLocks noChangeShapeType="1"/>
            </p:cNvSpPr>
            <p:nvPr/>
          </p:nvSpPr>
          <p:spPr bwMode="auto">
            <a:xfrm>
              <a:off x="952" y="252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2062" name="Line 78"/>
            <p:cNvSpPr>
              <a:spLocks noChangeShapeType="1"/>
            </p:cNvSpPr>
            <p:nvPr/>
          </p:nvSpPr>
          <p:spPr bwMode="auto">
            <a:xfrm>
              <a:off x="1048" y="2128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2063" name="Line 79"/>
            <p:cNvSpPr>
              <a:spLocks noChangeShapeType="1"/>
            </p:cNvSpPr>
            <p:nvPr/>
          </p:nvSpPr>
          <p:spPr bwMode="auto">
            <a:xfrm>
              <a:off x="1088" y="25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82064" name="Freeform 80"/>
          <p:cNvSpPr>
            <a:spLocks/>
          </p:cNvSpPr>
          <p:nvPr/>
        </p:nvSpPr>
        <p:spPr bwMode="auto">
          <a:xfrm>
            <a:off x="1225550" y="2400300"/>
            <a:ext cx="914400" cy="1790700"/>
          </a:xfrm>
          <a:custGeom>
            <a:avLst/>
            <a:gdLst>
              <a:gd name="T0" fmla="*/ 576 w 576"/>
              <a:gd name="T1" fmla="*/ 0 h 1128"/>
              <a:gd name="T2" fmla="*/ 0 w 576"/>
              <a:gd name="T3" fmla="*/ 0 h 1128"/>
              <a:gd name="T4" fmla="*/ 0 w 576"/>
              <a:gd name="T5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128">
                <a:moveTo>
                  <a:pt x="576" y="0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65" name="Freeform 81"/>
          <p:cNvSpPr>
            <a:spLocks/>
          </p:cNvSpPr>
          <p:nvPr/>
        </p:nvSpPr>
        <p:spPr bwMode="auto">
          <a:xfrm>
            <a:off x="1555750" y="2590800"/>
            <a:ext cx="1244600" cy="1612900"/>
          </a:xfrm>
          <a:custGeom>
            <a:avLst/>
            <a:gdLst>
              <a:gd name="T0" fmla="*/ 248 w 784"/>
              <a:gd name="T1" fmla="*/ 0 h 1016"/>
              <a:gd name="T2" fmla="*/ 0 w 784"/>
              <a:gd name="T3" fmla="*/ 0 h 1016"/>
              <a:gd name="T4" fmla="*/ 0 w 784"/>
              <a:gd name="T5" fmla="*/ 808 h 1016"/>
              <a:gd name="T6" fmla="*/ 784 w 784"/>
              <a:gd name="T7" fmla="*/ 808 h 1016"/>
              <a:gd name="T8" fmla="*/ 784 w 784"/>
              <a:gd name="T9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4" h="1016">
                <a:moveTo>
                  <a:pt x="248" y="0"/>
                </a:moveTo>
                <a:lnTo>
                  <a:pt x="0" y="0"/>
                </a:lnTo>
                <a:lnTo>
                  <a:pt x="0" y="808"/>
                </a:lnTo>
                <a:lnTo>
                  <a:pt x="784" y="808"/>
                </a:lnTo>
                <a:lnTo>
                  <a:pt x="784" y="10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66" name="Freeform 82"/>
          <p:cNvSpPr>
            <a:spLocks/>
          </p:cNvSpPr>
          <p:nvPr/>
        </p:nvSpPr>
        <p:spPr bwMode="auto">
          <a:xfrm>
            <a:off x="2165350" y="2946400"/>
            <a:ext cx="3454400" cy="1270000"/>
          </a:xfrm>
          <a:custGeom>
            <a:avLst/>
            <a:gdLst>
              <a:gd name="T0" fmla="*/ 0 w 2176"/>
              <a:gd name="T1" fmla="*/ 0 h 728"/>
              <a:gd name="T2" fmla="*/ 0 w 2176"/>
              <a:gd name="T3" fmla="*/ 328 h 728"/>
              <a:gd name="T4" fmla="*/ 2176 w 2176"/>
              <a:gd name="T5" fmla="*/ 328 h 728"/>
              <a:gd name="T6" fmla="*/ 2176 w 2176"/>
              <a:gd name="T7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6" h="728">
                <a:moveTo>
                  <a:pt x="0" y="0"/>
                </a:moveTo>
                <a:lnTo>
                  <a:pt x="0" y="328"/>
                </a:lnTo>
                <a:lnTo>
                  <a:pt x="2176" y="328"/>
                </a:lnTo>
                <a:lnTo>
                  <a:pt x="2176" y="7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67" name="Freeform 83"/>
          <p:cNvSpPr>
            <a:spLocks/>
          </p:cNvSpPr>
          <p:nvPr/>
        </p:nvSpPr>
        <p:spPr bwMode="auto">
          <a:xfrm>
            <a:off x="1974850" y="2959100"/>
            <a:ext cx="2260600" cy="1257300"/>
          </a:xfrm>
          <a:custGeom>
            <a:avLst/>
            <a:gdLst>
              <a:gd name="T0" fmla="*/ 0 w 1424"/>
              <a:gd name="T1" fmla="*/ 0 h 792"/>
              <a:gd name="T2" fmla="*/ 0 w 1424"/>
              <a:gd name="T3" fmla="*/ 472 h 792"/>
              <a:gd name="T4" fmla="*/ 1424 w 1424"/>
              <a:gd name="T5" fmla="*/ 472 h 792"/>
              <a:gd name="T6" fmla="*/ 1424 w 1424"/>
              <a:gd name="T7" fmla="*/ 792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4" h="792">
                <a:moveTo>
                  <a:pt x="0" y="0"/>
                </a:moveTo>
                <a:lnTo>
                  <a:pt x="0" y="472"/>
                </a:lnTo>
                <a:lnTo>
                  <a:pt x="1424" y="472"/>
                </a:lnTo>
                <a:lnTo>
                  <a:pt x="1424" y="7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68" name="Line 84"/>
          <p:cNvSpPr>
            <a:spLocks noChangeShapeType="1"/>
          </p:cNvSpPr>
          <p:nvPr/>
        </p:nvSpPr>
        <p:spPr bwMode="auto">
          <a:xfrm>
            <a:off x="7778750" y="2400300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69" name="Line 85"/>
          <p:cNvSpPr>
            <a:spLocks noChangeShapeType="1"/>
          </p:cNvSpPr>
          <p:nvPr/>
        </p:nvSpPr>
        <p:spPr bwMode="auto">
          <a:xfrm>
            <a:off x="7778750" y="2616200"/>
            <a:ext cx="88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70" name="Line 86"/>
          <p:cNvSpPr>
            <a:spLocks noChangeShapeType="1"/>
          </p:cNvSpPr>
          <p:nvPr/>
        </p:nvSpPr>
        <p:spPr bwMode="auto">
          <a:xfrm>
            <a:off x="7410450" y="2273300"/>
            <a:ext cx="134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71" name="Line 87"/>
          <p:cNvSpPr>
            <a:spLocks noChangeShapeType="1"/>
          </p:cNvSpPr>
          <p:nvPr/>
        </p:nvSpPr>
        <p:spPr bwMode="auto">
          <a:xfrm>
            <a:off x="7397750" y="25527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72" name="Freeform 88"/>
          <p:cNvSpPr>
            <a:spLocks/>
          </p:cNvSpPr>
          <p:nvPr/>
        </p:nvSpPr>
        <p:spPr bwMode="auto">
          <a:xfrm>
            <a:off x="3663950" y="4235450"/>
            <a:ext cx="381000" cy="952500"/>
          </a:xfrm>
          <a:custGeom>
            <a:avLst/>
            <a:gdLst>
              <a:gd name="T0" fmla="*/ 0 w 240"/>
              <a:gd name="T1" fmla="*/ 4 h 600"/>
              <a:gd name="T2" fmla="*/ 0 w 240"/>
              <a:gd name="T3" fmla="*/ 408 h 600"/>
              <a:gd name="T4" fmla="*/ 136 w 240"/>
              <a:gd name="T5" fmla="*/ 408 h 600"/>
              <a:gd name="T6" fmla="*/ 136 w 240"/>
              <a:gd name="T7" fmla="*/ 600 h 600"/>
              <a:gd name="T8" fmla="*/ 240 w 240"/>
              <a:gd name="T9" fmla="*/ 600 h 600"/>
              <a:gd name="T10" fmla="*/ 240 w 240"/>
              <a:gd name="T11" fmla="*/ 0 h 600"/>
              <a:gd name="T12" fmla="*/ 0 w 240"/>
              <a:gd name="T13" fmla="*/ 4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600">
                <a:moveTo>
                  <a:pt x="0" y="4"/>
                </a:moveTo>
                <a:lnTo>
                  <a:pt x="0" y="408"/>
                </a:lnTo>
                <a:lnTo>
                  <a:pt x="136" y="408"/>
                </a:lnTo>
                <a:lnTo>
                  <a:pt x="136" y="600"/>
                </a:lnTo>
                <a:lnTo>
                  <a:pt x="240" y="600"/>
                </a:lnTo>
                <a:lnTo>
                  <a:pt x="240" y="0"/>
                </a:lnTo>
                <a:lnTo>
                  <a:pt x="0" y="4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73" name="Freeform 89"/>
          <p:cNvSpPr>
            <a:spLocks/>
          </p:cNvSpPr>
          <p:nvPr/>
        </p:nvSpPr>
        <p:spPr bwMode="auto">
          <a:xfrm>
            <a:off x="5118100" y="4229100"/>
            <a:ext cx="374650" cy="952500"/>
          </a:xfrm>
          <a:custGeom>
            <a:avLst/>
            <a:gdLst>
              <a:gd name="T0" fmla="*/ 0 w 236"/>
              <a:gd name="T1" fmla="*/ 4 h 600"/>
              <a:gd name="T2" fmla="*/ 0 w 236"/>
              <a:gd name="T3" fmla="*/ 600 h 600"/>
              <a:gd name="T4" fmla="*/ 132 w 236"/>
              <a:gd name="T5" fmla="*/ 600 h 600"/>
              <a:gd name="T6" fmla="*/ 132 w 236"/>
              <a:gd name="T7" fmla="*/ 400 h 600"/>
              <a:gd name="T8" fmla="*/ 236 w 236"/>
              <a:gd name="T9" fmla="*/ 400 h 600"/>
              <a:gd name="T10" fmla="*/ 236 w 236"/>
              <a:gd name="T11" fmla="*/ 0 h 600"/>
              <a:gd name="T12" fmla="*/ 0 w 236"/>
              <a:gd name="T13" fmla="*/ 4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600">
                <a:moveTo>
                  <a:pt x="0" y="4"/>
                </a:moveTo>
                <a:lnTo>
                  <a:pt x="0" y="600"/>
                </a:lnTo>
                <a:lnTo>
                  <a:pt x="132" y="600"/>
                </a:lnTo>
                <a:lnTo>
                  <a:pt x="132" y="400"/>
                </a:lnTo>
                <a:lnTo>
                  <a:pt x="236" y="400"/>
                </a:lnTo>
                <a:lnTo>
                  <a:pt x="236" y="0"/>
                </a:lnTo>
                <a:lnTo>
                  <a:pt x="0" y="4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74" name="Rectangle 90"/>
          <p:cNvSpPr>
            <a:spLocks noChangeArrowheads="1"/>
          </p:cNvSpPr>
          <p:nvPr/>
        </p:nvSpPr>
        <p:spPr bwMode="auto">
          <a:xfrm>
            <a:off x="977900" y="43402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75" name="Rectangle 91"/>
          <p:cNvSpPr>
            <a:spLocks noChangeArrowheads="1"/>
          </p:cNvSpPr>
          <p:nvPr/>
        </p:nvSpPr>
        <p:spPr bwMode="auto">
          <a:xfrm>
            <a:off x="1019175" y="45053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76" name="Rectangle 92"/>
          <p:cNvSpPr>
            <a:spLocks noChangeArrowheads="1"/>
          </p:cNvSpPr>
          <p:nvPr/>
        </p:nvSpPr>
        <p:spPr bwMode="auto">
          <a:xfrm>
            <a:off x="996950" y="46355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77" name="Rectangle 93"/>
          <p:cNvSpPr>
            <a:spLocks noChangeArrowheads="1"/>
          </p:cNvSpPr>
          <p:nvPr/>
        </p:nvSpPr>
        <p:spPr bwMode="auto">
          <a:xfrm>
            <a:off x="2305050" y="47053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78" name="Rectangle 94"/>
          <p:cNvSpPr>
            <a:spLocks noChangeArrowheads="1"/>
          </p:cNvSpPr>
          <p:nvPr/>
        </p:nvSpPr>
        <p:spPr bwMode="auto">
          <a:xfrm>
            <a:off x="2292350" y="44735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79" name="Rectangle 95"/>
          <p:cNvSpPr>
            <a:spLocks noChangeArrowheads="1"/>
          </p:cNvSpPr>
          <p:nvPr/>
        </p:nvSpPr>
        <p:spPr bwMode="auto">
          <a:xfrm>
            <a:off x="2263775" y="45974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80" name="Rectangle 96"/>
          <p:cNvSpPr>
            <a:spLocks noChangeArrowheads="1"/>
          </p:cNvSpPr>
          <p:nvPr/>
        </p:nvSpPr>
        <p:spPr bwMode="auto">
          <a:xfrm>
            <a:off x="1066800" y="47434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81" name="Rectangle 97"/>
          <p:cNvSpPr>
            <a:spLocks noChangeArrowheads="1"/>
          </p:cNvSpPr>
          <p:nvPr/>
        </p:nvSpPr>
        <p:spPr bwMode="auto">
          <a:xfrm>
            <a:off x="2254250" y="43402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82" name="Rectangle 98"/>
          <p:cNvSpPr>
            <a:spLocks noChangeArrowheads="1"/>
          </p:cNvSpPr>
          <p:nvPr/>
        </p:nvSpPr>
        <p:spPr bwMode="auto">
          <a:xfrm>
            <a:off x="1066800" y="44196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83" name="Rectangle 99"/>
          <p:cNvSpPr>
            <a:spLocks noChangeArrowheads="1"/>
          </p:cNvSpPr>
          <p:nvPr/>
        </p:nvSpPr>
        <p:spPr bwMode="auto">
          <a:xfrm>
            <a:off x="3702050" y="49307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84" name="Rectangle 100"/>
          <p:cNvSpPr>
            <a:spLocks noChangeArrowheads="1"/>
          </p:cNvSpPr>
          <p:nvPr/>
        </p:nvSpPr>
        <p:spPr bwMode="auto">
          <a:xfrm>
            <a:off x="5400675" y="50482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85" name="Rectangle 101"/>
          <p:cNvSpPr>
            <a:spLocks noChangeArrowheads="1"/>
          </p:cNvSpPr>
          <p:nvPr/>
        </p:nvSpPr>
        <p:spPr bwMode="auto">
          <a:xfrm>
            <a:off x="5368925" y="49022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86" name="Rectangle 102"/>
          <p:cNvSpPr>
            <a:spLocks noChangeArrowheads="1"/>
          </p:cNvSpPr>
          <p:nvPr/>
        </p:nvSpPr>
        <p:spPr bwMode="auto">
          <a:xfrm>
            <a:off x="3790950" y="50387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87" name="Rectangle 103"/>
          <p:cNvSpPr>
            <a:spLocks noChangeArrowheads="1"/>
          </p:cNvSpPr>
          <p:nvPr/>
        </p:nvSpPr>
        <p:spPr bwMode="auto">
          <a:xfrm>
            <a:off x="5362575" y="49720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88" name="Rectangle 104"/>
          <p:cNvSpPr>
            <a:spLocks noChangeArrowheads="1"/>
          </p:cNvSpPr>
          <p:nvPr/>
        </p:nvSpPr>
        <p:spPr bwMode="auto">
          <a:xfrm>
            <a:off x="3790950" y="49244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89" name="Rectangle 105"/>
          <p:cNvSpPr>
            <a:spLocks noChangeArrowheads="1"/>
          </p:cNvSpPr>
          <p:nvPr/>
        </p:nvSpPr>
        <p:spPr bwMode="auto">
          <a:xfrm>
            <a:off x="3730625" y="50927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90" name="Rectangle 106"/>
          <p:cNvSpPr>
            <a:spLocks noChangeArrowheads="1"/>
          </p:cNvSpPr>
          <p:nvPr/>
        </p:nvSpPr>
        <p:spPr bwMode="auto">
          <a:xfrm>
            <a:off x="400050" y="6143625"/>
            <a:ext cx="2247900" cy="40005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91" name="Rectangle 107"/>
          <p:cNvSpPr>
            <a:spLocks noChangeArrowheads="1"/>
          </p:cNvSpPr>
          <p:nvPr/>
        </p:nvSpPr>
        <p:spPr bwMode="auto">
          <a:xfrm>
            <a:off x="2654300" y="6149975"/>
            <a:ext cx="22479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92" name="Rectangle 108"/>
          <p:cNvSpPr>
            <a:spLocks noChangeArrowheads="1"/>
          </p:cNvSpPr>
          <p:nvPr/>
        </p:nvSpPr>
        <p:spPr bwMode="auto">
          <a:xfrm>
            <a:off x="6492875" y="6130925"/>
            <a:ext cx="22479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093" name="Text Box 109"/>
          <p:cNvSpPr txBox="1">
            <a:spLocks noChangeArrowheads="1"/>
          </p:cNvSpPr>
          <p:nvPr/>
        </p:nvSpPr>
        <p:spPr bwMode="auto">
          <a:xfrm>
            <a:off x="5384800" y="59801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82094" name="Line 110"/>
          <p:cNvSpPr>
            <a:spLocks noChangeShapeType="1"/>
          </p:cNvSpPr>
          <p:nvPr/>
        </p:nvSpPr>
        <p:spPr bwMode="auto">
          <a:xfrm>
            <a:off x="1019175" y="4676775"/>
            <a:ext cx="285750" cy="147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95" name="Line 111"/>
          <p:cNvSpPr>
            <a:spLocks noChangeShapeType="1"/>
          </p:cNvSpPr>
          <p:nvPr/>
        </p:nvSpPr>
        <p:spPr bwMode="auto">
          <a:xfrm flipH="1">
            <a:off x="1304925" y="4962525"/>
            <a:ext cx="2409825" cy="117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96" name="Line 112"/>
          <p:cNvSpPr>
            <a:spLocks noChangeShapeType="1"/>
          </p:cNvSpPr>
          <p:nvPr/>
        </p:nvSpPr>
        <p:spPr bwMode="auto">
          <a:xfrm>
            <a:off x="1095375" y="4772025"/>
            <a:ext cx="228600" cy="135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97" name="Line 113"/>
          <p:cNvSpPr>
            <a:spLocks noChangeShapeType="1"/>
          </p:cNvSpPr>
          <p:nvPr/>
        </p:nvSpPr>
        <p:spPr bwMode="auto">
          <a:xfrm>
            <a:off x="1047750" y="4533900"/>
            <a:ext cx="4600575" cy="155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98" name="Line 114"/>
          <p:cNvSpPr>
            <a:spLocks noChangeShapeType="1"/>
          </p:cNvSpPr>
          <p:nvPr/>
        </p:nvSpPr>
        <p:spPr bwMode="auto">
          <a:xfrm flipH="1">
            <a:off x="3752850" y="5000625"/>
            <a:ext cx="1628775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99" name="Line 115"/>
          <p:cNvSpPr>
            <a:spLocks noChangeShapeType="1"/>
          </p:cNvSpPr>
          <p:nvPr/>
        </p:nvSpPr>
        <p:spPr bwMode="auto">
          <a:xfrm>
            <a:off x="2324100" y="4743450"/>
            <a:ext cx="1428750" cy="138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100" name="Line 116"/>
          <p:cNvSpPr>
            <a:spLocks noChangeShapeType="1"/>
          </p:cNvSpPr>
          <p:nvPr/>
        </p:nvSpPr>
        <p:spPr bwMode="auto">
          <a:xfrm>
            <a:off x="2314575" y="4505325"/>
            <a:ext cx="5057775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101" name="Line 117"/>
          <p:cNvSpPr>
            <a:spLocks noChangeShapeType="1"/>
          </p:cNvSpPr>
          <p:nvPr/>
        </p:nvSpPr>
        <p:spPr bwMode="auto">
          <a:xfrm>
            <a:off x="5419725" y="5076825"/>
            <a:ext cx="1962150" cy="1019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102" name="Text Box 118"/>
          <p:cNvSpPr txBox="1">
            <a:spLocks noChangeArrowheads="1"/>
          </p:cNvSpPr>
          <p:nvPr/>
        </p:nvSpPr>
        <p:spPr bwMode="auto">
          <a:xfrm>
            <a:off x="0" y="449263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33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Disk</a:t>
            </a:r>
            <a:r>
              <a:rPr lang="ko-KR" altLang="en-US" sz="2000">
                <a:solidFill>
                  <a:srgbClr val="33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의 한 페이지</a:t>
            </a:r>
          </a:p>
        </p:txBody>
      </p:sp>
      <p:sp>
        <p:nvSpPr>
          <p:cNvPr id="682103" name="Line 119"/>
          <p:cNvSpPr>
            <a:spLocks noChangeShapeType="1"/>
          </p:cNvSpPr>
          <p:nvPr/>
        </p:nvSpPr>
        <p:spPr bwMode="auto">
          <a:xfrm>
            <a:off x="2057400" y="685800"/>
            <a:ext cx="2000250" cy="9525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104" name="Line 120"/>
          <p:cNvSpPr>
            <a:spLocks noChangeShapeType="1"/>
          </p:cNvSpPr>
          <p:nvPr/>
        </p:nvSpPr>
        <p:spPr bwMode="auto">
          <a:xfrm>
            <a:off x="1571625" y="800100"/>
            <a:ext cx="466725" cy="133350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105" name="Line 121"/>
          <p:cNvSpPr>
            <a:spLocks noChangeShapeType="1"/>
          </p:cNvSpPr>
          <p:nvPr/>
        </p:nvSpPr>
        <p:spPr bwMode="auto">
          <a:xfrm>
            <a:off x="981075" y="809625"/>
            <a:ext cx="47625" cy="339090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106" name="Line 122"/>
          <p:cNvSpPr>
            <a:spLocks noChangeShapeType="1"/>
          </p:cNvSpPr>
          <p:nvPr/>
        </p:nvSpPr>
        <p:spPr bwMode="auto">
          <a:xfrm>
            <a:off x="457200" y="790575"/>
            <a:ext cx="123825" cy="531495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107" name="Rectangle 123"/>
          <p:cNvSpPr>
            <a:spLocks noChangeArrowheads="1"/>
          </p:cNvSpPr>
          <p:nvPr/>
        </p:nvSpPr>
        <p:spPr bwMode="auto">
          <a:xfrm>
            <a:off x="1174750" y="4241800"/>
            <a:ext cx="723900" cy="939800"/>
          </a:xfrm>
          <a:prstGeom prst="rect">
            <a:avLst/>
          </a:pr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108" name="Rectangle 124"/>
          <p:cNvSpPr>
            <a:spLocks noChangeArrowheads="1"/>
          </p:cNvSpPr>
          <p:nvPr/>
        </p:nvSpPr>
        <p:spPr bwMode="auto">
          <a:xfrm>
            <a:off x="2632075" y="4251325"/>
            <a:ext cx="723900" cy="939800"/>
          </a:xfrm>
          <a:prstGeom prst="rect">
            <a:avLst/>
          </a:pr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2109" name="Line 125"/>
          <p:cNvSpPr>
            <a:spLocks noChangeShapeType="1"/>
          </p:cNvSpPr>
          <p:nvPr/>
        </p:nvSpPr>
        <p:spPr bwMode="auto">
          <a:xfrm>
            <a:off x="1816100" y="796925"/>
            <a:ext cx="2905125" cy="1895475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110" name="Line 126"/>
          <p:cNvSpPr>
            <a:spLocks noChangeShapeType="1"/>
          </p:cNvSpPr>
          <p:nvPr/>
        </p:nvSpPr>
        <p:spPr bwMode="auto">
          <a:xfrm>
            <a:off x="1003300" y="822325"/>
            <a:ext cx="1219200" cy="3514725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111" name="Line 127"/>
          <p:cNvSpPr>
            <a:spLocks noChangeShapeType="1"/>
          </p:cNvSpPr>
          <p:nvPr/>
        </p:nvSpPr>
        <p:spPr bwMode="auto">
          <a:xfrm>
            <a:off x="1831975" y="803275"/>
            <a:ext cx="1924050" cy="4086225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112" name="Line 128"/>
          <p:cNvSpPr>
            <a:spLocks noChangeShapeType="1"/>
          </p:cNvSpPr>
          <p:nvPr/>
        </p:nvSpPr>
        <p:spPr bwMode="auto">
          <a:xfrm>
            <a:off x="1851025" y="841375"/>
            <a:ext cx="3533775" cy="4029075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113" name="Line 129"/>
          <p:cNvSpPr>
            <a:spLocks noChangeShapeType="1"/>
          </p:cNvSpPr>
          <p:nvPr/>
        </p:nvSpPr>
        <p:spPr bwMode="auto">
          <a:xfrm>
            <a:off x="1965325" y="784225"/>
            <a:ext cx="5238750" cy="1457325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996" name="Group 60"/>
          <p:cNvGrpSpPr>
            <a:grpSpLocks/>
          </p:cNvGrpSpPr>
          <p:nvPr/>
        </p:nvGrpSpPr>
        <p:grpSpPr bwMode="auto">
          <a:xfrm>
            <a:off x="1092200" y="944563"/>
            <a:ext cx="7283450" cy="5646737"/>
            <a:chOff x="688" y="313"/>
            <a:chExt cx="4832" cy="3840"/>
          </a:xfrm>
        </p:grpSpPr>
        <p:grpSp>
          <p:nvGrpSpPr>
            <p:cNvPr id="679938" name="Group 2"/>
            <p:cNvGrpSpPr>
              <a:grpSpLocks/>
            </p:cNvGrpSpPr>
            <p:nvPr/>
          </p:nvGrpSpPr>
          <p:grpSpPr bwMode="auto">
            <a:xfrm>
              <a:off x="1419" y="354"/>
              <a:ext cx="1209" cy="1178"/>
              <a:chOff x="2344" y="1112"/>
              <a:chExt cx="704" cy="608"/>
            </a:xfrm>
          </p:grpSpPr>
          <p:sp>
            <p:nvSpPr>
              <p:cNvPr id="679939" name="Rectangle 3"/>
              <p:cNvSpPr>
                <a:spLocks noChangeArrowheads="1"/>
              </p:cNvSpPr>
              <p:nvPr/>
            </p:nvSpPr>
            <p:spPr bwMode="auto">
              <a:xfrm>
                <a:off x="2344" y="1120"/>
                <a:ext cx="704" cy="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9940" name="Line 4"/>
              <p:cNvSpPr>
                <a:spLocks noChangeShapeType="1"/>
              </p:cNvSpPr>
              <p:nvPr/>
            </p:nvSpPr>
            <p:spPr bwMode="auto">
              <a:xfrm>
                <a:off x="2584" y="1112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9941" name="Line 5"/>
              <p:cNvSpPr>
                <a:spLocks noChangeShapeType="1"/>
              </p:cNvSpPr>
              <p:nvPr/>
            </p:nvSpPr>
            <p:spPr bwMode="auto">
              <a:xfrm>
                <a:off x="2584" y="1472"/>
                <a:ext cx="4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9942" name="Line 6"/>
            <p:cNvSpPr>
              <a:spLocks noChangeShapeType="1"/>
            </p:cNvSpPr>
            <p:nvPr/>
          </p:nvSpPr>
          <p:spPr bwMode="auto">
            <a:xfrm>
              <a:off x="2243" y="385"/>
              <a:ext cx="0" cy="6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43" name="Line 7"/>
            <p:cNvSpPr>
              <a:spLocks noChangeShapeType="1"/>
            </p:cNvSpPr>
            <p:nvPr/>
          </p:nvSpPr>
          <p:spPr bwMode="auto">
            <a:xfrm>
              <a:off x="1815" y="602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44" name="Line 8"/>
            <p:cNvSpPr>
              <a:spLocks noChangeShapeType="1"/>
            </p:cNvSpPr>
            <p:nvPr/>
          </p:nvSpPr>
          <p:spPr bwMode="auto">
            <a:xfrm flipV="1">
              <a:off x="2243" y="819"/>
              <a:ext cx="3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45" name="Freeform 9"/>
            <p:cNvSpPr>
              <a:spLocks/>
            </p:cNvSpPr>
            <p:nvPr/>
          </p:nvSpPr>
          <p:spPr bwMode="auto">
            <a:xfrm>
              <a:off x="2451" y="955"/>
              <a:ext cx="404" cy="680"/>
            </a:xfrm>
            <a:custGeom>
              <a:avLst/>
              <a:gdLst>
                <a:gd name="T0" fmla="*/ 0 w 272"/>
                <a:gd name="T1" fmla="*/ 0 h 499"/>
                <a:gd name="T2" fmla="*/ 272 w 272"/>
                <a:gd name="T3" fmla="*/ 0 h 499"/>
                <a:gd name="T4" fmla="*/ 272 w 272"/>
                <a:gd name="T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499">
                  <a:moveTo>
                    <a:pt x="0" y="0"/>
                  </a:moveTo>
                  <a:lnTo>
                    <a:pt x="272" y="0"/>
                  </a:lnTo>
                  <a:lnTo>
                    <a:pt x="272" y="49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46" name="Freeform 10"/>
            <p:cNvSpPr>
              <a:spLocks/>
            </p:cNvSpPr>
            <p:nvPr/>
          </p:nvSpPr>
          <p:spPr bwMode="auto">
            <a:xfrm>
              <a:off x="2550" y="581"/>
              <a:ext cx="652" cy="934"/>
            </a:xfrm>
            <a:custGeom>
              <a:avLst/>
              <a:gdLst>
                <a:gd name="T0" fmla="*/ 0 w 454"/>
                <a:gd name="T1" fmla="*/ 0 h 726"/>
                <a:gd name="T2" fmla="*/ 454 w 454"/>
                <a:gd name="T3" fmla="*/ 0 h 726"/>
                <a:gd name="T4" fmla="*/ 454 w 454"/>
                <a:gd name="T5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4" h="726">
                  <a:moveTo>
                    <a:pt x="0" y="0"/>
                  </a:moveTo>
                  <a:lnTo>
                    <a:pt x="454" y="0"/>
                  </a:lnTo>
                  <a:lnTo>
                    <a:pt x="454" y="7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47" name="Freeform 11"/>
            <p:cNvSpPr>
              <a:spLocks/>
            </p:cNvSpPr>
            <p:nvPr/>
          </p:nvSpPr>
          <p:spPr bwMode="auto">
            <a:xfrm>
              <a:off x="2056" y="492"/>
              <a:ext cx="1305" cy="1047"/>
            </a:xfrm>
            <a:custGeom>
              <a:avLst/>
              <a:gdLst>
                <a:gd name="T0" fmla="*/ 0 w 862"/>
                <a:gd name="T1" fmla="*/ 0 h 772"/>
                <a:gd name="T2" fmla="*/ 862 w 862"/>
                <a:gd name="T3" fmla="*/ 0 h 772"/>
                <a:gd name="T4" fmla="*/ 862 w 862"/>
                <a:gd name="T5" fmla="*/ 77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772">
                  <a:moveTo>
                    <a:pt x="0" y="0"/>
                  </a:moveTo>
                  <a:lnTo>
                    <a:pt x="862" y="0"/>
                  </a:lnTo>
                  <a:lnTo>
                    <a:pt x="862" y="7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>
              <a:off x="1976" y="600"/>
              <a:ext cx="0" cy="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49" name="Line 13"/>
            <p:cNvSpPr>
              <a:spLocks noChangeShapeType="1"/>
            </p:cNvSpPr>
            <p:nvPr/>
          </p:nvSpPr>
          <p:spPr bwMode="auto">
            <a:xfrm>
              <a:off x="2448" y="368"/>
              <a:ext cx="0" cy="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50" name="Rectangle 14"/>
            <p:cNvSpPr>
              <a:spLocks noChangeArrowheads="1"/>
            </p:cNvSpPr>
            <p:nvPr/>
          </p:nvSpPr>
          <p:spPr bwMode="auto">
            <a:xfrm>
              <a:off x="1416" y="368"/>
              <a:ext cx="408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>
              <a:off x="2152" y="105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52" name="Freeform 16"/>
            <p:cNvSpPr>
              <a:spLocks/>
            </p:cNvSpPr>
            <p:nvPr/>
          </p:nvSpPr>
          <p:spPr bwMode="auto">
            <a:xfrm>
              <a:off x="2366" y="653"/>
              <a:ext cx="652" cy="958"/>
            </a:xfrm>
            <a:custGeom>
              <a:avLst/>
              <a:gdLst>
                <a:gd name="T0" fmla="*/ 0 w 454"/>
                <a:gd name="T1" fmla="*/ 0 h 726"/>
                <a:gd name="T2" fmla="*/ 454 w 454"/>
                <a:gd name="T3" fmla="*/ 0 h 726"/>
                <a:gd name="T4" fmla="*/ 454 w 454"/>
                <a:gd name="T5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4" h="726">
                  <a:moveTo>
                    <a:pt x="0" y="0"/>
                  </a:moveTo>
                  <a:lnTo>
                    <a:pt x="454" y="0"/>
                  </a:lnTo>
                  <a:lnTo>
                    <a:pt x="454" y="7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53" name="Line 17"/>
            <p:cNvSpPr>
              <a:spLocks noChangeShapeType="1"/>
            </p:cNvSpPr>
            <p:nvPr/>
          </p:nvSpPr>
          <p:spPr bwMode="auto">
            <a:xfrm>
              <a:off x="1995" y="1279"/>
              <a:ext cx="0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54" name="Line 18"/>
            <p:cNvSpPr>
              <a:spLocks noChangeShapeType="1"/>
            </p:cNvSpPr>
            <p:nvPr/>
          </p:nvSpPr>
          <p:spPr bwMode="auto">
            <a:xfrm flipH="1">
              <a:off x="2373" y="1284"/>
              <a:ext cx="0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55" name="Line 19"/>
            <p:cNvSpPr>
              <a:spLocks noChangeShapeType="1"/>
            </p:cNvSpPr>
            <p:nvPr/>
          </p:nvSpPr>
          <p:spPr bwMode="auto">
            <a:xfrm flipH="1">
              <a:off x="1901" y="826"/>
              <a:ext cx="0" cy="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56" name="Text Box 20"/>
            <p:cNvSpPr txBox="1">
              <a:spLocks noChangeArrowheads="1"/>
            </p:cNvSpPr>
            <p:nvPr/>
          </p:nvSpPr>
          <p:spPr bwMode="auto">
            <a:xfrm>
              <a:off x="3814" y="840"/>
              <a:ext cx="170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  <a:r>
                <a:rPr kumimoji="1"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의 자식 노드에서 분할</a:t>
              </a:r>
            </a:p>
          </p:txBody>
        </p:sp>
        <p:grpSp>
          <p:nvGrpSpPr>
            <p:cNvPr id="679957" name="Group 21"/>
            <p:cNvGrpSpPr>
              <a:grpSpLocks/>
            </p:cNvGrpSpPr>
            <p:nvPr/>
          </p:nvGrpSpPr>
          <p:grpSpPr bwMode="auto">
            <a:xfrm>
              <a:off x="691" y="2338"/>
              <a:ext cx="1209" cy="1178"/>
              <a:chOff x="2344" y="1112"/>
              <a:chExt cx="704" cy="608"/>
            </a:xfrm>
          </p:grpSpPr>
          <p:sp>
            <p:nvSpPr>
              <p:cNvPr id="679958" name="Rectangle 22"/>
              <p:cNvSpPr>
                <a:spLocks noChangeArrowheads="1"/>
              </p:cNvSpPr>
              <p:nvPr/>
            </p:nvSpPr>
            <p:spPr bwMode="auto">
              <a:xfrm>
                <a:off x="2344" y="1120"/>
                <a:ext cx="704" cy="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9959" name="Line 23"/>
              <p:cNvSpPr>
                <a:spLocks noChangeShapeType="1"/>
              </p:cNvSpPr>
              <p:nvPr/>
            </p:nvSpPr>
            <p:spPr bwMode="auto">
              <a:xfrm>
                <a:off x="2584" y="1112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9960" name="Line 24"/>
              <p:cNvSpPr>
                <a:spLocks noChangeShapeType="1"/>
              </p:cNvSpPr>
              <p:nvPr/>
            </p:nvSpPr>
            <p:spPr bwMode="auto">
              <a:xfrm>
                <a:off x="2584" y="1472"/>
                <a:ext cx="4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9961" name="Line 25"/>
            <p:cNvSpPr>
              <a:spLocks noChangeShapeType="1"/>
            </p:cNvSpPr>
            <p:nvPr/>
          </p:nvSpPr>
          <p:spPr bwMode="auto">
            <a:xfrm>
              <a:off x="1515" y="2369"/>
              <a:ext cx="0" cy="6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62" name="Line 26"/>
            <p:cNvSpPr>
              <a:spLocks noChangeShapeType="1"/>
            </p:cNvSpPr>
            <p:nvPr/>
          </p:nvSpPr>
          <p:spPr bwMode="auto">
            <a:xfrm>
              <a:off x="1087" y="2586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63" name="Line 27"/>
            <p:cNvSpPr>
              <a:spLocks noChangeShapeType="1"/>
            </p:cNvSpPr>
            <p:nvPr/>
          </p:nvSpPr>
          <p:spPr bwMode="auto">
            <a:xfrm flipV="1">
              <a:off x="1515" y="2803"/>
              <a:ext cx="3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64" name="Freeform 28"/>
            <p:cNvSpPr>
              <a:spLocks/>
            </p:cNvSpPr>
            <p:nvPr/>
          </p:nvSpPr>
          <p:spPr bwMode="auto">
            <a:xfrm>
              <a:off x="1723" y="2939"/>
              <a:ext cx="404" cy="800"/>
            </a:xfrm>
            <a:custGeom>
              <a:avLst/>
              <a:gdLst>
                <a:gd name="T0" fmla="*/ 0 w 272"/>
                <a:gd name="T1" fmla="*/ 0 h 499"/>
                <a:gd name="T2" fmla="*/ 272 w 272"/>
                <a:gd name="T3" fmla="*/ 0 h 499"/>
                <a:gd name="T4" fmla="*/ 272 w 272"/>
                <a:gd name="T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" h="499">
                  <a:moveTo>
                    <a:pt x="0" y="0"/>
                  </a:moveTo>
                  <a:lnTo>
                    <a:pt x="272" y="0"/>
                  </a:lnTo>
                  <a:lnTo>
                    <a:pt x="272" y="49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65" name="Freeform 29"/>
            <p:cNvSpPr>
              <a:spLocks/>
            </p:cNvSpPr>
            <p:nvPr/>
          </p:nvSpPr>
          <p:spPr bwMode="auto">
            <a:xfrm>
              <a:off x="3998" y="2549"/>
              <a:ext cx="492" cy="1158"/>
            </a:xfrm>
            <a:custGeom>
              <a:avLst/>
              <a:gdLst>
                <a:gd name="T0" fmla="*/ 0 w 454"/>
                <a:gd name="T1" fmla="*/ 0 h 726"/>
                <a:gd name="T2" fmla="*/ 454 w 454"/>
                <a:gd name="T3" fmla="*/ 0 h 726"/>
                <a:gd name="T4" fmla="*/ 454 w 454"/>
                <a:gd name="T5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4" h="726">
                  <a:moveTo>
                    <a:pt x="0" y="0"/>
                  </a:moveTo>
                  <a:lnTo>
                    <a:pt x="454" y="0"/>
                  </a:lnTo>
                  <a:lnTo>
                    <a:pt x="454" y="7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66" name="Freeform 30"/>
            <p:cNvSpPr>
              <a:spLocks/>
            </p:cNvSpPr>
            <p:nvPr/>
          </p:nvSpPr>
          <p:spPr bwMode="auto">
            <a:xfrm>
              <a:off x="3464" y="2460"/>
              <a:ext cx="1233" cy="1247"/>
            </a:xfrm>
            <a:custGeom>
              <a:avLst/>
              <a:gdLst>
                <a:gd name="T0" fmla="*/ 0 w 862"/>
                <a:gd name="T1" fmla="*/ 0 h 772"/>
                <a:gd name="T2" fmla="*/ 862 w 862"/>
                <a:gd name="T3" fmla="*/ 0 h 772"/>
                <a:gd name="T4" fmla="*/ 862 w 862"/>
                <a:gd name="T5" fmla="*/ 77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2" h="772">
                  <a:moveTo>
                    <a:pt x="0" y="0"/>
                  </a:moveTo>
                  <a:lnTo>
                    <a:pt x="862" y="0"/>
                  </a:lnTo>
                  <a:lnTo>
                    <a:pt x="862" y="7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67" name="Line 31"/>
            <p:cNvSpPr>
              <a:spLocks noChangeShapeType="1"/>
            </p:cNvSpPr>
            <p:nvPr/>
          </p:nvSpPr>
          <p:spPr bwMode="auto">
            <a:xfrm>
              <a:off x="1248" y="2584"/>
              <a:ext cx="0" cy="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68" name="Line 32"/>
            <p:cNvSpPr>
              <a:spLocks noChangeShapeType="1"/>
            </p:cNvSpPr>
            <p:nvPr/>
          </p:nvSpPr>
          <p:spPr bwMode="auto">
            <a:xfrm>
              <a:off x="1720" y="2352"/>
              <a:ext cx="0" cy="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69" name="Rectangle 33"/>
            <p:cNvSpPr>
              <a:spLocks noChangeArrowheads="1"/>
            </p:cNvSpPr>
            <p:nvPr/>
          </p:nvSpPr>
          <p:spPr bwMode="auto">
            <a:xfrm>
              <a:off x="688" y="2352"/>
              <a:ext cx="408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9970" name="Line 34"/>
            <p:cNvSpPr>
              <a:spLocks noChangeShapeType="1"/>
            </p:cNvSpPr>
            <p:nvPr/>
          </p:nvSpPr>
          <p:spPr bwMode="auto">
            <a:xfrm>
              <a:off x="1424" y="304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71" name="Freeform 35"/>
            <p:cNvSpPr>
              <a:spLocks/>
            </p:cNvSpPr>
            <p:nvPr/>
          </p:nvSpPr>
          <p:spPr bwMode="auto">
            <a:xfrm>
              <a:off x="3814" y="2613"/>
              <a:ext cx="484" cy="1102"/>
            </a:xfrm>
            <a:custGeom>
              <a:avLst/>
              <a:gdLst>
                <a:gd name="T0" fmla="*/ 0 w 454"/>
                <a:gd name="T1" fmla="*/ 0 h 726"/>
                <a:gd name="T2" fmla="*/ 454 w 454"/>
                <a:gd name="T3" fmla="*/ 0 h 726"/>
                <a:gd name="T4" fmla="*/ 454 w 454"/>
                <a:gd name="T5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4" h="726">
                  <a:moveTo>
                    <a:pt x="0" y="0"/>
                  </a:moveTo>
                  <a:lnTo>
                    <a:pt x="454" y="0"/>
                  </a:lnTo>
                  <a:lnTo>
                    <a:pt x="454" y="7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72" name="Line 36"/>
            <p:cNvSpPr>
              <a:spLocks noChangeShapeType="1"/>
            </p:cNvSpPr>
            <p:nvPr/>
          </p:nvSpPr>
          <p:spPr bwMode="auto">
            <a:xfrm>
              <a:off x="1267" y="3263"/>
              <a:ext cx="0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73" name="Line 37"/>
            <p:cNvSpPr>
              <a:spLocks noChangeShapeType="1"/>
            </p:cNvSpPr>
            <p:nvPr/>
          </p:nvSpPr>
          <p:spPr bwMode="auto">
            <a:xfrm flipH="1">
              <a:off x="1637" y="3268"/>
              <a:ext cx="8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74" name="Line 38"/>
            <p:cNvSpPr>
              <a:spLocks noChangeShapeType="1"/>
            </p:cNvSpPr>
            <p:nvPr/>
          </p:nvSpPr>
          <p:spPr bwMode="auto">
            <a:xfrm flipH="1">
              <a:off x="1149" y="2930"/>
              <a:ext cx="8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75" name="Line 39"/>
            <p:cNvSpPr>
              <a:spLocks noChangeShapeType="1"/>
            </p:cNvSpPr>
            <p:nvPr/>
          </p:nvSpPr>
          <p:spPr bwMode="auto">
            <a:xfrm>
              <a:off x="1354" y="2925"/>
              <a:ext cx="0" cy="8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9976" name="Group 40"/>
            <p:cNvGrpSpPr>
              <a:grpSpLocks/>
            </p:cNvGrpSpPr>
            <p:nvPr/>
          </p:nvGrpSpPr>
          <p:grpSpPr bwMode="auto">
            <a:xfrm>
              <a:off x="2867" y="2330"/>
              <a:ext cx="1209" cy="1178"/>
              <a:chOff x="2344" y="1112"/>
              <a:chExt cx="704" cy="608"/>
            </a:xfrm>
          </p:grpSpPr>
          <p:sp>
            <p:nvSpPr>
              <p:cNvPr id="679977" name="Rectangle 41"/>
              <p:cNvSpPr>
                <a:spLocks noChangeArrowheads="1"/>
              </p:cNvSpPr>
              <p:nvPr/>
            </p:nvSpPr>
            <p:spPr bwMode="auto">
              <a:xfrm>
                <a:off x="2344" y="1120"/>
                <a:ext cx="704" cy="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9978" name="Line 42"/>
              <p:cNvSpPr>
                <a:spLocks noChangeShapeType="1"/>
              </p:cNvSpPr>
              <p:nvPr/>
            </p:nvSpPr>
            <p:spPr bwMode="auto">
              <a:xfrm>
                <a:off x="2584" y="1112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9979" name="Line 43"/>
              <p:cNvSpPr>
                <a:spLocks noChangeShapeType="1"/>
              </p:cNvSpPr>
              <p:nvPr/>
            </p:nvSpPr>
            <p:spPr bwMode="auto">
              <a:xfrm>
                <a:off x="2584" y="1472"/>
                <a:ext cx="4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9980" name="Line 44"/>
            <p:cNvSpPr>
              <a:spLocks noChangeShapeType="1"/>
            </p:cNvSpPr>
            <p:nvPr/>
          </p:nvSpPr>
          <p:spPr bwMode="auto">
            <a:xfrm>
              <a:off x="3691" y="2361"/>
              <a:ext cx="0" cy="6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81" name="Line 45"/>
            <p:cNvSpPr>
              <a:spLocks noChangeShapeType="1"/>
            </p:cNvSpPr>
            <p:nvPr/>
          </p:nvSpPr>
          <p:spPr bwMode="auto">
            <a:xfrm>
              <a:off x="3263" y="2578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82" name="Line 46"/>
            <p:cNvSpPr>
              <a:spLocks noChangeShapeType="1"/>
            </p:cNvSpPr>
            <p:nvPr/>
          </p:nvSpPr>
          <p:spPr bwMode="auto">
            <a:xfrm flipV="1">
              <a:off x="3691" y="2795"/>
              <a:ext cx="3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83" name="Line 47"/>
            <p:cNvSpPr>
              <a:spLocks noChangeShapeType="1"/>
            </p:cNvSpPr>
            <p:nvPr/>
          </p:nvSpPr>
          <p:spPr bwMode="auto">
            <a:xfrm>
              <a:off x="3424" y="2576"/>
              <a:ext cx="0" cy="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84" name="Line 48"/>
            <p:cNvSpPr>
              <a:spLocks noChangeShapeType="1"/>
            </p:cNvSpPr>
            <p:nvPr/>
          </p:nvSpPr>
          <p:spPr bwMode="auto">
            <a:xfrm>
              <a:off x="3896" y="2344"/>
              <a:ext cx="0" cy="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85" name="Rectangle 49"/>
            <p:cNvSpPr>
              <a:spLocks noChangeArrowheads="1"/>
            </p:cNvSpPr>
            <p:nvPr/>
          </p:nvSpPr>
          <p:spPr bwMode="auto">
            <a:xfrm>
              <a:off x="2864" y="2344"/>
              <a:ext cx="408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9986" name="Line 50"/>
            <p:cNvSpPr>
              <a:spLocks noChangeShapeType="1"/>
            </p:cNvSpPr>
            <p:nvPr/>
          </p:nvSpPr>
          <p:spPr bwMode="auto">
            <a:xfrm>
              <a:off x="3600" y="30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87" name="Rectangle 51"/>
            <p:cNvSpPr>
              <a:spLocks noChangeArrowheads="1"/>
            </p:cNvSpPr>
            <p:nvPr/>
          </p:nvSpPr>
          <p:spPr bwMode="auto">
            <a:xfrm>
              <a:off x="3280" y="2784"/>
              <a:ext cx="800" cy="72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9988" name="Line 52"/>
            <p:cNvSpPr>
              <a:spLocks noChangeShapeType="1"/>
            </p:cNvSpPr>
            <p:nvPr/>
          </p:nvSpPr>
          <p:spPr bwMode="auto">
            <a:xfrm flipH="1" flipV="1">
              <a:off x="1976" y="816"/>
              <a:ext cx="26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89" name="Rectangle 53"/>
            <p:cNvSpPr>
              <a:spLocks noChangeArrowheads="1"/>
            </p:cNvSpPr>
            <p:nvPr/>
          </p:nvSpPr>
          <p:spPr bwMode="auto">
            <a:xfrm>
              <a:off x="1096" y="2360"/>
              <a:ext cx="800" cy="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9990" name="Line 54"/>
            <p:cNvSpPr>
              <a:spLocks noChangeShapeType="1"/>
            </p:cNvSpPr>
            <p:nvPr/>
          </p:nvSpPr>
          <p:spPr bwMode="auto">
            <a:xfrm flipH="1">
              <a:off x="3349" y="2706"/>
              <a:ext cx="0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91" name="Line 55"/>
            <p:cNvSpPr>
              <a:spLocks noChangeShapeType="1"/>
            </p:cNvSpPr>
            <p:nvPr/>
          </p:nvSpPr>
          <p:spPr bwMode="auto">
            <a:xfrm>
              <a:off x="3546" y="2701"/>
              <a:ext cx="0" cy="1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9992" name="Text Box 56"/>
            <p:cNvSpPr txBox="1">
              <a:spLocks noChangeArrowheads="1"/>
            </p:cNvSpPr>
            <p:nvPr/>
          </p:nvSpPr>
          <p:spPr bwMode="auto">
            <a:xfrm>
              <a:off x="1926" y="1856"/>
              <a:ext cx="82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(a) </a:t>
              </a:r>
              <a:r>
                <a:rPr kumimoji="1" lang="ko-KR" altLang="en-US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분할 전</a:t>
              </a:r>
            </a:p>
          </p:txBody>
        </p:sp>
        <p:sp>
          <p:nvSpPr>
            <p:cNvPr id="679993" name="Text Box 57"/>
            <p:cNvSpPr txBox="1">
              <a:spLocks noChangeArrowheads="1"/>
            </p:cNvSpPr>
            <p:nvPr/>
          </p:nvSpPr>
          <p:spPr bwMode="auto">
            <a:xfrm>
              <a:off x="1934" y="3904"/>
              <a:ext cx="127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(b) </a:t>
              </a:r>
              <a:r>
                <a:rPr kumimoji="1" lang="ko-KR" altLang="en-US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노드 </a:t>
              </a:r>
              <a:r>
                <a:rPr kumimoji="1" lang="en-US" altLang="ko-KR" sz="18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  <a:r>
                <a:rPr kumimoji="1" lang="en-US" altLang="ko-KR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kumimoji="1" lang="ko-KR" altLang="en-US" sz="1800">
                  <a:latin typeface="Times New Roman" panose="02020603050405020304" pitchFamily="18" charset="0"/>
                  <a:ea typeface="굴림" panose="020B0600000101010101" pitchFamily="50" charset="-127"/>
                </a:rPr>
                <a:t>분할 후</a:t>
              </a:r>
            </a:p>
          </p:txBody>
        </p:sp>
        <p:sp>
          <p:nvSpPr>
            <p:cNvPr id="679994" name="Text Box 58"/>
            <p:cNvSpPr txBox="1">
              <a:spLocks noChangeArrowheads="1"/>
            </p:cNvSpPr>
            <p:nvPr/>
          </p:nvSpPr>
          <p:spPr bwMode="auto">
            <a:xfrm>
              <a:off x="1182" y="313"/>
              <a:ext cx="19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 i="1">
                  <a:latin typeface="Times New Roman" panose="02020603050405020304" pitchFamily="18" charset="0"/>
                  <a:ea typeface="굴림" panose="020B0600000101010101" pitchFamily="50" charset="-127"/>
                </a:rPr>
                <a:t>x</a:t>
              </a:r>
            </a:p>
          </p:txBody>
        </p:sp>
        <p:cxnSp>
          <p:nvCxnSpPr>
            <p:cNvPr id="679995" name="AutoShape 59"/>
            <p:cNvCxnSpPr>
              <a:cxnSpLocks noChangeShapeType="1"/>
            </p:cNvCxnSpPr>
            <p:nvPr/>
          </p:nvCxnSpPr>
          <p:spPr bwMode="auto">
            <a:xfrm rot="5400000" flipV="1">
              <a:off x="2907" y="28"/>
              <a:ext cx="153" cy="1712"/>
            </a:xfrm>
            <a:prstGeom prst="curvedConnector4">
              <a:avLst>
                <a:gd name="adj1" fmla="val -88236"/>
                <a:gd name="adj2" fmla="val 57708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R-Tree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867025"/>
          </a:xfrm>
        </p:spPr>
        <p:txBody>
          <a:bodyPr/>
          <a:lstStyle/>
          <a:p>
            <a:r>
              <a:rPr lang="en-US" altLang="ko-KR" sz="2400">
                <a:latin typeface="Times New Roman" panose="02020603050405020304" pitchFamily="18" charset="0"/>
              </a:rPr>
              <a:t>B-</a:t>
            </a:r>
            <a:r>
              <a:rPr lang="ko-KR" altLang="en-US" sz="2400"/>
              <a:t>트리의 다차원 확장</a:t>
            </a:r>
          </a:p>
          <a:p>
            <a:r>
              <a:rPr lang="ko-KR" altLang="en-US" sz="2400"/>
              <a:t>균형잡힌 검색트리</a:t>
            </a:r>
          </a:p>
          <a:p>
            <a:r>
              <a:rPr lang="ko-KR" altLang="en-US" sz="2400"/>
              <a:t>모든 레코드는 리프 노드에서만 가리킴</a:t>
            </a:r>
          </a:p>
          <a:p>
            <a:r>
              <a:rPr lang="ko-KR" altLang="en-US" sz="2400"/>
              <a:t>다차원 도형의 저장 가능</a:t>
            </a:r>
          </a:p>
          <a:p>
            <a:pPr lvl="1"/>
            <a:r>
              <a:rPr lang="ko-KR" altLang="en-US" sz="2000"/>
              <a:t>점</a:t>
            </a:r>
            <a:r>
              <a:rPr lang="en-US" altLang="ko-KR" sz="2000"/>
              <a:t>, </a:t>
            </a:r>
            <a:r>
              <a:rPr lang="ko-KR" altLang="en-US" sz="2000"/>
              <a:t>선</a:t>
            </a:r>
            <a:r>
              <a:rPr lang="en-US" altLang="ko-KR" sz="2000"/>
              <a:t>, </a:t>
            </a:r>
            <a:r>
              <a:rPr lang="ko-KR" altLang="en-US" sz="2000"/>
              <a:t>면</a:t>
            </a:r>
            <a:r>
              <a:rPr lang="en-US" altLang="ko-KR" sz="2000"/>
              <a:t>, </a:t>
            </a:r>
            <a:r>
              <a:rPr lang="ko-KR" altLang="en-US" sz="2000"/>
              <a:t>폐공간</a:t>
            </a:r>
            <a:r>
              <a:rPr lang="en-US" altLang="ko-KR" sz="2000"/>
              <a:t>, </a:t>
            </a:r>
            <a:r>
              <a:rPr lang="ko-KR" altLang="en-US" sz="2000"/>
              <a:t>각종 도형</a:t>
            </a:r>
          </a:p>
          <a:p>
            <a:pPr lvl="1"/>
            <a:r>
              <a:rPr lang="en-US" altLang="ko-KR" sz="2000"/>
              <a:t>MBR(Minimum Bounding Rectangle)</a:t>
            </a:r>
            <a:r>
              <a:rPr lang="ko-KR" altLang="en-US" sz="2000"/>
              <a:t>로 근사</a:t>
            </a:r>
          </a:p>
          <a:p>
            <a:pPr>
              <a:buFontTx/>
              <a:buNone/>
            </a:pPr>
            <a:endParaRPr lang="ko-KR" altLang="en-US" sz="2400"/>
          </a:p>
        </p:txBody>
      </p:sp>
      <p:sp>
        <p:nvSpPr>
          <p:cNvPr id="683012" name="Freeform 4"/>
          <p:cNvSpPr>
            <a:spLocks/>
          </p:cNvSpPr>
          <p:nvPr/>
        </p:nvSpPr>
        <p:spPr bwMode="auto">
          <a:xfrm>
            <a:off x="1981200" y="4895850"/>
            <a:ext cx="1066800" cy="1076325"/>
          </a:xfrm>
          <a:custGeom>
            <a:avLst/>
            <a:gdLst>
              <a:gd name="T0" fmla="*/ 0 w 672"/>
              <a:gd name="T1" fmla="*/ 300 h 678"/>
              <a:gd name="T2" fmla="*/ 450 w 672"/>
              <a:gd name="T3" fmla="*/ 186 h 678"/>
              <a:gd name="T4" fmla="*/ 498 w 672"/>
              <a:gd name="T5" fmla="*/ 30 h 678"/>
              <a:gd name="T6" fmla="*/ 618 w 672"/>
              <a:gd name="T7" fmla="*/ 0 h 678"/>
              <a:gd name="T8" fmla="*/ 672 w 672"/>
              <a:gd name="T9" fmla="*/ 174 h 678"/>
              <a:gd name="T10" fmla="*/ 624 w 672"/>
              <a:gd name="T11" fmla="*/ 510 h 678"/>
              <a:gd name="T12" fmla="*/ 408 w 672"/>
              <a:gd name="T13" fmla="*/ 678 h 678"/>
              <a:gd name="T14" fmla="*/ 216 w 672"/>
              <a:gd name="T15" fmla="*/ 522 h 678"/>
              <a:gd name="T16" fmla="*/ 60 w 672"/>
              <a:gd name="T17" fmla="*/ 498 h 678"/>
              <a:gd name="T18" fmla="*/ 0 w 672"/>
              <a:gd name="T19" fmla="*/ 30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2" h="678">
                <a:moveTo>
                  <a:pt x="0" y="300"/>
                </a:moveTo>
                <a:lnTo>
                  <a:pt x="450" y="186"/>
                </a:lnTo>
                <a:lnTo>
                  <a:pt x="498" y="30"/>
                </a:lnTo>
                <a:lnTo>
                  <a:pt x="618" y="0"/>
                </a:lnTo>
                <a:lnTo>
                  <a:pt x="672" y="174"/>
                </a:lnTo>
                <a:lnTo>
                  <a:pt x="624" y="510"/>
                </a:lnTo>
                <a:lnTo>
                  <a:pt x="408" y="678"/>
                </a:lnTo>
                <a:lnTo>
                  <a:pt x="216" y="522"/>
                </a:lnTo>
                <a:lnTo>
                  <a:pt x="60" y="498"/>
                </a:lnTo>
                <a:lnTo>
                  <a:pt x="0" y="3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3013" name="Freeform 5"/>
          <p:cNvSpPr>
            <a:spLocks/>
          </p:cNvSpPr>
          <p:nvPr/>
        </p:nvSpPr>
        <p:spPr bwMode="auto">
          <a:xfrm>
            <a:off x="3962400" y="4895850"/>
            <a:ext cx="1246188" cy="1104900"/>
          </a:xfrm>
          <a:custGeom>
            <a:avLst/>
            <a:gdLst>
              <a:gd name="T0" fmla="*/ 30 w 785"/>
              <a:gd name="T1" fmla="*/ 60 h 696"/>
              <a:gd name="T2" fmla="*/ 132 w 785"/>
              <a:gd name="T3" fmla="*/ 24 h 696"/>
              <a:gd name="T4" fmla="*/ 186 w 785"/>
              <a:gd name="T5" fmla="*/ 0 h 696"/>
              <a:gd name="T6" fmla="*/ 654 w 785"/>
              <a:gd name="T7" fmla="*/ 84 h 696"/>
              <a:gd name="T8" fmla="*/ 684 w 785"/>
              <a:gd name="T9" fmla="*/ 138 h 696"/>
              <a:gd name="T10" fmla="*/ 690 w 785"/>
              <a:gd name="T11" fmla="*/ 258 h 696"/>
              <a:gd name="T12" fmla="*/ 600 w 785"/>
              <a:gd name="T13" fmla="*/ 696 h 696"/>
              <a:gd name="T14" fmla="*/ 438 w 785"/>
              <a:gd name="T15" fmla="*/ 684 h 696"/>
              <a:gd name="T16" fmla="*/ 402 w 785"/>
              <a:gd name="T17" fmla="*/ 636 h 696"/>
              <a:gd name="T18" fmla="*/ 378 w 785"/>
              <a:gd name="T19" fmla="*/ 600 h 696"/>
              <a:gd name="T20" fmla="*/ 414 w 785"/>
              <a:gd name="T21" fmla="*/ 576 h 696"/>
              <a:gd name="T22" fmla="*/ 438 w 785"/>
              <a:gd name="T23" fmla="*/ 522 h 696"/>
              <a:gd name="T24" fmla="*/ 390 w 785"/>
              <a:gd name="T25" fmla="*/ 342 h 696"/>
              <a:gd name="T26" fmla="*/ 342 w 785"/>
              <a:gd name="T27" fmla="*/ 306 h 696"/>
              <a:gd name="T28" fmla="*/ 216 w 785"/>
              <a:gd name="T29" fmla="*/ 306 h 696"/>
              <a:gd name="T30" fmla="*/ 156 w 785"/>
              <a:gd name="T31" fmla="*/ 240 h 696"/>
              <a:gd name="T32" fmla="*/ 108 w 785"/>
              <a:gd name="T33" fmla="*/ 198 h 696"/>
              <a:gd name="T34" fmla="*/ 30 w 785"/>
              <a:gd name="T35" fmla="*/ 198 h 696"/>
              <a:gd name="T36" fmla="*/ 30 w 785"/>
              <a:gd name="T37" fmla="*/ 6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5" h="696">
                <a:moveTo>
                  <a:pt x="30" y="60"/>
                </a:moveTo>
                <a:cubicBezTo>
                  <a:pt x="139" y="42"/>
                  <a:pt x="72" y="54"/>
                  <a:pt x="132" y="24"/>
                </a:cubicBezTo>
                <a:cubicBezTo>
                  <a:pt x="150" y="15"/>
                  <a:pt x="186" y="0"/>
                  <a:pt x="186" y="0"/>
                </a:cubicBezTo>
                <a:cubicBezTo>
                  <a:pt x="314" y="5"/>
                  <a:pt x="538" y="7"/>
                  <a:pt x="654" y="84"/>
                </a:cubicBezTo>
                <a:cubicBezTo>
                  <a:pt x="682" y="125"/>
                  <a:pt x="673" y="106"/>
                  <a:pt x="684" y="138"/>
                </a:cubicBezTo>
                <a:cubicBezTo>
                  <a:pt x="686" y="178"/>
                  <a:pt x="687" y="218"/>
                  <a:pt x="690" y="258"/>
                </a:cubicBezTo>
                <a:cubicBezTo>
                  <a:pt x="707" y="458"/>
                  <a:pt x="785" y="634"/>
                  <a:pt x="600" y="696"/>
                </a:cubicBezTo>
                <a:cubicBezTo>
                  <a:pt x="546" y="692"/>
                  <a:pt x="492" y="691"/>
                  <a:pt x="438" y="684"/>
                </a:cubicBezTo>
                <a:cubicBezTo>
                  <a:pt x="414" y="681"/>
                  <a:pt x="411" y="652"/>
                  <a:pt x="402" y="636"/>
                </a:cubicBezTo>
                <a:cubicBezTo>
                  <a:pt x="395" y="623"/>
                  <a:pt x="378" y="600"/>
                  <a:pt x="378" y="600"/>
                </a:cubicBezTo>
                <a:cubicBezTo>
                  <a:pt x="390" y="592"/>
                  <a:pt x="409" y="590"/>
                  <a:pt x="414" y="576"/>
                </a:cubicBezTo>
                <a:cubicBezTo>
                  <a:pt x="428" y="533"/>
                  <a:pt x="419" y="551"/>
                  <a:pt x="438" y="522"/>
                </a:cubicBezTo>
                <a:cubicBezTo>
                  <a:pt x="432" y="456"/>
                  <a:pt x="449" y="381"/>
                  <a:pt x="390" y="342"/>
                </a:cubicBezTo>
                <a:cubicBezTo>
                  <a:pt x="376" y="320"/>
                  <a:pt x="363" y="320"/>
                  <a:pt x="342" y="306"/>
                </a:cubicBezTo>
                <a:cubicBezTo>
                  <a:pt x="283" y="318"/>
                  <a:pt x="293" y="318"/>
                  <a:pt x="216" y="306"/>
                </a:cubicBezTo>
                <a:cubicBezTo>
                  <a:pt x="194" y="284"/>
                  <a:pt x="182" y="258"/>
                  <a:pt x="156" y="240"/>
                </a:cubicBezTo>
                <a:cubicBezTo>
                  <a:pt x="142" y="219"/>
                  <a:pt x="132" y="206"/>
                  <a:pt x="108" y="198"/>
                </a:cubicBezTo>
                <a:cubicBezTo>
                  <a:pt x="58" y="215"/>
                  <a:pt x="84" y="213"/>
                  <a:pt x="30" y="198"/>
                </a:cubicBezTo>
                <a:cubicBezTo>
                  <a:pt x="0" y="153"/>
                  <a:pt x="21" y="111"/>
                  <a:pt x="30" y="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1971675" y="4886325"/>
            <a:ext cx="1076325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3015" name="Rectangle 7"/>
          <p:cNvSpPr>
            <a:spLocks noChangeArrowheads="1"/>
          </p:cNvSpPr>
          <p:nvPr/>
        </p:nvSpPr>
        <p:spPr bwMode="auto">
          <a:xfrm>
            <a:off x="3971925" y="4886325"/>
            <a:ext cx="1143000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4034" name="Group 2"/>
          <p:cNvGraphicFramePr>
            <a:graphicFrameLocks noGrp="1"/>
          </p:cNvGraphicFramePr>
          <p:nvPr>
            <p:ph idx="1"/>
          </p:nvPr>
        </p:nvGraphicFramePr>
        <p:xfrm>
          <a:off x="2451100" y="1843088"/>
          <a:ext cx="3752850" cy="4358640"/>
        </p:xfrm>
        <a:graphic>
          <a:graphicData uri="http://schemas.openxmlformats.org/drawingml/2006/table">
            <a:tbl>
              <a:tblPr/>
              <a:tblGrid>
                <a:gridCol w="1250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이름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Key1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Key2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1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27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Line 2"/>
          <p:cNvSpPr>
            <a:spLocks noChangeShapeType="1"/>
          </p:cNvSpPr>
          <p:nvPr/>
        </p:nvSpPr>
        <p:spPr bwMode="auto">
          <a:xfrm>
            <a:off x="1455738" y="5907088"/>
            <a:ext cx="524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59" name="Line 3"/>
          <p:cNvSpPr>
            <a:spLocks noChangeShapeType="1"/>
          </p:cNvSpPr>
          <p:nvPr/>
        </p:nvSpPr>
        <p:spPr bwMode="auto">
          <a:xfrm flipV="1">
            <a:off x="1455738" y="1935163"/>
            <a:ext cx="0" cy="397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6064250" y="5751513"/>
            <a:ext cx="3540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5708650" y="5751513"/>
            <a:ext cx="35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1455738" y="5751513"/>
            <a:ext cx="3540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000"/>
          </a:p>
        </p:txBody>
      </p:sp>
      <p:sp>
        <p:nvSpPr>
          <p:cNvPr id="685063" name="Rectangle 7"/>
          <p:cNvSpPr>
            <a:spLocks noChangeArrowheads="1"/>
          </p:cNvSpPr>
          <p:nvPr/>
        </p:nvSpPr>
        <p:spPr bwMode="auto">
          <a:xfrm>
            <a:off x="5614988" y="5751513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5064" name="Rectangle 8"/>
          <p:cNvSpPr>
            <a:spLocks noChangeArrowheads="1"/>
          </p:cNvSpPr>
          <p:nvPr/>
        </p:nvSpPr>
        <p:spPr bwMode="auto">
          <a:xfrm>
            <a:off x="5233988" y="5751513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5065" name="Rectangle 9"/>
          <p:cNvSpPr>
            <a:spLocks noChangeArrowheads="1"/>
          </p:cNvSpPr>
          <p:nvPr/>
        </p:nvSpPr>
        <p:spPr bwMode="auto">
          <a:xfrm>
            <a:off x="4854575" y="5751513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5066" name="Rectangle 10"/>
          <p:cNvSpPr>
            <a:spLocks noChangeArrowheads="1"/>
          </p:cNvSpPr>
          <p:nvPr/>
        </p:nvSpPr>
        <p:spPr bwMode="auto">
          <a:xfrm>
            <a:off x="4473575" y="5751513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5067" name="Rectangle 11"/>
          <p:cNvSpPr>
            <a:spLocks noChangeArrowheads="1"/>
          </p:cNvSpPr>
          <p:nvPr/>
        </p:nvSpPr>
        <p:spPr bwMode="auto">
          <a:xfrm>
            <a:off x="4092575" y="5751513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5068" name="Rectangle 12"/>
          <p:cNvSpPr>
            <a:spLocks noChangeArrowheads="1"/>
          </p:cNvSpPr>
          <p:nvPr/>
        </p:nvSpPr>
        <p:spPr bwMode="auto">
          <a:xfrm>
            <a:off x="3713163" y="5751513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5069" name="Rectangle 13"/>
          <p:cNvSpPr>
            <a:spLocks noChangeArrowheads="1"/>
          </p:cNvSpPr>
          <p:nvPr/>
        </p:nvSpPr>
        <p:spPr bwMode="auto">
          <a:xfrm>
            <a:off x="3330575" y="5751513"/>
            <a:ext cx="38258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5070" name="Rectangle 14"/>
          <p:cNvSpPr>
            <a:spLocks noChangeArrowheads="1"/>
          </p:cNvSpPr>
          <p:nvPr/>
        </p:nvSpPr>
        <p:spPr bwMode="auto">
          <a:xfrm>
            <a:off x="2951163" y="5751513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5071" name="Rectangle 15"/>
          <p:cNvSpPr>
            <a:spLocks noChangeArrowheads="1"/>
          </p:cNvSpPr>
          <p:nvPr/>
        </p:nvSpPr>
        <p:spPr bwMode="auto">
          <a:xfrm>
            <a:off x="2571750" y="5751513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5072" name="Rectangle 16"/>
          <p:cNvSpPr>
            <a:spLocks noChangeArrowheads="1"/>
          </p:cNvSpPr>
          <p:nvPr/>
        </p:nvSpPr>
        <p:spPr bwMode="auto">
          <a:xfrm>
            <a:off x="2190750" y="5751513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5073" name="Rectangle 17"/>
          <p:cNvSpPr>
            <a:spLocks noChangeArrowheads="1"/>
          </p:cNvSpPr>
          <p:nvPr/>
        </p:nvSpPr>
        <p:spPr bwMode="auto">
          <a:xfrm>
            <a:off x="1809750" y="5751513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5074" name="Line 18"/>
          <p:cNvSpPr>
            <a:spLocks noChangeShapeType="1"/>
          </p:cNvSpPr>
          <p:nvPr/>
        </p:nvSpPr>
        <p:spPr bwMode="auto">
          <a:xfrm>
            <a:off x="1809750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2190750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76" name="Line 20"/>
          <p:cNvSpPr>
            <a:spLocks noChangeShapeType="1"/>
          </p:cNvSpPr>
          <p:nvPr/>
        </p:nvSpPr>
        <p:spPr bwMode="auto">
          <a:xfrm>
            <a:off x="2571750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2951163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78" name="Line 22"/>
          <p:cNvSpPr>
            <a:spLocks noChangeShapeType="1"/>
          </p:cNvSpPr>
          <p:nvPr/>
        </p:nvSpPr>
        <p:spPr bwMode="auto">
          <a:xfrm>
            <a:off x="3330575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3713163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4092575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81" name="Line 25"/>
          <p:cNvSpPr>
            <a:spLocks noChangeShapeType="1"/>
          </p:cNvSpPr>
          <p:nvPr/>
        </p:nvSpPr>
        <p:spPr bwMode="auto">
          <a:xfrm>
            <a:off x="4473575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82" name="Line 26"/>
          <p:cNvSpPr>
            <a:spLocks noChangeShapeType="1"/>
          </p:cNvSpPr>
          <p:nvPr/>
        </p:nvSpPr>
        <p:spPr bwMode="auto">
          <a:xfrm>
            <a:off x="4854575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83" name="Line 27"/>
          <p:cNvSpPr>
            <a:spLocks noChangeShapeType="1"/>
          </p:cNvSpPr>
          <p:nvPr/>
        </p:nvSpPr>
        <p:spPr bwMode="auto">
          <a:xfrm>
            <a:off x="5233988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84" name="Line 28"/>
          <p:cNvSpPr>
            <a:spLocks noChangeShapeType="1"/>
          </p:cNvSpPr>
          <p:nvPr/>
        </p:nvSpPr>
        <p:spPr bwMode="auto">
          <a:xfrm>
            <a:off x="5614988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85" name="Line 29"/>
          <p:cNvSpPr>
            <a:spLocks noChangeShapeType="1"/>
          </p:cNvSpPr>
          <p:nvPr/>
        </p:nvSpPr>
        <p:spPr bwMode="auto">
          <a:xfrm>
            <a:off x="5994400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86" name="Text Box 30"/>
          <p:cNvSpPr txBox="1">
            <a:spLocks noChangeArrowheads="1"/>
          </p:cNvSpPr>
          <p:nvPr/>
        </p:nvSpPr>
        <p:spPr bwMode="auto">
          <a:xfrm>
            <a:off x="1668463" y="6083300"/>
            <a:ext cx="4489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1       2       3       4       5       6       7      8       9      10     11     12</a:t>
            </a:r>
          </a:p>
        </p:txBody>
      </p:sp>
      <p:sp>
        <p:nvSpPr>
          <p:cNvPr id="685087" name="Rectangle 31"/>
          <p:cNvSpPr>
            <a:spLocks noChangeArrowheads="1"/>
          </p:cNvSpPr>
          <p:nvPr/>
        </p:nvSpPr>
        <p:spPr bwMode="auto">
          <a:xfrm rot="16200000">
            <a:off x="1308894" y="3802857"/>
            <a:ext cx="30003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5088" name="Line 32"/>
          <p:cNvSpPr>
            <a:spLocks noChangeShapeType="1"/>
          </p:cNvSpPr>
          <p:nvPr/>
        </p:nvSpPr>
        <p:spPr bwMode="auto">
          <a:xfrm rot="16200000">
            <a:off x="1458913" y="54578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89" name="Line 33"/>
          <p:cNvSpPr>
            <a:spLocks noChangeShapeType="1"/>
          </p:cNvSpPr>
          <p:nvPr/>
        </p:nvSpPr>
        <p:spPr bwMode="auto">
          <a:xfrm rot="16200000">
            <a:off x="1458913" y="51562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90" name="Line 34"/>
          <p:cNvSpPr>
            <a:spLocks noChangeShapeType="1"/>
          </p:cNvSpPr>
          <p:nvPr/>
        </p:nvSpPr>
        <p:spPr bwMode="auto">
          <a:xfrm rot="16200000">
            <a:off x="1460500" y="48577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91" name="Line 35"/>
          <p:cNvSpPr>
            <a:spLocks noChangeShapeType="1"/>
          </p:cNvSpPr>
          <p:nvPr/>
        </p:nvSpPr>
        <p:spPr bwMode="auto">
          <a:xfrm rot="16200000">
            <a:off x="1460500" y="45561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92" name="Line 36"/>
          <p:cNvSpPr>
            <a:spLocks noChangeShapeType="1"/>
          </p:cNvSpPr>
          <p:nvPr/>
        </p:nvSpPr>
        <p:spPr bwMode="auto">
          <a:xfrm rot="16200000">
            <a:off x="1458913" y="42560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93" name="Line 37"/>
          <p:cNvSpPr>
            <a:spLocks noChangeShapeType="1"/>
          </p:cNvSpPr>
          <p:nvPr/>
        </p:nvSpPr>
        <p:spPr bwMode="auto">
          <a:xfrm rot="16200000">
            <a:off x="1458913" y="39544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94" name="Line 38"/>
          <p:cNvSpPr>
            <a:spLocks noChangeShapeType="1"/>
          </p:cNvSpPr>
          <p:nvPr/>
        </p:nvSpPr>
        <p:spPr bwMode="auto">
          <a:xfrm rot="16200000">
            <a:off x="1458913" y="36544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95" name="Line 39"/>
          <p:cNvSpPr>
            <a:spLocks noChangeShapeType="1"/>
          </p:cNvSpPr>
          <p:nvPr/>
        </p:nvSpPr>
        <p:spPr bwMode="auto">
          <a:xfrm rot="16200000">
            <a:off x="1458913" y="33543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96" name="Line 40"/>
          <p:cNvSpPr>
            <a:spLocks noChangeShapeType="1"/>
          </p:cNvSpPr>
          <p:nvPr/>
        </p:nvSpPr>
        <p:spPr bwMode="auto">
          <a:xfrm rot="16200000">
            <a:off x="1458913" y="30527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97" name="Line 41"/>
          <p:cNvSpPr>
            <a:spLocks noChangeShapeType="1"/>
          </p:cNvSpPr>
          <p:nvPr/>
        </p:nvSpPr>
        <p:spPr bwMode="auto">
          <a:xfrm rot="16200000">
            <a:off x="1458913" y="27511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98" name="Line 42"/>
          <p:cNvSpPr>
            <a:spLocks noChangeShapeType="1"/>
          </p:cNvSpPr>
          <p:nvPr/>
        </p:nvSpPr>
        <p:spPr bwMode="auto">
          <a:xfrm rot="16200000">
            <a:off x="1458913" y="2451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99" name="Line 43"/>
          <p:cNvSpPr>
            <a:spLocks noChangeShapeType="1"/>
          </p:cNvSpPr>
          <p:nvPr/>
        </p:nvSpPr>
        <p:spPr bwMode="auto">
          <a:xfrm rot="16200000">
            <a:off x="1458913" y="21510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100" name="Text Box 44"/>
          <p:cNvSpPr txBox="1">
            <a:spLocks noChangeArrowheads="1"/>
          </p:cNvSpPr>
          <p:nvPr/>
        </p:nvSpPr>
        <p:spPr bwMode="auto">
          <a:xfrm>
            <a:off x="811213" y="2081213"/>
            <a:ext cx="436562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120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110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100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90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80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70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60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50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40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30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20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10</a:t>
            </a:r>
          </a:p>
        </p:txBody>
      </p:sp>
      <p:sp>
        <p:nvSpPr>
          <p:cNvPr id="685101" name="Oval 45"/>
          <p:cNvSpPr>
            <a:spLocks noChangeArrowheads="1"/>
          </p:cNvSpPr>
          <p:nvPr/>
        </p:nvSpPr>
        <p:spPr bwMode="auto">
          <a:xfrm>
            <a:off x="4418013" y="284956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5102" name="Text Box 46"/>
          <p:cNvSpPr txBox="1">
            <a:spLocks noChangeArrowheads="1"/>
          </p:cNvSpPr>
          <p:nvPr/>
        </p:nvSpPr>
        <p:spPr bwMode="auto">
          <a:xfrm>
            <a:off x="4373563" y="288290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85103" name="Oval 47"/>
          <p:cNvSpPr>
            <a:spLocks noChangeArrowheads="1"/>
          </p:cNvSpPr>
          <p:nvPr/>
        </p:nvSpPr>
        <p:spPr bwMode="auto">
          <a:xfrm>
            <a:off x="2909888" y="556101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2865438" y="534670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85105" name="Oval 49"/>
          <p:cNvSpPr>
            <a:spLocks noChangeArrowheads="1"/>
          </p:cNvSpPr>
          <p:nvPr/>
        </p:nvSpPr>
        <p:spPr bwMode="auto">
          <a:xfrm>
            <a:off x="3662363" y="481806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5106" name="Text Box 50"/>
          <p:cNvSpPr txBox="1">
            <a:spLocks noChangeArrowheads="1"/>
          </p:cNvSpPr>
          <p:nvPr/>
        </p:nvSpPr>
        <p:spPr bwMode="auto">
          <a:xfrm>
            <a:off x="1770063" y="5375275"/>
            <a:ext cx="2936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85107" name="Oval 51"/>
          <p:cNvSpPr>
            <a:spLocks noChangeArrowheads="1"/>
          </p:cNvSpPr>
          <p:nvPr/>
        </p:nvSpPr>
        <p:spPr bwMode="auto">
          <a:xfrm>
            <a:off x="2519363" y="5246688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5108" name="Text Box 52"/>
          <p:cNvSpPr txBox="1">
            <a:spLocks noChangeArrowheads="1"/>
          </p:cNvSpPr>
          <p:nvPr/>
        </p:nvSpPr>
        <p:spPr bwMode="auto">
          <a:xfrm>
            <a:off x="2112963" y="476567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685109" name="Oval 53"/>
          <p:cNvSpPr>
            <a:spLocks noChangeArrowheads="1"/>
          </p:cNvSpPr>
          <p:nvPr/>
        </p:nvSpPr>
        <p:spPr bwMode="auto">
          <a:xfrm>
            <a:off x="1766888" y="556101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5110" name="Text Box 54"/>
          <p:cNvSpPr txBox="1">
            <a:spLocks noChangeArrowheads="1"/>
          </p:cNvSpPr>
          <p:nvPr/>
        </p:nvSpPr>
        <p:spPr bwMode="auto">
          <a:xfrm>
            <a:off x="3646488" y="4622800"/>
            <a:ext cx="2936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85111" name="Oval 55"/>
          <p:cNvSpPr>
            <a:spLocks noChangeArrowheads="1"/>
          </p:cNvSpPr>
          <p:nvPr/>
        </p:nvSpPr>
        <p:spPr bwMode="auto">
          <a:xfrm>
            <a:off x="2147888" y="4960938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5112" name="Text Box 56"/>
          <p:cNvSpPr txBox="1">
            <a:spLocks noChangeArrowheads="1"/>
          </p:cNvSpPr>
          <p:nvPr/>
        </p:nvSpPr>
        <p:spPr bwMode="auto">
          <a:xfrm>
            <a:off x="2312988" y="5251450"/>
            <a:ext cx="2936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685113" name="Group 57"/>
          <p:cNvGrpSpPr>
            <a:grpSpLocks/>
          </p:cNvGrpSpPr>
          <p:nvPr/>
        </p:nvGrpSpPr>
        <p:grpSpPr bwMode="auto">
          <a:xfrm>
            <a:off x="2862263" y="4357688"/>
            <a:ext cx="268287" cy="307975"/>
            <a:chOff x="1812" y="2044"/>
            <a:chExt cx="169" cy="194"/>
          </a:xfrm>
        </p:grpSpPr>
        <p:sp>
          <p:nvSpPr>
            <p:cNvPr id="685114" name="Oval 58"/>
            <p:cNvSpPr>
              <a:spLocks noChangeArrowheads="1"/>
            </p:cNvSpPr>
            <p:nvPr/>
          </p:nvSpPr>
          <p:spPr bwMode="auto">
            <a:xfrm>
              <a:off x="1840" y="20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5115" name="Text Box 59"/>
            <p:cNvSpPr txBox="1">
              <a:spLocks noChangeArrowheads="1"/>
            </p:cNvSpPr>
            <p:nvPr/>
          </p:nvSpPr>
          <p:spPr bwMode="auto">
            <a:xfrm>
              <a:off x="1812" y="206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L</a:t>
              </a:r>
            </a:p>
          </p:txBody>
        </p:sp>
      </p:grpSp>
      <p:sp>
        <p:nvSpPr>
          <p:cNvPr id="685116" name="Oval 60"/>
          <p:cNvSpPr>
            <a:spLocks noChangeArrowheads="1"/>
          </p:cNvSpPr>
          <p:nvPr/>
        </p:nvSpPr>
        <p:spPr bwMode="auto">
          <a:xfrm>
            <a:off x="3278188" y="4529138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5117" name="Text Box 61"/>
          <p:cNvSpPr txBox="1">
            <a:spLocks noChangeArrowheads="1"/>
          </p:cNvSpPr>
          <p:nvPr/>
        </p:nvSpPr>
        <p:spPr bwMode="auto">
          <a:xfrm>
            <a:off x="3109913" y="4562475"/>
            <a:ext cx="2778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85118" name="Oval 62"/>
          <p:cNvSpPr>
            <a:spLocks noChangeArrowheads="1"/>
          </p:cNvSpPr>
          <p:nvPr/>
        </p:nvSpPr>
        <p:spPr bwMode="auto">
          <a:xfrm>
            <a:off x="3668713" y="4052888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5119" name="Text Box 63"/>
          <p:cNvSpPr txBox="1">
            <a:spLocks noChangeArrowheads="1"/>
          </p:cNvSpPr>
          <p:nvPr/>
        </p:nvSpPr>
        <p:spPr bwMode="auto">
          <a:xfrm>
            <a:off x="3671888" y="407670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685120" name="Oval 64"/>
          <p:cNvSpPr>
            <a:spLocks noChangeArrowheads="1"/>
          </p:cNvSpPr>
          <p:nvPr/>
        </p:nvSpPr>
        <p:spPr bwMode="auto">
          <a:xfrm>
            <a:off x="4040188" y="330041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5121" name="Text Box 65"/>
          <p:cNvSpPr txBox="1">
            <a:spLocks noChangeArrowheads="1"/>
          </p:cNvSpPr>
          <p:nvPr/>
        </p:nvSpPr>
        <p:spPr bwMode="auto">
          <a:xfrm>
            <a:off x="3871913" y="3333750"/>
            <a:ext cx="303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685122" name="Oval 66"/>
          <p:cNvSpPr>
            <a:spLocks noChangeArrowheads="1"/>
          </p:cNvSpPr>
          <p:nvPr/>
        </p:nvSpPr>
        <p:spPr bwMode="auto">
          <a:xfrm>
            <a:off x="4421188" y="4357688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5123" name="Text Box 67"/>
          <p:cNvSpPr txBox="1">
            <a:spLocks noChangeArrowheads="1"/>
          </p:cNvSpPr>
          <p:nvPr/>
        </p:nvSpPr>
        <p:spPr bwMode="auto">
          <a:xfrm>
            <a:off x="4233863" y="4181475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685124" name="Oval 68"/>
          <p:cNvSpPr>
            <a:spLocks noChangeArrowheads="1"/>
          </p:cNvSpPr>
          <p:nvPr/>
        </p:nvSpPr>
        <p:spPr bwMode="auto">
          <a:xfrm>
            <a:off x="5192713" y="3748088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5125" name="Text Box 69"/>
          <p:cNvSpPr txBox="1">
            <a:spLocks noChangeArrowheads="1"/>
          </p:cNvSpPr>
          <p:nvPr/>
        </p:nvSpPr>
        <p:spPr bwMode="auto">
          <a:xfrm>
            <a:off x="5053013" y="3548063"/>
            <a:ext cx="227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85126" name="Text Box 70"/>
          <p:cNvSpPr txBox="1">
            <a:spLocks noChangeArrowheads="1"/>
          </p:cNvSpPr>
          <p:nvPr/>
        </p:nvSpPr>
        <p:spPr bwMode="auto">
          <a:xfrm>
            <a:off x="6715125" y="5753100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굴림" panose="020B0600000101010101" pitchFamily="50" charset="-127"/>
              </a:rPr>
              <a:t>key1</a:t>
            </a:r>
          </a:p>
        </p:txBody>
      </p:sp>
      <p:sp>
        <p:nvSpPr>
          <p:cNvPr id="685128" name="Text Box 72"/>
          <p:cNvSpPr txBox="1">
            <a:spLocks noChangeArrowheads="1"/>
          </p:cNvSpPr>
          <p:nvPr/>
        </p:nvSpPr>
        <p:spPr bwMode="auto">
          <a:xfrm>
            <a:off x="1054100" y="1511300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굴림" panose="020B0600000101010101" pitchFamily="50" charset="-127"/>
              </a:rPr>
              <a:t>key2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Line 2"/>
          <p:cNvSpPr>
            <a:spLocks noChangeShapeType="1"/>
          </p:cNvSpPr>
          <p:nvPr/>
        </p:nvSpPr>
        <p:spPr bwMode="auto">
          <a:xfrm>
            <a:off x="711200" y="6162675"/>
            <a:ext cx="524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083" name="Line 3"/>
          <p:cNvSpPr>
            <a:spLocks noChangeShapeType="1"/>
          </p:cNvSpPr>
          <p:nvPr/>
        </p:nvSpPr>
        <p:spPr bwMode="auto">
          <a:xfrm flipV="1">
            <a:off x="711200" y="2362200"/>
            <a:ext cx="0" cy="397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5319713" y="6007100"/>
            <a:ext cx="3540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4964113" y="6007100"/>
            <a:ext cx="35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6086" name="Rectangle 6"/>
          <p:cNvSpPr>
            <a:spLocks noChangeArrowheads="1"/>
          </p:cNvSpPr>
          <p:nvPr/>
        </p:nvSpPr>
        <p:spPr bwMode="auto">
          <a:xfrm>
            <a:off x="711200" y="6007100"/>
            <a:ext cx="3540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000"/>
          </a:p>
        </p:txBody>
      </p:sp>
      <p:sp>
        <p:nvSpPr>
          <p:cNvPr id="686087" name="Rectangle 7"/>
          <p:cNvSpPr>
            <a:spLocks noChangeArrowheads="1"/>
          </p:cNvSpPr>
          <p:nvPr/>
        </p:nvSpPr>
        <p:spPr bwMode="auto">
          <a:xfrm>
            <a:off x="4870450" y="600710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6088" name="Rectangle 8"/>
          <p:cNvSpPr>
            <a:spLocks noChangeArrowheads="1"/>
          </p:cNvSpPr>
          <p:nvPr/>
        </p:nvSpPr>
        <p:spPr bwMode="auto">
          <a:xfrm>
            <a:off x="4489450" y="600710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6089" name="Rectangle 9"/>
          <p:cNvSpPr>
            <a:spLocks noChangeArrowheads="1"/>
          </p:cNvSpPr>
          <p:nvPr/>
        </p:nvSpPr>
        <p:spPr bwMode="auto">
          <a:xfrm>
            <a:off x="4110038" y="600710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6090" name="Rectangle 10"/>
          <p:cNvSpPr>
            <a:spLocks noChangeArrowheads="1"/>
          </p:cNvSpPr>
          <p:nvPr/>
        </p:nvSpPr>
        <p:spPr bwMode="auto">
          <a:xfrm>
            <a:off x="3729038" y="600710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6091" name="Rectangle 11"/>
          <p:cNvSpPr>
            <a:spLocks noChangeArrowheads="1"/>
          </p:cNvSpPr>
          <p:nvPr/>
        </p:nvSpPr>
        <p:spPr bwMode="auto">
          <a:xfrm>
            <a:off x="3348038" y="600710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6092" name="Rectangle 12"/>
          <p:cNvSpPr>
            <a:spLocks noChangeArrowheads="1"/>
          </p:cNvSpPr>
          <p:nvPr/>
        </p:nvSpPr>
        <p:spPr bwMode="auto">
          <a:xfrm>
            <a:off x="2968625" y="600710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6093" name="Rectangle 13"/>
          <p:cNvSpPr>
            <a:spLocks noChangeArrowheads="1"/>
          </p:cNvSpPr>
          <p:nvPr/>
        </p:nvSpPr>
        <p:spPr bwMode="auto">
          <a:xfrm>
            <a:off x="2586038" y="6007100"/>
            <a:ext cx="3825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6094" name="Rectangle 14"/>
          <p:cNvSpPr>
            <a:spLocks noChangeArrowheads="1"/>
          </p:cNvSpPr>
          <p:nvPr/>
        </p:nvSpPr>
        <p:spPr bwMode="auto">
          <a:xfrm>
            <a:off x="2206625" y="600710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6095" name="Rectangle 15"/>
          <p:cNvSpPr>
            <a:spLocks noChangeArrowheads="1"/>
          </p:cNvSpPr>
          <p:nvPr/>
        </p:nvSpPr>
        <p:spPr bwMode="auto">
          <a:xfrm>
            <a:off x="1827213" y="600710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6096" name="Rectangle 16"/>
          <p:cNvSpPr>
            <a:spLocks noChangeArrowheads="1"/>
          </p:cNvSpPr>
          <p:nvPr/>
        </p:nvSpPr>
        <p:spPr bwMode="auto">
          <a:xfrm>
            <a:off x="1446213" y="600710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6097" name="Rectangle 17"/>
          <p:cNvSpPr>
            <a:spLocks noChangeArrowheads="1"/>
          </p:cNvSpPr>
          <p:nvPr/>
        </p:nvSpPr>
        <p:spPr bwMode="auto">
          <a:xfrm>
            <a:off x="1065213" y="600710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6098" name="Line 18"/>
          <p:cNvSpPr>
            <a:spLocks noChangeShapeType="1"/>
          </p:cNvSpPr>
          <p:nvPr/>
        </p:nvSpPr>
        <p:spPr bwMode="auto">
          <a:xfrm>
            <a:off x="1065213" y="6007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099" name="Line 19"/>
          <p:cNvSpPr>
            <a:spLocks noChangeShapeType="1"/>
          </p:cNvSpPr>
          <p:nvPr/>
        </p:nvSpPr>
        <p:spPr bwMode="auto">
          <a:xfrm>
            <a:off x="1446213" y="6007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00" name="Line 20"/>
          <p:cNvSpPr>
            <a:spLocks noChangeShapeType="1"/>
          </p:cNvSpPr>
          <p:nvPr/>
        </p:nvSpPr>
        <p:spPr bwMode="auto">
          <a:xfrm>
            <a:off x="1827213" y="6007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01" name="Line 21"/>
          <p:cNvSpPr>
            <a:spLocks noChangeShapeType="1"/>
          </p:cNvSpPr>
          <p:nvPr/>
        </p:nvSpPr>
        <p:spPr bwMode="auto">
          <a:xfrm>
            <a:off x="2206625" y="6007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02" name="Line 22"/>
          <p:cNvSpPr>
            <a:spLocks noChangeShapeType="1"/>
          </p:cNvSpPr>
          <p:nvPr/>
        </p:nvSpPr>
        <p:spPr bwMode="auto">
          <a:xfrm>
            <a:off x="2586038" y="6007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03" name="Line 23"/>
          <p:cNvSpPr>
            <a:spLocks noChangeShapeType="1"/>
          </p:cNvSpPr>
          <p:nvPr/>
        </p:nvSpPr>
        <p:spPr bwMode="auto">
          <a:xfrm>
            <a:off x="2968625" y="6007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04" name="Line 24"/>
          <p:cNvSpPr>
            <a:spLocks noChangeShapeType="1"/>
          </p:cNvSpPr>
          <p:nvPr/>
        </p:nvSpPr>
        <p:spPr bwMode="auto">
          <a:xfrm>
            <a:off x="3348038" y="6007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05" name="Line 25"/>
          <p:cNvSpPr>
            <a:spLocks noChangeShapeType="1"/>
          </p:cNvSpPr>
          <p:nvPr/>
        </p:nvSpPr>
        <p:spPr bwMode="auto">
          <a:xfrm>
            <a:off x="3729038" y="6007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06" name="Line 26"/>
          <p:cNvSpPr>
            <a:spLocks noChangeShapeType="1"/>
          </p:cNvSpPr>
          <p:nvPr/>
        </p:nvSpPr>
        <p:spPr bwMode="auto">
          <a:xfrm>
            <a:off x="4110038" y="6007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07" name="Line 27"/>
          <p:cNvSpPr>
            <a:spLocks noChangeShapeType="1"/>
          </p:cNvSpPr>
          <p:nvPr/>
        </p:nvSpPr>
        <p:spPr bwMode="auto">
          <a:xfrm>
            <a:off x="4489450" y="6007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08" name="Line 28"/>
          <p:cNvSpPr>
            <a:spLocks noChangeShapeType="1"/>
          </p:cNvSpPr>
          <p:nvPr/>
        </p:nvSpPr>
        <p:spPr bwMode="auto">
          <a:xfrm>
            <a:off x="4870450" y="6007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09" name="Line 29"/>
          <p:cNvSpPr>
            <a:spLocks noChangeShapeType="1"/>
          </p:cNvSpPr>
          <p:nvPr/>
        </p:nvSpPr>
        <p:spPr bwMode="auto">
          <a:xfrm>
            <a:off x="5249863" y="6007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10" name="Text Box 30"/>
          <p:cNvSpPr txBox="1">
            <a:spLocks noChangeArrowheads="1"/>
          </p:cNvSpPr>
          <p:nvPr/>
        </p:nvSpPr>
        <p:spPr bwMode="auto">
          <a:xfrm>
            <a:off x="923925" y="6338888"/>
            <a:ext cx="448945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1       2       3       4       5       6       7      8       9      10     11     12</a:t>
            </a:r>
          </a:p>
        </p:txBody>
      </p:sp>
      <p:sp>
        <p:nvSpPr>
          <p:cNvPr id="686111" name="Rectangle 31"/>
          <p:cNvSpPr>
            <a:spLocks noChangeArrowheads="1"/>
          </p:cNvSpPr>
          <p:nvPr/>
        </p:nvSpPr>
        <p:spPr bwMode="auto">
          <a:xfrm rot="16200000">
            <a:off x="564356" y="4058444"/>
            <a:ext cx="30003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6112" name="Line 32"/>
          <p:cNvSpPr>
            <a:spLocks noChangeShapeType="1"/>
          </p:cNvSpPr>
          <p:nvPr/>
        </p:nvSpPr>
        <p:spPr bwMode="auto">
          <a:xfrm rot="16200000">
            <a:off x="714375" y="57134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13" name="Line 33"/>
          <p:cNvSpPr>
            <a:spLocks noChangeShapeType="1"/>
          </p:cNvSpPr>
          <p:nvPr/>
        </p:nvSpPr>
        <p:spPr bwMode="auto">
          <a:xfrm rot="16200000">
            <a:off x="714375" y="54117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14" name="Line 34"/>
          <p:cNvSpPr>
            <a:spLocks noChangeShapeType="1"/>
          </p:cNvSpPr>
          <p:nvPr/>
        </p:nvSpPr>
        <p:spPr bwMode="auto">
          <a:xfrm rot="16200000">
            <a:off x="715963" y="51133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15" name="Line 35"/>
          <p:cNvSpPr>
            <a:spLocks noChangeShapeType="1"/>
          </p:cNvSpPr>
          <p:nvPr/>
        </p:nvSpPr>
        <p:spPr bwMode="auto">
          <a:xfrm rot="16200000">
            <a:off x="715963" y="48117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16" name="Line 36"/>
          <p:cNvSpPr>
            <a:spLocks noChangeShapeType="1"/>
          </p:cNvSpPr>
          <p:nvPr/>
        </p:nvSpPr>
        <p:spPr bwMode="auto">
          <a:xfrm rot="16200000">
            <a:off x="714375" y="45116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17" name="Line 37"/>
          <p:cNvSpPr>
            <a:spLocks noChangeShapeType="1"/>
          </p:cNvSpPr>
          <p:nvPr/>
        </p:nvSpPr>
        <p:spPr bwMode="auto">
          <a:xfrm rot="16200000">
            <a:off x="714375" y="4210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18" name="Line 38"/>
          <p:cNvSpPr>
            <a:spLocks noChangeShapeType="1"/>
          </p:cNvSpPr>
          <p:nvPr/>
        </p:nvSpPr>
        <p:spPr bwMode="auto">
          <a:xfrm rot="16200000">
            <a:off x="714375" y="39100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19" name="Line 39"/>
          <p:cNvSpPr>
            <a:spLocks noChangeShapeType="1"/>
          </p:cNvSpPr>
          <p:nvPr/>
        </p:nvSpPr>
        <p:spPr bwMode="auto">
          <a:xfrm rot="16200000">
            <a:off x="714375" y="36099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20" name="Line 40"/>
          <p:cNvSpPr>
            <a:spLocks noChangeShapeType="1"/>
          </p:cNvSpPr>
          <p:nvPr/>
        </p:nvSpPr>
        <p:spPr bwMode="auto">
          <a:xfrm rot="16200000">
            <a:off x="714375" y="33083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21" name="Line 41"/>
          <p:cNvSpPr>
            <a:spLocks noChangeShapeType="1"/>
          </p:cNvSpPr>
          <p:nvPr/>
        </p:nvSpPr>
        <p:spPr bwMode="auto">
          <a:xfrm rot="16200000">
            <a:off x="714375" y="30067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22" name="Line 42"/>
          <p:cNvSpPr>
            <a:spLocks noChangeShapeType="1"/>
          </p:cNvSpPr>
          <p:nvPr/>
        </p:nvSpPr>
        <p:spPr bwMode="auto">
          <a:xfrm rot="16200000">
            <a:off x="714375" y="27066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23" name="Line 43"/>
          <p:cNvSpPr>
            <a:spLocks noChangeShapeType="1"/>
          </p:cNvSpPr>
          <p:nvPr/>
        </p:nvSpPr>
        <p:spPr bwMode="auto">
          <a:xfrm rot="16200000">
            <a:off x="714375" y="24066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24" name="Text Box 44"/>
          <p:cNvSpPr txBox="1">
            <a:spLocks noChangeArrowheads="1"/>
          </p:cNvSpPr>
          <p:nvPr/>
        </p:nvSpPr>
        <p:spPr bwMode="auto">
          <a:xfrm>
            <a:off x="66675" y="2336800"/>
            <a:ext cx="436563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120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110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100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90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80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70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60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50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40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30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20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10</a:t>
            </a:r>
          </a:p>
        </p:txBody>
      </p:sp>
      <p:sp>
        <p:nvSpPr>
          <p:cNvPr id="686125" name="Oval 45"/>
          <p:cNvSpPr>
            <a:spLocks noChangeArrowheads="1"/>
          </p:cNvSpPr>
          <p:nvPr/>
        </p:nvSpPr>
        <p:spPr bwMode="auto">
          <a:xfrm>
            <a:off x="3673475" y="31051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26" name="Text Box 46"/>
          <p:cNvSpPr txBox="1">
            <a:spLocks noChangeArrowheads="1"/>
          </p:cNvSpPr>
          <p:nvPr/>
        </p:nvSpPr>
        <p:spPr bwMode="auto">
          <a:xfrm>
            <a:off x="3629025" y="313848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86127" name="Oval 47"/>
          <p:cNvSpPr>
            <a:spLocks noChangeArrowheads="1"/>
          </p:cNvSpPr>
          <p:nvPr/>
        </p:nvSpPr>
        <p:spPr bwMode="auto">
          <a:xfrm>
            <a:off x="2165350" y="58166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28" name="Text Box 48"/>
          <p:cNvSpPr txBox="1">
            <a:spLocks noChangeArrowheads="1"/>
          </p:cNvSpPr>
          <p:nvPr/>
        </p:nvSpPr>
        <p:spPr bwMode="auto">
          <a:xfrm>
            <a:off x="2120900" y="560228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86129" name="Oval 49"/>
          <p:cNvSpPr>
            <a:spLocks noChangeArrowheads="1"/>
          </p:cNvSpPr>
          <p:nvPr/>
        </p:nvSpPr>
        <p:spPr bwMode="auto">
          <a:xfrm>
            <a:off x="2917825" y="50736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30" name="Text Box 50"/>
          <p:cNvSpPr txBox="1">
            <a:spLocks noChangeArrowheads="1"/>
          </p:cNvSpPr>
          <p:nvPr/>
        </p:nvSpPr>
        <p:spPr bwMode="auto">
          <a:xfrm>
            <a:off x="1025525" y="563086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86131" name="Oval 51"/>
          <p:cNvSpPr>
            <a:spLocks noChangeArrowheads="1"/>
          </p:cNvSpPr>
          <p:nvPr/>
        </p:nvSpPr>
        <p:spPr bwMode="auto">
          <a:xfrm>
            <a:off x="1774825" y="55022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32" name="Text Box 52"/>
          <p:cNvSpPr txBox="1">
            <a:spLocks noChangeArrowheads="1"/>
          </p:cNvSpPr>
          <p:nvPr/>
        </p:nvSpPr>
        <p:spPr bwMode="auto">
          <a:xfrm>
            <a:off x="1368425" y="50212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686133" name="Oval 53"/>
          <p:cNvSpPr>
            <a:spLocks noChangeArrowheads="1"/>
          </p:cNvSpPr>
          <p:nvPr/>
        </p:nvSpPr>
        <p:spPr bwMode="auto">
          <a:xfrm>
            <a:off x="1022350" y="58166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34" name="Text Box 54"/>
          <p:cNvSpPr txBox="1">
            <a:spLocks noChangeArrowheads="1"/>
          </p:cNvSpPr>
          <p:nvPr/>
        </p:nvSpPr>
        <p:spPr bwMode="auto">
          <a:xfrm>
            <a:off x="2901950" y="487838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86135" name="Oval 55"/>
          <p:cNvSpPr>
            <a:spLocks noChangeArrowheads="1"/>
          </p:cNvSpPr>
          <p:nvPr/>
        </p:nvSpPr>
        <p:spPr bwMode="auto">
          <a:xfrm>
            <a:off x="1403350" y="52165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36" name="Text Box 56"/>
          <p:cNvSpPr txBox="1">
            <a:spLocks noChangeArrowheads="1"/>
          </p:cNvSpPr>
          <p:nvPr/>
        </p:nvSpPr>
        <p:spPr bwMode="auto">
          <a:xfrm>
            <a:off x="1568450" y="550703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686137" name="Group 57"/>
          <p:cNvGrpSpPr>
            <a:grpSpLocks/>
          </p:cNvGrpSpPr>
          <p:nvPr/>
        </p:nvGrpSpPr>
        <p:grpSpPr bwMode="auto">
          <a:xfrm>
            <a:off x="2117725" y="4613275"/>
            <a:ext cx="268288" cy="307975"/>
            <a:chOff x="1812" y="2044"/>
            <a:chExt cx="169" cy="194"/>
          </a:xfrm>
        </p:grpSpPr>
        <p:sp>
          <p:nvSpPr>
            <p:cNvPr id="686138" name="Oval 58"/>
            <p:cNvSpPr>
              <a:spLocks noChangeArrowheads="1"/>
            </p:cNvSpPr>
            <p:nvPr/>
          </p:nvSpPr>
          <p:spPr bwMode="auto">
            <a:xfrm>
              <a:off x="1840" y="20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6139" name="Text Box 59"/>
            <p:cNvSpPr txBox="1">
              <a:spLocks noChangeArrowheads="1"/>
            </p:cNvSpPr>
            <p:nvPr/>
          </p:nvSpPr>
          <p:spPr bwMode="auto">
            <a:xfrm>
              <a:off x="1812" y="206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L</a:t>
              </a:r>
            </a:p>
          </p:txBody>
        </p:sp>
      </p:grpSp>
      <p:sp>
        <p:nvSpPr>
          <p:cNvPr id="686140" name="Oval 60"/>
          <p:cNvSpPr>
            <a:spLocks noChangeArrowheads="1"/>
          </p:cNvSpPr>
          <p:nvPr/>
        </p:nvSpPr>
        <p:spPr bwMode="auto">
          <a:xfrm>
            <a:off x="2533650" y="4784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41" name="Text Box 61"/>
          <p:cNvSpPr txBox="1">
            <a:spLocks noChangeArrowheads="1"/>
          </p:cNvSpPr>
          <p:nvPr/>
        </p:nvSpPr>
        <p:spPr bwMode="auto">
          <a:xfrm>
            <a:off x="2365375" y="4818063"/>
            <a:ext cx="277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86142" name="Oval 62"/>
          <p:cNvSpPr>
            <a:spLocks noChangeArrowheads="1"/>
          </p:cNvSpPr>
          <p:nvPr/>
        </p:nvSpPr>
        <p:spPr bwMode="auto">
          <a:xfrm>
            <a:off x="2924175" y="43084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43" name="Text Box 63"/>
          <p:cNvSpPr txBox="1">
            <a:spLocks noChangeArrowheads="1"/>
          </p:cNvSpPr>
          <p:nvPr/>
        </p:nvSpPr>
        <p:spPr bwMode="auto">
          <a:xfrm>
            <a:off x="2927350" y="433228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686144" name="Oval 64"/>
          <p:cNvSpPr>
            <a:spLocks noChangeArrowheads="1"/>
          </p:cNvSpPr>
          <p:nvPr/>
        </p:nvSpPr>
        <p:spPr bwMode="auto">
          <a:xfrm>
            <a:off x="3295650" y="35560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45" name="Text Box 65"/>
          <p:cNvSpPr txBox="1">
            <a:spLocks noChangeArrowheads="1"/>
          </p:cNvSpPr>
          <p:nvPr/>
        </p:nvSpPr>
        <p:spPr bwMode="auto">
          <a:xfrm>
            <a:off x="3127375" y="3589338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686146" name="Oval 66"/>
          <p:cNvSpPr>
            <a:spLocks noChangeArrowheads="1"/>
          </p:cNvSpPr>
          <p:nvPr/>
        </p:nvSpPr>
        <p:spPr bwMode="auto">
          <a:xfrm>
            <a:off x="3676650" y="46132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47" name="Text Box 67"/>
          <p:cNvSpPr txBox="1">
            <a:spLocks noChangeArrowheads="1"/>
          </p:cNvSpPr>
          <p:nvPr/>
        </p:nvSpPr>
        <p:spPr bwMode="auto">
          <a:xfrm>
            <a:off x="3489325" y="443706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686148" name="Oval 68"/>
          <p:cNvSpPr>
            <a:spLocks noChangeArrowheads="1"/>
          </p:cNvSpPr>
          <p:nvPr/>
        </p:nvSpPr>
        <p:spPr bwMode="auto">
          <a:xfrm>
            <a:off x="4448175" y="40036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49" name="Text Box 69"/>
          <p:cNvSpPr txBox="1">
            <a:spLocks noChangeArrowheads="1"/>
          </p:cNvSpPr>
          <p:nvPr/>
        </p:nvSpPr>
        <p:spPr bwMode="auto">
          <a:xfrm>
            <a:off x="4308475" y="380365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86150" name="Rectangle 70"/>
          <p:cNvSpPr>
            <a:spLocks noChangeArrowheads="1"/>
          </p:cNvSpPr>
          <p:nvPr/>
        </p:nvSpPr>
        <p:spPr bwMode="auto">
          <a:xfrm>
            <a:off x="2901950" y="3095625"/>
            <a:ext cx="16383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51" name="Rectangle 71"/>
          <p:cNvSpPr>
            <a:spLocks noChangeArrowheads="1"/>
          </p:cNvSpPr>
          <p:nvPr/>
        </p:nvSpPr>
        <p:spPr bwMode="auto">
          <a:xfrm>
            <a:off x="1016000" y="4600575"/>
            <a:ext cx="16097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52" name="Rectangle 72"/>
          <p:cNvSpPr>
            <a:spLocks noChangeArrowheads="1"/>
          </p:cNvSpPr>
          <p:nvPr/>
        </p:nvSpPr>
        <p:spPr bwMode="auto">
          <a:xfrm>
            <a:off x="3663950" y="3095625"/>
            <a:ext cx="876300" cy="10096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53" name="Rectangle 73"/>
          <p:cNvSpPr>
            <a:spLocks noChangeArrowheads="1"/>
          </p:cNvSpPr>
          <p:nvPr/>
        </p:nvSpPr>
        <p:spPr bwMode="auto">
          <a:xfrm>
            <a:off x="2901950" y="3543300"/>
            <a:ext cx="485775" cy="16287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54" name="Rectangle 74"/>
          <p:cNvSpPr>
            <a:spLocks noChangeArrowheads="1"/>
          </p:cNvSpPr>
          <p:nvPr/>
        </p:nvSpPr>
        <p:spPr bwMode="auto">
          <a:xfrm>
            <a:off x="2901950" y="4295775"/>
            <a:ext cx="857250" cy="4095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55" name="Rectangle 75"/>
          <p:cNvSpPr>
            <a:spLocks noChangeArrowheads="1"/>
          </p:cNvSpPr>
          <p:nvPr/>
        </p:nvSpPr>
        <p:spPr bwMode="auto">
          <a:xfrm>
            <a:off x="1406525" y="4600575"/>
            <a:ext cx="1219200" cy="130492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56" name="Rectangle 76"/>
          <p:cNvSpPr>
            <a:spLocks noChangeArrowheads="1"/>
          </p:cNvSpPr>
          <p:nvPr/>
        </p:nvSpPr>
        <p:spPr bwMode="auto">
          <a:xfrm>
            <a:off x="1025525" y="5505450"/>
            <a:ext cx="838200" cy="4000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86157" name="Group 77"/>
          <p:cNvGraphicFramePr>
            <a:graphicFrameLocks noGrp="1"/>
          </p:cNvGraphicFramePr>
          <p:nvPr/>
        </p:nvGraphicFramePr>
        <p:xfrm>
          <a:off x="4811713" y="477838"/>
          <a:ext cx="1828800" cy="282575"/>
        </p:xfrm>
        <a:graphic>
          <a:graphicData uri="http://schemas.openxmlformats.org/drawingml/2006/table">
            <a:tbl>
              <a:tblPr/>
              <a:tblGrid>
                <a:gridCol w="366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6171" name="Group 91"/>
          <p:cNvGraphicFramePr>
            <a:graphicFrameLocks noGrp="1"/>
          </p:cNvGraphicFramePr>
          <p:nvPr/>
        </p:nvGraphicFramePr>
        <p:xfrm>
          <a:off x="3309938" y="1312863"/>
          <a:ext cx="1828800" cy="274320"/>
        </p:xfrm>
        <a:graphic>
          <a:graphicData uri="http://schemas.openxmlformats.org/drawingml/2006/table">
            <a:tbl>
              <a:tblPr/>
              <a:tblGrid>
                <a:gridCol w="366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6185" name="Group 105"/>
          <p:cNvGraphicFramePr>
            <a:graphicFrameLocks noGrp="1"/>
          </p:cNvGraphicFramePr>
          <p:nvPr/>
        </p:nvGraphicFramePr>
        <p:xfrm>
          <a:off x="6411913" y="1274763"/>
          <a:ext cx="1828800" cy="274320"/>
        </p:xfrm>
        <a:graphic>
          <a:graphicData uri="http://schemas.openxmlformats.org/drawingml/2006/table">
            <a:tbl>
              <a:tblPr/>
              <a:tblGrid>
                <a:gridCol w="366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6199" name="Group 119"/>
          <p:cNvGraphicFramePr>
            <a:graphicFrameLocks noGrp="1"/>
          </p:cNvGraphicFramePr>
          <p:nvPr/>
        </p:nvGraphicFramePr>
        <p:xfrm>
          <a:off x="4154488" y="2205038"/>
          <a:ext cx="1422400" cy="28575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41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6213" name="Group 133"/>
          <p:cNvGraphicFramePr>
            <a:graphicFrameLocks noGrp="1"/>
          </p:cNvGraphicFramePr>
          <p:nvPr/>
        </p:nvGraphicFramePr>
        <p:xfrm>
          <a:off x="966788" y="2205038"/>
          <a:ext cx="1485900" cy="28575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6227" name="Group 147"/>
          <p:cNvGraphicFramePr>
            <a:graphicFrameLocks noGrp="1"/>
          </p:cNvGraphicFramePr>
          <p:nvPr/>
        </p:nvGraphicFramePr>
        <p:xfrm>
          <a:off x="2579688" y="2205038"/>
          <a:ext cx="1460500" cy="28575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6241" name="Group 161"/>
          <p:cNvGraphicFramePr>
            <a:graphicFrameLocks noGrp="1"/>
          </p:cNvGraphicFramePr>
          <p:nvPr/>
        </p:nvGraphicFramePr>
        <p:xfrm>
          <a:off x="7519988" y="2217738"/>
          <a:ext cx="1460500" cy="27432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6255" name="Group 175"/>
          <p:cNvGraphicFramePr>
            <a:graphicFrameLocks noGrp="1"/>
          </p:cNvGraphicFramePr>
          <p:nvPr/>
        </p:nvGraphicFramePr>
        <p:xfrm>
          <a:off x="5945188" y="2217738"/>
          <a:ext cx="1447800" cy="274320"/>
        </p:xfrm>
        <a:graphic>
          <a:graphicData uri="http://schemas.openxmlformats.org/drawingml/2006/table">
            <a:tbl>
              <a:tblPr/>
              <a:tblGrid>
                <a:gridCol w="290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05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6269" name="Line 189"/>
          <p:cNvSpPr>
            <a:spLocks noChangeShapeType="1"/>
          </p:cNvSpPr>
          <p:nvPr/>
        </p:nvSpPr>
        <p:spPr bwMode="auto">
          <a:xfrm flipH="1">
            <a:off x="4110038" y="760413"/>
            <a:ext cx="8636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270" name="Line 190"/>
          <p:cNvSpPr>
            <a:spLocks noChangeShapeType="1"/>
          </p:cNvSpPr>
          <p:nvPr/>
        </p:nvSpPr>
        <p:spPr bwMode="auto">
          <a:xfrm>
            <a:off x="5380038" y="760413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271" name="Line 191"/>
          <p:cNvSpPr>
            <a:spLocks noChangeShapeType="1"/>
          </p:cNvSpPr>
          <p:nvPr/>
        </p:nvSpPr>
        <p:spPr bwMode="auto">
          <a:xfrm flipH="1">
            <a:off x="1735138" y="1598613"/>
            <a:ext cx="17272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272" name="Text Box 192"/>
          <p:cNvSpPr txBox="1">
            <a:spLocks noChangeArrowheads="1"/>
          </p:cNvSpPr>
          <p:nvPr/>
        </p:nvSpPr>
        <p:spPr bwMode="auto">
          <a:xfrm>
            <a:off x="2854325" y="283368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R1</a:t>
            </a:r>
          </a:p>
        </p:txBody>
      </p:sp>
      <p:sp>
        <p:nvSpPr>
          <p:cNvPr id="686273" name="Text Box 193"/>
          <p:cNvSpPr txBox="1">
            <a:spLocks noChangeArrowheads="1"/>
          </p:cNvSpPr>
          <p:nvPr/>
        </p:nvSpPr>
        <p:spPr bwMode="auto">
          <a:xfrm>
            <a:off x="923925" y="435768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R2</a:t>
            </a:r>
          </a:p>
        </p:txBody>
      </p:sp>
      <p:sp>
        <p:nvSpPr>
          <p:cNvPr id="686274" name="Text Box 194"/>
          <p:cNvSpPr txBox="1">
            <a:spLocks noChangeArrowheads="1"/>
          </p:cNvSpPr>
          <p:nvPr/>
        </p:nvSpPr>
        <p:spPr bwMode="auto">
          <a:xfrm>
            <a:off x="2828925" y="350678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R4</a:t>
            </a:r>
          </a:p>
        </p:txBody>
      </p:sp>
      <p:sp>
        <p:nvSpPr>
          <p:cNvPr id="686275" name="Text Box 195"/>
          <p:cNvSpPr txBox="1">
            <a:spLocks noChangeArrowheads="1"/>
          </p:cNvSpPr>
          <p:nvPr/>
        </p:nvSpPr>
        <p:spPr bwMode="auto">
          <a:xfrm>
            <a:off x="3705225" y="428148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R5</a:t>
            </a:r>
          </a:p>
        </p:txBody>
      </p:sp>
      <p:sp>
        <p:nvSpPr>
          <p:cNvPr id="686276" name="Text Box 196"/>
          <p:cNvSpPr txBox="1">
            <a:spLocks noChangeArrowheads="1"/>
          </p:cNvSpPr>
          <p:nvPr/>
        </p:nvSpPr>
        <p:spPr bwMode="auto">
          <a:xfrm>
            <a:off x="4187825" y="308768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R3</a:t>
            </a:r>
          </a:p>
        </p:txBody>
      </p:sp>
      <p:sp>
        <p:nvSpPr>
          <p:cNvPr id="686277" name="Text Box 197"/>
          <p:cNvSpPr txBox="1">
            <a:spLocks noChangeArrowheads="1"/>
          </p:cNvSpPr>
          <p:nvPr/>
        </p:nvSpPr>
        <p:spPr bwMode="auto">
          <a:xfrm>
            <a:off x="1355725" y="458628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R7</a:t>
            </a:r>
          </a:p>
        </p:txBody>
      </p:sp>
      <p:sp>
        <p:nvSpPr>
          <p:cNvPr id="686278" name="Text Box 198"/>
          <p:cNvSpPr txBox="1">
            <a:spLocks noChangeArrowheads="1"/>
          </p:cNvSpPr>
          <p:nvPr/>
        </p:nvSpPr>
        <p:spPr bwMode="auto">
          <a:xfrm>
            <a:off x="1571625" y="525938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R6</a:t>
            </a:r>
          </a:p>
        </p:txBody>
      </p:sp>
      <p:sp>
        <p:nvSpPr>
          <p:cNvPr id="686279" name="Line 199"/>
          <p:cNvSpPr>
            <a:spLocks noChangeShapeType="1"/>
          </p:cNvSpPr>
          <p:nvPr/>
        </p:nvSpPr>
        <p:spPr bwMode="auto">
          <a:xfrm flipH="1">
            <a:off x="3297238" y="1573213"/>
            <a:ext cx="5715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280" name="Line 200"/>
          <p:cNvSpPr>
            <a:spLocks noChangeShapeType="1"/>
          </p:cNvSpPr>
          <p:nvPr/>
        </p:nvSpPr>
        <p:spPr bwMode="auto">
          <a:xfrm>
            <a:off x="4237038" y="1598613"/>
            <a:ext cx="406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281" name="Line 201"/>
          <p:cNvSpPr>
            <a:spLocks noChangeShapeType="1"/>
          </p:cNvSpPr>
          <p:nvPr/>
        </p:nvSpPr>
        <p:spPr bwMode="auto">
          <a:xfrm flipH="1">
            <a:off x="6573838" y="1560513"/>
            <a:ext cx="254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282" name="Line 202"/>
          <p:cNvSpPr>
            <a:spLocks noChangeShapeType="1"/>
          </p:cNvSpPr>
          <p:nvPr/>
        </p:nvSpPr>
        <p:spPr bwMode="auto">
          <a:xfrm>
            <a:off x="6980238" y="1573213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283" name="Text Box 203"/>
          <p:cNvSpPr txBox="1">
            <a:spLocks noChangeArrowheads="1"/>
          </p:cNvSpPr>
          <p:nvPr/>
        </p:nvSpPr>
        <p:spPr bwMode="auto">
          <a:xfrm>
            <a:off x="784225" y="186690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686285" name="Text Box 205"/>
          <p:cNvSpPr txBox="1">
            <a:spLocks noChangeArrowheads="1"/>
          </p:cNvSpPr>
          <p:nvPr/>
        </p:nvSpPr>
        <p:spPr bwMode="auto">
          <a:xfrm>
            <a:off x="5962650" y="6019800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굴림" panose="020B0600000101010101" pitchFamily="50" charset="-127"/>
              </a:rPr>
              <a:t>key1</a:t>
            </a:r>
          </a:p>
        </p:txBody>
      </p:sp>
      <p:sp>
        <p:nvSpPr>
          <p:cNvPr id="686286" name="Text Box 206"/>
          <p:cNvSpPr txBox="1">
            <a:spLocks noChangeArrowheads="1"/>
          </p:cNvSpPr>
          <p:nvPr/>
        </p:nvSpPr>
        <p:spPr bwMode="auto">
          <a:xfrm>
            <a:off x="57150" y="2044700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400">
                <a:ea typeface="굴림" panose="020B0600000101010101" pitchFamily="50" charset="-127"/>
              </a:rPr>
              <a:t>key2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Oval 2"/>
          <p:cNvSpPr>
            <a:spLocks noChangeArrowheads="1"/>
          </p:cNvSpPr>
          <p:nvPr/>
        </p:nvSpPr>
        <p:spPr bwMode="auto">
          <a:xfrm>
            <a:off x="3962400" y="1241425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06211" name="Oval 3"/>
          <p:cNvSpPr>
            <a:spLocks noChangeArrowheads="1"/>
          </p:cNvSpPr>
          <p:nvPr/>
        </p:nvSpPr>
        <p:spPr bwMode="auto">
          <a:xfrm>
            <a:off x="4838700" y="1978025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606212" name="Oval 4"/>
          <p:cNvSpPr>
            <a:spLocks noChangeArrowheads="1"/>
          </p:cNvSpPr>
          <p:nvPr/>
        </p:nvSpPr>
        <p:spPr bwMode="auto">
          <a:xfrm>
            <a:off x="3098800" y="1978025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6213" name="Oval 5"/>
          <p:cNvSpPr>
            <a:spLocks noChangeArrowheads="1"/>
          </p:cNvSpPr>
          <p:nvPr/>
        </p:nvSpPr>
        <p:spPr bwMode="auto">
          <a:xfrm>
            <a:off x="3657600" y="2943225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606214" name="Oval 6"/>
          <p:cNvSpPr>
            <a:spLocks noChangeArrowheads="1"/>
          </p:cNvSpPr>
          <p:nvPr/>
        </p:nvSpPr>
        <p:spPr bwMode="auto">
          <a:xfrm>
            <a:off x="2463800" y="2943225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606215" name="Oval 7"/>
          <p:cNvSpPr>
            <a:spLocks noChangeArrowheads="1"/>
          </p:cNvSpPr>
          <p:nvPr/>
        </p:nvSpPr>
        <p:spPr bwMode="auto">
          <a:xfrm>
            <a:off x="5397500" y="2943225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606216" name="Oval 8"/>
          <p:cNvSpPr>
            <a:spLocks noChangeArrowheads="1"/>
          </p:cNvSpPr>
          <p:nvPr/>
        </p:nvSpPr>
        <p:spPr bwMode="auto">
          <a:xfrm>
            <a:off x="4305300" y="2943225"/>
            <a:ext cx="596900" cy="587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606217" name="AutoShape 9"/>
          <p:cNvCxnSpPr>
            <a:cxnSpLocks noChangeShapeType="1"/>
            <a:stCxn id="606210" idx="3"/>
            <a:endCxn id="606212" idx="7"/>
          </p:cNvCxnSpPr>
          <p:nvPr/>
        </p:nvCxnSpPr>
        <p:spPr bwMode="auto">
          <a:xfrm flipH="1">
            <a:off x="3608388" y="1743075"/>
            <a:ext cx="441325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6218" name="AutoShape 10"/>
          <p:cNvCxnSpPr>
            <a:cxnSpLocks noChangeShapeType="1"/>
            <a:stCxn id="606210" idx="5"/>
            <a:endCxn id="606211" idx="1"/>
          </p:cNvCxnSpPr>
          <p:nvPr/>
        </p:nvCxnSpPr>
        <p:spPr bwMode="auto">
          <a:xfrm>
            <a:off x="4471988" y="1743075"/>
            <a:ext cx="454025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6219" name="AutoShape 11"/>
          <p:cNvCxnSpPr>
            <a:cxnSpLocks noChangeShapeType="1"/>
            <a:stCxn id="606212" idx="3"/>
            <a:endCxn id="606214" idx="0"/>
          </p:cNvCxnSpPr>
          <p:nvPr/>
        </p:nvCxnSpPr>
        <p:spPr bwMode="auto">
          <a:xfrm flipH="1">
            <a:off x="2762250" y="2479675"/>
            <a:ext cx="423863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6220" name="AutoShape 12"/>
          <p:cNvCxnSpPr>
            <a:cxnSpLocks noChangeShapeType="1"/>
            <a:stCxn id="606212" idx="5"/>
            <a:endCxn id="606213" idx="0"/>
          </p:cNvCxnSpPr>
          <p:nvPr/>
        </p:nvCxnSpPr>
        <p:spPr bwMode="auto">
          <a:xfrm>
            <a:off x="3608388" y="2479675"/>
            <a:ext cx="34766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6221" name="AutoShape 13"/>
          <p:cNvCxnSpPr>
            <a:cxnSpLocks noChangeShapeType="1"/>
            <a:stCxn id="606211" idx="3"/>
            <a:endCxn id="606216" idx="0"/>
          </p:cNvCxnSpPr>
          <p:nvPr/>
        </p:nvCxnSpPr>
        <p:spPr bwMode="auto">
          <a:xfrm flipH="1">
            <a:off x="4603750" y="2479675"/>
            <a:ext cx="322263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6222" name="AutoShape 14"/>
          <p:cNvCxnSpPr>
            <a:cxnSpLocks noChangeShapeType="1"/>
            <a:stCxn id="606211" idx="5"/>
            <a:endCxn id="606215" idx="0"/>
          </p:cNvCxnSpPr>
          <p:nvPr/>
        </p:nvCxnSpPr>
        <p:spPr bwMode="auto">
          <a:xfrm>
            <a:off x="5348288" y="2479675"/>
            <a:ext cx="34766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23" name="Oval 15"/>
          <p:cNvSpPr>
            <a:spLocks noChangeArrowheads="1"/>
          </p:cNvSpPr>
          <p:nvPr/>
        </p:nvSpPr>
        <p:spPr bwMode="auto">
          <a:xfrm>
            <a:off x="1778000" y="4257675"/>
            <a:ext cx="596900" cy="606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606224" name="Oval 16"/>
          <p:cNvSpPr>
            <a:spLocks noChangeArrowheads="1"/>
          </p:cNvSpPr>
          <p:nvPr/>
        </p:nvSpPr>
        <p:spPr bwMode="auto">
          <a:xfrm>
            <a:off x="2336800" y="5222875"/>
            <a:ext cx="596900" cy="606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606225" name="Oval 17"/>
          <p:cNvSpPr>
            <a:spLocks noChangeArrowheads="1"/>
          </p:cNvSpPr>
          <p:nvPr/>
        </p:nvSpPr>
        <p:spPr bwMode="auto">
          <a:xfrm>
            <a:off x="1143000" y="5222875"/>
            <a:ext cx="596900" cy="606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cxnSp>
        <p:nvCxnSpPr>
          <p:cNvPr id="606226" name="AutoShape 18"/>
          <p:cNvCxnSpPr>
            <a:cxnSpLocks noChangeShapeType="1"/>
            <a:stCxn id="606223" idx="3"/>
            <a:endCxn id="606225" idx="0"/>
          </p:cNvCxnSpPr>
          <p:nvPr/>
        </p:nvCxnSpPr>
        <p:spPr bwMode="auto">
          <a:xfrm flipH="1">
            <a:off x="1441450" y="4775200"/>
            <a:ext cx="423863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6227" name="AutoShape 19"/>
          <p:cNvCxnSpPr>
            <a:cxnSpLocks noChangeShapeType="1"/>
            <a:stCxn id="606223" idx="5"/>
            <a:endCxn id="606224" idx="0"/>
          </p:cNvCxnSpPr>
          <p:nvPr/>
        </p:nvCxnSpPr>
        <p:spPr bwMode="auto">
          <a:xfrm>
            <a:off x="2287588" y="4775200"/>
            <a:ext cx="34766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28" name="Oval 20"/>
          <p:cNvSpPr>
            <a:spLocks noChangeArrowheads="1"/>
          </p:cNvSpPr>
          <p:nvPr/>
        </p:nvSpPr>
        <p:spPr bwMode="auto">
          <a:xfrm>
            <a:off x="6489700" y="4267200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606229" name="Oval 21"/>
          <p:cNvSpPr>
            <a:spLocks noChangeArrowheads="1"/>
          </p:cNvSpPr>
          <p:nvPr/>
        </p:nvSpPr>
        <p:spPr bwMode="auto">
          <a:xfrm>
            <a:off x="7048500" y="5232400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606230" name="Oval 22"/>
          <p:cNvSpPr>
            <a:spLocks noChangeArrowheads="1"/>
          </p:cNvSpPr>
          <p:nvPr/>
        </p:nvSpPr>
        <p:spPr bwMode="auto">
          <a:xfrm>
            <a:off x="5956300" y="5232400"/>
            <a:ext cx="596900" cy="596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35</a:t>
            </a:r>
          </a:p>
        </p:txBody>
      </p:sp>
      <p:cxnSp>
        <p:nvCxnSpPr>
          <p:cNvPr id="606231" name="AutoShape 23"/>
          <p:cNvCxnSpPr>
            <a:cxnSpLocks noChangeShapeType="1"/>
            <a:stCxn id="606228" idx="3"/>
            <a:endCxn id="606230" idx="0"/>
          </p:cNvCxnSpPr>
          <p:nvPr/>
        </p:nvCxnSpPr>
        <p:spPr bwMode="auto">
          <a:xfrm flipH="1">
            <a:off x="6254750" y="4776788"/>
            <a:ext cx="322263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6232" name="AutoShape 24"/>
          <p:cNvCxnSpPr>
            <a:cxnSpLocks noChangeShapeType="1"/>
            <a:stCxn id="606228" idx="5"/>
            <a:endCxn id="606229" idx="0"/>
          </p:cNvCxnSpPr>
          <p:nvPr/>
        </p:nvCxnSpPr>
        <p:spPr bwMode="auto">
          <a:xfrm>
            <a:off x="6999288" y="4776788"/>
            <a:ext cx="347662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33" name="Text Box 25"/>
          <p:cNvSpPr txBox="1">
            <a:spLocks noChangeArrowheads="1"/>
          </p:cNvSpPr>
          <p:nvPr/>
        </p:nvSpPr>
        <p:spPr bwMode="auto">
          <a:xfrm>
            <a:off x="4043363" y="37988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606234" name="Text Box 26"/>
          <p:cNvSpPr txBox="1">
            <a:spLocks noChangeArrowheads="1"/>
          </p:cNvSpPr>
          <p:nvPr/>
        </p:nvSpPr>
        <p:spPr bwMode="auto">
          <a:xfrm>
            <a:off x="855663" y="6021388"/>
            <a:ext cx="282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(b) </a:t>
            </a:r>
            <a:r>
              <a: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노드 </a:t>
            </a:r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의 왼쪽 서브트리</a:t>
            </a:r>
          </a:p>
        </p:txBody>
      </p:sp>
      <p:sp>
        <p:nvSpPr>
          <p:cNvPr id="606235" name="Text Box 27"/>
          <p:cNvSpPr txBox="1">
            <a:spLocks noChangeArrowheads="1"/>
          </p:cNvSpPr>
          <p:nvPr/>
        </p:nvSpPr>
        <p:spPr bwMode="auto">
          <a:xfrm>
            <a:off x="3730625" y="1119188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606236" name="Text Box 28"/>
          <p:cNvSpPr txBox="1">
            <a:spLocks noChangeArrowheads="1"/>
          </p:cNvSpPr>
          <p:nvPr/>
        </p:nvSpPr>
        <p:spPr bwMode="auto">
          <a:xfrm>
            <a:off x="5262563" y="6008688"/>
            <a:ext cx="304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(c) </a:t>
            </a:r>
            <a:r>
              <a: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노드 </a:t>
            </a:r>
            <a:r>
              <a:rPr kumimoji="1" lang="en-US" altLang="ko-KR" sz="1800" i="1">
                <a:latin typeface="Times New Roman" panose="02020603050405020304" pitchFamily="18" charset="0"/>
                <a:ea typeface="굴림" panose="020B0600000101010101" pitchFamily="50" charset="-127"/>
              </a:rPr>
              <a:t>r</a:t>
            </a:r>
            <a:r>
              <a:rPr kumimoji="1"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의 오른쪽 서브트리</a:t>
            </a:r>
          </a:p>
        </p:txBody>
      </p:sp>
      <p:sp>
        <p:nvSpPr>
          <p:cNvPr id="606237" name="Rectangle 29"/>
          <p:cNvSpPr>
            <a:spLocks noChangeArrowheads="1"/>
          </p:cNvSpPr>
          <p:nvPr/>
        </p:nvSpPr>
        <p:spPr bwMode="auto">
          <a:xfrm>
            <a:off x="5892800" y="381000"/>
            <a:ext cx="325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/>
              <a:t>서브트리의 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Line 2"/>
          <p:cNvSpPr>
            <a:spLocks noChangeShapeType="1"/>
          </p:cNvSpPr>
          <p:nvPr/>
        </p:nvSpPr>
        <p:spPr bwMode="auto">
          <a:xfrm>
            <a:off x="711200" y="6143625"/>
            <a:ext cx="524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07" name="Line 3"/>
          <p:cNvSpPr>
            <a:spLocks noChangeShapeType="1"/>
          </p:cNvSpPr>
          <p:nvPr/>
        </p:nvSpPr>
        <p:spPr bwMode="auto">
          <a:xfrm flipV="1">
            <a:off x="711200" y="2362200"/>
            <a:ext cx="0" cy="397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08" name="Rectangle 4"/>
          <p:cNvSpPr>
            <a:spLocks noChangeArrowheads="1"/>
          </p:cNvSpPr>
          <p:nvPr/>
        </p:nvSpPr>
        <p:spPr bwMode="auto">
          <a:xfrm>
            <a:off x="5319713" y="5988050"/>
            <a:ext cx="3540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7109" name="Rectangle 5"/>
          <p:cNvSpPr>
            <a:spLocks noChangeArrowheads="1"/>
          </p:cNvSpPr>
          <p:nvPr/>
        </p:nvSpPr>
        <p:spPr bwMode="auto">
          <a:xfrm>
            <a:off x="4964113" y="5988050"/>
            <a:ext cx="35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7110" name="Rectangle 6"/>
          <p:cNvSpPr>
            <a:spLocks noChangeArrowheads="1"/>
          </p:cNvSpPr>
          <p:nvPr/>
        </p:nvSpPr>
        <p:spPr bwMode="auto">
          <a:xfrm>
            <a:off x="711200" y="5988050"/>
            <a:ext cx="3540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000"/>
          </a:p>
        </p:txBody>
      </p:sp>
      <p:sp>
        <p:nvSpPr>
          <p:cNvPr id="687111" name="Rectangle 7"/>
          <p:cNvSpPr>
            <a:spLocks noChangeArrowheads="1"/>
          </p:cNvSpPr>
          <p:nvPr/>
        </p:nvSpPr>
        <p:spPr bwMode="auto">
          <a:xfrm>
            <a:off x="4870450" y="59880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7112" name="Rectangle 8"/>
          <p:cNvSpPr>
            <a:spLocks noChangeArrowheads="1"/>
          </p:cNvSpPr>
          <p:nvPr/>
        </p:nvSpPr>
        <p:spPr bwMode="auto">
          <a:xfrm>
            <a:off x="4489450" y="59880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7113" name="Rectangle 9"/>
          <p:cNvSpPr>
            <a:spLocks noChangeArrowheads="1"/>
          </p:cNvSpPr>
          <p:nvPr/>
        </p:nvSpPr>
        <p:spPr bwMode="auto">
          <a:xfrm>
            <a:off x="4110038" y="598805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7114" name="Rectangle 10"/>
          <p:cNvSpPr>
            <a:spLocks noChangeArrowheads="1"/>
          </p:cNvSpPr>
          <p:nvPr/>
        </p:nvSpPr>
        <p:spPr bwMode="auto">
          <a:xfrm>
            <a:off x="3729038" y="59880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7115" name="Rectangle 11"/>
          <p:cNvSpPr>
            <a:spLocks noChangeArrowheads="1"/>
          </p:cNvSpPr>
          <p:nvPr/>
        </p:nvSpPr>
        <p:spPr bwMode="auto">
          <a:xfrm>
            <a:off x="3348038" y="59880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7116" name="Rectangle 12"/>
          <p:cNvSpPr>
            <a:spLocks noChangeArrowheads="1"/>
          </p:cNvSpPr>
          <p:nvPr/>
        </p:nvSpPr>
        <p:spPr bwMode="auto">
          <a:xfrm>
            <a:off x="2968625" y="59880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7117" name="Rectangle 13"/>
          <p:cNvSpPr>
            <a:spLocks noChangeArrowheads="1"/>
          </p:cNvSpPr>
          <p:nvPr/>
        </p:nvSpPr>
        <p:spPr bwMode="auto">
          <a:xfrm>
            <a:off x="2586038" y="5988050"/>
            <a:ext cx="3825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7118" name="Rectangle 14"/>
          <p:cNvSpPr>
            <a:spLocks noChangeArrowheads="1"/>
          </p:cNvSpPr>
          <p:nvPr/>
        </p:nvSpPr>
        <p:spPr bwMode="auto">
          <a:xfrm>
            <a:off x="2206625" y="59880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7119" name="Rectangle 15"/>
          <p:cNvSpPr>
            <a:spLocks noChangeArrowheads="1"/>
          </p:cNvSpPr>
          <p:nvPr/>
        </p:nvSpPr>
        <p:spPr bwMode="auto">
          <a:xfrm>
            <a:off x="1827213" y="598805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7120" name="Rectangle 16"/>
          <p:cNvSpPr>
            <a:spLocks noChangeArrowheads="1"/>
          </p:cNvSpPr>
          <p:nvPr/>
        </p:nvSpPr>
        <p:spPr bwMode="auto">
          <a:xfrm>
            <a:off x="1446213" y="59880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7121" name="Rectangle 17"/>
          <p:cNvSpPr>
            <a:spLocks noChangeArrowheads="1"/>
          </p:cNvSpPr>
          <p:nvPr/>
        </p:nvSpPr>
        <p:spPr bwMode="auto">
          <a:xfrm>
            <a:off x="1065213" y="59880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7122" name="Line 18"/>
          <p:cNvSpPr>
            <a:spLocks noChangeShapeType="1"/>
          </p:cNvSpPr>
          <p:nvPr/>
        </p:nvSpPr>
        <p:spPr bwMode="auto">
          <a:xfrm>
            <a:off x="1065213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23" name="Line 19"/>
          <p:cNvSpPr>
            <a:spLocks noChangeShapeType="1"/>
          </p:cNvSpPr>
          <p:nvPr/>
        </p:nvSpPr>
        <p:spPr bwMode="auto">
          <a:xfrm>
            <a:off x="1446213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24" name="Line 20"/>
          <p:cNvSpPr>
            <a:spLocks noChangeShapeType="1"/>
          </p:cNvSpPr>
          <p:nvPr/>
        </p:nvSpPr>
        <p:spPr bwMode="auto">
          <a:xfrm>
            <a:off x="1827213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25" name="Line 21"/>
          <p:cNvSpPr>
            <a:spLocks noChangeShapeType="1"/>
          </p:cNvSpPr>
          <p:nvPr/>
        </p:nvSpPr>
        <p:spPr bwMode="auto">
          <a:xfrm>
            <a:off x="2206625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26" name="Line 22"/>
          <p:cNvSpPr>
            <a:spLocks noChangeShapeType="1"/>
          </p:cNvSpPr>
          <p:nvPr/>
        </p:nvSpPr>
        <p:spPr bwMode="auto">
          <a:xfrm>
            <a:off x="2586038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27" name="Line 23"/>
          <p:cNvSpPr>
            <a:spLocks noChangeShapeType="1"/>
          </p:cNvSpPr>
          <p:nvPr/>
        </p:nvSpPr>
        <p:spPr bwMode="auto">
          <a:xfrm>
            <a:off x="2968625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28" name="Line 24"/>
          <p:cNvSpPr>
            <a:spLocks noChangeShapeType="1"/>
          </p:cNvSpPr>
          <p:nvPr/>
        </p:nvSpPr>
        <p:spPr bwMode="auto">
          <a:xfrm>
            <a:off x="3348038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29" name="Line 25"/>
          <p:cNvSpPr>
            <a:spLocks noChangeShapeType="1"/>
          </p:cNvSpPr>
          <p:nvPr/>
        </p:nvSpPr>
        <p:spPr bwMode="auto">
          <a:xfrm>
            <a:off x="3729038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30" name="Line 26"/>
          <p:cNvSpPr>
            <a:spLocks noChangeShapeType="1"/>
          </p:cNvSpPr>
          <p:nvPr/>
        </p:nvSpPr>
        <p:spPr bwMode="auto">
          <a:xfrm>
            <a:off x="4110038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31" name="Line 27"/>
          <p:cNvSpPr>
            <a:spLocks noChangeShapeType="1"/>
          </p:cNvSpPr>
          <p:nvPr/>
        </p:nvSpPr>
        <p:spPr bwMode="auto">
          <a:xfrm>
            <a:off x="4489450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32" name="Line 28"/>
          <p:cNvSpPr>
            <a:spLocks noChangeShapeType="1"/>
          </p:cNvSpPr>
          <p:nvPr/>
        </p:nvSpPr>
        <p:spPr bwMode="auto">
          <a:xfrm>
            <a:off x="4870450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33" name="Line 29"/>
          <p:cNvSpPr>
            <a:spLocks noChangeShapeType="1"/>
          </p:cNvSpPr>
          <p:nvPr/>
        </p:nvSpPr>
        <p:spPr bwMode="auto">
          <a:xfrm>
            <a:off x="5249863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34" name="Text Box 30"/>
          <p:cNvSpPr txBox="1">
            <a:spLocks noChangeArrowheads="1"/>
          </p:cNvSpPr>
          <p:nvPr/>
        </p:nvSpPr>
        <p:spPr bwMode="auto">
          <a:xfrm>
            <a:off x="923925" y="6319838"/>
            <a:ext cx="4489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1       2       3       4       5       6       7      8       9      10     11     12</a:t>
            </a:r>
          </a:p>
        </p:txBody>
      </p:sp>
      <p:sp>
        <p:nvSpPr>
          <p:cNvPr id="687135" name="Rectangle 31"/>
          <p:cNvSpPr>
            <a:spLocks noChangeArrowheads="1"/>
          </p:cNvSpPr>
          <p:nvPr/>
        </p:nvSpPr>
        <p:spPr bwMode="auto">
          <a:xfrm rot="16200000">
            <a:off x="564356" y="4039394"/>
            <a:ext cx="30003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7136" name="Line 32"/>
          <p:cNvSpPr>
            <a:spLocks noChangeShapeType="1"/>
          </p:cNvSpPr>
          <p:nvPr/>
        </p:nvSpPr>
        <p:spPr bwMode="auto">
          <a:xfrm rot="16200000">
            <a:off x="714375" y="56943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37" name="Line 33"/>
          <p:cNvSpPr>
            <a:spLocks noChangeShapeType="1"/>
          </p:cNvSpPr>
          <p:nvPr/>
        </p:nvSpPr>
        <p:spPr bwMode="auto">
          <a:xfrm rot="16200000">
            <a:off x="714375" y="53927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38" name="Line 34"/>
          <p:cNvSpPr>
            <a:spLocks noChangeShapeType="1"/>
          </p:cNvSpPr>
          <p:nvPr/>
        </p:nvSpPr>
        <p:spPr bwMode="auto">
          <a:xfrm rot="16200000">
            <a:off x="715963" y="50942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39" name="Line 35"/>
          <p:cNvSpPr>
            <a:spLocks noChangeShapeType="1"/>
          </p:cNvSpPr>
          <p:nvPr/>
        </p:nvSpPr>
        <p:spPr bwMode="auto">
          <a:xfrm rot="16200000">
            <a:off x="715963" y="47926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40" name="Line 36"/>
          <p:cNvSpPr>
            <a:spLocks noChangeShapeType="1"/>
          </p:cNvSpPr>
          <p:nvPr/>
        </p:nvSpPr>
        <p:spPr bwMode="auto">
          <a:xfrm rot="16200000">
            <a:off x="714375" y="44926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41" name="Line 37"/>
          <p:cNvSpPr>
            <a:spLocks noChangeShapeType="1"/>
          </p:cNvSpPr>
          <p:nvPr/>
        </p:nvSpPr>
        <p:spPr bwMode="auto">
          <a:xfrm rot="16200000">
            <a:off x="714375" y="41910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42" name="Line 38"/>
          <p:cNvSpPr>
            <a:spLocks noChangeShapeType="1"/>
          </p:cNvSpPr>
          <p:nvPr/>
        </p:nvSpPr>
        <p:spPr bwMode="auto">
          <a:xfrm rot="16200000">
            <a:off x="714375" y="38909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43" name="Line 39"/>
          <p:cNvSpPr>
            <a:spLocks noChangeShapeType="1"/>
          </p:cNvSpPr>
          <p:nvPr/>
        </p:nvSpPr>
        <p:spPr bwMode="auto">
          <a:xfrm rot="16200000">
            <a:off x="714375" y="35909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44" name="Line 40"/>
          <p:cNvSpPr>
            <a:spLocks noChangeShapeType="1"/>
          </p:cNvSpPr>
          <p:nvPr/>
        </p:nvSpPr>
        <p:spPr bwMode="auto">
          <a:xfrm rot="16200000">
            <a:off x="714375" y="32893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45" name="Line 41"/>
          <p:cNvSpPr>
            <a:spLocks noChangeShapeType="1"/>
          </p:cNvSpPr>
          <p:nvPr/>
        </p:nvSpPr>
        <p:spPr bwMode="auto">
          <a:xfrm rot="16200000">
            <a:off x="714375" y="29876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46" name="Line 42"/>
          <p:cNvSpPr>
            <a:spLocks noChangeShapeType="1"/>
          </p:cNvSpPr>
          <p:nvPr/>
        </p:nvSpPr>
        <p:spPr bwMode="auto">
          <a:xfrm rot="16200000">
            <a:off x="714375" y="26876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47" name="Line 43"/>
          <p:cNvSpPr>
            <a:spLocks noChangeShapeType="1"/>
          </p:cNvSpPr>
          <p:nvPr/>
        </p:nvSpPr>
        <p:spPr bwMode="auto">
          <a:xfrm rot="16200000">
            <a:off x="714375" y="23876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48" name="Text Box 44"/>
          <p:cNvSpPr txBox="1">
            <a:spLocks noChangeArrowheads="1"/>
          </p:cNvSpPr>
          <p:nvPr/>
        </p:nvSpPr>
        <p:spPr bwMode="auto">
          <a:xfrm>
            <a:off x="66675" y="2317750"/>
            <a:ext cx="436563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120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110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100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90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80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70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60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50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40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30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20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10</a:t>
            </a:r>
          </a:p>
        </p:txBody>
      </p:sp>
      <p:sp>
        <p:nvSpPr>
          <p:cNvPr id="687149" name="Oval 45"/>
          <p:cNvSpPr>
            <a:spLocks noChangeArrowheads="1"/>
          </p:cNvSpPr>
          <p:nvPr/>
        </p:nvSpPr>
        <p:spPr bwMode="auto">
          <a:xfrm>
            <a:off x="3673475" y="30861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50" name="Text Box 46"/>
          <p:cNvSpPr txBox="1">
            <a:spLocks noChangeArrowheads="1"/>
          </p:cNvSpPr>
          <p:nvPr/>
        </p:nvSpPr>
        <p:spPr bwMode="auto">
          <a:xfrm>
            <a:off x="3629025" y="31194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87151" name="Oval 47"/>
          <p:cNvSpPr>
            <a:spLocks noChangeArrowheads="1"/>
          </p:cNvSpPr>
          <p:nvPr/>
        </p:nvSpPr>
        <p:spPr bwMode="auto">
          <a:xfrm>
            <a:off x="2165350" y="57975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52" name="Text Box 48"/>
          <p:cNvSpPr txBox="1">
            <a:spLocks noChangeArrowheads="1"/>
          </p:cNvSpPr>
          <p:nvPr/>
        </p:nvSpPr>
        <p:spPr bwMode="auto">
          <a:xfrm>
            <a:off x="2120900" y="55832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87153" name="Oval 49"/>
          <p:cNvSpPr>
            <a:spLocks noChangeArrowheads="1"/>
          </p:cNvSpPr>
          <p:nvPr/>
        </p:nvSpPr>
        <p:spPr bwMode="auto">
          <a:xfrm>
            <a:off x="2917825" y="50546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54" name="Text Box 50"/>
          <p:cNvSpPr txBox="1">
            <a:spLocks noChangeArrowheads="1"/>
          </p:cNvSpPr>
          <p:nvPr/>
        </p:nvSpPr>
        <p:spPr bwMode="auto">
          <a:xfrm>
            <a:off x="1025525" y="561181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87155" name="Oval 51"/>
          <p:cNvSpPr>
            <a:spLocks noChangeArrowheads="1"/>
          </p:cNvSpPr>
          <p:nvPr/>
        </p:nvSpPr>
        <p:spPr bwMode="auto">
          <a:xfrm>
            <a:off x="1774825" y="54832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56" name="Text Box 52"/>
          <p:cNvSpPr txBox="1">
            <a:spLocks noChangeArrowheads="1"/>
          </p:cNvSpPr>
          <p:nvPr/>
        </p:nvSpPr>
        <p:spPr bwMode="auto">
          <a:xfrm>
            <a:off x="1368425" y="50022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687157" name="Oval 53"/>
          <p:cNvSpPr>
            <a:spLocks noChangeArrowheads="1"/>
          </p:cNvSpPr>
          <p:nvPr/>
        </p:nvSpPr>
        <p:spPr bwMode="auto">
          <a:xfrm>
            <a:off x="1022350" y="57975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58" name="Text Box 54"/>
          <p:cNvSpPr txBox="1">
            <a:spLocks noChangeArrowheads="1"/>
          </p:cNvSpPr>
          <p:nvPr/>
        </p:nvSpPr>
        <p:spPr bwMode="auto">
          <a:xfrm>
            <a:off x="2901950" y="485933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87159" name="Oval 55"/>
          <p:cNvSpPr>
            <a:spLocks noChangeArrowheads="1"/>
          </p:cNvSpPr>
          <p:nvPr/>
        </p:nvSpPr>
        <p:spPr bwMode="auto">
          <a:xfrm>
            <a:off x="1403350" y="51974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60" name="Text Box 56"/>
          <p:cNvSpPr txBox="1">
            <a:spLocks noChangeArrowheads="1"/>
          </p:cNvSpPr>
          <p:nvPr/>
        </p:nvSpPr>
        <p:spPr bwMode="auto">
          <a:xfrm>
            <a:off x="1568450" y="548798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687161" name="Group 57"/>
          <p:cNvGrpSpPr>
            <a:grpSpLocks/>
          </p:cNvGrpSpPr>
          <p:nvPr/>
        </p:nvGrpSpPr>
        <p:grpSpPr bwMode="auto">
          <a:xfrm>
            <a:off x="2117725" y="4594225"/>
            <a:ext cx="268288" cy="307975"/>
            <a:chOff x="1812" y="2044"/>
            <a:chExt cx="169" cy="194"/>
          </a:xfrm>
        </p:grpSpPr>
        <p:sp>
          <p:nvSpPr>
            <p:cNvPr id="687162" name="Oval 58"/>
            <p:cNvSpPr>
              <a:spLocks noChangeArrowheads="1"/>
            </p:cNvSpPr>
            <p:nvPr/>
          </p:nvSpPr>
          <p:spPr bwMode="auto">
            <a:xfrm>
              <a:off x="1840" y="20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7163" name="Text Box 59"/>
            <p:cNvSpPr txBox="1">
              <a:spLocks noChangeArrowheads="1"/>
            </p:cNvSpPr>
            <p:nvPr/>
          </p:nvSpPr>
          <p:spPr bwMode="auto">
            <a:xfrm>
              <a:off x="1812" y="206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L</a:t>
              </a:r>
            </a:p>
          </p:txBody>
        </p:sp>
      </p:grpSp>
      <p:sp>
        <p:nvSpPr>
          <p:cNvPr id="687164" name="Oval 60"/>
          <p:cNvSpPr>
            <a:spLocks noChangeArrowheads="1"/>
          </p:cNvSpPr>
          <p:nvPr/>
        </p:nvSpPr>
        <p:spPr bwMode="auto">
          <a:xfrm>
            <a:off x="2533650" y="47656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65" name="Text Box 61"/>
          <p:cNvSpPr txBox="1">
            <a:spLocks noChangeArrowheads="1"/>
          </p:cNvSpPr>
          <p:nvPr/>
        </p:nvSpPr>
        <p:spPr bwMode="auto">
          <a:xfrm>
            <a:off x="2365375" y="4799013"/>
            <a:ext cx="277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87166" name="Oval 62"/>
          <p:cNvSpPr>
            <a:spLocks noChangeArrowheads="1"/>
          </p:cNvSpPr>
          <p:nvPr/>
        </p:nvSpPr>
        <p:spPr bwMode="auto">
          <a:xfrm>
            <a:off x="2924175" y="42894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67" name="Text Box 63"/>
          <p:cNvSpPr txBox="1">
            <a:spLocks noChangeArrowheads="1"/>
          </p:cNvSpPr>
          <p:nvPr/>
        </p:nvSpPr>
        <p:spPr bwMode="auto">
          <a:xfrm>
            <a:off x="2927350" y="43132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687168" name="Oval 64"/>
          <p:cNvSpPr>
            <a:spLocks noChangeArrowheads="1"/>
          </p:cNvSpPr>
          <p:nvPr/>
        </p:nvSpPr>
        <p:spPr bwMode="auto">
          <a:xfrm>
            <a:off x="3295650" y="35369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69" name="Text Box 65"/>
          <p:cNvSpPr txBox="1">
            <a:spLocks noChangeArrowheads="1"/>
          </p:cNvSpPr>
          <p:nvPr/>
        </p:nvSpPr>
        <p:spPr bwMode="auto">
          <a:xfrm>
            <a:off x="3127375" y="3570288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687170" name="Oval 66"/>
          <p:cNvSpPr>
            <a:spLocks noChangeArrowheads="1"/>
          </p:cNvSpPr>
          <p:nvPr/>
        </p:nvSpPr>
        <p:spPr bwMode="auto">
          <a:xfrm>
            <a:off x="3676650" y="45942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71" name="Text Box 67"/>
          <p:cNvSpPr txBox="1">
            <a:spLocks noChangeArrowheads="1"/>
          </p:cNvSpPr>
          <p:nvPr/>
        </p:nvSpPr>
        <p:spPr bwMode="auto">
          <a:xfrm>
            <a:off x="3489325" y="441801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687172" name="Oval 68"/>
          <p:cNvSpPr>
            <a:spLocks noChangeArrowheads="1"/>
          </p:cNvSpPr>
          <p:nvPr/>
        </p:nvSpPr>
        <p:spPr bwMode="auto">
          <a:xfrm>
            <a:off x="4448175" y="39846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73" name="Text Box 69"/>
          <p:cNvSpPr txBox="1">
            <a:spLocks noChangeArrowheads="1"/>
          </p:cNvSpPr>
          <p:nvPr/>
        </p:nvSpPr>
        <p:spPr bwMode="auto">
          <a:xfrm>
            <a:off x="4308475" y="378460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87174" name="Rectangle 70"/>
          <p:cNvSpPr>
            <a:spLocks noChangeArrowheads="1"/>
          </p:cNvSpPr>
          <p:nvPr/>
        </p:nvSpPr>
        <p:spPr bwMode="auto">
          <a:xfrm>
            <a:off x="2901950" y="3076575"/>
            <a:ext cx="16383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75" name="Rectangle 71"/>
          <p:cNvSpPr>
            <a:spLocks noChangeArrowheads="1"/>
          </p:cNvSpPr>
          <p:nvPr/>
        </p:nvSpPr>
        <p:spPr bwMode="auto">
          <a:xfrm>
            <a:off x="1016000" y="4581525"/>
            <a:ext cx="16097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76" name="Rectangle 72"/>
          <p:cNvSpPr>
            <a:spLocks noChangeArrowheads="1"/>
          </p:cNvSpPr>
          <p:nvPr/>
        </p:nvSpPr>
        <p:spPr bwMode="auto">
          <a:xfrm>
            <a:off x="3663950" y="3076575"/>
            <a:ext cx="876300" cy="10096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77" name="Rectangle 73"/>
          <p:cNvSpPr>
            <a:spLocks noChangeArrowheads="1"/>
          </p:cNvSpPr>
          <p:nvPr/>
        </p:nvSpPr>
        <p:spPr bwMode="auto">
          <a:xfrm>
            <a:off x="2901950" y="3524250"/>
            <a:ext cx="485775" cy="16287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78" name="Rectangle 74"/>
          <p:cNvSpPr>
            <a:spLocks noChangeArrowheads="1"/>
          </p:cNvSpPr>
          <p:nvPr/>
        </p:nvSpPr>
        <p:spPr bwMode="auto">
          <a:xfrm>
            <a:off x="2901950" y="4276725"/>
            <a:ext cx="857250" cy="4095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79" name="Rectangle 75"/>
          <p:cNvSpPr>
            <a:spLocks noChangeArrowheads="1"/>
          </p:cNvSpPr>
          <p:nvPr/>
        </p:nvSpPr>
        <p:spPr bwMode="auto">
          <a:xfrm>
            <a:off x="1406525" y="4581525"/>
            <a:ext cx="1219200" cy="130492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180" name="Rectangle 76"/>
          <p:cNvSpPr>
            <a:spLocks noChangeArrowheads="1"/>
          </p:cNvSpPr>
          <p:nvPr/>
        </p:nvSpPr>
        <p:spPr bwMode="auto">
          <a:xfrm>
            <a:off x="1025525" y="5486400"/>
            <a:ext cx="838200" cy="4000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87181" name="Group 77"/>
          <p:cNvGraphicFramePr>
            <a:graphicFrameLocks noGrp="1"/>
          </p:cNvGraphicFramePr>
          <p:nvPr/>
        </p:nvGraphicFramePr>
        <p:xfrm>
          <a:off x="4778375" y="479425"/>
          <a:ext cx="1828800" cy="282575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7195" name="Group 91"/>
          <p:cNvGraphicFramePr>
            <a:graphicFrameLocks noGrp="1"/>
          </p:cNvGraphicFramePr>
          <p:nvPr/>
        </p:nvGraphicFramePr>
        <p:xfrm>
          <a:off x="3276600" y="1314450"/>
          <a:ext cx="1828800" cy="274320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7209" name="Group 105"/>
          <p:cNvGraphicFramePr>
            <a:graphicFrameLocks noGrp="1"/>
          </p:cNvGraphicFramePr>
          <p:nvPr/>
        </p:nvGraphicFramePr>
        <p:xfrm>
          <a:off x="6378575" y="1276350"/>
          <a:ext cx="1828800" cy="274320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7223" name="Group 119"/>
          <p:cNvGraphicFramePr>
            <a:graphicFrameLocks noGrp="1"/>
          </p:cNvGraphicFramePr>
          <p:nvPr/>
        </p:nvGraphicFramePr>
        <p:xfrm>
          <a:off x="4121150" y="2206625"/>
          <a:ext cx="1422400" cy="28575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41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7237" name="Group 133"/>
          <p:cNvGraphicFramePr>
            <a:graphicFrameLocks noGrp="1"/>
          </p:cNvGraphicFramePr>
          <p:nvPr/>
        </p:nvGraphicFramePr>
        <p:xfrm>
          <a:off x="933450" y="2206625"/>
          <a:ext cx="1485900" cy="28575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7251" name="Group 147"/>
          <p:cNvGraphicFramePr>
            <a:graphicFrameLocks noGrp="1"/>
          </p:cNvGraphicFramePr>
          <p:nvPr/>
        </p:nvGraphicFramePr>
        <p:xfrm>
          <a:off x="2546350" y="2206625"/>
          <a:ext cx="1460500" cy="28575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7265" name="Group 161"/>
          <p:cNvGraphicFramePr>
            <a:graphicFrameLocks noGrp="1"/>
          </p:cNvGraphicFramePr>
          <p:nvPr/>
        </p:nvGraphicFramePr>
        <p:xfrm>
          <a:off x="7486650" y="2219325"/>
          <a:ext cx="1460500" cy="27432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7279" name="Group 175"/>
          <p:cNvGraphicFramePr>
            <a:graphicFrameLocks noGrp="1"/>
          </p:cNvGraphicFramePr>
          <p:nvPr/>
        </p:nvGraphicFramePr>
        <p:xfrm>
          <a:off x="5911850" y="2219325"/>
          <a:ext cx="1447800" cy="27432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7293" name="Line 189"/>
          <p:cNvSpPr>
            <a:spLocks noChangeShapeType="1"/>
          </p:cNvSpPr>
          <p:nvPr/>
        </p:nvSpPr>
        <p:spPr bwMode="auto">
          <a:xfrm flipH="1">
            <a:off x="4076700" y="762000"/>
            <a:ext cx="8636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294" name="Line 190"/>
          <p:cNvSpPr>
            <a:spLocks noChangeShapeType="1"/>
          </p:cNvSpPr>
          <p:nvPr/>
        </p:nvSpPr>
        <p:spPr bwMode="auto">
          <a:xfrm>
            <a:off x="5346700" y="7620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295" name="Line 191"/>
          <p:cNvSpPr>
            <a:spLocks noChangeShapeType="1"/>
          </p:cNvSpPr>
          <p:nvPr/>
        </p:nvSpPr>
        <p:spPr bwMode="auto">
          <a:xfrm flipH="1">
            <a:off x="1701800" y="1600200"/>
            <a:ext cx="17272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296" name="Text Box 192"/>
          <p:cNvSpPr txBox="1">
            <a:spLocks noChangeArrowheads="1"/>
          </p:cNvSpPr>
          <p:nvPr/>
        </p:nvSpPr>
        <p:spPr bwMode="auto">
          <a:xfrm>
            <a:off x="2854325" y="28146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R1</a:t>
            </a:r>
          </a:p>
        </p:txBody>
      </p:sp>
      <p:sp>
        <p:nvSpPr>
          <p:cNvPr id="687297" name="Text Box 193"/>
          <p:cNvSpPr txBox="1">
            <a:spLocks noChangeArrowheads="1"/>
          </p:cNvSpPr>
          <p:nvPr/>
        </p:nvSpPr>
        <p:spPr bwMode="auto">
          <a:xfrm>
            <a:off x="923925" y="43386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R2</a:t>
            </a:r>
          </a:p>
        </p:txBody>
      </p:sp>
      <p:sp>
        <p:nvSpPr>
          <p:cNvPr id="687298" name="Text Box 194"/>
          <p:cNvSpPr txBox="1">
            <a:spLocks noChangeArrowheads="1"/>
          </p:cNvSpPr>
          <p:nvPr/>
        </p:nvSpPr>
        <p:spPr bwMode="auto">
          <a:xfrm>
            <a:off x="2828925" y="34877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R4</a:t>
            </a:r>
          </a:p>
        </p:txBody>
      </p:sp>
      <p:sp>
        <p:nvSpPr>
          <p:cNvPr id="687299" name="Text Box 195"/>
          <p:cNvSpPr txBox="1">
            <a:spLocks noChangeArrowheads="1"/>
          </p:cNvSpPr>
          <p:nvPr/>
        </p:nvSpPr>
        <p:spPr bwMode="auto">
          <a:xfrm>
            <a:off x="3705225" y="42624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R5</a:t>
            </a:r>
          </a:p>
        </p:txBody>
      </p:sp>
      <p:sp>
        <p:nvSpPr>
          <p:cNvPr id="687300" name="Text Box 196"/>
          <p:cNvSpPr txBox="1">
            <a:spLocks noChangeArrowheads="1"/>
          </p:cNvSpPr>
          <p:nvPr/>
        </p:nvSpPr>
        <p:spPr bwMode="auto">
          <a:xfrm>
            <a:off x="4187825" y="30686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R3</a:t>
            </a:r>
          </a:p>
        </p:txBody>
      </p:sp>
      <p:sp>
        <p:nvSpPr>
          <p:cNvPr id="687301" name="Text Box 197"/>
          <p:cNvSpPr txBox="1">
            <a:spLocks noChangeArrowheads="1"/>
          </p:cNvSpPr>
          <p:nvPr/>
        </p:nvSpPr>
        <p:spPr bwMode="auto">
          <a:xfrm>
            <a:off x="1355725" y="45672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R7</a:t>
            </a:r>
          </a:p>
        </p:txBody>
      </p:sp>
      <p:sp>
        <p:nvSpPr>
          <p:cNvPr id="687302" name="Text Box 198"/>
          <p:cNvSpPr txBox="1">
            <a:spLocks noChangeArrowheads="1"/>
          </p:cNvSpPr>
          <p:nvPr/>
        </p:nvSpPr>
        <p:spPr bwMode="auto">
          <a:xfrm>
            <a:off x="1571625" y="52403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R6</a:t>
            </a:r>
          </a:p>
        </p:txBody>
      </p:sp>
      <p:sp>
        <p:nvSpPr>
          <p:cNvPr id="687303" name="Line 199"/>
          <p:cNvSpPr>
            <a:spLocks noChangeShapeType="1"/>
          </p:cNvSpPr>
          <p:nvPr/>
        </p:nvSpPr>
        <p:spPr bwMode="auto">
          <a:xfrm flipH="1">
            <a:off x="3263900" y="1574800"/>
            <a:ext cx="5715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304" name="Line 200"/>
          <p:cNvSpPr>
            <a:spLocks noChangeShapeType="1"/>
          </p:cNvSpPr>
          <p:nvPr/>
        </p:nvSpPr>
        <p:spPr bwMode="auto">
          <a:xfrm>
            <a:off x="4203700" y="1600200"/>
            <a:ext cx="406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305" name="Line 201"/>
          <p:cNvSpPr>
            <a:spLocks noChangeShapeType="1"/>
          </p:cNvSpPr>
          <p:nvPr/>
        </p:nvSpPr>
        <p:spPr bwMode="auto">
          <a:xfrm flipH="1">
            <a:off x="6540500" y="1562100"/>
            <a:ext cx="254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306" name="Line 202"/>
          <p:cNvSpPr>
            <a:spLocks noChangeShapeType="1"/>
          </p:cNvSpPr>
          <p:nvPr/>
        </p:nvSpPr>
        <p:spPr bwMode="auto">
          <a:xfrm>
            <a:off x="6946900" y="1574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307" name="Oval 203"/>
          <p:cNvSpPr>
            <a:spLocks noChangeArrowheads="1"/>
          </p:cNvSpPr>
          <p:nvPr/>
        </p:nvSpPr>
        <p:spPr bwMode="auto">
          <a:xfrm>
            <a:off x="2505075" y="5480050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308" name="Text Box 204"/>
          <p:cNvSpPr txBox="1">
            <a:spLocks noChangeArrowheads="1"/>
          </p:cNvSpPr>
          <p:nvPr/>
        </p:nvSpPr>
        <p:spPr bwMode="auto">
          <a:xfrm>
            <a:off x="2317750" y="5246688"/>
            <a:ext cx="311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687309" name="Oval 205"/>
          <p:cNvSpPr>
            <a:spLocks noChangeArrowheads="1"/>
          </p:cNvSpPr>
          <p:nvPr/>
        </p:nvSpPr>
        <p:spPr bwMode="auto">
          <a:xfrm>
            <a:off x="2162175" y="5175250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7310" name="Text Box 206"/>
          <p:cNvSpPr txBox="1">
            <a:spLocks noChangeArrowheads="1"/>
          </p:cNvSpPr>
          <p:nvPr/>
        </p:nvSpPr>
        <p:spPr bwMode="auto">
          <a:xfrm>
            <a:off x="1974850" y="494188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687311" name="Text Box 207"/>
          <p:cNvSpPr txBox="1">
            <a:spLocks noChangeArrowheads="1"/>
          </p:cNvSpPr>
          <p:nvPr/>
        </p:nvSpPr>
        <p:spPr bwMode="auto">
          <a:xfrm>
            <a:off x="8629650" y="2209800"/>
            <a:ext cx="328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66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687312" name="Text Box 208"/>
          <p:cNvSpPr txBox="1">
            <a:spLocks noChangeArrowheads="1"/>
          </p:cNvSpPr>
          <p:nvPr/>
        </p:nvSpPr>
        <p:spPr bwMode="auto">
          <a:xfrm>
            <a:off x="8642350" y="2527300"/>
            <a:ext cx="293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66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687313" name="Text Box 209"/>
          <p:cNvSpPr txBox="1">
            <a:spLocks noChangeArrowheads="1"/>
          </p:cNvSpPr>
          <p:nvPr/>
        </p:nvSpPr>
        <p:spPr bwMode="auto">
          <a:xfrm>
            <a:off x="5962650" y="6019800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굴림" panose="020B0600000101010101" pitchFamily="50" charset="-127"/>
              </a:rPr>
              <a:t>key1</a:t>
            </a:r>
          </a:p>
        </p:txBody>
      </p:sp>
      <p:sp>
        <p:nvSpPr>
          <p:cNvPr id="687314" name="Text Box 210"/>
          <p:cNvSpPr txBox="1">
            <a:spLocks noChangeArrowheads="1"/>
          </p:cNvSpPr>
          <p:nvPr/>
        </p:nvSpPr>
        <p:spPr bwMode="auto">
          <a:xfrm>
            <a:off x="57150" y="2044700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400">
                <a:ea typeface="굴림" panose="020B0600000101010101" pitchFamily="50" charset="-127"/>
              </a:rPr>
              <a:t>key2</a:t>
            </a:r>
          </a:p>
        </p:txBody>
      </p:sp>
      <p:sp>
        <p:nvSpPr>
          <p:cNvPr id="687315" name="Text Box 211"/>
          <p:cNvSpPr txBox="1">
            <a:spLocks noChangeArrowheads="1"/>
          </p:cNvSpPr>
          <p:nvPr/>
        </p:nvSpPr>
        <p:spPr bwMode="auto">
          <a:xfrm>
            <a:off x="152400" y="466725"/>
            <a:ext cx="2295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solidFill>
                  <a:srgbClr val="666633"/>
                </a:solidFill>
                <a:ea typeface="굴림" panose="020B0600000101010101" pitchFamily="50" charset="-127"/>
              </a:rPr>
              <a:t>(a) M </a:t>
            </a:r>
            <a:r>
              <a:rPr lang="ko-KR" altLang="en-US" sz="1400" b="1">
                <a:solidFill>
                  <a:srgbClr val="666633"/>
                </a:solidFill>
                <a:ea typeface="굴림" panose="020B0600000101010101" pitchFamily="50" charset="-127"/>
              </a:rPr>
              <a:t>삽입 후 </a:t>
            </a:r>
            <a:r>
              <a:rPr lang="en-US" altLang="ko-KR" sz="1400" b="1">
                <a:solidFill>
                  <a:srgbClr val="666633"/>
                </a:solidFill>
                <a:ea typeface="굴림" panose="020B0600000101010101" pitchFamily="50" charset="-127"/>
              </a:rPr>
              <a:t>N </a:t>
            </a:r>
            <a:r>
              <a:rPr lang="ko-KR" altLang="en-US" sz="1400" b="1">
                <a:solidFill>
                  <a:srgbClr val="666633"/>
                </a:solidFill>
                <a:ea typeface="굴림" panose="020B0600000101010101" pitchFamily="50" charset="-127"/>
              </a:rPr>
              <a:t>삽입 시도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7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7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311" grpId="0"/>
      <p:bldP spid="6873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Line 2"/>
          <p:cNvSpPr>
            <a:spLocks noChangeShapeType="1"/>
          </p:cNvSpPr>
          <p:nvPr/>
        </p:nvSpPr>
        <p:spPr bwMode="auto">
          <a:xfrm>
            <a:off x="711200" y="6143625"/>
            <a:ext cx="524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31" name="Line 3"/>
          <p:cNvSpPr>
            <a:spLocks noChangeShapeType="1"/>
          </p:cNvSpPr>
          <p:nvPr/>
        </p:nvSpPr>
        <p:spPr bwMode="auto">
          <a:xfrm flipV="1">
            <a:off x="711200" y="2362200"/>
            <a:ext cx="0" cy="397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5319713" y="5988050"/>
            <a:ext cx="3540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8133" name="Rectangle 5"/>
          <p:cNvSpPr>
            <a:spLocks noChangeArrowheads="1"/>
          </p:cNvSpPr>
          <p:nvPr/>
        </p:nvSpPr>
        <p:spPr bwMode="auto">
          <a:xfrm>
            <a:off x="4964113" y="5988050"/>
            <a:ext cx="35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711200" y="5988050"/>
            <a:ext cx="3540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000"/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4870450" y="59880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8136" name="Rectangle 8"/>
          <p:cNvSpPr>
            <a:spLocks noChangeArrowheads="1"/>
          </p:cNvSpPr>
          <p:nvPr/>
        </p:nvSpPr>
        <p:spPr bwMode="auto">
          <a:xfrm>
            <a:off x="4489450" y="59880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8137" name="Rectangle 9"/>
          <p:cNvSpPr>
            <a:spLocks noChangeArrowheads="1"/>
          </p:cNvSpPr>
          <p:nvPr/>
        </p:nvSpPr>
        <p:spPr bwMode="auto">
          <a:xfrm>
            <a:off x="4110038" y="598805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3729038" y="59880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8139" name="Rectangle 11"/>
          <p:cNvSpPr>
            <a:spLocks noChangeArrowheads="1"/>
          </p:cNvSpPr>
          <p:nvPr/>
        </p:nvSpPr>
        <p:spPr bwMode="auto">
          <a:xfrm>
            <a:off x="3348038" y="59880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8140" name="Rectangle 12"/>
          <p:cNvSpPr>
            <a:spLocks noChangeArrowheads="1"/>
          </p:cNvSpPr>
          <p:nvPr/>
        </p:nvSpPr>
        <p:spPr bwMode="auto">
          <a:xfrm>
            <a:off x="2968625" y="59880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2586038" y="5988050"/>
            <a:ext cx="3825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2206625" y="59880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8143" name="Rectangle 15"/>
          <p:cNvSpPr>
            <a:spLocks noChangeArrowheads="1"/>
          </p:cNvSpPr>
          <p:nvPr/>
        </p:nvSpPr>
        <p:spPr bwMode="auto">
          <a:xfrm>
            <a:off x="1827213" y="598805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8144" name="Rectangle 16"/>
          <p:cNvSpPr>
            <a:spLocks noChangeArrowheads="1"/>
          </p:cNvSpPr>
          <p:nvPr/>
        </p:nvSpPr>
        <p:spPr bwMode="auto">
          <a:xfrm>
            <a:off x="1446213" y="59880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8145" name="Rectangle 17"/>
          <p:cNvSpPr>
            <a:spLocks noChangeArrowheads="1"/>
          </p:cNvSpPr>
          <p:nvPr/>
        </p:nvSpPr>
        <p:spPr bwMode="auto">
          <a:xfrm>
            <a:off x="1065213" y="59880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8146" name="Line 18"/>
          <p:cNvSpPr>
            <a:spLocks noChangeShapeType="1"/>
          </p:cNvSpPr>
          <p:nvPr/>
        </p:nvSpPr>
        <p:spPr bwMode="auto">
          <a:xfrm>
            <a:off x="1065213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47" name="Line 19"/>
          <p:cNvSpPr>
            <a:spLocks noChangeShapeType="1"/>
          </p:cNvSpPr>
          <p:nvPr/>
        </p:nvSpPr>
        <p:spPr bwMode="auto">
          <a:xfrm>
            <a:off x="1446213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48" name="Line 20"/>
          <p:cNvSpPr>
            <a:spLocks noChangeShapeType="1"/>
          </p:cNvSpPr>
          <p:nvPr/>
        </p:nvSpPr>
        <p:spPr bwMode="auto">
          <a:xfrm>
            <a:off x="1827213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49" name="Line 21"/>
          <p:cNvSpPr>
            <a:spLocks noChangeShapeType="1"/>
          </p:cNvSpPr>
          <p:nvPr/>
        </p:nvSpPr>
        <p:spPr bwMode="auto">
          <a:xfrm>
            <a:off x="2206625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50" name="Line 22"/>
          <p:cNvSpPr>
            <a:spLocks noChangeShapeType="1"/>
          </p:cNvSpPr>
          <p:nvPr/>
        </p:nvSpPr>
        <p:spPr bwMode="auto">
          <a:xfrm>
            <a:off x="2586038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968625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52" name="Line 24"/>
          <p:cNvSpPr>
            <a:spLocks noChangeShapeType="1"/>
          </p:cNvSpPr>
          <p:nvPr/>
        </p:nvSpPr>
        <p:spPr bwMode="auto">
          <a:xfrm>
            <a:off x="3348038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53" name="Line 25"/>
          <p:cNvSpPr>
            <a:spLocks noChangeShapeType="1"/>
          </p:cNvSpPr>
          <p:nvPr/>
        </p:nvSpPr>
        <p:spPr bwMode="auto">
          <a:xfrm>
            <a:off x="3729038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4110038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55" name="Line 27"/>
          <p:cNvSpPr>
            <a:spLocks noChangeShapeType="1"/>
          </p:cNvSpPr>
          <p:nvPr/>
        </p:nvSpPr>
        <p:spPr bwMode="auto">
          <a:xfrm>
            <a:off x="4489450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56" name="Line 28"/>
          <p:cNvSpPr>
            <a:spLocks noChangeShapeType="1"/>
          </p:cNvSpPr>
          <p:nvPr/>
        </p:nvSpPr>
        <p:spPr bwMode="auto">
          <a:xfrm>
            <a:off x="4870450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57" name="Line 29"/>
          <p:cNvSpPr>
            <a:spLocks noChangeShapeType="1"/>
          </p:cNvSpPr>
          <p:nvPr/>
        </p:nvSpPr>
        <p:spPr bwMode="auto">
          <a:xfrm>
            <a:off x="5249863" y="59880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58" name="Text Box 30"/>
          <p:cNvSpPr txBox="1">
            <a:spLocks noChangeArrowheads="1"/>
          </p:cNvSpPr>
          <p:nvPr/>
        </p:nvSpPr>
        <p:spPr bwMode="auto">
          <a:xfrm>
            <a:off x="923925" y="6319838"/>
            <a:ext cx="4489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1       2       3       4       5       6       7      8       9      10     11     12</a:t>
            </a:r>
          </a:p>
        </p:txBody>
      </p:sp>
      <p:sp>
        <p:nvSpPr>
          <p:cNvPr id="688159" name="Rectangle 31"/>
          <p:cNvSpPr>
            <a:spLocks noChangeArrowheads="1"/>
          </p:cNvSpPr>
          <p:nvPr/>
        </p:nvSpPr>
        <p:spPr bwMode="auto">
          <a:xfrm rot="16200000">
            <a:off x="564356" y="4039394"/>
            <a:ext cx="30003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8160" name="Line 32"/>
          <p:cNvSpPr>
            <a:spLocks noChangeShapeType="1"/>
          </p:cNvSpPr>
          <p:nvPr/>
        </p:nvSpPr>
        <p:spPr bwMode="auto">
          <a:xfrm rot="16200000">
            <a:off x="714375" y="56943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61" name="Line 33"/>
          <p:cNvSpPr>
            <a:spLocks noChangeShapeType="1"/>
          </p:cNvSpPr>
          <p:nvPr/>
        </p:nvSpPr>
        <p:spPr bwMode="auto">
          <a:xfrm rot="16200000">
            <a:off x="714375" y="53927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62" name="Line 34"/>
          <p:cNvSpPr>
            <a:spLocks noChangeShapeType="1"/>
          </p:cNvSpPr>
          <p:nvPr/>
        </p:nvSpPr>
        <p:spPr bwMode="auto">
          <a:xfrm rot="16200000">
            <a:off x="715963" y="50942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63" name="Line 35"/>
          <p:cNvSpPr>
            <a:spLocks noChangeShapeType="1"/>
          </p:cNvSpPr>
          <p:nvPr/>
        </p:nvSpPr>
        <p:spPr bwMode="auto">
          <a:xfrm rot="16200000">
            <a:off x="715963" y="47926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64" name="Line 36"/>
          <p:cNvSpPr>
            <a:spLocks noChangeShapeType="1"/>
          </p:cNvSpPr>
          <p:nvPr/>
        </p:nvSpPr>
        <p:spPr bwMode="auto">
          <a:xfrm rot="16200000">
            <a:off x="714375" y="44926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65" name="Line 37"/>
          <p:cNvSpPr>
            <a:spLocks noChangeShapeType="1"/>
          </p:cNvSpPr>
          <p:nvPr/>
        </p:nvSpPr>
        <p:spPr bwMode="auto">
          <a:xfrm rot="16200000">
            <a:off x="714375" y="41910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66" name="Line 38"/>
          <p:cNvSpPr>
            <a:spLocks noChangeShapeType="1"/>
          </p:cNvSpPr>
          <p:nvPr/>
        </p:nvSpPr>
        <p:spPr bwMode="auto">
          <a:xfrm rot="16200000">
            <a:off x="714375" y="38909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67" name="Line 39"/>
          <p:cNvSpPr>
            <a:spLocks noChangeShapeType="1"/>
          </p:cNvSpPr>
          <p:nvPr/>
        </p:nvSpPr>
        <p:spPr bwMode="auto">
          <a:xfrm rot="16200000">
            <a:off x="714375" y="35909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68" name="Line 40"/>
          <p:cNvSpPr>
            <a:spLocks noChangeShapeType="1"/>
          </p:cNvSpPr>
          <p:nvPr/>
        </p:nvSpPr>
        <p:spPr bwMode="auto">
          <a:xfrm rot="16200000">
            <a:off x="714375" y="32893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69" name="Line 41"/>
          <p:cNvSpPr>
            <a:spLocks noChangeShapeType="1"/>
          </p:cNvSpPr>
          <p:nvPr/>
        </p:nvSpPr>
        <p:spPr bwMode="auto">
          <a:xfrm rot="16200000">
            <a:off x="714375" y="29876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70" name="Line 42"/>
          <p:cNvSpPr>
            <a:spLocks noChangeShapeType="1"/>
          </p:cNvSpPr>
          <p:nvPr/>
        </p:nvSpPr>
        <p:spPr bwMode="auto">
          <a:xfrm rot="16200000">
            <a:off x="714375" y="26876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71" name="Line 43"/>
          <p:cNvSpPr>
            <a:spLocks noChangeShapeType="1"/>
          </p:cNvSpPr>
          <p:nvPr/>
        </p:nvSpPr>
        <p:spPr bwMode="auto">
          <a:xfrm rot="16200000">
            <a:off x="714375" y="23876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72" name="Text Box 44"/>
          <p:cNvSpPr txBox="1">
            <a:spLocks noChangeArrowheads="1"/>
          </p:cNvSpPr>
          <p:nvPr/>
        </p:nvSpPr>
        <p:spPr bwMode="auto">
          <a:xfrm>
            <a:off x="66675" y="2317750"/>
            <a:ext cx="436563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120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110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100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90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80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70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60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50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40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30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20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10</a:t>
            </a:r>
          </a:p>
        </p:txBody>
      </p:sp>
      <p:sp>
        <p:nvSpPr>
          <p:cNvPr id="688173" name="Oval 45"/>
          <p:cNvSpPr>
            <a:spLocks noChangeArrowheads="1"/>
          </p:cNvSpPr>
          <p:nvPr/>
        </p:nvSpPr>
        <p:spPr bwMode="auto">
          <a:xfrm>
            <a:off x="3673475" y="30861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174" name="Text Box 46"/>
          <p:cNvSpPr txBox="1">
            <a:spLocks noChangeArrowheads="1"/>
          </p:cNvSpPr>
          <p:nvPr/>
        </p:nvSpPr>
        <p:spPr bwMode="auto">
          <a:xfrm>
            <a:off x="3629025" y="31194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88175" name="Oval 47"/>
          <p:cNvSpPr>
            <a:spLocks noChangeArrowheads="1"/>
          </p:cNvSpPr>
          <p:nvPr/>
        </p:nvSpPr>
        <p:spPr bwMode="auto">
          <a:xfrm>
            <a:off x="2165350" y="57975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176" name="Text Box 48"/>
          <p:cNvSpPr txBox="1">
            <a:spLocks noChangeArrowheads="1"/>
          </p:cNvSpPr>
          <p:nvPr/>
        </p:nvSpPr>
        <p:spPr bwMode="auto">
          <a:xfrm>
            <a:off x="2120900" y="55832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88177" name="Oval 49"/>
          <p:cNvSpPr>
            <a:spLocks noChangeArrowheads="1"/>
          </p:cNvSpPr>
          <p:nvPr/>
        </p:nvSpPr>
        <p:spPr bwMode="auto">
          <a:xfrm>
            <a:off x="2917825" y="50546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178" name="Text Box 50"/>
          <p:cNvSpPr txBox="1">
            <a:spLocks noChangeArrowheads="1"/>
          </p:cNvSpPr>
          <p:nvPr/>
        </p:nvSpPr>
        <p:spPr bwMode="auto">
          <a:xfrm>
            <a:off x="1025525" y="561181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88179" name="Oval 51"/>
          <p:cNvSpPr>
            <a:spLocks noChangeArrowheads="1"/>
          </p:cNvSpPr>
          <p:nvPr/>
        </p:nvSpPr>
        <p:spPr bwMode="auto">
          <a:xfrm>
            <a:off x="1774825" y="54832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180" name="Text Box 52"/>
          <p:cNvSpPr txBox="1">
            <a:spLocks noChangeArrowheads="1"/>
          </p:cNvSpPr>
          <p:nvPr/>
        </p:nvSpPr>
        <p:spPr bwMode="auto">
          <a:xfrm>
            <a:off x="1368425" y="50022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688181" name="Oval 53"/>
          <p:cNvSpPr>
            <a:spLocks noChangeArrowheads="1"/>
          </p:cNvSpPr>
          <p:nvPr/>
        </p:nvSpPr>
        <p:spPr bwMode="auto">
          <a:xfrm>
            <a:off x="1022350" y="57975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182" name="Text Box 54"/>
          <p:cNvSpPr txBox="1">
            <a:spLocks noChangeArrowheads="1"/>
          </p:cNvSpPr>
          <p:nvPr/>
        </p:nvSpPr>
        <p:spPr bwMode="auto">
          <a:xfrm>
            <a:off x="2901950" y="485933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88183" name="Oval 55"/>
          <p:cNvSpPr>
            <a:spLocks noChangeArrowheads="1"/>
          </p:cNvSpPr>
          <p:nvPr/>
        </p:nvSpPr>
        <p:spPr bwMode="auto">
          <a:xfrm>
            <a:off x="1403350" y="51974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184" name="Text Box 56"/>
          <p:cNvSpPr txBox="1">
            <a:spLocks noChangeArrowheads="1"/>
          </p:cNvSpPr>
          <p:nvPr/>
        </p:nvSpPr>
        <p:spPr bwMode="auto">
          <a:xfrm>
            <a:off x="1568450" y="548798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688185" name="Group 57"/>
          <p:cNvGrpSpPr>
            <a:grpSpLocks/>
          </p:cNvGrpSpPr>
          <p:nvPr/>
        </p:nvGrpSpPr>
        <p:grpSpPr bwMode="auto">
          <a:xfrm>
            <a:off x="2117725" y="4594225"/>
            <a:ext cx="268288" cy="307975"/>
            <a:chOff x="1812" y="2044"/>
            <a:chExt cx="169" cy="194"/>
          </a:xfrm>
        </p:grpSpPr>
        <p:sp>
          <p:nvSpPr>
            <p:cNvPr id="688186" name="Oval 58"/>
            <p:cNvSpPr>
              <a:spLocks noChangeArrowheads="1"/>
            </p:cNvSpPr>
            <p:nvPr/>
          </p:nvSpPr>
          <p:spPr bwMode="auto">
            <a:xfrm>
              <a:off x="1840" y="20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8187" name="Text Box 59"/>
            <p:cNvSpPr txBox="1">
              <a:spLocks noChangeArrowheads="1"/>
            </p:cNvSpPr>
            <p:nvPr/>
          </p:nvSpPr>
          <p:spPr bwMode="auto">
            <a:xfrm>
              <a:off x="1812" y="206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L</a:t>
              </a:r>
            </a:p>
          </p:txBody>
        </p:sp>
      </p:grpSp>
      <p:sp>
        <p:nvSpPr>
          <p:cNvPr id="688188" name="Oval 60"/>
          <p:cNvSpPr>
            <a:spLocks noChangeArrowheads="1"/>
          </p:cNvSpPr>
          <p:nvPr/>
        </p:nvSpPr>
        <p:spPr bwMode="auto">
          <a:xfrm>
            <a:off x="2533650" y="47656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189" name="Text Box 61"/>
          <p:cNvSpPr txBox="1">
            <a:spLocks noChangeArrowheads="1"/>
          </p:cNvSpPr>
          <p:nvPr/>
        </p:nvSpPr>
        <p:spPr bwMode="auto">
          <a:xfrm>
            <a:off x="2365375" y="4799013"/>
            <a:ext cx="277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88190" name="Oval 62"/>
          <p:cNvSpPr>
            <a:spLocks noChangeArrowheads="1"/>
          </p:cNvSpPr>
          <p:nvPr/>
        </p:nvSpPr>
        <p:spPr bwMode="auto">
          <a:xfrm>
            <a:off x="2924175" y="42894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191" name="Text Box 63"/>
          <p:cNvSpPr txBox="1">
            <a:spLocks noChangeArrowheads="1"/>
          </p:cNvSpPr>
          <p:nvPr/>
        </p:nvSpPr>
        <p:spPr bwMode="auto">
          <a:xfrm>
            <a:off x="2927350" y="43132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688192" name="Oval 64"/>
          <p:cNvSpPr>
            <a:spLocks noChangeArrowheads="1"/>
          </p:cNvSpPr>
          <p:nvPr/>
        </p:nvSpPr>
        <p:spPr bwMode="auto">
          <a:xfrm>
            <a:off x="3295650" y="35369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193" name="Text Box 65"/>
          <p:cNvSpPr txBox="1">
            <a:spLocks noChangeArrowheads="1"/>
          </p:cNvSpPr>
          <p:nvPr/>
        </p:nvSpPr>
        <p:spPr bwMode="auto">
          <a:xfrm>
            <a:off x="3127375" y="3570288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688194" name="Oval 66"/>
          <p:cNvSpPr>
            <a:spLocks noChangeArrowheads="1"/>
          </p:cNvSpPr>
          <p:nvPr/>
        </p:nvSpPr>
        <p:spPr bwMode="auto">
          <a:xfrm>
            <a:off x="3676650" y="45942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195" name="Text Box 67"/>
          <p:cNvSpPr txBox="1">
            <a:spLocks noChangeArrowheads="1"/>
          </p:cNvSpPr>
          <p:nvPr/>
        </p:nvSpPr>
        <p:spPr bwMode="auto">
          <a:xfrm>
            <a:off x="3489325" y="441801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688196" name="Oval 68"/>
          <p:cNvSpPr>
            <a:spLocks noChangeArrowheads="1"/>
          </p:cNvSpPr>
          <p:nvPr/>
        </p:nvSpPr>
        <p:spPr bwMode="auto">
          <a:xfrm>
            <a:off x="4448175" y="39846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197" name="Text Box 69"/>
          <p:cNvSpPr txBox="1">
            <a:spLocks noChangeArrowheads="1"/>
          </p:cNvSpPr>
          <p:nvPr/>
        </p:nvSpPr>
        <p:spPr bwMode="auto">
          <a:xfrm>
            <a:off x="4308475" y="378460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88198" name="Rectangle 70"/>
          <p:cNvSpPr>
            <a:spLocks noChangeArrowheads="1"/>
          </p:cNvSpPr>
          <p:nvPr/>
        </p:nvSpPr>
        <p:spPr bwMode="auto">
          <a:xfrm>
            <a:off x="2901950" y="3076575"/>
            <a:ext cx="16383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199" name="Rectangle 71"/>
          <p:cNvSpPr>
            <a:spLocks noChangeArrowheads="1"/>
          </p:cNvSpPr>
          <p:nvPr/>
        </p:nvSpPr>
        <p:spPr bwMode="auto">
          <a:xfrm>
            <a:off x="1016000" y="4581525"/>
            <a:ext cx="16097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200" name="Rectangle 72"/>
          <p:cNvSpPr>
            <a:spLocks noChangeArrowheads="1"/>
          </p:cNvSpPr>
          <p:nvPr/>
        </p:nvSpPr>
        <p:spPr bwMode="auto">
          <a:xfrm>
            <a:off x="3663950" y="3076575"/>
            <a:ext cx="876300" cy="10096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201" name="Rectangle 73"/>
          <p:cNvSpPr>
            <a:spLocks noChangeArrowheads="1"/>
          </p:cNvSpPr>
          <p:nvPr/>
        </p:nvSpPr>
        <p:spPr bwMode="auto">
          <a:xfrm>
            <a:off x="2901950" y="3524250"/>
            <a:ext cx="485775" cy="16287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8202" name="Rectangle 74"/>
          <p:cNvSpPr>
            <a:spLocks noChangeArrowheads="1"/>
          </p:cNvSpPr>
          <p:nvPr/>
        </p:nvSpPr>
        <p:spPr bwMode="auto">
          <a:xfrm>
            <a:off x="2901950" y="4276725"/>
            <a:ext cx="857250" cy="4095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88203" name="Group 75"/>
          <p:cNvGraphicFramePr>
            <a:graphicFrameLocks noGrp="1"/>
          </p:cNvGraphicFramePr>
          <p:nvPr/>
        </p:nvGraphicFramePr>
        <p:xfrm>
          <a:off x="4752975" y="555625"/>
          <a:ext cx="1828800" cy="282575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217" name="Group 89"/>
          <p:cNvGraphicFramePr>
            <a:graphicFrameLocks noGrp="1"/>
          </p:cNvGraphicFramePr>
          <p:nvPr/>
        </p:nvGraphicFramePr>
        <p:xfrm>
          <a:off x="3251200" y="1390650"/>
          <a:ext cx="1828800" cy="274320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231" name="Group 103"/>
          <p:cNvGraphicFramePr>
            <a:graphicFrameLocks noGrp="1"/>
          </p:cNvGraphicFramePr>
          <p:nvPr/>
        </p:nvGraphicFramePr>
        <p:xfrm>
          <a:off x="6353175" y="1352550"/>
          <a:ext cx="1828800" cy="274320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245" name="Group 117"/>
          <p:cNvGraphicFramePr>
            <a:graphicFrameLocks noGrp="1"/>
          </p:cNvGraphicFramePr>
          <p:nvPr/>
        </p:nvGraphicFramePr>
        <p:xfrm>
          <a:off x="4095750" y="2282825"/>
          <a:ext cx="1422400" cy="28575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41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259" name="Group 131"/>
          <p:cNvGraphicFramePr>
            <a:graphicFrameLocks noGrp="1"/>
          </p:cNvGraphicFramePr>
          <p:nvPr/>
        </p:nvGraphicFramePr>
        <p:xfrm>
          <a:off x="908050" y="2282825"/>
          <a:ext cx="1485900" cy="28575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273" name="Group 145"/>
          <p:cNvGraphicFramePr>
            <a:graphicFrameLocks noGrp="1"/>
          </p:cNvGraphicFramePr>
          <p:nvPr/>
        </p:nvGraphicFramePr>
        <p:xfrm>
          <a:off x="2520950" y="2282825"/>
          <a:ext cx="1460500" cy="28575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287" name="Group 159"/>
          <p:cNvGraphicFramePr>
            <a:graphicFrameLocks noGrp="1"/>
          </p:cNvGraphicFramePr>
          <p:nvPr/>
        </p:nvGraphicFramePr>
        <p:xfrm>
          <a:off x="7461250" y="2295525"/>
          <a:ext cx="1460500" cy="27432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8301" name="Group 173"/>
          <p:cNvGraphicFramePr>
            <a:graphicFrameLocks noGrp="1"/>
          </p:cNvGraphicFramePr>
          <p:nvPr/>
        </p:nvGraphicFramePr>
        <p:xfrm>
          <a:off x="5886450" y="2295525"/>
          <a:ext cx="1447800" cy="27432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8315" name="Line 187"/>
          <p:cNvSpPr>
            <a:spLocks noChangeShapeType="1"/>
          </p:cNvSpPr>
          <p:nvPr/>
        </p:nvSpPr>
        <p:spPr bwMode="auto">
          <a:xfrm flipH="1">
            <a:off x="4051300" y="838200"/>
            <a:ext cx="8636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316" name="Line 188"/>
          <p:cNvSpPr>
            <a:spLocks noChangeShapeType="1"/>
          </p:cNvSpPr>
          <p:nvPr/>
        </p:nvSpPr>
        <p:spPr bwMode="auto">
          <a:xfrm>
            <a:off x="5321300" y="8382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317" name="Line 189"/>
          <p:cNvSpPr>
            <a:spLocks noChangeShapeType="1"/>
          </p:cNvSpPr>
          <p:nvPr/>
        </p:nvSpPr>
        <p:spPr bwMode="auto">
          <a:xfrm flipH="1">
            <a:off x="1676400" y="1676400"/>
            <a:ext cx="17272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318" name="Text Box 190"/>
          <p:cNvSpPr txBox="1">
            <a:spLocks noChangeArrowheads="1"/>
          </p:cNvSpPr>
          <p:nvPr/>
        </p:nvSpPr>
        <p:spPr bwMode="auto">
          <a:xfrm>
            <a:off x="2854325" y="28146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R1</a:t>
            </a:r>
          </a:p>
        </p:txBody>
      </p:sp>
      <p:sp>
        <p:nvSpPr>
          <p:cNvPr id="688319" name="Text Box 191"/>
          <p:cNvSpPr txBox="1">
            <a:spLocks noChangeArrowheads="1"/>
          </p:cNvSpPr>
          <p:nvPr/>
        </p:nvSpPr>
        <p:spPr bwMode="auto">
          <a:xfrm>
            <a:off x="923925" y="43386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R2</a:t>
            </a:r>
          </a:p>
        </p:txBody>
      </p:sp>
      <p:sp>
        <p:nvSpPr>
          <p:cNvPr id="688320" name="Text Box 192"/>
          <p:cNvSpPr txBox="1">
            <a:spLocks noChangeArrowheads="1"/>
          </p:cNvSpPr>
          <p:nvPr/>
        </p:nvSpPr>
        <p:spPr bwMode="auto">
          <a:xfrm>
            <a:off x="2828925" y="34877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R4</a:t>
            </a:r>
          </a:p>
        </p:txBody>
      </p:sp>
      <p:sp>
        <p:nvSpPr>
          <p:cNvPr id="688321" name="Text Box 193"/>
          <p:cNvSpPr txBox="1">
            <a:spLocks noChangeArrowheads="1"/>
          </p:cNvSpPr>
          <p:nvPr/>
        </p:nvSpPr>
        <p:spPr bwMode="auto">
          <a:xfrm>
            <a:off x="3705225" y="42624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R5</a:t>
            </a:r>
          </a:p>
        </p:txBody>
      </p:sp>
      <p:sp>
        <p:nvSpPr>
          <p:cNvPr id="688322" name="Text Box 194"/>
          <p:cNvSpPr txBox="1">
            <a:spLocks noChangeArrowheads="1"/>
          </p:cNvSpPr>
          <p:nvPr/>
        </p:nvSpPr>
        <p:spPr bwMode="auto">
          <a:xfrm>
            <a:off x="4187825" y="30686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R3</a:t>
            </a:r>
          </a:p>
        </p:txBody>
      </p:sp>
      <p:grpSp>
        <p:nvGrpSpPr>
          <p:cNvPr id="688323" name="Group 195"/>
          <p:cNvGrpSpPr>
            <a:grpSpLocks/>
          </p:cNvGrpSpPr>
          <p:nvPr/>
        </p:nvGrpSpPr>
        <p:grpSpPr bwMode="auto">
          <a:xfrm>
            <a:off x="1355725" y="4567238"/>
            <a:ext cx="1270000" cy="696912"/>
            <a:chOff x="854" y="2997"/>
            <a:chExt cx="800" cy="439"/>
          </a:xfrm>
        </p:grpSpPr>
        <p:sp>
          <p:nvSpPr>
            <p:cNvPr id="688324" name="Rectangle 196"/>
            <p:cNvSpPr>
              <a:spLocks noChangeArrowheads="1"/>
            </p:cNvSpPr>
            <p:nvPr/>
          </p:nvSpPr>
          <p:spPr bwMode="auto">
            <a:xfrm>
              <a:off x="886" y="3006"/>
              <a:ext cx="768" cy="43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8325" name="Text Box 197"/>
            <p:cNvSpPr txBox="1">
              <a:spLocks noChangeArrowheads="1"/>
            </p:cNvSpPr>
            <p:nvPr/>
          </p:nvSpPr>
          <p:spPr bwMode="auto">
            <a:xfrm>
              <a:off x="854" y="2997"/>
              <a:ext cx="23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R7</a:t>
              </a:r>
            </a:p>
          </p:txBody>
        </p:sp>
      </p:grpSp>
      <p:grpSp>
        <p:nvGrpSpPr>
          <p:cNvPr id="688326" name="Group 198"/>
          <p:cNvGrpSpPr>
            <a:grpSpLocks/>
          </p:cNvGrpSpPr>
          <p:nvPr/>
        </p:nvGrpSpPr>
        <p:grpSpPr bwMode="auto">
          <a:xfrm>
            <a:off x="949325" y="5253038"/>
            <a:ext cx="1651000" cy="633412"/>
            <a:chOff x="598" y="3429"/>
            <a:chExt cx="1040" cy="399"/>
          </a:xfrm>
        </p:grpSpPr>
        <p:sp>
          <p:nvSpPr>
            <p:cNvPr id="688327" name="Rectangle 199"/>
            <p:cNvSpPr>
              <a:spLocks noChangeArrowheads="1"/>
            </p:cNvSpPr>
            <p:nvPr/>
          </p:nvSpPr>
          <p:spPr bwMode="auto">
            <a:xfrm>
              <a:off x="646" y="3576"/>
              <a:ext cx="992" cy="25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8328" name="Text Box 200"/>
            <p:cNvSpPr txBox="1">
              <a:spLocks noChangeArrowheads="1"/>
            </p:cNvSpPr>
            <p:nvPr/>
          </p:nvSpPr>
          <p:spPr bwMode="auto">
            <a:xfrm>
              <a:off x="598" y="3429"/>
              <a:ext cx="23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R6</a:t>
              </a:r>
            </a:p>
          </p:txBody>
        </p:sp>
      </p:grpSp>
      <p:sp>
        <p:nvSpPr>
          <p:cNvPr id="688329" name="Line 201"/>
          <p:cNvSpPr>
            <a:spLocks noChangeShapeType="1"/>
          </p:cNvSpPr>
          <p:nvPr/>
        </p:nvSpPr>
        <p:spPr bwMode="auto">
          <a:xfrm flipH="1">
            <a:off x="3238500" y="1651000"/>
            <a:ext cx="5715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330" name="Line 202"/>
          <p:cNvSpPr>
            <a:spLocks noChangeShapeType="1"/>
          </p:cNvSpPr>
          <p:nvPr/>
        </p:nvSpPr>
        <p:spPr bwMode="auto">
          <a:xfrm>
            <a:off x="4178300" y="1676400"/>
            <a:ext cx="406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331" name="Line 203"/>
          <p:cNvSpPr>
            <a:spLocks noChangeShapeType="1"/>
          </p:cNvSpPr>
          <p:nvPr/>
        </p:nvSpPr>
        <p:spPr bwMode="auto">
          <a:xfrm flipH="1">
            <a:off x="6515100" y="1638300"/>
            <a:ext cx="254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332" name="Line 204"/>
          <p:cNvSpPr>
            <a:spLocks noChangeShapeType="1"/>
          </p:cNvSpPr>
          <p:nvPr/>
        </p:nvSpPr>
        <p:spPr bwMode="auto">
          <a:xfrm>
            <a:off x="6921500" y="1651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88333" name="Group 205"/>
          <p:cNvGrpSpPr>
            <a:grpSpLocks/>
          </p:cNvGrpSpPr>
          <p:nvPr/>
        </p:nvGrpSpPr>
        <p:grpSpPr bwMode="auto">
          <a:xfrm>
            <a:off x="2317750" y="5246688"/>
            <a:ext cx="311150" cy="322262"/>
            <a:chOff x="1460" y="3425"/>
            <a:chExt cx="196" cy="203"/>
          </a:xfrm>
        </p:grpSpPr>
        <p:sp>
          <p:nvSpPr>
            <p:cNvPr id="688334" name="Oval 206"/>
            <p:cNvSpPr>
              <a:spLocks noChangeArrowheads="1"/>
            </p:cNvSpPr>
            <p:nvPr/>
          </p:nvSpPr>
          <p:spPr bwMode="auto">
            <a:xfrm>
              <a:off x="1578" y="3572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8335" name="Text Box 207"/>
            <p:cNvSpPr txBox="1">
              <a:spLocks noChangeArrowheads="1"/>
            </p:cNvSpPr>
            <p:nvPr/>
          </p:nvSpPr>
          <p:spPr bwMode="auto">
            <a:xfrm>
              <a:off x="1460" y="3425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M</a:t>
              </a:r>
            </a:p>
          </p:txBody>
        </p:sp>
      </p:grpSp>
      <p:sp>
        <p:nvSpPr>
          <p:cNvPr id="688338" name="Text Box 210"/>
          <p:cNvSpPr txBox="1">
            <a:spLocks noChangeArrowheads="1"/>
          </p:cNvSpPr>
          <p:nvPr/>
        </p:nvSpPr>
        <p:spPr bwMode="auto">
          <a:xfrm>
            <a:off x="1974850" y="494188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688339" name="Text Box 211"/>
          <p:cNvSpPr txBox="1">
            <a:spLocks noChangeArrowheads="1"/>
          </p:cNvSpPr>
          <p:nvPr/>
        </p:nvSpPr>
        <p:spPr bwMode="auto">
          <a:xfrm>
            <a:off x="5962650" y="6019800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굴림" panose="020B0600000101010101" pitchFamily="50" charset="-127"/>
              </a:rPr>
              <a:t>key1</a:t>
            </a:r>
          </a:p>
        </p:txBody>
      </p:sp>
      <p:sp>
        <p:nvSpPr>
          <p:cNvPr id="688340" name="Text Box 212"/>
          <p:cNvSpPr txBox="1">
            <a:spLocks noChangeArrowheads="1"/>
          </p:cNvSpPr>
          <p:nvPr/>
        </p:nvSpPr>
        <p:spPr bwMode="auto">
          <a:xfrm>
            <a:off x="57150" y="2044700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400">
                <a:ea typeface="굴림" panose="020B0600000101010101" pitchFamily="50" charset="-127"/>
              </a:rPr>
              <a:t>key2</a:t>
            </a:r>
          </a:p>
        </p:txBody>
      </p:sp>
      <p:sp>
        <p:nvSpPr>
          <p:cNvPr id="688341" name="Text Box 213"/>
          <p:cNvSpPr txBox="1">
            <a:spLocks noChangeArrowheads="1"/>
          </p:cNvSpPr>
          <p:nvPr/>
        </p:nvSpPr>
        <p:spPr bwMode="auto">
          <a:xfrm>
            <a:off x="152400" y="466725"/>
            <a:ext cx="2295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solidFill>
                  <a:srgbClr val="666633"/>
                </a:solidFill>
                <a:ea typeface="굴림" panose="020B0600000101010101" pitchFamily="50" charset="-127"/>
              </a:rPr>
              <a:t>(b) N </a:t>
            </a:r>
            <a:r>
              <a:rPr lang="ko-KR" altLang="en-US" sz="1400" b="1">
                <a:solidFill>
                  <a:srgbClr val="666633"/>
                </a:solidFill>
                <a:ea typeface="굴림" panose="020B0600000101010101" pitchFamily="50" charset="-127"/>
              </a:rPr>
              <a:t>삽입을 위한 재분배</a:t>
            </a:r>
          </a:p>
        </p:txBody>
      </p:sp>
      <p:sp>
        <p:nvSpPr>
          <p:cNvPr id="688344" name="Oval 216"/>
          <p:cNvSpPr>
            <a:spLocks noChangeArrowheads="1"/>
          </p:cNvSpPr>
          <p:nvPr/>
        </p:nvSpPr>
        <p:spPr bwMode="auto">
          <a:xfrm>
            <a:off x="2162175" y="5172075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8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8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8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8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Line 2"/>
          <p:cNvSpPr>
            <a:spLocks noChangeShapeType="1"/>
          </p:cNvSpPr>
          <p:nvPr/>
        </p:nvSpPr>
        <p:spPr bwMode="auto">
          <a:xfrm>
            <a:off x="711200" y="6153150"/>
            <a:ext cx="524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55" name="Line 3"/>
          <p:cNvSpPr>
            <a:spLocks noChangeShapeType="1"/>
          </p:cNvSpPr>
          <p:nvPr/>
        </p:nvSpPr>
        <p:spPr bwMode="auto">
          <a:xfrm flipV="1">
            <a:off x="711200" y="2362200"/>
            <a:ext cx="0" cy="397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5319713" y="5997575"/>
            <a:ext cx="3540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9157" name="Rectangle 5"/>
          <p:cNvSpPr>
            <a:spLocks noChangeArrowheads="1"/>
          </p:cNvSpPr>
          <p:nvPr/>
        </p:nvSpPr>
        <p:spPr bwMode="auto">
          <a:xfrm>
            <a:off x="4964113" y="5997575"/>
            <a:ext cx="35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9158" name="Rectangle 6"/>
          <p:cNvSpPr>
            <a:spLocks noChangeArrowheads="1"/>
          </p:cNvSpPr>
          <p:nvPr/>
        </p:nvSpPr>
        <p:spPr bwMode="auto">
          <a:xfrm>
            <a:off x="711200" y="5997575"/>
            <a:ext cx="3540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000"/>
          </a:p>
        </p:txBody>
      </p:sp>
      <p:sp>
        <p:nvSpPr>
          <p:cNvPr id="689159" name="Rectangle 7"/>
          <p:cNvSpPr>
            <a:spLocks noChangeArrowheads="1"/>
          </p:cNvSpPr>
          <p:nvPr/>
        </p:nvSpPr>
        <p:spPr bwMode="auto">
          <a:xfrm>
            <a:off x="4870450" y="5997575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9160" name="Rectangle 8"/>
          <p:cNvSpPr>
            <a:spLocks noChangeArrowheads="1"/>
          </p:cNvSpPr>
          <p:nvPr/>
        </p:nvSpPr>
        <p:spPr bwMode="auto">
          <a:xfrm>
            <a:off x="4489450" y="5997575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9161" name="Rectangle 9"/>
          <p:cNvSpPr>
            <a:spLocks noChangeArrowheads="1"/>
          </p:cNvSpPr>
          <p:nvPr/>
        </p:nvSpPr>
        <p:spPr bwMode="auto">
          <a:xfrm>
            <a:off x="4110038" y="5997575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9162" name="Rectangle 10"/>
          <p:cNvSpPr>
            <a:spLocks noChangeArrowheads="1"/>
          </p:cNvSpPr>
          <p:nvPr/>
        </p:nvSpPr>
        <p:spPr bwMode="auto">
          <a:xfrm>
            <a:off x="3729038" y="5997575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9163" name="Rectangle 11"/>
          <p:cNvSpPr>
            <a:spLocks noChangeArrowheads="1"/>
          </p:cNvSpPr>
          <p:nvPr/>
        </p:nvSpPr>
        <p:spPr bwMode="auto">
          <a:xfrm>
            <a:off x="3348038" y="5997575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9164" name="Rectangle 12"/>
          <p:cNvSpPr>
            <a:spLocks noChangeArrowheads="1"/>
          </p:cNvSpPr>
          <p:nvPr/>
        </p:nvSpPr>
        <p:spPr bwMode="auto">
          <a:xfrm>
            <a:off x="2968625" y="5997575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9165" name="Rectangle 13"/>
          <p:cNvSpPr>
            <a:spLocks noChangeArrowheads="1"/>
          </p:cNvSpPr>
          <p:nvPr/>
        </p:nvSpPr>
        <p:spPr bwMode="auto">
          <a:xfrm>
            <a:off x="2586038" y="5997575"/>
            <a:ext cx="3825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9166" name="Rectangle 14"/>
          <p:cNvSpPr>
            <a:spLocks noChangeArrowheads="1"/>
          </p:cNvSpPr>
          <p:nvPr/>
        </p:nvSpPr>
        <p:spPr bwMode="auto">
          <a:xfrm>
            <a:off x="2206625" y="5997575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9167" name="Rectangle 15"/>
          <p:cNvSpPr>
            <a:spLocks noChangeArrowheads="1"/>
          </p:cNvSpPr>
          <p:nvPr/>
        </p:nvSpPr>
        <p:spPr bwMode="auto">
          <a:xfrm>
            <a:off x="1827213" y="5997575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9168" name="Rectangle 16"/>
          <p:cNvSpPr>
            <a:spLocks noChangeArrowheads="1"/>
          </p:cNvSpPr>
          <p:nvPr/>
        </p:nvSpPr>
        <p:spPr bwMode="auto">
          <a:xfrm>
            <a:off x="1446213" y="5997575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9169" name="Rectangle 17"/>
          <p:cNvSpPr>
            <a:spLocks noChangeArrowheads="1"/>
          </p:cNvSpPr>
          <p:nvPr/>
        </p:nvSpPr>
        <p:spPr bwMode="auto">
          <a:xfrm>
            <a:off x="1065213" y="5997575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9170" name="Line 18"/>
          <p:cNvSpPr>
            <a:spLocks noChangeShapeType="1"/>
          </p:cNvSpPr>
          <p:nvPr/>
        </p:nvSpPr>
        <p:spPr bwMode="auto">
          <a:xfrm>
            <a:off x="1065213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71" name="Line 19"/>
          <p:cNvSpPr>
            <a:spLocks noChangeShapeType="1"/>
          </p:cNvSpPr>
          <p:nvPr/>
        </p:nvSpPr>
        <p:spPr bwMode="auto">
          <a:xfrm>
            <a:off x="1446213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72" name="Line 20"/>
          <p:cNvSpPr>
            <a:spLocks noChangeShapeType="1"/>
          </p:cNvSpPr>
          <p:nvPr/>
        </p:nvSpPr>
        <p:spPr bwMode="auto">
          <a:xfrm>
            <a:off x="1827213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73" name="Line 21"/>
          <p:cNvSpPr>
            <a:spLocks noChangeShapeType="1"/>
          </p:cNvSpPr>
          <p:nvPr/>
        </p:nvSpPr>
        <p:spPr bwMode="auto">
          <a:xfrm>
            <a:off x="2206625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74" name="Line 22"/>
          <p:cNvSpPr>
            <a:spLocks noChangeShapeType="1"/>
          </p:cNvSpPr>
          <p:nvPr/>
        </p:nvSpPr>
        <p:spPr bwMode="auto">
          <a:xfrm>
            <a:off x="2586038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75" name="Line 23"/>
          <p:cNvSpPr>
            <a:spLocks noChangeShapeType="1"/>
          </p:cNvSpPr>
          <p:nvPr/>
        </p:nvSpPr>
        <p:spPr bwMode="auto">
          <a:xfrm>
            <a:off x="2968625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76" name="Line 24"/>
          <p:cNvSpPr>
            <a:spLocks noChangeShapeType="1"/>
          </p:cNvSpPr>
          <p:nvPr/>
        </p:nvSpPr>
        <p:spPr bwMode="auto">
          <a:xfrm>
            <a:off x="3348038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77" name="Line 25"/>
          <p:cNvSpPr>
            <a:spLocks noChangeShapeType="1"/>
          </p:cNvSpPr>
          <p:nvPr/>
        </p:nvSpPr>
        <p:spPr bwMode="auto">
          <a:xfrm>
            <a:off x="3729038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78" name="Line 26"/>
          <p:cNvSpPr>
            <a:spLocks noChangeShapeType="1"/>
          </p:cNvSpPr>
          <p:nvPr/>
        </p:nvSpPr>
        <p:spPr bwMode="auto">
          <a:xfrm>
            <a:off x="4110038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79" name="Line 27"/>
          <p:cNvSpPr>
            <a:spLocks noChangeShapeType="1"/>
          </p:cNvSpPr>
          <p:nvPr/>
        </p:nvSpPr>
        <p:spPr bwMode="auto">
          <a:xfrm>
            <a:off x="4489450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80" name="Line 28"/>
          <p:cNvSpPr>
            <a:spLocks noChangeShapeType="1"/>
          </p:cNvSpPr>
          <p:nvPr/>
        </p:nvSpPr>
        <p:spPr bwMode="auto">
          <a:xfrm>
            <a:off x="4870450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81" name="Line 29"/>
          <p:cNvSpPr>
            <a:spLocks noChangeShapeType="1"/>
          </p:cNvSpPr>
          <p:nvPr/>
        </p:nvSpPr>
        <p:spPr bwMode="auto">
          <a:xfrm>
            <a:off x="5249863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82" name="Text Box 30"/>
          <p:cNvSpPr txBox="1">
            <a:spLocks noChangeArrowheads="1"/>
          </p:cNvSpPr>
          <p:nvPr/>
        </p:nvSpPr>
        <p:spPr bwMode="auto">
          <a:xfrm>
            <a:off x="923925" y="6329363"/>
            <a:ext cx="4489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1       2       3       4       5       6       7      8       9      10     11     12</a:t>
            </a:r>
          </a:p>
        </p:txBody>
      </p:sp>
      <p:sp>
        <p:nvSpPr>
          <p:cNvPr id="689183" name="Rectangle 31"/>
          <p:cNvSpPr>
            <a:spLocks noChangeArrowheads="1"/>
          </p:cNvSpPr>
          <p:nvPr/>
        </p:nvSpPr>
        <p:spPr bwMode="auto">
          <a:xfrm rot="16200000">
            <a:off x="564356" y="4048919"/>
            <a:ext cx="30003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89184" name="Line 32"/>
          <p:cNvSpPr>
            <a:spLocks noChangeShapeType="1"/>
          </p:cNvSpPr>
          <p:nvPr/>
        </p:nvSpPr>
        <p:spPr bwMode="auto">
          <a:xfrm rot="16200000">
            <a:off x="714375" y="57038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85" name="Line 33"/>
          <p:cNvSpPr>
            <a:spLocks noChangeShapeType="1"/>
          </p:cNvSpPr>
          <p:nvPr/>
        </p:nvSpPr>
        <p:spPr bwMode="auto">
          <a:xfrm rot="16200000">
            <a:off x="714375" y="54022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86" name="Line 34"/>
          <p:cNvSpPr>
            <a:spLocks noChangeShapeType="1"/>
          </p:cNvSpPr>
          <p:nvPr/>
        </p:nvSpPr>
        <p:spPr bwMode="auto">
          <a:xfrm rot="16200000">
            <a:off x="715963" y="51038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87" name="Line 35"/>
          <p:cNvSpPr>
            <a:spLocks noChangeShapeType="1"/>
          </p:cNvSpPr>
          <p:nvPr/>
        </p:nvSpPr>
        <p:spPr bwMode="auto">
          <a:xfrm rot="16200000">
            <a:off x="715963" y="48021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88" name="Line 36"/>
          <p:cNvSpPr>
            <a:spLocks noChangeShapeType="1"/>
          </p:cNvSpPr>
          <p:nvPr/>
        </p:nvSpPr>
        <p:spPr bwMode="auto">
          <a:xfrm rot="16200000">
            <a:off x="714375" y="45021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89" name="Line 37"/>
          <p:cNvSpPr>
            <a:spLocks noChangeShapeType="1"/>
          </p:cNvSpPr>
          <p:nvPr/>
        </p:nvSpPr>
        <p:spPr bwMode="auto">
          <a:xfrm rot="16200000">
            <a:off x="714375" y="42005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90" name="Line 38"/>
          <p:cNvSpPr>
            <a:spLocks noChangeShapeType="1"/>
          </p:cNvSpPr>
          <p:nvPr/>
        </p:nvSpPr>
        <p:spPr bwMode="auto">
          <a:xfrm rot="16200000">
            <a:off x="714375" y="39004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91" name="Line 39"/>
          <p:cNvSpPr>
            <a:spLocks noChangeShapeType="1"/>
          </p:cNvSpPr>
          <p:nvPr/>
        </p:nvSpPr>
        <p:spPr bwMode="auto">
          <a:xfrm rot="16200000">
            <a:off x="714375" y="36004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92" name="Line 40"/>
          <p:cNvSpPr>
            <a:spLocks noChangeShapeType="1"/>
          </p:cNvSpPr>
          <p:nvPr/>
        </p:nvSpPr>
        <p:spPr bwMode="auto">
          <a:xfrm rot="16200000">
            <a:off x="714375" y="32988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93" name="Line 41"/>
          <p:cNvSpPr>
            <a:spLocks noChangeShapeType="1"/>
          </p:cNvSpPr>
          <p:nvPr/>
        </p:nvSpPr>
        <p:spPr bwMode="auto">
          <a:xfrm rot="16200000">
            <a:off x="714375" y="29972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94" name="Line 42"/>
          <p:cNvSpPr>
            <a:spLocks noChangeShapeType="1"/>
          </p:cNvSpPr>
          <p:nvPr/>
        </p:nvSpPr>
        <p:spPr bwMode="auto">
          <a:xfrm rot="16200000">
            <a:off x="714375" y="26971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95" name="Line 43"/>
          <p:cNvSpPr>
            <a:spLocks noChangeShapeType="1"/>
          </p:cNvSpPr>
          <p:nvPr/>
        </p:nvSpPr>
        <p:spPr bwMode="auto">
          <a:xfrm rot="16200000">
            <a:off x="714375" y="23971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96" name="Text Box 44"/>
          <p:cNvSpPr txBox="1">
            <a:spLocks noChangeArrowheads="1"/>
          </p:cNvSpPr>
          <p:nvPr/>
        </p:nvSpPr>
        <p:spPr bwMode="auto">
          <a:xfrm>
            <a:off x="66675" y="2327275"/>
            <a:ext cx="436563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120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110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100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90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80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70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60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50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40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30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20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10</a:t>
            </a:r>
          </a:p>
        </p:txBody>
      </p:sp>
      <p:sp>
        <p:nvSpPr>
          <p:cNvPr id="689197" name="Oval 45"/>
          <p:cNvSpPr>
            <a:spLocks noChangeArrowheads="1"/>
          </p:cNvSpPr>
          <p:nvPr/>
        </p:nvSpPr>
        <p:spPr bwMode="auto">
          <a:xfrm>
            <a:off x="3673475" y="30956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198" name="Text Box 46"/>
          <p:cNvSpPr txBox="1">
            <a:spLocks noChangeArrowheads="1"/>
          </p:cNvSpPr>
          <p:nvPr/>
        </p:nvSpPr>
        <p:spPr bwMode="auto">
          <a:xfrm>
            <a:off x="3629025" y="312896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89199" name="Oval 47"/>
          <p:cNvSpPr>
            <a:spLocks noChangeArrowheads="1"/>
          </p:cNvSpPr>
          <p:nvPr/>
        </p:nvSpPr>
        <p:spPr bwMode="auto">
          <a:xfrm>
            <a:off x="2165350" y="58070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00" name="Text Box 48"/>
          <p:cNvSpPr txBox="1">
            <a:spLocks noChangeArrowheads="1"/>
          </p:cNvSpPr>
          <p:nvPr/>
        </p:nvSpPr>
        <p:spPr bwMode="auto">
          <a:xfrm>
            <a:off x="2120900" y="559276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89201" name="Oval 49"/>
          <p:cNvSpPr>
            <a:spLocks noChangeArrowheads="1"/>
          </p:cNvSpPr>
          <p:nvPr/>
        </p:nvSpPr>
        <p:spPr bwMode="auto">
          <a:xfrm>
            <a:off x="2917825" y="50641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02" name="Text Box 50"/>
          <p:cNvSpPr txBox="1">
            <a:spLocks noChangeArrowheads="1"/>
          </p:cNvSpPr>
          <p:nvPr/>
        </p:nvSpPr>
        <p:spPr bwMode="auto">
          <a:xfrm>
            <a:off x="1025525" y="562133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89203" name="Oval 51"/>
          <p:cNvSpPr>
            <a:spLocks noChangeArrowheads="1"/>
          </p:cNvSpPr>
          <p:nvPr/>
        </p:nvSpPr>
        <p:spPr bwMode="auto">
          <a:xfrm>
            <a:off x="1774825" y="54927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04" name="Text Box 52"/>
          <p:cNvSpPr txBox="1">
            <a:spLocks noChangeArrowheads="1"/>
          </p:cNvSpPr>
          <p:nvPr/>
        </p:nvSpPr>
        <p:spPr bwMode="auto">
          <a:xfrm>
            <a:off x="1377950" y="49895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689205" name="Oval 53"/>
          <p:cNvSpPr>
            <a:spLocks noChangeArrowheads="1"/>
          </p:cNvSpPr>
          <p:nvPr/>
        </p:nvSpPr>
        <p:spPr bwMode="auto">
          <a:xfrm>
            <a:off x="1022350" y="58070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06" name="Text Box 54"/>
          <p:cNvSpPr txBox="1">
            <a:spLocks noChangeArrowheads="1"/>
          </p:cNvSpPr>
          <p:nvPr/>
        </p:nvSpPr>
        <p:spPr bwMode="auto">
          <a:xfrm>
            <a:off x="2901950" y="486886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89207" name="Oval 55"/>
          <p:cNvSpPr>
            <a:spLocks noChangeArrowheads="1"/>
          </p:cNvSpPr>
          <p:nvPr/>
        </p:nvSpPr>
        <p:spPr bwMode="auto">
          <a:xfrm>
            <a:off x="1403350" y="51879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08" name="Text Box 56"/>
          <p:cNvSpPr txBox="1">
            <a:spLocks noChangeArrowheads="1"/>
          </p:cNvSpPr>
          <p:nvPr/>
        </p:nvSpPr>
        <p:spPr bwMode="auto">
          <a:xfrm>
            <a:off x="1568450" y="549751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689209" name="Oval 57"/>
          <p:cNvSpPr>
            <a:spLocks noChangeArrowheads="1"/>
          </p:cNvSpPr>
          <p:nvPr/>
        </p:nvSpPr>
        <p:spPr bwMode="auto">
          <a:xfrm>
            <a:off x="2162175" y="46037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10" name="Text Box 58"/>
          <p:cNvSpPr txBox="1">
            <a:spLocks noChangeArrowheads="1"/>
          </p:cNvSpPr>
          <p:nvPr/>
        </p:nvSpPr>
        <p:spPr bwMode="auto">
          <a:xfrm>
            <a:off x="1990725" y="43735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89211" name="Oval 59"/>
          <p:cNvSpPr>
            <a:spLocks noChangeArrowheads="1"/>
          </p:cNvSpPr>
          <p:nvPr/>
        </p:nvSpPr>
        <p:spPr bwMode="auto">
          <a:xfrm>
            <a:off x="2533650" y="47752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12" name="Text Box 60"/>
          <p:cNvSpPr txBox="1">
            <a:spLocks noChangeArrowheads="1"/>
          </p:cNvSpPr>
          <p:nvPr/>
        </p:nvSpPr>
        <p:spPr bwMode="auto">
          <a:xfrm>
            <a:off x="2365375" y="4808538"/>
            <a:ext cx="277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89213" name="Oval 61"/>
          <p:cNvSpPr>
            <a:spLocks noChangeArrowheads="1"/>
          </p:cNvSpPr>
          <p:nvPr/>
        </p:nvSpPr>
        <p:spPr bwMode="auto">
          <a:xfrm>
            <a:off x="2924175" y="42989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14" name="Text Box 62"/>
          <p:cNvSpPr txBox="1">
            <a:spLocks noChangeArrowheads="1"/>
          </p:cNvSpPr>
          <p:nvPr/>
        </p:nvSpPr>
        <p:spPr bwMode="auto">
          <a:xfrm>
            <a:off x="2927350" y="432276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689215" name="Oval 63"/>
          <p:cNvSpPr>
            <a:spLocks noChangeArrowheads="1"/>
          </p:cNvSpPr>
          <p:nvPr/>
        </p:nvSpPr>
        <p:spPr bwMode="auto">
          <a:xfrm>
            <a:off x="3295650" y="35464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16" name="Text Box 64"/>
          <p:cNvSpPr txBox="1">
            <a:spLocks noChangeArrowheads="1"/>
          </p:cNvSpPr>
          <p:nvPr/>
        </p:nvSpPr>
        <p:spPr bwMode="auto">
          <a:xfrm>
            <a:off x="3127375" y="3579813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689217" name="Oval 65"/>
          <p:cNvSpPr>
            <a:spLocks noChangeArrowheads="1"/>
          </p:cNvSpPr>
          <p:nvPr/>
        </p:nvSpPr>
        <p:spPr bwMode="auto">
          <a:xfrm>
            <a:off x="3676650" y="46037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18" name="Text Box 66"/>
          <p:cNvSpPr txBox="1">
            <a:spLocks noChangeArrowheads="1"/>
          </p:cNvSpPr>
          <p:nvPr/>
        </p:nvSpPr>
        <p:spPr bwMode="auto">
          <a:xfrm>
            <a:off x="3489325" y="44275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689219" name="Oval 67"/>
          <p:cNvSpPr>
            <a:spLocks noChangeArrowheads="1"/>
          </p:cNvSpPr>
          <p:nvPr/>
        </p:nvSpPr>
        <p:spPr bwMode="auto">
          <a:xfrm>
            <a:off x="4448175" y="39941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20" name="Text Box 68"/>
          <p:cNvSpPr txBox="1">
            <a:spLocks noChangeArrowheads="1"/>
          </p:cNvSpPr>
          <p:nvPr/>
        </p:nvSpPr>
        <p:spPr bwMode="auto">
          <a:xfrm>
            <a:off x="4308475" y="3794125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89221" name="Rectangle 69"/>
          <p:cNvSpPr>
            <a:spLocks noChangeArrowheads="1"/>
          </p:cNvSpPr>
          <p:nvPr/>
        </p:nvSpPr>
        <p:spPr bwMode="auto">
          <a:xfrm>
            <a:off x="2901950" y="3086100"/>
            <a:ext cx="16383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22" name="Rectangle 70"/>
          <p:cNvSpPr>
            <a:spLocks noChangeArrowheads="1"/>
          </p:cNvSpPr>
          <p:nvPr/>
        </p:nvSpPr>
        <p:spPr bwMode="auto">
          <a:xfrm>
            <a:off x="1016000" y="4591050"/>
            <a:ext cx="16097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23" name="Rectangle 71"/>
          <p:cNvSpPr>
            <a:spLocks noChangeArrowheads="1"/>
          </p:cNvSpPr>
          <p:nvPr/>
        </p:nvSpPr>
        <p:spPr bwMode="auto">
          <a:xfrm>
            <a:off x="3663950" y="3086100"/>
            <a:ext cx="876300" cy="10096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24" name="Rectangle 72"/>
          <p:cNvSpPr>
            <a:spLocks noChangeArrowheads="1"/>
          </p:cNvSpPr>
          <p:nvPr/>
        </p:nvSpPr>
        <p:spPr bwMode="auto">
          <a:xfrm>
            <a:off x="2901950" y="3533775"/>
            <a:ext cx="485775" cy="16287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225" name="Rectangle 73"/>
          <p:cNvSpPr>
            <a:spLocks noChangeArrowheads="1"/>
          </p:cNvSpPr>
          <p:nvPr/>
        </p:nvSpPr>
        <p:spPr bwMode="auto">
          <a:xfrm>
            <a:off x="2901950" y="4286250"/>
            <a:ext cx="857250" cy="4095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89226" name="Group 74"/>
          <p:cNvGraphicFramePr>
            <a:graphicFrameLocks noGrp="1"/>
          </p:cNvGraphicFramePr>
          <p:nvPr/>
        </p:nvGraphicFramePr>
        <p:xfrm>
          <a:off x="4740275" y="568325"/>
          <a:ext cx="1828800" cy="282575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9240" name="Group 88"/>
          <p:cNvGraphicFramePr>
            <a:graphicFrameLocks noGrp="1"/>
          </p:cNvGraphicFramePr>
          <p:nvPr/>
        </p:nvGraphicFramePr>
        <p:xfrm>
          <a:off x="3238500" y="1403350"/>
          <a:ext cx="1828800" cy="274320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9254" name="Group 102"/>
          <p:cNvGraphicFramePr>
            <a:graphicFrameLocks noGrp="1"/>
          </p:cNvGraphicFramePr>
          <p:nvPr/>
        </p:nvGraphicFramePr>
        <p:xfrm>
          <a:off x="6340475" y="1365250"/>
          <a:ext cx="1828800" cy="274320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9268" name="Group 116"/>
          <p:cNvGraphicFramePr>
            <a:graphicFrameLocks noGrp="1"/>
          </p:cNvGraphicFramePr>
          <p:nvPr/>
        </p:nvGraphicFramePr>
        <p:xfrm>
          <a:off x="4083050" y="2295525"/>
          <a:ext cx="1422400" cy="28575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41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9282" name="Group 130"/>
          <p:cNvGraphicFramePr>
            <a:graphicFrameLocks noGrp="1"/>
          </p:cNvGraphicFramePr>
          <p:nvPr/>
        </p:nvGraphicFramePr>
        <p:xfrm>
          <a:off x="895350" y="2295525"/>
          <a:ext cx="1485900" cy="285750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9296" name="Group 144"/>
          <p:cNvGraphicFramePr>
            <a:graphicFrameLocks noGrp="1"/>
          </p:cNvGraphicFramePr>
          <p:nvPr/>
        </p:nvGraphicFramePr>
        <p:xfrm>
          <a:off x="2508250" y="2295525"/>
          <a:ext cx="1460500" cy="28575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9310" name="Group 158"/>
          <p:cNvGraphicFramePr>
            <a:graphicFrameLocks noGrp="1"/>
          </p:cNvGraphicFramePr>
          <p:nvPr/>
        </p:nvGraphicFramePr>
        <p:xfrm>
          <a:off x="7448550" y="2308225"/>
          <a:ext cx="1460500" cy="27432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9324" name="Group 172"/>
          <p:cNvGraphicFramePr>
            <a:graphicFrameLocks noGrp="1"/>
          </p:cNvGraphicFramePr>
          <p:nvPr/>
        </p:nvGraphicFramePr>
        <p:xfrm>
          <a:off x="5873750" y="2308225"/>
          <a:ext cx="1447800" cy="27432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9338" name="Line 186"/>
          <p:cNvSpPr>
            <a:spLocks noChangeShapeType="1"/>
          </p:cNvSpPr>
          <p:nvPr/>
        </p:nvSpPr>
        <p:spPr bwMode="auto">
          <a:xfrm flipH="1">
            <a:off x="4038600" y="850900"/>
            <a:ext cx="8636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339" name="Line 187"/>
          <p:cNvSpPr>
            <a:spLocks noChangeShapeType="1"/>
          </p:cNvSpPr>
          <p:nvPr/>
        </p:nvSpPr>
        <p:spPr bwMode="auto">
          <a:xfrm>
            <a:off x="5308600" y="8509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340" name="Line 188"/>
          <p:cNvSpPr>
            <a:spLocks noChangeShapeType="1"/>
          </p:cNvSpPr>
          <p:nvPr/>
        </p:nvSpPr>
        <p:spPr bwMode="auto">
          <a:xfrm flipH="1">
            <a:off x="1663700" y="1689100"/>
            <a:ext cx="17272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341" name="Text Box 189"/>
          <p:cNvSpPr txBox="1">
            <a:spLocks noChangeArrowheads="1"/>
          </p:cNvSpPr>
          <p:nvPr/>
        </p:nvSpPr>
        <p:spPr bwMode="auto">
          <a:xfrm>
            <a:off x="2854325" y="282416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R1</a:t>
            </a:r>
          </a:p>
        </p:txBody>
      </p:sp>
      <p:sp>
        <p:nvSpPr>
          <p:cNvPr id="689342" name="Text Box 190"/>
          <p:cNvSpPr txBox="1">
            <a:spLocks noChangeArrowheads="1"/>
          </p:cNvSpPr>
          <p:nvPr/>
        </p:nvSpPr>
        <p:spPr bwMode="auto">
          <a:xfrm>
            <a:off x="923925" y="434816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R2</a:t>
            </a:r>
          </a:p>
        </p:txBody>
      </p:sp>
      <p:sp>
        <p:nvSpPr>
          <p:cNvPr id="689343" name="Text Box 191"/>
          <p:cNvSpPr txBox="1">
            <a:spLocks noChangeArrowheads="1"/>
          </p:cNvSpPr>
          <p:nvPr/>
        </p:nvSpPr>
        <p:spPr bwMode="auto">
          <a:xfrm>
            <a:off x="2828925" y="349726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R4</a:t>
            </a:r>
          </a:p>
        </p:txBody>
      </p:sp>
      <p:sp>
        <p:nvSpPr>
          <p:cNvPr id="689344" name="Text Box 192"/>
          <p:cNvSpPr txBox="1">
            <a:spLocks noChangeArrowheads="1"/>
          </p:cNvSpPr>
          <p:nvPr/>
        </p:nvSpPr>
        <p:spPr bwMode="auto">
          <a:xfrm>
            <a:off x="3705225" y="427196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R5</a:t>
            </a:r>
          </a:p>
        </p:txBody>
      </p:sp>
      <p:sp>
        <p:nvSpPr>
          <p:cNvPr id="689345" name="Text Box 193"/>
          <p:cNvSpPr txBox="1">
            <a:spLocks noChangeArrowheads="1"/>
          </p:cNvSpPr>
          <p:nvPr/>
        </p:nvSpPr>
        <p:spPr bwMode="auto">
          <a:xfrm>
            <a:off x="4187825" y="307816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R3</a:t>
            </a:r>
          </a:p>
        </p:txBody>
      </p:sp>
      <p:sp>
        <p:nvSpPr>
          <p:cNvPr id="689346" name="Rectangle 194"/>
          <p:cNvSpPr>
            <a:spLocks noChangeArrowheads="1"/>
          </p:cNvSpPr>
          <p:nvPr/>
        </p:nvSpPr>
        <p:spPr bwMode="auto">
          <a:xfrm>
            <a:off x="1406525" y="4591050"/>
            <a:ext cx="1219200" cy="68262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347" name="Text Box 195"/>
          <p:cNvSpPr txBox="1">
            <a:spLocks noChangeArrowheads="1"/>
          </p:cNvSpPr>
          <p:nvPr/>
        </p:nvSpPr>
        <p:spPr bwMode="auto">
          <a:xfrm>
            <a:off x="1355725" y="457676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R7</a:t>
            </a:r>
          </a:p>
        </p:txBody>
      </p:sp>
      <p:grpSp>
        <p:nvGrpSpPr>
          <p:cNvPr id="689348" name="Group 196"/>
          <p:cNvGrpSpPr>
            <a:grpSpLocks/>
          </p:cNvGrpSpPr>
          <p:nvPr/>
        </p:nvGrpSpPr>
        <p:grpSpPr bwMode="auto">
          <a:xfrm>
            <a:off x="949325" y="5262563"/>
            <a:ext cx="1651000" cy="633412"/>
            <a:chOff x="598" y="3429"/>
            <a:chExt cx="1040" cy="399"/>
          </a:xfrm>
        </p:grpSpPr>
        <p:sp>
          <p:nvSpPr>
            <p:cNvPr id="689349" name="Rectangle 197"/>
            <p:cNvSpPr>
              <a:spLocks noChangeArrowheads="1"/>
            </p:cNvSpPr>
            <p:nvPr/>
          </p:nvSpPr>
          <p:spPr bwMode="auto">
            <a:xfrm>
              <a:off x="646" y="3576"/>
              <a:ext cx="992" cy="25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9350" name="Text Box 198"/>
            <p:cNvSpPr txBox="1">
              <a:spLocks noChangeArrowheads="1"/>
            </p:cNvSpPr>
            <p:nvPr/>
          </p:nvSpPr>
          <p:spPr bwMode="auto">
            <a:xfrm>
              <a:off x="598" y="3429"/>
              <a:ext cx="23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R6</a:t>
              </a:r>
            </a:p>
          </p:txBody>
        </p:sp>
      </p:grpSp>
      <p:sp>
        <p:nvSpPr>
          <p:cNvPr id="689351" name="Line 199"/>
          <p:cNvSpPr>
            <a:spLocks noChangeShapeType="1"/>
          </p:cNvSpPr>
          <p:nvPr/>
        </p:nvSpPr>
        <p:spPr bwMode="auto">
          <a:xfrm flipH="1">
            <a:off x="3225800" y="1663700"/>
            <a:ext cx="5715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352" name="Line 200"/>
          <p:cNvSpPr>
            <a:spLocks noChangeShapeType="1"/>
          </p:cNvSpPr>
          <p:nvPr/>
        </p:nvSpPr>
        <p:spPr bwMode="auto">
          <a:xfrm>
            <a:off x="4165600" y="1689100"/>
            <a:ext cx="406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353" name="Line 201"/>
          <p:cNvSpPr>
            <a:spLocks noChangeShapeType="1"/>
          </p:cNvSpPr>
          <p:nvPr/>
        </p:nvSpPr>
        <p:spPr bwMode="auto">
          <a:xfrm flipH="1">
            <a:off x="6502400" y="1651000"/>
            <a:ext cx="254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354" name="Line 202"/>
          <p:cNvSpPr>
            <a:spLocks noChangeShapeType="1"/>
          </p:cNvSpPr>
          <p:nvPr/>
        </p:nvSpPr>
        <p:spPr bwMode="auto">
          <a:xfrm>
            <a:off x="6908800" y="16637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89355" name="Group 203"/>
          <p:cNvGrpSpPr>
            <a:grpSpLocks/>
          </p:cNvGrpSpPr>
          <p:nvPr/>
        </p:nvGrpSpPr>
        <p:grpSpPr bwMode="auto">
          <a:xfrm>
            <a:off x="2317750" y="5256213"/>
            <a:ext cx="311150" cy="322262"/>
            <a:chOff x="1460" y="3425"/>
            <a:chExt cx="196" cy="203"/>
          </a:xfrm>
        </p:grpSpPr>
        <p:sp>
          <p:nvSpPr>
            <p:cNvPr id="689356" name="Oval 204"/>
            <p:cNvSpPr>
              <a:spLocks noChangeArrowheads="1"/>
            </p:cNvSpPr>
            <p:nvPr/>
          </p:nvSpPr>
          <p:spPr bwMode="auto">
            <a:xfrm>
              <a:off x="1578" y="3572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9357" name="Text Box 205"/>
            <p:cNvSpPr txBox="1">
              <a:spLocks noChangeArrowheads="1"/>
            </p:cNvSpPr>
            <p:nvPr/>
          </p:nvSpPr>
          <p:spPr bwMode="auto">
            <a:xfrm>
              <a:off x="1460" y="3425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M</a:t>
              </a:r>
            </a:p>
          </p:txBody>
        </p:sp>
      </p:grpSp>
      <p:sp>
        <p:nvSpPr>
          <p:cNvPr id="689358" name="Oval 206"/>
          <p:cNvSpPr>
            <a:spLocks noChangeArrowheads="1"/>
          </p:cNvSpPr>
          <p:nvPr/>
        </p:nvSpPr>
        <p:spPr bwMode="auto">
          <a:xfrm>
            <a:off x="2162175" y="51847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359" name="Text Box 207"/>
          <p:cNvSpPr txBox="1">
            <a:spLocks noChangeArrowheads="1"/>
          </p:cNvSpPr>
          <p:nvPr/>
        </p:nvSpPr>
        <p:spPr bwMode="auto">
          <a:xfrm>
            <a:off x="1962150" y="498951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689360" name="Oval 208"/>
          <p:cNvSpPr>
            <a:spLocks noChangeArrowheads="1"/>
          </p:cNvSpPr>
          <p:nvPr/>
        </p:nvSpPr>
        <p:spPr bwMode="auto">
          <a:xfrm>
            <a:off x="1768475" y="5191125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361" name="Text Box 209"/>
          <p:cNvSpPr txBox="1">
            <a:spLocks noChangeArrowheads="1"/>
          </p:cNvSpPr>
          <p:nvPr/>
        </p:nvSpPr>
        <p:spPr bwMode="auto">
          <a:xfrm>
            <a:off x="1581150" y="4999038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O</a:t>
            </a:r>
          </a:p>
        </p:txBody>
      </p:sp>
      <p:sp>
        <p:nvSpPr>
          <p:cNvPr id="689362" name="Oval 210"/>
          <p:cNvSpPr>
            <a:spLocks noChangeArrowheads="1"/>
          </p:cNvSpPr>
          <p:nvPr/>
        </p:nvSpPr>
        <p:spPr bwMode="auto">
          <a:xfrm>
            <a:off x="1409700" y="5505450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363" name="Text Box 211"/>
          <p:cNvSpPr txBox="1">
            <a:spLocks noChangeArrowheads="1"/>
          </p:cNvSpPr>
          <p:nvPr/>
        </p:nvSpPr>
        <p:spPr bwMode="auto">
          <a:xfrm>
            <a:off x="1216025" y="550068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89364" name="Text Box 212"/>
          <p:cNvSpPr txBox="1">
            <a:spLocks noChangeArrowheads="1"/>
          </p:cNvSpPr>
          <p:nvPr/>
        </p:nvSpPr>
        <p:spPr bwMode="auto">
          <a:xfrm>
            <a:off x="8616950" y="2305050"/>
            <a:ext cx="303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66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</a:p>
        </p:txBody>
      </p:sp>
      <p:sp>
        <p:nvSpPr>
          <p:cNvPr id="689365" name="Text Box 213"/>
          <p:cNvSpPr txBox="1">
            <a:spLocks noChangeArrowheads="1"/>
          </p:cNvSpPr>
          <p:nvPr/>
        </p:nvSpPr>
        <p:spPr bwMode="auto">
          <a:xfrm>
            <a:off x="7026275" y="2587625"/>
            <a:ext cx="303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66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Q</a:t>
            </a:r>
          </a:p>
        </p:txBody>
      </p:sp>
      <p:sp>
        <p:nvSpPr>
          <p:cNvPr id="689366" name="Oval 214"/>
          <p:cNvSpPr>
            <a:spLocks noChangeArrowheads="1"/>
          </p:cNvSpPr>
          <p:nvPr/>
        </p:nvSpPr>
        <p:spPr bwMode="auto">
          <a:xfrm>
            <a:off x="1774825" y="5788025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9367" name="Text Box 215"/>
          <p:cNvSpPr txBox="1">
            <a:spLocks noChangeArrowheads="1"/>
          </p:cNvSpPr>
          <p:nvPr/>
        </p:nvSpPr>
        <p:spPr bwMode="auto">
          <a:xfrm>
            <a:off x="1555750" y="5668963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Q</a:t>
            </a:r>
          </a:p>
        </p:txBody>
      </p:sp>
      <p:sp>
        <p:nvSpPr>
          <p:cNvPr id="689369" name="Text Box 217"/>
          <p:cNvSpPr txBox="1">
            <a:spLocks noChangeArrowheads="1"/>
          </p:cNvSpPr>
          <p:nvPr/>
        </p:nvSpPr>
        <p:spPr bwMode="auto">
          <a:xfrm>
            <a:off x="5962650" y="6019800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굴림" panose="020B0600000101010101" pitchFamily="50" charset="-127"/>
              </a:rPr>
              <a:t>key1</a:t>
            </a:r>
          </a:p>
        </p:txBody>
      </p:sp>
      <p:sp>
        <p:nvSpPr>
          <p:cNvPr id="689370" name="Text Box 218"/>
          <p:cNvSpPr txBox="1">
            <a:spLocks noChangeArrowheads="1"/>
          </p:cNvSpPr>
          <p:nvPr/>
        </p:nvSpPr>
        <p:spPr bwMode="auto">
          <a:xfrm>
            <a:off x="57150" y="2044700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400">
                <a:ea typeface="굴림" panose="020B0600000101010101" pitchFamily="50" charset="-127"/>
              </a:rPr>
              <a:t>key2</a:t>
            </a:r>
          </a:p>
        </p:txBody>
      </p:sp>
      <p:sp>
        <p:nvSpPr>
          <p:cNvPr id="689371" name="Text Box 219"/>
          <p:cNvSpPr txBox="1">
            <a:spLocks noChangeArrowheads="1"/>
          </p:cNvSpPr>
          <p:nvPr/>
        </p:nvSpPr>
        <p:spPr bwMode="auto">
          <a:xfrm>
            <a:off x="152400" y="466725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solidFill>
                  <a:srgbClr val="666633"/>
                </a:solidFill>
                <a:ea typeface="굴림" panose="020B0600000101010101" pitchFamily="50" charset="-127"/>
              </a:rPr>
              <a:t>(c) O, P </a:t>
            </a:r>
            <a:r>
              <a:rPr lang="ko-KR" altLang="en-US" sz="1400" b="1">
                <a:solidFill>
                  <a:srgbClr val="666633"/>
                </a:solidFill>
                <a:ea typeface="굴림" panose="020B0600000101010101" pitchFamily="50" charset="-127"/>
              </a:rPr>
              <a:t>삽입 후 </a:t>
            </a:r>
            <a:r>
              <a:rPr lang="en-US" altLang="ko-KR" sz="1400" b="1">
                <a:solidFill>
                  <a:srgbClr val="666633"/>
                </a:solidFill>
                <a:ea typeface="굴림" panose="020B0600000101010101" pitchFamily="50" charset="-127"/>
              </a:rPr>
              <a:t>Q </a:t>
            </a:r>
            <a:r>
              <a:rPr lang="ko-KR" altLang="en-US" sz="1400" b="1">
                <a:solidFill>
                  <a:srgbClr val="666633"/>
                </a:solidFill>
                <a:ea typeface="굴림" panose="020B0600000101010101" pitchFamily="50" charset="-127"/>
              </a:rPr>
              <a:t>삽입 시도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364" grpId="0"/>
      <p:bldP spid="68936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396" name="Text Box 220"/>
          <p:cNvSpPr txBox="1">
            <a:spLocks noChangeArrowheads="1"/>
          </p:cNvSpPr>
          <p:nvPr/>
        </p:nvSpPr>
        <p:spPr bwMode="auto">
          <a:xfrm>
            <a:off x="1581150" y="4999038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O</a:t>
            </a:r>
          </a:p>
        </p:txBody>
      </p:sp>
      <p:sp>
        <p:nvSpPr>
          <p:cNvPr id="690178" name="Line 2"/>
          <p:cNvSpPr>
            <a:spLocks noChangeShapeType="1"/>
          </p:cNvSpPr>
          <p:nvPr/>
        </p:nvSpPr>
        <p:spPr bwMode="auto">
          <a:xfrm>
            <a:off x="711200" y="6153150"/>
            <a:ext cx="524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179" name="Line 3"/>
          <p:cNvSpPr>
            <a:spLocks noChangeShapeType="1"/>
          </p:cNvSpPr>
          <p:nvPr/>
        </p:nvSpPr>
        <p:spPr bwMode="auto">
          <a:xfrm flipV="1">
            <a:off x="711200" y="2181225"/>
            <a:ext cx="0" cy="397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180" name="Rectangle 4"/>
          <p:cNvSpPr>
            <a:spLocks noChangeArrowheads="1"/>
          </p:cNvSpPr>
          <p:nvPr/>
        </p:nvSpPr>
        <p:spPr bwMode="auto">
          <a:xfrm>
            <a:off x="5319713" y="5997575"/>
            <a:ext cx="3540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90181" name="Rectangle 5"/>
          <p:cNvSpPr>
            <a:spLocks noChangeArrowheads="1"/>
          </p:cNvSpPr>
          <p:nvPr/>
        </p:nvSpPr>
        <p:spPr bwMode="auto">
          <a:xfrm>
            <a:off x="4964113" y="5997575"/>
            <a:ext cx="35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90182" name="Rectangle 6"/>
          <p:cNvSpPr>
            <a:spLocks noChangeArrowheads="1"/>
          </p:cNvSpPr>
          <p:nvPr/>
        </p:nvSpPr>
        <p:spPr bwMode="auto">
          <a:xfrm>
            <a:off x="711200" y="5997575"/>
            <a:ext cx="3540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000"/>
          </a:p>
        </p:txBody>
      </p:sp>
      <p:sp>
        <p:nvSpPr>
          <p:cNvPr id="690183" name="Rectangle 7"/>
          <p:cNvSpPr>
            <a:spLocks noChangeArrowheads="1"/>
          </p:cNvSpPr>
          <p:nvPr/>
        </p:nvSpPr>
        <p:spPr bwMode="auto">
          <a:xfrm>
            <a:off x="4870450" y="5997575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90184" name="Rectangle 8"/>
          <p:cNvSpPr>
            <a:spLocks noChangeArrowheads="1"/>
          </p:cNvSpPr>
          <p:nvPr/>
        </p:nvSpPr>
        <p:spPr bwMode="auto">
          <a:xfrm>
            <a:off x="4489450" y="5997575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90185" name="Rectangle 9"/>
          <p:cNvSpPr>
            <a:spLocks noChangeArrowheads="1"/>
          </p:cNvSpPr>
          <p:nvPr/>
        </p:nvSpPr>
        <p:spPr bwMode="auto">
          <a:xfrm>
            <a:off x="4110038" y="5997575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90186" name="Rectangle 10"/>
          <p:cNvSpPr>
            <a:spLocks noChangeArrowheads="1"/>
          </p:cNvSpPr>
          <p:nvPr/>
        </p:nvSpPr>
        <p:spPr bwMode="auto">
          <a:xfrm>
            <a:off x="3729038" y="5997575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90187" name="Rectangle 11"/>
          <p:cNvSpPr>
            <a:spLocks noChangeArrowheads="1"/>
          </p:cNvSpPr>
          <p:nvPr/>
        </p:nvSpPr>
        <p:spPr bwMode="auto">
          <a:xfrm>
            <a:off x="3348038" y="5997575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90188" name="Rectangle 12"/>
          <p:cNvSpPr>
            <a:spLocks noChangeArrowheads="1"/>
          </p:cNvSpPr>
          <p:nvPr/>
        </p:nvSpPr>
        <p:spPr bwMode="auto">
          <a:xfrm>
            <a:off x="2968625" y="5997575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90189" name="Rectangle 13"/>
          <p:cNvSpPr>
            <a:spLocks noChangeArrowheads="1"/>
          </p:cNvSpPr>
          <p:nvPr/>
        </p:nvSpPr>
        <p:spPr bwMode="auto">
          <a:xfrm>
            <a:off x="2586038" y="5997575"/>
            <a:ext cx="3825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90190" name="Rectangle 14"/>
          <p:cNvSpPr>
            <a:spLocks noChangeArrowheads="1"/>
          </p:cNvSpPr>
          <p:nvPr/>
        </p:nvSpPr>
        <p:spPr bwMode="auto">
          <a:xfrm>
            <a:off x="2206625" y="5997575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90191" name="Rectangle 15"/>
          <p:cNvSpPr>
            <a:spLocks noChangeArrowheads="1"/>
          </p:cNvSpPr>
          <p:nvPr/>
        </p:nvSpPr>
        <p:spPr bwMode="auto">
          <a:xfrm>
            <a:off x="1827213" y="5997575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90192" name="Rectangle 16"/>
          <p:cNvSpPr>
            <a:spLocks noChangeArrowheads="1"/>
          </p:cNvSpPr>
          <p:nvPr/>
        </p:nvSpPr>
        <p:spPr bwMode="auto">
          <a:xfrm>
            <a:off x="1446213" y="5997575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90193" name="Rectangle 17"/>
          <p:cNvSpPr>
            <a:spLocks noChangeArrowheads="1"/>
          </p:cNvSpPr>
          <p:nvPr/>
        </p:nvSpPr>
        <p:spPr bwMode="auto">
          <a:xfrm>
            <a:off x="1065213" y="5997575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90194" name="Line 18"/>
          <p:cNvSpPr>
            <a:spLocks noChangeShapeType="1"/>
          </p:cNvSpPr>
          <p:nvPr/>
        </p:nvSpPr>
        <p:spPr bwMode="auto">
          <a:xfrm>
            <a:off x="1065213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195" name="Line 19"/>
          <p:cNvSpPr>
            <a:spLocks noChangeShapeType="1"/>
          </p:cNvSpPr>
          <p:nvPr/>
        </p:nvSpPr>
        <p:spPr bwMode="auto">
          <a:xfrm>
            <a:off x="1446213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196" name="Line 20"/>
          <p:cNvSpPr>
            <a:spLocks noChangeShapeType="1"/>
          </p:cNvSpPr>
          <p:nvPr/>
        </p:nvSpPr>
        <p:spPr bwMode="auto">
          <a:xfrm>
            <a:off x="1827213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197" name="Line 21"/>
          <p:cNvSpPr>
            <a:spLocks noChangeShapeType="1"/>
          </p:cNvSpPr>
          <p:nvPr/>
        </p:nvSpPr>
        <p:spPr bwMode="auto">
          <a:xfrm>
            <a:off x="2206625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198" name="Line 22"/>
          <p:cNvSpPr>
            <a:spLocks noChangeShapeType="1"/>
          </p:cNvSpPr>
          <p:nvPr/>
        </p:nvSpPr>
        <p:spPr bwMode="auto">
          <a:xfrm>
            <a:off x="2586038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199" name="Line 23"/>
          <p:cNvSpPr>
            <a:spLocks noChangeShapeType="1"/>
          </p:cNvSpPr>
          <p:nvPr/>
        </p:nvSpPr>
        <p:spPr bwMode="auto">
          <a:xfrm>
            <a:off x="2968625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00" name="Line 24"/>
          <p:cNvSpPr>
            <a:spLocks noChangeShapeType="1"/>
          </p:cNvSpPr>
          <p:nvPr/>
        </p:nvSpPr>
        <p:spPr bwMode="auto">
          <a:xfrm>
            <a:off x="3348038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01" name="Line 25"/>
          <p:cNvSpPr>
            <a:spLocks noChangeShapeType="1"/>
          </p:cNvSpPr>
          <p:nvPr/>
        </p:nvSpPr>
        <p:spPr bwMode="auto">
          <a:xfrm>
            <a:off x="3729038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02" name="Line 26"/>
          <p:cNvSpPr>
            <a:spLocks noChangeShapeType="1"/>
          </p:cNvSpPr>
          <p:nvPr/>
        </p:nvSpPr>
        <p:spPr bwMode="auto">
          <a:xfrm>
            <a:off x="4110038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03" name="Line 27"/>
          <p:cNvSpPr>
            <a:spLocks noChangeShapeType="1"/>
          </p:cNvSpPr>
          <p:nvPr/>
        </p:nvSpPr>
        <p:spPr bwMode="auto">
          <a:xfrm>
            <a:off x="4489450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04" name="Line 28"/>
          <p:cNvSpPr>
            <a:spLocks noChangeShapeType="1"/>
          </p:cNvSpPr>
          <p:nvPr/>
        </p:nvSpPr>
        <p:spPr bwMode="auto">
          <a:xfrm>
            <a:off x="4870450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05" name="Line 29"/>
          <p:cNvSpPr>
            <a:spLocks noChangeShapeType="1"/>
          </p:cNvSpPr>
          <p:nvPr/>
        </p:nvSpPr>
        <p:spPr bwMode="auto">
          <a:xfrm>
            <a:off x="5249863" y="59975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06" name="Text Box 30"/>
          <p:cNvSpPr txBox="1">
            <a:spLocks noChangeArrowheads="1"/>
          </p:cNvSpPr>
          <p:nvPr/>
        </p:nvSpPr>
        <p:spPr bwMode="auto">
          <a:xfrm>
            <a:off x="923925" y="6329363"/>
            <a:ext cx="4489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1       2       3       4       5       6       7      8       9      10     11     12</a:t>
            </a:r>
          </a:p>
        </p:txBody>
      </p:sp>
      <p:sp>
        <p:nvSpPr>
          <p:cNvPr id="690207" name="Rectangle 31"/>
          <p:cNvSpPr>
            <a:spLocks noChangeArrowheads="1"/>
          </p:cNvSpPr>
          <p:nvPr/>
        </p:nvSpPr>
        <p:spPr bwMode="auto">
          <a:xfrm rot="16200000">
            <a:off x="564356" y="4048919"/>
            <a:ext cx="30003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ko-KR" altLang="en-US" sz="1200"/>
          </a:p>
        </p:txBody>
      </p:sp>
      <p:sp>
        <p:nvSpPr>
          <p:cNvPr id="690208" name="Line 32"/>
          <p:cNvSpPr>
            <a:spLocks noChangeShapeType="1"/>
          </p:cNvSpPr>
          <p:nvPr/>
        </p:nvSpPr>
        <p:spPr bwMode="auto">
          <a:xfrm rot="16200000">
            <a:off x="714375" y="57038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09" name="Line 33"/>
          <p:cNvSpPr>
            <a:spLocks noChangeShapeType="1"/>
          </p:cNvSpPr>
          <p:nvPr/>
        </p:nvSpPr>
        <p:spPr bwMode="auto">
          <a:xfrm rot="16200000">
            <a:off x="714375" y="54022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10" name="Line 34"/>
          <p:cNvSpPr>
            <a:spLocks noChangeShapeType="1"/>
          </p:cNvSpPr>
          <p:nvPr/>
        </p:nvSpPr>
        <p:spPr bwMode="auto">
          <a:xfrm rot="16200000">
            <a:off x="715963" y="51038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11" name="Line 35"/>
          <p:cNvSpPr>
            <a:spLocks noChangeShapeType="1"/>
          </p:cNvSpPr>
          <p:nvPr/>
        </p:nvSpPr>
        <p:spPr bwMode="auto">
          <a:xfrm rot="16200000">
            <a:off x="715963" y="48021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12" name="Line 36"/>
          <p:cNvSpPr>
            <a:spLocks noChangeShapeType="1"/>
          </p:cNvSpPr>
          <p:nvPr/>
        </p:nvSpPr>
        <p:spPr bwMode="auto">
          <a:xfrm rot="16200000">
            <a:off x="714375" y="45021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13" name="Line 37"/>
          <p:cNvSpPr>
            <a:spLocks noChangeShapeType="1"/>
          </p:cNvSpPr>
          <p:nvPr/>
        </p:nvSpPr>
        <p:spPr bwMode="auto">
          <a:xfrm rot="16200000">
            <a:off x="714375" y="42005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14" name="Line 38"/>
          <p:cNvSpPr>
            <a:spLocks noChangeShapeType="1"/>
          </p:cNvSpPr>
          <p:nvPr/>
        </p:nvSpPr>
        <p:spPr bwMode="auto">
          <a:xfrm rot="16200000">
            <a:off x="714375" y="39004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15" name="Line 39"/>
          <p:cNvSpPr>
            <a:spLocks noChangeShapeType="1"/>
          </p:cNvSpPr>
          <p:nvPr/>
        </p:nvSpPr>
        <p:spPr bwMode="auto">
          <a:xfrm rot="16200000">
            <a:off x="714375" y="36004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16" name="Line 40"/>
          <p:cNvSpPr>
            <a:spLocks noChangeShapeType="1"/>
          </p:cNvSpPr>
          <p:nvPr/>
        </p:nvSpPr>
        <p:spPr bwMode="auto">
          <a:xfrm rot="16200000">
            <a:off x="714375" y="32988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17" name="Line 41"/>
          <p:cNvSpPr>
            <a:spLocks noChangeShapeType="1"/>
          </p:cNvSpPr>
          <p:nvPr/>
        </p:nvSpPr>
        <p:spPr bwMode="auto">
          <a:xfrm rot="16200000">
            <a:off x="714375" y="29972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18" name="Line 42"/>
          <p:cNvSpPr>
            <a:spLocks noChangeShapeType="1"/>
          </p:cNvSpPr>
          <p:nvPr/>
        </p:nvSpPr>
        <p:spPr bwMode="auto">
          <a:xfrm rot="16200000">
            <a:off x="714375" y="26971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19" name="Line 43"/>
          <p:cNvSpPr>
            <a:spLocks noChangeShapeType="1"/>
          </p:cNvSpPr>
          <p:nvPr/>
        </p:nvSpPr>
        <p:spPr bwMode="auto">
          <a:xfrm rot="16200000">
            <a:off x="714375" y="23971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20" name="Text Box 44"/>
          <p:cNvSpPr txBox="1">
            <a:spLocks noChangeArrowheads="1"/>
          </p:cNvSpPr>
          <p:nvPr/>
        </p:nvSpPr>
        <p:spPr bwMode="auto">
          <a:xfrm>
            <a:off x="66675" y="2327275"/>
            <a:ext cx="436563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120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110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100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90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80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70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60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50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40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30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20</a:t>
            </a:r>
          </a:p>
          <a:p>
            <a:pPr>
              <a:lnSpc>
                <a:spcPct val="165000"/>
              </a:lnSpc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10</a:t>
            </a:r>
          </a:p>
        </p:txBody>
      </p:sp>
      <p:sp>
        <p:nvSpPr>
          <p:cNvPr id="690221" name="Oval 45"/>
          <p:cNvSpPr>
            <a:spLocks noChangeArrowheads="1"/>
          </p:cNvSpPr>
          <p:nvPr/>
        </p:nvSpPr>
        <p:spPr bwMode="auto">
          <a:xfrm>
            <a:off x="3673475" y="30956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222" name="Text Box 46"/>
          <p:cNvSpPr txBox="1">
            <a:spLocks noChangeArrowheads="1"/>
          </p:cNvSpPr>
          <p:nvPr/>
        </p:nvSpPr>
        <p:spPr bwMode="auto">
          <a:xfrm>
            <a:off x="3629025" y="312896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90225" name="Oval 49"/>
          <p:cNvSpPr>
            <a:spLocks noChangeArrowheads="1"/>
          </p:cNvSpPr>
          <p:nvPr/>
        </p:nvSpPr>
        <p:spPr bwMode="auto">
          <a:xfrm>
            <a:off x="2917825" y="50641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230" name="Text Box 54"/>
          <p:cNvSpPr txBox="1">
            <a:spLocks noChangeArrowheads="1"/>
          </p:cNvSpPr>
          <p:nvPr/>
        </p:nvSpPr>
        <p:spPr bwMode="auto">
          <a:xfrm>
            <a:off x="2901950" y="486886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90237" name="Oval 61"/>
          <p:cNvSpPr>
            <a:spLocks noChangeArrowheads="1"/>
          </p:cNvSpPr>
          <p:nvPr/>
        </p:nvSpPr>
        <p:spPr bwMode="auto">
          <a:xfrm>
            <a:off x="2924175" y="42989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238" name="Text Box 62"/>
          <p:cNvSpPr txBox="1">
            <a:spLocks noChangeArrowheads="1"/>
          </p:cNvSpPr>
          <p:nvPr/>
        </p:nvSpPr>
        <p:spPr bwMode="auto">
          <a:xfrm>
            <a:off x="2927350" y="432276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690239" name="Oval 63"/>
          <p:cNvSpPr>
            <a:spLocks noChangeArrowheads="1"/>
          </p:cNvSpPr>
          <p:nvPr/>
        </p:nvSpPr>
        <p:spPr bwMode="auto">
          <a:xfrm>
            <a:off x="3295650" y="35464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240" name="Text Box 64"/>
          <p:cNvSpPr txBox="1">
            <a:spLocks noChangeArrowheads="1"/>
          </p:cNvSpPr>
          <p:nvPr/>
        </p:nvSpPr>
        <p:spPr bwMode="auto">
          <a:xfrm>
            <a:off x="3127375" y="3579813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690241" name="Oval 65"/>
          <p:cNvSpPr>
            <a:spLocks noChangeArrowheads="1"/>
          </p:cNvSpPr>
          <p:nvPr/>
        </p:nvSpPr>
        <p:spPr bwMode="auto">
          <a:xfrm>
            <a:off x="3676650" y="46037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242" name="Text Box 66"/>
          <p:cNvSpPr txBox="1">
            <a:spLocks noChangeArrowheads="1"/>
          </p:cNvSpPr>
          <p:nvPr/>
        </p:nvSpPr>
        <p:spPr bwMode="auto">
          <a:xfrm>
            <a:off x="3489325" y="44275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690243" name="Oval 67"/>
          <p:cNvSpPr>
            <a:spLocks noChangeArrowheads="1"/>
          </p:cNvSpPr>
          <p:nvPr/>
        </p:nvSpPr>
        <p:spPr bwMode="auto">
          <a:xfrm>
            <a:off x="4448175" y="39941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244" name="Text Box 68"/>
          <p:cNvSpPr txBox="1">
            <a:spLocks noChangeArrowheads="1"/>
          </p:cNvSpPr>
          <p:nvPr/>
        </p:nvSpPr>
        <p:spPr bwMode="auto">
          <a:xfrm>
            <a:off x="4308475" y="3794125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690245" name="Rectangle 69"/>
          <p:cNvSpPr>
            <a:spLocks noChangeArrowheads="1"/>
          </p:cNvSpPr>
          <p:nvPr/>
        </p:nvSpPr>
        <p:spPr bwMode="auto">
          <a:xfrm>
            <a:off x="2901950" y="3086100"/>
            <a:ext cx="16383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247" name="Rectangle 71"/>
          <p:cNvSpPr>
            <a:spLocks noChangeArrowheads="1"/>
          </p:cNvSpPr>
          <p:nvPr/>
        </p:nvSpPr>
        <p:spPr bwMode="auto">
          <a:xfrm>
            <a:off x="3663950" y="3086100"/>
            <a:ext cx="876300" cy="10096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248" name="Rectangle 72"/>
          <p:cNvSpPr>
            <a:spLocks noChangeArrowheads="1"/>
          </p:cNvSpPr>
          <p:nvPr/>
        </p:nvSpPr>
        <p:spPr bwMode="auto">
          <a:xfrm>
            <a:off x="2901950" y="3533775"/>
            <a:ext cx="485775" cy="16287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249" name="Rectangle 73"/>
          <p:cNvSpPr>
            <a:spLocks noChangeArrowheads="1"/>
          </p:cNvSpPr>
          <p:nvPr/>
        </p:nvSpPr>
        <p:spPr bwMode="auto">
          <a:xfrm>
            <a:off x="2901950" y="4286250"/>
            <a:ext cx="857250" cy="4095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90250" name="Group 74"/>
          <p:cNvGraphicFramePr>
            <a:graphicFrameLocks noGrp="1"/>
          </p:cNvGraphicFramePr>
          <p:nvPr/>
        </p:nvGraphicFramePr>
        <p:xfrm>
          <a:off x="4689475" y="568325"/>
          <a:ext cx="1828800" cy="282575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90264" name="Group 88"/>
          <p:cNvGraphicFramePr>
            <a:graphicFrameLocks noGrp="1"/>
          </p:cNvGraphicFramePr>
          <p:nvPr/>
        </p:nvGraphicFramePr>
        <p:xfrm>
          <a:off x="2644775" y="1403350"/>
          <a:ext cx="1828800" cy="274320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90278" name="Group 102"/>
          <p:cNvGraphicFramePr>
            <a:graphicFrameLocks noGrp="1"/>
          </p:cNvGraphicFramePr>
          <p:nvPr/>
        </p:nvGraphicFramePr>
        <p:xfrm>
          <a:off x="6289675" y="1365250"/>
          <a:ext cx="1828800" cy="274320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90292" name="Group 116"/>
          <p:cNvGraphicFramePr>
            <a:graphicFrameLocks noGrp="1"/>
          </p:cNvGraphicFramePr>
          <p:nvPr/>
        </p:nvGraphicFramePr>
        <p:xfrm>
          <a:off x="5978525" y="2308225"/>
          <a:ext cx="1460500" cy="27432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90306" name="Group 130"/>
          <p:cNvGraphicFramePr>
            <a:graphicFrameLocks noGrp="1"/>
          </p:cNvGraphicFramePr>
          <p:nvPr/>
        </p:nvGraphicFramePr>
        <p:xfrm>
          <a:off x="4403725" y="2308225"/>
          <a:ext cx="1447800" cy="27432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0320" name="Line 144"/>
          <p:cNvSpPr>
            <a:spLocks noChangeShapeType="1"/>
          </p:cNvSpPr>
          <p:nvPr/>
        </p:nvSpPr>
        <p:spPr bwMode="auto">
          <a:xfrm flipH="1">
            <a:off x="3987800" y="850900"/>
            <a:ext cx="8636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321" name="Line 145"/>
          <p:cNvSpPr>
            <a:spLocks noChangeShapeType="1"/>
          </p:cNvSpPr>
          <p:nvPr/>
        </p:nvSpPr>
        <p:spPr bwMode="auto">
          <a:xfrm>
            <a:off x="5257800" y="8509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322" name="Line 146"/>
          <p:cNvSpPr>
            <a:spLocks noChangeShapeType="1"/>
          </p:cNvSpPr>
          <p:nvPr/>
        </p:nvSpPr>
        <p:spPr bwMode="auto">
          <a:xfrm flipH="1">
            <a:off x="1069975" y="1689100"/>
            <a:ext cx="17272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323" name="Text Box 147"/>
          <p:cNvSpPr txBox="1">
            <a:spLocks noChangeArrowheads="1"/>
          </p:cNvSpPr>
          <p:nvPr/>
        </p:nvSpPr>
        <p:spPr bwMode="auto">
          <a:xfrm>
            <a:off x="2854325" y="282416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R1</a:t>
            </a:r>
          </a:p>
        </p:txBody>
      </p:sp>
      <p:sp>
        <p:nvSpPr>
          <p:cNvPr id="690325" name="Text Box 149"/>
          <p:cNvSpPr txBox="1">
            <a:spLocks noChangeArrowheads="1"/>
          </p:cNvSpPr>
          <p:nvPr/>
        </p:nvSpPr>
        <p:spPr bwMode="auto">
          <a:xfrm>
            <a:off x="2828925" y="349726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R4</a:t>
            </a:r>
          </a:p>
        </p:txBody>
      </p:sp>
      <p:sp>
        <p:nvSpPr>
          <p:cNvPr id="690326" name="Text Box 150"/>
          <p:cNvSpPr txBox="1">
            <a:spLocks noChangeArrowheads="1"/>
          </p:cNvSpPr>
          <p:nvPr/>
        </p:nvSpPr>
        <p:spPr bwMode="auto">
          <a:xfrm>
            <a:off x="3705225" y="427196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R5</a:t>
            </a:r>
          </a:p>
        </p:txBody>
      </p:sp>
      <p:sp>
        <p:nvSpPr>
          <p:cNvPr id="690327" name="Text Box 151"/>
          <p:cNvSpPr txBox="1">
            <a:spLocks noChangeArrowheads="1"/>
          </p:cNvSpPr>
          <p:nvPr/>
        </p:nvSpPr>
        <p:spPr bwMode="auto">
          <a:xfrm>
            <a:off x="4187825" y="307816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R3</a:t>
            </a:r>
          </a:p>
        </p:txBody>
      </p:sp>
      <p:sp>
        <p:nvSpPr>
          <p:cNvPr id="690334" name="Line 158"/>
          <p:cNvSpPr>
            <a:spLocks noChangeShapeType="1"/>
          </p:cNvSpPr>
          <p:nvPr/>
        </p:nvSpPr>
        <p:spPr bwMode="auto">
          <a:xfrm flipH="1">
            <a:off x="2632075" y="1663700"/>
            <a:ext cx="5715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335" name="Line 159"/>
          <p:cNvSpPr>
            <a:spLocks noChangeShapeType="1"/>
          </p:cNvSpPr>
          <p:nvPr/>
        </p:nvSpPr>
        <p:spPr bwMode="auto">
          <a:xfrm>
            <a:off x="3571875" y="1689100"/>
            <a:ext cx="406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336" name="Line 160"/>
          <p:cNvSpPr>
            <a:spLocks noChangeShapeType="1"/>
          </p:cNvSpPr>
          <p:nvPr/>
        </p:nvSpPr>
        <p:spPr bwMode="auto">
          <a:xfrm flipH="1">
            <a:off x="5365750" y="1651000"/>
            <a:ext cx="111125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346" name="Text Box 170"/>
          <p:cNvSpPr txBox="1">
            <a:spLocks noChangeArrowheads="1"/>
          </p:cNvSpPr>
          <p:nvPr/>
        </p:nvSpPr>
        <p:spPr bwMode="auto">
          <a:xfrm>
            <a:off x="7146925" y="230505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aphicFrame>
        <p:nvGraphicFramePr>
          <p:cNvPr id="690347" name="Group 171"/>
          <p:cNvGraphicFramePr>
            <a:graphicFrameLocks noGrp="1"/>
          </p:cNvGraphicFramePr>
          <p:nvPr/>
        </p:nvGraphicFramePr>
        <p:xfrm>
          <a:off x="7578725" y="2305050"/>
          <a:ext cx="1460500" cy="27432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90363" name="Group 187"/>
          <p:cNvGrpSpPr>
            <a:grpSpLocks/>
          </p:cNvGrpSpPr>
          <p:nvPr/>
        </p:nvGrpSpPr>
        <p:grpSpPr bwMode="auto">
          <a:xfrm>
            <a:off x="6600825" y="1358900"/>
            <a:ext cx="1514475" cy="927100"/>
            <a:chOff x="4158" y="856"/>
            <a:chExt cx="954" cy="584"/>
          </a:xfrm>
        </p:grpSpPr>
        <p:sp>
          <p:nvSpPr>
            <p:cNvPr id="690364" name="Line 188"/>
            <p:cNvSpPr>
              <a:spLocks noChangeShapeType="1"/>
            </p:cNvSpPr>
            <p:nvPr/>
          </p:nvSpPr>
          <p:spPr bwMode="auto">
            <a:xfrm flipH="1">
              <a:off x="4158" y="1048"/>
              <a:ext cx="16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0365" name="Line 189"/>
            <p:cNvSpPr>
              <a:spLocks noChangeShapeType="1"/>
            </p:cNvSpPr>
            <p:nvPr/>
          </p:nvSpPr>
          <p:spPr bwMode="auto">
            <a:xfrm>
              <a:off x="4554" y="1032"/>
              <a:ext cx="55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90366" name="Group 190"/>
            <p:cNvGrpSpPr>
              <a:grpSpLocks/>
            </p:cNvGrpSpPr>
            <p:nvPr/>
          </p:nvGrpSpPr>
          <p:grpSpPr bwMode="auto">
            <a:xfrm>
              <a:off x="4200" y="856"/>
              <a:ext cx="456" cy="173"/>
              <a:chOff x="4200" y="856"/>
              <a:chExt cx="456" cy="173"/>
            </a:xfrm>
          </p:grpSpPr>
          <p:sp>
            <p:nvSpPr>
              <p:cNvPr id="690367" name="Text Box 191"/>
              <p:cNvSpPr txBox="1">
                <a:spLocks noChangeArrowheads="1"/>
              </p:cNvSpPr>
              <p:nvPr/>
            </p:nvSpPr>
            <p:spPr bwMode="auto">
              <a:xfrm>
                <a:off x="4200" y="856"/>
                <a:ext cx="2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200">
                    <a:latin typeface="Times New Roman" panose="02020603050405020304" pitchFamily="18" charset="0"/>
                    <a:ea typeface="굴림" panose="020B0600000101010101" pitchFamily="50" charset="-127"/>
                  </a:rPr>
                  <a:t>R7</a:t>
                </a:r>
              </a:p>
            </p:txBody>
          </p:sp>
          <p:sp>
            <p:nvSpPr>
              <p:cNvPr id="690368" name="Text Box 192"/>
              <p:cNvSpPr txBox="1">
                <a:spLocks noChangeArrowheads="1"/>
              </p:cNvSpPr>
              <p:nvPr/>
            </p:nvSpPr>
            <p:spPr bwMode="auto">
              <a:xfrm>
                <a:off x="4428" y="856"/>
                <a:ext cx="2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200">
                    <a:latin typeface="Times New Roman" panose="02020603050405020304" pitchFamily="18" charset="0"/>
                    <a:ea typeface="굴림" panose="020B0600000101010101" pitchFamily="50" charset="-127"/>
                  </a:rPr>
                  <a:t>R8</a:t>
                </a:r>
              </a:p>
            </p:txBody>
          </p:sp>
        </p:grpSp>
      </p:grpSp>
      <p:sp>
        <p:nvSpPr>
          <p:cNvPr id="690370" name="Text Box 194"/>
          <p:cNvSpPr txBox="1">
            <a:spLocks noChangeArrowheads="1"/>
          </p:cNvSpPr>
          <p:nvPr/>
        </p:nvSpPr>
        <p:spPr bwMode="auto">
          <a:xfrm>
            <a:off x="1990725" y="20843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ea typeface="굴림" panose="020B0600000101010101" pitchFamily="50" charset="-127"/>
              </a:rPr>
              <a:t>…</a:t>
            </a:r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90371" name="Oval 195"/>
          <p:cNvSpPr>
            <a:spLocks noChangeArrowheads="1"/>
          </p:cNvSpPr>
          <p:nvPr/>
        </p:nvSpPr>
        <p:spPr bwMode="auto">
          <a:xfrm>
            <a:off x="2165350" y="58070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372" name="Text Box 196"/>
          <p:cNvSpPr txBox="1">
            <a:spLocks noChangeArrowheads="1"/>
          </p:cNvSpPr>
          <p:nvPr/>
        </p:nvSpPr>
        <p:spPr bwMode="auto">
          <a:xfrm>
            <a:off x="2120900" y="559276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90373" name="Text Box 197"/>
          <p:cNvSpPr txBox="1">
            <a:spLocks noChangeArrowheads="1"/>
          </p:cNvSpPr>
          <p:nvPr/>
        </p:nvSpPr>
        <p:spPr bwMode="auto">
          <a:xfrm>
            <a:off x="1025525" y="562133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90374" name="Oval 198"/>
          <p:cNvSpPr>
            <a:spLocks noChangeArrowheads="1"/>
          </p:cNvSpPr>
          <p:nvPr/>
        </p:nvSpPr>
        <p:spPr bwMode="auto">
          <a:xfrm>
            <a:off x="1774825" y="54927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375" name="Text Box 199"/>
          <p:cNvSpPr txBox="1">
            <a:spLocks noChangeArrowheads="1"/>
          </p:cNvSpPr>
          <p:nvPr/>
        </p:nvSpPr>
        <p:spPr bwMode="auto">
          <a:xfrm>
            <a:off x="1377950" y="49895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690376" name="Oval 200"/>
          <p:cNvSpPr>
            <a:spLocks noChangeArrowheads="1"/>
          </p:cNvSpPr>
          <p:nvPr/>
        </p:nvSpPr>
        <p:spPr bwMode="auto">
          <a:xfrm>
            <a:off x="1022350" y="58070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377" name="Oval 201"/>
          <p:cNvSpPr>
            <a:spLocks noChangeArrowheads="1"/>
          </p:cNvSpPr>
          <p:nvPr/>
        </p:nvSpPr>
        <p:spPr bwMode="auto">
          <a:xfrm>
            <a:off x="1403350" y="51879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378" name="Text Box 202"/>
          <p:cNvSpPr txBox="1">
            <a:spLocks noChangeArrowheads="1"/>
          </p:cNvSpPr>
          <p:nvPr/>
        </p:nvSpPr>
        <p:spPr bwMode="auto">
          <a:xfrm>
            <a:off x="1568450" y="549751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690379" name="Oval 203"/>
          <p:cNvSpPr>
            <a:spLocks noChangeArrowheads="1"/>
          </p:cNvSpPr>
          <p:nvPr/>
        </p:nvSpPr>
        <p:spPr bwMode="auto">
          <a:xfrm>
            <a:off x="2162175" y="46037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380" name="Text Box 204"/>
          <p:cNvSpPr txBox="1">
            <a:spLocks noChangeArrowheads="1"/>
          </p:cNvSpPr>
          <p:nvPr/>
        </p:nvSpPr>
        <p:spPr bwMode="auto">
          <a:xfrm>
            <a:off x="1990725" y="43735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690381" name="Oval 205"/>
          <p:cNvSpPr>
            <a:spLocks noChangeArrowheads="1"/>
          </p:cNvSpPr>
          <p:nvPr/>
        </p:nvSpPr>
        <p:spPr bwMode="auto">
          <a:xfrm>
            <a:off x="2533650" y="47752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382" name="Text Box 206"/>
          <p:cNvSpPr txBox="1">
            <a:spLocks noChangeArrowheads="1"/>
          </p:cNvSpPr>
          <p:nvPr/>
        </p:nvSpPr>
        <p:spPr bwMode="auto">
          <a:xfrm>
            <a:off x="2365375" y="4808538"/>
            <a:ext cx="277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90383" name="Rectangle 207"/>
          <p:cNvSpPr>
            <a:spLocks noChangeArrowheads="1"/>
          </p:cNvSpPr>
          <p:nvPr/>
        </p:nvSpPr>
        <p:spPr bwMode="auto">
          <a:xfrm>
            <a:off x="1016000" y="4591050"/>
            <a:ext cx="16097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384" name="Text Box 208"/>
          <p:cNvSpPr txBox="1">
            <a:spLocks noChangeArrowheads="1"/>
          </p:cNvSpPr>
          <p:nvPr/>
        </p:nvSpPr>
        <p:spPr bwMode="auto">
          <a:xfrm>
            <a:off x="923925" y="434816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R2</a:t>
            </a:r>
          </a:p>
        </p:txBody>
      </p:sp>
      <p:sp>
        <p:nvSpPr>
          <p:cNvPr id="690385" name="Rectangle 209"/>
          <p:cNvSpPr>
            <a:spLocks noChangeArrowheads="1"/>
          </p:cNvSpPr>
          <p:nvPr/>
        </p:nvSpPr>
        <p:spPr bwMode="auto">
          <a:xfrm>
            <a:off x="1406525" y="4591050"/>
            <a:ext cx="1219200" cy="68262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386" name="Text Box 210"/>
          <p:cNvSpPr txBox="1">
            <a:spLocks noChangeArrowheads="1"/>
          </p:cNvSpPr>
          <p:nvPr/>
        </p:nvSpPr>
        <p:spPr bwMode="auto">
          <a:xfrm>
            <a:off x="1355725" y="457676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R7</a:t>
            </a:r>
          </a:p>
        </p:txBody>
      </p:sp>
      <p:grpSp>
        <p:nvGrpSpPr>
          <p:cNvPr id="690387" name="Group 211"/>
          <p:cNvGrpSpPr>
            <a:grpSpLocks/>
          </p:cNvGrpSpPr>
          <p:nvPr/>
        </p:nvGrpSpPr>
        <p:grpSpPr bwMode="auto">
          <a:xfrm>
            <a:off x="949325" y="5262563"/>
            <a:ext cx="974725" cy="633412"/>
            <a:chOff x="598" y="3429"/>
            <a:chExt cx="1040" cy="399"/>
          </a:xfrm>
        </p:grpSpPr>
        <p:sp>
          <p:nvSpPr>
            <p:cNvPr id="690388" name="Rectangle 212"/>
            <p:cNvSpPr>
              <a:spLocks noChangeArrowheads="1"/>
            </p:cNvSpPr>
            <p:nvPr/>
          </p:nvSpPr>
          <p:spPr bwMode="auto">
            <a:xfrm>
              <a:off x="646" y="3576"/>
              <a:ext cx="992" cy="25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0389" name="Text Box 213"/>
            <p:cNvSpPr txBox="1">
              <a:spLocks noChangeArrowheads="1"/>
            </p:cNvSpPr>
            <p:nvPr/>
          </p:nvSpPr>
          <p:spPr bwMode="auto">
            <a:xfrm>
              <a:off x="598" y="3429"/>
              <a:ext cx="40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R6</a:t>
              </a:r>
            </a:p>
          </p:txBody>
        </p:sp>
      </p:grpSp>
      <p:grpSp>
        <p:nvGrpSpPr>
          <p:cNvPr id="690390" name="Group 214"/>
          <p:cNvGrpSpPr>
            <a:grpSpLocks/>
          </p:cNvGrpSpPr>
          <p:nvPr/>
        </p:nvGrpSpPr>
        <p:grpSpPr bwMode="auto">
          <a:xfrm>
            <a:off x="2317750" y="5256213"/>
            <a:ext cx="311150" cy="322262"/>
            <a:chOff x="1460" y="3425"/>
            <a:chExt cx="196" cy="203"/>
          </a:xfrm>
        </p:grpSpPr>
        <p:sp>
          <p:nvSpPr>
            <p:cNvPr id="690391" name="Oval 215"/>
            <p:cNvSpPr>
              <a:spLocks noChangeArrowheads="1"/>
            </p:cNvSpPr>
            <p:nvPr/>
          </p:nvSpPr>
          <p:spPr bwMode="auto">
            <a:xfrm>
              <a:off x="1578" y="3572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0392" name="Text Box 216"/>
            <p:cNvSpPr txBox="1">
              <a:spLocks noChangeArrowheads="1"/>
            </p:cNvSpPr>
            <p:nvPr/>
          </p:nvSpPr>
          <p:spPr bwMode="auto">
            <a:xfrm>
              <a:off x="1460" y="3425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M</a:t>
              </a:r>
            </a:p>
          </p:txBody>
        </p:sp>
      </p:grpSp>
      <p:sp>
        <p:nvSpPr>
          <p:cNvPr id="690393" name="Oval 217"/>
          <p:cNvSpPr>
            <a:spLocks noChangeArrowheads="1"/>
          </p:cNvSpPr>
          <p:nvPr/>
        </p:nvSpPr>
        <p:spPr bwMode="auto">
          <a:xfrm>
            <a:off x="2162175" y="51847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394" name="Text Box 218"/>
          <p:cNvSpPr txBox="1">
            <a:spLocks noChangeArrowheads="1"/>
          </p:cNvSpPr>
          <p:nvPr/>
        </p:nvSpPr>
        <p:spPr bwMode="auto">
          <a:xfrm>
            <a:off x="1962150" y="498951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690395" name="Oval 219"/>
          <p:cNvSpPr>
            <a:spLocks noChangeArrowheads="1"/>
          </p:cNvSpPr>
          <p:nvPr/>
        </p:nvSpPr>
        <p:spPr bwMode="auto">
          <a:xfrm>
            <a:off x="1768475" y="51911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397" name="Oval 221"/>
          <p:cNvSpPr>
            <a:spLocks noChangeArrowheads="1"/>
          </p:cNvSpPr>
          <p:nvPr/>
        </p:nvSpPr>
        <p:spPr bwMode="auto">
          <a:xfrm>
            <a:off x="1409700" y="55054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398" name="Text Box 222"/>
          <p:cNvSpPr txBox="1">
            <a:spLocks noChangeArrowheads="1"/>
          </p:cNvSpPr>
          <p:nvPr/>
        </p:nvSpPr>
        <p:spPr bwMode="auto">
          <a:xfrm>
            <a:off x="1216025" y="550068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90399" name="Oval 223"/>
          <p:cNvSpPr>
            <a:spLocks noChangeArrowheads="1"/>
          </p:cNvSpPr>
          <p:nvPr/>
        </p:nvSpPr>
        <p:spPr bwMode="auto">
          <a:xfrm>
            <a:off x="1774825" y="5788025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400" name="Text Box 224"/>
          <p:cNvSpPr txBox="1">
            <a:spLocks noChangeArrowheads="1"/>
          </p:cNvSpPr>
          <p:nvPr/>
        </p:nvSpPr>
        <p:spPr bwMode="auto">
          <a:xfrm>
            <a:off x="1555750" y="5668963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Q</a:t>
            </a:r>
          </a:p>
        </p:txBody>
      </p:sp>
      <p:sp>
        <p:nvSpPr>
          <p:cNvPr id="690402" name="Rectangle 226"/>
          <p:cNvSpPr>
            <a:spLocks noChangeArrowheads="1"/>
          </p:cNvSpPr>
          <p:nvPr/>
        </p:nvSpPr>
        <p:spPr bwMode="auto">
          <a:xfrm>
            <a:off x="2122488" y="5502275"/>
            <a:ext cx="493712" cy="4000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0403" name="Text Box 227"/>
          <p:cNvSpPr txBox="1">
            <a:spLocks noChangeArrowheads="1"/>
          </p:cNvSpPr>
          <p:nvPr/>
        </p:nvSpPr>
        <p:spPr bwMode="auto">
          <a:xfrm>
            <a:off x="1984375" y="5268913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R8</a:t>
            </a:r>
          </a:p>
        </p:txBody>
      </p:sp>
      <p:sp>
        <p:nvSpPr>
          <p:cNvPr id="690405" name="Text Box 229"/>
          <p:cNvSpPr txBox="1">
            <a:spLocks noChangeArrowheads="1"/>
          </p:cNvSpPr>
          <p:nvPr/>
        </p:nvSpPr>
        <p:spPr bwMode="auto">
          <a:xfrm>
            <a:off x="5962650" y="6019800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굴림" panose="020B0600000101010101" pitchFamily="50" charset="-127"/>
              </a:rPr>
              <a:t>key1</a:t>
            </a:r>
          </a:p>
        </p:txBody>
      </p:sp>
      <p:sp>
        <p:nvSpPr>
          <p:cNvPr id="690406" name="Text Box 230"/>
          <p:cNvSpPr txBox="1">
            <a:spLocks noChangeArrowheads="1"/>
          </p:cNvSpPr>
          <p:nvPr/>
        </p:nvSpPr>
        <p:spPr bwMode="auto">
          <a:xfrm>
            <a:off x="123825" y="1901825"/>
            <a:ext cx="752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400">
                <a:ea typeface="굴림" panose="020B0600000101010101" pitchFamily="50" charset="-127"/>
              </a:rPr>
              <a:t>key2</a:t>
            </a:r>
          </a:p>
        </p:txBody>
      </p:sp>
      <p:sp>
        <p:nvSpPr>
          <p:cNvPr id="690407" name="Text Box 231"/>
          <p:cNvSpPr txBox="1">
            <a:spLocks noChangeArrowheads="1"/>
          </p:cNvSpPr>
          <p:nvPr/>
        </p:nvSpPr>
        <p:spPr bwMode="auto">
          <a:xfrm>
            <a:off x="152400" y="466725"/>
            <a:ext cx="2295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>
                <a:solidFill>
                  <a:srgbClr val="666633"/>
                </a:solidFill>
                <a:ea typeface="굴림" panose="020B0600000101010101" pitchFamily="50" charset="-127"/>
              </a:rPr>
              <a:t>(d) Q</a:t>
            </a:r>
            <a:r>
              <a:rPr lang="ko-KR" altLang="en-US" sz="1400" b="1">
                <a:solidFill>
                  <a:srgbClr val="666633"/>
                </a:solidFill>
                <a:ea typeface="굴림" panose="020B0600000101010101" pitchFamily="50" charset="-127"/>
              </a:rPr>
              <a:t> 삽입을 위한 분할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0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0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그리드 파일</a:t>
            </a:r>
            <a:r>
              <a:rPr lang="en-US" altLang="ko-KR" sz="2800"/>
              <a:t>Grid File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24200"/>
          </a:xfrm>
        </p:spPr>
        <p:txBody>
          <a:bodyPr/>
          <a:lstStyle/>
          <a:p>
            <a:r>
              <a:rPr lang="ko-KR" altLang="en-US" sz="2800"/>
              <a:t>트리는 아님</a:t>
            </a:r>
          </a:p>
          <a:p>
            <a:r>
              <a:rPr lang="ko-KR" altLang="en-US" sz="2800"/>
              <a:t>공간을 서로 배타적인 격자 영역으로 나눈다</a:t>
            </a:r>
          </a:p>
          <a:p>
            <a:pPr lvl="1"/>
            <a:r>
              <a:rPr lang="ko-KR" altLang="en-US" sz="2400"/>
              <a:t>해당 영역에 속하는 레코드들을 모아서 저장한다</a:t>
            </a:r>
          </a:p>
          <a:p>
            <a:pPr lvl="1"/>
            <a:r>
              <a:rPr lang="ko-KR" altLang="en-US" sz="2400"/>
              <a:t>검색키 값이 저장되는 위치와 직접 상관이 있다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ChangeArrowheads="1"/>
          </p:cNvSpPr>
          <p:nvPr/>
        </p:nvSpPr>
        <p:spPr bwMode="auto">
          <a:xfrm>
            <a:off x="1016000" y="3133725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3251" name="Line 3"/>
          <p:cNvSpPr>
            <a:spLocks noChangeShapeType="1"/>
          </p:cNvSpPr>
          <p:nvPr/>
        </p:nvSpPr>
        <p:spPr bwMode="auto">
          <a:xfrm flipV="1">
            <a:off x="1016000" y="5918200"/>
            <a:ext cx="44259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5194300" y="5948363"/>
            <a:ext cx="436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693253" name="Line 5"/>
          <p:cNvSpPr>
            <a:spLocks noChangeShapeType="1"/>
          </p:cNvSpPr>
          <p:nvPr/>
        </p:nvSpPr>
        <p:spPr bwMode="auto">
          <a:xfrm>
            <a:off x="5448300" y="5743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3254" name="Line 6"/>
          <p:cNvSpPr>
            <a:spLocks noChangeShapeType="1"/>
          </p:cNvSpPr>
          <p:nvPr/>
        </p:nvSpPr>
        <p:spPr bwMode="auto">
          <a:xfrm>
            <a:off x="1016000" y="5759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314325" y="29924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693256" name="Line 8"/>
          <p:cNvSpPr>
            <a:spLocks noChangeShapeType="1"/>
          </p:cNvSpPr>
          <p:nvPr/>
        </p:nvSpPr>
        <p:spPr bwMode="auto">
          <a:xfrm>
            <a:off x="720725" y="3133725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3257" name="Line 9"/>
          <p:cNvSpPr>
            <a:spLocks noChangeShapeType="1"/>
          </p:cNvSpPr>
          <p:nvPr/>
        </p:nvSpPr>
        <p:spPr bwMode="auto">
          <a:xfrm flipV="1">
            <a:off x="622300" y="55149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3258" name="Line 10"/>
          <p:cNvSpPr>
            <a:spLocks noChangeShapeType="1"/>
          </p:cNvSpPr>
          <p:nvPr/>
        </p:nvSpPr>
        <p:spPr bwMode="auto">
          <a:xfrm flipV="1">
            <a:off x="628650" y="31400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381000" y="535463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882650" y="59610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3261" name="Rectangle 13"/>
          <p:cNvSpPr>
            <a:spLocks noChangeArrowheads="1"/>
          </p:cNvSpPr>
          <p:nvPr/>
        </p:nvSpPr>
        <p:spPr bwMode="auto">
          <a:xfrm>
            <a:off x="1371600" y="35877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3262" name="Rectangle 14"/>
          <p:cNvSpPr>
            <a:spLocks noChangeArrowheads="1"/>
          </p:cNvSpPr>
          <p:nvPr/>
        </p:nvSpPr>
        <p:spPr bwMode="auto">
          <a:xfrm>
            <a:off x="1390650" y="51022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3263" name="Text Box 15"/>
          <p:cNvSpPr txBox="1">
            <a:spLocks noChangeArrowheads="1"/>
          </p:cNvSpPr>
          <p:nvPr/>
        </p:nvSpPr>
        <p:spPr bwMode="auto">
          <a:xfrm>
            <a:off x="1387475" y="3452813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3264" name="Text Box 16"/>
          <p:cNvSpPr txBox="1">
            <a:spLocks noChangeArrowheads="1"/>
          </p:cNvSpPr>
          <p:nvPr/>
        </p:nvSpPr>
        <p:spPr bwMode="auto">
          <a:xfrm>
            <a:off x="1412875" y="4983163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693265" name="Group 17"/>
          <p:cNvGrpSpPr>
            <a:grpSpLocks/>
          </p:cNvGrpSpPr>
          <p:nvPr/>
        </p:nvGrpSpPr>
        <p:grpSpPr bwMode="auto">
          <a:xfrm>
            <a:off x="4581525" y="4960938"/>
            <a:ext cx="784225" cy="274637"/>
            <a:chOff x="3382" y="1823"/>
            <a:chExt cx="494" cy="173"/>
          </a:xfrm>
        </p:grpSpPr>
        <p:sp>
          <p:nvSpPr>
            <p:cNvPr id="693266" name="Rectangle 18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3267" name="Text Box 19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c(80, 10)</a:t>
              </a:r>
            </a:p>
          </p:txBody>
        </p:sp>
      </p:grpSp>
      <p:grpSp>
        <p:nvGrpSpPr>
          <p:cNvPr id="693268" name="Group 20"/>
          <p:cNvGrpSpPr>
            <a:grpSpLocks/>
          </p:cNvGrpSpPr>
          <p:nvPr/>
        </p:nvGrpSpPr>
        <p:grpSpPr bwMode="auto">
          <a:xfrm>
            <a:off x="3508375" y="3754438"/>
            <a:ext cx="792163" cy="274637"/>
            <a:chOff x="3382" y="1823"/>
            <a:chExt cx="499" cy="173"/>
          </a:xfrm>
        </p:grpSpPr>
        <p:sp>
          <p:nvSpPr>
            <p:cNvPr id="693269" name="Rectangle 21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3270" name="Text Box 22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e(60, 40)</a:t>
              </a:r>
            </a:p>
          </p:txBody>
        </p:sp>
      </p:grpSp>
      <p:grpSp>
        <p:nvGrpSpPr>
          <p:cNvPr id="693271" name="Group 23"/>
          <p:cNvGrpSpPr>
            <a:grpSpLocks/>
          </p:cNvGrpSpPr>
          <p:nvPr/>
        </p:nvGrpSpPr>
        <p:grpSpPr bwMode="auto">
          <a:xfrm>
            <a:off x="4724400" y="3627438"/>
            <a:ext cx="792163" cy="274637"/>
            <a:chOff x="3382" y="1823"/>
            <a:chExt cx="499" cy="173"/>
          </a:xfrm>
        </p:grpSpPr>
        <p:sp>
          <p:nvSpPr>
            <p:cNvPr id="693272" name="Rectangle 24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3273" name="Text Box 25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d(85, 45)</a:t>
              </a:r>
            </a:p>
          </p:txBody>
        </p:sp>
      </p:grpSp>
      <p:grpSp>
        <p:nvGrpSpPr>
          <p:cNvPr id="693274" name="Group 26"/>
          <p:cNvGrpSpPr>
            <a:grpSpLocks/>
          </p:cNvGrpSpPr>
          <p:nvPr/>
        </p:nvGrpSpPr>
        <p:grpSpPr bwMode="auto">
          <a:xfrm>
            <a:off x="2212975" y="3640138"/>
            <a:ext cx="750888" cy="274637"/>
            <a:chOff x="3382" y="1823"/>
            <a:chExt cx="473" cy="173"/>
          </a:xfrm>
        </p:grpSpPr>
        <p:sp>
          <p:nvSpPr>
            <p:cNvPr id="693275" name="Rectangle 27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3276" name="Text Box 28"/>
            <p:cNvSpPr txBox="1">
              <a:spLocks noChangeArrowheads="1"/>
            </p:cNvSpPr>
            <p:nvPr/>
          </p:nvSpPr>
          <p:spPr bwMode="auto">
            <a:xfrm>
              <a:off x="3382" y="1823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f(30, 45)</a:t>
              </a:r>
            </a:p>
          </p:txBody>
        </p:sp>
      </p:grpSp>
      <p:grpSp>
        <p:nvGrpSpPr>
          <p:cNvPr id="693277" name="Group 29"/>
          <p:cNvGrpSpPr>
            <a:grpSpLocks/>
          </p:cNvGrpSpPr>
          <p:nvPr/>
        </p:nvGrpSpPr>
        <p:grpSpPr bwMode="auto">
          <a:xfrm>
            <a:off x="3289300" y="5202238"/>
            <a:ext cx="708025" cy="274637"/>
            <a:chOff x="3382" y="1823"/>
            <a:chExt cx="446" cy="173"/>
          </a:xfrm>
        </p:grpSpPr>
        <p:sp>
          <p:nvSpPr>
            <p:cNvPr id="693278" name="Rectangle 30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3279" name="Text Box 31"/>
            <p:cNvSpPr txBox="1">
              <a:spLocks noChangeArrowheads="1"/>
            </p:cNvSpPr>
            <p:nvPr/>
          </p:nvSpPr>
          <p:spPr bwMode="auto">
            <a:xfrm>
              <a:off x="3382" y="1823"/>
              <a:ext cx="4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g(55, 5)</a:t>
              </a:r>
            </a:p>
          </p:txBody>
        </p:sp>
      </p:grpSp>
      <p:grpSp>
        <p:nvGrpSpPr>
          <p:cNvPr id="693280" name="Group 32"/>
          <p:cNvGrpSpPr>
            <a:grpSpLocks/>
          </p:cNvGrpSpPr>
          <p:nvPr/>
        </p:nvGrpSpPr>
        <p:grpSpPr bwMode="auto">
          <a:xfrm>
            <a:off x="4518025" y="4087813"/>
            <a:ext cx="792163" cy="274637"/>
            <a:chOff x="3382" y="1823"/>
            <a:chExt cx="499" cy="173"/>
          </a:xfrm>
        </p:grpSpPr>
        <p:sp>
          <p:nvSpPr>
            <p:cNvPr id="693281" name="Rectangle 33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3282" name="Text Box 34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h(80, 35)</a:t>
              </a:r>
            </a:p>
          </p:txBody>
        </p:sp>
      </p:grpSp>
      <p:grpSp>
        <p:nvGrpSpPr>
          <p:cNvPr id="693283" name="Group 35"/>
          <p:cNvGrpSpPr>
            <a:grpSpLocks/>
          </p:cNvGrpSpPr>
          <p:nvPr/>
        </p:nvGrpSpPr>
        <p:grpSpPr bwMode="auto">
          <a:xfrm>
            <a:off x="3279775" y="3611563"/>
            <a:ext cx="784225" cy="274637"/>
            <a:chOff x="3382" y="1823"/>
            <a:chExt cx="494" cy="173"/>
          </a:xfrm>
        </p:grpSpPr>
        <p:sp>
          <p:nvSpPr>
            <p:cNvPr id="693284" name="Rectangle 36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3285" name="Text Box 37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k(55, 45)</a:t>
              </a:r>
            </a:p>
          </p:txBody>
        </p:sp>
      </p:grpSp>
      <p:grpSp>
        <p:nvGrpSpPr>
          <p:cNvPr id="693286" name="Group 38"/>
          <p:cNvGrpSpPr>
            <a:grpSpLocks/>
          </p:cNvGrpSpPr>
          <p:nvPr/>
        </p:nvGrpSpPr>
        <p:grpSpPr bwMode="auto">
          <a:xfrm>
            <a:off x="3632200" y="4097338"/>
            <a:ext cx="741363" cy="274637"/>
            <a:chOff x="3382" y="1823"/>
            <a:chExt cx="467" cy="173"/>
          </a:xfrm>
        </p:grpSpPr>
        <p:sp>
          <p:nvSpPr>
            <p:cNvPr id="693287" name="Rectangle 39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3288" name="Text Box 40"/>
            <p:cNvSpPr txBox="1">
              <a:spLocks noChangeArrowheads="1"/>
            </p:cNvSpPr>
            <p:nvPr/>
          </p:nvSpPr>
          <p:spPr bwMode="auto">
            <a:xfrm>
              <a:off x="3382" y="1823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i(65, 35)</a:t>
              </a:r>
            </a:p>
          </p:txBody>
        </p:sp>
      </p:grpSp>
      <p:grpSp>
        <p:nvGrpSpPr>
          <p:cNvPr id="693289" name="Group 41"/>
          <p:cNvGrpSpPr>
            <a:grpSpLocks/>
          </p:cNvGrpSpPr>
          <p:nvPr/>
        </p:nvGrpSpPr>
        <p:grpSpPr bwMode="auto">
          <a:xfrm>
            <a:off x="2628900" y="4779963"/>
            <a:ext cx="741363" cy="274637"/>
            <a:chOff x="1684" y="3005"/>
            <a:chExt cx="467" cy="173"/>
          </a:xfrm>
        </p:grpSpPr>
        <p:sp>
          <p:nvSpPr>
            <p:cNvPr id="693290" name="Rectangle 42"/>
            <p:cNvSpPr>
              <a:spLocks noChangeArrowheads="1"/>
            </p:cNvSpPr>
            <p:nvPr/>
          </p:nvSpPr>
          <p:spPr bwMode="auto">
            <a:xfrm>
              <a:off x="1968" y="3030"/>
              <a:ext cx="56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93291" name="Group 43"/>
            <p:cNvGrpSpPr>
              <a:grpSpLocks/>
            </p:cNvGrpSpPr>
            <p:nvPr/>
          </p:nvGrpSpPr>
          <p:grpSpPr bwMode="auto">
            <a:xfrm>
              <a:off x="1684" y="3005"/>
              <a:ext cx="467" cy="173"/>
              <a:chOff x="3382" y="1823"/>
              <a:chExt cx="467" cy="173"/>
            </a:xfrm>
          </p:grpSpPr>
          <p:sp>
            <p:nvSpPr>
              <p:cNvPr id="693292" name="Rectangle 44"/>
              <p:cNvSpPr>
                <a:spLocks noChangeArrowheads="1"/>
              </p:cNvSpPr>
              <p:nvPr/>
            </p:nvSpPr>
            <p:spPr bwMode="auto">
              <a:xfrm>
                <a:off x="3382" y="1900"/>
                <a:ext cx="32" cy="32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93293" name="Text Box 45"/>
              <p:cNvSpPr txBox="1">
                <a:spLocks noChangeArrowheads="1"/>
              </p:cNvSpPr>
              <p:nvPr/>
            </p:nvSpPr>
            <p:spPr bwMode="auto">
              <a:xfrm>
                <a:off x="3382" y="1823"/>
                <a:ext cx="4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j(40, 15)</a:t>
                </a:r>
              </a:p>
            </p:txBody>
          </p:sp>
        </p:grpSp>
      </p:grpSp>
      <p:grpSp>
        <p:nvGrpSpPr>
          <p:cNvPr id="693294" name="Group 46"/>
          <p:cNvGrpSpPr>
            <a:grpSpLocks/>
          </p:cNvGrpSpPr>
          <p:nvPr/>
        </p:nvGrpSpPr>
        <p:grpSpPr bwMode="auto">
          <a:xfrm>
            <a:off x="2051050" y="4383088"/>
            <a:ext cx="741363" cy="274637"/>
            <a:chOff x="3382" y="1823"/>
            <a:chExt cx="467" cy="173"/>
          </a:xfrm>
        </p:grpSpPr>
        <p:sp>
          <p:nvSpPr>
            <p:cNvPr id="693295" name="Rectangle 47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3296" name="Text Box 48"/>
            <p:cNvSpPr txBox="1">
              <a:spLocks noChangeArrowheads="1"/>
            </p:cNvSpPr>
            <p:nvPr/>
          </p:nvSpPr>
          <p:spPr bwMode="auto">
            <a:xfrm>
              <a:off x="3382" y="1823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l(25, 25)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1463675" y="593725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4275" name="Line 3"/>
          <p:cNvSpPr>
            <a:spLocks noChangeShapeType="1"/>
          </p:cNvSpPr>
          <p:nvPr/>
        </p:nvSpPr>
        <p:spPr bwMode="auto">
          <a:xfrm flipV="1">
            <a:off x="1463675" y="3378200"/>
            <a:ext cx="44259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5641975" y="3408363"/>
            <a:ext cx="436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694277" name="Line 5"/>
          <p:cNvSpPr>
            <a:spLocks noChangeShapeType="1"/>
          </p:cNvSpPr>
          <p:nvPr/>
        </p:nvSpPr>
        <p:spPr bwMode="auto">
          <a:xfrm>
            <a:off x="5895975" y="3203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278" name="Line 6"/>
          <p:cNvSpPr>
            <a:spLocks noChangeShapeType="1"/>
          </p:cNvSpPr>
          <p:nvPr/>
        </p:nvSpPr>
        <p:spPr bwMode="auto">
          <a:xfrm>
            <a:off x="1463675" y="3219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762000" y="4524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694282" name="Line 10"/>
          <p:cNvSpPr>
            <a:spLocks noChangeShapeType="1"/>
          </p:cNvSpPr>
          <p:nvPr/>
        </p:nvSpPr>
        <p:spPr bwMode="auto">
          <a:xfrm>
            <a:off x="1168400" y="593725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283" name="Line 11"/>
          <p:cNvSpPr>
            <a:spLocks noChangeShapeType="1"/>
          </p:cNvSpPr>
          <p:nvPr/>
        </p:nvSpPr>
        <p:spPr bwMode="auto">
          <a:xfrm flipV="1">
            <a:off x="1069975" y="29749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284" name="Line 12"/>
          <p:cNvSpPr>
            <a:spLocks noChangeShapeType="1"/>
          </p:cNvSpPr>
          <p:nvPr/>
        </p:nvSpPr>
        <p:spPr bwMode="auto">
          <a:xfrm flipV="1">
            <a:off x="1076325" y="6000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287" name="Text Box 15"/>
          <p:cNvSpPr txBox="1">
            <a:spLocks noChangeArrowheads="1"/>
          </p:cNvSpPr>
          <p:nvPr/>
        </p:nvSpPr>
        <p:spPr bwMode="auto">
          <a:xfrm>
            <a:off x="828675" y="281463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4288" name="Text Box 16"/>
          <p:cNvSpPr txBox="1">
            <a:spLocks noChangeArrowheads="1"/>
          </p:cNvSpPr>
          <p:nvPr/>
        </p:nvSpPr>
        <p:spPr bwMode="auto">
          <a:xfrm>
            <a:off x="1330325" y="34210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grpSp>
        <p:nvGrpSpPr>
          <p:cNvPr id="694289" name="Group 17"/>
          <p:cNvGrpSpPr>
            <a:grpSpLocks/>
          </p:cNvGrpSpPr>
          <p:nvPr/>
        </p:nvGrpSpPr>
        <p:grpSpPr bwMode="auto">
          <a:xfrm>
            <a:off x="1819275" y="912813"/>
            <a:ext cx="808038" cy="274637"/>
            <a:chOff x="892" y="2169"/>
            <a:chExt cx="509" cy="173"/>
          </a:xfrm>
        </p:grpSpPr>
        <p:sp>
          <p:nvSpPr>
            <p:cNvPr id="694290" name="Rectangle 18"/>
            <p:cNvSpPr>
              <a:spLocks noChangeArrowheads="1"/>
            </p:cNvSpPr>
            <p:nvPr/>
          </p:nvSpPr>
          <p:spPr bwMode="auto">
            <a:xfrm>
              <a:off x="892" y="2254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4291" name="Text Box 19"/>
            <p:cNvSpPr txBox="1">
              <a:spLocks noChangeArrowheads="1"/>
            </p:cNvSpPr>
            <p:nvPr/>
          </p:nvSpPr>
          <p:spPr bwMode="auto">
            <a:xfrm>
              <a:off x="902" y="2169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a(10, 50)</a:t>
              </a:r>
            </a:p>
          </p:txBody>
        </p:sp>
      </p:grpSp>
      <p:grpSp>
        <p:nvGrpSpPr>
          <p:cNvPr id="694292" name="Group 20"/>
          <p:cNvGrpSpPr>
            <a:grpSpLocks/>
          </p:cNvGrpSpPr>
          <p:nvPr/>
        </p:nvGrpSpPr>
        <p:grpSpPr bwMode="auto">
          <a:xfrm>
            <a:off x="1838325" y="2443163"/>
            <a:ext cx="814388" cy="274637"/>
            <a:chOff x="904" y="3133"/>
            <a:chExt cx="513" cy="173"/>
          </a:xfrm>
        </p:grpSpPr>
        <p:sp>
          <p:nvSpPr>
            <p:cNvPr id="694293" name="Rectangle 21"/>
            <p:cNvSpPr>
              <a:spLocks noChangeArrowheads="1"/>
            </p:cNvSpPr>
            <p:nvPr/>
          </p:nvSpPr>
          <p:spPr bwMode="auto">
            <a:xfrm>
              <a:off x="904" y="3208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4294" name="Text Box 22"/>
            <p:cNvSpPr txBox="1">
              <a:spLocks noChangeArrowheads="1"/>
            </p:cNvSpPr>
            <p:nvPr/>
          </p:nvSpPr>
          <p:spPr bwMode="auto">
            <a:xfrm>
              <a:off x="918" y="313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b(10, 10)</a:t>
              </a:r>
            </a:p>
          </p:txBody>
        </p:sp>
      </p:grpSp>
      <p:grpSp>
        <p:nvGrpSpPr>
          <p:cNvPr id="694295" name="Group 23"/>
          <p:cNvGrpSpPr>
            <a:grpSpLocks/>
          </p:cNvGrpSpPr>
          <p:nvPr/>
        </p:nvGrpSpPr>
        <p:grpSpPr bwMode="auto">
          <a:xfrm>
            <a:off x="5029200" y="2420938"/>
            <a:ext cx="784225" cy="274637"/>
            <a:chOff x="3382" y="1823"/>
            <a:chExt cx="494" cy="173"/>
          </a:xfrm>
        </p:grpSpPr>
        <p:sp>
          <p:nvSpPr>
            <p:cNvPr id="694296" name="Rectangle 24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4297" name="Text Box 25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c(80, 10)</a:t>
              </a:r>
            </a:p>
          </p:txBody>
        </p:sp>
      </p:grpSp>
      <p:sp>
        <p:nvSpPr>
          <p:cNvPr id="694298" name="Rectangle 26"/>
          <p:cNvSpPr>
            <a:spLocks noChangeArrowheads="1"/>
          </p:cNvSpPr>
          <p:nvPr/>
        </p:nvSpPr>
        <p:spPr bwMode="auto">
          <a:xfrm>
            <a:off x="3527425" y="2279650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4300" name="Rectangle 28"/>
          <p:cNvSpPr>
            <a:spLocks noChangeArrowheads="1"/>
          </p:cNvSpPr>
          <p:nvPr/>
        </p:nvSpPr>
        <p:spPr bwMode="auto">
          <a:xfrm>
            <a:off x="8134350" y="581025"/>
            <a:ext cx="755650" cy="282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endParaRPr lang="en-US" altLang="ko-KR" sz="1200">
              <a:latin typeface="Arial" panose="020B0604020202020204" pitchFamily="34" charset="0"/>
            </a:endParaRPr>
          </a:p>
        </p:txBody>
      </p:sp>
      <p:sp>
        <p:nvSpPr>
          <p:cNvPr id="694301" name="Rectangle 29"/>
          <p:cNvSpPr>
            <a:spLocks noChangeArrowheads="1"/>
          </p:cNvSpPr>
          <p:nvPr/>
        </p:nvSpPr>
        <p:spPr bwMode="auto">
          <a:xfrm>
            <a:off x="7378700" y="581025"/>
            <a:ext cx="755650" cy="282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endParaRPr lang="en-US" altLang="ko-KR" sz="1200">
              <a:latin typeface="Arial" panose="020B0604020202020204" pitchFamily="34" charset="0"/>
            </a:endParaRPr>
          </a:p>
        </p:txBody>
      </p:sp>
      <p:sp>
        <p:nvSpPr>
          <p:cNvPr id="694302" name="Rectangle 30"/>
          <p:cNvSpPr>
            <a:spLocks noChangeArrowheads="1"/>
          </p:cNvSpPr>
          <p:nvPr/>
        </p:nvSpPr>
        <p:spPr bwMode="auto">
          <a:xfrm>
            <a:off x="6623050" y="581025"/>
            <a:ext cx="755650" cy="282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endParaRPr lang="en-US" altLang="ko-KR" sz="1200">
              <a:latin typeface="Arial" panose="020B0604020202020204" pitchFamily="34" charset="0"/>
            </a:endParaRPr>
          </a:p>
        </p:txBody>
      </p:sp>
      <p:sp>
        <p:nvSpPr>
          <p:cNvPr id="694303" name="Line 31"/>
          <p:cNvSpPr>
            <a:spLocks noChangeShapeType="1"/>
          </p:cNvSpPr>
          <p:nvPr/>
        </p:nvSpPr>
        <p:spPr bwMode="auto">
          <a:xfrm>
            <a:off x="6623050" y="581025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04" name="Line 32"/>
          <p:cNvSpPr>
            <a:spLocks noChangeShapeType="1"/>
          </p:cNvSpPr>
          <p:nvPr/>
        </p:nvSpPr>
        <p:spPr bwMode="auto">
          <a:xfrm>
            <a:off x="6623050" y="863600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05" name="Line 33"/>
          <p:cNvSpPr>
            <a:spLocks noChangeShapeType="1"/>
          </p:cNvSpPr>
          <p:nvPr/>
        </p:nvSpPr>
        <p:spPr bwMode="auto">
          <a:xfrm>
            <a:off x="6623050" y="581025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06" name="Line 34"/>
          <p:cNvSpPr>
            <a:spLocks noChangeShapeType="1"/>
          </p:cNvSpPr>
          <p:nvPr/>
        </p:nvSpPr>
        <p:spPr bwMode="auto">
          <a:xfrm>
            <a:off x="7378700" y="581025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07" name="Line 35"/>
          <p:cNvSpPr>
            <a:spLocks noChangeShapeType="1"/>
          </p:cNvSpPr>
          <p:nvPr/>
        </p:nvSpPr>
        <p:spPr bwMode="auto">
          <a:xfrm>
            <a:off x="8134350" y="581025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08" name="Line 36"/>
          <p:cNvSpPr>
            <a:spLocks noChangeShapeType="1"/>
          </p:cNvSpPr>
          <p:nvPr/>
        </p:nvSpPr>
        <p:spPr bwMode="auto">
          <a:xfrm>
            <a:off x="8890000" y="581025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09" name="Text Box 37"/>
          <p:cNvSpPr txBox="1">
            <a:spLocks noChangeArrowheads="1"/>
          </p:cNvSpPr>
          <p:nvPr/>
        </p:nvSpPr>
        <p:spPr bwMode="auto">
          <a:xfrm>
            <a:off x="8578850" y="303213"/>
            <a:ext cx="369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P1</a:t>
            </a:r>
          </a:p>
        </p:txBody>
      </p:sp>
      <p:sp>
        <p:nvSpPr>
          <p:cNvPr id="694310" name="Text Box 38"/>
          <p:cNvSpPr txBox="1">
            <a:spLocks noChangeArrowheads="1"/>
          </p:cNvSpPr>
          <p:nvPr/>
        </p:nvSpPr>
        <p:spPr bwMode="auto">
          <a:xfrm>
            <a:off x="6623049" y="592932"/>
            <a:ext cx="725488" cy="2746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94311" name="Text Box 39"/>
          <p:cNvSpPr txBox="1">
            <a:spLocks noChangeArrowheads="1"/>
          </p:cNvSpPr>
          <p:nvPr/>
        </p:nvSpPr>
        <p:spPr bwMode="auto">
          <a:xfrm>
            <a:off x="7407274" y="589122"/>
            <a:ext cx="727075" cy="2746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94312" name="Text Box 40"/>
          <p:cNvSpPr txBox="1">
            <a:spLocks noChangeArrowheads="1"/>
          </p:cNvSpPr>
          <p:nvPr/>
        </p:nvSpPr>
        <p:spPr bwMode="auto">
          <a:xfrm>
            <a:off x="8162922" y="586582"/>
            <a:ext cx="723902" cy="2746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94313" name="Line 41"/>
          <p:cNvSpPr>
            <a:spLocks noChangeShapeType="1"/>
          </p:cNvSpPr>
          <p:nvPr/>
        </p:nvSpPr>
        <p:spPr bwMode="auto">
          <a:xfrm flipV="1">
            <a:off x="1073150" y="181610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14" name="Text Box 42"/>
          <p:cNvSpPr txBox="1">
            <a:spLocks noChangeArrowheads="1"/>
          </p:cNvSpPr>
          <p:nvPr/>
        </p:nvSpPr>
        <p:spPr bwMode="auto">
          <a:xfrm>
            <a:off x="758825" y="16589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94315" name="Line 43"/>
          <p:cNvSpPr>
            <a:spLocks noChangeShapeType="1"/>
          </p:cNvSpPr>
          <p:nvPr/>
        </p:nvSpPr>
        <p:spPr bwMode="auto">
          <a:xfrm flipV="1">
            <a:off x="5632450" y="679450"/>
            <a:ext cx="93345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16" name="Rectangle 44"/>
          <p:cNvSpPr>
            <a:spLocks noChangeArrowheads="1"/>
          </p:cNvSpPr>
          <p:nvPr/>
        </p:nvSpPr>
        <p:spPr bwMode="auto">
          <a:xfrm>
            <a:off x="1463675" y="3987800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4317" name="Text Box 45"/>
          <p:cNvSpPr txBox="1">
            <a:spLocks noChangeArrowheads="1"/>
          </p:cNvSpPr>
          <p:nvPr/>
        </p:nvSpPr>
        <p:spPr bwMode="auto">
          <a:xfrm>
            <a:off x="762000" y="38465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694318" name="Line 46"/>
          <p:cNvSpPr>
            <a:spLocks noChangeShapeType="1"/>
          </p:cNvSpPr>
          <p:nvPr/>
        </p:nvSpPr>
        <p:spPr bwMode="auto">
          <a:xfrm>
            <a:off x="1168400" y="3987800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19" name="Line 47"/>
          <p:cNvSpPr>
            <a:spLocks noChangeShapeType="1"/>
          </p:cNvSpPr>
          <p:nvPr/>
        </p:nvSpPr>
        <p:spPr bwMode="auto">
          <a:xfrm flipV="1">
            <a:off x="1069975" y="636905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20" name="Line 48"/>
          <p:cNvSpPr>
            <a:spLocks noChangeShapeType="1"/>
          </p:cNvSpPr>
          <p:nvPr/>
        </p:nvSpPr>
        <p:spPr bwMode="auto">
          <a:xfrm flipV="1">
            <a:off x="1076325" y="399415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21" name="Text Box 49"/>
          <p:cNvSpPr txBox="1">
            <a:spLocks noChangeArrowheads="1"/>
          </p:cNvSpPr>
          <p:nvPr/>
        </p:nvSpPr>
        <p:spPr bwMode="auto">
          <a:xfrm>
            <a:off x="828675" y="620871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4322" name="Rectangle 50"/>
          <p:cNvSpPr>
            <a:spLocks noChangeArrowheads="1"/>
          </p:cNvSpPr>
          <p:nvPr/>
        </p:nvSpPr>
        <p:spPr bwMode="auto">
          <a:xfrm>
            <a:off x="1819275" y="44418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4323" name="Rectangle 51"/>
          <p:cNvSpPr>
            <a:spLocks noChangeArrowheads="1"/>
          </p:cNvSpPr>
          <p:nvPr/>
        </p:nvSpPr>
        <p:spPr bwMode="auto">
          <a:xfrm>
            <a:off x="1838325" y="59563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4324" name="Text Box 52"/>
          <p:cNvSpPr txBox="1">
            <a:spLocks noChangeArrowheads="1"/>
          </p:cNvSpPr>
          <p:nvPr/>
        </p:nvSpPr>
        <p:spPr bwMode="auto">
          <a:xfrm>
            <a:off x="1835150" y="4306888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4325" name="Text Box 53"/>
          <p:cNvSpPr txBox="1">
            <a:spLocks noChangeArrowheads="1"/>
          </p:cNvSpPr>
          <p:nvPr/>
        </p:nvSpPr>
        <p:spPr bwMode="auto">
          <a:xfrm>
            <a:off x="1860550" y="5837238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694326" name="Group 54"/>
          <p:cNvGrpSpPr>
            <a:grpSpLocks/>
          </p:cNvGrpSpPr>
          <p:nvPr/>
        </p:nvGrpSpPr>
        <p:grpSpPr bwMode="auto">
          <a:xfrm>
            <a:off x="5029200" y="5815013"/>
            <a:ext cx="784225" cy="274637"/>
            <a:chOff x="3382" y="1823"/>
            <a:chExt cx="494" cy="173"/>
          </a:xfrm>
        </p:grpSpPr>
        <p:sp>
          <p:nvSpPr>
            <p:cNvPr id="694327" name="Rectangle 55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4328" name="Text Box 56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c(80, 10)</a:t>
              </a:r>
            </a:p>
          </p:txBody>
        </p:sp>
      </p:grpSp>
      <p:sp>
        <p:nvSpPr>
          <p:cNvPr id="694329" name="Rectangle 57"/>
          <p:cNvSpPr>
            <a:spLocks noChangeArrowheads="1"/>
          </p:cNvSpPr>
          <p:nvPr/>
        </p:nvSpPr>
        <p:spPr bwMode="auto">
          <a:xfrm>
            <a:off x="3527425" y="5673725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9436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98745"/>
              </p:ext>
            </p:extLst>
          </p:nvPr>
        </p:nvGraphicFramePr>
        <p:xfrm>
          <a:off x="6623050" y="3975100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94342" name="Group 70"/>
          <p:cNvGrpSpPr>
            <a:grpSpLocks/>
          </p:cNvGrpSpPr>
          <p:nvPr/>
        </p:nvGrpSpPr>
        <p:grpSpPr bwMode="auto">
          <a:xfrm>
            <a:off x="5172075" y="4443413"/>
            <a:ext cx="792163" cy="274637"/>
            <a:chOff x="3382" y="1823"/>
            <a:chExt cx="499" cy="173"/>
          </a:xfrm>
        </p:grpSpPr>
        <p:sp>
          <p:nvSpPr>
            <p:cNvPr id="694343" name="Rectangle 71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4344" name="Text Box 72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694345" name="Line 73"/>
          <p:cNvSpPr>
            <a:spLocks noChangeShapeType="1"/>
          </p:cNvSpPr>
          <p:nvPr/>
        </p:nvSpPr>
        <p:spPr bwMode="auto">
          <a:xfrm>
            <a:off x="3559175" y="3987800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94363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74137"/>
              </p:ext>
            </p:extLst>
          </p:nvPr>
        </p:nvGraphicFramePr>
        <p:xfrm>
          <a:off x="6638925" y="4591050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546350" y="3776663"/>
            <a:ext cx="4076700" cy="1344612"/>
            <a:chOff x="2546350" y="3776663"/>
            <a:chExt cx="4076700" cy="1344612"/>
          </a:xfrm>
        </p:grpSpPr>
        <p:sp>
          <p:nvSpPr>
            <p:cNvPr id="694340" name="Freeform 68"/>
            <p:cNvSpPr>
              <a:spLocks/>
            </p:cNvSpPr>
            <p:nvPr/>
          </p:nvSpPr>
          <p:spPr bwMode="auto">
            <a:xfrm>
              <a:off x="2546350" y="3776663"/>
              <a:ext cx="4057650" cy="363537"/>
            </a:xfrm>
            <a:custGeom>
              <a:avLst/>
              <a:gdLst>
                <a:gd name="T0" fmla="*/ 0 w 762"/>
                <a:gd name="T1" fmla="*/ 349 h 349"/>
                <a:gd name="T2" fmla="*/ 336 w 762"/>
                <a:gd name="T3" fmla="*/ 25 h 349"/>
                <a:gd name="T4" fmla="*/ 762 w 762"/>
                <a:gd name="T5" fmla="*/ 19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2" h="349">
                  <a:moveTo>
                    <a:pt x="0" y="349"/>
                  </a:moveTo>
                  <a:cubicBezTo>
                    <a:pt x="104" y="199"/>
                    <a:pt x="209" y="50"/>
                    <a:pt x="336" y="25"/>
                  </a:cubicBezTo>
                  <a:cubicBezTo>
                    <a:pt x="463" y="0"/>
                    <a:pt x="612" y="99"/>
                    <a:pt x="762" y="1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4357" name="Line 85"/>
            <p:cNvSpPr>
              <a:spLocks noChangeShapeType="1"/>
            </p:cNvSpPr>
            <p:nvPr/>
          </p:nvSpPr>
          <p:spPr bwMode="auto">
            <a:xfrm flipV="1">
              <a:off x="5651500" y="4702175"/>
              <a:ext cx="9715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4358" name="Line 86"/>
          <p:cNvSpPr>
            <a:spLocks noChangeShapeType="1"/>
          </p:cNvSpPr>
          <p:nvPr/>
        </p:nvSpPr>
        <p:spPr bwMode="auto">
          <a:xfrm flipV="1">
            <a:off x="1073150" y="52101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59" name="Text Box 87"/>
          <p:cNvSpPr txBox="1">
            <a:spLocks noChangeArrowheads="1"/>
          </p:cNvSpPr>
          <p:nvPr/>
        </p:nvSpPr>
        <p:spPr bwMode="auto">
          <a:xfrm>
            <a:off x="758825" y="50530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94360" name="Text Box 88"/>
          <p:cNvSpPr txBox="1">
            <a:spLocks noChangeArrowheads="1"/>
          </p:cNvSpPr>
          <p:nvPr/>
        </p:nvSpPr>
        <p:spPr bwMode="auto">
          <a:xfrm>
            <a:off x="34925" y="336550"/>
            <a:ext cx="7104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dirty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1600" dirty="0" err="1" smtClean="0">
                <a:latin typeface="Times New Roman" panose="02020603050405020304" pitchFamily="18" charset="0"/>
                <a:ea typeface="굴림" panose="020B0600000101010101" pitchFamily="50" charset="-127"/>
              </a:rPr>
              <a:t>a,b,c</a:t>
            </a:r>
            <a:r>
              <a:rPr kumimoji="1" lang="en-US" altLang="ko-KR" sz="16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kumimoji="1" lang="en-US" altLang="ko-KR" sz="16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94361" name="Text Box 89"/>
          <p:cNvSpPr txBox="1">
            <a:spLocks noChangeArrowheads="1"/>
          </p:cNvSpPr>
          <p:nvPr/>
        </p:nvSpPr>
        <p:spPr bwMode="auto">
          <a:xfrm>
            <a:off x="46038" y="3740150"/>
            <a:ext cx="4251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(d)</a:t>
            </a:r>
            <a:endParaRPr kumimoji="1" lang="en-US" altLang="ko-KR" sz="16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66731" y="3646488"/>
            <a:ext cx="2031207" cy="607217"/>
            <a:chOff x="6866731" y="3646488"/>
            <a:chExt cx="2031207" cy="607217"/>
          </a:xfrm>
        </p:grpSpPr>
        <p:sp>
          <p:nvSpPr>
            <p:cNvPr id="694341" name="Text Box 69"/>
            <p:cNvSpPr txBox="1">
              <a:spLocks noChangeArrowheads="1"/>
            </p:cNvSpPr>
            <p:nvPr/>
          </p:nvSpPr>
          <p:spPr bwMode="auto">
            <a:xfrm>
              <a:off x="8528050" y="3646488"/>
              <a:ext cx="3698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68" name="Text Box 38"/>
            <p:cNvSpPr txBox="1">
              <a:spLocks noChangeArrowheads="1"/>
            </p:cNvSpPr>
            <p:nvPr/>
          </p:nvSpPr>
          <p:spPr bwMode="auto">
            <a:xfrm>
              <a:off x="6866731" y="3958431"/>
              <a:ext cx="2682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7608093" y="3979068"/>
              <a:ext cx="296863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59883" y="4313238"/>
            <a:ext cx="2104730" cy="560387"/>
            <a:chOff x="6859883" y="4313238"/>
            <a:chExt cx="2104730" cy="560387"/>
          </a:xfrm>
        </p:grpSpPr>
        <p:sp>
          <p:nvSpPr>
            <p:cNvPr id="694356" name="Text Box 84"/>
            <p:cNvSpPr txBox="1">
              <a:spLocks noChangeArrowheads="1"/>
            </p:cNvSpPr>
            <p:nvPr/>
          </p:nvSpPr>
          <p:spPr bwMode="auto">
            <a:xfrm>
              <a:off x="8594725" y="4313238"/>
              <a:ext cx="3698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67" name="Text Box 40"/>
            <p:cNvSpPr txBox="1">
              <a:spLocks noChangeArrowheads="1"/>
            </p:cNvSpPr>
            <p:nvPr/>
          </p:nvSpPr>
          <p:spPr bwMode="auto">
            <a:xfrm>
              <a:off x="7621712" y="4596626"/>
              <a:ext cx="2696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</a:t>
              </a:r>
              <a:endPara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71" name="Text Box 40"/>
            <p:cNvSpPr txBox="1">
              <a:spLocks noChangeArrowheads="1"/>
            </p:cNvSpPr>
            <p:nvPr/>
          </p:nvSpPr>
          <p:spPr bwMode="auto">
            <a:xfrm>
              <a:off x="6859883" y="4595018"/>
              <a:ext cx="2603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9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9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310" grpId="0" animBg="1"/>
      <p:bldP spid="694311" grpId="0" animBg="1"/>
      <p:bldP spid="694312" grpId="0" animBg="1"/>
      <p:bldP spid="69434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1473159" y="1281324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5299" name="Line 3"/>
          <p:cNvSpPr>
            <a:spLocks noChangeShapeType="1"/>
          </p:cNvSpPr>
          <p:nvPr/>
        </p:nvSpPr>
        <p:spPr bwMode="auto">
          <a:xfrm flipV="1">
            <a:off x="1473159" y="4065799"/>
            <a:ext cx="44259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5651459" y="4095962"/>
            <a:ext cx="436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695301" name="Line 5"/>
          <p:cNvSpPr>
            <a:spLocks noChangeShapeType="1"/>
          </p:cNvSpPr>
          <p:nvPr/>
        </p:nvSpPr>
        <p:spPr bwMode="auto">
          <a:xfrm>
            <a:off x="5905459" y="389117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02" name="Line 6"/>
          <p:cNvSpPr>
            <a:spLocks noChangeShapeType="1"/>
          </p:cNvSpPr>
          <p:nvPr/>
        </p:nvSpPr>
        <p:spPr bwMode="auto">
          <a:xfrm>
            <a:off x="1473159" y="390704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03" name="Line 7"/>
          <p:cNvSpPr>
            <a:spLocks noChangeShapeType="1"/>
          </p:cNvSpPr>
          <p:nvPr/>
        </p:nvSpPr>
        <p:spPr bwMode="auto">
          <a:xfrm>
            <a:off x="3568659" y="390704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05" name="Text Box 9"/>
          <p:cNvSpPr txBox="1">
            <a:spLocks noChangeArrowheads="1"/>
          </p:cNvSpPr>
          <p:nvPr/>
        </p:nvSpPr>
        <p:spPr bwMode="auto">
          <a:xfrm>
            <a:off x="771484" y="1140037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695306" name="Line 10"/>
          <p:cNvSpPr>
            <a:spLocks noChangeShapeType="1"/>
          </p:cNvSpPr>
          <p:nvPr/>
        </p:nvSpPr>
        <p:spPr bwMode="auto">
          <a:xfrm>
            <a:off x="1177884" y="1281324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07" name="Line 11"/>
          <p:cNvSpPr>
            <a:spLocks noChangeShapeType="1"/>
          </p:cNvSpPr>
          <p:nvPr/>
        </p:nvSpPr>
        <p:spPr bwMode="auto">
          <a:xfrm flipV="1">
            <a:off x="1079459" y="3662574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08" name="Line 12"/>
          <p:cNvSpPr>
            <a:spLocks noChangeShapeType="1"/>
          </p:cNvSpPr>
          <p:nvPr/>
        </p:nvSpPr>
        <p:spPr bwMode="auto">
          <a:xfrm flipV="1">
            <a:off x="1085809" y="1287674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09" name="Text Box 13"/>
          <p:cNvSpPr txBox="1">
            <a:spLocks noChangeArrowheads="1"/>
          </p:cNvSpPr>
          <p:nvPr/>
        </p:nvSpPr>
        <p:spPr bwMode="auto">
          <a:xfrm>
            <a:off x="3387684" y="4108662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695311" name="Text Box 15"/>
          <p:cNvSpPr txBox="1">
            <a:spLocks noChangeArrowheads="1"/>
          </p:cNvSpPr>
          <p:nvPr/>
        </p:nvSpPr>
        <p:spPr bwMode="auto">
          <a:xfrm>
            <a:off x="838159" y="3502237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5312" name="Text Box 16"/>
          <p:cNvSpPr txBox="1">
            <a:spLocks noChangeArrowheads="1"/>
          </p:cNvSpPr>
          <p:nvPr/>
        </p:nvSpPr>
        <p:spPr bwMode="auto">
          <a:xfrm>
            <a:off x="1339809" y="4108662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5313" name="Rectangle 17"/>
          <p:cNvSpPr>
            <a:spLocks noChangeArrowheads="1"/>
          </p:cNvSpPr>
          <p:nvPr/>
        </p:nvSpPr>
        <p:spPr bwMode="auto">
          <a:xfrm>
            <a:off x="1828759" y="1735349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5314" name="Rectangle 18"/>
          <p:cNvSpPr>
            <a:spLocks noChangeArrowheads="1"/>
          </p:cNvSpPr>
          <p:nvPr/>
        </p:nvSpPr>
        <p:spPr bwMode="auto">
          <a:xfrm>
            <a:off x="1847809" y="3249824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5315" name="Text Box 19"/>
          <p:cNvSpPr txBox="1">
            <a:spLocks noChangeArrowheads="1"/>
          </p:cNvSpPr>
          <p:nvPr/>
        </p:nvSpPr>
        <p:spPr bwMode="auto">
          <a:xfrm>
            <a:off x="1844634" y="1600412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5316" name="Text Box 20"/>
          <p:cNvSpPr txBox="1">
            <a:spLocks noChangeArrowheads="1"/>
          </p:cNvSpPr>
          <p:nvPr/>
        </p:nvSpPr>
        <p:spPr bwMode="auto">
          <a:xfrm>
            <a:off x="1870034" y="3130762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695317" name="Group 21"/>
          <p:cNvGrpSpPr>
            <a:grpSpLocks/>
          </p:cNvGrpSpPr>
          <p:nvPr/>
        </p:nvGrpSpPr>
        <p:grpSpPr bwMode="auto">
          <a:xfrm>
            <a:off x="5038684" y="3108537"/>
            <a:ext cx="784225" cy="274637"/>
            <a:chOff x="3382" y="1823"/>
            <a:chExt cx="494" cy="173"/>
          </a:xfrm>
        </p:grpSpPr>
        <p:sp>
          <p:nvSpPr>
            <p:cNvPr id="695318" name="Rectangle 2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5319" name="Text Box 23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c(80, 10)</a:t>
              </a:r>
            </a:p>
          </p:txBody>
        </p:sp>
      </p:grpSp>
      <p:sp>
        <p:nvSpPr>
          <p:cNvPr id="695320" name="Rectangle 24"/>
          <p:cNvSpPr>
            <a:spLocks noChangeArrowheads="1"/>
          </p:cNvSpPr>
          <p:nvPr/>
        </p:nvSpPr>
        <p:spPr bwMode="auto">
          <a:xfrm>
            <a:off x="3536909" y="2967249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9532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21458"/>
              </p:ext>
            </p:extLst>
          </p:nvPr>
        </p:nvGraphicFramePr>
        <p:xfrm>
          <a:off x="6632534" y="1268624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5331" name="Freeform 35"/>
          <p:cNvSpPr>
            <a:spLocks/>
          </p:cNvSpPr>
          <p:nvPr/>
        </p:nvSpPr>
        <p:spPr bwMode="auto">
          <a:xfrm>
            <a:off x="2555834" y="1070187"/>
            <a:ext cx="4057650" cy="363537"/>
          </a:xfrm>
          <a:custGeom>
            <a:avLst/>
            <a:gdLst>
              <a:gd name="T0" fmla="*/ 0 w 762"/>
              <a:gd name="T1" fmla="*/ 349 h 349"/>
              <a:gd name="T2" fmla="*/ 336 w 762"/>
              <a:gd name="T3" fmla="*/ 25 h 349"/>
              <a:gd name="T4" fmla="*/ 762 w 762"/>
              <a:gd name="T5" fmla="*/ 19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2" h="349">
                <a:moveTo>
                  <a:pt x="0" y="349"/>
                </a:moveTo>
                <a:cubicBezTo>
                  <a:pt x="104" y="199"/>
                  <a:pt x="209" y="50"/>
                  <a:pt x="336" y="25"/>
                </a:cubicBezTo>
                <a:cubicBezTo>
                  <a:pt x="463" y="0"/>
                  <a:pt x="612" y="99"/>
                  <a:pt x="762" y="1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32" name="Text Box 36"/>
          <p:cNvSpPr txBox="1">
            <a:spLocks noChangeArrowheads="1"/>
          </p:cNvSpPr>
          <p:nvPr/>
        </p:nvSpPr>
        <p:spPr bwMode="auto">
          <a:xfrm>
            <a:off x="8588334" y="990812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P1</a:t>
            </a:r>
          </a:p>
        </p:txBody>
      </p:sp>
      <p:grpSp>
        <p:nvGrpSpPr>
          <p:cNvPr id="695333" name="Group 37"/>
          <p:cNvGrpSpPr>
            <a:grpSpLocks/>
          </p:cNvGrpSpPr>
          <p:nvPr/>
        </p:nvGrpSpPr>
        <p:grpSpPr bwMode="auto">
          <a:xfrm>
            <a:off x="5181559" y="1736937"/>
            <a:ext cx="792162" cy="274637"/>
            <a:chOff x="3382" y="1823"/>
            <a:chExt cx="499" cy="173"/>
          </a:xfrm>
        </p:grpSpPr>
        <p:sp>
          <p:nvSpPr>
            <p:cNvPr id="695334" name="Rectangle 38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5335" name="Text Box 39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695336" name="Line 40"/>
          <p:cNvSpPr>
            <a:spLocks noChangeShapeType="1"/>
          </p:cNvSpPr>
          <p:nvPr/>
        </p:nvSpPr>
        <p:spPr bwMode="auto">
          <a:xfrm>
            <a:off x="3568659" y="1281324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9540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05229"/>
              </p:ext>
            </p:extLst>
          </p:nvPr>
        </p:nvGraphicFramePr>
        <p:xfrm>
          <a:off x="6648409" y="1884574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5347" name="Text Box 51"/>
          <p:cNvSpPr txBox="1">
            <a:spLocks noChangeArrowheads="1"/>
          </p:cNvSpPr>
          <p:nvPr/>
        </p:nvSpPr>
        <p:spPr bwMode="auto">
          <a:xfrm>
            <a:off x="8604209" y="1606762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P2</a:t>
            </a:r>
          </a:p>
        </p:txBody>
      </p:sp>
      <p:sp>
        <p:nvSpPr>
          <p:cNvPr id="695348" name="Line 52"/>
          <p:cNvSpPr>
            <a:spLocks noChangeShapeType="1"/>
          </p:cNvSpPr>
          <p:nvPr/>
        </p:nvSpPr>
        <p:spPr bwMode="auto">
          <a:xfrm flipV="1">
            <a:off x="5660984" y="1995699"/>
            <a:ext cx="9715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5349" name="Group 53"/>
          <p:cNvGrpSpPr>
            <a:grpSpLocks/>
          </p:cNvGrpSpPr>
          <p:nvPr/>
        </p:nvGrpSpPr>
        <p:grpSpPr bwMode="auto">
          <a:xfrm>
            <a:off x="3965534" y="1902037"/>
            <a:ext cx="792162" cy="274637"/>
            <a:chOff x="3382" y="1823"/>
            <a:chExt cx="499" cy="173"/>
          </a:xfrm>
        </p:grpSpPr>
        <p:sp>
          <p:nvSpPr>
            <p:cNvPr id="695350" name="Rectangle 54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5351" name="Text Box 55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e(60, 40)</a:t>
              </a:r>
            </a:p>
          </p:txBody>
        </p:sp>
      </p:grpSp>
      <p:sp>
        <p:nvSpPr>
          <p:cNvPr id="695352" name="Text Box 56"/>
          <p:cNvSpPr txBox="1">
            <a:spLocks noChangeArrowheads="1"/>
          </p:cNvSpPr>
          <p:nvPr/>
        </p:nvSpPr>
        <p:spPr bwMode="auto">
          <a:xfrm>
            <a:off x="8148320" y="1876637"/>
            <a:ext cx="751164" cy="2746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695353" name="Line 57"/>
          <p:cNvSpPr>
            <a:spLocks noChangeShapeType="1"/>
          </p:cNvSpPr>
          <p:nvPr/>
        </p:nvSpPr>
        <p:spPr bwMode="auto">
          <a:xfrm flipV="1">
            <a:off x="1082634" y="2503699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54" name="Text Box 58"/>
          <p:cNvSpPr txBox="1">
            <a:spLocks noChangeArrowheads="1"/>
          </p:cNvSpPr>
          <p:nvPr/>
        </p:nvSpPr>
        <p:spPr bwMode="auto">
          <a:xfrm>
            <a:off x="768309" y="2346537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95401" name="Text Box 105"/>
          <p:cNvSpPr txBox="1">
            <a:spLocks noChangeArrowheads="1"/>
          </p:cNvSpPr>
          <p:nvPr/>
        </p:nvSpPr>
        <p:spPr bwMode="auto">
          <a:xfrm>
            <a:off x="8148320" y="1270804"/>
            <a:ext cx="751164" cy="2746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f</a:t>
            </a:r>
          </a:p>
        </p:txBody>
      </p:sp>
      <p:grpSp>
        <p:nvGrpSpPr>
          <p:cNvPr id="695404" name="Group 108"/>
          <p:cNvGrpSpPr>
            <a:grpSpLocks/>
          </p:cNvGrpSpPr>
          <p:nvPr/>
        </p:nvGrpSpPr>
        <p:grpSpPr bwMode="auto">
          <a:xfrm>
            <a:off x="2637227" y="1856793"/>
            <a:ext cx="750887" cy="274637"/>
            <a:chOff x="3382" y="1823"/>
            <a:chExt cx="473" cy="173"/>
          </a:xfrm>
        </p:grpSpPr>
        <p:sp>
          <p:nvSpPr>
            <p:cNvPr id="695405" name="Rectangle 109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5406" name="Text Box 110"/>
            <p:cNvSpPr txBox="1">
              <a:spLocks noChangeArrowheads="1"/>
            </p:cNvSpPr>
            <p:nvPr/>
          </p:nvSpPr>
          <p:spPr bwMode="auto">
            <a:xfrm>
              <a:off x="3382" y="1823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f(30, 45)</a:t>
              </a:r>
            </a:p>
          </p:txBody>
        </p:sp>
      </p:grpSp>
      <p:sp>
        <p:nvSpPr>
          <p:cNvPr id="695407" name="Text Box 111"/>
          <p:cNvSpPr txBox="1">
            <a:spLocks noChangeArrowheads="1"/>
          </p:cNvSpPr>
          <p:nvPr/>
        </p:nvSpPr>
        <p:spPr bwMode="auto">
          <a:xfrm>
            <a:off x="115846" y="1036849"/>
            <a:ext cx="5341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1600" dirty="0" err="1" smtClean="0">
                <a:latin typeface="Times New Roman" panose="02020603050405020304" pitchFamily="18" charset="0"/>
                <a:ea typeface="굴림" panose="020B0600000101010101" pitchFamily="50" charset="-127"/>
              </a:rPr>
              <a:t>e,f</a:t>
            </a:r>
            <a:r>
              <a:rPr kumimoji="1" lang="en-US" altLang="ko-KR" sz="16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kumimoji="1" lang="en-US" altLang="ko-KR" sz="16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52" grpId="0" animBg="1"/>
      <p:bldP spid="69540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438" name="Group 118"/>
          <p:cNvGrpSpPr>
            <a:grpSpLocks/>
          </p:cNvGrpSpPr>
          <p:nvPr/>
        </p:nvGrpSpPr>
        <p:grpSpPr bwMode="auto">
          <a:xfrm>
            <a:off x="6623050" y="5322888"/>
            <a:ext cx="2341563" cy="1233487"/>
            <a:chOff x="3928" y="2173"/>
            <a:chExt cx="1475" cy="777"/>
          </a:xfrm>
        </p:grpSpPr>
        <p:sp>
          <p:nvSpPr>
            <p:cNvPr id="696439" name="Text Box 119"/>
            <p:cNvSpPr txBox="1">
              <a:spLocks noChangeArrowheads="1"/>
            </p:cNvSpPr>
            <p:nvPr/>
          </p:nvSpPr>
          <p:spPr bwMode="auto">
            <a:xfrm>
              <a:off x="5160" y="217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P2</a:t>
              </a:r>
            </a:p>
          </p:txBody>
        </p:sp>
        <p:grpSp>
          <p:nvGrpSpPr>
            <p:cNvPr id="696440" name="Group 120"/>
            <p:cNvGrpSpPr>
              <a:grpSpLocks/>
            </p:cNvGrpSpPr>
            <p:nvPr/>
          </p:nvGrpSpPr>
          <p:grpSpPr bwMode="auto">
            <a:xfrm>
              <a:off x="3928" y="2348"/>
              <a:ext cx="1475" cy="602"/>
              <a:chOff x="3928" y="2348"/>
              <a:chExt cx="1475" cy="602"/>
            </a:xfrm>
          </p:grpSpPr>
          <p:sp>
            <p:nvSpPr>
              <p:cNvPr id="696442" name="Rectangle 122"/>
              <p:cNvSpPr>
                <a:spLocks noChangeArrowheads="1"/>
              </p:cNvSpPr>
              <p:nvPr/>
            </p:nvSpPr>
            <p:spPr bwMode="auto">
              <a:xfrm>
                <a:off x="4404" y="2348"/>
                <a:ext cx="476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696443" name="Rectangle 123"/>
              <p:cNvSpPr>
                <a:spLocks noChangeArrowheads="1"/>
              </p:cNvSpPr>
              <p:nvPr/>
            </p:nvSpPr>
            <p:spPr bwMode="auto">
              <a:xfrm>
                <a:off x="3928" y="2348"/>
                <a:ext cx="476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ko-KR" sz="1200" dirty="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696444" name="Line 124"/>
              <p:cNvSpPr>
                <a:spLocks noChangeShapeType="1"/>
              </p:cNvSpPr>
              <p:nvPr/>
            </p:nvSpPr>
            <p:spPr bwMode="auto">
              <a:xfrm>
                <a:off x="3928" y="2348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445" name="Line 125"/>
              <p:cNvSpPr>
                <a:spLocks noChangeShapeType="1"/>
              </p:cNvSpPr>
              <p:nvPr/>
            </p:nvSpPr>
            <p:spPr bwMode="auto">
              <a:xfrm>
                <a:off x="3928" y="2526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446" name="Line 126"/>
              <p:cNvSpPr>
                <a:spLocks noChangeShapeType="1"/>
              </p:cNvSpPr>
              <p:nvPr/>
            </p:nvSpPr>
            <p:spPr bwMode="auto">
              <a:xfrm>
                <a:off x="3928" y="2348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447" name="Line 127"/>
              <p:cNvSpPr>
                <a:spLocks noChangeShapeType="1"/>
              </p:cNvSpPr>
              <p:nvPr/>
            </p:nvSpPr>
            <p:spPr bwMode="auto">
              <a:xfrm>
                <a:off x="4404" y="2348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448" name="Line 128"/>
              <p:cNvSpPr>
                <a:spLocks noChangeShapeType="1"/>
              </p:cNvSpPr>
              <p:nvPr/>
            </p:nvSpPr>
            <p:spPr bwMode="auto">
              <a:xfrm>
                <a:off x="4880" y="2348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449" name="Line 129"/>
              <p:cNvSpPr>
                <a:spLocks noChangeShapeType="1"/>
              </p:cNvSpPr>
              <p:nvPr/>
            </p:nvSpPr>
            <p:spPr bwMode="auto">
              <a:xfrm>
                <a:off x="5356" y="2348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450" name="Rectangle 130"/>
              <p:cNvSpPr>
                <a:spLocks noChangeArrowheads="1"/>
              </p:cNvSpPr>
              <p:nvPr/>
            </p:nvSpPr>
            <p:spPr bwMode="auto">
              <a:xfrm>
                <a:off x="4890" y="2772"/>
                <a:ext cx="476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en-US" altLang="ko-KR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696451" name="Rectangle 131"/>
              <p:cNvSpPr>
                <a:spLocks noChangeArrowheads="1"/>
              </p:cNvSpPr>
              <p:nvPr/>
            </p:nvSpPr>
            <p:spPr bwMode="auto">
              <a:xfrm>
                <a:off x="4414" y="2772"/>
                <a:ext cx="476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</a:rPr>
                  <a:t>g</a:t>
                </a:r>
              </a:p>
            </p:txBody>
          </p:sp>
          <p:sp>
            <p:nvSpPr>
              <p:cNvPr id="696452" name="Rectangle 132"/>
              <p:cNvSpPr>
                <a:spLocks noChangeArrowheads="1"/>
              </p:cNvSpPr>
              <p:nvPr/>
            </p:nvSpPr>
            <p:spPr bwMode="auto">
              <a:xfrm>
                <a:off x="3938" y="2772"/>
                <a:ext cx="476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696453" name="Line 133"/>
              <p:cNvSpPr>
                <a:spLocks noChangeShapeType="1"/>
              </p:cNvSpPr>
              <p:nvPr/>
            </p:nvSpPr>
            <p:spPr bwMode="auto">
              <a:xfrm>
                <a:off x="3938" y="2772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454" name="Line 134"/>
              <p:cNvSpPr>
                <a:spLocks noChangeShapeType="1"/>
              </p:cNvSpPr>
              <p:nvPr/>
            </p:nvSpPr>
            <p:spPr bwMode="auto">
              <a:xfrm>
                <a:off x="3938" y="2950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455" name="Line 135"/>
              <p:cNvSpPr>
                <a:spLocks noChangeShapeType="1"/>
              </p:cNvSpPr>
              <p:nvPr/>
            </p:nvSpPr>
            <p:spPr bwMode="auto">
              <a:xfrm>
                <a:off x="3938" y="2772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456" name="Line 136"/>
              <p:cNvSpPr>
                <a:spLocks noChangeShapeType="1"/>
              </p:cNvSpPr>
              <p:nvPr/>
            </p:nvSpPr>
            <p:spPr bwMode="auto">
              <a:xfrm>
                <a:off x="4414" y="2772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457" name="Line 137"/>
              <p:cNvSpPr>
                <a:spLocks noChangeShapeType="1"/>
              </p:cNvSpPr>
              <p:nvPr/>
            </p:nvSpPr>
            <p:spPr bwMode="auto">
              <a:xfrm>
                <a:off x="4890" y="2772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458" name="Line 138"/>
              <p:cNvSpPr>
                <a:spLocks noChangeShapeType="1"/>
              </p:cNvSpPr>
              <p:nvPr/>
            </p:nvSpPr>
            <p:spPr bwMode="auto">
              <a:xfrm>
                <a:off x="5366" y="2772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459" name="Text Box 139"/>
              <p:cNvSpPr txBox="1">
                <a:spLocks noChangeArrowheads="1"/>
              </p:cNvSpPr>
              <p:nvPr/>
            </p:nvSpPr>
            <p:spPr bwMode="auto">
              <a:xfrm>
                <a:off x="5170" y="2603"/>
                <a:ext cx="2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P3</a:t>
                </a:r>
              </a:p>
            </p:txBody>
          </p:sp>
        </p:grpSp>
      </p:grpSp>
      <p:sp>
        <p:nvSpPr>
          <p:cNvPr id="696322" name="Rectangle 2"/>
          <p:cNvSpPr>
            <a:spLocks noChangeArrowheads="1"/>
          </p:cNvSpPr>
          <p:nvPr/>
        </p:nvSpPr>
        <p:spPr bwMode="auto">
          <a:xfrm>
            <a:off x="1447800" y="876300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323" name="Line 3"/>
          <p:cNvSpPr>
            <a:spLocks noChangeShapeType="1"/>
          </p:cNvSpPr>
          <p:nvPr/>
        </p:nvSpPr>
        <p:spPr bwMode="auto">
          <a:xfrm flipV="1">
            <a:off x="1447800" y="3660775"/>
            <a:ext cx="44259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5626100" y="3690938"/>
            <a:ext cx="436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696325" name="Line 5"/>
          <p:cNvSpPr>
            <a:spLocks noChangeShapeType="1"/>
          </p:cNvSpPr>
          <p:nvPr/>
        </p:nvSpPr>
        <p:spPr bwMode="auto">
          <a:xfrm>
            <a:off x="5880100" y="3486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26" name="Line 6"/>
          <p:cNvSpPr>
            <a:spLocks noChangeShapeType="1"/>
          </p:cNvSpPr>
          <p:nvPr/>
        </p:nvSpPr>
        <p:spPr bwMode="auto">
          <a:xfrm>
            <a:off x="1447800" y="35020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27" name="Line 7"/>
          <p:cNvSpPr>
            <a:spLocks noChangeShapeType="1"/>
          </p:cNvSpPr>
          <p:nvPr/>
        </p:nvSpPr>
        <p:spPr bwMode="auto">
          <a:xfrm>
            <a:off x="3543300" y="35020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29" name="Text Box 9"/>
          <p:cNvSpPr txBox="1">
            <a:spLocks noChangeArrowheads="1"/>
          </p:cNvSpPr>
          <p:nvPr/>
        </p:nvSpPr>
        <p:spPr bwMode="auto">
          <a:xfrm>
            <a:off x="746125" y="7350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696330" name="Line 10"/>
          <p:cNvSpPr>
            <a:spLocks noChangeShapeType="1"/>
          </p:cNvSpPr>
          <p:nvPr/>
        </p:nvSpPr>
        <p:spPr bwMode="auto">
          <a:xfrm>
            <a:off x="1152525" y="876300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31" name="Line 11"/>
          <p:cNvSpPr>
            <a:spLocks noChangeShapeType="1"/>
          </p:cNvSpPr>
          <p:nvPr/>
        </p:nvSpPr>
        <p:spPr bwMode="auto">
          <a:xfrm flipV="1">
            <a:off x="1054100" y="325755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32" name="Line 12"/>
          <p:cNvSpPr>
            <a:spLocks noChangeShapeType="1"/>
          </p:cNvSpPr>
          <p:nvPr/>
        </p:nvSpPr>
        <p:spPr bwMode="auto">
          <a:xfrm flipV="1">
            <a:off x="1060450" y="88265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33" name="Text Box 13"/>
          <p:cNvSpPr txBox="1">
            <a:spLocks noChangeArrowheads="1"/>
          </p:cNvSpPr>
          <p:nvPr/>
        </p:nvSpPr>
        <p:spPr bwMode="auto">
          <a:xfrm>
            <a:off x="3362325" y="37036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696335" name="Text Box 15"/>
          <p:cNvSpPr txBox="1">
            <a:spLocks noChangeArrowheads="1"/>
          </p:cNvSpPr>
          <p:nvPr/>
        </p:nvSpPr>
        <p:spPr bwMode="auto">
          <a:xfrm>
            <a:off x="812800" y="309721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6336" name="Text Box 16"/>
          <p:cNvSpPr txBox="1">
            <a:spLocks noChangeArrowheads="1"/>
          </p:cNvSpPr>
          <p:nvPr/>
        </p:nvSpPr>
        <p:spPr bwMode="auto">
          <a:xfrm>
            <a:off x="1314450" y="370363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6337" name="Rectangle 17"/>
          <p:cNvSpPr>
            <a:spLocks noChangeArrowheads="1"/>
          </p:cNvSpPr>
          <p:nvPr/>
        </p:nvSpPr>
        <p:spPr bwMode="auto">
          <a:xfrm>
            <a:off x="1803400" y="13303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338" name="Rectangle 18"/>
          <p:cNvSpPr>
            <a:spLocks noChangeArrowheads="1"/>
          </p:cNvSpPr>
          <p:nvPr/>
        </p:nvSpPr>
        <p:spPr bwMode="auto">
          <a:xfrm>
            <a:off x="1822450" y="28448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339" name="Text Box 19"/>
          <p:cNvSpPr txBox="1">
            <a:spLocks noChangeArrowheads="1"/>
          </p:cNvSpPr>
          <p:nvPr/>
        </p:nvSpPr>
        <p:spPr bwMode="auto">
          <a:xfrm>
            <a:off x="1819275" y="1195388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6340" name="Text Box 20"/>
          <p:cNvSpPr txBox="1">
            <a:spLocks noChangeArrowheads="1"/>
          </p:cNvSpPr>
          <p:nvPr/>
        </p:nvSpPr>
        <p:spPr bwMode="auto">
          <a:xfrm>
            <a:off x="1844675" y="2725738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696341" name="Group 21"/>
          <p:cNvGrpSpPr>
            <a:grpSpLocks/>
          </p:cNvGrpSpPr>
          <p:nvPr/>
        </p:nvGrpSpPr>
        <p:grpSpPr bwMode="auto">
          <a:xfrm>
            <a:off x="5013325" y="2703513"/>
            <a:ext cx="784225" cy="274637"/>
            <a:chOff x="3382" y="1823"/>
            <a:chExt cx="494" cy="173"/>
          </a:xfrm>
        </p:grpSpPr>
        <p:sp>
          <p:nvSpPr>
            <p:cNvPr id="696342" name="Rectangle 2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343" name="Text Box 23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c(80, 10)</a:t>
              </a:r>
            </a:p>
          </p:txBody>
        </p:sp>
      </p:grpSp>
      <p:sp>
        <p:nvSpPr>
          <p:cNvPr id="696344" name="Rectangle 24"/>
          <p:cNvSpPr>
            <a:spLocks noChangeArrowheads="1"/>
          </p:cNvSpPr>
          <p:nvPr/>
        </p:nvSpPr>
        <p:spPr bwMode="auto">
          <a:xfrm>
            <a:off x="3511550" y="2562225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96345" name="Group 25"/>
          <p:cNvGraphicFramePr>
            <a:graphicFrameLocks noGrp="1"/>
          </p:cNvGraphicFramePr>
          <p:nvPr/>
        </p:nvGraphicFramePr>
        <p:xfrm>
          <a:off x="6607175" y="863600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6355" name="Text Box 35"/>
          <p:cNvSpPr txBox="1">
            <a:spLocks noChangeArrowheads="1"/>
          </p:cNvSpPr>
          <p:nvPr/>
        </p:nvSpPr>
        <p:spPr bwMode="auto">
          <a:xfrm>
            <a:off x="8562975" y="585788"/>
            <a:ext cx="369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P1</a:t>
            </a:r>
          </a:p>
        </p:txBody>
      </p:sp>
      <p:grpSp>
        <p:nvGrpSpPr>
          <p:cNvPr id="696356" name="Group 36"/>
          <p:cNvGrpSpPr>
            <a:grpSpLocks/>
          </p:cNvGrpSpPr>
          <p:nvPr/>
        </p:nvGrpSpPr>
        <p:grpSpPr bwMode="auto">
          <a:xfrm>
            <a:off x="5156200" y="1331913"/>
            <a:ext cx="792163" cy="274637"/>
            <a:chOff x="3382" y="1823"/>
            <a:chExt cx="499" cy="173"/>
          </a:xfrm>
        </p:grpSpPr>
        <p:sp>
          <p:nvSpPr>
            <p:cNvPr id="696357" name="Rectangle 37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358" name="Text Box 38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696359" name="Line 39"/>
          <p:cNvSpPr>
            <a:spLocks noChangeShapeType="1"/>
          </p:cNvSpPr>
          <p:nvPr/>
        </p:nvSpPr>
        <p:spPr bwMode="auto">
          <a:xfrm>
            <a:off x="3543300" y="876300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6360" name="Group 40"/>
          <p:cNvGrpSpPr>
            <a:grpSpLocks/>
          </p:cNvGrpSpPr>
          <p:nvPr/>
        </p:nvGrpSpPr>
        <p:grpSpPr bwMode="auto">
          <a:xfrm>
            <a:off x="3940175" y="1497013"/>
            <a:ext cx="792163" cy="274637"/>
            <a:chOff x="3382" y="1823"/>
            <a:chExt cx="499" cy="173"/>
          </a:xfrm>
        </p:grpSpPr>
        <p:sp>
          <p:nvSpPr>
            <p:cNvPr id="696361" name="Rectangle 41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362" name="Text Box 42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e(60, 40)</a:t>
              </a:r>
            </a:p>
          </p:txBody>
        </p:sp>
      </p:grpSp>
      <p:sp>
        <p:nvSpPr>
          <p:cNvPr id="696363" name="Text Box 43"/>
          <p:cNvSpPr txBox="1">
            <a:spLocks noChangeArrowheads="1"/>
          </p:cNvSpPr>
          <p:nvPr/>
        </p:nvSpPr>
        <p:spPr bwMode="auto">
          <a:xfrm>
            <a:off x="8359775" y="868363"/>
            <a:ext cx="227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f</a:t>
            </a:r>
          </a:p>
        </p:txBody>
      </p:sp>
      <p:grpSp>
        <p:nvGrpSpPr>
          <p:cNvPr id="696364" name="Group 44"/>
          <p:cNvGrpSpPr>
            <a:grpSpLocks/>
          </p:cNvGrpSpPr>
          <p:nvPr/>
        </p:nvGrpSpPr>
        <p:grpSpPr bwMode="auto">
          <a:xfrm>
            <a:off x="3721100" y="2944813"/>
            <a:ext cx="708025" cy="274637"/>
            <a:chOff x="3382" y="1823"/>
            <a:chExt cx="446" cy="173"/>
          </a:xfrm>
        </p:grpSpPr>
        <p:sp>
          <p:nvSpPr>
            <p:cNvPr id="696365" name="Rectangle 45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366" name="Text Box 46"/>
            <p:cNvSpPr txBox="1">
              <a:spLocks noChangeArrowheads="1"/>
            </p:cNvSpPr>
            <p:nvPr/>
          </p:nvSpPr>
          <p:spPr bwMode="auto">
            <a:xfrm>
              <a:off x="3382" y="1823"/>
              <a:ext cx="4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g(55, 5)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530475" y="665163"/>
            <a:ext cx="4057650" cy="1563687"/>
            <a:chOff x="2530475" y="665163"/>
            <a:chExt cx="4057650" cy="1563687"/>
          </a:xfrm>
        </p:grpSpPr>
        <p:sp>
          <p:nvSpPr>
            <p:cNvPr id="696367" name="Freeform 47"/>
            <p:cNvSpPr>
              <a:spLocks/>
            </p:cNvSpPr>
            <p:nvPr/>
          </p:nvSpPr>
          <p:spPr bwMode="auto">
            <a:xfrm>
              <a:off x="2530475" y="665163"/>
              <a:ext cx="4057650" cy="363537"/>
            </a:xfrm>
            <a:custGeom>
              <a:avLst/>
              <a:gdLst>
                <a:gd name="T0" fmla="*/ 0 w 762"/>
                <a:gd name="T1" fmla="*/ 349 h 349"/>
                <a:gd name="T2" fmla="*/ 336 w 762"/>
                <a:gd name="T3" fmla="*/ 25 h 349"/>
                <a:gd name="T4" fmla="*/ 762 w 762"/>
                <a:gd name="T5" fmla="*/ 19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2" h="349">
                  <a:moveTo>
                    <a:pt x="0" y="349"/>
                  </a:moveTo>
                  <a:cubicBezTo>
                    <a:pt x="104" y="199"/>
                    <a:pt x="209" y="50"/>
                    <a:pt x="336" y="25"/>
                  </a:cubicBezTo>
                  <a:cubicBezTo>
                    <a:pt x="463" y="0"/>
                    <a:pt x="612" y="99"/>
                    <a:pt x="762" y="1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368" name="Freeform 48"/>
            <p:cNvSpPr>
              <a:spLocks/>
            </p:cNvSpPr>
            <p:nvPr/>
          </p:nvSpPr>
          <p:spPr bwMode="auto">
            <a:xfrm>
              <a:off x="3254375" y="923925"/>
              <a:ext cx="3305175" cy="1304925"/>
            </a:xfrm>
            <a:custGeom>
              <a:avLst/>
              <a:gdLst>
                <a:gd name="T0" fmla="*/ 0 w 2082"/>
                <a:gd name="T1" fmla="*/ 1074 h 1074"/>
                <a:gd name="T2" fmla="*/ 354 w 2082"/>
                <a:gd name="T3" fmla="*/ 216 h 1074"/>
                <a:gd name="T4" fmla="*/ 1374 w 2082"/>
                <a:gd name="T5" fmla="*/ 36 h 1074"/>
                <a:gd name="T6" fmla="*/ 2082 w 2082"/>
                <a:gd name="T7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2" h="1074">
                  <a:moveTo>
                    <a:pt x="0" y="1074"/>
                  </a:moveTo>
                  <a:cubicBezTo>
                    <a:pt x="62" y="731"/>
                    <a:pt x="125" y="389"/>
                    <a:pt x="354" y="216"/>
                  </a:cubicBezTo>
                  <a:cubicBezTo>
                    <a:pt x="583" y="43"/>
                    <a:pt x="1086" y="72"/>
                    <a:pt x="1374" y="36"/>
                  </a:cubicBezTo>
                  <a:cubicBezTo>
                    <a:pt x="1662" y="0"/>
                    <a:pt x="1872" y="0"/>
                    <a:pt x="208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96369" name="Group 49"/>
          <p:cNvGrpSpPr>
            <a:grpSpLocks/>
          </p:cNvGrpSpPr>
          <p:nvPr/>
        </p:nvGrpSpPr>
        <p:grpSpPr bwMode="auto">
          <a:xfrm>
            <a:off x="6623050" y="1963738"/>
            <a:ext cx="2341563" cy="1233487"/>
            <a:chOff x="3928" y="2173"/>
            <a:chExt cx="1475" cy="777"/>
          </a:xfrm>
        </p:grpSpPr>
        <p:sp>
          <p:nvSpPr>
            <p:cNvPr id="696370" name="Text Box 50"/>
            <p:cNvSpPr txBox="1">
              <a:spLocks noChangeArrowheads="1"/>
            </p:cNvSpPr>
            <p:nvPr/>
          </p:nvSpPr>
          <p:spPr bwMode="auto">
            <a:xfrm>
              <a:off x="5160" y="217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P2</a:t>
              </a:r>
            </a:p>
          </p:txBody>
        </p:sp>
        <p:grpSp>
          <p:nvGrpSpPr>
            <p:cNvPr id="696371" name="Group 51"/>
            <p:cNvGrpSpPr>
              <a:grpSpLocks/>
            </p:cNvGrpSpPr>
            <p:nvPr/>
          </p:nvGrpSpPr>
          <p:grpSpPr bwMode="auto">
            <a:xfrm>
              <a:off x="3928" y="2348"/>
              <a:ext cx="1475" cy="602"/>
              <a:chOff x="3928" y="2348"/>
              <a:chExt cx="1475" cy="602"/>
            </a:xfrm>
          </p:grpSpPr>
          <p:sp>
            <p:nvSpPr>
              <p:cNvPr id="696372" name="Rectangle 52"/>
              <p:cNvSpPr>
                <a:spLocks noChangeArrowheads="1"/>
              </p:cNvSpPr>
              <p:nvPr/>
            </p:nvSpPr>
            <p:spPr bwMode="auto">
              <a:xfrm>
                <a:off x="4880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en-US" altLang="ko-KR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696373" name="Rectangle 53"/>
              <p:cNvSpPr>
                <a:spLocks noChangeArrowheads="1"/>
              </p:cNvSpPr>
              <p:nvPr/>
            </p:nvSpPr>
            <p:spPr bwMode="auto">
              <a:xfrm>
                <a:off x="4404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696374" name="Rectangle 54"/>
              <p:cNvSpPr>
                <a:spLocks noChangeArrowheads="1"/>
              </p:cNvSpPr>
              <p:nvPr/>
            </p:nvSpPr>
            <p:spPr bwMode="auto">
              <a:xfrm>
                <a:off x="3928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696375" name="Line 55"/>
              <p:cNvSpPr>
                <a:spLocks noChangeShapeType="1"/>
              </p:cNvSpPr>
              <p:nvPr/>
            </p:nvSpPr>
            <p:spPr bwMode="auto">
              <a:xfrm>
                <a:off x="3928" y="2348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376" name="Line 56"/>
              <p:cNvSpPr>
                <a:spLocks noChangeShapeType="1"/>
              </p:cNvSpPr>
              <p:nvPr/>
            </p:nvSpPr>
            <p:spPr bwMode="auto">
              <a:xfrm>
                <a:off x="3928" y="2526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377" name="Line 57"/>
              <p:cNvSpPr>
                <a:spLocks noChangeShapeType="1"/>
              </p:cNvSpPr>
              <p:nvPr/>
            </p:nvSpPr>
            <p:spPr bwMode="auto">
              <a:xfrm>
                <a:off x="3928" y="2348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378" name="Line 58"/>
              <p:cNvSpPr>
                <a:spLocks noChangeShapeType="1"/>
              </p:cNvSpPr>
              <p:nvPr/>
            </p:nvSpPr>
            <p:spPr bwMode="auto">
              <a:xfrm>
                <a:off x="4404" y="2348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379" name="Line 59"/>
              <p:cNvSpPr>
                <a:spLocks noChangeShapeType="1"/>
              </p:cNvSpPr>
              <p:nvPr/>
            </p:nvSpPr>
            <p:spPr bwMode="auto">
              <a:xfrm>
                <a:off x="4880" y="2348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380" name="Line 60"/>
              <p:cNvSpPr>
                <a:spLocks noChangeShapeType="1"/>
              </p:cNvSpPr>
              <p:nvPr/>
            </p:nvSpPr>
            <p:spPr bwMode="auto">
              <a:xfrm>
                <a:off x="5356" y="2348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381" name="Rectangle 61"/>
              <p:cNvSpPr>
                <a:spLocks noChangeArrowheads="1"/>
              </p:cNvSpPr>
              <p:nvPr/>
            </p:nvSpPr>
            <p:spPr bwMode="auto">
              <a:xfrm>
                <a:off x="4890" y="2772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en-US" altLang="ko-KR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696382" name="Rectangle 62"/>
              <p:cNvSpPr>
                <a:spLocks noChangeArrowheads="1"/>
              </p:cNvSpPr>
              <p:nvPr/>
            </p:nvSpPr>
            <p:spPr bwMode="auto">
              <a:xfrm>
                <a:off x="4414" y="2772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</a:rPr>
                  <a:t>g</a:t>
                </a:r>
              </a:p>
            </p:txBody>
          </p:sp>
          <p:sp>
            <p:nvSpPr>
              <p:cNvPr id="696383" name="Rectangle 63"/>
              <p:cNvSpPr>
                <a:spLocks noChangeArrowheads="1"/>
              </p:cNvSpPr>
              <p:nvPr/>
            </p:nvSpPr>
            <p:spPr bwMode="auto">
              <a:xfrm>
                <a:off x="3938" y="2772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696384" name="Line 64"/>
              <p:cNvSpPr>
                <a:spLocks noChangeShapeType="1"/>
              </p:cNvSpPr>
              <p:nvPr/>
            </p:nvSpPr>
            <p:spPr bwMode="auto">
              <a:xfrm>
                <a:off x="3938" y="2772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385" name="Line 65"/>
              <p:cNvSpPr>
                <a:spLocks noChangeShapeType="1"/>
              </p:cNvSpPr>
              <p:nvPr/>
            </p:nvSpPr>
            <p:spPr bwMode="auto">
              <a:xfrm>
                <a:off x="3938" y="2950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386" name="Line 66"/>
              <p:cNvSpPr>
                <a:spLocks noChangeShapeType="1"/>
              </p:cNvSpPr>
              <p:nvPr/>
            </p:nvSpPr>
            <p:spPr bwMode="auto">
              <a:xfrm>
                <a:off x="3938" y="2772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387" name="Line 67"/>
              <p:cNvSpPr>
                <a:spLocks noChangeShapeType="1"/>
              </p:cNvSpPr>
              <p:nvPr/>
            </p:nvSpPr>
            <p:spPr bwMode="auto">
              <a:xfrm>
                <a:off x="4414" y="2772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388" name="Line 68"/>
              <p:cNvSpPr>
                <a:spLocks noChangeShapeType="1"/>
              </p:cNvSpPr>
              <p:nvPr/>
            </p:nvSpPr>
            <p:spPr bwMode="auto">
              <a:xfrm>
                <a:off x="4890" y="2772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389" name="Line 69"/>
              <p:cNvSpPr>
                <a:spLocks noChangeShapeType="1"/>
              </p:cNvSpPr>
              <p:nvPr/>
            </p:nvSpPr>
            <p:spPr bwMode="auto">
              <a:xfrm>
                <a:off x="5366" y="2772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390" name="Text Box 70"/>
              <p:cNvSpPr txBox="1">
                <a:spLocks noChangeArrowheads="1"/>
              </p:cNvSpPr>
              <p:nvPr/>
            </p:nvSpPr>
            <p:spPr bwMode="auto">
              <a:xfrm>
                <a:off x="5170" y="2603"/>
                <a:ext cx="2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P3</a:t>
                </a:r>
              </a:p>
            </p:txBody>
          </p:sp>
        </p:grpSp>
      </p:grpSp>
      <p:sp>
        <p:nvSpPr>
          <p:cNvPr id="696391" name="Line 71"/>
          <p:cNvSpPr>
            <a:spLocks noChangeShapeType="1"/>
          </p:cNvSpPr>
          <p:nvPr/>
        </p:nvSpPr>
        <p:spPr bwMode="auto">
          <a:xfrm>
            <a:off x="1447800" y="2101850"/>
            <a:ext cx="443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92" name="Line 72"/>
          <p:cNvSpPr>
            <a:spLocks noChangeShapeType="1"/>
          </p:cNvSpPr>
          <p:nvPr/>
        </p:nvSpPr>
        <p:spPr bwMode="auto">
          <a:xfrm flipV="1">
            <a:off x="1057275" y="20986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93" name="Text Box 73"/>
          <p:cNvSpPr txBox="1">
            <a:spLocks noChangeArrowheads="1"/>
          </p:cNvSpPr>
          <p:nvPr/>
        </p:nvSpPr>
        <p:spPr bwMode="auto">
          <a:xfrm>
            <a:off x="742950" y="19415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30</a:t>
            </a:r>
          </a:p>
        </p:txBody>
      </p:sp>
      <p:grpSp>
        <p:nvGrpSpPr>
          <p:cNvPr id="696394" name="Group 74"/>
          <p:cNvGrpSpPr>
            <a:grpSpLocks/>
          </p:cNvGrpSpPr>
          <p:nvPr/>
        </p:nvGrpSpPr>
        <p:grpSpPr bwMode="auto">
          <a:xfrm>
            <a:off x="2644775" y="1382713"/>
            <a:ext cx="750888" cy="274637"/>
            <a:chOff x="3382" y="1823"/>
            <a:chExt cx="473" cy="173"/>
          </a:xfrm>
        </p:grpSpPr>
        <p:sp>
          <p:nvSpPr>
            <p:cNvPr id="696395" name="Rectangle 75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396" name="Text Box 76"/>
            <p:cNvSpPr txBox="1">
              <a:spLocks noChangeArrowheads="1"/>
            </p:cNvSpPr>
            <p:nvPr/>
          </p:nvSpPr>
          <p:spPr bwMode="auto">
            <a:xfrm>
              <a:off x="3382" y="1823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f(30, 45)</a:t>
              </a:r>
            </a:p>
          </p:txBody>
        </p:sp>
      </p:grpSp>
      <p:grpSp>
        <p:nvGrpSpPr>
          <p:cNvPr id="696397" name="Group 77"/>
          <p:cNvGrpSpPr>
            <a:grpSpLocks/>
          </p:cNvGrpSpPr>
          <p:nvPr/>
        </p:nvGrpSpPr>
        <p:grpSpPr bwMode="auto">
          <a:xfrm>
            <a:off x="5699125" y="1828800"/>
            <a:ext cx="922338" cy="1130300"/>
            <a:chOff x="3346" y="2568"/>
            <a:chExt cx="581" cy="712"/>
          </a:xfrm>
        </p:grpSpPr>
        <p:sp>
          <p:nvSpPr>
            <p:cNvPr id="696398" name="Line 78"/>
            <p:cNvSpPr>
              <a:spLocks noChangeShapeType="1"/>
            </p:cNvSpPr>
            <p:nvPr/>
          </p:nvSpPr>
          <p:spPr bwMode="auto">
            <a:xfrm>
              <a:off x="3346" y="2568"/>
              <a:ext cx="57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399" name="Line 79"/>
            <p:cNvSpPr>
              <a:spLocks noChangeShapeType="1"/>
            </p:cNvSpPr>
            <p:nvPr/>
          </p:nvSpPr>
          <p:spPr bwMode="auto">
            <a:xfrm>
              <a:off x="3350" y="2962"/>
              <a:ext cx="57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6400" name="Rectangle 80"/>
          <p:cNvSpPr>
            <a:spLocks noChangeArrowheads="1"/>
          </p:cNvSpPr>
          <p:nvPr/>
        </p:nvSpPr>
        <p:spPr bwMode="auto">
          <a:xfrm>
            <a:off x="1447800" y="4235450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01" name="Text Box 81"/>
          <p:cNvSpPr txBox="1">
            <a:spLocks noChangeArrowheads="1"/>
          </p:cNvSpPr>
          <p:nvPr/>
        </p:nvSpPr>
        <p:spPr bwMode="auto">
          <a:xfrm>
            <a:off x="746125" y="409416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696402" name="Line 82"/>
          <p:cNvSpPr>
            <a:spLocks noChangeShapeType="1"/>
          </p:cNvSpPr>
          <p:nvPr/>
        </p:nvSpPr>
        <p:spPr bwMode="auto">
          <a:xfrm>
            <a:off x="1152525" y="4235450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403" name="Line 83"/>
          <p:cNvSpPr>
            <a:spLocks noChangeShapeType="1"/>
          </p:cNvSpPr>
          <p:nvPr/>
        </p:nvSpPr>
        <p:spPr bwMode="auto">
          <a:xfrm flipV="1">
            <a:off x="1054100" y="661670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404" name="Line 84"/>
          <p:cNvSpPr>
            <a:spLocks noChangeShapeType="1"/>
          </p:cNvSpPr>
          <p:nvPr/>
        </p:nvSpPr>
        <p:spPr bwMode="auto">
          <a:xfrm flipV="1">
            <a:off x="1060450" y="424180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405" name="Text Box 85"/>
          <p:cNvSpPr txBox="1">
            <a:spLocks noChangeArrowheads="1"/>
          </p:cNvSpPr>
          <p:nvPr/>
        </p:nvSpPr>
        <p:spPr bwMode="auto">
          <a:xfrm>
            <a:off x="812800" y="64563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6406" name="Rectangle 86"/>
          <p:cNvSpPr>
            <a:spLocks noChangeArrowheads="1"/>
          </p:cNvSpPr>
          <p:nvPr/>
        </p:nvSpPr>
        <p:spPr bwMode="auto">
          <a:xfrm>
            <a:off x="1803400" y="46894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07" name="Rectangle 87"/>
          <p:cNvSpPr>
            <a:spLocks noChangeArrowheads="1"/>
          </p:cNvSpPr>
          <p:nvPr/>
        </p:nvSpPr>
        <p:spPr bwMode="auto">
          <a:xfrm>
            <a:off x="1822450" y="62039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408" name="Text Box 88"/>
          <p:cNvSpPr txBox="1">
            <a:spLocks noChangeArrowheads="1"/>
          </p:cNvSpPr>
          <p:nvPr/>
        </p:nvSpPr>
        <p:spPr bwMode="auto">
          <a:xfrm>
            <a:off x="1819275" y="4554538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6409" name="Text Box 89"/>
          <p:cNvSpPr txBox="1">
            <a:spLocks noChangeArrowheads="1"/>
          </p:cNvSpPr>
          <p:nvPr/>
        </p:nvSpPr>
        <p:spPr bwMode="auto">
          <a:xfrm>
            <a:off x="1844675" y="6084888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696410" name="Group 90"/>
          <p:cNvGrpSpPr>
            <a:grpSpLocks/>
          </p:cNvGrpSpPr>
          <p:nvPr/>
        </p:nvGrpSpPr>
        <p:grpSpPr bwMode="auto">
          <a:xfrm>
            <a:off x="5013325" y="6062663"/>
            <a:ext cx="784225" cy="274637"/>
            <a:chOff x="3382" y="1823"/>
            <a:chExt cx="494" cy="173"/>
          </a:xfrm>
        </p:grpSpPr>
        <p:sp>
          <p:nvSpPr>
            <p:cNvPr id="696411" name="Rectangle 91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12" name="Text Box 92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c(80, 10)</a:t>
              </a:r>
            </a:p>
          </p:txBody>
        </p:sp>
      </p:grpSp>
      <p:sp>
        <p:nvSpPr>
          <p:cNvPr id="696413" name="Rectangle 93"/>
          <p:cNvSpPr>
            <a:spLocks noChangeArrowheads="1"/>
          </p:cNvSpPr>
          <p:nvPr/>
        </p:nvSpPr>
        <p:spPr bwMode="auto">
          <a:xfrm>
            <a:off x="3511550" y="5921375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96414" name="Group 94"/>
          <p:cNvGraphicFramePr>
            <a:graphicFrameLocks noGrp="1"/>
          </p:cNvGraphicFramePr>
          <p:nvPr/>
        </p:nvGraphicFramePr>
        <p:xfrm>
          <a:off x="6607175" y="4222750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6424" name="Text Box 104"/>
          <p:cNvSpPr txBox="1">
            <a:spLocks noChangeArrowheads="1"/>
          </p:cNvSpPr>
          <p:nvPr/>
        </p:nvSpPr>
        <p:spPr bwMode="auto">
          <a:xfrm>
            <a:off x="8562975" y="3944938"/>
            <a:ext cx="369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P1</a:t>
            </a:r>
          </a:p>
        </p:txBody>
      </p:sp>
      <p:grpSp>
        <p:nvGrpSpPr>
          <p:cNvPr id="696425" name="Group 105"/>
          <p:cNvGrpSpPr>
            <a:grpSpLocks/>
          </p:cNvGrpSpPr>
          <p:nvPr/>
        </p:nvGrpSpPr>
        <p:grpSpPr bwMode="auto">
          <a:xfrm>
            <a:off x="5156200" y="4691063"/>
            <a:ext cx="792163" cy="274637"/>
            <a:chOff x="3382" y="1823"/>
            <a:chExt cx="499" cy="173"/>
          </a:xfrm>
        </p:grpSpPr>
        <p:sp>
          <p:nvSpPr>
            <p:cNvPr id="696426" name="Rectangle 106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27" name="Text Box 107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696428" name="Line 108"/>
          <p:cNvSpPr>
            <a:spLocks noChangeShapeType="1"/>
          </p:cNvSpPr>
          <p:nvPr/>
        </p:nvSpPr>
        <p:spPr bwMode="auto">
          <a:xfrm>
            <a:off x="3543300" y="4235450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6429" name="Group 109"/>
          <p:cNvGrpSpPr>
            <a:grpSpLocks/>
          </p:cNvGrpSpPr>
          <p:nvPr/>
        </p:nvGrpSpPr>
        <p:grpSpPr bwMode="auto">
          <a:xfrm>
            <a:off x="3940175" y="4856163"/>
            <a:ext cx="792163" cy="274637"/>
            <a:chOff x="3382" y="1823"/>
            <a:chExt cx="499" cy="173"/>
          </a:xfrm>
        </p:grpSpPr>
        <p:sp>
          <p:nvSpPr>
            <p:cNvPr id="696430" name="Rectangle 110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31" name="Text Box 111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e(60, 40)</a:t>
              </a:r>
            </a:p>
          </p:txBody>
        </p:sp>
      </p:grpSp>
      <p:sp>
        <p:nvSpPr>
          <p:cNvPr id="696432" name="Text Box 112"/>
          <p:cNvSpPr txBox="1">
            <a:spLocks noChangeArrowheads="1"/>
          </p:cNvSpPr>
          <p:nvPr/>
        </p:nvSpPr>
        <p:spPr bwMode="auto">
          <a:xfrm>
            <a:off x="8359775" y="4227513"/>
            <a:ext cx="227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f</a:t>
            </a:r>
          </a:p>
        </p:txBody>
      </p:sp>
      <p:grpSp>
        <p:nvGrpSpPr>
          <p:cNvPr id="696433" name="Group 113"/>
          <p:cNvGrpSpPr>
            <a:grpSpLocks/>
          </p:cNvGrpSpPr>
          <p:nvPr/>
        </p:nvGrpSpPr>
        <p:grpSpPr bwMode="auto">
          <a:xfrm>
            <a:off x="3721100" y="6303963"/>
            <a:ext cx="708025" cy="274637"/>
            <a:chOff x="3382" y="1823"/>
            <a:chExt cx="446" cy="173"/>
          </a:xfrm>
        </p:grpSpPr>
        <p:sp>
          <p:nvSpPr>
            <p:cNvPr id="696434" name="Rectangle 114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35" name="Text Box 115"/>
            <p:cNvSpPr txBox="1">
              <a:spLocks noChangeArrowheads="1"/>
            </p:cNvSpPr>
            <p:nvPr/>
          </p:nvSpPr>
          <p:spPr bwMode="auto">
            <a:xfrm>
              <a:off x="3382" y="1823"/>
              <a:ext cx="4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g(55, 5)</a:t>
              </a:r>
            </a:p>
          </p:txBody>
        </p:sp>
      </p:grpSp>
      <p:sp>
        <p:nvSpPr>
          <p:cNvPr id="696436" name="Freeform 116"/>
          <p:cNvSpPr>
            <a:spLocks/>
          </p:cNvSpPr>
          <p:nvPr/>
        </p:nvSpPr>
        <p:spPr bwMode="auto">
          <a:xfrm>
            <a:off x="2530475" y="4024313"/>
            <a:ext cx="4057650" cy="363537"/>
          </a:xfrm>
          <a:custGeom>
            <a:avLst/>
            <a:gdLst>
              <a:gd name="T0" fmla="*/ 0 w 762"/>
              <a:gd name="T1" fmla="*/ 349 h 349"/>
              <a:gd name="T2" fmla="*/ 336 w 762"/>
              <a:gd name="T3" fmla="*/ 25 h 349"/>
              <a:gd name="T4" fmla="*/ 762 w 762"/>
              <a:gd name="T5" fmla="*/ 19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2" h="349">
                <a:moveTo>
                  <a:pt x="0" y="349"/>
                </a:moveTo>
                <a:cubicBezTo>
                  <a:pt x="104" y="199"/>
                  <a:pt x="209" y="50"/>
                  <a:pt x="336" y="25"/>
                </a:cubicBezTo>
                <a:cubicBezTo>
                  <a:pt x="463" y="0"/>
                  <a:pt x="612" y="99"/>
                  <a:pt x="762" y="1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437" name="Text Box 117"/>
          <p:cNvSpPr txBox="1">
            <a:spLocks noChangeArrowheads="1"/>
          </p:cNvSpPr>
          <p:nvPr/>
        </p:nvSpPr>
        <p:spPr bwMode="auto">
          <a:xfrm>
            <a:off x="8154987" y="5591175"/>
            <a:ext cx="719137" cy="274638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696460" name="Line 140"/>
          <p:cNvSpPr>
            <a:spLocks noChangeShapeType="1"/>
          </p:cNvSpPr>
          <p:nvPr/>
        </p:nvSpPr>
        <p:spPr bwMode="auto">
          <a:xfrm flipV="1">
            <a:off x="1057275" y="545782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461" name="Text Box 141"/>
          <p:cNvSpPr txBox="1">
            <a:spLocks noChangeArrowheads="1"/>
          </p:cNvSpPr>
          <p:nvPr/>
        </p:nvSpPr>
        <p:spPr bwMode="auto">
          <a:xfrm>
            <a:off x="742950" y="530066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30</a:t>
            </a:r>
          </a:p>
        </p:txBody>
      </p:sp>
      <p:grpSp>
        <p:nvGrpSpPr>
          <p:cNvPr id="696462" name="Group 142"/>
          <p:cNvGrpSpPr>
            <a:grpSpLocks/>
          </p:cNvGrpSpPr>
          <p:nvPr/>
        </p:nvGrpSpPr>
        <p:grpSpPr bwMode="auto">
          <a:xfrm>
            <a:off x="2644775" y="4741863"/>
            <a:ext cx="750888" cy="274637"/>
            <a:chOff x="3382" y="1823"/>
            <a:chExt cx="473" cy="173"/>
          </a:xfrm>
        </p:grpSpPr>
        <p:sp>
          <p:nvSpPr>
            <p:cNvPr id="696463" name="Rectangle 143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64" name="Text Box 144"/>
            <p:cNvSpPr txBox="1">
              <a:spLocks noChangeArrowheads="1"/>
            </p:cNvSpPr>
            <p:nvPr/>
          </p:nvSpPr>
          <p:spPr bwMode="auto">
            <a:xfrm>
              <a:off x="3382" y="1823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f(30, 45)</a:t>
              </a:r>
            </a:p>
          </p:txBody>
        </p:sp>
      </p:grpSp>
      <p:grpSp>
        <p:nvGrpSpPr>
          <p:cNvPr id="696465" name="Group 145"/>
          <p:cNvGrpSpPr>
            <a:grpSpLocks/>
          </p:cNvGrpSpPr>
          <p:nvPr/>
        </p:nvGrpSpPr>
        <p:grpSpPr bwMode="auto">
          <a:xfrm>
            <a:off x="4949825" y="5189538"/>
            <a:ext cx="792163" cy="274637"/>
            <a:chOff x="3382" y="1823"/>
            <a:chExt cx="499" cy="173"/>
          </a:xfrm>
        </p:grpSpPr>
        <p:sp>
          <p:nvSpPr>
            <p:cNvPr id="696466" name="Rectangle 146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467" name="Text Box 147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h(80, 35)</a:t>
              </a:r>
            </a:p>
          </p:txBody>
        </p:sp>
      </p:grpSp>
      <p:sp>
        <p:nvSpPr>
          <p:cNvPr id="696468" name="Line 148"/>
          <p:cNvSpPr>
            <a:spLocks noChangeShapeType="1"/>
          </p:cNvSpPr>
          <p:nvPr/>
        </p:nvSpPr>
        <p:spPr bwMode="auto">
          <a:xfrm>
            <a:off x="1447800" y="5461000"/>
            <a:ext cx="443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6469" name="Group 149"/>
          <p:cNvGrpSpPr>
            <a:grpSpLocks/>
          </p:cNvGrpSpPr>
          <p:nvPr/>
        </p:nvGrpSpPr>
        <p:grpSpPr bwMode="auto">
          <a:xfrm>
            <a:off x="5699125" y="5187950"/>
            <a:ext cx="922338" cy="1130300"/>
            <a:chOff x="3346" y="2568"/>
            <a:chExt cx="581" cy="712"/>
          </a:xfrm>
        </p:grpSpPr>
        <p:sp>
          <p:nvSpPr>
            <p:cNvPr id="696470" name="Line 150"/>
            <p:cNvSpPr>
              <a:spLocks noChangeShapeType="1"/>
            </p:cNvSpPr>
            <p:nvPr/>
          </p:nvSpPr>
          <p:spPr bwMode="auto">
            <a:xfrm>
              <a:off x="3346" y="2568"/>
              <a:ext cx="57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6471" name="Line 151"/>
            <p:cNvSpPr>
              <a:spLocks noChangeShapeType="1"/>
            </p:cNvSpPr>
            <p:nvPr/>
          </p:nvSpPr>
          <p:spPr bwMode="auto">
            <a:xfrm>
              <a:off x="3350" y="2962"/>
              <a:ext cx="57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6472" name="Freeform 152"/>
          <p:cNvSpPr>
            <a:spLocks/>
          </p:cNvSpPr>
          <p:nvPr/>
        </p:nvSpPr>
        <p:spPr bwMode="auto">
          <a:xfrm>
            <a:off x="3254375" y="4283075"/>
            <a:ext cx="3305175" cy="1304925"/>
          </a:xfrm>
          <a:custGeom>
            <a:avLst/>
            <a:gdLst>
              <a:gd name="T0" fmla="*/ 0 w 2082"/>
              <a:gd name="T1" fmla="*/ 1074 h 1074"/>
              <a:gd name="T2" fmla="*/ 354 w 2082"/>
              <a:gd name="T3" fmla="*/ 216 h 1074"/>
              <a:gd name="T4" fmla="*/ 1374 w 2082"/>
              <a:gd name="T5" fmla="*/ 36 h 1074"/>
              <a:gd name="T6" fmla="*/ 2082 w 2082"/>
              <a:gd name="T7" fmla="*/ 0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2" h="1074">
                <a:moveTo>
                  <a:pt x="0" y="1074"/>
                </a:moveTo>
                <a:cubicBezTo>
                  <a:pt x="62" y="731"/>
                  <a:pt x="125" y="389"/>
                  <a:pt x="354" y="216"/>
                </a:cubicBezTo>
                <a:cubicBezTo>
                  <a:pt x="583" y="43"/>
                  <a:pt x="1086" y="72"/>
                  <a:pt x="1374" y="36"/>
                </a:cubicBezTo>
                <a:cubicBezTo>
                  <a:pt x="1662" y="0"/>
                  <a:pt x="1872" y="0"/>
                  <a:pt x="20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473" name="Text Box 153"/>
          <p:cNvSpPr txBox="1">
            <a:spLocks noChangeArrowheads="1"/>
          </p:cNvSpPr>
          <p:nvPr/>
        </p:nvSpPr>
        <p:spPr bwMode="auto">
          <a:xfrm>
            <a:off x="34925" y="631825"/>
            <a:ext cx="4251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(g)</a:t>
            </a:r>
            <a:endParaRPr kumimoji="1" lang="en-US" altLang="ko-KR" sz="16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96474" name="Text Box 154"/>
          <p:cNvSpPr txBox="1">
            <a:spLocks noChangeArrowheads="1"/>
          </p:cNvSpPr>
          <p:nvPr/>
        </p:nvSpPr>
        <p:spPr bwMode="auto">
          <a:xfrm>
            <a:off x="57150" y="4027488"/>
            <a:ext cx="4251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(h)</a:t>
            </a:r>
            <a:endParaRPr kumimoji="1" lang="en-US" altLang="ko-KR" sz="16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1" grpId="0" animBg="1"/>
      <p:bldP spid="69643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ChangeArrowheads="1"/>
          </p:cNvSpPr>
          <p:nvPr/>
        </p:nvSpPr>
        <p:spPr bwMode="auto">
          <a:xfrm>
            <a:off x="1376363" y="660400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7347" name="Line 3"/>
          <p:cNvSpPr>
            <a:spLocks noChangeShapeType="1"/>
          </p:cNvSpPr>
          <p:nvPr/>
        </p:nvSpPr>
        <p:spPr bwMode="auto">
          <a:xfrm flipV="1">
            <a:off x="1376363" y="3444875"/>
            <a:ext cx="44259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5554663" y="3475038"/>
            <a:ext cx="436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697349" name="Line 5"/>
          <p:cNvSpPr>
            <a:spLocks noChangeShapeType="1"/>
          </p:cNvSpPr>
          <p:nvPr/>
        </p:nvSpPr>
        <p:spPr bwMode="auto">
          <a:xfrm>
            <a:off x="5808663" y="32702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50" name="Line 6"/>
          <p:cNvSpPr>
            <a:spLocks noChangeShapeType="1"/>
          </p:cNvSpPr>
          <p:nvPr/>
        </p:nvSpPr>
        <p:spPr bwMode="auto">
          <a:xfrm>
            <a:off x="1376363" y="3286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51" name="Line 7"/>
          <p:cNvSpPr>
            <a:spLocks noChangeShapeType="1"/>
          </p:cNvSpPr>
          <p:nvPr/>
        </p:nvSpPr>
        <p:spPr bwMode="auto">
          <a:xfrm>
            <a:off x="3471863" y="3286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52" name="Line 8"/>
          <p:cNvSpPr>
            <a:spLocks noChangeShapeType="1"/>
          </p:cNvSpPr>
          <p:nvPr/>
        </p:nvSpPr>
        <p:spPr bwMode="auto">
          <a:xfrm>
            <a:off x="4687888" y="32829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53" name="Text Box 9"/>
          <p:cNvSpPr txBox="1">
            <a:spLocks noChangeArrowheads="1"/>
          </p:cNvSpPr>
          <p:nvPr/>
        </p:nvSpPr>
        <p:spPr bwMode="auto">
          <a:xfrm>
            <a:off x="674688" y="5191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697354" name="Line 10"/>
          <p:cNvSpPr>
            <a:spLocks noChangeShapeType="1"/>
          </p:cNvSpPr>
          <p:nvPr/>
        </p:nvSpPr>
        <p:spPr bwMode="auto">
          <a:xfrm>
            <a:off x="1081088" y="660400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55" name="Line 11"/>
          <p:cNvSpPr>
            <a:spLocks noChangeShapeType="1"/>
          </p:cNvSpPr>
          <p:nvPr/>
        </p:nvSpPr>
        <p:spPr bwMode="auto">
          <a:xfrm flipV="1">
            <a:off x="982663" y="304165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56" name="Line 12"/>
          <p:cNvSpPr>
            <a:spLocks noChangeShapeType="1"/>
          </p:cNvSpPr>
          <p:nvPr/>
        </p:nvSpPr>
        <p:spPr bwMode="auto">
          <a:xfrm flipV="1">
            <a:off x="989013" y="66675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57" name="Text Box 13"/>
          <p:cNvSpPr txBox="1">
            <a:spLocks noChangeArrowheads="1"/>
          </p:cNvSpPr>
          <p:nvPr/>
        </p:nvSpPr>
        <p:spPr bwMode="auto">
          <a:xfrm>
            <a:off x="3290888" y="34877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697358" name="Text Box 14"/>
          <p:cNvSpPr txBox="1">
            <a:spLocks noChangeArrowheads="1"/>
          </p:cNvSpPr>
          <p:nvPr/>
        </p:nvSpPr>
        <p:spPr bwMode="auto">
          <a:xfrm>
            <a:off x="4519613" y="34782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75</a:t>
            </a:r>
          </a:p>
        </p:txBody>
      </p:sp>
      <p:sp>
        <p:nvSpPr>
          <p:cNvPr id="697359" name="Text Box 15"/>
          <p:cNvSpPr txBox="1">
            <a:spLocks noChangeArrowheads="1"/>
          </p:cNvSpPr>
          <p:nvPr/>
        </p:nvSpPr>
        <p:spPr bwMode="auto">
          <a:xfrm>
            <a:off x="741363" y="288131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7360" name="Text Box 16"/>
          <p:cNvSpPr txBox="1">
            <a:spLocks noChangeArrowheads="1"/>
          </p:cNvSpPr>
          <p:nvPr/>
        </p:nvSpPr>
        <p:spPr bwMode="auto">
          <a:xfrm>
            <a:off x="1243013" y="3487738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7361" name="Rectangle 17"/>
          <p:cNvSpPr>
            <a:spLocks noChangeArrowheads="1"/>
          </p:cNvSpPr>
          <p:nvPr/>
        </p:nvSpPr>
        <p:spPr bwMode="auto">
          <a:xfrm>
            <a:off x="1731963" y="11144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7362" name="Rectangle 18"/>
          <p:cNvSpPr>
            <a:spLocks noChangeArrowheads="1"/>
          </p:cNvSpPr>
          <p:nvPr/>
        </p:nvSpPr>
        <p:spPr bwMode="auto">
          <a:xfrm>
            <a:off x="1751013" y="26289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7363" name="Text Box 19"/>
          <p:cNvSpPr txBox="1">
            <a:spLocks noChangeArrowheads="1"/>
          </p:cNvSpPr>
          <p:nvPr/>
        </p:nvSpPr>
        <p:spPr bwMode="auto">
          <a:xfrm>
            <a:off x="1747838" y="979488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7364" name="Text Box 20"/>
          <p:cNvSpPr txBox="1">
            <a:spLocks noChangeArrowheads="1"/>
          </p:cNvSpPr>
          <p:nvPr/>
        </p:nvSpPr>
        <p:spPr bwMode="auto">
          <a:xfrm>
            <a:off x="1773238" y="2509838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697365" name="Group 21"/>
          <p:cNvGrpSpPr>
            <a:grpSpLocks/>
          </p:cNvGrpSpPr>
          <p:nvPr/>
        </p:nvGrpSpPr>
        <p:grpSpPr bwMode="auto">
          <a:xfrm>
            <a:off x="4941888" y="2487613"/>
            <a:ext cx="784225" cy="274637"/>
            <a:chOff x="3382" y="1823"/>
            <a:chExt cx="494" cy="173"/>
          </a:xfrm>
        </p:grpSpPr>
        <p:sp>
          <p:nvSpPr>
            <p:cNvPr id="697366" name="Rectangle 2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367" name="Text Box 23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c(80, 10)</a:t>
              </a:r>
            </a:p>
          </p:txBody>
        </p:sp>
      </p:grpSp>
      <p:sp>
        <p:nvSpPr>
          <p:cNvPr id="697368" name="Rectangle 24"/>
          <p:cNvSpPr>
            <a:spLocks noChangeArrowheads="1"/>
          </p:cNvSpPr>
          <p:nvPr/>
        </p:nvSpPr>
        <p:spPr bwMode="auto">
          <a:xfrm>
            <a:off x="3440113" y="2346325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97369" name="Group 25"/>
          <p:cNvGraphicFramePr>
            <a:graphicFrameLocks noGrp="1"/>
          </p:cNvGraphicFramePr>
          <p:nvPr/>
        </p:nvGraphicFramePr>
        <p:xfrm>
          <a:off x="6535738" y="647700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7379" name="Text Box 35"/>
          <p:cNvSpPr txBox="1">
            <a:spLocks noChangeArrowheads="1"/>
          </p:cNvSpPr>
          <p:nvPr/>
        </p:nvSpPr>
        <p:spPr bwMode="auto">
          <a:xfrm>
            <a:off x="8491538" y="369888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P1</a:t>
            </a:r>
          </a:p>
        </p:txBody>
      </p:sp>
      <p:grpSp>
        <p:nvGrpSpPr>
          <p:cNvPr id="697380" name="Group 36"/>
          <p:cNvGrpSpPr>
            <a:grpSpLocks/>
          </p:cNvGrpSpPr>
          <p:nvPr/>
        </p:nvGrpSpPr>
        <p:grpSpPr bwMode="auto">
          <a:xfrm>
            <a:off x="5084763" y="1116013"/>
            <a:ext cx="792162" cy="274637"/>
            <a:chOff x="3382" y="1823"/>
            <a:chExt cx="499" cy="173"/>
          </a:xfrm>
        </p:grpSpPr>
        <p:sp>
          <p:nvSpPr>
            <p:cNvPr id="697381" name="Rectangle 37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382" name="Text Box 38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697383" name="Line 39"/>
          <p:cNvSpPr>
            <a:spLocks noChangeShapeType="1"/>
          </p:cNvSpPr>
          <p:nvPr/>
        </p:nvSpPr>
        <p:spPr bwMode="auto">
          <a:xfrm>
            <a:off x="3471863" y="660400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7384" name="Group 40"/>
          <p:cNvGrpSpPr>
            <a:grpSpLocks/>
          </p:cNvGrpSpPr>
          <p:nvPr/>
        </p:nvGrpSpPr>
        <p:grpSpPr bwMode="auto">
          <a:xfrm>
            <a:off x="3868738" y="1281113"/>
            <a:ext cx="792162" cy="274637"/>
            <a:chOff x="3382" y="1823"/>
            <a:chExt cx="499" cy="173"/>
          </a:xfrm>
        </p:grpSpPr>
        <p:sp>
          <p:nvSpPr>
            <p:cNvPr id="697385" name="Rectangle 41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386" name="Text Box 42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e(60, 40)</a:t>
              </a:r>
            </a:p>
          </p:txBody>
        </p:sp>
      </p:grpSp>
      <p:sp>
        <p:nvSpPr>
          <p:cNvPr id="697387" name="Text Box 43"/>
          <p:cNvSpPr txBox="1">
            <a:spLocks noChangeArrowheads="1"/>
          </p:cNvSpPr>
          <p:nvPr/>
        </p:nvSpPr>
        <p:spPr bwMode="auto">
          <a:xfrm>
            <a:off x="8288338" y="652463"/>
            <a:ext cx="227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f</a:t>
            </a:r>
          </a:p>
        </p:txBody>
      </p:sp>
      <p:grpSp>
        <p:nvGrpSpPr>
          <p:cNvPr id="697388" name="Group 44"/>
          <p:cNvGrpSpPr>
            <a:grpSpLocks/>
          </p:cNvGrpSpPr>
          <p:nvPr/>
        </p:nvGrpSpPr>
        <p:grpSpPr bwMode="auto">
          <a:xfrm>
            <a:off x="3649663" y="2728913"/>
            <a:ext cx="708025" cy="274637"/>
            <a:chOff x="3382" y="1823"/>
            <a:chExt cx="446" cy="173"/>
          </a:xfrm>
        </p:grpSpPr>
        <p:sp>
          <p:nvSpPr>
            <p:cNvPr id="697389" name="Rectangle 45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390" name="Text Box 46"/>
            <p:cNvSpPr txBox="1">
              <a:spLocks noChangeArrowheads="1"/>
            </p:cNvSpPr>
            <p:nvPr/>
          </p:nvSpPr>
          <p:spPr bwMode="auto">
            <a:xfrm>
              <a:off x="3382" y="1823"/>
              <a:ext cx="4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g(55, 5)</a:t>
              </a:r>
            </a:p>
          </p:txBody>
        </p:sp>
      </p:grpSp>
      <p:sp>
        <p:nvSpPr>
          <p:cNvPr id="697391" name="Freeform 47"/>
          <p:cNvSpPr>
            <a:spLocks/>
          </p:cNvSpPr>
          <p:nvPr/>
        </p:nvSpPr>
        <p:spPr bwMode="auto">
          <a:xfrm>
            <a:off x="2459038" y="449263"/>
            <a:ext cx="4057650" cy="363537"/>
          </a:xfrm>
          <a:custGeom>
            <a:avLst/>
            <a:gdLst>
              <a:gd name="T0" fmla="*/ 0 w 762"/>
              <a:gd name="T1" fmla="*/ 349 h 349"/>
              <a:gd name="T2" fmla="*/ 336 w 762"/>
              <a:gd name="T3" fmla="*/ 25 h 349"/>
              <a:gd name="T4" fmla="*/ 762 w 762"/>
              <a:gd name="T5" fmla="*/ 19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2" h="349">
                <a:moveTo>
                  <a:pt x="0" y="349"/>
                </a:moveTo>
                <a:cubicBezTo>
                  <a:pt x="104" y="199"/>
                  <a:pt x="209" y="50"/>
                  <a:pt x="336" y="25"/>
                </a:cubicBezTo>
                <a:cubicBezTo>
                  <a:pt x="463" y="0"/>
                  <a:pt x="612" y="99"/>
                  <a:pt x="762" y="1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92" name="Line 48"/>
          <p:cNvSpPr>
            <a:spLocks noChangeShapeType="1"/>
          </p:cNvSpPr>
          <p:nvPr/>
        </p:nvSpPr>
        <p:spPr bwMode="auto">
          <a:xfrm>
            <a:off x="4678363" y="660400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93" name="Rectangle 49"/>
          <p:cNvSpPr>
            <a:spLocks noChangeArrowheads="1"/>
          </p:cNvSpPr>
          <p:nvPr/>
        </p:nvSpPr>
        <p:spPr bwMode="auto">
          <a:xfrm>
            <a:off x="8078788" y="2708275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endParaRPr lang="en-US" altLang="ko-KR" sz="1200">
              <a:latin typeface="Arial" panose="020B0604020202020204" pitchFamily="34" charset="0"/>
            </a:endParaRPr>
          </a:p>
        </p:txBody>
      </p:sp>
      <p:sp>
        <p:nvSpPr>
          <p:cNvPr id="697394" name="Rectangle 50"/>
          <p:cNvSpPr>
            <a:spLocks noChangeArrowheads="1"/>
          </p:cNvSpPr>
          <p:nvPr/>
        </p:nvSpPr>
        <p:spPr bwMode="auto">
          <a:xfrm>
            <a:off x="7323138" y="2708275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697395" name="Rectangle 51"/>
          <p:cNvSpPr>
            <a:spLocks noChangeArrowheads="1"/>
          </p:cNvSpPr>
          <p:nvPr/>
        </p:nvSpPr>
        <p:spPr bwMode="auto">
          <a:xfrm>
            <a:off x="6567488" y="2708275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97396" name="Line 52"/>
          <p:cNvSpPr>
            <a:spLocks noChangeShapeType="1"/>
          </p:cNvSpPr>
          <p:nvPr/>
        </p:nvSpPr>
        <p:spPr bwMode="auto">
          <a:xfrm>
            <a:off x="6567488" y="2708275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97" name="Line 53"/>
          <p:cNvSpPr>
            <a:spLocks noChangeShapeType="1"/>
          </p:cNvSpPr>
          <p:nvPr/>
        </p:nvSpPr>
        <p:spPr bwMode="auto">
          <a:xfrm>
            <a:off x="6567488" y="2990850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98" name="Line 54"/>
          <p:cNvSpPr>
            <a:spLocks noChangeShapeType="1"/>
          </p:cNvSpPr>
          <p:nvPr/>
        </p:nvSpPr>
        <p:spPr bwMode="auto">
          <a:xfrm>
            <a:off x="6567488" y="2708275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99" name="Line 55"/>
          <p:cNvSpPr>
            <a:spLocks noChangeShapeType="1"/>
          </p:cNvSpPr>
          <p:nvPr/>
        </p:nvSpPr>
        <p:spPr bwMode="auto">
          <a:xfrm>
            <a:off x="7323138" y="2708275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400" name="Line 56"/>
          <p:cNvSpPr>
            <a:spLocks noChangeShapeType="1"/>
          </p:cNvSpPr>
          <p:nvPr/>
        </p:nvSpPr>
        <p:spPr bwMode="auto">
          <a:xfrm>
            <a:off x="8078788" y="2708275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401" name="Line 57"/>
          <p:cNvSpPr>
            <a:spLocks noChangeShapeType="1"/>
          </p:cNvSpPr>
          <p:nvPr/>
        </p:nvSpPr>
        <p:spPr bwMode="auto">
          <a:xfrm>
            <a:off x="8834438" y="2708275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402" name="Text Box 58"/>
          <p:cNvSpPr txBox="1">
            <a:spLocks noChangeArrowheads="1"/>
          </p:cNvSpPr>
          <p:nvPr/>
        </p:nvSpPr>
        <p:spPr bwMode="auto">
          <a:xfrm>
            <a:off x="8523288" y="2439988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P3</a:t>
            </a:r>
          </a:p>
        </p:txBody>
      </p:sp>
      <p:grpSp>
        <p:nvGrpSpPr>
          <p:cNvPr id="697403" name="Group 59"/>
          <p:cNvGrpSpPr>
            <a:grpSpLocks/>
          </p:cNvGrpSpPr>
          <p:nvPr/>
        </p:nvGrpSpPr>
        <p:grpSpPr bwMode="auto">
          <a:xfrm>
            <a:off x="6551613" y="1042988"/>
            <a:ext cx="2341562" cy="1233487"/>
            <a:chOff x="3928" y="2209"/>
            <a:chExt cx="1475" cy="777"/>
          </a:xfrm>
        </p:grpSpPr>
        <p:grpSp>
          <p:nvGrpSpPr>
            <p:cNvPr id="697404" name="Group 60"/>
            <p:cNvGrpSpPr>
              <a:grpSpLocks/>
            </p:cNvGrpSpPr>
            <p:nvPr/>
          </p:nvGrpSpPr>
          <p:grpSpPr bwMode="auto">
            <a:xfrm>
              <a:off x="3938" y="2639"/>
              <a:ext cx="1465" cy="347"/>
              <a:chOff x="3938" y="2603"/>
              <a:chExt cx="1465" cy="347"/>
            </a:xfrm>
          </p:grpSpPr>
          <p:sp>
            <p:nvSpPr>
              <p:cNvPr id="697405" name="Rectangle 61"/>
              <p:cNvSpPr>
                <a:spLocks noChangeArrowheads="1"/>
              </p:cNvSpPr>
              <p:nvPr/>
            </p:nvSpPr>
            <p:spPr bwMode="auto">
              <a:xfrm>
                <a:off x="4890" y="2772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en-US" altLang="ko-KR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697406" name="Rectangle 62"/>
              <p:cNvSpPr>
                <a:spLocks noChangeArrowheads="1"/>
              </p:cNvSpPr>
              <p:nvPr/>
            </p:nvSpPr>
            <p:spPr bwMode="auto">
              <a:xfrm>
                <a:off x="4414" y="2772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697407" name="Rectangle 63"/>
              <p:cNvSpPr>
                <a:spLocks noChangeArrowheads="1"/>
              </p:cNvSpPr>
              <p:nvPr/>
            </p:nvSpPr>
            <p:spPr bwMode="auto">
              <a:xfrm>
                <a:off x="3938" y="2772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697408" name="Line 64"/>
              <p:cNvSpPr>
                <a:spLocks noChangeShapeType="1"/>
              </p:cNvSpPr>
              <p:nvPr/>
            </p:nvSpPr>
            <p:spPr bwMode="auto">
              <a:xfrm>
                <a:off x="3938" y="2772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7409" name="Line 65"/>
              <p:cNvSpPr>
                <a:spLocks noChangeShapeType="1"/>
              </p:cNvSpPr>
              <p:nvPr/>
            </p:nvSpPr>
            <p:spPr bwMode="auto">
              <a:xfrm>
                <a:off x="3938" y="2950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7410" name="Line 66"/>
              <p:cNvSpPr>
                <a:spLocks noChangeShapeType="1"/>
              </p:cNvSpPr>
              <p:nvPr/>
            </p:nvSpPr>
            <p:spPr bwMode="auto">
              <a:xfrm>
                <a:off x="3938" y="2772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7411" name="Line 67"/>
              <p:cNvSpPr>
                <a:spLocks noChangeShapeType="1"/>
              </p:cNvSpPr>
              <p:nvPr/>
            </p:nvSpPr>
            <p:spPr bwMode="auto">
              <a:xfrm>
                <a:off x="4414" y="2772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7412" name="Line 68"/>
              <p:cNvSpPr>
                <a:spLocks noChangeShapeType="1"/>
              </p:cNvSpPr>
              <p:nvPr/>
            </p:nvSpPr>
            <p:spPr bwMode="auto">
              <a:xfrm>
                <a:off x="4890" y="2772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7413" name="Line 69"/>
              <p:cNvSpPr>
                <a:spLocks noChangeShapeType="1"/>
              </p:cNvSpPr>
              <p:nvPr/>
            </p:nvSpPr>
            <p:spPr bwMode="auto">
              <a:xfrm>
                <a:off x="5366" y="2772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7414" name="Text Box 70"/>
              <p:cNvSpPr txBox="1">
                <a:spLocks noChangeArrowheads="1"/>
              </p:cNvSpPr>
              <p:nvPr/>
            </p:nvSpPr>
            <p:spPr bwMode="auto">
              <a:xfrm>
                <a:off x="5170" y="2603"/>
                <a:ext cx="2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P4</a:t>
                </a:r>
              </a:p>
            </p:txBody>
          </p:sp>
        </p:grpSp>
        <p:grpSp>
          <p:nvGrpSpPr>
            <p:cNvPr id="697415" name="Group 71"/>
            <p:cNvGrpSpPr>
              <a:grpSpLocks/>
            </p:cNvGrpSpPr>
            <p:nvPr/>
          </p:nvGrpSpPr>
          <p:grpSpPr bwMode="auto">
            <a:xfrm>
              <a:off x="3928" y="2209"/>
              <a:ext cx="1465" cy="353"/>
              <a:chOff x="3928" y="2173"/>
              <a:chExt cx="1465" cy="353"/>
            </a:xfrm>
          </p:grpSpPr>
          <p:sp>
            <p:nvSpPr>
              <p:cNvPr id="697416" name="Text Box 72"/>
              <p:cNvSpPr txBox="1">
                <a:spLocks noChangeArrowheads="1"/>
              </p:cNvSpPr>
              <p:nvPr/>
            </p:nvSpPr>
            <p:spPr bwMode="auto">
              <a:xfrm>
                <a:off x="5160" y="2173"/>
                <a:ext cx="2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굴림" panose="020B0600000101010101" pitchFamily="50" charset="-127"/>
                  </a:rPr>
                  <a:t>P2</a:t>
                </a:r>
              </a:p>
            </p:txBody>
          </p:sp>
          <p:sp>
            <p:nvSpPr>
              <p:cNvPr id="697417" name="Rectangle 73"/>
              <p:cNvSpPr>
                <a:spLocks noChangeArrowheads="1"/>
              </p:cNvSpPr>
              <p:nvPr/>
            </p:nvSpPr>
            <p:spPr bwMode="auto">
              <a:xfrm>
                <a:off x="4880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en-US" altLang="ko-KR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697418" name="Rectangle 74"/>
              <p:cNvSpPr>
                <a:spLocks noChangeArrowheads="1"/>
              </p:cNvSpPr>
              <p:nvPr/>
            </p:nvSpPr>
            <p:spPr bwMode="auto">
              <a:xfrm>
                <a:off x="4404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697419" name="Rectangle 75"/>
              <p:cNvSpPr>
                <a:spLocks noChangeArrowheads="1"/>
              </p:cNvSpPr>
              <p:nvPr/>
            </p:nvSpPr>
            <p:spPr bwMode="auto">
              <a:xfrm>
                <a:off x="3928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1pPr>
                <a:lvl2pPr latinLnBrk="1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2pPr>
                <a:lvl3pPr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3pPr>
                <a:lvl4pPr latinLnBrk="1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4pPr>
                <a:lvl5pPr latinLnBrk="1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697420" name="Line 76"/>
              <p:cNvSpPr>
                <a:spLocks noChangeShapeType="1"/>
              </p:cNvSpPr>
              <p:nvPr/>
            </p:nvSpPr>
            <p:spPr bwMode="auto">
              <a:xfrm>
                <a:off x="3928" y="2348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7421" name="Line 77"/>
              <p:cNvSpPr>
                <a:spLocks noChangeShapeType="1"/>
              </p:cNvSpPr>
              <p:nvPr/>
            </p:nvSpPr>
            <p:spPr bwMode="auto">
              <a:xfrm>
                <a:off x="3928" y="2526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7422" name="Line 78"/>
              <p:cNvSpPr>
                <a:spLocks noChangeShapeType="1"/>
              </p:cNvSpPr>
              <p:nvPr/>
            </p:nvSpPr>
            <p:spPr bwMode="auto">
              <a:xfrm>
                <a:off x="3928" y="2348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7423" name="Line 79"/>
              <p:cNvSpPr>
                <a:spLocks noChangeShapeType="1"/>
              </p:cNvSpPr>
              <p:nvPr/>
            </p:nvSpPr>
            <p:spPr bwMode="auto">
              <a:xfrm>
                <a:off x="4404" y="2348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7424" name="Line 80"/>
              <p:cNvSpPr>
                <a:spLocks noChangeShapeType="1"/>
              </p:cNvSpPr>
              <p:nvPr/>
            </p:nvSpPr>
            <p:spPr bwMode="auto">
              <a:xfrm>
                <a:off x="4880" y="2348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7425" name="Line 81"/>
              <p:cNvSpPr>
                <a:spLocks noChangeShapeType="1"/>
              </p:cNvSpPr>
              <p:nvPr/>
            </p:nvSpPr>
            <p:spPr bwMode="auto">
              <a:xfrm>
                <a:off x="5356" y="2348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7426" name="Text Box 82"/>
              <p:cNvSpPr txBox="1">
                <a:spLocks noChangeArrowheads="1"/>
              </p:cNvSpPr>
              <p:nvPr/>
            </p:nvSpPr>
            <p:spPr bwMode="auto">
              <a:xfrm>
                <a:off x="5038" y="2345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697427" name="Group 83"/>
          <p:cNvGrpSpPr>
            <a:grpSpLocks/>
          </p:cNvGrpSpPr>
          <p:nvPr/>
        </p:nvGrpSpPr>
        <p:grpSpPr bwMode="auto">
          <a:xfrm>
            <a:off x="4545013" y="993775"/>
            <a:ext cx="2000250" cy="1047750"/>
            <a:chOff x="2664" y="2178"/>
            <a:chExt cx="1260" cy="660"/>
          </a:xfrm>
        </p:grpSpPr>
        <p:sp>
          <p:nvSpPr>
            <p:cNvPr id="697428" name="Freeform 84"/>
            <p:cNvSpPr>
              <a:spLocks/>
            </p:cNvSpPr>
            <p:nvPr/>
          </p:nvSpPr>
          <p:spPr bwMode="auto">
            <a:xfrm>
              <a:off x="2664" y="2178"/>
              <a:ext cx="1260" cy="204"/>
            </a:xfrm>
            <a:custGeom>
              <a:avLst/>
              <a:gdLst>
                <a:gd name="T0" fmla="*/ 0 w 1260"/>
                <a:gd name="T1" fmla="*/ 6 h 204"/>
                <a:gd name="T2" fmla="*/ 612 w 1260"/>
                <a:gd name="T3" fmla="*/ 18 h 204"/>
                <a:gd name="T4" fmla="*/ 1038 w 1260"/>
                <a:gd name="T5" fmla="*/ 114 h 204"/>
                <a:gd name="T6" fmla="*/ 1260 w 1260"/>
                <a:gd name="T7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204">
                  <a:moveTo>
                    <a:pt x="0" y="6"/>
                  </a:moveTo>
                  <a:cubicBezTo>
                    <a:pt x="219" y="3"/>
                    <a:pt x="439" y="0"/>
                    <a:pt x="612" y="18"/>
                  </a:cubicBezTo>
                  <a:cubicBezTo>
                    <a:pt x="785" y="36"/>
                    <a:pt x="930" y="83"/>
                    <a:pt x="1038" y="114"/>
                  </a:cubicBezTo>
                  <a:cubicBezTo>
                    <a:pt x="1146" y="145"/>
                    <a:pt x="1203" y="174"/>
                    <a:pt x="1260" y="2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29" name="Line 85"/>
            <p:cNvSpPr>
              <a:spLocks noChangeShapeType="1"/>
            </p:cNvSpPr>
            <p:nvPr/>
          </p:nvSpPr>
          <p:spPr bwMode="auto">
            <a:xfrm>
              <a:off x="3330" y="2664"/>
              <a:ext cx="594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7430" name="Freeform 86"/>
          <p:cNvSpPr>
            <a:spLocks/>
          </p:cNvSpPr>
          <p:nvPr/>
        </p:nvSpPr>
        <p:spPr bwMode="auto">
          <a:xfrm>
            <a:off x="4506913" y="2813050"/>
            <a:ext cx="2028825" cy="57150"/>
          </a:xfrm>
          <a:custGeom>
            <a:avLst/>
            <a:gdLst>
              <a:gd name="T0" fmla="*/ 0 w 1278"/>
              <a:gd name="T1" fmla="*/ 36 h 36"/>
              <a:gd name="T2" fmla="*/ 1056 w 1278"/>
              <a:gd name="T3" fmla="*/ 18 h 36"/>
              <a:gd name="T4" fmla="*/ 1278 w 1278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8" h="36">
                <a:moveTo>
                  <a:pt x="0" y="36"/>
                </a:moveTo>
                <a:cubicBezTo>
                  <a:pt x="421" y="30"/>
                  <a:pt x="843" y="24"/>
                  <a:pt x="1056" y="18"/>
                </a:cubicBezTo>
                <a:cubicBezTo>
                  <a:pt x="1269" y="12"/>
                  <a:pt x="1273" y="6"/>
                  <a:pt x="127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431" name="Line 87"/>
          <p:cNvSpPr>
            <a:spLocks noChangeShapeType="1"/>
          </p:cNvSpPr>
          <p:nvPr/>
        </p:nvSpPr>
        <p:spPr bwMode="auto">
          <a:xfrm flipV="1">
            <a:off x="985838" y="18827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432" name="Text Box 88"/>
          <p:cNvSpPr txBox="1">
            <a:spLocks noChangeArrowheads="1"/>
          </p:cNvSpPr>
          <p:nvPr/>
        </p:nvSpPr>
        <p:spPr bwMode="auto">
          <a:xfrm>
            <a:off x="671513" y="17256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30</a:t>
            </a:r>
          </a:p>
        </p:txBody>
      </p:sp>
      <p:grpSp>
        <p:nvGrpSpPr>
          <p:cNvPr id="697433" name="Group 89"/>
          <p:cNvGrpSpPr>
            <a:grpSpLocks/>
          </p:cNvGrpSpPr>
          <p:nvPr/>
        </p:nvGrpSpPr>
        <p:grpSpPr bwMode="auto">
          <a:xfrm>
            <a:off x="2573338" y="1166813"/>
            <a:ext cx="750887" cy="274637"/>
            <a:chOff x="3382" y="1823"/>
            <a:chExt cx="473" cy="173"/>
          </a:xfrm>
        </p:grpSpPr>
        <p:sp>
          <p:nvSpPr>
            <p:cNvPr id="697434" name="Rectangle 90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435" name="Text Box 91"/>
            <p:cNvSpPr txBox="1">
              <a:spLocks noChangeArrowheads="1"/>
            </p:cNvSpPr>
            <p:nvPr/>
          </p:nvSpPr>
          <p:spPr bwMode="auto">
            <a:xfrm>
              <a:off x="3382" y="1823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f(30, 45)</a:t>
              </a:r>
            </a:p>
          </p:txBody>
        </p:sp>
      </p:grpSp>
      <p:grpSp>
        <p:nvGrpSpPr>
          <p:cNvPr id="697436" name="Group 92"/>
          <p:cNvGrpSpPr>
            <a:grpSpLocks/>
          </p:cNvGrpSpPr>
          <p:nvPr/>
        </p:nvGrpSpPr>
        <p:grpSpPr bwMode="auto">
          <a:xfrm>
            <a:off x="4878388" y="1614488"/>
            <a:ext cx="792162" cy="274637"/>
            <a:chOff x="3382" y="1823"/>
            <a:chExt cx="499" cy="173"/>
          </a:xfrm>
        </p:grpSpPr>
        <p:sp>
          <p:nvSpPr>
            <p:cNvPr id="697437" name="Rectangle 93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438" name="Text Box 94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h(80, 35)</a:t>
              </a:r>
            </a:p>
          </p:txBody>
        </p:sp>
      </p:grpSp>
      <p:sp>
        <p:nvSpPr>
          <p:cNvPr id="697439" name="Line 95"/>
          <p:cNvSpPr>
            <a:spLocks noChangeShapeType="1"/>
          </p:cNvSpPr>
          <p:nvPr/>
        </p:nvSpPr>
        <p:spPr bwMode="auto">
          <a:xfrm>
            <a:off x="1376363" y="1885950"/>
            <a:ext cx="443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7440" name="Group 96"/>
          <p:cNvGrpSpPr>
            <a:grpSpLocks/>
          </p:cNvGrpSpPr>
          <p:nvPr/>
        </p:nvGrpSpPr>
        <p:grpSpPr bwMode="auto">
          <a:xfrm>
            <a:off x="3992563" y="1624013"/>
            <a:ext cx="741362" cy="274637"/>
            <a:chOff x="3382" y="1823"/>
            <a:chExt cx="467" cy="173"/>
          </a:xfrm>
        </p:grpSpPr>
        <p:sp>
          <p:nvSpPr>
            <p:cNvPr id="697441" name="Rectangle 97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442" name="Text Box 98"/>
            <p:cNvSpPr txBox="1">
              <a:spLocks noChangeArrowheads="1"/>
            </p:cNvSpPr>
            <p:nvPr/>
          </p:nvSpPr>
          <p:spPr bwMode="auto">
            <a:xfrm>
              <a:off x="3382" y="1823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i</a:t>
              </a: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(65, 35)</a:t>
              </a:r>
            </a:p>
          </p:txBody>
        </p:sp>
      </p:grpSp>
      <p:sp>
        <p:nvSpPr>
          <p:cNvPr id="697443" name="Line 99"/>
          <p:cNvSpPr>
            <a:spLocks noChangeShapeType="1"/>
          </p:cNvSpPr>
          <p:nvPr/>
        </p:nvSpPr>
        <p:spPr bwMode="auto">
          <a:xfrm>
            <a:off x="5634038" y="2238375"/>
            <a:ext cx="9159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444" name="Freeform 100"/>
          <p:cNvSpPr>
            <a:spLocks/>
          </p:cNvSpPr>
          <p:nvPr/>
        </p:nvSpPr>
        <p:spPr bwMode="auto">
          <a:xfrm>
            <a:off x="3182938" y="708025"/>
            <a:ext cx="3305175" cy="1304925"/>
          </a:xfrm>
          <a:custGeom>
            <a:avLst/>
            <a:gdLst>
              <a:gd name="T0" fmla="*/ 0 w 2082"/>
              <a:gd name="T1" fmla="*/ 1074 h 1074"/>
              <a:gd name="T2" fmla="*/ 354 w 2082"/>
              <a:gd name="T3" fmla="*/ 216 h 1074"/>
              <a:gd name="T4" fmla="*/ 1374 w 2082"/>
              <a:gd name="T5" fmla="*/ 36 h 1074"/>
              <a:gd name="T6" fmla="*/ 2082 w 2082"/>
              <a:gd name="T7" fmla="*/ 0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2" h="1074">
                <a:moveTo>
                  <a:pt x="0" y="1074"/>
                </a:moveTo>
                <a:cubicBezTo>
                  <a:pt x="62" y="731"/>
                  <a:pt x="125" y="389"/>
                  <a:pt x="354" y="216"/>
                </a:cubicBezTo>
                <a:cubicBezTo>
                  <a:pt x="583" y="43"/>
                  <a:pt x="1086" y="72"/>
                  <a:pt x="1374" y="36"/>
                </a:cubicBezTo>
                <a:cubicBezTo>
                  <a:pt x="1662" y="0"/>
                  <a:pt x="1872" y="0"/>
                  <a:pt x="20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445" name="Rectangle 101"/>
          <p:cNvSpPr>
            <a:spLocks noChangeArrowheads="1"/>
          </p:cNvSpPr>
          <p:nvPr/>
        </p:nvSpPr>
        <p:spPr bwMode="auto">
          <a:xfrm>
            <a:off x="1376363" y="4124325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7446" name="Text Box 102"/>
          <p:cNvSpPr txBox="1">
            <a:spLocks noChangeArrowheads="1"/>
          </p:cNvSpPr>
          <p:nvPr/>
        </p:nvSpPr>
        <p:spPr bwMode="auto">
          <a:xfrm>
            <a:off x="674688" y="39830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697447" name="Line 103"/>
          <p:cNvSpPr>
            <a:spLocks noChangeShapeType="1"/>
          </p:cNvSpPr>
          <p:nvPr/>
        </p:nvSpPr>
        <p:spPr bwMode="auto">
          <a:xfrm>
            <a:off x="1081088" y="4124325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448" name="Line 104"/>
          <p:cNvSpPr>
            <a:spLocks noChangeShapeType="1"/>
          </p:cNvSpPr>
          <p:nvPr/>
        </p:nvSpPr>
        <p:spPr bwMode="auto">
          <a:xfrm flipV="1">
            <a:off x="982663" y="65055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449" name="Line 105"/>
          <p:cNvSpPr>
            <a:spLocks noChangeShapeType="1"/>
          </p:cNvSpPr>
          <p:nvPr/>
        </p:nvSpPr>
        <p:spPr bwMode="auto">
          <a:xfrm flipV="1">
            <a:off x="989013" y="41306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450" name="Text Box 106"/>
          <p:cNvSpPr txBox="1">
            <a:spLocks noChangeArrowheads="1"/>
          </p:cNvSpPr>
          <p:nvPr/>
        </p:nvSpPr>
        <p:spPr bwMode="auto">
          <a:xfrm>
            <a:off x="741363" y="6345238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7451" name="Rectangle 107"/>
          <p:cNvSpPr>
            <a:spLocks noChangeArrowheads="1"/>
          </p:cNvSpPr>
          <p:nvPr/>
        </p:nvSpPr>
        <p:spPr bwMode="auto">
          <a:xfrm>
            <a:off x="1731963" y="45783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7452" name="Rectangle 108"/>
          <p:cNvSpPr>
            <a:spLocks noChangeArrowheads="1"/>
          </p:cNvSpPr>
          <p:nvPr/>
        </p:nvSpPr>
        <p:spPr bwMode="auto">
          <a:xfrm>
            <a:off x="1751013" y="60928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7453" name="Text Box 109"/>
          <p:cNvSpPr txBox="1">
            <a:spLocks noChangeArrowheads="1"/>
          </p:cNvSpPr>
          <p:nvPr/>
        </p:nvSpPr>
        <p:spPr bwMode="auto">
          <a:xfrm>
            <a:off x="1747838" y="4443413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7454" name="Text Box 110"/>
          <p:cNvSpPr txBox="1">
            <a:spLocks noChangeArrowheads="1"/>
          </p:cNvSpPr>
          <p:nvPr/>
        </p:nvSpPr>
        <p:spPr bwMode="auto">
          <a:xfrm>
            <a:off x="1773238" y="5973763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697455" name="Group 111"/>
          <p:cNvGrpSpPr>
            <a:grpSpLocks/>
          </p:cNvGrpSpPr>
          <p:nvPr/>
        </p:nvGrpSpPr>
        <p:grpSpPr bwMode="auto">
          <a:xfrm>
            <a:off x="4941888" y="5951538"/>
            <a:ext cx="784225" cy="274637"/>
            <a:chOff x="3382" y="1823"/>
            <a:chExt cx="494" cy="173"/>
          </a:xfrm>
        </p:grpSpPr>
        <p:sp>
          <p:nvSpPr>
            <p:cNvPr id="697456" name="Rectangle 11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457" name="Text Box 113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c(80, 10)</a:t>
              </a:r>
            </a:p>
          </p:txBody>
        </p:sp>
      </p:grpSp>
      <p:grpSp>
        <p:nvGrpSpPr>
          <p:cNvPr id="697458" name="Group 114"/>
          <p:cNvGrpSpPr>
            <a:grpSpLocks/>
          </p:cNvGrpSpPr>
          <p:nvPr/>
        </p:nvGrpSpPr>
        <p:grpSpPr bwMode="auto">
          <a:xfrm>
            <a:off x="5084763" y="4579938"/>
            <a:ext cx="792162" cy="274637"/>
            <a:chOff x="3382" y="1823"/>
            <a:chExt cx="499" cy="173"/>
          </a:xfrm>
        </p:grpSpPr>
        <p:sp>
          <p:nvSpPr>
            <p:cNvPr id="697459" name="Rectangle 115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460" name="Text Box 116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697461" name="Line 117"/>
          <p:cNvSpPr>
            <a:spLocks noChangeShapeType="1"/>
          </p:cNvSpPr>
          <p:nvPr/>
        </p:nvSpPr>
        <p:spPr bwMode="auto">
          <a:xfrm>
            <a:off x="3471863" y="4124325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7462" name="Group 118"/>
          <p:cNvGrpSpPr>
            <a:grpSpLocks/>
          </p:cNvGrpSpPr>
          <p:nvPr/>
        </p:nvGrpSpPr>
        <p:grpSpPr bwMode="auto">
          <a:xfrm>
            <a:off x="3868738" y="4745038"/>
            <a:ext cx="792162" cy="274637"/>
            <a:chOff x="3382" y="1823"/>
            <a:chExt cx="499" cy="173"/>
          </a:xfrm>
        </p:grpSpPr>
        <p:sp>
          <p:nvSpPr>
            <p:cNvPr id="697463" name="Rectangle 119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464" name="Text Box 120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e(60, 40)</a:t>
              </a:r>
            </a:p>
          </p:txBody>
        </p:sp>
      </p:grpSp>
      <p:grpSp>
        <p:nvGrpSpPr>
          <p:cNvPr id="697465" name="Group 121"/>
          <p:cNvGrpSpPr>
            <a:grpSpLocks/>
          </p:cNvGrpSpPr>
          <p:nvPr/>
        </p:nvGrpSpPr>
        <p:grpSpPr bwMode="auto">
          <a:xfrm>
            <a:off x="3649663" y="6192838"/>
            <a:ext cx="708025" cy="274637"/>
            <a:chOff x="3382" y="1823"/>
            <a:chExt cx="446" cy="173"/>
          </a:xfrm>
        </p:grpSpPr>
        <p:sp>
          <p:nvSpPr>
            <p:cNvPr id="697466" name="Rectangle 12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467" name="Text Box 123"/>
            <p:cNvSpPr txBox="1">
              <a:spLocks noChangeArrowheads="1"/>
            </p:cNvSpPr>
            <p:nvPr/>
          </p:nvSpPr>
          <p:spPr bwMode="auto">
            <a:xfrm>
              <a:off x="3382" y="1823"/>
              <a:ext cx="4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g(55, 5)</a:t>
              </a:r>
            </a:p>
          </p:txBody>
        </p:sp>
      </p:grpSp>
      <p:sp>
        <p:nvSpPr>
          <p:cNvPr id="697468" name="Freeform 124"/>
          <p:cNvSpPr>
            <a:spLocks/>
          </p:cNvSpPr>
          <p:nvPr/>
        </p:nvSpPr>
        <p:spPr bwMode="auto">
          <a:xfrm>
            <a:off x="3360738" y="4489450"/>
            <a:ext cx="3127375" cy="962025"/>
          </a:xfrm>
          <a:custGeom>
            <a:avLst/>
            <a:gdLst>
              <a:gd name="T0" fmla="*/ 0 w 2082"/>
              <a:gd name="T1" fmla="*/ 1074 h 1074"/>
              <a:gd name="T2" fmla="*/ 354 w 2082"/>
              <a:gd name="T3" fmla="*/ 216 h 1074"/>
              <a:gd name="T4" fmla="*/ 1374 w 2082"/>
              <a:gd name="T5" fmla="*/ 36 h 1074"/>
              <a:gd name="T6" fmla="*/ 2082 w 2082"/>
              <a:gd name="T7" fmla="*/ 0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2" h="1074">
                <a:moveTo>
                  <a:pt x="0" y="1074"/>
                </a:moveTo>
                <a:cubicBezTo>
                  <a:pt x="62" y="731"/>
                  <a:pt x="125" y="389"/>
                  <a:pt x="354" y="216"/>
                </a:cubicBezTo>
                <a:cubicBezTo>
                  <a:pt x="583" y="43"/>
                  <a:pt x="1086" y="72"/>
                  <a:pt x="1374" y="36"/>
                </a:cubicBezTo>
                <a:cubicBezTo>
                  <a:pt x="1662" y="0"/>
                  <a:pt x="1872" y="0"/>
                  <a:pt x="20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469" name="Line 125"/>
          <p:cNvSpPr>
            <a:spLocks noChangeShapeType="1"/>
          </p:cNvSpPr>
          <p:nvPr/>
        </p:nvSpPr>
        <p:spPr bwMode="auto">
          <a:xfrm>
            <a:off x="4678363" y="4124325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9263" y="5770563"/>
            <a:ext cx="741362" cy="274637"/>
            <a:chOff x="2989263" y="5770563"/>
            <a:chExt cx="741362" cy="274637"/>
          </a:xfrm>
        </p:grpSpPr>
        <p:sp>
          <p:nvSpPr>
            <p:cNvPr id="697470" name="Rectangle 126"/>
            <p:cNvSpPr>
              <a:spLocks noChangeArrowheads="1"/>
            </p:cNvSpPr>
            <p:nvPr/>
          </p:nvSpPr>
          <p:spPr bwMode="auto">
            <a:xfrm>
              <a:off x="2989263" y="5892800"/>
              <a:ext cx="50800" cy="508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471" name="Rectangle 127"/>
            <p:cNvSpPr>
              <a:spLocks noChangeArrowheads="1"/>
            </p:cNvSpPr>
            <p:nvPr/>
          </p:nvSpPr>
          <p:spPr bwMode="auto">
            <a:xfrm>
              <a:off x="3440113" y="5810250"/>
              <a:ext cx="889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97472" name="Group 128"/>
            <p:cNvGrpSpPr>
              <a:grpSpLocks/>
            </p:cNvGrpSpPr>
            <p:nvPr/>
          </p:nvGrpSpPr>
          <p:grpSpPr bwMode="auto">
            <a:xfrm>
              <a:off x="2989263" y="5770563"/>
              <a:ext cx="741362" cy="274637"/>
              <a:chOff x="1684" y="3005"/>
              <a:chExt cx="467" cy="173"/>
            </a:xfrm>
          </p:grpSpPr>
          <p:sp>
            <p:nvSpPr>
              <p:cNvPr id="697473" name="Rectangle 129"/>
              <p:cNvSpPr>
                <a:spLocks noChangeArrowheads="1"/>
              </p:cNvSpPr>
              <p:nvPr/>
            </p:nvSpPr>
            <p:spPr bwMode="auto">
              <a:xfrm>
                <a:off x="1968" y="3030"/>
                <a:ext cx="56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697474" name="Group 130"/>
              <p:cNvGrpSpPr>
                <a:grpSpLocks/>
              </p:cNvGrpSpPr>
              <p:nvPr/>
            </p:nvGrpSpPr>
            <p:grpSpPr bwMode="auto">
              <a:xfrm>
                <a:off x="1684" y="3005"/>
                <a:ext cx="467" cy="173"/>
                <a:chOff x="3382" y="1823"/>
                <a:chExt cx="467" cy="173"/>
              </a:xfrm>
            </p:grpSpPr>
            <p:sp>
              <p:nvSpPr>
                <p:cNvPr id="697475" name="Rectangle 131"/>
                <p:cNvSpPr>
                  <a:spLocks noChangeArrowheads="1"/>
                </p:cNvSpPr>
                <p:nvPr/>
              </p:nvSpPr>
              <p:spPr bwMode="auto">
                <a:xfrm>
                  <a:off x="3382" y="1900"/>
                  <a:ext cx="32" cy="32"/>
                </a:xfrm>
                <a:prstGeom prst="rect">
                  <a:avLst/>
                </a:prstGeom>
                <a:solidFill>
                  <a:srgbClr val="FF33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97476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382" y="1823"/>
                  <a:ext cx="467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굴림" panose="020B0600000101010101" pitchFamily="50" charset="-127"/>
                    </a:rPr>
                    <a:t>j(40, 15)</a:t>
                  </a:r>
                </a:p>
              </p:txBody>
            </p:sp>
          </p:grpSp>
        </p:grpSp>
      </p:grpSp>
      <p:grpSp>
        <p:nvGrpSpPr>
          <p:cNvPr id="697477" name="Group 133"/>
          <p:cNvGrpSpPr>
            <a:grpSpLocks/>
          </p:cNvGrpSpPr>
          <p:nvPr/>
        </p:nvGrpSpPr>
        <p:grpSpPr bwMode="auto">
          <a:xfrm>
            <a:off x="6554788" y="4195763"/>
            <a:ext cx="2325687" cy="550862"/>
            <a:chOff x="3938" y="2603"/>
            <a:chExt cx="1465" cy="347"/>
          </a:xfrm>
        </p:grpSpPr>
        <p:sp>
          <p:nvSpPr>
            <p:cNvPr id="697478" name="Rectangle 134"/>
            <p:cNvSpPr>
              <a:spLocks noChangeArrowheads="1"/>
            </p:cNvSpPr>
            <p:nvPr/>
          </p:nvSpPr>
          <p:spPr bwMode="auto">
            <a:xfrm>
              <a:off x="4890" y="2772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ko-KR" sz="1200">
                <a:latin typeface="Arial" panose="020B0604020202020204" pitchFamily="34" charset="0"/>
              </a:endParaRPr>
            </a:p>
          </p:txBody>
        </p:sp>
        <p:sp>
          <p:nvSpPr>
            <p:cNvPr id="697479" name="Rectangle 135"/>
            <p:cNvSpPr>
              <a:spLocks noChangeArrowheads="1"/>
            </p:cNvSpPr>
            <p:nvPr/>
          </p:nvSpPr>
          <p:spPr bwMode="auto">
            <a:xfrm>
              <a:off x="4414" y="2772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697480" name="Rectangle 136"/>
            <p:cNvSpPr>
              <a:spLocks noChangeArrowheads="1"/>
            </p:cNvSpPr>
            <p:nvPr/>
          </p:nvSpPr>
          <p:spPr bwMode="auto">
            <a:xfrm>
              <a:off x="3938" y="2772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697481" name="Line 137"/>
            <p:cNvSpPr>
              <a:spLocks noChangeShapeType="1"/>
            </p:cNvSpPr>
            <p:nvPr/>
          </p:nvSpPr>
          <p:spPr bwMode="auto">
            <a:xfrm>
              <a:off x="3938" y="2772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82" name="Line 138"/>
            <p:cNvSpPr>
              <a:spLocks noChangeShapeType="1"/>
            </p:cNvSpPr>
            <p:nvPr/>
          </p:nvSpPr>
          <p:spPr bwMode="auto">
            <a:xfrm>
              <a:off x="3938" y="2950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83" name="Line 139"/>
            <p:cNvSpPr>
              <a:spLocks noChangeShapeType="1"/>
            </p:cNvSpPr>
            <p:nvPr/>
          </p:nvSpPr>
          <p:spPr bwMode="auto">
            <a:xfrm>
              <a:off x="3938" y="2772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84" name="Line 140"/>
            <p:cNvSpPr>
              <a:spLocks noChangeShapeType="1"/>
            </p:cNvSpPr>
            <p:nvPr/>
          </p:nvSpPr>
          <p:spPr bwMode="auto">
            <a:xfrm>
              <a:off x="4414" y="2772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85" name="Line 141"/>
            <p:cNvSpPr>
              <a:spLocks noChangeShapeType="1"/>
            </p:cNvSpPr>
            <p:nvPr/>
          </p:nvSpPr>
          <p:spPr bwMode="auto">
            <a:xfrm>
              <a:off x="4890" y="2772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86" name="Line 142"/>
            <p:cNvSpPr>
              <a:spLocks noChangeShapeType="1"/>
            </p:cNvSpPr>
            <p:nvPr/>
          </p:nvSpPr>
          <p:spPr bwMode="auto">
            <a:xfrm>
              <a:off x="5366" y="2772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87" name="Text Box 143"/>
            <p:cNvSpPr txBox="1">
              <a:spLocks noChangeArrowheads="1"/>
            </p:cNvSpPr>
            <p:nvPr/>
          </p:nvSpPr>
          <p:spPr bwMode="auto">
            <a:xfrm>
              <a:off x="5170" y="260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P5</a:t>
              </a:r>
            </a:p>
          </p:txBody>
        </p:sp>
      </p:grpSp>
      <p:grpSp>
        <p:nvGrpSpPr>
          <p:cNvPr id="697488" name="Group 144"/>
          <p:cNvGrpSpPr>
            <a:grpSpLocks/>
          </p:cNvGrpSpPr>
          <p:nvPr/>
        </p:nvGrpSpPr>
        <p:grpSpPr bwMode="auto">
          <a:xfrm>
            <a:off x="6538913" y="3551238"/>
            <a:ext cx="2325687" cy="560387"/>
            <a:chOff x="3928" y="2173"/>
            <a:chExt cx="1465" cy="353"/>
          </a:xfrm>
        </p:grpSpPr>
        <p:sp>
          <p:nvSpPr>
            <p:cNvPr id="697489" name="Text Box 145"/>
            <p:cNvSpPr txBox="1">
              <a:spLocks noChangeArrowheads="1"/>
            </p:cNvSpPr>
            <p:nvPr/>
          </p:nvSpPr>
          <p:spPr bwMode="auto">
            <a:xfrm>
              <a:off x="5160" y="217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697490" name="Rectangle 146"/>
            <p:cNvSpPr>
              <a:spLocks noChangeArrowheads="1"/>
            </p:cNvSpPr>
            <p:nvPr/>
          </p:nvSpPr>
          <p:spPr bwMode="auto">
            <a:xfrm>
              <a:off x="4880" y="2348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ko-KR" sz="1200">
                <a:latin typeface="Arial" panose="020B0604020202020204" pitchFamily="34" charset="0"/>
              </a:endParaRPr>
            </a:p>
          </p:txBody>
        </p:sp>
        <p:sp>
          <p:nvSpPr>
            <p:cNvPr id="697491" name="Rectangle 147"/>
            <p:cNvSpPr>
              <a:spLocks noChangeArrowheads="1"/>
            </p:cNvSpPr>
            <p:nvPr/>
          </p:nvSpPr>
          <p:spPr bwMode="auto">
            <a:xfrm>
              <a:off x="4404" y="2348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697492" name="Rectangle 148"/>
            <p:cNvSpPr>
              <a:spLocks noChangeArrowheads="1"/>
            </p:cNvSpPr>
            <p:nvPr/>
          </p:nvSpPr>
          <p:spPr bwMode="auto">
            <a:xfrm>
              <a:off x="3928" y="2348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97493" name="Line 149"/>
            <p:cNvSpPr>
              <a:spLocks noChangeShapeType="1"/>
            </p:cNvSpPr>
            <p:nvPr/>
          </p:nvSpPr>
          <p:spPr bwMode="auto">
            <a:xfrm>
              <a:off x="3928" y="2348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94" name="Line 150"/>
            <p:cNvSpPr>
              <a:spLocks noChangeShapeType="1"/>
            </p:cNvSpPr>
            <p:nvPr/>
          </p:nvSpPr>
          <p:spPr bwMode="auto">
            <a:xfrm>
              <a:off x="3928" y="2526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95" name="Line 151"/>
            <p:cNvSpPr>
              <a:spLocks noChangeShapeType="1"/>
            </p:cNvSpPr>
            <p:nvPr/>
          </p:nvSpPr>
          <p:spPr bwMode="auto">
            <a:xfrm>
              <a:off x="3928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96" name="Line 152"/>
            <p:cNvSpPr>
              <a:spLocks noChangeShapeType="1"/>
            </p:cNvSpPr>
            <p:nvPr/>
          </p:nvSpPr>
          <p:spPr bwMode="auto">
            <a:xfrm>
              <a:off x="4404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97" name="Line 153"/>
            <p:cNvSpPr>
              <a:spLocks noChangeShapeType="1"/>
            </p:cNvSpPr>
            <p:nvPr/>
          </p:nvSpPr>
          <p:spPr bwMode="auto">
            <a:xfrm>
              <a:off x="4880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98" name="Line 154"/>
            <p:cNvSpPr>
              <a:spLocks noChangeShapeType="1"/>
            </p:cNvSpPr>
            <p:nvPr/>
          </p:nvSpPr>
          <p:spPr bwMode="auto">
            <a:xfrm>
              <a:off x="5356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99" name="Text Box 155"/>
            <p:cNvSpPr txBox="1">
              <a:spLocks noChangeArrowheads="1"/>
            </p:cNvSpPr>
            <p:nvPr/>
          </p:nvSpPr>
          <p:spPr bwMode="auto">
            <a:xfrm>
              <a:off x="5038" y="2345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697500" name="Freeform 156"/>
          <p:cNvSpPr>
            <a:spLocks/>
          </p:cNvSpPr>
          <p:nvPr/>
        </p:nvSpPr>
        <p:spPr bwMode="auto">
          <a:xfrm>
            <a:off x="3309938" y="3835400"/>
            <a:ext cx="3197225" cy="396875"/>
          </a:xfrm>
          <a:custGeom>
            <a:avLst/>
            <a:gdLst>
              <a:gd name="T0" fmla="*/ 0 w 2142"/>
              <a:gd name="T1" fmla="*/ 602 h 602"/>
              <a:gd name="T2" fmla="*/ 888 w 2142"/>
              <a:gd name="T3" fmla="*/ 98 h 602"/>
              <a:gd name="T4" fmla="*/ 1584 w 2142"/>
              <a:gd name="T5" fmla="*/ 14 h 602"/>
              <a:gd name="T6" fmla="*/ 2142 w 2142"/>
              <a:gd name="T7" fmla="*/ 2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2" h="602">
                <a:moveTo>
                  <a:pt x="0" y="602"/>
                </a:moveTo>
                <a:cubicBezTo>
                  <a:pt x="312" y="399"/>
                  <a:pt x="624" y="196"/>
                  <a:pt x="888" y="98"/>
                </a:cubicBezTo>
                <a:cubicBezTo>
                  <a:pt x="1152" y="0"/>
                  <a:pt x="1375" y="27"/>
                  <a:pt x="1584" y="14"/>
                </a:cubicBezTo>
                <a:cubicBezTo>
                  <a:pt x="1793" y="1"/>
                  <a:pt x="1967" y="10"/>
                  <a:pt x="2142" y="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7501" name="Group 157"/>
          <p:cNvGrpSpPr>
            <a:grpSpLocks/>
          </p:cNvGrpSpPr>
          <p:nvPr/>
        </p:nvGrpSpPr>
        <p:grpSpPr bwMode="auto">
          <a:xfrm>
            <a:off x="6567488" y="5430838"/>
            <a:ext cx="2325687" cy="550862"/>
            <a:chOff x="3938" y="2603"/>
            <a:chExt cx="1465" cy="347"/>
          </a:xfrm>
        </p:grpSpPr>
        <p:sp>
          <p:nvSpPr>
            <p:cNvPr id="697502" name="Rectangle 158"/>
            <p:cNvSpPr>
              <a:spLocks noChangeArrowheads="1"/>
            </p:cNvSpPr>
            <p:nvPr/>
          </p:nvSpPr>
          <p:spPr bwMode="auto">
            <a:xfrm>
              <a:off x="4890" y="2772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ko-KR" sz="1200">
                <a:latin typeface="Arial" panose="020B0604020202020204" pitchFamily="34" charset="0"/>
              </a:endParaRPr>
            </a:p>
          </p:txBody>
        </p:sp>
        <p:sp>
          <p:nvSpPr>
            <p:cNvPr id="697503" name="Rectangle 159"/>
            <p:cNvSpPr>
              <a:spLocks noChangeArrowheads="1"/>
            </p:cNvSpPr>
            <p:nvPr/>
          </p:nvSpPr>
          <p:spPr bwMode="auto">
            <a:xfrm>
              <a:off x="4414" y="2772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697504" name="Rectangle 160"/>
            <p:cNvSpPr>
              <a:spLocks noChangeArrowheads="1"/>
            </p:cNvSpPr>
            <p:nvPr/>
          </p:nvSpPr>
          <p:spPr bwMode="auto">
            <a:xfrm>
              <a:off x="3938" y="2772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697505" name="Line 161"/>
            <p:cNvSpPr>
              <a:spLocks noChangeShapeType="1"/>
            </p:cNvSpPr>
            <p:nvPr/>
          </p:nvSpPr>
          <p:spPr bwMode="auto">
            <a:xfrm>
              <a:off x="3938" y="2772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506" name="Line 162"/>
            <p:cNvSpPr>
              <a:spLocks noChangeShapeType="1"/>
            </p:cNvSpPr>
            <p:nvPr/>
          </p:nvSpPr>
          <p:spPr bwMode="auto">
            <a:xfrm>
              <a:off x="3938" y="2950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507" name="Line 163"/>
            <p:cNvSpPr>
              <a:spLocks noChangeShapeType="1"/>
            </p:cNvSpPr>
            <p:nvPr/>
          </p:nvSpPr>
          <p:spPr bwMode="auto">
            <a:xfrm>
              <a:off x="3938" y="2772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508" name="Line 164"/>
            <p:cNvSpPr>
              <a:spLocks noChangeShapeType="1"/>
            </p:cNvSpPr>
            <p:nvPr/>
          </p:nvSpPr>
          <p:spPr bwMode="auto">
            <a:xfrm>
              <a:off x="4414" y="2772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509" name="Line 165"/>
            <p:cNvSpPr>
              <a:spLocks noChangeShapeType="1"/>
            </p:cNvSpPr>
            <p:nvPr/>
          </p:nvSpPr>
          <p:spPr bwMode="auto">
            <a:xfrm>
              <a:off x="4890" y="2772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510" name="Line 166"/>
            <p:cNvSpPr>
              <a:spLocks noChangeShapeType="1"/>
            </p:cNvSpPr>
            <p:nvPr/>
          </p:nvSpPr>
          <p:spPr bwMode="auto">
            <a:xfrm>
              <a:off x="5366" y="2772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511" name="Text Box 167"/>
            <p:cNvSpPr txBox="1">
              <a:spLocks noChangeArrowheads="1"/>
            </p:cNvSpPr>
            <p:nvPr/>
          </p:nvSpPr>
          <p:spPr bwMode="auto">
            <a:xfrm>
              <a:off x="5170" y="260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P4</a:t>
              </a:r>
            </a:p>
          </p:txBody>
        </p:sp>
      </p:grpSp>
      <p:grpSp>
        <p:nvGrpSpPr>
          <p:cNvPr id="697512" name="Group 168"/>
          <p:cNvGrpSpPr>
            <a:grpSpLocks/>
          </p:cNvGrpSpPr>
          <p:nvPr/>
        </p:nvGrpSpPr>
        <p:grpSpPr bwMode="auto">
          <a:xfrm>
            <a:off x="6551613" y="4811713"/>
            <a:ext cx="2325687" cy="560387"/>
            <a:chOff x="3928" y="2173"/>
            <a:chExt cx="1465" cy="353"/>
          </a:xfrm>
        </p:grpSpPr>
        <p:sp>
          <p:nvSpPr>
            <p:cNvPr id="697513" name="Text Box 169"/>
            <p:cNvSpPr txBox="1">
              <a:spLocks noChangeArrowheads="1"/>
            </p:cNvSpPr>
            <p:nvPr/>
          </p:nvSpPr>
          <p:spPr bwMode="auto">
            <a:xfrm>
              <a:off x="5160" y="217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697514" name="Rectangle 170"/>
            <p:cNvSpPr>
              <a:spLocks noChangeArrowheads="1"/>
            </p:cNvSpPr>
            <p:nvPr/>
          </p:nvSpPr>
          <p:spPr bwMode="auto">
            <a:xfrm>
              <a:off x="4880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ko-KR" sz="1200">
                <a:latin typeface="Arial" panose="020B0604020202020204" pitchFamily="34" charset="0"/>
              </a:endParaRPr>
            </a:p>
          </p:txBody>
        </p:sp>
        <p:sp>
          <p:nvSpPr>
            <p:cNvPr id="697515" name="Rectangle 171"/>
            <p:cNvSpPr>
              <a:spLocks noChangeArrowheads="1"/>
            </p:cNvSpPr>
            <p:nvPr/>
          </p:nvSpPr>
          <p:spPr bwMode="auto">
            <a:xfrm>
              <a:off x="4404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697516" name="Rectangle 172"/>
            <p:cNvSpPr>
              <a:spLocks noChangeArrowheads="1"/>
            </p:cNvSpPr>
            <p:nvPr/>
          </p:nvSpPr>
          <p:spPr bwMode="auto">
            <a:xfrm>
              <a:off x="3928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697517" name="Line 173"/>
            <p:cNvSpPr>
              <a:spLocks noChangeShapeType="1"/>
            </p:cNvSpPr>
            <p:nvPr/>
          </p:nvSpPr>
          <p:spPr bwMode="auto">
            <a:xfrm>
              <a:off x="3928" y="2348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518" name="Line 174"/>
            <p:cNvSpPr>
              <a:spLocks noChangeShapeType="1"/>
            </p:cNvSpPr>
            <p:nvPr/>
          </p:nvSpPr>
          <p:spPr bwMode="auto">
            <a:xfrm>
              <a:off x="3928" y="2526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519" name="Line 175"/>
            <p:cNvSpPr>
              <a:spLocks noChangeShapeType="1"/>
            </p:cNvSpPr>
            <p:nvPr/>
          </p:nvSpPr>
          <p:spPr bwMode="auto">
            <a:xfrm>
              <a:off x="3928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520" name="Line 176"/>
            <p:cNvSpPr>
              <a:spLocks noChangeShapeType="1"/>
            </p:cNvSpPr>
            <p:nvPr/>
          </p:nvSpPr>
          <p:spPr bwMode="auto">
            <a:xfrm>
              <a:off x="4404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521" name="Line 177"/>
            <p:cNvSpPr>
              <a:spLocks noChangeShapeType="1"/>
            </p:cNvSpPr>
            <p:nvPr/>
          </p:nvSpPr>
          <p:spPr bwMode="auto">
            <a:xfrm>
              <a:off x="4880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522" name="Line 178"/>
            <p:cNvSpPr>
              <a:spLocks noChangeShapeType="1"/>
            </p:cNvSpPr>
            <p:nvPr/>
          </p:nvSpPr>
          <p:spPr bwMode="auto">
            <a:xfrm>
              <a:off x="5356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523" name="Text Box 179"/>
            <p:cNvSpPr txBox="1">
              <a:spLocks noChangeArrowheads="1"/>
            </p:cNvSpPr>
            <p:nvPr/>
          </p:nvSpPr>
          <p:spPr bwMode="auto">
            <a:xfrm>
              <a:off x="5038" y="2345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697524" name="Freeform 180"/>
          <p:cNvSpPr>
            <a:spLocks/>
          </p:cNvSpPr>
          <p:nvPr/>
        </p:nvSpPr>
        <p:spPr bwMode="auto">
          <a:xfrm>
            <a:off x="4545013" y="5029200"/>
            <a:ext cx="1987550" cy="165100"/>
          </a:xfrm>
          <a:custGeom>
            <a:avLst/>
            <a:gdLst>
              <a:gd name="T0" fmla="*/ 0 w 1260"/>
              <a:gd name="T1" fmla="*/ 6 h 204"/>
              <a:gd name="T2" fmla="*/ 612 w 1260"/>
              <a:gd name="T3" fmla="*/ 18 h 204"/>
              <a:gd name="T4" fmla="*/ 1038 w 1260"/>
              <a:gd name="T5" fmla="*/ 114 h 204"/>
              <a:gd name="T6" fmla="*/ 1260 w 1260"/>
              <a:gd name="T7" fmla="*/ 20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60" h="204">
                <a:moveTo>
                  <a:pt x="0" y="6"/>
                </a:moveTo>
                <a:cubicBezTo>
                  <a:pt x="219" y="3"/>
                  <a:pt x="439" y="0"/>
                  <a:pt x="612" y="18"/>
                </a:cubicBezTo>
                <a:cubicBezTo>
                  <a:pt x="785" y="36"/>
                  <a:pt x="930" y="83"/>
                  <a:pt x="1038" y="114"/>
                </a:cubicBezTo>
                <a:cubicBezTo>
                  <a:pt x="1146" y="145"/>
                  <a:pt x="1203" y="174"/>
                  <a:pt x="1260" y="2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525" name="Line 181"/>
          <p:cNvSpPr>
            <a:spLocks noChangeShapeType="1"/>
          </p:cNvSpPr>
          <p:nvPr/>
        </p:nvSpPr>
        <p:spPr bwMode="auto">
          <a:xfrm>
            <a:off x="5710238" y="5243513"/>
            <a:ext cx="822325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526" name="Rectangle 182"/>
          <p:cNvSpPr>
            <a:spLocks noChangeArrowheads="1"/>
          </p:cNvSpPr>
          <p:nvPr/>
        </p:nvSpPr>
        <p:spPr bwMode="auto">
          <a:xfrm>
            <a:off x="8078788" y="6286500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endParaRPr lang="en-US" altLang="ko-KR" sz="1200">
              <a:latin typeface="Arial" panose="020B0604020202020204" pitchFamily="34" charset="0"/>
            </a:endParaRPr>
          </a:p>
        </p:txBody>
      </p:sp>
      <p:sp>
        <p:nvSpPr>
          <p:cNvPr id="697527" name="Rectangle 183"/>
          <p:cNvSpPr>
            <a:spLocks noChangeArrowheads="1"/>
          </p:cNvSpPr>
          <p:nvPr/>
        </p:nvSpPr>
        <p:spPr bwMode="auto">
          <a:xfrm>
            <a:off x="7323138" y="6286500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697528" name="Rectangle 184"/>
          <p:cNvSpPr>
            <a:spLocks noChangeArrowheads="1"/>
          </p:cNvSpPr>
          <p:nvPr/>
        </p:nvSpPr>
        <p:spPr bwMode="auto">
          <a:xfrm>
            <a:off x="6567488" y="6286500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97529" name="Line 185"/>
          <p:cNvSpPr>
            <a:spLocks noChangeShapeType="1"/>
          </p:cNvSpPr>
          <p:nvPr/>
        </p:nvSpPr>
        <p:spPr bwMode="auto">
          <a:xfrm>
            <a:off x="6567488" y="6286500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530" name="Line 186"/>
          <p:cNvSpPr>
            <a:spLocks noChangeShapeType="1"/>
          </p:cNvSpPr>
          <p:nvPr/>
        </p:nvSpPr>
        <p:spPr bwMode="auto">
          <a:xfrm>
            <a:off x="6567488" y="6569075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531" name="Line 187"/>
          <p:cNvSpPr>
            <a:spLocks noChangeShapeType="1"/>
          </p:cNvSpPr>
          <p:nvPr/>
        </p:nvSpPr>
        <p:spPr bwMode="auto">
          <a:xfrm>
            <a:off x="6567488" y="6286500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532" name="Line 188"/>
          <p:cNvSpPr>
            <a:spLocks noChangeShapeType="1"/>
          </p:cNvSpPr>
          <p:nvPr/>
        </p:nvSpPr>
        <p:spPr bwMode="auto">
          <a:xfrm>
            <a:off x="7323138" y="6286500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533" name="Line 189"/>
          <p:cNvSpPr>
            <a:spLocks noChangeShapeType="1"/>
          </p:cNvSpPr>
          <p:nvPr/>
        </p:nvSpPr>
        <p:spPr bwMode="auto">
          <a:xfrm>
            <a:off x="8078788" y="6286500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534" name="Line 190"/>
          <p:cNvSpPr>
            <a:spLocks noChangeShapeType="1"/>
          </p:cNvSpPr>
          <p:nvPr/>
        </p:nvSpPr>
        <p:spPr bwMode="auto">
          <a:xfrm>
            <a:off x="8834438" y="6286500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535" name="Text Box 191"/>
          <p:cNvSpPr txBox="1">
            <a:spLocks noChangeArrowheads="1"/>
          </p:cNvSpPr>
          <p:nvPr/>
        </p:nvSpPr>
        <p:spPr bwMode="auto">
          <a:xfrm>
            <a:off x="8523288" y="6018213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P3</a:t>
            </a:r>
          </a:p>
        </p:txBody>
      </p:sp>
      <p:sp>
        <p:nvSpPr>
          <p:cNvPr id="697536" name="Freeform 192"/>
          <p:cNvSpPr>
            <a:spLocks/>
          </p:cNvSpPr>
          <p:nvPr/>
        </p:nvSpPr>
        <p:spPr bwMode="auto">
          <a:xfrm rot="242669">
            <a:off x="4557713" y="6324600"/>
            <a:ext cx="1997075" cy="133350"/>
          </a:xfrm>
          <a:custGeom>
            <a:avLst/>
            <a:gdLst>
              <a:gd name="T0" fmla="*/ 0 w 1278"/>
              <a:gd name="T1" fmla="*/ 36 h 36"/>
              <a:gd name="T2" fmla="*/ 1056 w 1278"/>
              <a:gd name="T3" fmla="*/ 18 h 36"/>
              <a:gd name="T4" fmla="*/ 1278 w 1278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8" h="36">
                <a:moveTo>
                  <a:pt x="0" y="36"/>
                </a:moveTo>
                <a:cubicBezTo>
                  <a:pt x="421" y="30"/>
                  <a:pt x="843" y="24"/>
                  <a:pt x="1056" y="18"/>
                </a:cubicBezTo>
                <a:cubicBezTo>
                  <a:pt x="1269" y="12"/>
                  <a:pt x="1273" y="6"/>
                  <a:pt x="127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537" name="Line 193"/>
          <p:cNvSpPr>
            <a:spLocks noChangeShapeType="1"/>
          </p:cNvSpPr>
          <p:nvPr/>
        </p:nvSpPr>
        <p:spPr bwMode="auto">
          <a:xfrm flipV="1">
            <a:off x="985838" y="534670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538" name="Text Box 194"/>
          <p:cNvSpPr txBox="1">
            <a:spLocks noChangeArrowheads="1"/>
          </p:cNvSpPr>
          <p:nvPr/>
        </p:nvSpPr>
        <p:spPr bwMode="auto">
          <a:xfrm>
            <a:off x="671513" y="51895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30</a:t>
            </a:r>
          </a:p>
        </p:txBody>
      </p:sp>
      <p:grpSp>
        <p:nvGrpSpPr>
          <p:cNvPr id="697539" name="Group 195"/>
          <p:cNvGrpSpPr>
            <a:grpSpLocks/>
          </p:cNvGrpSpPr>
          <p:nvPr/>
        </p:nvGrpSpPr>
        <p:grpSpPr bwMode="auto">
          <a:xfrm>
            <a:off x="2573338" y="4630738"/>
            <a:ext cx="750887" cy="274637"/>
            <a:chOff x="3382" y="1823"/>
            <a:chExt cx="473" cy="173"/>
          </a:xfrm>
        </p:grpSpPr>
        <p:sp>
          <p:nvSpPr>
            <p:cNvPr id="697540" name="Rectangle 196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541" name="Text Box 197"/>
            <p:cNvSpPr txBox="1">
              <a:spLocks noChangeArrowheads="1"/>
            </p:cNvSpPr>
            <p:nvPr/>
          </p:nvSpPr>
          <p:spPr bwMode="auto">
            <a:xfrm>
              <a:off x="3382" y="1823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f(30, 45)</a:t>
              </a:r>
            </a:p>
          </p:txBody>
        </p:sp>
      </p:grpSp>
      <p:grpSp>
        <p:nvGrpSpPr>
          <p:cNvPr id="697542" name="Group 198"/>
          <p:cNvGrpSpPr>
            <a:grpSpLocks/>
          </p:cNvGrpSpPr>
          <p:nvPr/>
        </p:nvGrpSpPr>
        <p:grpSpPr bwMode="auto">
          <a:xfrm>
            <a:off x="4878388" y="5078413"/>
            <a:ext cx="792162" cy="274637"/>
            <a:chOff x="3382" y="1823"/>
            <a:chExt cx="499" cy="173"/>
          </a:xfrm>
        </p:grpSpPr>
        <p:sp>
          <p:nvSpPr>
            <p:cNvPr id="697543" name="Rectangle 199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544" name="Text Box 200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h(80, 35)</a:t>
              </a:r>
            </a:p>
          </p:txBody>
        </p:sp>
      </p:grpSp>
      <p:sp>
        <p:nvSpPr>
          <p:cNvPr id="697545" name="Line 201"/>
          <p:cNvSpPr>
            <a:spLocks noChangeShapeType="1"/>
          </p:cNvSpPr>
          <p:nvPr/>
        </p:nvSpPr>
        <p:spPr bwMode="auto">
          <a:xfrm>
            <a:off x="1376363" y="5349875"/>
            <a:ext cx="443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7546" name="Group 202"/>
          <p:cNvGrpSpPr>
            <a:grpSpLocks/>
          </p:cNvGrpSpPr>
          <p:nvPr/>
        </p:nvGrpSpPr>
        <p:grpSpPr bwMode="auto">
          <a:xfrm>
            <a:off x="3992563" y="5087938"/>
            <a:ext cx="741362" cy="274637"/>
            <a:chOff x="3382" y="1823"/>
            <a:chExt cx="467" cy="173"/>
          </a:xfrm>
        </p:grpSpPr>
        <p:sp>
          <p:nvSpPr>
            <p:cNvPr id="697547" name="Rectangle 203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548" name="Text Box 204"/>
            <p:cNvSpPr txBox="1">
              <a:spLocks noChangeArrowheads="1"/>
            </p:cNvSpPr>
            <p:nvPr/>
          </p:nvSpPr>
          <p:spPr bwMode="auto">
            <a:xfrm>
              <a:off x="3382" y="1823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i(65, 35)</a:t>
              </a:r>
            </a:p>
          </p:txBody>
        </p:sp>
      </p:grpSp>
      <p:sp>
        <p:nvSpPr>
          <p:cNvPr id="697549" name="Line 205"/>
          <p:cNvSpPr>
            <a:spLocks noChangeShapeType="1"/>
          </p:cNvSpPr>
          <p:nvPr/>
        </p:nvSpPr>
        <p:spPr bwMode="auto">
          <a:xfrm>
            <a:off x="5722938" y="5854700"/>
            <a:ext cx="82708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550" name="Text Box 206"/>
          <p:cNvSpPr txBox="1">
            <a:spLocks noChangeArrowheads="1"/>
          </p:cNvSpPr>
          <p:nvPr/>
        </p:nvSpPr>
        <p:spPr bwMode="auto">
          <a:xfrm>
            <a:off x="34925" y="441325"/>
            <a:ext cx="3802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1600" dirty="0" err="1" smtClean="0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kumimoji="1" lang="en-US" altLang="ko-KR" sz="16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kumimoji="1" lang="en-US" altLang="ko-KR" sz="16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97551" name="Text Box 207"/>
          <p:cNvSpPr txBox="1">
            <a:spLocks noChangeArrowheads="1"/>
          </p:cNvSpPr>
          <p:nvPr/>
        </p:nvSpPr>
        <p:spPr bwMode="auto">
          <a:xfrm>
            <a:off x="46038" y="3875088"/>
            <a:ext cx="3802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(j)</a:t>
            </a:r>
            <a:endParaRPr kumimoji="1" lang="en-US" altLang="ko-KR" sz="16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7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7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7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7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7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7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7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7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7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7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92" grpId="0" animBg="1"/>
      <p:bldP spid="697430" grpId="0" animBg="1"/>
      <p:bldP spid="697468" grpId="0" animBg="1"/>
      <p:bldP spid="6975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이진검색트리에서의 검색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52700"/>
            <a:ext cx="7772400" cy="3587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2000">
                <a:latin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</a:rPr>
              <a:t>t</a:t>
            </a:r>
            <a:r>
              <a:rPr lang="en-US" altLang="ko-KR" sz="2000">
                <a:latin typeface="Times New Roman" panose="02020603050405020304" pitchFamily="18" charset="0"/>
              </a:rPr>
              <a:t>, </a:t>
            </a:r>
            <a:r>
              <a:rPr lang="en-US" altLang="ko-KR" sz="2000" i="1">
                <a:latin typeface="Times New Roman" panose="02020603050405020304" pitchFamily="18" charset="0"/>
              </a:rPr>
              <a:t>x</a:t>
            </a:r>
            <a:r>
              <a:rPr lang="en-US" altLang="ko-KR" sz="2000">
                <a:latin typeface="Times New Roman" panose="02020603050405020304" pitchFamily="18" charset="0"/>
              </a:rPr>
              <a:t>) </a:t>
            </a:r>
          </a:p>
          <a:p>
            <a:pPr eaLnBrk="0" latinLnBrk="0" hangingPunct="0">
              <a:buFontTx/>
              <a:buNone/>
            </a:pPr>
            <a:r>
              <a:rPr kumimoji="0" lang="en-US" altLang="ko-KR" sz="1800"/>
              <a:t>▷ </a:t>
            </a:r>
            <a:r>
              <a:rPr kumimoji="0" lang="en-US" altLang="ko-KR" sz="1800" i="1"/>
              <a:t>t</a:t>
            </a:r>
            <a:r>
              <a:rPr kumimoji="0" lang="en-US" altLang="ko-KR" sz="1800"/>
              <a:t>: </a:t>
            </a:r>
            <a:r>
              <a:rPr kumimoji="0" lang="ko-KR" altLang="en-US" sz="1800"/>
              <a:t>트리의 루트 노드</a:t>
            </a:r>
          </a:p>
          <a:p>
            <a:pPr eaLnBrk="0" latinLnBrk="0" hangingPunct="0">
              <a:buFontTx/>
              <a:buNone/>
            </a:pPr>
            <a:r>
              <a:rPr kumimoji="0" lang="en-US" altLang="ko-KR" sz="1800"/>
              <a:t>▷ </a:t>
            </a:r>
            <a:r>
              <a:rPr kumimoji="0" lang="en-US" altLang="ko-KR" sz="1800" i="1"/>
              <a:t>x</a:t>
            </a:r>
            <a:r>
              <a:rPr kumimoji="0" lang="en-US" altLang="ko-KR" sz="1800"/>
              <a:t>: </a:t>
            </a:r>
            <a:r>
              <a:rPr kumimoji="0" lang="ko-KR" altLang="en-US" sz="1800"/>
              <a:t>검색하고자 하는 키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{ 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		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latin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</a:rPr>
              <a:t>t</a:t>
            </a:r>
            <a:r>
              <a:rPr lang="en-US" altLang="ko-KR" sz="2000">
                <a:latin typeface="Times New Roman" panose="02020603050405020304" pitchFamily="18" charset="0"/>
              </a:rPr>
              <a:t>=NIL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or</a:t>
            </a:r>
            <a:r>
              <a:rPr lang="en-US" altLang="ko-KR" sz="2000">
                <a:latin typeface="Times New Roman" panose="02020603050405020304" pitchFamily="18" charset="0"/>
              </a:rPr>
              <a:t> key[</a:t>
            </a:r>
            <a:r>
              <a:rPr lang="en-US" altLang="ko-KR" sz="2000" i="1">
                <a:latin typeface="Times New Roman" panose="02020603050405020304" pitchFamily="18" charset="0"/>
              </a:rPr>
              <a:t>t</a:t>
            </a:r>
            <a:r>
              <a:rPr lang="en-US" altLang="ko-KR" sz="2000">
                <a:latin typeface="Times New Roman" panose="02020603050405020304" pitchFamily="18" charset="0"/>
              </a:rPr>
              <a:t>]=</a:t>
            </a:r>
            <a:r>
              <a:rPr lang="en-US" altLang="ko-KR" sz="2000" i="1">
                <a:latin typeface="Times New Roman" panose="02020603050405020304" pitchFamily="18" charset="0"/>
              </a:rPr>
              <a:t>x</a:t>
            </a:r>
            <a:r>
              <a:rPr lang="en-US" altLang="ko-KR" sz="2000">
                <a:latin typeface="Times New Roman" panose="02020603050405020304" pitchFamily="18" charset="0"/>
              </a:rPr>
              <a:t>) 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then return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</a:rPr>
              <a:t>t</a:t>
            </a:r>
            <a:r>
              <a:rPr lang="en-US" altLang="ko-KR" sz="2000">
                <a:latin typeface="Times New Roman" panose="02020603050405020304" pitchFamily="18" charset="0"/>
              </a:rPr>
              <a:t>;                      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		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ko-KR" sz="2000">
                <a:latin typeface="Times New Roman" panose="02020603050405020304" pitchFamily="18" charset="0"/>
              </a:rPr>
              <a:t> (</a:t>
            </a:r>
            <a:r>
              <a:rPr lang="en-US" altLang="ko-KR" sz="2000" i="1">
                <a:latin typeface="Times New Roman" panose="02020603050405020304" pitchFamily="18" charset="0"/>
              </a:rPr>
              <a:t>x</a:t>
            </a:r>
            <a:r>
              <a:rPr lang="en-US" altLang="ko-KR" sz="2000">
                <a:latin typeface="Times New Roman" panose="02020603050405020304" pitchFamily="18" charset="0"/>
              </a:rPr>
              <a:t> &lt; key[</a:t>
            </a:r>
            <a:r>
              <a:rPr lang="en-US" altLang="ko-KR" sz="2000" i="1">
                <a:latin typeface="Times New Roman" panose="02020603050405020304" pitchFamily="18" charset="0"/>
              </a:rPr>
              <a:t>t</a:t>
            </a:r>
            <a:r>
              <a:rPr lang="en-US" altLang="ko-KR" sz="2000">
                <a:latin typeface="Times New Roman" panose="02020603050405020304" pitchFamily="18" charset="0"/>
              </a:rPr>
              <a:t>]) 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			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then return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2000">
                <a:latin typeface="Times New Roman" panose="02020603050405020304" pitchFamily="18" charset="0"/>
              </a:rPr>
              <a:t>(left[</a:t>
            </a:r>
            <a:r>
              <a:rPr lang="en-US" altLang="ko-KR" sz="2000" i="1">
                <a:latin typeface="Times New Roman" panose="02020603050405020304" pitchFamily="18" charset="0"/>
              </a:rPr>
              <a:t>t</a:t>
            </a:r>
            <a:r>
              <a:rPr lang="en-US" altLang="ko-KR" sz="2000">
                <a:latin typeface="Times New Roman" panose="02020603050405020304" pitchFamily="18" charset="0"/>
              </a:rPr>
              <a:t>], </a:t>
            </a:r>
            <a:r>
              <a:rPr lang="en-US" altLang="ko-KR" sz="2000" i="1">
                <a:latin typeface="Times New Roman" panose="02020603050405020304" pitchFamily="18" charset="0"/>
              </a:rPr>
              <a:t>x</a:t>
            </a:r>
            <a:r>
              <a:rPr lang="en-US" altLang="ko-KR" sz="2000">
                <a:latin typeface="Times New Roman" panose="02020603050405020304" pitchFamily="18" charset="0"/>
              </a:rPr>
              <a:t>); 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			</a:t>
            </a:r>
            <a:r>
              <a:rPr lang="en-US" altLang="ko-KR" sz="2000" b="1">
                <a:solidFill>
                  <a:srgbClr val="0000FF"/>
                </a:solidFill>
                <a:latin typeface="Times New Roman" panose="02020603050405020304" pitchFamily="18" charset="0"/>
              </a:rPr>
              <a:t>else return</a:t>
            </a:r>
            <a:r>
              <a:rPr lang="en-US" altLang="ko-KR" sz="2000"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</a:rPr>
              <a:t>treeSearch</a:t>
            </a:r>
            <a:r>
              <a:rPr lang="en-US" altLang="ko-KR" sz="2000">
                <a:latin typeface="Times New Roman" panose="02020603050405020304" pitchFamily="18" charset="0"/>
              </a:rPr>
              <a:t>(right[</a:t>
            </a:r>
            <a:r>
              <a:rPr lang="en-US" altLang="ko-KR" sz="2000" i="1">
                <a:latin typeface="Times New Roman" panose="02020603050405020304" pitchFamily="18" charset="0"/>
              </a:rPr>
              <a:t>t</a:t>
            </a:r>
            <a:r>
              <a:rPr lang="en-US" altLang="ko-KR" sz="2000">
                <a:latin typeface="Times New Roman" panose="02020603050405020304" pitchFamily="18" charset="0"/>
              </a:rPr>
              <a:t>], </a:t>
            </a:r>
            <a:r>
              <a:rPr lang="en-US" altLang="ko-KR" sz="2000" i="1">
                <a:latin typeface="Times New Roman" panose="02020603050405020304" pitchFamily="18" charset="0"/>
              </a:rPr>
              <a:t>x</a:t>
            </a:r>
            <a:r>
              <a:rPr lang="en-US" altLang="ko-KR" sz="2000">
                <a:latin typeface="Times New Roman" panose="02020603050405020304" pitchFamily="18" charset="0"/>
              </a:rPr>
              <a:t>);       </a:t>
            </a:r>
          </a:p>
          <a:p>
            <a:pPr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} </a:t>
            </a:r>
            <a:endParaRPr lang="ko-KR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Line 2"/>
          <p:cNvSpPr>
            <a:spLocks noChangeShapeType="1"/>
          </p:cNvSpPr>
          <p:nvPr/>
        </p:nvSpPr>
        <p:spPr bwMode="auto">
          <a:xfrm flipV="1">
            <a:off x="1412875" y="5835650"/>
            <a:ext cx="44259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5591175" y="5865813"/>
            <a:ext cx="436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698372" name="Line 4"/>
          <p:cNvSpPr>
            <a:spLocks noChangeShapeType="1"/>
          </p:cNvSpPr>
          <p:nvPr/>
        </p:nvSpPr>
        <p:spPr bwMode="auto">
          <a:xfrm>
            <a:off x="5845175" y="56610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373" name="Line 5"/>
          <p:cNvSpPr>
            <a:spLocks noChangeShapeType="1"/>
          </p:cNvSpPr>
          <p:nvPr/>
        </p:nvSpPr>
        <p:spPr bwMode="auto">
          <a:xfrm>
            <a:off x="1412875" y="5676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374" name="Line 6"/>
          <p:cNvSpPr>
            <a:spLocks noChangeShapeType="1"/>
          </p:cNvSpPr>
          <p:nvPr/>
        </p:nvSpPr>
        <p:spPr bwMode="auto">
          <a:xfrm>
            <a:off x="3508375" y="5676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375" name="Line 7"/>
          <p:cNvSpPr>
            <a:spLocks noChangeShapeType="1"/>
          </p:cNvSpPr>
          <p:nvPr/>
        </p:nvSpPr>
        <p:spPr bwMode="auto">
          <a:xfrm>
            <a:off x="4724400" y="5673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376" name="Text Box 8"/>
          <p:cNvSpPr txBox="1">
            <a:spLocks noChangeArrowheads="1"/>
          </p:cNvSpPr>
          <p:nvPr/>
        </p:nvSpPr>
        <p:spPr bwMode="auto">
          <a:xfrm>
            <a:off x="3327400" y="58785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698377" name="Text Box 9"/>
          <p:cNvSpPr txBox="1">
            <a:spLocks noChangeArrowheads="1"/>
          </p:cNvSpPr>
          <p:nvPr/>
        </p:nvSpPr>
        <p:spPr bwMode="auto">
          <a:xfrm>
            <a:off x="4556125" y="58689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75</a:t>
            </a:r>
          </a:p>
        </p:txBody>
      </p:sp>
      <p:sp>
        <p:nvSpPr>
          <p:cNvPr id="698378" name="Text Box 10"/>
          <p:cNvSpPr txBox="1">
            <a:spLocks noChangeArrowheads="1"/>
          </p:cNvSpPr>
          <p:nvPr/>
        </p:nvSpPr>
        <p:spPr bwMode="auto">
          <a:xfrm>
            <a:off x="1279525" y="587851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8379" name="Rectangle 11"/>
          <p:cNvSpPr>
            <a:spLocks noChangeArrowheads="1"/>
          </p:cNvSpPr>
          <p:nvPr/>
        </p:nvSpPr>
        <p:spPr bwMode="auto">
          <a:xfrm>
            <a:off x="1412875" y="3078163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8380" name="Text Box 12"/>
          <p:cNvSpPr txBox="1">
            <a:spLocks noChangeArrowheads="1"/>
          </p:cNvSpPr>
          <p:nvPr/>
        </p:nvSpPr>
        <p:spPr bwMode="auto">
          <a:xfrm>
            <a:off x="711200" y="2936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698381" name="Line 13"/>
          <p:cNvSpPr>
            <a:spLocks noChangeShapeType="1"/>
          </p:cNvSpPr>
          <p:nvPr/>
        </p:nvSpPr>
        <p:spPr bwMode="auto">
          <a:xfrm>
            <a:off x="1117600" y="3078163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382" name="Line 14"/>
          <p:cNvSpPr>
            <a:spLocks noChangeShapeType="1"/>
          </p:cNvSpPr>
          <p:nvPr/>
        </p:nvSpPr>
        <p:spPr bwMode="auto">
          <a:xfrm flipV="1">
            <a:off x="1019175" y="5459413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383" name="Line 15"/>
          <p:cNvSpPr>
            <a:spLocks noChangeShapeType="1"/>
          </p:cNvSpPr>
          <p:nvPr/>
        </p:nvSpPr>
        <p:spPr bwMode="auto">
          <a:xfrm flipV="1">
            <a:off x="1025525" y="3084513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384" name="Text Box 16"/>
          <p:cNvSpPr txBox="1">
            <a:spLocks noChangeArrowheads="1"/>
          </p:cNvSpPr>
          <p:nvPr/>
        </p:nvSpPr>
        <p:spPr bwMode="auto">
          <a:xfrm>
            <a:off x="777875" y="529907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8385" name="Rectangle 17"/>
          <p:cNvSpPr>
            <a:spLocks noChangeArrowheads="1"/>
          </p:cNvSpPr>
          <p:nvPr/>
        </p:nvSpPr>
        <p:spPr bwMode="auto">
          <a:xfrm>
            <a:off x="1768475" y="3532188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8387" name="Text Box 19"/>
          <p:cNvSpPr txBox="1">
            <a:spLocks noChangeArrowheads="1"/>
          </p:cNvSpPr>
          <p:nvPr/>
        </p:nvSpPr>
        <p:spPr bwMode="auto">
          <a:xfrm>
            <a:off x="1784350" y="3397250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8388" name="Text Box 20"/>
          <p:cNvSpPr txBox="1">
            <a:spLocks noChangeArrowheads="1"/>
          </p:cNvSpPr>
          <p:nvPr/>
        </p:nvSpPr>
        <p:spPr bwMode="auto">
          <a:xfrm>
            <a:off x="1809750" y="4927600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698389" name="Group 21"/>
          <p:cNvGrpSpPr>
            <a:grpSpLocks/>
          </p:cNvGrpSpPr>
          <p:nvPr/>
        </p:nvGrpSpPr>
        <p:grpSpPr bwMode="auto">
          <a:xfrm>
            <a:off x="4978400" y="4905375"/>
            <a:ext cx="784225" cy="274638"/>
            <a:chOff x="3382" y="1823"/>
            <a:chExt cx="494" cy="173"/>
          </a:xfrm>
        </p:grpSpPr>
        <p:sp>
          <p:nvSpPr>
            <p:cNvPr id="698390" name="Rectangle 2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91" name="Text Box 23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c(80, 10)</a:t>
              </a:r>
            </a:p>
          </p:txBody>
        </p:sp>
      </p:grpSp>
      <p:grpSp>
        <p:nvGrpSpPr>
          <p:cNvPr id="698392" name="Group 24"/>
          <p:cNvGrpSpPr>
            <a:grpSpLocks/>
          </p:cNvGrpSpPr>
          <p:nvPr/>
        </p:nvGrpSpPr>
        <p:grpSpPr bwMode="auto">
          <a:xfrm>
            <a:off x="5121275" y="3533775"/>
            <a:ext cx="792163" cy="274638"/>
            <a:chOff x="3382" y="1823"/>
            <a:chExt cx="499" cy="173"/>
          </a:xfrm>
        </p:grpSpPr>
        <p:sp>
          <p:nvSpPr>
            <p:cNvPr id="698393" name="Rectangle 25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94" name="Text Box 26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698395" name="Line 27"/>
          <p:cNvSpPr>
            <a:spLocks noChangeShapeType="1"/>
          </p:cNvSpPr>
          <p:nvPr/>
        </p:nvSpPr>
        <p:spPr bwMode="auto">
          <a:xfrm>
            <a:off x="3508375" y="3078163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8396" name="Group 28"/>
          <p:cNvGrpSpPr>
            <a:grpSpLocks/>
          </p:cNvGrpSpPr>
          <p:nvPr/>
        </p:nvGrpSpPr>
        <p:grpSpPr bwMode="auto">
          <a:xfrm>
            <a:off x="3905250" y="3698875"/>
            <a:ext cx="792163" cy="274638"/>
            <a:chOff x="3382" y="1823"/>
            <a:chExt cx="499" cy="173"/>
          </a:xfrm>
        </p:grpSpPr>
        <p:sp>
          <p:nvSpPr>
            <p:cNvPr id="698397" name="Rectangle 29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398" name="Text Box 30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e(60, 40)</a:t>
              </a:r>
            </a:p>
          </p:txBody>
        </p:sp>
      </p:grpSp>
      <p:grpSp>
        <p:nvGrpSpPr>
          <p:cNvPr id="698399" name="Group 31"/>
          <p:cNvGrpSpPr>
            <a:grpSpLocks/>
          </p:cNvGrpSpPr>
          <p:nvPr/>
        </p:nvGrpSpPr>
        <p:grpSpPr bwMode="auto">
          <a:xfrm>
            <a:off x="3686175" y="5146675"/>
            <a:ext cx="708025" cy="274638"/>
            <a:chOff x="3382" y="1823"/>
            <a:chExt cx="446" cy="173"/>
          </a:xfrm>
        </p:grpSpPr>
        <p:sp>
          <p:nvSpPr>
            <p:cNvPr id="698400" name="Rectangle 3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401" name="Text Box 33"/>
            <p:cNvSpPr txBox="1">
              <a:spLocks noChangeArrowheads="1"/>
            </p:cNvSpPr>
            <p:nvPr/>
          </p:nvSpPr>
          <p:spPr bwMode="auto">
            <a:xfrm>
              <a:off x="3382" y="1823"/>
              <a:ext cx="4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g(55, 5)</a:t>
              </a:r>
            </a:p>
          </p:txBody>
        </p:sp>
      </p:grpSp>
      <p:sp>
        <p:nvSpPr>
          <p:cNvPr id="698402" name="Freeform 34"/>
          <p:cNvSpPr>
            <a:spLocks/>
          </p:cNvSpPr>
          <p:nvPr/>
        </p:nvSpPr>
        <p:spPr bwMode="auto">
          <a:xfrm>
            <a:off x="3397250" y="3443288"/>
            <a:ext cx="3127375" cy="962025"/>
          </a:xfrm>
          <a:custGeom>
            <a:avLst/>
            <a:gdLst>
              <a:gd name="T0" fmla="*/ 0 w 2082"/>
              <a:gd name="T1" fmla="*/ 1074 h 1074"/>
              <a:gd name="T2" fmla="*/ 354 w 2082"/>
              <a:gd name="T3" fmla="*/ 216 h 1074"/>
              <a:gd name="T4" fmla="*/ 1374 w 2082"/>
              <a:gd name="T5" fmla="*/ 36 h 1074"/>
              <a:gd name="T6" fmla="*/ 2082 w 2082"/>
              <a:gd name="T7" fmla="*/ 0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2" h="1074">
                <a:moveTo>
                  <a:pt x="0" y="1074"/>
                </a:moveTo>
                <a:cubicBezTo>
                  <a:pt x="62" y="731"/>
                  <a:pt x="125" y="389"/>
                  <a:pt x="354" y="216"/>
                </a:cubicBezTo>
                <a:cubicBezTo>
                  <a:pt x="583" y="43"/>
                  <a:pt x="1086" y="72"/>
                  <a:pt x="1374" y="36"/>
                </a:cubicBezTo>
                <a:cubicBezTo>
                  <a:pt x="1662" y="0"/>
                  <a:pt x="1872" y="0"/>
                  <a:pt x="20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03" name="Line 35"/>
          <p:cNvSpPr>
            <a:spLocks noChangeShapeType="1"/>
          </p:cNvSpPr>
          <p:nvPr/>
        </p:nvSpPr>
        <p:spPr bwMode="auto">
          <a:xfrm>
            <a:off x="4714875" y="3078163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787525" y="4724400"/>
            <a:ext cx="1979613" cy="373063"/>
            <a:chOff x="1787525" y="4724400"/>
            <a:chExt cx="1979613" cy="373063"/>
          </a:xfrm>
        </p:grpSpPr>
        <p:sp>
          <p:nvSpPr>
            <p:cNvPr id="698386" name="Rectangle 18"/>
            <p:cNvSpPr>
              <a:spLocks noChangeArrowheads="1"/>
            </p:cNvSpPr>
            <p:nvPr/>
          </p:nvSpPr>
          <p:spPr bwMode="auto">
            <a:xfrm>
              <a:off x="1787525" y="5046663"/>
              <a:ext cx="50800" cy="508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404" name="Rectangle 36"/>
            <p:cNvSpPr>
              <a:spLocks noChangeArrowheads="1"/>
            </p:cNvSpPr>
            <p:nvPr/>
          </p:nvSpPr>
          <p:spPr bwMode="auto">
            <a:xfrm>
              <a:off x="3025775" y="4846638"/>
              <a:ext cx="50800" cy="508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405" name="Rectangle 37"/>
            <p:cNvSpPr>
              <a:spLocks noChangeArrowheads="1"/>
            </p:cNvSpPr>
            <p:nvPr/>
          </p:nvSpPr>
          <p:spPr bwMode="auto">
            <a:xfrm>
              <a:off x="3476625" y="4764088"/>
              <a:ext cx="889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98406" name="Group 38"/>
            <p:cNvGrpSpPr>
              <a:grpSpLocks/>
            </p:cNvGrpSpPr>
            <p:nvPr/>
          </p:nvGrpSpPr>
          <p:grpSpPr bwMode="auto">
            <a:xfrm>
              <a:off x="3025775" y="4724400"/>
              <a:ext cx="741363" cy="274638"/>
              <a:chOff x="1684" y="3005"/>
              <a:chExt cx="467" cy="173"/>
            </a:xfrm>
          </p:grpSpPr>
          <p:sp>
            <p:nvSpPr>
              <p:cNvPr id="698407" name="Rectangle 39"/>
              <p:cNvSpPr>
                <a:spLocks noChangeArrowheads="1"/>
              </p:cNvSpPr>
              <p:nvPr/>
            </p:nvSpPr>
            <p:spPr bwMode="auto">
              <a:xfrm>
                <a:off x="1968" y="3030"/>
                <a:ext cx="56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698408" name="Group 40"/>
              <p:cNvGrpSpPr>
                <a:grpSpLocks/>
              </p:cNvGrpSpPr>
              <p:nvPr/>
            </p:nvGrpSpPr>
            <p:grpSpPr bwMode="auto">
              <a:xfrm>
                <a:off x="1684" y="3005"/>
                <a:ext cx="467" cy="173"/>
                <a:chOff x="3382" y="1823"/>
                <a:chExt cx="467" cy="173"/>
              </a:xfrm>
            </p:grpSpPr>
            <p:sp>
              <p:nvSpPr>
                <p:cNvPr id="698409" name="Rectangle 41"/>
                <p:cNvSpPr>
                  <a:spLocks noChangeArrowheads="1"/>
                </p:cNvSpPr>
                <p:nvPr/>
              </p:nvSpPr>
              <p:spPr bwMode="auto">
                <a:xfrm>
                  <a:off x="3382" y="1900"/>
                  <a:ext cx="32" cy="32"/>
                </a:xfrm>
                <a:prstGeom prst="rect">
                  <a:avLst/>
                </a:prstGeom>
                <a:solidFill>
                  <a:srgbClr val="FF33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9841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382" y="1823"/>
                  <a:ext cx="467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굴림" panose="020B0600000101010101" pitchFamily="50" charset="-127"/>
                    </a:rPr>
                    <a:t>j(40, 15)</a:t>
                  </a:r>
                </a:p>
              </p:txBody>
            </p:sp>
          </p:grpSp>
        </p:grpSp>
      </p:grpSp>
      <p:sp>
        <p:nvSpPr>
          <p:cNvPr id="698412" name="Rectangle 44"/>
          <p:cNvSpPr>
            <a:spLocks noChangeArrowheads="1"/>
          </p:cNvSpPr>
          <p:nvPr/>
        </p:nvSpPr>
        <p:spPr bwMode="auto">
          <a:xfrm>
            <a:off x="8102600" y="3408363"/>
            <a:ext cx="755650" cy="2825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200" dirty="0"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698413" name="Rectangle 45"/>
          <p:cNvSpPr>
            <a:spLocks noChangeArrowheads="1"/>
          </p:cNvSpPr>
          <p:nvPr/>
        </p:nvSpPr>
        <p:spPr bwMode="auto">
          <a:xfrm>
            <a:off x="7346950" y="3417888"/>
            <a:ext cx="755650" cy="282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200" dirty="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698414" name="Rectangle 46"/>
          <p:cNvSpPr>
            <a:spLocks noChangeArrowheads="1"/>
          </p:cNvSpPr>
          <p:nvPr/>
        </p:nvSpPr>
        <p:spPr bwMode="auto">
          <a:xfrm>
            <a:off x="6591300" y="3417888"/>
            <a:ext cx="755650" cy="282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698415" name="Line 47"/>
          <p:cNvSpPr>
            <a:spLocks noChangeShapeType="1"/>
          </p:cNvSpPr>
          <p:nvPr/>
        </p:nvSpPr>
        <p:spPr bwMode="auto">
          <a:xfrm>
            <a:off x="6591300" y="3417888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16" name="Line 48"/>
          <p:cNvSpPr>
            <a:spLocks noChangeShapeType="1"/>
          </p:cNvSpPr>
          <p:nvPr/>
        </p:nvSpPr>
        <p:spPr bwMode="auto">
          <a:xfrm>
            <a:off x="6591300" y="3700463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17" name="Line 49"/>
          <p:cNvSpPr>
            <a:spLocks noChangeShapeType="1"/>
          </p:cNvSpPr>
          <p:nvPr/>
        </p:nvSpPr>
        <p:spPr bwMode="auto">
          <a:xfrm>
            <a:off x="6591300" y="3417888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18" name="Line 50"/>
          <p:cNvSpPr>
            <a:spLocks noChangeShapeType="1"/>
          </p:cNvSpPr>
          <p:nvPr/>
        </p:nvSpPr>
        <p:spPr bwMode="auto">
          <a:xfrm>
            <a:off x="7346950" y="3417888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19" name="Line 51"/>
          <p:cNvSpPr>
            <a:spLocks noChangeShapeType="1"/>
          </p:cNvSpPr>
          <p:nvPr/>
        </p:nvSpPr>
        <p:spPr bwMode="auto">
          <a:xfrm>
            <a:off x="8102600" y="3417888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20" name="Line 52"/>
          <p:cNvSpPr>
            <a:spLocks noChangeShapeType="1"/>
          </p:cNvSpPr>
          <p:nvPr/>
        </p:nvSpPr>
        <p:spPr bwMode="auto">
          <a:xfrm>
            <a:off x="8858250" y="3417888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21" name="Text Box 53"/>
          <p:cNvSpPr txBox="1">
            <a:spLocks noChangeArrowheads="1"/>
          </p:cNvSpPr>
          <p:nvPr/>
        </p:nvSpPr>
        <p:spPr bwMode="auto">
          <a:xfrm>
            <a:off x="8547100" y="3149600"/>
            <a:ext cx="369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P5</a:t>
            </a:r>
          </a:p>
        </p:txBody>
      </p:sp>
      <p:grpSp>
        <p:nvGrpSpPr>
          <p:cNvPr id="698422" name="Group 54"/>
          <p:cNvGrpSpPr>
            <a:grpSpLocks/>
          </p:cNvGrpSpPr>
          <p:nvPr/>
        </p:nvGrpSpPr>
        <p:grpSpPr bwMode="auto">
          <a:xfrm>
            <a:off x="6575425" y="2505075"/>
            <a:ext cx="2325688" cy="560388"/>
            <a:chOff x="3928" y="2173"/>
            <a:chExt cx="1465" cy="353"/>
          </a:xfrm>
        </p:grpSpPr>
        <p:sp>
          <p:nvSpPr>
            <p:cNvPr id="698423" name="Text Box 55"/>
            <p:cNvSpPr txBox="1">
              <a:spLocks noChangeArrowheads="1"/>
            </p:cNvSpPr>
            <p:nvPr/>
          </p:nvSpPr>
          <p:spPr bwMode="auto">
            <a:xfrm>
              <a:off x="5160" y="217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698424" name="Rectangle 56"/>
            <p:cNvSpPr>
              <a:spLocks noChangeArrowheads="1"/>
            </p:cNvSpPr>
            <p:nvPr/>
          </p:nvSpPr>
          <p:spPr bwMode="auto">
            <a:xfrm>
              <a:off x="4880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ko-KR" sz="1200">
                <a:latin typeface="Arial" panose="020B0604020202020204" pitchFamily="34" charset="0"/>
              </a:endParaRPr>
            </a:p>
          </p:txBody>
        </p:sp>
        <p:sp>
          <p:nvSpPr>
            <p:cNvPr id="698425" name="Rectangle 57"/>
            <p:cNvSpPr>
              <a:spLocks noChangeArrowheads="1"/>
            </p:cNvSpPr>
            <p:nvPr/>
          </p:nvSpPr>
          <p:spPr bwMode="auto">
            <a:xfrm>
              <a:off x="4404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698426" name="Rectangle 58"/>
            <p:cNvSpPr>
              <a:spLocks noChangeArrowheads="1"/>
            </p:cNvSpPr>
            <p:nvPr/>
          </p:nvSpPr>
          <p:spPr bwMode="auto">
            <a:xfrm>
              <a:off x="3928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98427" name="Line 59"/>
            <p:cNvSpPr>
              <a:spLocks noChangeShapeType="1"/>
            </p:cNvSpPr>
            <p:nvPr/>
          </p:nvSpPr>
          <p:spPr bwMode="auto">
            <a:xfrm>
              <a:off x="3928" y="2348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28" name="Line 60"/>
            <p:cNvSpPr>
              <a:spLocks noChangeShapeType="1"/>
            </p:cNvSpPr>
            <p:nvPr/>
          </p:nvSpPr>
          <p:spPr bwMode="auto">
            <a:xfrm>
              <a:off x="3928" y="2526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29" name="Line 61"/>
            <p:cNvSpPr>
              <a:spLocks noChangeShapeType="1"/>
            </p:cNvSpPr>
            <p:nvPr/>
          </p:nvSpPr>
          <p:spPr bwMode="auto">
            <a:xfrm>
              <a:off x="3928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30" name="Line 62"/>
            <p:cNvSpPr>
              <a:spLocks noChangeShapeType="1"/>
            </p:cNvSpPr>
            <p:nvPr/>
          </p:nvSpPr>
          <p:spPr bwMode="auto">
            <a:xfrm>
              <a:off x="4404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31" name="Line 63"/>
            <p:cNvSpPr>
              <a:spLocks noChangeShapeType="1"/>
            </p:cNvSpPr>
            <p:nvPr/>
          </p:nvSpPr>
          <p:spPr bwMode="auto">
            <a:xfrm>
              <a:off x="4880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32" name="Line 64"/>
            <p:cNvSpPr>
              <a:spLocks noChangeShapeType="1"/>
            </p:cNvSpPr>
            <p:nvPr/>
          </p:nvSpPr>
          <p:spPr bwMode="auto">
            <a:xfrm>
              <a:off x="5356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33" name="Text Box 65"/>
            <p:cNvSpPr txBox="1">
              <a:spLocks noChangeArrowheads="1"/>
            </p:cNvSpPr>
            <p:nvPr/>
          </p:nvSpPr>
          <p:spPr bwMode="auto">
            <a:xfrm>
              <a:off x="5038" y="2345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698434" name="Freeform 66"/>
          <p:cNvSpPr>
            <a:spLocks/>
          </p:cNvSpPr>
          <p:nvPr/>
        </p:nvSpPr>
        <p:spPr bwMode="auto">
          <a:xfrm>
            <a:off x="3346450" y="2789238"/>
            <a:ext cx="3197225" cy="396875"/>
          </a:xfrm>
          <a:custGeom>
            <a:avLst/>
            <a:gdLst>
              <a:gd name="T0" fmla="*/ 0 w 2142"/>
              <a:gd name="T1" fmla="*/ 602 h 602"/>
              <a:gd name="T2" fmla="*/ 888 w 2142"/>
              <a:gd name="T3" fmla="*/ 98 h 602"/>
              <a:gd name="T4" fmla="*/ 1584 w 2142"/>
              <a:gd name="T5" fmla="*/ 14 h 602"/>
              <a:gd name="T6" fmla="*/ 2142 w 2142"/>
              <a:gd name="T7" fmla="*/ 2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2" h="602">
                <a:moveTo>
                  <a:pt x="0" y="602"/>
                </a:moveTo>
                <a:cubicBezTo>
                  <a:pt x="312" y="399"/>
                  <a:pt x="624" y="196"/>
                  <a:pt x="888" y="98"/>
                </a:cubicBezTo>
                <a:cubicBezTo>
                  <a:pt x="1152" y="0"/>
                  <a:pt x="1375" y="27"/>
                  <a:pt x="1584" y="14"/>
                </a:cubicBezTo>
                <a:cubicBezTo>
                  <a:pt x="1793" y="1"/>
                  <a:pt x="1967" y="10"/>
                  <a:pt x="2142" y="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8435" name="Group 67"/>
          <p:cNvGrpSpPr>
            <a:grpSpLocks/>
          </p:cNvGrpSpPr>
          <p:nvPr/>
        </p:nvGrpSpPr>
        <p:grpSpPr bwMode="auto">
          <a:xfrm>
            <a:off x="6604000" y="4384675"/>
            <a:ext cx="2325688" cy="550863"/>
            <a:chOff x="3938" y="2603"/>
            <a:chExt cx="1465" cy="347"/>
          </a:xfrm>
        </p:grpSpPr>
        <p:sp>
          <p:nvSpPr>
            <p:cNvPr id="698436" name="Rectangle 68"/>
            <p:cNvSpPr>
              <a:spLocks noChangeArrowheads="1"/>
            </p:cNvSpPr>
            <p:nvPr/>
          </p:nvSpPr>
          <p:spPr bwMode="auto">
            <a:xfrm>
              <a:off x="4890" y="2772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ko-KR" sz="1200">
                <a:latin typeface="Arial" panose="020B0604020202020204" pitchFamily="34" charset="0"/>
              </a:endParaRPr>
            </a:p>
          </p:txBody>
        </p:sp>
        <p:sp>
          <p:nvSpPr>
            <p:cNvPr id="698437" name="Rectangle 69"/>
            <p:cNvSpPr>
              <a:spLocks noChangeArrowheads="1"/>
            </p:cNvSpPr>
            <p:nvPr/>
          </p:nvSpPr>
          <p:spPr bwMode="auto">
            <a:xfrm>
              <a:off x="4414" y="2772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698438" name="Rectangle 70"/>
            <p:cNvSpPr>
              <a:spLocks noChangeArrowheads="1"/>
            </p:cNvSpPr>
            <p:nvPr/>
          </p:nvSpPr>
          <p:spPr bwMode="auto">
            <a:xfrm>
              <a:off x="3938" y="2772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698439" name="Line 71"/>
            <p:cNvSpPr>
              <a:spLocks noChangeShapeType="1"/>
            </p:cNvSpPr>
            <p:nvPr/>
          </p:nvSpPr>
          <p:spPr bwMode="auto">
            <a:xfrm>
              <a:off x="3938" y="2772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40" name="Line 72"/>
            <p:cNvSpPr>
              <a:spLocks noChangeShapeType="1"/>
            </p:cNvSpPr>
            <p:nvPr/>
          </p:nvSpPr>
          <p:spPr bwMode="auto">
            <a:xfrm>
              <a:off x="3938" y="2950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41" name="Line 73"/>
            <p:cNvSpPr>
              <a:spLocks noChangeShapeType="1"/>
            </p:cNvSpPr>
            <p:nvPr/>
          </p:nvSpPr>
          <p:spPr bwMode="auto">
            <a:xfrm>
              <a:off x="3938" y="2772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42" name="Line 74"/>
            <p:cNvSpPr>
              <a:spLocks noChangeShapeType="1"/>
            </p:cNvSpPr>
            <p:nvPr/>
          </p:nvSpPr>
          <p:spPr bwMode="auto">
            <a:xfrm>
              <a:off x="4414" y="2772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43" name="Line 75"/>
            <p:cNvSpPr>
              <a:spLocks noChangeShapeType="1"/>
            </p:cNvSpPr>
            <p:nvPr/>
          </p:nvSpPr>
          <p:spPr bwMode="auto">
            <a:xfrm>
              <a:off x="4890" y="2772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44" name="Line 76"/>
            <p:cNvSpPr>
              <a:spLocks noChangeShapeType="1"/>
            </p:cNvSpPr>
            <p:nvPr/>
          </p:nvSpPr>
          <p:spPr bwMode="auto">
            <a:xfrm>
              <a:off x="5366" y="2772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45" name="Text Box 77"/>
            <p:cNvSpPr txBox="1">
              <a:spLocks noChangeArrowheads="1"/>
            </p:cNvSpPr>
            <p:nvPr/>
          </p:nvSpPr>
          <p:spPr bwMode="auto">
            <a:xfrm>
              <a:off x="5170" y="260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P4</a:t>
              </a:r>
            </a:p>
          </p:txBody>
        </p:sp>
      </p:grpSp>
      <p:grpSp>
        <p:nvGrpSpPr>
          <p:cNvPr id="698446" name="Group 78"/>
          <p:cNvGrpSpPr>
            <a:grpSpLocks/>
          </p:cNvGrpSpPr>
          <p:nvPr/>
        </p:nvGrpSpPr>
        <p:grpSpPr bwMode="auto">
          <a:xfrm>
            <a:off x="6588125" y="3765550"/>
            <a:ext cx="2325688" cy="560388"/>
            <a:chOff x="3928" y="2173"/>
            <a:chExt cx="1465" cy="353"/>
          </a:xfrm>
        </p:grpSpPr>
        <p:sp>
          <p:nvSpPr>
            <p:cNvPr id="698447" name="Text Box 79"/>
            <p:cNvSpPr txBox="1">
              <a:spLocks noChangeArrowheads="1"/>
            </p:cNvSpPr>
            <p:nvPr/>
          </p:nvSpPr>
          <p:spPr bwMode="auto">
            <a:xfrm>
              <a:off x="5160" y="217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698448" name="Rectangle 80"/>
            <p:cNvSpPr>
              <a:spLocks noChangeArrowheads="1"/>
            </p:cNvSpPr>
            <p:nvPr/>
          </p:nvSpPr>
          <p:spPr bwMode="auto">
            <a:xfrm>
              <a:off x="4880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ko-KR" sz="1200" dirty="0">
                <a:latin typeface="Arial" panose="020B0604020202020204" pitchFamily="34" charset="0"/>
              </a:endParaRPr>
            </a:p>
          </p:txBody>
        </p:sp>
        <p:sp>
          <p:nvSpPr>
            <p:cNvPr id="698449" name="Rectangle 81"/>
            <p:cNvSpPr>
              <a:spLocks noChangeArrowheads="1"/>
            </p:cNvSpPr>
            <p:nvPr/>
          </p:nvSpPr>
          <p:spPr bwMode="auto">
            <a:xfrm>
              <a:off x="4404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698450" name="Rectangle 82"/>
            <p:cNvSpPr>
              <a:spLocks noChangeArrowheads="1"/>
            </p:cNvSpPr>
            <p:nvPr/>
          </p:nvSpPr>
          <p:spPr bwMode="auto">
            <a:xfrm>
              <a:off x="3928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200" dirty="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698451" name="Line 83"/>
            <p:cNvSpPr>
              <a:spLocks noChangeShapeType="1"/>
            </p:cNvSpPr>
            <p:nvPr/>
          </p:nvSpPr>
          <p:spPr bwMode="auto">
            <a:xfrm>
              <a:off x="3928" y="2348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52" name="Line 84"/>
            <p:cNvSpPr>
              <a:spLocks noChangeShapeType="1"/>
            </p:cNvSpPr>
            <p:nvPr/>
          </p:nvSpPr>
          <p:spPr bwMode="auto">
            <a:xfrm>
              <a:off x="3928" y="2526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53" name="Line 85"/>
            <p:cNvSpPr>
              <a:spLocks noChangeShapeType="1"/>
            </p:cNvSpPr>
            <p:nvPr/>
          </p:nvSpPr>
          <p:spPr bwMode="auto">
            <a:xfrm>
              <a:off x="3928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54" name="Line 86"/>
            <p:cNvSpPr>
              <a:spLocks noChangeShapeType="1"/>
            </p:cNvSpPr>
            <p:nvPr/>
          </p:nvSpPr>
          <p:spPr bwMode="auto">
            <a:xfrm>
              <a:off x="4404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55" name="Line 87"/>
            <p:cNvSpPr>
              <a:spLocks noChangeShapeType="1"/>
            </p:cNvSpPr>
            <p:nvPr/>
          </p:nvSpPr>
          <p:spPr bwMode="auto">
            <a:xfrm>
              <a:off x="4880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56" name="Line 88"/>
            <p:cNvSpPr>
              <a:spLocks noChangeShapeType="1"/>
            </p:cNvSpPr>
            <p:nvPr/>
          </p:nvSpPr>
          <p:spPr bwMode="auto">
            <a:xfrm>
              <a:off x="5356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8458" name="Freeform 90"/>
          <p:cNvSpPr>
            <a:spLocks/>
          </p:cNvSpPr>
          <p:nvPr/>
        </p:nvSpPr>
        <p:spPr bwMode="auto">
          <a:xfrm>
            <a:off x="4581525" y="3983038"/>
            <a:ext cx="1987550" cy="165100"/>
          </a:xfrm>
          <a:custGeom>
            <a:avLst/>
            <a:gdLst>
              <a:gd name="T0" fmla="*/ 0 w 1260"/>
              <a:gd name="T1" fmla="*/ 6 h 204"/>
              <a:gd name="T2" fmla="*/ 612 w 1260"/>
              <a:gd name="T3" fmla="*/ 18 h 204"/>
              <a:gd name="T4" fmla="*/ 1038 w 1260"/>
              <a:gd name="T5" fmla="*/ 114 h 204"/>
              <a:gd name="T6" fmla="*/ 1260 w 1260"/>
              <a:gd name="T7" fmla="*/ 20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60" h="204">
                <a:moveTo>
                  <a:pt x="0" y="6"/>
                </a:moveTo>
                <a:cubicBezTo>
                  <a:pt x="219" y="3"/>
                  <a:pt x="439" y="0"/>
                  <a:pt x="612" y="18"/>
                </a:cubicBezTo>
                <a:cubicBezTo>
                  <a:pt x="785" y="36"/>
                  <a:pt x="930" y="83"/>
                  <a:pt x="1038" y="114"/>
                </a:cubicBezTo>
                <a:cubicBezTo>
                  <a:pt x="1146" y="145"/>
                  <a:pt x="1203" y="174"/>
                  <a:pt x="1260" y="2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59" name="Line 91"/>
          <p:cNvSpPr>
            <a:spLocks noChangeShapeType="1"/>
          </p:cNvSpPr>
          <p:nvPr/>
        </p:nvSpPr>
        <p:spPr bwMode="auto">
          <a:xfrm>
            <a:off x="5746750" y="4197350"/>
            <a:ext cx="82232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60" name="Rectangle 92"/>
          <p:cNvSpPr>
            <a:spLocks noChangeArrowheads="1"/>
          </p:cNvSpPr>
          <p:nvPr/>
        </p:nvSpPr>
        <p:spPr bwMode="auto">
          <a:xfrm>
            <a:off x="8115300" y="5240338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endParaRPr lang="en-US" altLang="ko-KR" sz="1200">
              <a:latin typeface="Arial" panose="020B0604020202020204" pitchFamily="34" charset="0"/>
            </a:endParaRPr>
          </a:p>
        </p:txBody>
      </p:sp>
      <p:sp>
        <p:nvSpPr>
          <p:cNvPr id="698461" name="Rectangle 93"/>
          <p:cNvSpPr>
            <a:spLocks noChangeArrowheads="1"/>
          </p:cNvSpPr>
          <p:nvPr/>
        </p:nvSpPr>
        <p:spPr bwMode="auto">
          <a:xfrm>
            <a:off x="7359650" y="5240338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698462" name="Rectangle 94"/>
          <p:cNvSpPr>
            <a:spLocks noChangeArrowheads="1"/>
          </p:cNvSpPr>
          <p:nvPr/>
        </p:nvSpPr>
        <p:spPr bwMode="auto">
          <a:xfrm>
            <a:off x="6604000" y="5240338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98463" name="Line 95"/>
          <p:cNvSpPr>
            <a:spLocks noChangeShapeType="1"/>
          </p:cNvSpPr>
          <p:nvPr/>
        </p:nvSpPr>
        <p:spPr bwMode="auto">
          <a:xfrm>
            <a:off x="6604000" y="5240338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64" name="Line 96"/>
          <p:cNvSpPr>
            <a:spLocks noChangeShapeType="1"/>
          </p:cNvSpPr>
          <p:nvPr/>
        </p:nvSpPr>
        <p:spPr bwMode="auto">
          <a:xfrm>
            <a:off x="6604000" y="5522913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65" name="Line 97"/>
          <p:cNvSpPr>
            <a:spLocks noChangeShapeType="1"/>
          </p:cNvSpPr>
          <p:nvPr/>
        </p:nvSpPr>
        <p:spPr bwMode="auto">
          <a:xfrm>
            <a:off x="6604000" y="5240338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66" name="Line 98"/>
          <p:cNvSpPr>
            <a:spLocks noChangeShapeType="1"/>
          </p:cNvSpPr>
          <p:nvPr/>
        </p:nvSpPr>
        <p:spPr bwMode="auto">
          <a:xfrm>
            <a:off x="7359650" y="5240338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67" name="Line 99"/>
          <p:cNvSpPr>
            <a:spLocks noChangeShapeType="1"/>
          </p:cNvSpPr>
          <p:nvPr/>
        </p:nvSpPr>
        <p:spPr bwMode="auto">
          <a:xfrm>
            <a:off x="8115300" y="5240338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68" name="Line 100"/>
          <p:cNvSpPr>
            <a:spLocks noChangeShapeType="1"/>
          </p:cNvSpPr>
          <p:nvPr/>
        </p:nvSpPr>
        <p:spPr bwMode="auto">
          <a:xfrm>
            <a:off x="8870950" y="5240338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69" name="Text Box 101"/>
          <p:cNvSpPr txBox="1">
            <a:spLocks noChangeArrowheads="1"/>
          </p:cNvSpPr>
          <p:nvPr/>
        </p:nvSpPr>
        <p:spPr bwMode="auto">
          <a:xfrm>
            <a:off x="8559800" y="4972050"/>
            <a:ext cx="369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P3</a:t>
            </a:r>
          </a:p>
        </p:txBody>
      </p:sp>
      <p:sp>
        <p:nvSpPr>
          <p:cNvPr id="698470" name="Freeform 102"/>
          <p:cNvSpPr>
            <a:spLocks/>
          </p:cNvSpPr>
          <p:nvPr/>
        </p:nvSpPr>
        <p:spPr bwMode="auto">
          <a:xfrm rot="242669">
            <a:off x="4594225" y="5278438"/>
            <a:ext cx="1997075" cy="133350"/>
          </a:xfrm>
          <a:custGeom>
            <a:avLst/>
            <a:gdLst>
              <a:gd name="T0" fmla="*/ 0 w 1278"/>
              <a:gd name="T1" fmla="*/ 36 h 36"/>
              <a:gd name="T2" fmla="*/ 1056 w 1278"/>
              <a:gd name="T3" fmla="*/ 18 h 36"/>
              <a:gd name="T4" fmla="*/ 1278 w 1278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8" h="36">
                <a:moveTo>
                  <a:pt x="0" y="36"/>
                </a:moveTo>
                <a:cubicBezTo>
                  <a:pt x="421" y="30"/>
                  <a:pt x="843" y="24"/>
                  <a:pt x="1056" y="18"/>
                </a:cubicBezTo>
                <a:cubicBezTo>
                  <a:pt x="1269" y="12"/>
                  <a:pt x="1273" y="6"/>
                  <a:pt x="127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71" name="Line 103"/>
          <p:cNvSpPr>
            <a:spLocks noChangeShapeType="1"/>
          </p:cNvSpPr>
          <p:nvPr/>
        </p:nvSpPr>
        <p:spPr bwMode="auto">
          <a:xfrm flipV="1">
            <a:off x="1022350" y="4300538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72" name="Text Box 104"/>
          <p:cNvSpPr txBox="1">
            <a:spLocks noChangeArrowheads="1"/>
          </p:cNvSpPr>
          <p:nvPr/>
        </p:nvSpPr>
        <p:spPr bwMode="auto">
          <a:xfrm>
            <a:off x="708025" y="41433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30</a:t>
            </a:r>
          </a:p>
        </p:txBody>
      </p:sp>
      <p:grpSp>
        <p:nvGrpSpPr>
          <p:cNvPr id="698473" name="Group 105"/>
          <p:cNvGrpSpPr>
            <a:grpSpLocks/>
          </p:cNvGrpSpPr>
          <p:nvPr/>
        </p:nvGrpSpPr>
        <p:grpSpPr bwMode="auto">
          <a:xfrm>
            <a:off x="2609850" y="3584575"/>
            <a:ext cx="750888" cy="274638"/>
            <a:chOff x="3382" y="1823"/>
            <a:chExt cx="473" cy="173"/>
          </a:xfrm>
        </p:grpSpPr>
        <p:sp>
          <p:nvSpPr>
            <p:cNvPr id="698474" name="Rectangle 106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475" name="Text Box 107"/>
            <p:cNvSpPr txBox="1">
              <a:spLocks noChangeArrowheads="1"/>
            </p:cNvSpPr>
            <p:nvPr/>
          </p:nvSpPr>
          <p:spPr bwMode="auto">
            <a:xfrm>
              <a:off x="3382" y="1823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f(30, 45)</a:t>
              </a:r>
            </a:p>
          </p:txBody>
        </p:sp>
      </p:grpSp>
      <p:grpSp>
        <p:nvGrpSpPr>
          <p:cNvPr id="698476" name="Group 108"/>
          <p:cNvGrpSpPr>
            <a:grpSpLocks/>
          </p:cNvGrpSpPr>
          <p:nvPr/>
        </p:nvGrpSpPr>
        <p:grpSpPr bwMode="auto">
          <a:xfrm>
            <a:off x="4914900" y="4032250"/>
            <a:ext cx="792163" cy="274638"/>
            <a:chOff x="3382" y="1823"/>
            <a:chExt cx="499" cy="173"/>
          </a:xfrm>
        </p:grpSpPr>
        <p:sp>
          <p:nvSpPr>
            <p:cNvPr id="698477" name="Rectangle 109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478" name="Text Box 110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h(80, 35)</a:t>
              </a:r>
            </a:p>
          </p:txBody>
        </p:sp>
      </p:grpSp>
      <p:sp>
        <p:nvSpPr>
          <p:cNvPr id="698479" name="Line 111"/>
          <p:cNvSpPr>
            <a:spLocks noChangeShapeType="1"/>
          </p:cNvSpPr>
          <p:nvPr/>
        </p:nvSpPr>
        <p:spPr bwMode="auto">
          <a:xfrm>
            <a:off x="1412875" y="4303713"/>
            <a:ext cx="443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8480" name="Group 112"/>
          <p:cNvGrpSpPr>
            <a:grpSpLocks/>
          </p:cNvGrpSpPr>
          <p:nvPr/>
        </p:nvGrpSpPr>
        <p:grpSpPr bwMode="auto">
          <a:xfrm>
            <a:off x="4029075" y="4041775"/>
            <a:ext cx="741363" cy="274638"/>
            <a:chOff x="3382" y="1823"/>
            <a:chExt cx="467" cy="173"/>
          </a:xfrm>
        </p:grpSpPr>
        <p:sp>
          <p:nvSpPr>
            <p:cNvPr id="698481" name="Rectangle 113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482" name="Text Box 114"/>
            <p:cNvSpPr txBox="1">
              <a:spLocks noChangeArrowheads="1"/>
            </p:cNvSpPr>
            <p:nvPr/>
          </p:nvSpPr>
          <p:spPr bwMode="auto">
            <a:xfrm>
              <a:off x="3382" y="1823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i(65, 35)</a:t>
              </a:r>
            </a:p>
          </p:txBody>
        </p:sp>
      </p:grpSp>
      <p:sp>
        <p:nvSpPr>
          <p:cNvPr id="698483" name="Line 115"/>
          <p:cNvSpPr>
            <a:spLocks noChangeShapeType="1"/>
          </p:cNvSpPr>
          <p:nvPr/>
        </p:nvSpPr>
        <p:spPr bwMode="auto">
          <a:xfrm>
            <a:off x="5759450" y="4808538"/>
            <a:ext cx="8270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8484" name="Group 116"/>
          <p:cNvGrpSpPr>
            <a:grpSpLocks/>
          </p:cNvGrpSpPr>
          <p:nvPr/>
        </p:nvGrpSpPr>
        <p:grpSpPr bwMode="auto">
          <a:xfrm>
            <a:off x="2460625" y="4325938"/>
            <a:ext cx="741363" cy="274637"/>
            <a:chOff x="3382" y="1823"/>
            <a:chExt cx="467" cy="173"/>
          </a:xfrm>
        </p:grpSpPr>
        <p:sp>
          <p:nvSpPr>
            <p:cNvPr id="698485" name="Rectangle 117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486" name="Text Box 118"/>
            <p:cNvSpPr txBox="1">
              <a:spLocks noChangeArrowheads="1"/>
            </p:cNvSpPr>
            <p:nvPr/>
          </p:nvSpPr>
          <p:spPr bwMode="auto">
            <a:xfrm>
              <a:off x="3382" y="1823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l(25, 25)</a:t>
              </a:r>
            </a:p>
          </p:txBody>
        </p:sp>
      </p:grpSp>
      <p:grpSp>
        <p:nvGrpSpPr>
          <p:cNvPr id="698487" name="Group 119"/>
          <p:cNvGrpSpPr>
            <a:grpSpLocks/>
          </p:cNvGrpSpPr>
          <p:nvPr/>
        </p:nvGrpSpPr>
        <p:grpSpPr bwMode="auto">
          <a:xfrm>
            <a:off x="3689350" y="3554413"/>
            <a:ext cx="784225" cy="274637"/>
            <a:chOff x="3382" y="1823"/>
            <a:chExt cx="494" cy="173"/>
          </a:xfrm>
        </p:grpSpPr>
        <p:sp>
          <p:nvSpPr>
            <p:cNvPr id="698488" name="Rectangle 120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8489" name="Text Box 121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k(55, 45)</a:t>
              </a:r>
            </a:p>
          </p:txBody>
        </p:sp>
      </p:grpSp>
      <p:sp>
        <p:nvSpPr>
          <p:cNvPr id="698490" name="Text Box 122"/>
          <p:cNvSpPr txBox="1">
            <a:spLocks noChangeArrowheads="1"/>
          </p:cNvSpPr>
          <p:nvPr/>
        </p:nvSpPr>
        <p:spPr bwMode="auto">
          <a:xfrm>
            <a:off x="0" y="2641600"/>
            <a:ext cx="5341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kumimoji="1" lang="en-US" altLang="ko-KR" sz="1600" dirty="0" err="1" smtClean="0">
                <a:latin typeface="Times New Roman" panose="02020603050405020304" pitchFamily="18" charset="0"/>
                <a:ea typeface="굴림" panose="020B0600000101010101" pitchFamily="50" charset="-127"/>
              </a:rPr>
              <a:t>k,l</a:t>
            </a:r>
            <a:r>
              <a:rPr kumimoji="1" lang="en-US" altLang="ko-KR" sz="1600" dirty="0" smtClean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kumimoji="1" lang="en-US" altLang="ko-KR" sz="16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23" name="Text Box 105"/>
          <p:cNvSpPr txBox="1">
            <a:spLocks noChangeArrowheads="1"/>
          </p:cNvSpPr>
          <p:nvPr/>
        </p:nvSpPr>
        <p:spPr bwMode="auto">
          <a:xfrm>
            <a:off x="8099424" y="4058850"/>
            <a:ext cx="755649" cy="276999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8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8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12" grpId="0" animBg="1"/>
      <p:bldP spid="12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ChangeArrowheads="1"/>
          </p:cNvSpPr>
          <p:nvPr/>
        </p:nvSpPr>
        <p:spPr bwMode="auto">
          <a:xfrm>
            <a:off x="1292225" y="2273300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1952625" y="2273300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75</a:t>
            </a:r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1292225" y="2768600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1298575" y="4232275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699398" name="Rectangle 6"/>
          <p:cNvSpPr>
            <a:spLocks noChangeArrowheads="1"/>
          </p:cNvSpPr>
          <p:nvPr/>
        </p:nvSpPr>
        <p:spPr bwMode="auto">
          <a:xfrm>
            <a:off x="1958975" y="4232275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99399" name="Rectangle 7"/>
          <p:cNvSpPr>
            <a:spLocks noChangeArrowheads="1"/>
          </p:cNvSpPr>
          <p:nvPr/>
        </p:nvSpPr>
        <p:spPr bwMode="auto">
          <a:xfrm>
            <a:off x="1298575" y="4727575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699400" name="Rectangle 8"/>
          <p:cNvSpPr>
            <a:spLocks noChangeArrowheads="1"/>
          </p:cNvSpPr>
          <p:nvPr/>
        </p:nvSpPr>
        <p:spPr bwMode="auto">
          <a:xfrm>
            <a:off x="1955800" y="4724400"/>
            <a:ext cx="669925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99401" name="Rectangle 9"/>
          <p:cNvSpPr>
            <a:spLocks noChangeArrowheads="1"/>
          </p:cNvSpPr>
          <p:nvPr/>
        </p:nvSpPr>
        <p:spPr bwMode="auto">
          <a:xfrm>
            <a:off x="2622550" y="4229100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699402" name="Rectangle 10"/>
          <p:cNvSpPr>
            <a:spLocks noChangeArrowheads="1"/>
          </p:cNvSpPr>
          <p:nvPr/>
        </p:nvSpPr>
        <p:spPr bwMode="auto">
          <a:xfrm>
            <a:off x="2622550" y="4724400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699403" name="Rectangle 11"/>
          <p:cNvSpPr>
            <a:spLocks noChangeArrowheads="1"/>
          </p:cNvSpPr>
          <p:nvPr/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600"/>
              <a:t>그리드 영역의 관리</a:t>
            </a:r>
            <a:endParaRPr lang="en-US" altLang="ko-KR" sz="2400"/>
          </a:p>
        </p:txBody>
      </p:sp>
      <p:sp>
        <p:nvSpPr>
          <p:cNvPr id="699404" name="Rectangle 12"/>
          <p:cNvSpPr>
            <a:spLocks noChangeArrowheads="1"/>
          </p:cNvSpPr>
          <p:nvPr/>
        </p:nvSpPr>
        <p:spPr bwMode="auto">
          <a:xfrm>
            <a:off x="685800" y="1552575"/>
            <a:ext cx="7772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/>
              <a:t>일차스케일링 배열</a:t>
            </a:r>
          </a:p>
        </p:txBody>
      </p:sp>
      <p:sp>
        <p:nvSpPr>
          <p:cNvPr id="699405" name="Rectangle 13"/>
          <p:cNvSpPr>
            <a:spLocks noChangeArrowheads="1"/>
          </p:cNvSpPr>
          <p:nvPr/>
        </p:nvSpPr>
        <p:spPr bwMode="auto">
          <a:xfrm>
            <a:off x="720725" y="3568700"/>
            <a:ext cx="7772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/>
              <a:t>그리드 배열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283" name="AutoShape 3"/>
          <p:cNvSpPr>
            <a:spLocks noChangeArrowheads="1"/>
          </p:cNvSpPr>
          <p:nvPr/>
        </p:nvSpPr>
        <p:spPr bwMode="auto">
          <a:xfrm>
            <a:off x="2765425" y="1447800"/>
            <a:ext cx="3587750" cy="38862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2735263" y="30480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4400" b="1">
                <a:solidFill>
                  <a:schemeClr val="bg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Thank you</a:t>
            </a:r>
          </a:p>
        </p:txBody>
      </p:sp>
      <p:sp>
        <p:nvSpPr>
          <p:cNvPr id="737285" name="Line 5"/>
          <p:cNvSpPr>
            <a:spLocks noChangeShapeType="1"/>
          </p:cNvSpPr>
          <p:nvPr/>
        </p:nvSpPr>
        <p:spPr bwMode="auto">
          <a:xfrm>
            <a:off x="2506663" y="3706813"/>
            <a:ext cx="4151312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57" name="AutoShape 25"/>
          <p:cNvSpPr>
            <a:spLocks noChangeArrowheads="1"/>
          </p:cNvSpPr>
          <p:nvPr/>
        </p:nvSpPr>
        <p:spPr bwMode="auto">
          <a:xfrm>
            <a:off x="1433723" y="2344162"/>
            <a:ext cx="5934075" cy="3667125"/>
          </a:xfrm>
          <a:prstGeom prst="triangle">
            <a:avLst>
              <a:gd name="adj" fmla="val 50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7244" name="Rectangle 1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dirty="0"/>
              <a:t>검색에서 재귀적 관점</a:t>
            </a:r>
          </a:p>
        </p:txBody>
      </p:sp>
      <p:grpSp>
        <p:nvGrpSpPr>
          <p:cNvPr id="607248" name="Group 16"/>
          <p:cNvGrpSpPr>
            <a:grpSpLocks/>
          </p:cNvGrpSpPr>
          <p:nvPr/>
        </p:nvGrpSpPr>
        <p:grpSpPr bwMode="auto">
          <a:xfrm>
            <a:off x="3881648" y="2372737"/>
            <a:ext cx="1028700" cy="762000"/>
            <a:chOff x="1926" y="1590"/>
            <a:chExt cx="2676" cy="840"/>
          </a:xfrm>
        </p:grpSpPr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 flipH="1">
              <a:off x="1926" y="1590"/>
              <a:ext cx="135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7247" name="Line 15"/>
            <p:cNvSpPr>
              <a:spLocks noChangeShapeType="1"/>
            </p:cNvSpPr>
            <p:nvPr/>
          </p:nvSpPr>
          <p:spPr bwMode="auto">
            <a:xfrm>
              <a:off x="3270" y="1590"/>
              <a:ext cx="1332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07261" name="Group 29"/>
          <p:cNvGrpSpPr>
            <a:grpSpLocks/>
          </p:cNvGrpSpPr>
          <p:nvPr/>
        </p:nvGrpSpPr>
        <p:grpSpPr bwMode="auto">
          <a:xfrm>
            <a:off x="3065673" y="2553712"/>
            <a:ext cx="1746250" cy="2454275"/>
            <a:chOff x="1562" y="1710"/>
            <a:chExt cx="1100" cy="1546"/>
          </a:xfrm>
        </p:grpSpPr>
        <p:grpSp>
          <p:nvGrpSpPr>
            <p:cNvPr id="607258" name="Group 26"/>
            <p:cNvGrpSpPr>
              <a:grpSpLocks/>
            </p:cNvGrpSpPr>
            <p:nvPr/>
          </p:nvGrpSpPr>
          <p:grpSpPr bwMode="auto">
            <a:xfrm>
              <a:off x="1638" y="1979"/>
              <a:ext cx="1024" cy="1277"/>
              <a:chOff x="1524" y="1979"/>
              <a:chExt cx="1024" cy="1277"/>
            </a:xfrm>
          </p:grpSpPr>
          <p:sp>
            <p:nvSpPr>
              <p:cNvPr id="607236" name="AutoShape 4"/>
              <p:cNvSpPr>
                <a:spLocks noChangeArrowheads="1"/>
              </p:cNvSpPr>
              <p:nvPr/>
            </p:nvSpPr>
            <p:spPr bwMode="auto">
              <a:xfrm>
                <a:off x="1524" y="2107"/>
                <a:ext cx="1024" cy="1149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7238" name="Oval 6"/>
              <p:cNvSpPr>
                <a:spLocks noChangeArrowheads="1"/>
              </p:cNvSpPr>
              <p:nvPr/>
            </p:nvSpPr>
            <p:spPr bwMode="auto">
              <a:xfrm>
                <a:off x="1886" y="1979"/>
                <a:ext cx="276" cy="26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endParaRPr kumimoji="1" lang="en-US" altLang="ko-KR" sz="160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607242" name="Text Box 10"/>
            <p:cNvSpPr txBox="1">
              <a:spLocks noChangeArrowheads="1"/>
            </p:cNvSpPr>
            <p:nvPr/>
          </p:nvSpPr>
          <p:spPr bwMode="auto">
            <a:xfrm>
              <a:off x="1562" y="1710"/>
              <a:ext cx="5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left[t]</a:t>
              </a:r>
            </a:p>
          </p:txBody>
        </p:sp>
      </p:grp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4026111" y="181870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607234" name="Oval 2"/>
          <p:cNvSpPr>
            <a:spLocks noChangeArrowheads="1"/>
          </p:cNvSpPr>
          <p:nvPr/>
        </p:nvSpPr>
        <p:spPr bwMode="auto">
          <a:xfrm>
            <a:off x="4173748" y="2091750"/>
            <a:ext cx="43815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6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7243" name="Text Box 11"/>
          <p:cNvSpPr txBox="1">
            <a:spLocks noChangeArrowheads="1"/>
          </p:cNvSpPr>
          <p:nvPr/>
        </p:nvSpPr>
        <p:spPr bwMode="auto">
          <a:xfrm>
            <a:off x="4829386" y="2587050"/>
            <a:ext cx="104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right[t]</a:t>
            </a:r>
          </a:p>
        </p:txBody>
      </p:sp>
      <p:sp>
        <p:nvSpPr>
          <p:cNvPr id="607237" name="AutoShape 5"/>
          <p:cNvSpPr>
            <a:spLocks noChangeArrowheads="1"/>
          </p:cNvSpPr>
          <p:nvPr/>
        </p:nvSpPr>
        <p:spPr bwMode="auto">
          <a:xfrm>
            <a:off x="3883236" y="3087112"/>
            <a:ext cx="1793875" cy="2370138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7239" name="Oval 7"/>
          <p:cNvSpPr>
            <a:spLocks noChangeArrowheads="1"/>
          </p:cNvSpPr>
          <p:nvPr/>
        </p:nvSpPr>
        <p:spPr bwMode="auto">
          <a:xfrm>
            <a:off x="4551573" y="2944237"/>
            <a:ext cx="43815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16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_01.tmpl">
  <a:themeElements>
    <a:clrScheme name="1_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6757</TotalTime>
  <Words>3683</Words>
  <Application>Microsoft Office PowerPoint</Application>
  <PresentationFormat>화면 슬라이드 쇼(4:3)</PresentationFormat>
  <Paragraphs>1735</Paragraphs>
  <Slides>82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2" baseType="lpstr">
      <vt:lpstr>HY견명조</vt:lpstr>
      <vt:lpstr>굴림</vt:lpstr>
      <vt:lpstr>맑은 고딕</vt:lpstr>
      <vt:lpstr>Arial</vt:lpstr>
      <vt:lpstr>Times</vt:lpstr>
      <vt:lpstr>Times New Roman</vt:lpstr>
      <vt:lpstr>Wingdings</vt:lpstr>
      <vt:lpstr>chapter_01.tmpl</vt:lpstr>
      <vt:lpstr>1_chapter_01.tmpl</vt:lpstr>
      <vt:lpstr>Equation</vt:lpstr>
      <vt:lpstr>PowerPoint 프레젠테이션</vt:lpstr>
      <vt:lpstr>6장. 검색트리</vt:lpstr>
      <vt:lpstr>학습목표</vt:lpstr>
      <vt:lpstr>레코드, 키, 검색트리</vt:lpstr>
      <vt:lpstr>이진검색트리</vt:lpstr>
      <vt:lpstr>PowerPoint 프레젠테이션</vt:lpstr>
      <vt:lpstr>PowerPoint 프레젠테이션</vt:lpstr>
      <vt:lpstr>이진검색트리에서의 검색</vt:lpstr>
      <vt:lpstr>PowerPoint 프레젠테이션</vt:lpstr>
      <vt:lpstr>이진검색트리에서의 삽입</vt:lpstr>
      <vt:lpstr>PowerPoint 프레젠테이션</vt:lpstr>
      <vt:lpstr>이진검색트리에서의 삭제</vt:lpstr>
      <vt:lpstr>이진검색트리에서의 삭제</vt:lpstr>
      <vt:lpstr>이진검색트리에서의 삭제</vt:lpstr>
      <vt:lpstr>PowerPoint 프레젠테이션</vt:lpstr>
      <vt:lpstr>PowerPoint 프레젠테이션</vt:lpstr>
      <vt:lpstr>PowerPoint 프레젠테이션</vt:lpstr>
      <vt:lpstr>PowerPoint 프레젠테이션</vt:lpstr>
      <vt:lpstr>레드블랙트리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B-트리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다차원 검색</vt:lpstr>
      <vt:lpstr>KD-Tree</vt:lpstr>
      <vt:lpstr>PowerPoint 프레젠테이션</vt:lpstr>
      <vt:lpstr>PowerPoint 프레젠테이션</vt:lpstr>
      <vt:lpstr>PowerPoint 프레젠테이션</vt:lpstr>
      <vt:lpstr>가장 작은 값 찾기에서 보지 않아도 되는 부분들</vt:lpstr>
      <vt:lpstr>삭제의 예: 노드 A 삭제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KDB-Tree</vt:lpstr>
      <vt:lpstr>KDB-트리의 Node들</vt:lpstr>
      <vt:lpstr>PowerPoint 프레젠테이션</vt:lpstr>
      <vt:lpstr>PowerPoint 프레젠테이션</vt:lpstr>
      <vt:lpstr>PowerPoint 프레젠테이션</vt:lpstr>
      <vt:lpstr>R-Tree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그리드 파일Grid File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brmoon</cp:lastModifiedBy>
  <cp:revision>361</cp:revision>
  <cp:lastPrinted>2001-10-01T19:00:51Z</cp:lastPrinted>
  <dcterms:created xsi:type="dcterms:W3CDTF">2001-08-09T11:26:11Z</dcterms:created>
  <dcterms:modified xsi:type="dcterms:W3CDTF">2018-02-25T06:15:58Z</dcterms:modified>
</cp:coreProperties>
</file>