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57" r:id="rId4"/>
    <p:sldId id="258"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7" autoAdjust="0"/>
    <p:restoredTop sz="94660"/>
  </p:normalViewPr>
  <p:slideViewPr>
    <p:cSldViewPr snapToGrid="0">
      <p:cViewPr varScale="1">
        <p:scale>
          <a:sx n="69" d="100"/>
          <a:sy n="69" d="100"/>
        </p:scale>
        <p:origin x="60" y="7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31CF72-1264-4FF1-9638-127F6244835A}"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52CFD7-48AB-446C-A02C-208643FDC76B}" type="slidenum">
              <a:rPr lang="en-US" smtClean="0"/>
              <a:t>‹#›</a:t>
            </a:fld>
            <a:endParaRPr lang="en-US"/>
          </a:p>
        </p:txBody>
      </p:sp>
    </p:spTree>
    <p:extLst>
      <p:ext uri="{BB962C8B-B14F-4D97-AF65-F5344CB8AC3E}">
        <p14:creationId xmlns:p14="http://schemas.microsoft.com/office/powerpoint/2010/main" val="812243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331CF72-1264-4FF1-9638-127F6244835A}"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52CFD7-48AB-446C-A02C-208643FDC76B}" type="slidenum">
              <a:rPr lang="en-US" smtClean="0"/>
              <a:t>‹#›</a:t>
            </a:fld>
            <a:endParaRPr lang="en-US"/>
          </a:p>
        </p:txBody>
      </p:sp>
    </p:spTree>
    <p:extLst>
      <p:ext uri="{BB962C8B-B14F-4D97-AF65-F5344CB8AC3E}">
        <p14:creationId xmlns:p14="http://schemas.microsoft.com/office/powerpoint/2010/main" val="3310238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331CF72-1264-4FF1-9638-127F6244835A}"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52CFD7-48AB-446C-A02C-208643FDC76B}" type="slidenum">
              <a:rPr lang="en-US" smtClean="0"/>
              <a:t>‹#›</a:t>
            </a:fld>
            <a:endParaRPr lang="en-US"/>
          </a:p>
        </p:txBody>
      </p:sp>
    </p:spTree>
    <p:extLst>
      <p:ext uri="{BB962C8B-B14F-4D97-AF65-F5344CB8AC3E}">
        <p14:creationId xmlns:p14="http://schemas.microsoft.com/office/powerpoint/2010/main" val="35908475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331CF72-1264-4FF1-9638-127F6244835A}"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52CFD7-48AB-446C-A02C-208643FDC76B}"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74354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331CF72-1264-4FF1-9638-127F6244835A}"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52CFD7-48AB-446C-A02C-208643FDC76B}" type="slidenum">
              <a:rPr lang="en-US" smtClean="0"/>
              <a:t>‹#›</a:t>
            </a:fld>
            <a:endParaRPr lang="en-US"/>
          </a:p>
        </p:txBody>
      </p:sp>
    </p:spTree>
    <p:extLst>
      <p:ext uri="{BB962C8B-B14F-4D97-AF65-F5344CB8AC3E}">
        <p14:creationId xmlns:p14="http://schemas.microsoft.com/office/powerpoint/2010/main" val="2695177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331CF72-1264-4FF1-9638-127F6244835A}" type="datetimeFigureOut">
              <a:rPr lang="en-US" smtClean="0"/>
              <a:t>2/25/2024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52CFD7-48AB-446C-A02C-208643FDC76B}" type="slidenum">
              <a:rPr lang="en-US" smtClean="0"/>
              <a:t>‹#›</a:t>
            </a:fld>
            <a:endParaRPr lang="en-US"/>
          </a:p>
        </p:txBody>
      </p:sp>
    </p:spTree>
    <p:extLst>
      <p:ext uri="{BB962C8B-B14F-4D97-AF65-F5344CB8AC3E}">
        <p14:creationId xmlns:p14="http://schemas.microsoft.com/office/powerpoint/2010/main" val="8997705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331CF72-1264-4FF1-9638-127F6244835A}" type="datetimeFigureOut">
              <a:rPr lang="en-US" smtClean="0"/>
              <a:t>2/25/2024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52CFD7-48AB-446C-A02C-208643FDC76B}" type="slidenum">
              <a:rPr lang="en-US" smtClean="0"/>
              <a:t>‹#›</a:t>
            </a:fld>
            <a:endParaRPr lang="en-US"/>
          </a:p>
        </p:txBody>
      </p:sp>
    </p:spTree>
    <p:extLst>
      <p:ext uri="{BB962C8B-B14F-4D97-AF65-F5344CB8AC3E}">
        <p14:creationId xmlns:p14="http://schemas.microsoft.com/office/powerpoint/2010/main" val="14566483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31CF72-1264-4FF1-9638-127F6244835A}"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52CFD7-48AB-446C-A02C-208643FDC76B}" type="slidenum">
              <a:rPr lang="en-US" smtClean="0"/>
              <a:t>‹#›</a:t>
            </a:fld>
            <a:endParaRPr lang="en-US"/>
          </a:p>
        </p:txBody>
      </p:sp>
    </p:spTree>
    <p:extLst>
      <p:ext uri="{BB962C8B-B14F-4D97-AF65-F5344CB8AC3E}">
        <p14:creationId xmlns:p14="http://schemas.microsoft.com/office/powerpoint/2010/main" val="42066175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31CF72-1264-4FF1-9638-127F6244835A}"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52CFD7-48AB-446C-A02C-208643FDC76B}" type="slidenum">
              <a:rPr lang="en-US" smtClean="0"/>
              <a:t>‹#›</a:t>
            </a:fld>
            <a:endParaRPr lang="en-US"/>
          </a:p>
        </p:txBody>
      </p:sp>
    </p:spTree>
    <p:extLst>
      <p:ext uri="{BB962C8B-B14F-4D97-AF65-F5344CB8AC3E}">
        <p14:creationId xmlns:p14="http://schemas.microsoft.com/office/powerpoint/2010/main" val="2453250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331CF72-1264-4FF1-9638-127F6244835A}"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52CFD7-48AB-446C-A02C-208643FDC76B}" type="slidenum">
              <a:rPr lang="en-US" smtClean="0"/>
              <a:t>‹#›</a:t>
            </a:fld>
            <a:endParaRPr lang="en-US"/>
          </a:p>
        </p:txBody>
      </p:sp>
    </p:spTree>
    <p:extLst>
      <p:ext uri="{BB962C8B-B14F-4D97-AF65-F5344CB8AC3E}">
        <p14:creationId xmlns:p14="http://schemas.microsoft.com/office/powerpoint/2010/main" val="3714629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331CF72-1264-4FF1-9638-127F6244835A}"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52CFD7-48AB-446C-A02C-208643FDC76B}" type="slidenum">
              <a:rPr lang="en-US" smtClean="0"/>
              <a:t>‹#›</a:t>
            </a:fld>
            <a:endParaRPr lang="en-US"/>
          </a:p>
        </p:txBody>
      </p:sp>
    </p:spTree>
    <p:extLst>
      <p:ext uri="{BB962C8B-B14F-4D97-AF65-F5344CB8AC3E}">
        <p14:creationId xmlns:p14="http://schemas.microsoft.com/office/powerpoint/2010/main" val="1689872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31CF72-1264-4FF1-9638-127F6244835A}"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52CFD7-48AB-446C-A02C-208643FDC76B}" type="slidenum">
              <a:rPr lang="en-US" smtClean="0"/>
              <a:t>‹#›</a:t>
            </a:fld>
            <a:endParaRPr lang="en-US"/>
          </a:p>
        </p:txBody>
      </p:sp>
    </p:spTree>
    <p:extLst>
      <p:ext uri="{BB962C8B-B14F-4D97-AF65-F5344CB8AC3E}">
        <p14:creationId xmlns:p14="http://schemas.microsoft.com/office/powerpoint/2010/main" val="967452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31CF72-1264-4FF1-9638-127F6244835A}"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52CFD7-48AB-446C-A02C-208643FDC76B}" type="slidenum">
              <a:rPr lang="en-US" smtClean="0"/>
              <a:t>‹#›</a:t>
            </a:fld>
            <a:endParaRPr lang="en-US"/>
          </a:p>
        </p:txBody>
      </p:sp>
    </p:spTree>
    <p:extLst>
      <p:ext uri="{BB962C8B-B14F-4D97-AF65-F5344CB8AC3E}">
        <p14:creationId xmlns:p14="http://schemas.microsoft.com/office/powerpoint/2010/main" val="3266659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331CF72-1264-4FF1-9638-127F6244835A}" type="datetimeFigureOut">
              <a:rPr lang="en-US" smtClean="0"/>
              <a:t>2/25/2024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552CFD7-48AB-446C-A02C-208643FDC76B}" type="slidenum">
              <a:rPr lang="en-US" smtClean="0"/>
              <a:t>‹#›</a:t>
            </a:fld>
            <a:endParaRPr lang="en-US"/>
          </a:p>
        </p:txBody>
      </p:sp>
    </p:spTree>
    <p:extLst>
      <p:ext uri="{BB962C8B-B14F-4D97-AF65-F5344CB8AC3E}">
        <p14:creationId xmlns:p14="http://schemas.microsoft.com/office/powerpoint/2010/main" val="1657667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331CF72-1264-4FF1-9638-127F6244835A}" type="datetimeFigureOut">
              <a:rPr lang="en-US" smtClean="0"/>
              <a:t>2/25/2024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552CFD7-48AB-446C-A02C-208643FDC76B}" type="slidenum">
              <a:rPr lang="en-US" smtClean="0"/>
              <a:t>‹#›</a:t>
            </a:fld>
            <a:endParaRPr lang="en-US"/>
          </a:p>
        </p:txBody>
      </p:sp>
    </p:spTree>
    <p:extLst>
      <p:ext uri="{BB962C8B-B14F-4D97-AF65-F5344CB8AC3E}">
        <p14:creationId xmlns:p14="http://schemas.microsoft.com/office/powerpoint/2010/main" val="1902861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B331CF72-1264-4FF1-9638-127F6244835A}" type="datetimeFigureOut">
              <a:rPr lang="en-US" smtClean="0"/>
              <a:t>2/25/2024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552CFD7-48AB-446C-A02C-208643FDC76B}" type="slidenum">
              <a:rPr lang="en-US" smtClean="0"/>
              <a:t>‹#›</a:t>
            </a:fld>
            <a:endParaRPr lang="en-US"/>
          </a:p>
        </p:txBody>
      </p:sp>
    </p:spTree>
    <p:extLst>
      <p:ext uri="{BB962C8B-B14F-4D97-AF65-F5344CB8AC3E}">
        <p14:creationId xmlns:p14="http://schemas.microsoft.com/office/powerpoint/2010/main" val="3609933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331CF72-1264-4FF1-9638-127F6244835A}"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52CFD7-48AB-446C-A02C-208643FDC76B}" type="slidenum">
              <a:rPr lang="en-US" smtClean="0"/>
              <a:t>‹#›</a:t>
            </a:fld>
            <a:endParaRPr lang="en-US"/>
          </a:p>
        </p:txBody>
      </p:sp>
    </p:spTree>
    <p:extLst>
      <p:ext uri="{BB962C8B-B14F-4D97-AF65-F5344CB8AC3E}">
        <p14:creationId xmlns:p14="http://schemas.microsoft.com/office/powerpoint/2010/main" val="4628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331CF72-1264-4FF1-9638-127F6244835A}" type="datetimeFigureOut">
              <a:rPr lang="en-US" smtClean="0"/>
              <a:t>2/25/2024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552CFD7-48AB-446C-A02C-208643FDC76B}" type="slidenum">
              <a:rPr lang="en-US" smtClean="0"/>
              <a:t>‹#›</a:t>
            </a:fld>
            <a:endParaRPr lang="en-US"/>
          </a:p>
        </p:txBody>
      </p:sp>
    </p:spTree>
    <p:extLst>
      <p:ext uri="{BB962C8B-B14F-4D97-AF65-F5344CB8AC3E}">
        <p14:creationId xmlns:p14="http://schemas.microsoft.com/office/powerpoint/2010/main" val="18911370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57C00-6678-43BB-97E4-0B311244E6BD}"/>
              </a:ext>
            </a:extLst>
          </p:cNvPr>
          <p:cNvSpPr>
            <a:spLocks noGrp="1"/>
          </p:cNvSpPr>
          <p:nvPr>
            <p:ph type="ctrTitle"/>
          </p:nvPr>
        </p:nvSpPr>
        <p:spPr/>
        <p:txBody>
          <a:bodyPr/>
          <a:lstStyle/>
          <a:p>
            <a:pPr algn="ctr"/>
            <a:r>
              <a:rPr lang="en-US" b="1" i="1" u="sng" dirty="0">
                <a:latin typeface="Times New Roman" panose="02020603050405020304" pitchFamily="18" charset="0"/>
                <a:cs typeface="Times New Roman" panose="02020603050405020304" pitchFamily="18" charset="0"/>
              </a:rPr>
              <a:t>Project Of Website Blocker</a:t>
            </a:r>
          </a:p>
        </p:txBody>
      </p:sp>
    </p:spTree>
    <p:extLst>
      <p:ext uri="{BB962C8B-B14F-4D97-AF65-F5344CB8AC3E}">
        <p14:creationId xmlns:p14="http://schemas.microsoft.com/office/powerpoint/2010/main" val="2220988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9E21D-5CF6-4C4B-9B89-B1AE5146B57A}"/>
              </a:ext>
            </a:extLst>
          </p:cNvPr>
          <p:cNvSpPr>
            <a:spLocks noGrp="1"/>
          </p:cNvSpPr>
          <p:nvPr>
            <p:ph type="title"/>
          </p:nvPr>
        </p:nvSpPr>
        <p:spPr>
          <a:xfrm>
            <a:off x="646111" y="965337"/>
            <a:ext cx="9675525" cy="4867425"/>
          </a:xfrm>
        </p:spPr>
        <p:txBody>
          <a:bodyPr/>
          <a:lstStyle/>
          <a:p>
            <a:pPr algn="ctr"/>
            <a:r>
              <a:rPr lang="en-US" b="1" i="1" u="sng" dirty="0">
                <a:latin typeface="Times New Roman" panose="02020603050405020304" pitchFamily="18" charset="0"/>
                <a:cs typeface="Times New Roman" panose="02020603050405020304" pitchFamily="18" charset="0"/>
              </a:rPr>
              <a:t>Group Member Names:</a:t>
            </a:r>
            <a:br>
              <a:rPr lang="en-US" b="1" i="1" u="sng" dirty="0">
                <a:latin typeface="Times New Roman" panose="02020603050405020304" pitchFamily="18" charset="0"/>
                <a:cs typeface="Times New Roman" panose="02020603050405020304" pitchFamily="18" charset="0"/>
              </a:rPr>
            </a:br>
            <a:r>
              <a:rPr lang="en-US" b="1" i="1" u="sng" dirty="0">
                <a:latin typeface="Times New Roman" panose="02020603050405020304" pitchFamily="18" charset="0"/>
                <a:cs typeface="Times New Roman" panose="02020603050405020304" pitchFamily="18" charset="0"/>
              </a:rPr>
              <a:t>1. </a:t>
            </a:r>
            <a:r>
              <a:rPr lang="en-US" b="1" i="1" u="sng" dirty="0" err="1">
                <a:latin typeface="Times New Roman" panose="02020603050405020304" pitchFamily="18" charset="0"/>
                <a:cs typeface="Times New Roman" panose="02020603050405020304" pitchFamily="18" charset="0"/>
              </a:rPr>
              <a:t>Atrooba</a:t>
            </a:r>
            <a:r>
              <a:rPr lang="en-US" b="1" i="1" u="sng" dirty="0">
                <a:latin typeface="Times New Roman" panose="02020603050405020304" pitchFamily="18" charset="0"/>
                <a:cs typeface="Times New Roman" panose="02020603050405020304" pitchFamily="18" charset="0"/>
              </a:rPr>
              <a:t> </a:t>
            </a:r>
            <a:r>
              <a:rPr lang="en-US" b="1" i="1" u="sng" dirty="0" err="1">
                <a:latin typeface="Times New Roman" panose="02020603050405020304" pitchFamily="18" charset="0"/>
                <a:cs typeface="Times New Roman" panose="02020603050405020304" pitchFamily="18" charset="0"/>
              </a:rPr>
              <a:t>Afaq</a:t>
            </a:r>
            <a:br>
              <a:rPr lang="en-US" b="1" i="1" u="sng" dirty="0">
                <a:latin typeface="Times New Roman" panose="02020603050405020304" pitchFamily="18" charset="0"/>
                <a:cs typeface="Times New Roman" panose="02020603050405020304" pitchFamily="18" charset="0"/>
              </a:rPr>
            </a:br>
            <a:r>
              <a:rPr lang="en-US" b="1" i="1" u="sng" dirty="0">
                <a:latin typeface="Times New Roman" panose="02020603050405020304" pitchFamily="18" charset="0"/>
                <a:cs typeface="Times New Roman" panose="02020603050405020304" pitchFamily="18" charset="0"/>
              </a:rPr>
              <a:t>2. Aiman Shayan</a:t>
            </a:r>
            <a:br>
              <a:rPr lang="en-US" b="1" i="1" u="sng" dirty="0">
                <a:latin typeface="Times New Roman" panose="02020603050405020304" pitchFamily="18" charset="0"/>
                <a:cs typeface="Times New Roman" panose="02020603050405020304" pitchFamily="18" charset="0"/>
              </a:rPr>
            </a:br>
            <a:r>
              <a:rPr lang="en-US" b="1" i="1" u="sng" dirty="0">
                <a:latin typeface="Times New Roman" panose="02020603050405020304" pitchFamily="18" charset="0"/>
                <a:cs typeface="Times New Roman" panose="02020603050405020304" pitchFamily="18" charset="0"/>
              </a:rPr>
              <a:t>3. </a:t>
            </a:r>
            <a:r>
              <a:rPr lang="en-US" b="1" i="1" u="sng" dirty="0" err="1">
                <a:latin typeface="Times New Roman" panose="02020603050405020304" pitchFamily="18" charset="0"/>
                <a:cs typeface="Times New Roman" panose="02020603050405020304" pitchFamily="18" charset="0"/>
              </a:rPr>
              <a:t>Azka</a:t>
            </a:r>
            <a:r>
              <a:rPr lang="en-US" b="1" i="1" u="sng" dirty="0">
                <a:latin typeface="Times New Roman" panose="02020603050405020304" pitchFamily="18" charset="0"/>
                <a:cs typeface="Times New Roman" panose="02020603050405020304" pitchFamily="18" charset="0"/>
              </a:rPr>
              <a:t> Shehzad</a:t>
            </a:r>
            <a:br>
              <a:rPr lang="en-US" b="1" i="1" u="sng" dirty="0">
                <a:latin typeface="Times New Roman" panose="02020603050405020304" pitchFamily="18" charset="0"/>
                <a:cs typeface="Times New Roman" panose="02020603050405020304" pitchFamily="18" charset="0"/>
              </a:rPr>
            </a:br>
            <a:br>
              <a:rPr lang="en-US" b="1" i="1" u="sng" dirty="0">
                <a:latin typeface="Times New Roman" panose="02020603050405020304" pitchFamily="18" charset="0"/>
                <a:cs typeface="Times New Roman" panose="02020603050405020304" pitchFamily="18" charset="0"/>
              </a:rPr>
            </a:br>
            <a:r>
              <a:rPr lang="en-US" b="1" i="1" u="sng" dirty="0">
                <a:latin typeface="Times New Roman" panose="02020603050405020304" pitchFamily="18" charset="0"/>
                <a:cs typeface="Times New Roman" panose="02020603050405020304" pitchFamily="18" charset="0"/>
              </a:rPr>
              <a:t>Group Leader Name:</a:t>
            </a:r>
            <a:br>
              <a:rPr lang="en-US" b="1" i="1" u="sng" dirty="0">
                <a:latin typeface="Times New Roman" panose="02020603050405020304" pitchFamily="18" charset="0"/>
                <a:cs typeface="Times New Roman" panose="02020603050405020304" pitchFamily="18" charset="0"/>
              </a:rPr>
            </a:br>
            <a:r>
              <a:rPr lang="en-US" b="1" i="1" u="sng" dirty="0">
                <a:latin typeface="Times New Roman" panose="02020603050405020304" pitchFamily="18" charset="0"/>
                <a:cs typeface="Times New Roman" panose="02020603050405020304" pitchFamily="18" charset="0"/>
              </a:rPr>
              <a:t>1. </a:t>
            </a:r>
            <a:r>
              <a:rPr lang="en-US" b="1" i="1" u="sng" dirty="0" err="1">
                <a:latin typeface="Times New Roman" panose="02020603050405020304" pitchFamily="18" charset="0"/>
                <a:cs typeface="Times New Roman" panose="02020603050405020304" pitchFamily="18" charset="0"/>
              </a:rPr>
              <a:t>Atrooba</a:t>
            </a:r>
            <a:r>
              <a:rPr lang="en-US" b="1" i="1" u="sng" dirty="0">
                <a:latin typeface="Times New Roman" panose="02020603050405020304" pitchFamily="18" charset="0"/>
                <a:cs typeface="Times New Roman" panose="02020603050405020304" pitchFamily="18" charset="0"/>
              </a:rPr>
              <a:t> </a:t>
            </a:r>
            <a:r>
              <a:rPr lang="en-US" b="1" i="1" u="sng" dirty="0" err="1">
                <a:latin typeface="Times New Roman" panose="02020603050405020304" pitchFamily="18" charset="0"/>
                <a:cs typeface="Times New Roman" panose="02020603050405020304" pitchFamily="18" charset="0"/>
              </a:rPr>
              <a:t>Afaq</a:t>
            </a:r>
            <a:br>
              <a:rPr lang="en-US" b="1" i="1" u="sng" dirty="0">
                <a:latin typeface="Times New Roman" panose="02020603050405020304" pitchFamily="18" charset="0"/>
                <a:cs typeface="Times New Roman" panose="02020603050405020304" pitchFamily="18" charset="0"/>
              </a:rPr>
            </a:br>
            <a:br>
              <a:rPr lang="en-US" b="1" i="1" u="sng" dirty="0">
                <a:latin typeface="Times New Roman" panose="02020603050405020304" pitchFamily="18" charset="0"/>
                <a:cs typeface="Times New Roman" panose="02020603050405020304" pitchFamily="18" charset="0"/>
              </a:rPr>
            </a:br>
            <a:br>
              <a:rPr lang="en-US" b="1" i="1" u="sng" dirty="0">
                <a:latin typeface="Times New Roman" panose="02020603050405020304" pitchFamily="18" charset="0"/>
                <a:cs typeface="Times New Roman" panose="02020603050405020304" pitchFamily="18" charset="0"/>
              </a:rPr>
            </a:br>
            <a:endParaRPr lang="en-US" b="1" i="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6326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3E1CC-5248-47C3-94D9-60E32EA9B37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Why we decided this project?</a:t>
            </a:r>
          </a:p>
        </p:txBody>
      </p:sp>
      <p:sp>
        <p:nvSpPr>
          <p:cNvPr id="3" name="Content Placeholder 2">
            <a:extLst>
              <a:ext uri="{FF2B5EF4-FFF2-40B4-BE49-F238E27FC236}">
                <a16:creationId xmlns:a16="http://schemas.microsoft.com/office/drawing/2014/main" id="{83882089-4234-4D5A-9224-51D6DB81BAAD}"/>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This project was chosen because it addresses a common problem faced by people striving for better productivity and focus in todays digital world. Excessive use of distracting website often hinders people from focusing on important task. By creating a website blocker the aim was to provide a practical solution to this issue enabling users to better manage their online distraction and improve their productivity. </a:t>
            </a:r>
          </a:p>
        </p:txBody>
      </p:sp>
    </p:spTree>
    <p:extLst>
      <p:ext uri="{BB962C8B-B14F-4D97-AF65-F5344CB8AC3E}">
        <p14:creationId xmlns:p14="http://schemas.microsoft.com/office/powerpoint/2010/main" val="4170060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ED0FD-F22F-4F43-821C-D9449130AD7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Real life application of this project</a:t>
            </a:r>
          </a:p>
        </p:txBody>
      </p:sp>
      <p:sp>
        <p:nvSpPr>
          <p:cNvPr id="3" name="Content Placeholder 2">
            <a:extLst>
              <a:ext uri="{FF2B5EF4-FFF2-40B4-BE49-F238E27FC236}">
                <a16:creationId xmlns:a16="http://schemas.microsoft.com/office/drawing/2014/main" id="{05673A7A-0327-4D8D-976D-4779786A2958}"/>
              </a:ext>
            </a:extLst>
          </p:cNvPr>
          <p:cNvSpPr>
            <a:spLocks noGrp="1"/>
          </p:cNvSpPr>
          <p:nvPr>
            <p:ph idx="1"/>
          </p:nvPr>
        </p:nvSpPr>
        <p:spPr/>
        <p:txBody>
          <a:bodyPr/>
          <a:lstStyle/>
          <a:p>
            <a:r>
              <a:rPr lang="en-US" dirty="0"/>
              <a:t>A real life application of this website blocker could be in a work place or educational settings where employees or student needs to concentrate on their task without being distracted by social media, gaming or other non work related websites by implementing the website blocker organization can improves productivity and focus among their staff or students by restricting access to distracting websites during work or study hours. This ensures that time spend online is more focused and conducive to achieving goals.</a:t>
            </a:r>
          </a:p>
        </p:txBody>
      </p:sp>
    </p:spTree>
    <p:extLst>
      <p:ext uri="{BB962C8B-B14F-4D97-AF65-F5344CB8AC3E}">
        <p14:creationId xmlns:p14="http://schemas.microsoft.com/office/powerpoint/2010/main" val="640819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D455F-6229-4063-8453-A557215E9A0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Review about class and </a:t>
            </a:r>
            <a:r>
              <a:rPr lang="en-US" dirty="0" err="1">
                <a:latin typeface="Times New Roman" panose="02020603050405020304" pitchFamily="18" charset="0"/>
                <a:cs typeface="Times New Roman" panose="02020603050405020304" pitchFamily="18" charset="0"/>
              </a:rPr>
              <a:t>Bano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Qabil</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922A171-4677-448A-A6E7-66D818863381}"/>
              </a:ext>
            </a:extLst>
          </p:cNvPr>
          <p:cNvSpPr>
            <a:spLocks noGrp="1"/>
          </p:cNvSpPr>
          <p:nvPr>
            <p:ph idx="1"/>
          </p:nvPr>
        </p:nvSpPr>
        <p:spPr/>
        <p:txBody>
          <a:bodyPr/>
          <a:lstStyle/>
          <a:p>
            <a:pPr marL="0" indent="0">
              <a:buNone/>
            </a:pPr>
            <a:r>
              <a:rPr lang="en-US" dirty="0"/>
              <a:t>We have had an amazing learning journey at </a:t>
            </a:r>
            <a:r>
              <a:rPr lang="en-US" dirty="0" err="1"/>
              <a:t>Bano</a:t>
            </a:r>
            <a:r>
              <a:rPr lang="en-US" dirty="0"/>
              <a:t> </a:t>
            </a:r>
            <a:r>
              <a:rPr lang="en-US" dirty="0" err="1"/>
              <a:t>Qabil</a:t>
            </a:r>
            <a:r>
              <a:rPr lang="en-US" dirty="0"/>
              <a:t>. The instructors are incredibly knowledgeable and dedicated to helping students succeed. The hands on approach to learning has boosted my confidence in Python Programming. </a:t>
            </a:r>
            <a:r>
              <a:rPr lang="en-US" dirty="0" err="1"/>
              <a:t>Bano</a:t>
            </a:r>
            <a:r>
              <a:rPr lang="en-US" dirty="0"/>
              <a:t> </a:t>
            </a:r>
            <a:r>
              <a:rPr lang="en-US" dirty="0" err="1"/>
              <a:t>Qabil</a:t>
            </a:r>
            <a:r>
              <a:rPr lang="en-US" dirty="0"/>
              <a:t> provides a supportive environment for collaborative learning.</a:t>
            </a:r>
          </a:p>
        </p:txBody>
      </p:sp>
    </p:spTree>
    <p:extLst>
      <p:ext uri="{BB962C8B-B14F-4D97-AF65-F5344CB8AC3E}">
        <p14:creationId xmlns:p14="http://schemas.microsoft.com/office/powerpoint/2010/main" val="4081925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1B72730F-7302-4A83-BAAB-9C824A76E0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4325" y="969817"/>
            <a:ext cx="7830465" cy="5749637"/>
          </a:xfrm>
        </p:spPr>
      </p:pic>
      <p:sp>
        <p:nvSpPr>
          <p:cNvPr id="10" name="Title 1">
            <a:extLst>
              <a:ext uri="{FF2B5EF4-FFF2-40B4-BE49-F238E27FC236}">
                <a16:creationId xmlns:a16="http://schemas.microsoft.com/office/drawing/2014/main" id="{A365E880-4A45-49D6-A984-2225FB65AABB}"/>
              </a:ext>
            </a:extLst>
          </p:cNvPr>
          <p:cNvSpPr>
            <a:spLocks noGrp="1"/>
          </p:cNvSpPr>
          <p:nvPr>
            <p:ph type="title"/>
          </p:nvPr>
        </p:nvSpPr>
        <p:spPr>
          <a:xfrm>
            <a:off x="840077" y="96983"/>
            <a:ext cx="9404723" cy="1400530"/>
          </a:xfrm>
        </p:spPr>
        <p:txBody>
          <a:bodyPr/>
          <a:lstStyle/>
          <a:p>
            <a:pPr algn="ctr"/>
            <a:r>
              <a:rPr lang="en-US" dirty="0">
                <a:latin typeface="Times New Roman" panose="02020603050405020304" pitchFamily="18" charset="0"/>
                <a:cs typeface="Times New Roman" panose="02020603050405020304" pitchFamily="18" charset="0"/>
              </a:rPr>
              <a:t>Our Project</a:t>
            </a:r>
          </a:p>
        </p:txBody>
      </p:sp>
    </p:spTree>
    <p:extLst>
      <p:ext uri="{BB962C8B-B14F-4D97-AF65-F5344CB8AC3E}">
        <p14:creationId xmlns:p14="http://schemas.microsoft.com/office/powerpoint/2010/main" val="30032909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25</TotalTime>
  <Words>255</Words>
  <Application>Microsoft Office PowerPoint</Application>
  <PresentationFormat>Widescreen</PresentationFormat>
  <Paragraphs>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Century Gothic</vt:lpstr>
      <vt:lpstr>Times New Roman</vt:lpstr>
      <vt:lpstr>Wingdings 3</vt:lpstr>
      <vt:lpstr>Ion</vt:lpstr>
      <vt:lpstr>Project Of Website Blocker</vt:lpstr>
      <vt:lpstr>Group Member Names: 1. Atrooba Afaq 2. Aiman Shayan 3. Azka Shehzad  Group Leader Name: 1. Atrooba Afaq   </vt:lpstr>
      <vt:lpstr>Why we decided this project?</vt:lpstr>
      <vt:lpstr>Real life application of this project</vt:lpstr>
      <vt:lpstr>Review about class and Bano Qabil</vt:lpstr>
      <vt:lpstr>Our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Of Website Blocker</dc:title>
  <dc:creator>Sony</dc:creator>
  <cp:lastModifiedBy>Sony</cp:lastModifiedBy>
  <cp:revision>6</cp:revision>
  <dcterms:created xsi:type="dcterms:W3CDTF">2024-02-24T19:32:41Z</dcterms:created>
  <dcterms:modified xsi:type="dcterms:W3CDTF">2024-02-24T22:17:42Z</dcterms:modified>
</cp:coreProperties>
</file>