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oZikw5k_2FM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Beer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Anthony Russo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46CF-719C-47AA-899F-F8412F7B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44362-891F-45AD-BBD2-942EA5DF9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Beer Engine uses machine learning.</a:t>
            </a:r>
          </a:p>
          <a:p>
            <a:r>
              <a:rPr lang="en-US" dirty="0"/>
              <a:t>Take a photo -&gt; Get beer review!</a:t>
            </a:r>
          </a:p>
        </p:txBody>
      </p:sp>
      <p:pic>
        <p:nvPicPr>
          <p:cNvPr id="7" name="Content Placeholder 6" descr="A close up of a bottle&#10;&#10;Description automatically generated">
            <a:extLst>
              <a:ext uri="{FF2B5EF4-FFF2-40B4-BE49-F238E27FC236}">
                <a16:creationId xmlns:a16="http://schemas.microsoft.com/office/drawing/2014/main" id="{3F50B428-2956-4EB9-9E4B-4B0BA5178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49" y="2014194"/>
            <a:ext cx="5908301" cy="3486865"/>
          </a:xfrm>
        </p:spPr>
      </p:pic>
    </p:spTree>
    <p:extLst>
      <p:ext uri="{BB962C8B-B14F-4D97-AF65-F5344CB8AC3E}">
        <p14:creationId xmlns:p14="http://schemas.microsoft.com/office/powerpoint/2010/main" val="26021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468B-0003-49E6-BB97-D6F8C0F1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F3F6-EC15-47E4-8CCA-027283C70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TensorFlow intro</a:t>
            </a:r>
          </a:p>
          <a:p>
            <a:r>
              <a:rPr lang="en-US" dirty="0"/>
              <a:t>Training the algorithm</a:t>
            </a:r>
          </a:p>
          <a:p>
            <a:r>
              <a:rPr lang="en-US" dirty="0"/>
              <a:t>Fine tuning to get more accuracy</a:t>
            </a:r>
          </a:p>
        </p:txBody>
      </p:sp>
      <p:pic>
        <p:nvPicPr>
          <p:cNvPr id="5" name="Online Media 4" title="TensorFlow: Open source machine learning">
            <a:hlinkClick r:id="" action="ppaction://media"/>
            <a:extLst>
              <a:ext uri="{FF2B5EF4-FFF2-40B4-BE49-F238E27FC236}">
                <a16:creationId xmlns:a16="http://schemas.microsoft.com/office/drawing/2014/main" id="{6CBD3702-53BF-46A7-B1C1-2FB08B6EDD42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50733" y="2396083"/>
            <a:ext cx="5158553" cy="29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A2C-FA1D-45B2-9D24-50D0514A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CB0C-A1BE-4942-A394-A86075F18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Machine learning requires test data</a:t>
            </a:r>
          </a:p>
          <a:p>
            <a:r>
              <a:rPr lang="en-US" dirty="0"/>
              <a:t>We utilized web crawling to gather images and beer names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059568-E432-4C01-A916-42D8159FD8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25" y="2195805"/>
            <a:ext cx="4664075" cy="3563353"/>
          </a:xfrm>
        </p:spPr>
      </p:pic>
    </p:spTree>
    <p:extLst>
      <p:ext uri="{BB962C8B-B14F-4D97-AF65-F5344CB8AC3E}">
        <p14:creationId xmlns:p14="http://schemas.microsoft.com/office/powerpoint/2010/main" val="362560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5C6-6250-4961-B9F3-87DF3FCE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5CB9-7EC8-4290-982A-BE0EA7091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83019"/>
            <a:ext cx="4663440" cy="3749040"/>
          </a:xfrm>
        </p:spPr>
        <p:txBody>
          <a:bodyPr/>
          <a:lstStyle/>
          <a:p>
            <a:r>
              <a:rPr lang="en-US" dirty="0"/>
              <a:t>All machine learning data will be stored on the cloud</a:t>
            </a:r>
          </a:p>
          <a:p>
            <a:r>
              <a:rPr lang="en-US" dirty="0"/>
              <a:t>This offers scalability, access, and speed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4202E9-C384-41E6-A79E-D6E99ABD2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6" y="2183019"/>
            <a:ext cx="2768600" cy="2768600"/>
          </a:xfrm>
        </p:spPr>
      </p:pic>
    </p:spTree>
    <p:extLst>
      <p:ext uri="{BB962C8B-B14F-4D97-AF65-F5344CB8AC3E}">
        <p14:creationId xmlns:p14="http://schemas.microsoft.com/office/powerpoint/2010/main" val="30682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3B49-4B1B-48FA-8939-301B7A3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7727-9FA4-4316-9F83-928D0AFEC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browses to web application</a:t>
            </a:r>
          </a:p>
          <a:p>
            <a:r>
              <a:rPr lang="en-US" dirty="0"/>
              <a:t>Takes picture</a:t>
            </a:r>
          </a:p>
          <a:p>
            <a:r>
              <a:rPr lang="en-US" dirty="0"/>
              <a:t>Uploads</a:t>
            </a:r>
          </a:p>
          <a:p>
            <a:r>
              <a:rPr lang="en-US" dirty="0"/>
              <a:t>BOOM!</a:t>
            </a:r>
          </a:p>
        </p:txBody>
      </p:sp>
      <p:pic>
        <p:nvPicPr>
          <p:cNvPr id="8" name="Content Placeholder 7" descr="A person sitting at a table in a restaurant&#10;&#10;Description automatically generated">
            <a:extLst>
              <a:ext uri="{FF2B5EF4-FFF2-40B4-BE49-F238E27FC236}">
                <a16:creationId xmlns:a16="http://schemas.microsoft.com/office/drawing/2014/main" id="{4B658370-7061-4724-96A1-9F0274522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0" y="2014194"/>
            <a:ext cx="4975285" cy="3300756"/>
          </a:xfrm>
        </p:spPr>
      </p:pic>
    </p:spTree>
    <p:extLst>
      <p:ext uri="{BB962C8B-B14F-4D97-AF65-F5344CB8AC3E}">
        <p14:creationId xmlns:p14="http://schemas.microsoft.com/office/powerpoint/2010/main" val="15817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9C68-D5F7-40CF-8C51-8725C832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Engine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CB63-EE2B-4F2A-97F4-9426B68D8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Beer up-to-date review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ABV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Brewery details</a:t>
            </a:r>
          </a:p>
          <a:p>
            <a:r>
              <a:rPr lang="en-US" dirty="0"/>
              <a:t>Rankings</a:t>
            </a:r>
          </a:p>
        </p:txBody>
      </p:sp>
      <p:pic>
        <p:nvPicPr>
          <p:cNvPr id="6" name="Content Placeholder 5" descr="A close up of a bottle&#10;&#10;Description automatically generated">
            <a:extLst>
              <a:ext uri="{FF2B5EF4-FFF2-40B4-BE49-F238E27FC236}">
                <a16:creationId xmlns:a16="http://schemas.microsoft.com/office/drawing/2014/main" id="{F33A8321-E8C5-45B6-A592-87395BF98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1" y="2014194"/>
            <a:ext cx="4895850" cy="3938931"/>
          </a:xfrm>
        </p:spPr>
      </p:pic>
    </p:spTree>
    <p:extLst>
      <p:ext uri="{BB962C8B-B14F-4D97-AF65-F5344CB8AC3E}">
        <p14:creationId xmlns:p14="http://schemas.microsoft.com/office/powerpoint/2010/main" val="116148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532-CC5D-4069-A634-7E2A3163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Engine Mock Up</a:t>
            </a:r>
          </a:p>
        </p:txBody>
      </p:sp>
      <p:pic>
        <p:nvPicPr>
          <p:cNvPr id="6" name="Content Placeholder 5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DFA08811-6056-4C80-AA02-7B4567267A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22789"/>
            <a:ext cx="4664075" cy="310938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4A7F6-A095-4306-B581-7A9E1D2B9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3500437"/>
            <a:ext cx="955676" cy="477044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B2615DD-BB61-4BB5-8CCD-4D5A7A246A06}"/>
              </a:ext>
            </a:extLst>
          </p:cNvPr>
          <p:cNvSpPr/>
          <p:nvPr/>
        </p:nvSpPr>
        <p:spPr>
          <a:xfrm>
            <a:off x="5888517" y="2797783"/>
            <a:ext cx="1145219" cy="1882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5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0422FE5C-C5DA-49CC-88BA-9B3D9ED38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36" y="2422788"/>
            <a:ext cx="4664075" cy="3109383"/>
          </a:xfrm>
          <a:prstGeom prst="rect">
            <a:avLst/>
          </a:prstGeom>
        </p:spPr>
      </p:pic>
      <p:pic>
        <p:nvPicPr>
          <p:cNvPr id="14" name="Picture 13" descr="A close up of a bottle&#10;&#10;Description automatically generated">
            <a:extLst>
              <a:ext uri="{FF2B5EF4-FFF2-40B4-BE49-F238E27FC236}">
                <a16:creationId xmlns:a16="http://schemas.microsoft.com/office/drawing/2014/main" id="{8284A7D4-F6F4-40D8-A103-052D54258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0" y="2797784"/>
            <a:ext cx="1185002" cy="23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102</Words>
  <Application>Microsoft Office PowerPoint</Application>
  <PresentationFormat>Widescreen</PresentationFormat>
  <Paragraphs>28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Beer Engine</vt:lpstr>
      <vt:lpstr>Introduction</vt:lpstr>
      <vt:lpstr>How it Works?</vt:lpstr>
      <vt:lpstr>Gathering Data</vt:lpstr>
      <vt:lpstr>Using the Cloud</vt:lpstr>
      <vt:lpstr>User Input</vt:lpstr>
      <vt:lpstr>Beer Engine Output</vt:lpstr>
      <vt:lpstr>Beer Engine Mock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2020-02-23T14:27:58Z</dcterms:created>
  <dcterms:modified xsi:type="dcterms:W3CDTF">2020-02-23T14:43:22Z</dcterms:modified>
</cp:coreProperties>
</file>