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04" r:id="rId1"/>
  </p:sldMasterIdLst>
  <p:notesMasterIdLst>
    <p:notesMasterId r:id="rId25"/>
  </p:notesMasterIdLst>
  <p:sldIdLst>
    <p:sldId id="257" r:id="rId2"/>
    <p:sldId id="288" r:id="rId3"/>
    <p:sldId id="258" r:id="rId4"/>
    <p:sldId id="259" r:id="rId5"/>
    <p:sldId id="260" r:id="rId6"/>
    <p:sldId id="262" r:id="rId7"/>
    <p:sldId id="263" r:id="rId8"/>
    <p:sldId id="264" r:id="rId9"/>
    <p:sldId id="281" r:id="rId10"/>
    <p:sldId id="283" r:id="rId11"/>
    <p:sldId id="284" r:id="rId12"/>
    <p:sldId id="265" r:id="rId13"/>
    <p:sldId id="266" r:id="rId14"/>
    <p:sldId id="282" r:id="rId15"/>
    <p:sldId id="276" r:id="rId16"/>
    <p:sldId id="268" r:id="rId17"/>
    <p:sldId id="286" r:id="rId18"/>
    <p:sldId id="279" r:id="rId19"/>
    <p:sldId id="287" r:id="rId20"/>
    <p:sldId id="289" r:id="rId21"/>
    <p:sldId id="285" r:id="rId22"/>
    <p:sldId id="269" r:id="rId23"/>
    <p:sldId id="271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F9343E-34AA-4C93-8CD6-CCB0AB3A771C}" type="datetimeFigureOut">
              <a:rPr lang="en-US" smtClean="0"/>
              <a:pPr/>
              <a:t>6/22/2022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D18C13-91DA-434D-B121-DCEB3CC505B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18C13-91DA-434D-B121-DCEB3CC505B6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7467302-BAC3-4AC5-92C2-3B8137D5A152}" type="datetimeFigureOut">
              <a:rPr lang="en-US" smtClean="0"/>
              <a:pPr/>
              <a:t>6/22/2022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18A1711-5B5E-475F-BC68-AF57F0E232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67302-BAC3-4AC5-92C2-3B8137D5A152}" type="datetimeFigureOut">
              <a:rPr lang="en-US" smtClean="0"/>
              <a:pPr/>
              <a:t>6/22/2022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A1711-5B5E-475F-BC68-AF57F0E232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67302-BAC3-4AC5-92C2-3B8137D5A152}" type="datetimeFigureOut">
              <a:rPr lang="en-US" smtClean="0"/>
              <a:pPr/>
              <a:t>6/22/2022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A1711-5B5E-475F-BC68-AF57F0E232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67302-BAC3-4AC5-92C2-3B8137D5A152}" type="datetimeFigureOut">
              <a:rPr lang="en-US" smtClean="0"/>
              <a:pPr/>
              <a:t>6/22/2022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A1711-5B5E-475F-BC68-AF57F0E232B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67302-BAC3-4AC5-92C2-3B8137D5A152}" type="datetimeFigureOut">
              <a:rPr lang="en-US" smtClean="0"/>
              <a:pPr/>
              <a:t>6/22/2022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A1711-5B5E-475F-BC68-AF57F0E232B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67302-BAC3-4AC5-92C2-3B8137D5A152}" type="datetimeFigureOut">
              <a:rPr lang="en-US" smtClean="0"/>
              <a:pPr/>
              <a:t>6/22/2022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A1711-5B5E-475F-BC68-AF57F0E232B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67302-BAC3-4AC5-92C2-3B8137D5A152}" type="datetimeFigureOut">
              <a:rPr lang="en-US" smtClean="0"/>
              <a:pPr/>
              <a:t>6/22/2022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A1711-5B5E-475F-BC68-AF57F0E232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67302-BAC3-4AC5-92C2-3B8137D5A152}" type="datetimeFigureOut">
              <a:rPr lang="en-US" smtClean="0"/>
              <a:pPr/>
              <a:t>6/22/2022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A1711-5B5E-475F-BC68-AF57F0E232B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67302-BAC3-4AC5-92C2-3B8137D5A152}" type="datetimeFigureOut">
              <a:rPr lang="en-US" smtClean="0"/>
              <a:pPr/>
              <a:t>6/22/2022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A1711-5B5E-475F-BC68-AF57F0E232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67467302-BAC3-4AC5-92C2-3B8137D5A152}" type="datetimeFigureOut">
              <a:rPr lang="en-US" smtClean="0"/>
              <a:pPr/>
              <a:t>6/22/2022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A1711-5B5E-475F-BC68-AF57F0E232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7467302-BAC3-4AC5-92C2-3B8137D5A152}" type="datetimeFigureOut">
              <a:rPr lang="en-US" smtClean="0"/>
              <a:pPr/>
              <a:t>6/22/2022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18A1711-5B5E-475F-BC68-AF57F0E232B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67467302-BAC3-4AC5-92C2-3B8137D5A152}" type="datetimeFigureOut">
              <a:rPr lang="en-US" smtClean="0"/>
              <a:pPr/>
              <a:t>6/22/2022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618A1711-5B5E-475F-BC68-AF57F0E232B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05" r:id="rId1"/>
    <p:sldLayoutId id="2147484106" r:id="rId2"/>
    <p:sldLayoutId id="2147484107" r:id="rId3"/>
    <p:sldLayoutId id="2147484108" r:id="rId4"/>
    <p:sldLayoutId id="2147484109" r:id="rId5"/>
    <p:sldLayoutId id="2147484110" r:id="rId6"/>
    <p:sldLayoutId id="2147484111" r:id="rId7"/>
    <p:sldLayoutId id="2147484112" r:id="rId8"/>
    <p:sldLayoutId id="2147484113" r:id="rId9"/>
    <p:sldLayoutId id="2147484114" r:id="rId10"/>
    <p:sldLayoutId id="214748411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38400"/>
            <a:ext cx="8229600" cy="3568891"/>
          </a:xfrm>
        </p:spPr>
        <p:txBody>
          <a:bodyPr>
            <a:normAutofit/>
          </a:bodyPr>
          <a:lstStyle/>
          <a:p>
            <a:pPr algn="ctr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Presented By						Guided By</a:t>
            </a:r>
          </a:p>
          <a:p>
            <a:pPr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TEAM 6                                           			Ram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Kumar.k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1600200"/>
          </a:xfrm>
        </p:spPr>
        <p:txBody>
          <a:bodyPr>
            <a:normAutofit/>
          </a:bodyPr>
          <a:lstStyle/>
          <a:p>
            <a:pPr algn="ctr"/>
            <a:r>
              <a:rPr lang="en-US" sz="48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MUZIX APP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2022-06-21 (5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8923" y="1481138"/>
            <a:ext cx="8046154" cy="4525962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0" dirty="0">
                <a:latin typeface="Times New Roman" pitchFamily="18" charset="0"/>
                <a:cs typeface="Times New Roman" pitchFamily="18" charset="0"/>
              </a:rPr>
              <a:t>DATABASE SCREENSHOT OF REGISTRATION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2022-06-21 (6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8923" y="1481138"/>
            <a:ext cx="8046154" cy="4525962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0" dirty="0">
                <a:latin typeface="Times New Roman" pitchFamily="18" charset="0"/>
                <a:cs typeface="Times New Roman" pitchFamily="18" charset="0"/>
              </a:rPr>
              <a:t>DATABASE SCREENSHOT OF ADDING IMAGE IN REGISTRATION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4196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Existing user have to enter existing email id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Then give password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All fields are mandatory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If entered wrong email id or password it will throw error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Otherwise direct to display all page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itchFamily="18" charset="0"/>
                <a:cs typeface="Times New Roman" pitchFamily="18" charset="0"/>
              </a:rPr>
              <a:t>LOGIN PAGE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2022-06-21 (1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8923" y="1481138"/>
            <a:ext cx="8046154" cy="4525962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itchFamily="18" charset="0"/>
                <a:cs typeface="Times New Roman" pitchFamily="18" charset="0"/>
              </a:rPr>
              <a:t>LOGIN PAGE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2022-06-21 (4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8923" y="1481138"/>
            <a:ext cx="8046154" cy="4525962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0" dirty="0">
                <a:latin typeface="Times New Roman" pitchFamily="18" charset="0"/>
                <a:cs typeface="Times New Roman" pitchFamily="18" charset="0"/>
              </a:rPr>
              <a:t>POSTMAN SCREENSHOT OF LOGIN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itchFamily="18" charset="0"/>
                <a:cs typeface="Times New Roman" pitchFamily="18" charset="0"/>
              </a:rPr>
              <a:t>HOME PAGE</a:t>
            </a:r>
          </a:p>
        </p:txBody>
      </p:sp>
      <p:pic>
        <p:nvPicPr>
          <p:cNvPr id="5" name="Content Placeholder 4" descr="2022-06-22 (2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8923" y="1481138"/>
            <a:ext cx="8046154" cy="4525962"/>
          </a:xfr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572000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page will display all the songs added as favorite by user</a:t>
            </a:r>
          </a:p>
          <a:p>
            <a:pPr>
              <a:buFont typeface="Wingdings" pitchFamily="2" charset="2"/>
              <a:buChar char="§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this page two buttons will be there with each song</a:t>
            </a:r>
          </a:p>
          <a:p>
            <a:pPr>
              <a:buFont typeface="Wingdings" pitchFamily="2" charset="2"/>
              <a:buChar char="§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Delete button, which will remove particular song from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favourite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list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Recommended button, on clicking on recommended button song will go to  recommended page    </a:t>
            </a:r>
          </a:p>
          <a:p>
            <a:pPr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itchFamily="18" charset="0"/>
                <a:cs typeface="Times New Roman" pitchFamily="18" charset="0"/>
              </a:rPr>
              <a:t>FAVOURITE PAGE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itchFamily="18" charset="0"/>
                <a:cs typeface="Times New Roman" pitchFamily="18" charset="0"/>
              </a:rPr>
              <a:t>FAVOURITE PAGE</a:t>
            </a:r>
          </a:p>
        </p:txBody>
      </p:sp>
      <p:pic>
        <p:nvPicPr>
          <p:cNvPr id="5" name="Content Placeholder 4" descr="2022-06-22 (3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8923" y="1481138"/>
            <a:ext cx="8046154" cy="4525962"/>
          </a:xfr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4191000"/>
          </a:xfrm>
        </p:spPr>
        <p:txBody>
          <a:bodyPr/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page will show all the songs which selected by user as recommended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song name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we delete the song from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favourite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 will automatically delete from recommend page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itchFamily="18" charset="0"/>
                <a:cs typeface="Times New Roman" pitchFamily="18" charset="0"/>
              </a:rPr>
              <a:t>RECOMMEND PAGE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itchFamily="18" charset="0"/>
                <a:cs typeface="Times New Roman" pitchFamily="18" charset="0"/>
              </a:rPr>
              <a:t>RECOMMEND PAGE</a:t>
            </a:r>
          </a:p>
        </p:txBody>
      </p:sp>
      <p:pic>
        <p:nvPicPr>
          <p:cNvPr id="6" name="Content Placeholder 5" descr="2022-06-22 (4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8923" y="1481138"/>
            <a:ext cx="8046154" cy="4525962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02609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Sandra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Jomol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V.K (218162) – Home page and Image upload application</a:t>
            </a: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Yalagandula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Sahithi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(201765) – Registration and Login</a:t>
            </a: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Shabna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Hasheeb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(210889) –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Favourite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and Recommend</a:t>
            </a: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TEAM MEMBERS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IMG_20220622_134201_220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9200" y="1828800"/>
            <a:ext cx="6934200" cy="388620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CLASS DIAGRAM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5720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Angular 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Typescript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Spring Boot Data JPA(microservices)</a:t>
            </a:r>
          </a:p>
          <a:p>
            <a:pPr>
              <a:lnSpc>
                <a:spcPct val="150000"/>
              </a:lnSpc>
            </a:pP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MySQL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Postman(For Testing the web services)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itchFamily="18" charset="0"/>
                <a:cs typeface="Times New Roman" pitchFamily="18" charset="0"/>
              </a:rPr>
              <a:t>TECHNOLOGIES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5105400"/>
          </a:xfrm>
        </p:spPr>
        <p:txBody>
          <a:bodyPr/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We have created and developed a web application called </a:t>
            </a:r>
            <a:r>
              <a:rPr lang="en-US" sz="2400" dirty="0" err="1"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Muzix</a:t>
            </a:r>
            <a:r>
              <a:rPr lang="en-US" sz="2400" dirty="0"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 App.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It is helpful for many people who can listen to any specific song 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Add them into favorites list and view recommended playlist. 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We have developed this using Angular, Spring tool suite and </a:t>
            </a:r>
            <a:r>
              <a:rPr lang="en-US" sz="2400" dirty="0" err="1"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MySQL</a:t>
            </a:r>
            <a:r>
              <a:rPr lang="en-US" sz="2400" dirty="0"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.</a:t>
            </a:r>
            <a:endParaRPr lang="en-IN" sz="2400" dirty="0">
              <a:latin typeface="Times New Roman" pitchFamily="18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itchFamily="18" charset="0"/>
                <a:cs typeface="Times New Roman" pitchFamily="18" charset="0"/>
              </a:rPr>
              <a:t>CONCLUSION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352801"/>
            <a:ext cx="8229600" cy="3063236"/>
          </a:xfrm>
        </p:spPr>
        <p:txBody>
          <a:bodyPr>
            <a:normAutofit/>
          </a:bodyPr>
          <a:lstStyle/>
          <a:p>
            <a:pPr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90600"/>
            <a:ext cx="8229600" cy="1600200"/>
          </a:xfrm>
        </p:spPr>
        <p:txBody>
          <a:bodyPr/>
          <a:lstStyle/>
          <a:p>
            <a:pPr algn="ctr"/>
            <a:r>
              <a:rPr lang="en-US" dirty="0">
                <a:latin typeface="Times New Roman" pitchFamily="18" charset="0"/>
                <a:cs typeface="Times New Roman" pitchFamily="18" charset="0"/>
              </a:rPr>
              <a:t>THANK YOU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648200"/>
          </a:xfrm>
        </p:spPr>
        <p:txBody>
          <a:bodyPr/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Music is one of the best ways to relieve pressure in</a:t>
            </a:r>
          </a:p>
          <a:p>
            <a:pPr>
              <a:lnSpc>
                <a:spcPct val="150000"/>
              </a:lnSpc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stressful modern society life.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This app is help us to access a vast variety of music.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Hearing at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home,during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work or so it provides a vast variety of music to the listeners.</a:t>
            </a:r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itchFamily="18" charset="0"/>
                <a:cs typeface="Times New Roman" pitchFamily="18" charset="0"/>
              </a:rPr>
              <a:t>INTRODUCTION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572000"/>
          </a:xfrm>
        </p:spPr>
        <p:txBody>
          <a:bodyPr/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primary purpose of this music streaming application </a:t>
            </a:r>
          </a:p>
          <a:p>
            <a:pPr>
              <a:lnSpc>
                <a:spcPct val="150000"/>
              </a:lnSpc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is to play music available in home page.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songs to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favourite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list.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whatever will give to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favourite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 will comes inside the recommend also.</a:t>
            </a:r>
          </a:p>
          <a:p>
            <a:pPr>
              <a:lnSpc>
                <a:spcPct val="150000"/>
              </a:lnSpc>
              <a:buNone/>
            </a:pPr>
            <a:r>
              <a:rPr lang="en-US" dirty="0"/>
              <a:t>				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itchFamily="18" charset="0"/>
                <a:cs typeface="Times New Roman" pitchFamily="18" charset="0"/>
              </a:rPr>
              <a:t>OBJECTIVE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				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itchFamily="18" charset="0"/>
                <a:cs typeface="Times New Roman" pitchFamily="18" charset="0"/>
              </a:rPr>
              <a:t>USE CASE DIAGRAM</a:t>
            </a:r>
          </a:p>
        </p:txBody>
      </p:sp>
      <p:pic>
        <p:nvPicPr>
          <p:cNvPr id="4" name="Picture 3" descr="usecase diagram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538" y="2362200"/>
            <a:ext cx="6452790" cy="4191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			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 USER MODULE</a:t>
            </a:r>
          </a:p>
          <a:p>
            <a:pPr>
              <a:lnSpc>
                <a:spcPct val="150000"/>
              </a:lnSpc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Registration Page</a:t>
            </a:r>
          </a:p>
          <a:p>
            <a:pPr>
              <a:lnSpc>
                <a:spcPct val="150000"/>
              </a:lnSpc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		 Login Page</a:t>
            </a:r>
          </a:p>
          <a:p>
            <a:pPr>
              <a:lnSpc>
                <a:spcPct val="150000"/>
              </a:lnSpc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	ii) FAVOURITE MODULE  </a:t>
            </a:r>
            <a:endParaRPr lang="en-US" sz="24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	iii) RECOMMEND MODULE  </a:t>
            </a:r>
            <a:endParaRPr lang="en-US" sz="24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itchFamily="18" charset="0"/>
                <a:cs typeface="Times New Roman" pitchFamily="18" charset="0"/>
              </a:rPr>
              <a:t>MODULES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5720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New user have to enter username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Give mobile number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Give email id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Give new password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Upload profile picture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All the fields are mandatory in registration page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itchFamily="18" charset="0"/>
                <a:cs typeface="Times New Roman" pitchFamily="18" charset="0"/>
              </a:rPr>
              <a:t>REGISTRATION PAGE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2022-06-2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8923" y="1481138"/>
            <a:ext cx="8046154" cy="4525962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itchFamily="18" charset="0"/>
                <a:cs typeface="Times New Roman" pitchFamily="18" charset="0"/>
              </a:rPr>
              <a:t>REGISTRATION PAGE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2022-06-21 (3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8923" y="1481138"/>
            <a:ext cx="8046154" cy="4525962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POSTMAN SCREENSHOT OF REGISTRATION 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1356</TotalTime>
  <Words>309</Words>
  <Application>Microsoft Office PowerPoint</Application>
  <PresentationFormat>On-screen Show (4:3)</PresentationFormat>
  <Paragraphs>80</Paragraphs>
  <Slides>23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Concourse</vt:lpstr>
      <vt:lpstr>MUZIX APP</vt:lpstr>
      <vt:lpstr>TEAM MEMBERS</vt:lpstr>
      <vt:lpstr>INTRODUCTION</vt:lpstr>
      <vt:lpstr>OBJECTIVE</vt:lpstr>
      <vt:lpstr>USE CASE DIAGRAM</vt:lpstr>
      <vt:lpstr>MODULES</vt:lpstr>
      <vt:lpstr>REGISTRATION PAGE</vt:lpstr>
      <vt:lpstr>REGISTRATION PAGE</vt:lpstr>
      <vt:lpstr>POSTMAN SCREENSHOT OF REGISTRATION </vt:lpstr>
      <vt:lpstr>DATABASE SCREENSHOT OF REGISTRATION</vt:lpstr>
      <vt:lpstr>DATABASE SCREENSHOT OF ADDING IMAGE IN REGISTRATION</vt:lpstr>
      <vt:lpstr>LOGIN PAGE</vt:lpstr>
      <vt:lpstr>LOGIN PAGE</vt:lpstr>
      <vt:lpstr>POSTMAN SCREENSHOT OF LOGIN </vt:lpstr>
      <vt:lpstr>HOME PAGE</vt:lpstr>
      <vt:lpstr>FAVOURITE PAGE</vt:lpstr>
      <vt:lpstr>FAVOURITE PAGE</vt:lpstr>
      <vt:lpstr>RECOMMEND PAGE</vt:lpstr>
      <vt:lpstr>RECOMMEND PAGE</vt:lpstr>
      <vt:lpstr>CLASS DIAGRAM</vt:lpstr>
      <vt:lpstr>TECHNOLOGIES</vt:lpstr>
      <vt:lpstr>CONCLUSION</vt:lpstr>
      <vt:lpstr>THANK YOU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Microsoft</dc:creator>
  <cp:lastModifiedBy>Microsoft</cp:lastModifiedBy>
  <cp:revision>83</cp:revision>
  <dcterms:created xsi:type="dcterms:W3CDTF">2022-06-20T05:26:41Z</dcterms:created>
  <dcterms:modified xsi:type="dcterms:W3CDTF">2022-06-22T08:15:59Z</dcterms:modified>
</cp:coreProperties>
</file>