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60" r:id="rId6"/>
    <p:sldId id="267" r:id="rId7"/>
    <p:sldId id="268" r:id="rId8"/>
    <p:sldId id="271" r:id="rId9"/>
    <p:sldId id="259" r:id="rId10"/>
    <p:sldId id="262" r:id="rId11"/>
    <p:sldId id="264" r:id="rId12"/>
    <p:sldId id="273" r:id="rId13"/>
    <p:sldId id="272" r:id="rId14"/>
    <p:sldId id="263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8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3270-5ECC-4E33-A5C7-2899787569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42D7-9245-4454-A8BD-6BA20AD8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Jumpman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umpman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umpman</a:t>
            </a:r>
            <a:r>
              <a:rPr lang="en-US" dirty="0" smtClean="0"/>
              <a:t> I’ve got a quick question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are the vendors and customers?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55935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Vendors are concentrated around the </a:t>
            </a:r>
            <a:r>
              <a:rPr lang="en-US" dirty="0" err="1" smtClean="0"/>
              <a:t>Nolita</a:t>
            </a:r>
            <a:r>
              <a:rPr lang="en-US" dirty="0" smtClean="0"/>
              <a:t>, Bowery, and East Village districts in Manhattan</a:t>
            </a:r>
          </a:p>
          <a:p>
            <a:r>
              <a:rPr lang="en-US" dirty="0" smtClean="0"/>
              <a:t>Customers are concentrated around the Greenwich Village and Upper East Side neighborhoods in Manhattan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17" r="18641"/>
          <a:stretch/>
        </p:blipFill>
        <p:spPr>
          <a:xfrm>
            <a:off x="4787402" y="2910504"/>
            <a:ext cx="3657600" cy="3649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930" r="19286"/>
          <a:stretch/>
        </p:blipFill>
        <p:spPr>
          <a:xfrm>
            <a:off x="751964" y="2910504"/>
            <a:ext cx="3657600" cy="3662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6236" y="2465758"/>
            <a:ext cx="1989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Vendor Locations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6330" y="2465758"/>
            <a:ext cx="2199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 Locations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6626030"/>
            <a:ext cx="7886700" cy="23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Credit: David </a:t>
            </a:r>
            <a:r>
              <a:rPr lang="en-US" dirty="0" err="1" smtClean="0"/>
              <a:t>Kahle</a:t>
            </a:r>
            <a:r>
              <a:rPr lang="en-US" dirty="0" smtClean="0"/>
              <a:t>, Hadley Wickham. “</a:t>
            </a:r>
            <a:r>
              <a:rPr lang="en-US" dirty="0" err="1" smtClean="0"/>
              <a:t>ggmap</a:t>
            </a:r>
            <a:r>
              <a:rPr lang="en-US" dirty="0" smtClean="0"/>
              <a:t>: Spatial Visualization with ggplot2” &lt;http://stat405.had.co.nz/ggmap.pdf&gt;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5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are the customers?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25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Census data shows that the population in the areas where the highest number of drop-offs occur is proportionally larger in terms of the “White, non-Hispanic” population compared to the rest of Manhattan</a:t>
            </a:r>
            <a:endParaRPr lang="en-US" b="1" dirty="0" smtClean="0"/>
          </a:p>
          <a:p>
            <a:r>
              <a:rPr lang="en-US" dirty="0"/>
              <a:t>Census data shows that the population in the area where the highest number of drop-offs occur </a:t>
            </a:r>
            <a:r>
              <a:rPr lang="en-US" dirty="0" smtClean="0"/>
              <a:t>is wealthier than the rest of Manhattan</a:t>
            </a:r>
            <a:endParaRPr lang="en-US" b="1" dirty="0" smtClean="0"/>
          </a:p>
          <a:p>
            <a:r>
              <a:rPr lang="en-US" dirty="0" smtClean="0"/>
              <a:t>Landmarks within the areas where the highest number of drop-offs occur include many of the most attended colleges and universities in Manhattan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4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are the customers?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44998"/>
            <a:ext cx="7886700" cy="1206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Areas where the majority of drop-offs occur show a large “white, non-Hispanic” population – 79% and 69% compared to 48% for the entirety of Manhattan.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6" y="1561674"/>
            <a:ext cx="7328027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4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are the customers?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67546"/>
            <a:ext cx="7886700" cy="12188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Census data shows that the population in areas with the highest number of deliveries </a:t>
            </a:r>
            <a:r>
              <a:rPr lang="en-US" dirty="0" smtClean="0"/>
              <a:t>has median household earnings that are greater than 60% higher than that of the entirety of Manhattan.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6" y="1690689"/>
            <a:ext cx="7328027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are the customers?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57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 contour map of the list of the top 10 most highly attended colleges in Manhattan weighted by college size closely resembles the contour map of customer location.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45" r="18899"/>
          <a:stretch/>
        </p:blipFill>
        <p:spPr>
          <a:xfrm>
            <a:off x="4763835" y="3007151"/>
            <a:ext cx="3704734" cy="371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316" r="18770"/>
          <a:stretch/>
        </p:blipFill>
        <p:spPr>
          <a:xfrm>
            <a:off x="733275" y="3007151"/>
            <a:ext cx="3694978" cy="3693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4268" y="2484612"/>
            <a:ext cx="2132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 Locations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6330" y="2484612"/>
            <a:ext cx="2199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Locations of Colleges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7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Integrity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things going in New York?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How many deliveries were made?</a:t>
            </a:r>
            <a:endParaRPr lang="en-US" dirty="0" smtClean="0"/>
          </a:p>
          <a:p>
            <a:pPr lvl="1"/>
            <a:r>
              <a:rPr lang="en-US" dirty="0" smtClean="0"/>
              <a:t>How do deliveries change week to week?</a:t>
            </a:r>
            <a:endParaRPr lang="en-US" dirty="0" smtClean="0"/>
          </a:p>
          <a:p>
            <a:pPr lvl="1"/>
            <a:r>
              <a:rPr lang="en-US" dirty="0" smtClean="0"/>
              <a:t>How many deliveries per day?</a:t>
            </a:r>
          </a:p>
          <a:p>
            <a:pPr lvl="2"/>
            <a:r>
              <a:rPr lang="en-US" dirty="0" smtClean="0"/>
              <a:t>What time are deliveries being requested most often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are deliveries made?</a:t>
            </a:r>
          </a:p>
          <a:p>
            <a:pPr lvl="1"/>
            <a:r>
              <a:rPr lang="en-US" dirty="0" smtClean="0"/>
              <a:t>How long do deliveries take?</a:t>
            </a:r>
            <a:endParaRPr lang="en-US" dirty="0" smtClean="0"/>
          </a:p>
          <a:p>
            <a:pPr lvl="1"/>
            <a:r>
              <a:rPr lang="en-US" dirty="0" smtClean="0"/>
              <a:t>What is the delivery distance?</a:t>
            </a:r>
            <a:endParaRPr lang="en-US" dirty="0" smtClean="0"/>
          </a:p>
          <a:p>
            <a:pPr lvl="1"/>
            <a:r>
              <a:rPr lang="en-US" dirty="0" smtClean="0"/>
              <a:t>Where are the vendors and customers?</a:t>
            </a:r>
            <a:endParaRPr lang="en-US" dirty="0" smtClean="0"/>
          </a:p>
          <a:p>
            <a:pPr lvl="1"/>
            <a:r>
              <a:rPr lang="en-US" dirty="0" smtClean="0"/>
              <a:t>Who are the customers?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</a:t>
            </a:r>
            <a:endParaRPr lang="en-US" dirty="0" smtClean="0"/>
          </a:p>
          <a:p>
            <a:pPr lvl="1"/>
            <a:r>
              <a:rPr lang="en-US" dirty="0" smtClean="0"/>
              <a:t>How long does each delivery take?</a:t>
            </a:r>
          </a:p>
          <a:p>
            <a:pPr lvl="1"/>
            <a:r>
              <a:rPr lang="en-US" dirty="0" smtClean="0"/>
              <a:t>Is time wasted?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many deliveries were made?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6155704"/>
            <a:ext cx="7886700" cy="5373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WW40 and WW44 represent a projected number for deliveries made based on delivery volumes seen within the dataset.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5" y="1999298"/>
            <a:ext cx="7328027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deliveries change week to week?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155703"/>
            <a:ext cx="7886700" cy="5373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b="1" dirty="0"/>
              <a:t>: </a:t>
            </a:r>
            <a:r>
              <a:rPr lang="en-US" dirty="0" smtClean="0"/>
              <a:t>WW40 and WW44 </a:t>
            </a:r>
            <a:r>
              <a:rPr lang="en-US" dirty="0"/>
              <a:t>represent a projected number for deliveries made based on </a:t>
            </a:r>
            <a:r>
              <a:rPr lang="en-US" dirty="0" smtClean="0"/>
              <a:t>delivery volumes seen within the dataset.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6" y="2329236"/>
            <a:ext cx="7328027" cy="367011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31355"/>
            <a:ext cx="7886700" cy="503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the month of October the number of deliveries increased for each week – percentage growth from the previous week is shown.</a:t>
            </a:r>
          </a:p>
        </p:txBody>
      </p:sp>
    </p:spTree>
    <p:extLst>
      <p:ext uri="{BB962C8B-B14F-4D97-AF65-F5344CB8AC3E}">
        <p14:creationId xmlns:p14="http://schemas.microsoft.com/office/powerpoint/2010/main" val="321623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Deliveries (by day of week)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56629"/>
            <a:ext cx="7886700" cy="9458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the most deliveries during the days of the week associated with the weekend – Sunday in particular seeing greater than 50% more deliveries when compared to the average of the other six days of the week. This trend has been steady for all weeks in the dataset.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6" y="1525581"/>
            <a:ext cx="7328027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2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are deliveries made?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50350"/>
            <a:ext cx="7886700" cy="6127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Bike deliveries make up greater than 70% of all deliveries.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6" y="1593945"/>
            <a:ext cx="7328027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 long do deliveries take?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46389"/>
            <a:ext cx="7886700" cy="1127788"/>
          </a:xfrm>
        </p:spPr>
        <p:txBody>
          <a:bodyPr/>
          <a:lstStyle/>
          <a:p>
            <a:r>
              <a:rPr lang="en-US" dirty="0" smtClean="0"/>
              <a:t>Median values for bike, car, walk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40" y="1380892"/>
            <a:ext cx="7662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9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What is the delivery distance?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06794"/>
            <a:ext cx="7886700" cy="103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median delivery distance by walking is longer than that of bikes – this may be an opportunity to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99" y="1373140"/>
            <a:ext cx="76626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6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Contour of where the vendors are</a:t>
            </a:r>
          </a:p>
          <a:p>
            <a:r>
              <a:rPr lang="en-US" dirty="0" smtClean="0"/>
              <a:t>Contour of where the </a:t>
            </a:r>
            <a:r>
              <a:rPr lang="en-US" dirty="0"/>
              <a:t>deliveries are being made to</a:t>
            </a:r>
          </a:p>
          <a:p>
            <a:pPr lvl="1"/>
            <a:r>
              <a:rPr lang="en-US" dirty="0" smtClean="0"/>
              <a:t>Sort by top “</a:t>
            </a:r>
            <a:r>
              <a:rPr lang="en-US" dirty="0" err="1" smtClean="0"/>
              <a:t>place_category</a:t>
            </a:r>
            <a:r>
              <a:rPr lang="en-US" dirty="0" smtClean="0"/>
              <a:t>” numbers</a:t>
            </a:r>
          </a:p>
          <a:p>
            <a:r>
              <a:rPr lang="en-US" dirty="0" smtClean="0"/>
              <a:t>Contour of types of delivery</a:t>
            </a:r>
          </a:p>
          <a:p>
            <a:endParaRPr lang="en-US" dirty="0"/>
          </a:p>
          <a:p>
            <a:r>
              <a:rPr lang="en-US" dirty="0" err="1" smtClean="0"/>
              <a:t>mapdist</a:t>
            </a:r>
            <a:endParaRPr lang="en-US" dirty="0" smtClean="0"/>
          </a:p>
          <a:p>
            <a:pPr lvl="1"/>
            <a:r>
              <a:rPr lang="en-US" dirty="0" smtClean="0"/>
              <a:t>Distances for Google-determined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3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5042</TotalTime>
  <Words>582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Jumpman jumpman jumpman I’ve got a quick question</vt:lpstr>
      <vt:lpstr>How are things going in New York?</vt:lpstr>
      <vt:lpstr>How many deliveries were made?</vt:lpstr>
      <vt:lpstr>How do deliveries change week to week?</vt:lpstr>
      <vt:lpstr>Deliveries (by day of week)</vt:lpstr>
      <vt:lpstr>How are deliveries made?</vt:lpstr>
      <vt:lpstr>How long do deliveries take?</vt:lpstr>
      <vt:lpstr>What is the delivery distance?</vt:lpstr>
      <vt:lpstr>Maps</vt:lpstr>
      <vt:lpstr>Where are the vendors and customers?</vt:lpstr>
      <vt:lpstr>Who are the customers?</vt:lpstr>
      <vt:lpstr>Who are the customers?</vt:lpstr>
      <vt:lpstr>Who are the customers? (cont.)</vt:lpstr>
      <vt:lpstr>Who are the customers? (cont.)</vt:lpstr>
      <vt:lpstr>Data Integrity</vt:lpstr>
    </vt:vector>
  </TitlesOfParts>
  <Company>Bloom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Jumpman jumpman jumpman I’ve got a quick question</dc:title>
  <dc:creator>Albert Tsai</dc:creator>
  <cp:lastModifiedBy>Albert Tsai</cp:lastModifiedBy>
  <cp:revision>34</cp:revision>
  <dcterms:created xsi:type="dcterms:W3CDTF">2017-07-25T06:41:39Z</dcterms:created>
  <dcterms:modified xsi:type="dcterms:W3CDTF">2017-07-28T23:45:31Z</dcterms:modified>
</cp:coreProperties>
</file>