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3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ist </a:t>
            </a:r>
            <a:r>
              <a:rPr lang="en-US" altLang="zh-TW" dirty="0"/>
              <a:t>of all network adapters/interfaces installed on your system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556792"/>
            <a:ext cx="4608512" cy="294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913" y="4149080"/>
            <a:ext cx="41052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38912" y="1588329"/>
            <a:ext cx="335127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ist </a:t>
            </a:r>
            <a:r>
              <a:rPr lang="en-US" altLang="zh-TW" dirty="0"/>
              <a:t>of all network adapters/interfaces installed on your system</a:t>
            </a:r>
            <a:endParaRPr lang="zh-TW" altLang="en-US" dirty="0"/>
          </a:p>
        </p:txBody>
      </p:sp>
      <p:sp>
        <p:nvSpPr>
          <p:cNvPr id="6" name="Line Callout 2 5"/>
          <p:cNvSpPr/>
          <p:nvPr/>
        </p:nvSpPr>
        <p:spPr>
          <a:xfrm>
            <a:off x="3707904" y="2418229"/>
            <a:ext cx="914400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28"/>
              <a:gd name="adj6" fmla="val -9333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3707904" y="4198639"/>
            <a:ext cx="914400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28"/>
              <a:gd name="adj6" fmla="val -9333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Wifi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Line Callout 2 10"/>
          <p:cNvSpPr/>
          <p:nvPr/>
        </p:nvSpPr>
        <p:spPr>
          <a:xfrm>
            <a:off x="8132988" y="4928654"/>
            <a:ext cx="914400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28"/>
              <a:gd name="adj6" fmla="val -9333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LAN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Line Callout 2 12"/>
          <p:cNvSpPr/>
          <p:nvPr/>
        </p:nvSpPr>
        <p:spPr>
          <a:xfrm>
            <a:off x="3483888" y="5733256"/>
            <a:ext cx="914400" cy="612648"/>
          </a:xfrm>
          <a:prstGeom prst="borderCallout2">
            <a:avLst>
              <a:gd name="adj1" fmla="val 23726"/>
              <a:gd name="adj2" fmla="val 98334"/>
              <a:gd name="adj3" fmla="val 38650"/>
              <a:gd name="adj4" fmla="val 110000"/>
              <a:gd name="adj5" fmla="val 3047"/>
              <a:gd name="adj6" fmla="val 13999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Virtual device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1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Configuration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Edit </a:t>
            </a:r>
            <a:r>
              <a:rPr lang="en-US" altLang="zh-TW" sz="1800" dirty="0" smtClean="0"/>
              <a:t>“NetworkInterfacesViewpy.ini”.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You can set what info you want. </a:t>
            </a:r>
          </a:p>
          <a:p>
            <a:endParaRPr lang="en-US" altLang="zh-TW" sz="1800" dirty="0"/>
          </a:p>
          <a:p>
            <a:r>
              <a:rPr lang="en-US" altLang="zh-TW" sz="1800" dirty="0" smtClean="0"/>
              <a:t>For [</a:t>
            </a:r>
            <a:r>
              <a:rPr lang="en-US" altLang="zh-TW" sz="1800" dirty="0" err="1" smtClean="0"/>
              <a:t>NetworkInterfacesView</a:t>
            </a:r>
            <a:r>
              <a:rPr lang="en-US" altLang="zh-TW" sz="1800" dirty="0" smtClean="0"/>
              <a:t>] section, set value as ‘1’ will show the value.</a:t>
            </a:r>
          </a:p>
          <a:p>
            <a:endParaRPr lang="en-US" altLang="zh-TW" sz="1800" dirty="0"/>
          </a:p>
          <a:p>
            <a:r>
              <a:rPr lang="en-US" altLang="zh-TW" sz="1800" dirty="0"/>
              <a:t>For </a:t>
            </a:r>
            <a:r>
              <a:rPr lang="en-US" altLang="zh-TW" sz="1800" dirty="0" smtClean="0"/>
              <a:t>[Filter] </a:t>
            </a:r>
            <a:r>
              <a:rPr lang="en-US" altLang="zh-TW" sz="1800" dirty="0"/>
              <a:t>section, set value as ‘1’ will </a:t>
            </a:r>
            <a:r>
              <a:rPr lang="en-US" altLang="zh-TW" sz="1800" dirty="0" smtClean="0"/>
              <a:t>filter the device with corresponding status.</a:t>
            </a:r>
            <a:endParaRPr lang="en-US" altLang="zh-TW" sz="1800" dirty="0"/>
          </a:p>
          <a:p>
            <a:endParaRPr lang="en-US" altLang="zh-TW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484784"/>
            <a:ext cx="2636639" cy="516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20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 WPTA Configuration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Recommended configuration for WPTA, please refer to right side figure with red line marked. And the output will be as follows: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833" y="1268760"/>
            <a:ext cx="2636639" cy="51659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6327849" y="1685568"/>
            <a:ext cx="1440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27849" y="1916832"/>
            <a:ext cx="18722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27849" y="2132856"/>
            <a:ext cx="1440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327849" y="5373216"/>
            <a:ext cx="1440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55841" y="6006048"/>
            <a:ext cx="25646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467544" y="2996952"/>
            <a:ext cx="5344562" cy="1709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7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Integrated with WPTA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Copy files listed on figure to c:\user\admin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Run “netinfo.exe”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solidFill>
                  <a:srgbClr val="FF0000"/>
                </a:solidFill>
              </a:rPr>
              <a:t>Rename</a:t>
            </a:r>
            <a:r>
              <a:rPr lang="en-US" altLang="zh-TW" sz="2400" dirty="0" smtClean="0"/>
              <a:t> “netinfo.def” to “</a:t>
            </a:r>
            <a:r>
              <a:rPr lang="en-US" altLang="zh-TW" sz="2400" dirty="0" err="1" smtClean="0"/>
              <a:t>netinfo.ctrl</a:t>
            </a:r>
            <a:r>
              <a:rPr lang="en-US" altLang="zh-TW" sz="2400" dirty="0" smtClean="0"/>
              <a:t>”.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Copy following command into:</a:t>
            </a:r>
          </a:p>
          <a:p>
            <a:pPr lvl="1"/>
            <a:r>
              <a:rPr lang="en-US" altLang="zh-TW" sz="2000" dirty="0" smtClean="0"/>
              <a:t>benchmark.bat: </a:t>
            </a:r>
            <a:r>
              <a:rPr lang="en-US" altLang="zh-TW" sz="2000" dirty="0"/>
              <a:t>check </a:t>
            </a:r>
            <a:r>
              <a:rPr lang="en-US" altLang="zh-TW" sz="2000" dirty="0" smtClean="0">
                <a:solidFill>
                  <a:srgbClr val="FF0000"/>
                </a:solidFill>
              </a:rPr>
              <a:t>after</a:t>
            </a:r>
            <a:r>
              <a:rPr lang="en-US" altLang="zh-TW" sz="2000" dirty="0" smtClean="0"/>
              <a:t> WPTA </a:t>
            </a:r>
            <a:r>
              <a:rPr lang="en-US" altLang="zh-TW" sz="2000" dirty="0"/>
              <a:t>main </a:t>
            </a:r>
            <a:r>
              <a:rPr lang="en-US" altLang="zh-TW" sz="2000" dirty="0" smtClean="0"/>
              <a:t>process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Or</a:t>
            </a:r>
            <a:r>
              <a:rPr lang="en-US" altLang="zh-TW" sz="2000" dirty="0" smtClean="0"/>
              <a:t> </a:t>
            </a:r>
          </a:p>
          <a:p>
            <a:pPr lvl="1"/>
            <a:r>
              <a:rPr lang="en-US" altLang="zh-TW" sz="2000" dirty="0" smtClean="0"/>
              <a:t>PreCKConfig.bat: </a:t>
            </a:r>
            <a:r>
              <a:rPr lang="en-US" altLang="zh-TW" sz="2000" dirty="0"/>
              <a:t>check </a:t>
            </a:r>
            <a:r>
              <a:rPr lang="en-US" altLang="zh-TW" sz="2000" dirty="0">
                <a:solidFill>
                  <a:srgbClr val="FF0000"/>
                </a:solidFill>
              </a:rPr>
              <a:t>before</a:t>
            </a:r>
            <a:r>
              <a:rPr lang="en-US" altLang="zh-TW" sz="2000" dirty="0"/>
              <a:t> WPTA main </a:t>
            </a:r>
            <a:r>
              <a:rPr lang="en-US" altLang="zh-TW" sz="2000" dirty="0" smtClean="0"/>
              <a:t>process</a:t>
            </a:r>
            <a:endParaRPr lang="en-US" altLang="zh-TW" sz="2000" dirty="0"/>
          </a:p>
          <a:p>
            <a:pPr lvl="1"/>
            <a:endParaRPr lang="zh-TW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6214328"/>
            <a:ext cx="59766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netinfocompare.bat</a:t>
            </a:r>
            <a:endParaRPr lang="zh-TW" alt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960757"/>
            <a:ext cx="2626827" cy="1292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01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OS support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Win </a:t>
            </a:r>
            <a:r>
              <a:rPr lang="en-US" altLang="zh-TW" sz="1800" dirty="0" err="1" smtClean="0"/>
              <a:t>xp</a:t>
            </a:r>
            <a:r>
              <a:rPr lang="en-US" altLang="zh-TW" sz="1800" dirty="0" smtClean="0"/>
              <a:t>, win 7, win8.1. (For English Language </a:t>
            </a:r>
            <a:r>
              <a:rPr lang="en-US" altLang="zh-TW" sz="1800" smtClean="0"/>
              <a:t>system only</a:t>
            </a:r>
            <a:r>
              <a:rPr lang="en-US" altLang="zh-TW" sz="1800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5227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162</Words>
  <Application>Microsoft Office PowerPoint</Application>
  <PresentationFormat>如螢幕大小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新細明體</vt:lpstr>
      <vt:lpstr>Arial</vt:lpstr>
      <vt:lpstr>Calibri</vt:lpstr>
      <vt:lpstr>Office 佈景主題</vt:lpstr>
      <vt:lpstr>List of all network adapters/interfaces installed on your system</vt:lpstr>
      <vt:lpstr>Configuration</vt:lpstr>
      <vt:lpstr>For WPTA Configuration</vt:lpstr>
      <vt:lpstr>Integrated with WPTA</vt:lpstr>
      <vt:lpstr>OS support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AmanoTukasa</dc:creator>
  <cp:lastModifiedBy>AmanoTukasa</cp:lastModifiedBy>
  <cp:revision>24</cp:revision>
  <dcterms:created xsi:type="dcterms:W3CDTF">2014-10-21T06:25:11Z</dcterms:created>
  <dcterms:modified xsi:type="dcterms:W3CDTF">2015-01-24T02:53:55Z</dcterms:modified>
</cp:coreProperties>
</file>