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417" r:id="rId3"/>
    <p:sldId id="409" r:id="rId4"/>
    <p:sldId id="418" r:id="rId5"/>
    <p:sldId id="402" r:id="rId6"/>
    <p:sldId id="403" r:id="rId7"/>
    <p:sldId id="404" r:id="rId8"/>
    <p:sldId id="406" r:id="rId9"/>
    <p:sldId id="413" r:id="rId10"/>
    <p:sldId id="415" r:id="rId11"/>
    <p:sldId id="414" r:id="rId12"/>
    <p:sldId id="416" r:id="rId13"/>
    <p:sldId id="40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535">
          <p15:clr>
            <a:srgbClr val="A4A3A4"/>
          </p15:clr>
        </p15:guide>
        <p15:guide id="4" orient="horz" pos="291">
          <p15:clr>
            <a:srgbClr val="A4A3A4"/>
          </p15:clr>
        </p15:guide>
        <p15:guide id="5" orient="horz" pos="124">
          <p15:clr>
            <a:srgbClr val="A4A3A4"/>
          </p15:clr>
        </p15:guide>
        <p15:guide id="6" orient="horz" pos="2807">
          <p15:clr>
            <a:srgbClr val="A4A3A4"/>
          </p15:clr>
        </p15:guide>
        <p15:guide id="7" orient="horz" pos="3150">
          <p15:clr>
            <a:srgbClr val="A4A3A4"/>
          </p15:clr>
        </p15:guide>
        <p15:guide id="8" orient="horz" pos="966">
          <p15:clr>
            <a:srgbClr val="A4A3A4"/>
          </p15:clr>
        </p15:guide>
        <p15:guide id="9" pos="2880">
          <p15:clr>
            <a:srgbClr val="A4A3A4"/>
          </p15:clr>
        </p15:guide>
        <p15:guide id="10" pos="631">
          <p15:clr>
            <a:srgbClr val="A4A3A4"/>
          </p15:clr>
        </p15:guide>
        <p15:guide id="11" pos="288">
          <p15:clr>
            <a:srgbClr val="A4A3A4"/>
          </p15:clr>
        </p15:guide>
        <p15:guide id="12" pos="5732">
          <p15:clr>
            <a:srgbClr val="A4A3A4"/>
          </p15:clr>
        </p15:guide>
        <p15:guide id="13" pos="5141">
          <p15:clr>
            <a:srgbClr val="A4A3A4"/>
          </p15:clr>
        </p15:guide>
        <p15:guide id="14" pos="4754">
          <p15:clr>
            <a:srgbClr val="A4A3A4"/>
          </p15:clr>
        </p15:guide>
        <p15:guide id="15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6"/>
    <a:srgbClr val="F6E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9176" autoAdjust="0"/>
  </p:normalViewPr>
  <p:slideViewPr>
    <p:cSldViewPr snapToGrid="0">
      <p:cViewPr varScale="1">
        <p:scale>
          <a:sx n="158" d="100"/>
          <a:sy n="158" d="100"/>
        </p:scale>
        <p:origin x="156" y="180"/>
      </p:cViewPr>
      <p:guideLst>
        <p:guide orient="horz" pos="1620"/>
        <p:guide orient="horz" pos="638"/>
        <p:guide orient="horz" pos="535"/>
        <p:guide orient="horz" pos="291"/>
        <p:guide orient="horz" pos="124"/>
        <p:guide orient="horz" pos="2807"/>
        <p:guide orient="horz" pos="3150"/>
        <p:guide orient="horz" pos="966"/>
        <p:guide pos="2880"/>
        <p:guide pos="631"/>
        <p:guide pos="288"/>
        <p:guide pos="5732"/>
        <p:guide pos="5141"/>
        <p:guide pos="4754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305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6B25E-3016-4FCF-8337-DC534AA6F6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DB08D-6D41-4668-BA03-43AA602FA6B8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smtClean="0"/>
            <a:t>GLM </a:t>
          </a:r>
          <a:r>
            <a:rPr lang="en-US" sz="1200" dirty="0" err="1" smtClean="0"/>
            <a:t>glm</a:t>
          </a:r>
          <a:r>
            <a:rPr lang="en-US" sz="1200" dirty="0" smtClean="0"/>
            <a:t>()</a:t>
          </a:r>
          <a:endParaRPr lang="en-US" sz="1200" dirty="0"/>
        </a:p>
      </dgm:t>
    </dgm:pt>
    <dgm:pt modelId="{A5155BB7-D07E-4ABC-9381-A5C1099CA295}" type="parTrans" cxnId="{627513A7-0F6A-4551-9165-E2B247567624}">
      <dgm:prSet/>
      <dgm:spPr/>
      <dgm:t>
        <a:bodyPr/>
        <a:lstStyle/>
        <a:p>
          <a:endParaRPr lang="en-US"/>
        </a:p>
      </dgm:t>
    </dgm:pt>
    <dgm:pt modelId="{DDC539C7-4BC4-4182-A505-FECD97F0AE1C}" type="sibTrans" cxnId="{627513A7-0F6A-4551-9165-E2B247567624}">
      <dgm:prSet/>
      <dgm:spPr/>
      <dgm:t>
        <a:bodyPr/>
        <a:lstStyle/>
        <a:p>
          <a:endParaRPr lang="en-US"/>
        </a:p>
      </dgm:t>
    </dgm:pt>
    <dgm:pt modelId="{6385B55B-A4AE-4DEC-AE89-420E1ACF402C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smtClean="0"/>
            <a:t>Theory</a:t>
          </a:r>
          <a:endParaRPr lang="en-US" sz="1200" dirty="0"/>
        </a:p>
      </dgm:t>
    </dgm:pt>
    <dgm:pt modelId="{317DBBE9-94AD-4DA3-95B4-7D222F0D8D2E}" type="parTrans" cxnId="{5466DFAB-F4E3-405C-86C9-CCF1055E4D57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A01695A1-00C1-4C79-A2FD-8A0967A54454}" type="sibTrans" cxnId="{5466DFAB-F4E3-405C-86C9-CCF1055E4D57}">
      <dgm:prSet/>
      <dgm:spPr/>
      <dgm:t>
        <a:bodyPr/>
        <a:lstStyle/>
        <a:p>
          <a:endParaRPr lang="en-US"/>
        </a:p>
      </dgm:t>
    </dgm:pt>
    <dgm:pt modelId="{09F65360-E073-4CA8-B975-BE4B25064B03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smtClean="0"/>
            <a:t>GAM</a:t>
          </a:r>
          <a:endParaRPr lang="en-US" sz="1200" dirty="0"/>
        </a:p>
      </dgm:t>
    </dgm:pt>
    <dgm:pt modelId="{9B45D043-2FBC-4011-BFF1-57672A265F2A}" type="parTrans" cxnId="{39F1B9C0-4684-44E9-80EC-A8D18D37D461}">
      <dgm:prSet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98B81781-BE90-47A4-BE23-ADC194940A26}" type="sibTrans" cxnId="{39F1B9C0-4684-44E9-80EC-A8D18D37D461}">
      <dgm:prSet/>
      <dgm:spPr/>
      <dgm:t>
        <a:bodyPr/>
        <a:lstStyle/>
        <a:p>
          <a:endParaRPr lang="en-US"/>
        </a:p>
      </dgm:t>
    </dgm:pt>
    <dgm:pt modelId="{241982C1-9C7E-46D9-88B9-80B78129EAFA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err="1" smtClean="0"/>
            <a:t>Glmnet</a:t>
          </a:r>
          <a:endParaRPr lang="en-US" sz="1200" dirty="0"/>
        </a:p>
      </dgm:t>
    </dgm:pt>
    <dgm:pt modelId="{8C5A3416-CACE-4F0C-85D5-894D2576EABB}" type="parTrans" cxnId="{472CBC71-EF99-4950-AE7B-58A21B1F7A48}">
      <dgm:prSet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85B8B17D-EDB9-4412-842A-B75417976F20}" type="sibTrans" cxnId="{472CBC71-EF99-4950-AE7B-58A21B1F7A48}">
      <dgm:prSet/>
      <dgm:spPr/>
      <dgm:t>
        <a:bodyPr/>
        <a:lstStyle/>
        <a:p>
          <a:endParaRPr lang="en-US"/>
        </a:p>
      </dgm:t>
    </dgm:pt>
    <dgm:pt modelId="{16E8BA40-619B-4431-AA50-B8E0C5B842E7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smtClean="0"/>
            <a:t>Implementation</a:t>
          </a:r>
          <a:endParaRPr lang="en-US" sz="1200" dirty="0"/>
        </a:p>
      </dgm:t>
    </dgm:pt>
    <dgm:pt modelId="{B5AB359B-43DF-4769-BDBA-EC5BF2B6F2E4}" type="parTrans" cxnId="{2AE54D1B-4E3E-4826-9ED5-1177BD1066AF}">
      <dgm:prSet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8D3D2534-FD7B-4925-B42A-0A1E1B674131}" type="sibTrans" cxnId="{2AE54D1B-4E3E-4826-9ED5-1177BD1066AF}">
      <dgm:prSet/>
      <dgm:spPr/>
      <dgm:t>
        <a:bodyPr/>
        <a:lstStyle/>
        <a:p>
          <a:endParaRPr lang="en-US"/>
        </a:p>
      </dgm:t>
    </dgm:pt>
    <dgm:pt modelId="{9661E29D-C89E-4C05-A8EA-734721CD1E06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smtClean="0"/>
            <a:t>glm2()</a:t>
          </a:r>
          <a:endParaRPr lang="en-US" sz="1200" dirty="0"/>
        </a:p>
      </dgm:t>
    </dgm:pt>
    <dgm:pt modelId="{E253FA70-1A12-4A76-9DCA-0CBD5643CE84}" type="parTrans" cxnId="{01EB8D14-105B-4C77-A87C-5922D564A494}">
      <dgm:prSet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D98C5B7A-130A-465A-80AF-29216FE923E1}" type="sibTrans" cxnId="{01EB8D14-105B-4C77-A87C-5922D564A494}">
      <dgm:prSet/>
      <dgm:spPr/>
      <dgm:t>
        <a:bodyPr/>
        <a:lstStyle/>
        <a:p>
          <a:endParaRPr lang="en-US"/>
        </a:p>
      </dgm:t>
    </dgm:pt>
    <dgm:pt modelId="{0BC4B17B-BE85-4DBB-948D-96CE1D7FB2A3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smtClean="0"/>
            <a:t>External memory </a:t>
          </a:r>
          <a:endParaRPr lang="en-US" sz="1200" dirty="0"/>
        </a:p>
      </dgm:t>
    </dgm:pt>
    <dgm:pt modelId="{82041014-649B-48B8-825A-C1BDCAF73E5A}" type="parTrans" cxnId="{380F9C59-6EFE-4BF7-B67D-336B3EF2FAD2}">
      <dgm:prSet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6B3D4BFC-37C6-402B-88AE-2FB03B92842C}" type="sibTrans" cxnId="{380F9C59-6EFE-4BF7-B67D-336B3EF2FAD2}">
      <dgm:prSet/>
      <dgm:spPr/>
      <dgm:t>
        <a:bodyPr/>
        <a:lstStyle/>
        <a:p>
          <a:endParaRPr lang="en-US"/>
        </a:p>
      </dgm:t>
    </dgm:pt>
    <dgm:pt modelId="{E6D5B14E-F9D5-4B2B-8A3A-827DC1C4D412}">
      <dgm:prSet phldrT="[Text]" custT="1"/>
      <dgm:spPr/>
      <dgm:t>
        <a:bodyPr/>
        <a:lstStyle/>
        <a:p>
          <a:r>
            <a:rPr lang="en-US" sz="1200" dirty="0" err="1" smtClean="0"/>
            <a:t>rxLogit</a:t>
          </a:r>
          <a:r>
            <a:rPr lang="en-US" sz="1200" dirty="0" smtClean="0"/>
            <a:t>() and </a:t>
          </a:r>
          <a:r>
            <a:rPr lang="en-US" sz="1200" dirty="0" err="1" smtClean="0"/>
            <a:t>rxGlm</a:t>
          </a:r>
          <a:r>
            <a:rPr lang="en-US" sz="1200" dirty="0" smtClean="0"/>
            <a:t>()</a:t>
          </a:r>
          <a:endParaRPr lang="en-US" sz="1200" dirty="0"/>
        </a:p>
      </dgm:t>
    </dgm:pt>
    <dgm:pt modelId="{44649FD2-8745-4FD5-B5FD-0C183B98592A}" type="parTrans" cxnId="{8E4E1AE5-D813-4D38-AE96-3A583552862E}">
      <dgm:prSet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C244BAB4-3EB4-4E68-9E8C-9C736E0BF164}" type="sibTrans" cxnId="{8E4E1AE5-D813-4D38-AE96-3A583552862E}">
      <dgm:prSet/>
      <dgm:spPr/>
      <dgm:t>
        <a:bodyPr/>
        <a:lstStyle/>
        <a:p>
          <a:endParaRPr lang="en-US"/>
        </a:p>
      </dgm:t>
    </dgm:pt>
    <dgm:pt modelId="{9CCAD79C-92B5-43AE-B9DF-F2A4C7768561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err="1" smtClean="0"/>
            <a:t>bigglm</a:t>
          </a:r>
          <a:r>
            <a:rPr lang="en-US" sz="1200" dirty="0" smtClean="0"/>
            <a:t>()</a:t>
          </a:r>
        </a:p>
      </dgm:t>
    </dgm:pt>
    <dgm:pt modelId="{D1E37964-9C0F-49B1-BA2B-E9209D979800}" type="parTrans" cxnId="{0C5A56E3-8CBA-4976-97F2-B11F7A9217E4}">
      <dgm:prSet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E018B0C-DA6F-4734-931F-A3DFEB0ADCDE}" type="sibTrans" cxnId="{0C5A56E3-8CBA-4976-97F2-B11F7A9217E4}">
      <dgm:prSet/>
      <dgm:spPr/>
      <dgm:t>
        <a:bodyPr/>
        <a:lstStyle/>
        <a:p>
          <a:endParaRPr lang="en-US"/>
        </a:p>
      </dgm:t>
    </dgm:pt>
    <dgm:pt modelId="{2296E731-EABB-4845-9923-3032FE1E08E6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pPr algn="l"/>
          <a:r>
            <a:rPr lang="en-US" sz="1200" dirty="0" smtClean="0"/>
            <a:t>Data sources</a:t>
          </a:r>
        </a:p>
        <a:p>
          <a:pPr algn="l"/>
          <a:r>
            <a:rPr lang="en-US" sz="1200" dirty="0" smtClean="0"/>
            <a:t>  *  </a:t>
          </a:r>
          <a:r>
            <a:rPr lang="en-US" sz="1200" dirty="0" err="1" smtClean="0"/>
            <a:t>Bigmemory</a:t>
          </a:r>
          <a:endParaRPr lang="en-US" sz="1200" dirty="0" smtClean="0"/>
        </a:p>
        <a:p>
          <a:pPr algn="l"/>
          <a:r>
            <a:rPr lang="en-US" sz="1200" dirty="0" smtClean="0"/>
            <a:t>  *  </a:t>
          </a:r>
          <a:r>
            <a:rPr lang="en-US" sz="1200" dirty="0" err="1" smtClean="0"/>
            <a:t>ff</a:t>
          </a:r>
          <a:endParaRPr lang="en-US" sz="1200" dirty="0" smtClean="0"/>
        </a:p>
      </dgm:t>
    </dgm:pt>
    <dgm:pt modelId="{75D102F1-0DE0-425A-8F89-CAE39D25D468}" type="parTrans" cxnId="{C202D2DC-7930-46D8-8C66-38544611510D}">
      <dgm:prSet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20CE0712-EA55-4D1A-AE93-D96104576DB3}" type="sibTrans" cxnId="{C202D2DC-7930-46D8-8C66-38544611510D}">
      <dgm:prSet/>
      <dgm:spPr/>
      <dgm:t>
        <a:bodyPr/>
        <a:lstStyle/>
        <a:p>
          <a:endParaRPr lang="en-US"/>
        </a:p>
      </dgm:t>
    </dgm:pt>
    <dgm:pt modelId="{B849B313-71C1-4390-A405-CA3D1AE2F366}">
      <dgm:prSet phldrT="[Text]" custT="1"/>
      <dgm:spPr/>
      <dgm:t>
        <a:bodyPr/>
        <a:lstStyle/>
        <a:p>
          <a:pPr algn="l"/>
          <a:endParaRPr lang="en-US" sz="1200" dirty="0" smtClean="0"/>
        </a:p>
        <a:p>
          <a:pPr algn="l"/>
          <a:r>
            <a:rPr lang="en-US" sz="1200" dirty="0" smtClean="0"/>
            <a:t>Attention to data handling &amp; environment</a:t>
          </a:r>
        </a:p>
        <a:p>
          <a:pPr algn="l"/>
          <a:endParaRPr lang="en-US" sz="800" dirty="0" smtClean="0"/>
        </a:p>
      </dgm:t>
    </dgm:pt>
    <dgm:pt modelId="{0969AE25-66D1-45C8-8B67-E2FECEB18535}" type="sibTrans" cxnId="{7292B78A-EC34-435E-B3B5-EC516335363E}">
      <dgm:prSet/>
      <dgm:spPr/>
      <dgm:t>
        <a:bodyPr/>
        <a:lstStyle/>
        <a:p>
          <a:endParaRPr lang="en-US"/>
        </a:p>
      </dgm:t>
    </dgm:pt>
    <dgm:pt modelId="{10FCA712-D033-4B9F-BA99-8361D9FCA83A}" type="parTrans" cxnId="{7292B78A-EC34-435E-B3B5-EC516335363E}">
      <dgm:prSet/>
      <dgm:spPr/>
      <dgm:t>
        <a:bodyPr/>
        <a:lstStyle/>
        <a:p>
          <a:endParaRPr lang="en-US"/>
        </a:p>
      </dgm:t>
    </dgm:pt>
    <dgm:pt modelId="{E75F177D-0884-4125-8698-DF6A9C5CF646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smtClean="0"/>
            <a:t>Much more</a:t>
          </a:r>
          <a:endParaRPr lang="en-US" sz="1200" dirty="0"/>
        </a:p>
      </dgm:t>
    </dgm:pt>
    <dgm:pt modelId="{AAAFA92F-D06F-43F0-A0D5-A0E490CA62B7}" type="parTrans" cxnId="{F0280953-FD9D-4DBC-A931-65D9941F0998}">
      <dgm:prSet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>
            <a:ln>
              <a:solidFill>
                <a:schemeClr val="accent3">
                  <a:lumMod val="40000"/>
                  <a:lumOff val="60000"/>
                </a:schemeClr>
              </a:solidFill>
            </a:ln>
          </a:endParaRPr>
        </a:p>
      </dgm:t>
    </dgm:pt>
    <dgm:pt modelId="{E8CE8FAD-27CB-4EB8-893B-8676BD4D8ED7}" type="sibTrans" cxnId="{F0280953-FD9D-4DBC-A931-65D9941F0998}">
      <dgm:prSet/>
      <dgm:spPr/>
      <dgm:t>
        <a:bodyPr/>
        <a:lstStyle/>
        <a:p>
          <a:endParaRPr lang="en-US"/>
        </a:p>
      </dgm:t>
    </dgm:pt>
    <dgm:pt modelId="{219400B3-6A13-4BA2-BC8C-ADB9F0C627B7}" type="pres">
      <dgm:prSet presAssocID="{0F96B25E-3016-4FCF-8337-DC534AA6F6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9806E9-9597-4600-9CB8-EE8F8B02B60E}" type="pres">
      <dgm:prSet presAssocID="{075DB08D-6D41-4668-BA03-43AA602FA6B8}" presName="hierRoot1" presStyleCnt="0"/>
      <dgm:spPr/>
    </dgm:pt>
    <dgm:pt modelId="{59727CB9-517F-4296-9854-2DAEC72F2EC4}" type="pres">
      <dgm:prSet presAssocID="{075DB08D-6D41-4668-BA03-43AA602FA6B8}" presName="composite" presStyleCnt="0"/>
      <dgm:spPr/>
    </dgm:pt>
    <dgm:pt modelId="{56E2AECD-B206-4562-9902-B8B63C8D9D06}" type="pres">
      <dgm:prSet presAssocID="{075DB08D-6D41-4668-BA03-43AA602FA6B8}" presName="background" presStyleLbl="node0" presStyleIdx="0" presStyleCnt="1"/>
      <dgm:spPr>
        <a:solidFill>
          <a:schemeClr val="accent3">
            <a:lumMod val="60000"/>
            <a:lumOff val="40000"/>
          </a:schemeClr>
        </a:solidFill>
      </dgm:spPr>
    </dgm:pt>
    <dgm:pt modelId="{2D6BEA70-DEE8-48CB-B764-A2B8EF437152}" type="pres">
      <dgm:prSet presAssocID="{075DB08D-6D41-4668-BA03-43AA602FA6B8}" presName="text" presStyleLbl="fgAcc0" presStyleIdx="0" presStyleCnt="1" custScaleX="64711" custScaleY="43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D2B4E-1C11-466E-B7BE-EDDDAEBDA0CE}" type="pres">
      <dgm:prSet presAssocID="{075DB08D-6D41-4668-BA03-43AA602FA6B8}" presName="hierChild2" presStyleCnt="0"/>
      <dgm:spPr/>
    </dgm:pt>
    <dgm:pt modelId="{8E31EB65-EDC9-44B8-BBD1-5C3064B5D134}" type="pres">
      <dgm:prSet presAssocID="{317DBBE9-94AD-4DA3-95B4-7D222F0D8D2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30B7EE5-585B-4DB6-B4D4-8DD23617DEDE}" type="pres">
      <dgm:prSet presAssocID="{6385B55B-A4AE-4DEC-AE89-420E1ACF402C}" presName="hierRoot2" presStyleCnt="0"/>
      <dgm:spPr/>
    </dgm:pt>
    <dgm:pt modelId="{50FD9626-A5D6-44F1-8CD6-4A97F2F9E0D4}" type="pres">
      <dgm:prSet presAssocID="{6385B55B-A4AE-4DEC-AE89-420E1ACF402C}" presName="composite2" presStyleCnt="0"/>
      <dgm:spPr/>
    </dgm:pt>
    <dgm:pt modelId="{42B8A6A7-9054-48FA-8DD0-3AF3D91491CE}" type="pres">
      <dgm:prSet presAssocID="{6385B55B-A4AE-4DEC-AE89-420E1ACF402C}" presName="background2" presStyleLbl="node2" presStyleIdx="0" presStyleCnt="2"/>
      <dgm:spPr>
        <a:solidFill>
          <a:schemeClr val="accent3">
            <a:lumMod val="60000"/>
            <a:lumOff val="40000"/>
          </a:schemeClr>
        </a:solidFill>
        <a:ln>
          <a:noFill/>
        </a:ln>
      </dgm:spPr>
    </dgm:pt>
    <dgm:pt modelId="{C9B73CF3-A569-4C74-95D0-E01F9E3EAAAF}" type="pres">
      <dgm:prSet presAssocID="{6385B55B-A4AE-4DEC-AE89-420E1ACF402C}" presName="text2" presStyleLbl="fgAcc2" presStyleIdx="0" presStyleCnt="2" custScaleX="48000" custScaleY="419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32EBF-F98D-4323-B2B4-EA51CA35F411}" type="pres">
      <dgm:prSet presAssocID="{6385B55B-A4AE-4DEC-AE89-420E1ACF402C}" presName="hierChild3" presStyleCnt="0"/>
      <dgm:spPr/>
    </dgm:pt>
    <dgm:pt modelId="{7E82111F-6023-4FF0-9935-A4FD9E2FA73C}" type="pres">
      <dgm:prSet presAssocID="{9B45D043-2FBC-4011-BFF1-57672A265F2A}" presName="Name17" presStyleLbl="parChTrans1D3" presStyleIdx="0" presStyleCnt="5"/>
      <dgm:spPr/>
      <dgm:t>
        <a:bodyPr/>
        <a:lstStyle/>
        <a:p>
          <a:endParaRPr lang="en-US"/>
        </a:p>
      </dgm:t>
    </dgm:pt>
    <dgm:pt modelId="{66A355DB-C2EA-477B-80BE-CC6141B755AA}" type="pres">
      <dgm:prSet presAssocID="{09F65360-E073-4CA8-B975-BE4B25064B03}" presName="hierRoot3" presStyleCnt="0"/>
      <dgm:spPr/>
    </dgm:pt>
    <dgm:pt modelId="{943BBEC6-83B7-4800-94B4-7E81CEB57E0D}" type="pres">
      <dgm:prSet presAssocID="{09F65360-E073-4CA8-B975-BE4B25064B03}" presName="composite3" presStyleCnt="0"/>
      <dgm:spPr/>
    </dgm:pt>
    <dgm:pt modelId="{0DEEF168-7384-483C-BFE4-18EFC92EFD9B}" type="pres">
      <dgm:prSet presAssocID="{09F65360-E073-4CA8-B975-BE4B25064B03}" presName="background3" presStyleLbl="node3" presStyleIdx="0" presStyleCnt="5"/>
      <dgm:spPr>
        <a:solidFill>
          <a:schemeClr val="accent3">
            <a:lumMod val="60000"/>
            <a:lumOff val="40000"/>
          </a:schemeClr>
        </a:solidFill>
      </dgm:spPr>
    </dgm:pt>
    <dgm:pt modelId="{4DA92B8F-09F3-4B37-8EE1-1D6C23823480}" type="pres">
      <dgm:prSet presAssocID="{09F65360-E073-4CA8-B975-BE4B25064B03}" presName="text3" presStyleLbl="fgAcc3" presStyleIdx="0" presStyleCnt="5" custScaleX="26206" custScaleY="335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91F250-7E13-48ED-B4C7-55266F0FA048}" type="pres">
      <dgm:prSet presAssocID="{09F65360-E073-4CA8-B975-BE4B25064B03}" presName="hierChild4" presStyleCnt="0"/>
      <dgm:spPr/>
    </dgm:pt>
    <dgm:pt modelId="{E39642C6-CCDF-451B-9FC2-EB973AC8895E}" type="pres">
      <dgm:prSet presAssocID="{8C5A3416-CACE-4F0C-85D5-894D2576EABB}" presName="Name17" presStyleLbl="parChTrans1D3" presStyleIdx="1" presStyleCnt="5"/>
      <dgm:spPr/>
      <dgm:t>
        <a:bodyPr/>
        <a:lstStyle/>
        <a:p>
          <a:endParaRPr lang="en-US"/>
        </a:p>
      </dgm:t>
    </dgm:pt>
    <dgm:pt modelId="{37288E44-3271-4097-961E-63C2E1D7CF7C}" type="pres">
      <dgm:prSet presAssocID="{241982C1-9C7E-46D9-88B9-80B78129EAFA}" presName="hierRoot3" presStyleCnt="0"/>
      <dgm:spPr/>
    </dgm:pt>
    <dgm:pt modelId="{554F4110-7077-46C6-9D78-6CEC5D7BE733}" type="pres">
      <dgm:prSet presAssocID="{241982C1-9C7E-46D9-88B9-80B78129EAFA}" presName="composite3" presStyleCnt="0"/>
      <dgm:spPr/>
    </dgm:pt>
    <dgm:pt modelId="{0B85B682-8470-43E7-8138-D1AE69118E75}" type="pres">
      <dgm:prSet presAssocID="{241982C1-9C7E-46D9-88B9-80B78129EAFA}" presName="background3" presStyleLbl="node3" presStyleIdx="1" presStyleCnt="5"/>
      <dgm:spPr>
        <a:solidFill>
          <a:schemeClr val="accent3">
            <a:lumMod val="60000"/>
            <a:lumOff val="40000"/>
          </a:schemeClr>
        </a:solidFill>
      </dgm:spPr>
    </dgm:pt>
    <dgm:pt modelId="{FEA9E9E3-DE1B-42CC-AB45-3DAAD4732518}" type="pres">
      <dgm:prSet presAssocID="{241982C1-9C7E-46D9-88B9-80B78129EAFA}" presName="text3" presStyleLbl="fgAcc3" presStyleIdx="1" presStyleCnt="5" custScaleX="32758" custScaleY="350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38CB7-D1AF-4873-8D81-2B73EDEEA506}" type="pres">
      <dgm:prSet presAssocID="{241982C1-9C7E-46D9-88B9-80B78129EAFA}" presName="hierChild4" presStyleCnt="0"/>
      <dgm:spPr/>
    </dgm:pt>
    <dgm:pt modelId="{431F21B5-B58E-4E75-83B1-904F4925C020}" type="pres">
      <dgm:prSet presAssocID="{AAAFA92F-D06F-43F0-A0D5-A0E490CA62B7}" presName="Name17" presStyleLbl="parChTrans1D3" presStyleIdx="2" presStyleCnt="5"/>
      <dgm:spPr/>
      <dgm:t>
        <a:bodyPr/>
        <a:lstStyle/>
        <a:p>
          <a:endParaRPr lang="en-US"/>
        </a:p>
      </dgm:t>
    </dgm:pt>
    <dgm:pt modelId="{F489FE38-4B33-473A-A2D9-A634891AEE75}" type="pres">
      <dgm:prSet presAssocID="{E75F177D-0884-4125-8698-DF6A9C5CF646}" presName="hierRoot3" presStyleCnt="0"/>
      <dgm:spPr/>
    </dgm:pt>
    <dgm:pt modelId="{C21E5745-6523-480F-9BD7-06BEDE98D73A}" type="pres">
      <dgm:prSet presAssocID="{E75F177D-0884-4125-8698-DF6A9C5CF646}" presName="composite3" presStyleCnt="0"/>
      <dgm:spPr/>
    </dgm:pt>
    <dgm:pt modelId="{92839E5F-38B3-4444-99EF-1BB7BAE767CB}" type="pres">
      <dgm:prSet presAssocID="{E75F177D-0884-4125-8698-DF6A9C5CF646}" presName="background3" presStyleLbl="node3" presStyleIdx="2" presStyleCnt="5"/>
      <dgm:spPr>
        <a:solidFill>
          <a:schemeClr val="accent3">
            <a:lumMod val="60000"/>
            <a:lumOff val="40000"/>
          </a:schemeClr>
        </a:solidFill>
      </dgm:spPr>
    </dgm:pt>
    <dgm:pt modelId="{8DD570C4-B984-47D9-9123-03A65D92EBD8}" type="pres">
      <dgm:prSet presAssocID="{E75F177D-0884-4125-8698-DF6A9C5CF646}" presName="text3" presStyleLbl="fgAcc3" presStyleIdx="2" presStyleCnt="5" custScaleX="46204" custScaleY="300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606A5-32C8-4EDA-9855-F12E752E05D3}" type="pres">
      <dgm:prSet presAssocID="{E75F177D-0884-4125-8698-DF6A9C5CF646}" presName="hierChild4" presStyleCnt="0"/>
      <dgm:spPr/>
    </dgm:pt>
    <dgm:pt modelId="{92864BF4-9F39-4639-83E2-D029C1A41965}" type="pres">
      <dgm:prSet presAssocID="{B5AB359B-43DF-4769-BDBA-EC5BF2B6F2E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662D5B7-8097-438C-838D-C4C92B21F8FC}" type="pres">
      <dgm:prSet presAssocID="{16E8BA40-619B-4431-AA50-B8E0C5B842E7}" presName="hierRoot2" presStyleCnt="0"/>
      <dgm:spPr/>
    </dgm:pt>
    <dgm:pt modelId="{AFD56BB7-175A-476A-8E0B-BA69D4C6B68F}" type="pres">
      <dgm:prSet presAssocID="{16E8BA40-619B-4431-AA50-B8E0C5B842E7}" presName="composite2" presStyleCnt="0"/>
      <dgm:spPr/>
    </dgm:pt>
    <dgm:pt modelId="{99EF73F5-4FF7-4BA4-B7C8-3A3473136F39}" type="pres">
      <dgm:prSet presAssocID="{16E8BA40-619B-4431-AA50-B8E0C5B842E7}" presName="background2" presStyleLbl="node2" presStyleIdx="1" presStyleCnt="2"/>
      <dgm:spPr>
        <a:solidFill>
          <a:schemeClr val="accent3">
            <a:lumMod val="60000"/>
            <a:lumOff val="40000"/>
          </a:schemeClr>
        </a:solidFill>
      </dgm:spPr>
    </dgm:pt>
    <dgm:pt modelId="{7153FCDF-DADC-4A75-A9DF-3BBB668763C1}" type="pres">
      <dgm:prSet presAssocID="{16E8BA40-619B-4431-AA50-B8E0C5B842E7}" presName="text2" presStyleLbl="fgAcc2" presStyleIdx="1" presStyleCnt="2" custScaleX="62537" custScaleY="359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931654-DCB6-418E-A4E9-580919170CBC}" type="pres">
      <dgm:prSet presAssocID="{16E8BA40-619B-4431-AA50-B8E0C5B842E7}" presName="hierChild3" presStyleCnt="0"/>
      <dgm:spPr/>
    </dgm:pt>
    <dgm:pt modelId="{144AD518-42F1-4C86-8EFA-953BEFC7C3EE}" type="pres">
      <dgm:prSet presAssocID="{E253FA70-1A12-4A76-9DCA-0CBD5643CE84}" presName="Name17" presStyleLbl="parChTrans1D3" presStyleIdx="3" presStyleCnt="5"/>
      <dgm:spPr/>
      <dgm:t>
        <a:bodyPr/>
        <a:lstStyle/>
        <a:p>
          <a:endParaRPr lang="en-US"/>
        </a:p>
      </dgm:t>
    </dgm:pt>
    <dgm:pt modelId="{2A037C46-EBB3-496E-A724-09DD134ADE31}" type="pres">
      <dgm:prSet presAssocID="{9661E29D-C89E-4C05-A8EA-734721CD1E06}" presName="hierRoot3" presStyleCnt="0"/>
      <dgm:spPr/>
    </dgm:pt>
    <dgm:pt modelId="{227F88F9-9F44-4C19-9E41-4C6BC5E76024}" type="pres">
      <dgm:prSet presAssocID="{9661E29D-C89E-4C05-A8EA-734721CD1E06}" presName="composite3" presStyleCnt="0"/>
      <dgm:spPr/>
    </dgm:pt>
    <dgm:pt modelId="{ED6E1173-C520-4965-BF6F-809ECA3FCC05}" type="pres">
      <dgm:prSet presAssocID="{9661E29D-C89E-4C05-A8EA-734721CD1E06}" presName="background3" presStyleLbl="node3" presStyleIdx="3" presStyleCnt="5"/>
      <dgm:spPr>
        <a:solidFill>
          <a:schemeClr val="accent3">
            <a:lumMod val="60000"/>
            <a:lumOff val="40000"/>
          </a:schemeClr>
        </a:solidFill>
      </dgm:spPr>
    </dgm:pt>
    <dgm:pt modelId="{A6734A28-BE8B-4558-B586-4279EBBB1CBD}" type="pres">
      <dgm:prSet presAssocID="{9661E29D-C89E-4C05-A8EA-734721CD1E06}" presName="text3" presStyleLbl="fgAcc3" presStyleIdx="3" presStyleCnt="5" custScaleX="36033" custScaleY="260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7FD23B-C3FB-417C-8648-F5832A5474CB}" type="pres">
      <dgm:prSet presAssocID="{9661E29D-C89E-4C05-A8EA-734721CD1E06}" presName="hierChild4" presStyleCnt="0"/>
      <dgm:spPr/>
    </dgm:pt>
    <dgm:pt modelId="{85CFDD9F-0A11-4CA0-8D33-84B78BBA61BC}" type="pres">
      <dgm:prSet presAssocID="{82041014-649B-48B8-825A-C1BDCAF73E5A}" presName="Name17" presStyleLbl="parChTrans1D3" presStyleIdx="4" presStyleCnt="5"/>
      <dgm:spPr/>
      <dgm:t>
        <a:bodyPr/>
        <a:lstStyle/>
        <a:p>
          <a:endParaRPr lang="en-US"/>
        </a:p>
      </dgm:t>
    </dgm:pt>
    <dgm:pt modelId="{2F322328-5495-4B9B-8D4D-364A4CE41CAE}" type="pres">
      <dgm:prSet presAssocID="{0BC4B17B-BE85-4DBB-948D-96CE1D7FB2A3}" presName="hierRoot3" presStyleCnt="0"/>
      <dgm:spPr/>
    </dgm:pt>
    <dgm:pt modelId="{BC6160DF-AD23-469B-9459-01026C07AEF6}" type="pres">
      <dgm:prSet presAssocID="{0BC4B17B-BE85-4DBB-948D-96CE1D7FB2A3}" presName="composite3" presStyleCnt="0"/>
      <dgm:spPr/>
    </dgm:pt>
    <dgm:pt modelId="{39D7D550-DE79-4853-ACFA-44044E5F2285}" type="pres">
      <dgm:prSet presAssocID="{0BC4B17B-BE85-4DBB-948D-96CE1D7FB2A3}" presName="background3" presStyleLbl="node3" presStyleIdx="4" presStyleCnt="5"/>
      <dgm:spPr>
        <a:solidFill>
          <a:schemeClr val="accent3">
            <a:lumMod val="60000"/>
            <a:lumOff val="40000"/>
          </a:schemeClr>
        </a:solidFill>
      </dgm:spPr>
    </dgm:pt>
    <dgm:pt modelId="{66ED9C12-6E06-45A8-ADB8-BC35DB8466A0}" type="pres">
      <dgm:prSet presAssocID="{0BC4B17B-BE85-4DBB-948D-96CE1D7FB2A3}" presName="text3" presStyleLbl="fgAcc3" presStyleIdx="4" presStyleCnt="5" custScaleX="69288" custScaleY="22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272A2-BF0E-42EA-9EA7-B2956D4CE907}" type="pres">
      <dgm:prSet presAssocID="{0BC4B17B-BE85-4DBB-948D-96CE1D7FB2A3}" presName="hierChild4" presStyleCnt="0"/>
      <dgm:spPr/>
    </dgm:pt>
    <dgm:pt modelId="{A931E890-5233-45EF-9B10-7E7E007FF96D}" type="pres">
      <dgm:prSet presAssocID="{D1E37964-9C0F-49B1-BA2B-E9209D979800}" presName="Name23" presStyleLbl="parChTrans1D4" presStyleIdx="0" presStyleCnt="4"/>
      <dgm:spPr/>
      <dgm:t>
        <a:bodyPr/>
        <a:lstStyle/>
        <a:p>
          <a:endParaRPr lang="en-US"/>
        </a:p>
      </dgm:t>
    </dgm:pt>
    <dgm:pt modelId="{B528E55A-415E-4845-9A3B-BBE798EC0605}" type="pres">
      <dgm:prSet presAssocID="{9CCAD79C-92B5-43AE-B9DF-F2A4C7768561}" presName="hierRoot4" presStyleCnt="0"/>
      <dgm:spPr/>
    </dgm:pt>
    <dgm:pt modelId="{74EEA72B-15CE-4555-8A6E-851CA1C14CB9}" type="pres">
      <dgm:prSet presAssocID="{9CCAD79C-92B5-43AE-B9DF-F2A4C7768561}" presName="composite4" presStyleCnt="0"/>
      <dgm:spPr/>
    </dgm:pt>
    <dgm:pt modelId="{A4097407-0A73-445F-83BA-BB696DE1565A}" type="pres">
      <dgm:prSet presAssocID="{9CCAD79C-92B5-43AE-B9DF-F2A4C7768561}" presName="background4" presStyleLbl="node4" presStyleIdx="0" presStyleCnt="4"/>
      <dgm:spPr>
        <a:solidFill>
          <a:schemeClr val="accent3">
            <a:lumMod val="60000"/>
            <a:lumOff val="40000"/>
          </a:schemeClr>
        </a:solidFill>
      </dgm:spPr>
    </dgm:pt>
    <dgm:pt modelId="{13412172-BFBE-4E70-B343-703C5C94B674}" type="pres">
      <dgm:prSet presAssocID="{9CCAD79C-92B5-43AE-B9DF-F2A4C7768561}" presName="text4" presStyleLbl="fgAcc4" presStyleIdx="0" presStyleCnt="4" custScaleX="40756" custScaleY="240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9BA11-26CB-4D2A-A552-0F8D794C1BA8}" type="pres">
      <dgm:prSet presAssocID="{9CCAD79C-92B5-43AE-B9DF-F2A4C7768561}" presName="hierChild5" presStyleCnt="0"/>
      <dgm:spPr/>
    </dgm:pt>
    <dgm:pt modelId="{CA7E07B5-BB4F-4E1B-B96C-C5A3B547F2A1}" type="pres">
      <dgm:prSet presAssocID="{75D102F1-0DE0-425A-8F89-CAE39D25D468}" presName="Name23" presStyleLbl="parChTrans1D4" presStyleIdx="1" presStyleCnt="4"/>
      <dgm:spPr/>
      <dgm:t>
        <a:bodyPr/>
        <a:lstStyle/>
        <a:p>
          <a:endParaRPr lang="en-US"/>
        </a:p>
      </dgm:t>
    </dgm:pt>
    <dgm:pt modelId="{B1FC4477-4541-43F0-A01C-7779064E76CB}" type="pres">
      <dgm:prSet presAssocID="{2296E731-EABB-4845-9923-3032FE1E08E6}" presName="hierRoot4" presStyleCnt="0"/>
      <dgm:spPr/>
    </dgm:pt>
    <dgm:pt modelId="{003ED50A-320D-4BEA-BDDA-8673B9872230}" type="pres">
      <dgm:prSet presAssocID="{2296E731-EABB-4845-9923-3032FE1E08E6}" presName="composite4" presStyleCnt="0"/>
      <dgm:spPr/>
    </dgm:pt>
    <dgm:pt modelId="{EC0F88A0-AC10-4ED1-A9B0-7D90BE064951}" type="pres">
      <dgm:prSet presAssocID="{2296E731-EABB-4845-9923-3032FE1E08E6}" presName="background4" presStyleLbl="node4" presStyleIdx="1" presStyleCnt="4"/>
      <dgm:spPr>
        <a:solidFill>
          <a:schemeClr val="accent3">
            <a:lumMod val="60000"/>
            <a:lumOff val="40000"/>
          </a:schemeClr>
        </a:solidFill>
      </dgm:spPr>
    </dgm:pt>
    <dgm:pt modelId="{C471574E-B3C1-46E9-9132-C78E680EBC20}" type="pres">
      <dgm:prSet presAssocID="{2296E731-EABB-4845-9923-3032FE1E08E6}" presName="text4" presStyleLbl="fgAcc4" presStyleIdx="1" presStyleCnt="4" custScaleX="63308" custScaleY="42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B74058-A7BD-4758-9803-7A70A0D1C531}" type="pres">
      <dgm:prSet presAssocID="{2296E731-EABB-4845-9923-3032FE1E08E6}" presName="hierChild5" presStyleCnt="0"/>
      <dgm:spPr/>
    </dgm:pt>
    <dgm:pt modelId="{F37249EA-57ED-4A12-9879-6D951F8087E2}" type="pres">
      <dgm:prSet presAssocID="{44649FD2-8745-4FD5-B5FD-0C183B98592A}" presName="Name23" presStyleLbl="parChTrans1D4" presStyleIdx="2" presStyleCnt="4"/>
      <dgm:spPr/>
      <dgm:t>
        <a:bodyPr/>
        <a:lstStyle/>
        <a:p>
          <a:endParaRPr lang="en-US"/>
        </a:p>
      </dgm:t>
    </dgm:pt>
    <dgm:pt modelId="{7846DF47-92D7-444A-80C6-B1F05E132CA8}" type="pres">
      <dgm:prSet presAssocID="{E6D5B14E-F9D5-4B2B-8A3A-827DC1C4D412}" presName="hierRoot4" presStyleCnt="0"/>
      <dgm:spPr/>
    </dgm:pt>
    <dgm:pt modelId="{7C8614C3-033C-41E5-B73C-511BC12C3ADB}" type="pres">
      <dgm:prSet presAssocID="{E6D5B14E-F9D5-4B2B-8A3A-827DC1C4D412}" presName="composite4" presStyleCnt="0"/>
      <dgm:spPr/>
    </dgm:pt>
    <dgm:pt modelId="{50BFD764-2F16-4677-9151-47D4CC709B42}" type="pres">
      <dgm:prSet presAssocID="{E6D5B14E-F9D5-4B2B-8A3A-827DC1C4D412}" presName="background4" presStyleLbl="node4" presStyleIdx="2" presStyleCnt="4"/>
      <dgm:spPr/>
    </dgm:pt>
    <dgm:pt modelId="{9C344F68-8A72-47ED-9E99-5C953570FD64}" type="pres">
      <dgm:prSet presAssocID="{E6D5B14E-F9D5-4B2B-8A3A-827DC1C4D412}" presName="text4" presStyleLbl="fgAcc4" presStyleIdx="2" presStyleCnt="4" custScaleX="85333" custScaleY="27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BAADB1-6102-4D65-9322-C877E78F97C5}" type="pres">
      <dgm:prSet presAssocID="{E6D5B14E-F9D5-4B2B-8A3A-827DC1C4D412}" presName="hierChild5" presStyleCnt="0"/>
      <dgm:spPr/>
    </dgm:pt>
    <dgm:pt modelId="{C185E1CF-5D03-41BB-AF76-486DC82FDDD3}" type="pres">
      <dgm:prSet presAssocID="{10FCA712-D033-4B9F-BA99-8361D9FCA83A}" presName="Name23" presStyleLbl="parChTrans1D4" presStyleIdx="3" presStyleCnt="4"/>
      <dgm:spPr/>
      <dgm:t>
        <a:bodyPr/>
        <a:lstStyle/>
        <a:p>
          <a:endParaRPr lang="en-US"/>
        </a:p>
      </dgm:t>
    </dgm:pt>
    <dgm:pt modelId="{FBC90DEF-A0B1-42E5-9F06-8D51A045F85E}" type="pres">
      <dgm:prSet presAssocID="{B849B313-71C1-4390-A405-CA3D1AE2F366}" presName="hierRoot4" presStyleCnt="0"/>
      <dgm:spPr/>
    </dgm:pt>
    <dgm:pt modelId="{55F9C3CD-9FC7-4D88-95DA-14E093E4CDAD}" type="pres">
      <dgm:prSet presAssocID="{B849B313-71C1-4390-A405-CA3D1AE2F366}" presName="composite4" presStyleCnt="0"/>
      <dgm:spPr/>
    </dgm:pt>
    <dgm:pt modelId="{CF86629B-00AD-40AA-B6A5-97308590E033}" type="pres">
      <dgm:prSet presAssocID="{B849B313-71C1-4390-A405-CA3D1AE2F366}" presName="background4" presStyleLbl="node4" presStyleIdx="3" presStyleCnt="4"/>
      <dgm:spPr/>
    </dgm:pt>
    <dgm:pt modelId="{B9301C01-E1DE-48FF-895F-14373F1C2DF7}" type="pres">
      <dgm:prSet presAssocID="{B849B313-71C1-4390-A405-CA3D1AE2F366}" presName="text4" presStyleLbl="fgAcc4" presStyleIdx="3" presStyleCnt="4" custScaleX="57268" custScaleY="46321" custLinFactNeighborY="-18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19B359-B8BF-4473-8476-21F67BB1DB55}" type="pres">
      <dgm:prSet presAssocID="{B849B313-71C1-4390-A405-CA3D1AE2F366}" presName="hierChild5" presStyleCnt="0"/>
      <dgm:spPr/>
    </dgm:pt>
  </dgm:ptLst>
  <dgm:cxnLst>
    <dgm:cxn modelId="{790DBDB4-C431-4F5D-9932-4D4219056CFC}" type="presOf" srcId="{8C5A3416-CACE-4F0C-85D5-894D2576EABB}" destId="{E39642C6-CCDF-451B-9FC2-EB973AC8895E}" srcOrd="0" destOrd="0" presId="urn:microsoft.com/office/officeart/2005/8/layout/hierarchy1"/>
    <dgm:cxn modelId="{8E4E1AE5-D813-4D38-AE96-3A583552862E}" srcId="{0BC4B17B-BE85-4DBB-948D-96CE1D7FB2A3}" destId="{E6D5B14E-F9D5-4B2B-8A3A-827DC1C4D412}" srcOrd="1" destOrd="0" parTransId="{44649FD2-8745-4FD5-B5FD-0C183B98592A}" sibTransId="{C244BAB4-3EB4-4E68-9E8C-9C736E0BF164}"/>
    <dgm:cxn modelId="{F0280953-FD9D-4DBC-A931-65D9941F0998}" srcId="{6385B55B-A4AE-4DEC-AE89-420E1ACF402C}" destId="{E75F177D-0884-4125-8698-DF6A9C5CF646}" srcOrd="2" destOrd="0" parTransId="{AAAFA92F-D06F-43F0-A0D5-A0E490CA62B7}" sibTransId="{E8CE8FAD-27CB-4EB8-893B-8676BD4D8ED7}"/>
    <dgm:cxn modelId="{97499005-4835-42F1-86CE-815923C07342}" type="presOf" srcId="{6385B55B-A4AE-4DEC-AE89-420E1ACF402C}" destId="{C9B73CF3-A569-4C74-95D0-E01F9E3EAAAF}" srcOrd="0" destOrd="0" presId="urn:microsoft.com/office/officeart/2005/8/layout/hierarchy1"/>
    <dgm:cxn modelId="{380F9C59-6EFE-4BF7-B67D-336B3EF2FAD2}" srcId="{16E8BA40-619B-4431-AA50-B8E0C5B842E7}" destId="{0BC4B17B-BE85-4DBB-948D-96CE1D7FB2A3}" srcOrd="1" destOrd="0" parTransId="{82041014-649B-48B8-825A-C1BDCAF73E5A}" sibTransId="{6B3D4BFC-37C6-402B-88AE-2FB03B92842C}"/>
    <dgm:cxn modelId="{627513A7-0F6A-4551-9165-E2B247567624}" srcId="{0F96B25E-3016-4FCF-8337-DC534AA6F6D6}" destId="{075DB08D-6D41-4668-BA03-43AA602FA6B8}" srcOrd="0" destOrd="0" parTransId="{A5155BB7-D07E-4ABC-9381-A5C1099CA295}" sibTransId="{DDC539C7-4BC4-4182-A505-FECD97F0AE1C}"/>
    <dgm:cxn modelId="{2AE54D1B-4E3E-4826-9ED5-1177BD1066AF}" srcId="{075DB08D-6D41-4668-BA03-43AA602FA6B8}" destId="{16E8BA40-619B-4431-AA50-B8E0C5B842E7}" srcOrd="1" destOrd="0" parTransId="{B5AB359B-43DF-4769-BDBA-EC5BF2B6F2E4}" sibTransId="{8D3D2534-FD7B-4925-B42A-0A1E1B674131}"/>
    <dgm:cxn modelId="{0C5A56E3-8CBA-4976-97F2-B11F7A9217E4}" srcId="{0BC4B17B-BE85-4DBB-948D-96CE1D7FB2A3}" destId="{9CCAD79C-92B5-43AE-B9DF-F2A4C7768561}" srcOrd="0" destOrd="0" parTransId="{D1E37964-9C0F-49B1-BA2B-E9209D979800}" sibTransId="{3E018B0C-DA6F-4734-931F-A3DFEB0ADCDE}"/>
    <dgm:cxn modelId="{8096F290-15D9-40EF-B8FE-75B0C5859DC3}" type="presOf" srcId="{B5AB359B-43DF-4769-BDBA-EC5BF2B6F2E4}" destId="{92864BF4-9F39-4639-83E2-D029C1A41965}" srcOrd="0" destOrd="0" presId="urn:microsoft.com/office/officeart/2005/8/layout/hierarchy1"/>
    <dgm:cxn modelId="{5030169E-9DAA-4973-89BC-9C7FA4371660}" type="presOf" srcId="{075DB08D-6D41-4668-BA03-43AA602FA6B8}" destId="{2D6BEA70-DEE8-48CB-B764-A2B8EF437152}" srcOrd="0" destOrd="0" presId="urn:microsoft.com/office/officeart/2005/8/layout/hierarchy1"/>
    <dgm:cxn modelId="{2C8D843C-B534-49A0-A25F-871E7011FBCE}" type="presOf" srcId="{9CCAD79C-92B5-43AE-B9DF-F2A4C7768561}" destId="{13412172-BFBE-4E70-B343-703C5C94B674}" srcOrd="0" destOrd="0" presId="urn:microsoft.com/office/officeart/2005/8/layout/hierarchy1"/>
    <dgm:cxn modelId="{F5578ADA-B79F-4E64-B6DB-B372556296FB}" type="presOf" srcId="{16E8BA40-619B-4431-AA50-B8E0C5B842E7}" destId="{7153FCDF-DADC-4A75-A9DF-3BBB668763C1}" srcOrd="0" destOrd="0" presId="urn:microsoft.com/office/officeart/2005/8/layout/hierarchy1"/>
    <dgm:cxn modelId="{8FA6C35E-59EC-4D34-B05F-8772A6CEE87F}" type="presOf" srcId="{0F96B25E-3016-4FCF-8337-DC534AA6F6D6}" destId="{219400B3-6A13-4BA2-BC8C-ADB9F0C627B7}" srcOrd="0" destOrd="0" presId="urn:microsoft.com/office/officeart/2005/8/layout/hierarchy1"/>
    <dgm:cxn modelId="{C202D2DC-7930-46D8-8C66-38544611510D}" srcId="{9CCAD79C-92B5-43AE-B9DF-F2A4C7768561}" destId="{2296E731-EABB-4845-9923-3032FE1E08E6}" srcOrd="0" destOrd="0" parTransId="{75D102F1-0DE0-425A-8F89-CAE39D25D468}" sibTransId="{20CE0712-EA55-4D1A-AE93-D96104576DB3}"/>
    <dgm:cxn modelId="{5466DFAB-F4E3-405C-86C9-CCF1055E4D57}" srcId="{075DB08D-6D41-4668-BA03-43AA602FA6B8}" destId="{6385B55B-A4AE-4DEC-AE89-420E1ACF402C}" srcOrd="0" destOrd="0" parTransId="{317DBBE9-94AD-4DA3-95B4-7D222F0D8D2E}" sibTransId="{A01695A1-00C1-4C79-A2FD-8A0967A54454}"/>
    <dgm:cxn modelId="{39F1B9C0-4684-44E9-80EC-A8D18D37D461}" srcId="{6385B55B-A4AE-4DEC-AE89-420E1ACF402C}" destId="{09F65360-E073-4CA8-B975-BE4B25064B03}" srcOrd="0" destOrd="0" parTransId="{9B45D043-2FBC-4011-BFF1-57672A265F2A}" sibTransId="{98B81781-BE90-47A4-BE23-ADC194940A26}"/>
    <dgm:cxn modelId="{79019C5D-9ABD-4621-B0BB-785E267C6819}" type="presOf" srcId="{317DBBE9-94AD-4DA3-95B4-7D222F0D8D2E}" destId="{8E31EB65-EDC9-44B8-BBD1-5C3064B5D134}" srcOrd="0" destOrd="0" presId="urn:microsoft.com/office/officeart/2005/8/layout/hierarchy1"/>
    <dgm:cxn modelId="{5321A158-7DB3-4BFB-B313-297D54C06801}" type="presOf" srcId="{B849B313-71C1-4390-A405-CA3D1AE2F366}" destId="{B9301C01-E1DE-48FF-895F-14373F1C2DF7}" srcOrd="0" destOrd="0" presId="urn:microsoft.com/office/officeart/2005/8/layout/hierarchy1"/>
    <dgm:cxn modelId="{64859F06-FB5A-43B9-B311-B1F13D6FAA7B}" type="presOf" srcId="{75D102F1-0DE0-425A-8F89-CAE39D25D468}" destId="{CA7E07B5-BB4F-4E1B-B96C-C5A3B547F2A1}" srcOrd="0" destOrd="0" presId="urn:microsoft.com/office/officeart/2005/8/layout/hierarchy1"/>
    <dgm:cxn modelId="{EB192855-15D4-4B8D-96E8-4B5F7D169826}" type="presOf" srcId="{2296E731-EABB-4845-9923-3032FE1E08E6}" destId="{C471574E-B3C1-46E9-9132-C78E680EBC20}" srcOrd="0" destOrd="0" presId="urn:microsoft.com/office/officeart/2005/8/layout/hierarchy1"/>
    <dgm:cxn modelId="{A98FEFD6-24BD-41EF-94DF-35FEB3B19C5A}" type="presOf" srcId="{D1E37964-9C0F-49B1-BA2B-E9209D979800}" destId="{A931E890-5233-45EF-9B10-7E7E007FF96D}" srcOrd="0" destOrd="0" presId="urn:microsoft.com/office/officeart/2005/8/layout/hierarchy1"/>
    <dgm:cxn modelId="{E73AE400-6C6E-46D4-9209-4528F3C6CCB5}" type="presOf" srcId="{9B45D043-2FBC-4011-BFF1-57672A265F2A}" destId="{7E82111F-6023-4FF0-9935-A4FD9E2FA73C}" srcOrd="0" destOrd="0" presId="urn:microsoft.com/office/officeart/2005/8/layout/hierarchy1"/>
    <dgm:cxn modelId="{4A5A9A3E-E7FC-473A-88D6-79C9A47AA6E1}" type="presOf" srcId="{9661E29D-C89E-4C05-A8EA-734721CD1E06}" destId="{A6734A28-BE8B-4558-B586-4279EBBB1CBD}" srcOrd="0" destOrd="0" presId="urn:microsoft.com/office/officeart/2005/8/layout/hierarchy1"/>
    <dgm:cxn modelId="{BF4549C4-F440-4A96-A1F6-B61115284F6C}" type="presOf" srcId="{09F65360-E073-4CA8-B975-BE4B25064B03}" destId="{4DA92B8F-09F3-4B37-8EE1-1D6C23823480}" srcOrd="0" destOrd="0" presId="urn:microsoft.com/office/officeart/2005/8/layout/hierarchy1"/>
    <dgm:cxn modelId="{7292B78A-EC34-435E-B3B5-EC516335363E}" srcId="{E6D5B14E-F9D5-4B2B-8A3A-827DC1C4D412}" destId="{B849B313-71C1-4390-A405-CA3D1AE2F366}" srcOrd="0" destOrd="0" parTransId="{10FCA712-D033-4B9F-BA99-8361D9FCA83A}" sibTransId="{0969AE25-66D1-45C8-8B67-E2FECEB18535}"/>
    <dgm:cxn modelId="{A3975456-D1E9-4B01-8945-679CB7EF68E5}" type="presOf" srcId="{10FCA712-D033-4B9F-BA99-8361D9FCA83A}" destId="{C185E1CF-5D03-41BB-AF76-486DC82FDDD3}" srcOrd="0" destOrd="0" presId="urn:microsoft.com/office/officeart/2005/8/layout/hierarchy1"/>
    <dgm:cxn modelId="{59D90680-A9FE-4800-B1ED-CC511C27F657}" type="presOf" srcId="{241982C1-9C7E-46D9-88B9-80B78129EAFA}" destId="{FEA9E9E3-DE1B-42CC-AB45-3DAAD4732518}" srcOrd="0" destOrd="0" presId="urn:microsoft.com/office/officeart/2005/8/layout/hierarchy1"/>
    <dgm:cxn modelId="{01EB8D14-105B-4C77-A87C-5922D564A494}" srcId="{16E8BA40-619B-4431-AA50-B8E0C5B842E7}" destId="{9661E29D-C89E-4C05-A8EA-734721CD1E06}" srcOrd="0" destOrd="0" parTransId="{E253FA70-1A12-4A76-9DCA-0CBD5643CE84}" sibTransId="{D98C5B7A-130A-465A-80AF-29216FE923E1}"/>
    <dgm:cxn modelId="{29F6C9F8-6929-424B-9736-C753C71CCEA0}" type="presOf" srcId="{82041014-649B-48B8-825A-C1BDCAF73E5A}" destId="{85CFDD9F-0A11-4CA0-8D33-84B78BBA61BC}" srcOrd="0" destOrd="0" presId="urn:microsoft.com/office/officeart/2005/8/layout/hierarchy1"/>
    <dgm:cxn modelId="{435D3C59-6F04-468B-B8DB-5E581FD506FD}" type="presOf" srcId="{AAAFA92F-D06F-43F0-A0D5-A0E490CA62B7}" destId="{431F21B5-B58E-4E75-83B1-904F4925C020}" srcOrd="0" destOrd="0" presId="urn:microsoft.com/office/officeart/2005/8/layout/hierarchy1"/>
    <dgm:cxn modelId="{342A8BB8-38C8-4F43-8E61-43FFE09B701A}" type="presOf" srcId="{0BC4B17B-BE85-4DBB-948D-96CE1D7FB2A3}" destId="{66ED9C12-6E06-45A8-ADB8-BC35DB8466A0}" srcOrd="0" destOrd="0" presId="urn:microsoft.com/office/officeart/2005/8/layout/hierarchy1"/>
    <dgm:cxn modelId="{4F665834-9FD6-4C8E-8AD1-7F9662E4B7C1}" type="presOf" srcId="{E75F177D-0884-4125-8698-DF6A9C5CF646}" destId="{8DD570C4-B984-47D9-9123-03A65D92EBD8}" srcOrd="0" destOrd="0" presId="urn:microsoft.com/office/officeart/2005/8/layout/hierarchy1"/>
    <dgm:cxn modelId="{D5263777-D2FF-449C-B4AA-4B2907002DE2}" type="presOf" srcId="{44649FD2-8745-4FD5-B5FD-0C183B98592A}" destId="{F37249EA-57ED-4A12-9879-6D951F8087E2}" srcOrd="0" destOrd="0" presId="urn:microsoft.com/office/officeart/2005/8/layout/hierarchy1"/>
    <dgm:cxn modelId="{472CBC71-EF99-4950-AE7B-58A21B1F7A48}" srcId="{6385B55B-A4AE-4DEC-AE89-420E1ACF402C}" destId="{241982C1-9C7E-46D9-88B9-80B78129EAFA}" srcOrd="1" destOrd="0" parTransId="{8C5A3416-CACE-4F0C-85D5-894D2576EABB}" sibTransId="{85B8B17D-EDB9-4412-842A-B75417976F20}"/>
    <dgm:cxn modelId="{F684A106-FD67-4BD5-8CC1-2DFCBEFE0224}" type="presOf" srcId="{E6D5B14E-F9D5-4B2B-8A3A-827DC1C4D412}" destId="{9C344F68-8A72-47ED-9E99-5C953570FD64}" srcOrd="0" destOrd="0" presId="urn:microsoft.com/office/officeart/2005/8/layout/hierarchy1"/>
    <dgm:cxn modelId="{0C64CD35-7DEB-45C8-B035-E37664021597}" type="presOf" srcId="{E253FA70-1A12-4A76-9DCA-0CBD5643CE84}" destId="{144AD518-42F1-4C86-8EFA-953BEFC7C3EE}" srcOrd="0" destOrd="0" presId="urn:microsoft.com/office/officeart/2005/8/layout/hierarchy1"/>
    <dgm:cxn modelId="{DF7AB7C3-F212-4B56-94BB-DFF426A7DD48}" type="presParOf" srcId="{219400B3-6A13-4BA2-BC8C-ADB9F0C627B7}" destId="{799806E9-9597-4600-9CB8-EE8F8B02B60E}" srcOrd="0" destOrd="0" presId="urn:microsoft.com/office/officeart/2005/8/layout/hierarchy1"/>
    <dgm:cxn modelId="{B3F5275D-A635-480C-B3A9-DF6E3CE63210}" type="presParOf" srcId="{799806E9-9597-4600-9CB8-EE8F8B02B60E}" destId="{59727CB9-517F-4296-9854-2DAEC72F2EC4}" srcOrd="0" destOrd="0" presId="urn:microsoft.com/office/officeart/2005/8/layout/hierarchy1"/>
    <dgm:cxn modelId="{0770917A-DFF2-4F48-A237-0743A9AAAE98}" type="presParOf" srcId="{59727CB9-517F-4296-9854-2DAEC72F2EC4}" destId="{56E2AECD-B206-4562-9902-B8B63C8D9D06}" srcOrd="0" destOrd="0" presId="urn:microsoft.com/office/officeart/2005/8/layout/hierarchy1"/>
    <dgm:cxn modelId="{77531449-EFEF-4887-82D9-77E0F63B875E}" type="presParOf" srcId="{59727CB9-517F-4296-9854-2DAEC72F2EC4}" destId="{2D6BEA70-DEE8-48CB-B764-A2B8EF437152}" srcOrd="1" destOrd="0" presId="urn:microsoft.com/office/officeart/2005/8/layout/hierarchy1"/>
    <dgm:cxn modelId="{33019EB7-4139-4C69-B783-11F7B278FAEE}" type="presParOf" srcId="{799806E9-9597-4600-9CB8-EE8F8B02B60E}" destId="{BC9D2B4E-1C11-466E-B7BE-EDDDAEBDA0CE}" srcOrd="1" destOrd="0" presId="urn:microsoft.com/office/officeart/2005/8/layout/hierarchy1"/>
    <dgm:cxn modelId="{B8EC392E-8B18-456F-85EA-CFDE15D58902}" type="presParOf" srcId="{BC9D2B4E-1C11-466E-B7BE-EDDDAEBDA0CE}" destId="{8E31EB65-EDC9-44B8-BBD1-5C3064B5D134}" srcOrd="0" destOrd="0" presId="urn:microsoft.com/office/officeart/2005/8/layout/hierarchy1"/>
    <dgm:cxn modelId="{CE0C2F57-0AEA-47FA-B5FF-ECC7FE4D4B67}" type="presParOf" srcId="{BC9D2B4E-1C11-466E-B7BE-EDDDAEBDA0CE}" destId="{130B7EE5-585B-4DB6-B4D4-8DD23617DEDE}" srcOrd="1" destOrd="0" presId="urn:microsoft.com/office/officeart/2005/8/layout/hierarchy1"/>
    <dgm:cxn modelId="{0F46E867-8788-4165-8447-073CCE41BE49}" type="presParOf" srcId="{130B7EE5-585B-4DB6-B4D4-8DD23617DEDE}" destId="{50FD9626-A5D6-44F1-8CD6-4A97F2F9E0D4}" srcOrd="0" destOrd="0" presId="urn:microsoft.com/office/officeart/2005/8/layout/hierarchy1"/>
    <dgm:cxn modelId="{401F87B1-B255-44C6-A1A5-6A19BB065CE1}" type="presParOf" srcId="{50FD9626-A5D6-44F1-8CD6-4A97F2F9E0D4}" destId="{42B8A6A7-9054-48FA-8DD0-3AF3D91491CE}" srcOrd="0" destOrd="0" presId="urn:microsoft.com/office/officeart/2005/8/layout/hierarchy1"/>
    <dgm:cxn modelId="{84B2B2DD-994C-48D2-8C2B-87DFDF57AAB6}" type="presParOf" srcId="{50FD9626-A5D6-44F1-8CD6-4A97F2F9E0D4}" destId="{C9B73CF3-A569-4C74-95D0-E01F9E3EAAAF}" srcOrd="1" destOrd="0" presId="urn:microsoft.com/office/officeart/2005/8/layout/hierarchy1"/>
    <dgm:cxn modelId="{DE061156-F3FE-4588-9490-22E6E537AC93}" type="presParOf" srcId="{130B7EE5-585B-4DB6-B4D4-8DD23617DEDE}" destId="{FE532EBF-F98D-4323-B2B4-EA51CA35F411}" srcOrd="1" destOrd="0" presId="urn:microsoft.com/office/officeart/2005/8/layout/hierarchy1"/>
    <dgm:cxn modelId="{6E17B559-F9A7-4E0B-BE6B-EDA09DF71E6A}" type="presParOf" srcId="{FE532EBF-F98D-4323-B2B4-EA51CA35F411}" destId="{7E82111F-6023-4FF0-9935-A4FD9E2FA73C}" srcOrd="0" destOrd="0" presId="urn:microsoft.com/office/officeart/2005/8/layout/hierarchy1"/>
    <dgm:cxn modelId="{D416A23E-F564-415D-972F-53E001B3077C}" type="presParOf" srcId="{FE532EBF-F98D-4323-B2B4-EA51CA35F411}" destId="{66A355DB-C2EA-477B-80BE-CC6141B755AA}" srcOrd="1" destOrd="0" presId="urn:microsoft.com/office/officeart/2005/8/layout/hierarchy1"/>
    <dgm:cxn modelId="{AF072411-62D7-4764-92C7-4521587F2401}" type="presParOf" srcId="{66A355DB-C2EA-477B-80BE-CC6141B755AA}" destId="{943BBEC6-83B7-4800-94B4-7E81CEB57E0D}" srcOrd="0" destOrd="0" presId="urn:microsoft.com/office/officeart/2005/8/layout/hierarchy1"/>
    <dgm:cxn modelId="{1B6FF9E4-4357-4422-A1CA-38F4B9DA3D54}" type="presParOf" srcId="{943BBEC6-83B7-4800-94B4-7E81CEB57E0D}" destId="{0DEEF168-7384-483C-BFE4-18EFC92EFD9B}" srcOrd="0" destOrd="0" presId="urn:microsoft.com/office/officeart/2005/8/layout/hierarchy1"/>
    <dgm:cxn modelId="{848EF04D-4DD8-47C1-9451-EC7968321B6B}" type="presParOf" srcId="{943BBEC6-83B7-4800-94B4-7E81CEB57E0D}" destId="{4DA92B8F-09F3-4B37-8EE1-1D6C23823480}" srcOrd="1" destOrd="0" presId="urn:microsoft.com/office/officeart/2005/8/layout/hierarchy1"/>
    <dgm:cxn modelId="{8EEB0154-9C99-4727-827D-731D2FB940EF}" type="presParOf" srcId="{66A355DB-C2EA-477B-80BE-CC6141B755AA}" destId="{3A91F250-7E13-48ED-B4C7-55266F0FA048}" srcOrd="1" destOrd="0" presId="urn:microsoft.com/office/officeart/2005/8/layout/hierarchy1"/>
    <dgm:cxn modelId="{5D002A9E-34EC-4B9F-AEA5-B6C5A1A92361}" type="presParOf" srcId="{FE532EBF-F98D-4323-B2B4-EA51CA35F411}" destId="{E39642C6-CCDF-451B-9FC2-EB973AC8895E}" srcOrd="2" destOrd="0" presId="urn:microsoft.com/office/officeart/2005/8/layout/hierarchy1"/>
    <dgm:cxn modelId="{8EB71931-C8AA-41FA-9287-D86A9CC5B4F8}" type="presParOf" srcId="{FE532EBF-F98D-4323-B2B4-EA51CA35F411}" destId="{37288E44-3271-4097-961E-63C2E1D7CF7C}" srcOrd="3" destOrd="0" presId="urn:microsoft.com/office/officeart/2005/8/layout/hierarchy1"/>
    <dgm:cxn modelId="{C31D36AC-EC4B-4F5F-A41D-A72A322B61E8}" type="presParOf" srcId="{37288E44-3271-4097-961E-63C2E1D7CF7C}" destId="{554F4110-7077-46C6-9D78-6CEC5D7BE733}" srcOrd="0" destOrd="0" presId="urn:microsoft.com/office/officeart/2005/8/layout/hierarchy1"/>
    <dgm:cxn modelId="{64AAEB79-D16C-45A2-B374-9C84B419EE92}" type="presParOf" srcId="{554F4110-7077-46C6-9D78-6CEC5D7BE733}" destId="{0B85B682-8470-43E7-8138-D1AE69118E75}" srcOrd="0" destOrd="0" presId="urn:microsoft.com/office/officeart/2005/8/layout/hierarchy1"/>
    <dgm:cxn modelId="{B69C41B5-76BE-440E-AF56-1A68CB0DB293}" type="presParOf" srcId="{554F4110-7077-46C6-9D78-6CEC5D7BE733}" destId="{FEA9E9E3-DE1B-42CC-AB45-3DAAD4732518}" srcOrd="1" destOrd="0" presId="urn:microsoft.com/office/officeart/2005/8/layout/hierarchy1"/>
    <dgm:cxn modelId="{AA366D90-8C0D-49D9-A551-18FC2C02D718}" type="presParOf" srcId="{37288E44-3271-4097-961E-63C2E1D7CF7C}" destId="{08F38CB7-D1AF-4873-8D81-2B73EDEEA506}" srcOrd="1" destOrd="0" presId="urn:microsoft.com/office/officeart/2005/8/layout/hierarchy1"/>
    <dgm:cxn modelId="{2FE487AB-FBDB-4DBD-B26F-3E550AC30591}" type="presParOf" srcId="{FE532EBF-F98D-4323-B2B4-EA51CA35F411}" destId="{431F21B5-B58E-4E75-83B1-904F4925C020}" srcOrd="4" destOrd="0" presId="urn:microsoft.com/office/officeart/2005/8/layout/hierarchy1"/>
    <dgm:cxn modelId="{68451CB5-21AC-45B5-9D1C-CED1BACC442F}" type="presParOf" srcId="{FE532EBF-F98D-4323-B2B4-EA51CA35F411}" destId="{F489FE38-4B33-473A-A2D9-A634891AEE75}" srcOrd="5" destOrd="0" presId="urn:microsoft.com/office/officeart/2005/8/layout/hierarchy1"/>
    <dgm:cxn modelId="{269E9393-93A0-450C-8566-15F8D9C4A2D9}" type="presParOf" srcId="{F489FE38-4B33-473A-A2D9-A634891AEE75}" destId="{C21E5745-6523-480F-9BD7-06BEDE98D73A}" srcOrd="0" destOrd="0" presId="urn:microsoft.com/office/officeart/2005/8/layout/hierarchy1"/>
    <dgm:cxn modelId="{B3045CF3-5284-4B9C-941E-E80CA6E42155}" type="presParOf" srcId="{C21E5745-6523-480F-9BD7-06BEDE98D73A}" destId="{92839E5F-38B3-4444-99EF-1BB7BAE767CB}" srcOrd="0" destOrd="0" presId="urn:microsoft.com/office/officeart/2005/8/layout/hierarchy1"/>
    <dgm:cxn modelId="{ADDE2D55-4E08-43BA-840F-59D425CF01F4}" type="presParOf" srcId="{C21E5745-6523-480F-9BD7-06BEDE98D73A}" destId="{8DD570C4-B984-47D9-9123-03A65D92EBD8}" srcOrd="1" destOrd="0" presId="urn:microsoft.com/office/officeart/2005/8/layout/hierarchy1"/>
    <dgm:cxn modelId="{E7543CFB-13D2-4907-AA3E-B0BFA3CECF31}" type="presParOf" srcId="{F489FE38-4B33-473A-A2D9-A634891AEE75}" destId="{1EE606A5-32C8-4EDA-9855-F12E752E05D3}" srcOrd="1" destOrd="0" presId="urn:microsoft.com/office/officeart/2005/8/layout/hierarchy1"/>
    <dgm:cxn modelId="{7C15BFA4-9483-4A1C-ADB3-43B134FD6C2F}" type="presParOf" srcId="{BC9D2B4E-1C11-466E-B7BE-EDDDAEBDA0CE}" destId="{92864BF4-9F39-4639-83E2-D029C1A41965}" srcOrd="2" destOrd="0" presId="urn:microsoft.com/office/officeart/2005/8/layout/hierarchy1"/>
    <dgm:cxn modelId="{FFF5AB4A-A9F7-4D67-9BBF-D7012424F4E1}" type="presParOf" srcId="{BC9D2B4E-1C11-466E-B7BE-EDDDAEBDA0CE}" destId="{5662D5B7-8097-438C-838D-C4C92B21F8FC}" srcOrd="3" destOrd="0" presId="urn:microsoft.com/office/officeart/2005/8/layout/hierarchy1"/>
    <dgm:cxn modelId="{3CA41CFE-FF0B-4193-9A86-30086DAAAC9F}" type="presParOf" srcId="{5662D5B7-8097-438C-838D-C4C92B21F8FC}" destId="{AFD56BB7-175A-476A-8E0B-BA69D4C6B68F}" srcOrd="0" destOrd="0" presId="urn:microsoft.com/office/officeart/2005/8/layout/hierarchy1"/>
    <dgm:cxn modelId="{1400F23C-8046-43C6-AAC8-FB7CF39BB749}" type="presParOf" srcId="{AFD56BB7-175A-476A-8E0B-BA69D4C6B68F}" destId="{99EF73F5-4FF7-4BA4-B7C8-3A3473136F39}" srcOrd="0" destOrd="0" presId="urn:microsoft.com/office/officeart/2005/8/layout/hierarchy1"/>
    <dgm:cxn modelId="{B21E1253-99C1-4743-9A6B-2C9814D5AB95}" type="presParOf" srcId="{AFD56BB7-175A-476A-8E0B-BA69D4C6B68F}" destId="{7153FCDF-DADC-4A75-A9DF-3BBB668763C1}" srcOrd="1" destOrd="0" presId="urn:microsoft.com/office/officeart/2005/8/layout/hierarchy1"/>
    <dgm:cxn modelId="{5C49A1E0-A4BB-4C51-890B-2DFB5B0EC414}" type="presParOf" srcId="{5662D5B7-8097-438C-838D-C4C92B21F8FC}" destId="{CA931654-DCB6-418E-A4E9-580919170CBC}" srcOrd="1" destOrd="0" presId="urn:microsoft.com/office/officeart/2005/8/layout/hierarchy1"/>
    <dgm:cxn modelId="{403DED5B-F1DB-4AE1-BF3A-385D7CD495A9}" type="presParOf" srcId="{CA931654-DCB6-418E-A4E9-580919170CBC}" destId="{144AD518-42F1-4C86-8EFA-953BEFC7C3EE}" srcOrd="0" destOrd="0" presId="urn:microsoft.com/office/officeart/2005/8/layout/hierarchy1"/>
    <dgm:cxn modelId="{032B5938-807A-4ADA-9EC9-769562970A7F}" type="presParOf" srcId="{CA931654-DCB6-418E-A4E9-580919170CBC}" destId="{2A037C46-EBB3-496E-A724-09DD134ADE31}" srcOrd="1" destOrd="0" presId="urn:microsoft.com/office/officeart/2005/8/layout/hierarchy1"/>
    <dgm:cxn modelId="{D5602C19-DF52-40FC-83ED-1665F0B7D380}" type="presParOf" srcId="{2A037C46-EBB3-496E-A724-09DD134ADE31}" destId="{227F88F9-9F44-4C19-9E41-4C6BC5E76024}" srcOrd="0" destOrd="0" presId="urn:microsoft.com/office/officeart/2005/8/layout/hierarchy1"/>
    <dgm:cxn modelId="{1E1557B7-FE6F-4DA4-B60D-06B16CDED298}" type="presParOf" srcId="{227F88F9-9F44-4C19-9E41-4C6BC5E76024}" destId="{ED6E1173-C520-4965-BF6F-809ECA3FCC05}" srcOrd="0" destOrd="0" presId="urn:microsoft.com/office/officeart/2005/8/layout/hierarchy1"/>
    <dgm:cxn modelId="{9B7196B2-8CEC-43D5-ACA0-C41B40348CA2}" type="presParOf" srcId="{227F88F9-9F44-4C19-9E41-4C6BC5E76024}" destId="{A6734A28-BE8B-4558-B586-4279EBBB1CBD}" srcOrd="1" destOrd="0" presId="urn:microsoft.com/office/officeart/2005/8/layout/hierarchy1"/>
    <dgm:cxn modelId="{EBB90391-E88A-443C-95CB-0BAB5907C868}" type="presParOf" srcId="{2A037C46-EBB3-496E-A724-09DD134ADE31}" destId="{037FD23B-C3FB-417C-8648-F5832A5474CB}" srcOrd="1" destOrd="0" presId="urn:microsoft.com/office/officeart/2005/8/layout/hierarchy1"/>
    <dgm:cxn modelId="{C4A4B883-A47E-4E2D-BF3A-D76192F6E966}" type="presParOf" srcId="{CA931654-DCB6-418E-A4E9-580919170CBC}" destId="{85CFDD9F-0A11-4CA0-8D33-84B78BBA61BC}" srcOrd="2" destOrd="0" presId="urn:microsoft.com/office/officeart/2005/8/layout/hierarchy1"/>
    <dgm:cxn modelId="{7E8EBE29-71E9-44B7-AA30-761BBB3AE09B}" type="presParOf" srcId="{CA931654-DCB6-418E-A4E9-580919170CBC}" destId="{2F322328-5495-4B9B-8D4D-364A4CE41CAE}" srcOrd="3" destOrd="0" presId="urn:microsoft.com/office/officeart/2005/8/layout/hierarchy1"/>
    <dgm:cxn modelId="{360885C4-72DF-4170-B9A7-193D5CAA6A2A}" type="presParOf" srcId="{2F322328-5495-4B9B-8D4D-364A4CE41CAE}" destId="{BC6160DF-AD23-469B-9459-01026C07AEF6}" srcOrd="0" destOrd="0" presId="urn:microsoft.com/office/officeart/2005/8/layout/hierarchy1"/>
    <dgm:cxn modelId="{5C40A369-9F77-4FFF-AB8F-70640B192ADD}" type="presParOf" srcId="{BC6160DF-AD23-469B-9459-01026C07AEF6}" destId="{39D7D550-DE79-4853-ACFA-44044E5F2285}" srcOrd="0" destOrd="0" presId="urn:microsoft.com/office/officeart/2005/8/layout/hierarchy1"/>
    <dgm:cxn modelId="{8821A3EF-AF8D-4DB1-B70F-C3779AE12D17}" type="presParOf" srcId="{BC6160DF-AD23-469B-9459-01026C07AEF6}" destId="{66ED9C12-6E06-45A8-ADB8-BC35DB8466A0}" srcOrd="1" destOrd="0" presId="urn:microsoft.com/office/officeart/2005/8/layout/hierarchy1"/>
    <dgm:cxn modelId="{409746DD-3918-4A3A-A53D-1646ED8886E0}" type="presParOf" srcId="{2F322328-5495-4B9B-8D4D-364A4CE41CAE}" destId="{C14272A2-BF0E-42EA-9EA7-B2956D4CE907}" srcOrd="1" destOrd="0" presId="urn:microsoft.com/office/officeart/2005/8/layout/hierarchy1"/>
    <dgm:cxn modelId="{17432C8B-08CE-45EC-B101-E87E177D9B7D}" type="presParOf" srcId="{C14272A2-BF0E-42EA-9EA7-B2956D4CE907}" destId="{A931E890-5233-45EF-9B10-7E7E007FF96D}" srcOrd="0" destOrd="0" presId="urn:microsoft.com/office/officeart/2005/8/layout/hierarchy1"/>
    <dgm:cxn modelId="{F3C2E317-C142-4834-BCF6-02B68577E06F}" type="presParOf" srcId="{C14272A2-BF0E-42EA-9EA7-B2956D4CE907}" destId="{B528E55A-415E-4845-9A3B-BBE798EC0605}" srcOrd="1" destOrd="0" presId="urn:microsoft.com/office/officeart/2005/8/layout/hierarchy1"/>
    <dgm:cxn modelId="{052A1D8A-447F-4635-868C-F1AEAC7635F9}" type="presParOf" srcId="{B528E55A-415E-4845-9A3B-BBE798EC0605}" destId="{74EEA72B-15CE-4555-8A6E-851CA1C14CB9}" srcOrd="0" destOrd="0" presId="urn:microsoft.com/office/officeart/2005/8/layout/hierarchy1"/>
    <dgm:cxn modelId="{A69B2356-2233-457E-9919-8EB2E9634FC2}" type="presParOf" srcId="{74EEA72B-15CE-4555-8A6E-851CA1C14CB9}" destId="{A4097407-0A73-445F-83BA-BB696DE1565A}" srcOrd="0" destOrd="0" presId="urn:microsoft.com/office/officeart/2005/8/layout/hierarchy1"/>
    <dgm:cxn modelId="{2634B503-37AA-404C-835C-ED316A1AFAAA}" type="presParOf" srcId="{74EEA72B-15CE-4555-8A6E-851CA1C14CB9}" destId="{13412172-BFBE-4E70-B343-703C5C94B674}" srcOrd="1" destOrd="0" presId="urn:microsoft.com/office/officeart/2005/8/layout/hierarchy1"/>
    <dgm:cxn modelId="{929584C5-1EA8-4F99-8B2F-018506147A83}" type="presParOf" srcId="{B528E55A-415E-4845-9A3B-BBE798EC0605}" destId="{1379BA11-26CB-4D2A-A552-0F8D794C1BA8}" srcOrd="1" destOrd="0" presId="urn:microsoft.com/office/officeart/2005/8/layout/hierarchy1"/>
    <dgm:cxn modelId="{161A281B-BF33-46A1-A6C4-C9C83DD3D24D}" type="presParOf" srcId="{1379BA11-26CB-4D2A-A552-0F8D794C1BA8}" destId="{CA7E07B5-BB4F-4E1B-B96C-C5A3B547F2A1}" srcOrd="0" destOrd="0" presId="urn:microsoft.com/office/officeart/2005/8/layout/hierarchy1"/>
    <dgm:cxn modelId="{6E5BFF14-C5D3-40C1-AB1E-220B8DC2C727}" type="presParOf" srcId="{1379BA11-26CB-4D2A-A552-0F8D794C1BA8}" destId="{B1FC4477-4541-43F0-A01C-7779064E76CB}" srcOrd="1" destOrd="0" presId="urn:microsoft.com/office/officeart/2005/8/layout/hierarchy1"/>
    <dgm:cxn modelId="{A846C024-A485-48D6-BF25-C614817A3E33}" type="presParOf" srcId="{B1FC4477-4541-43F0-A01C-7779064E76CB}" destId="{003ED50A-320D-4BEA-BDDA-8673B9872230}" srcOrd="0" destOrd="0" presId="urn:microsoft.com/office/officeart/2005/8/layout/hierarchy1"/>
    <dgm:cxn modelId="{533BB16C-E86E-498D-BF60-A1A19364CF8D}" type="presParOf" srcId="{003ED50A-320D-4BEA-BDDA-8673B9872230}" destId="{EC0F88A0-AC10-4ED1-A9B0-7D90BE064951}" srcOrd="0" destOrd="0" presId="urn:microsoft.com/office/officeart/2005/8/layout/hierarchy1"/>
    <dgm:cxn modelId="{91FE7C6F-833F-4AC8-AA32-2327C8FB565A}" type="presParOf" srcId="{003ED50A-320D-4BEA-BDDA-8673B9872230}" destId="{C471574E-B3C1-46E9-9132-C78E680EBC20}" srcOrd="1" destOrd="0" presId="urn:microsoft.com/office/officeart/2005/8/layout/hierarchy1"/>
    <dgm:cxn modelId="{7C90F2F1-9358-4398-8FB0-06B6D12FAE03}" type="presParOf" srcId="{B1FC4477-4541-43F0-A01C-7779064E76CB}" destId="{91B74058-A7BD-4758-9803-7A70A0D1C531}" srcOrd="1" destOrd="0" presId="urn:microsoft.com/office/officeart/2005/8/layout/hierarchy1"/>
    <dgm:cxn modelId="{1E382106-F1E1-421F-98BD-4DF442A8799A}" type="presParOf" srcId="{C14272A2-BF0E-42EA-9EA7-B2956D4CE907}" destId="{F37249EA-57ED-4A12-9879-6D951F8087E2}" srcOrd="2" destOrd="0" presId="urn:microsoft.com/office/officeart/2005/8/layout/hierarchy1"/>
    <dgm:cxn modelId="{EB6C81FE-E461-49FC-9801-EF6610D5EFEA}" type="presParOf" srcId="{C14272A2-BF0E-42EA-9EA7-B2956D4CE907}" destId="{7846DF47-92D7-444A-80C6-B1F05E132CA8}" srcOrd="3" destOrd="0" presId="urn:microsoft.com/office/officeart/2005/8/layout/hierarchy1"/>
    <dgm:cxn modelId="{EE94D1A0-A240-4D8B-8A19-59BCC23FC9FD}" type="presParOf" srcId="{7846DF47-92D7-444A-80C6-B1F05E132CA8}" destId="{7C8614C3-033C-41E5-B73C-511BC12C3ADB}" srcOrd="0" destOrd="0" presId="urn:microsoft.com/office/officeart/2005/8/layout/hierarchy1"/>
    <dgm:cxn modelId="{3EC9AB9C-E1DD-45B5-A50A-F7AE2D38A9A7}" type="presParOf" srcId="{7C8614C3-033C-41E5-B73C-511BC12C3ADB}" destId="{50BFD764-2F16-4677-9151-47D4CC709B42}" srcOrd="0" destOrd="0" presId="urn:microsoft.com/office/officeart/2005/8/layout/hierarchy1"/>
    <dgm:cxn modelId="{404FBA7E-DE77-463F-B8AF-465E850738E9}" type="presParOf" srcId="{7C8614C3-033C-41E5-B73C-511BC12C3ADB}" destId="{9C344F68-8A72-47ED-9E99-5C953570FD64}" srcOrd="1" destOrd="0" presId="urn:microsoft.com/office/officeart/2005/8/layout/hierarchy1"/>
    <dgm:cxn modelId="{B32660F6-638A-4185-BC18-7DD1283D4578}" type="presParOf" srcId="{7846DF47-92D7-444A-80C6-B1F05E132CA8}" destId="{18BAADB1-6102-4D65-9322-C877E78F97C5}" srcOrd="1" destOrd="0" presId="urn:microsoft.com/office/officeart/2005/8/layout/hierarchy1"/>
    <dgm:cxn modelId="{A9B71414-F7D0-4438-8134-0388503BD0E6}" type="presParOf" srcId="{18BAADB1-6102-4D65-9322-C877E78F97C5}" destId="{C185E1CF-5D03-41BB-AF76-486DC82FDDD3}" srcOrd="0" destOrd="0" presId="urn:microsoft.com/office/officeart/2005/8/layout/hierarchy1"/>
    <dgm:cxn modelId="{83CCB313-99B6-4903-8DFE-4DD313A68826}" type="presParOf" srcId="{18BAADB1-6102-4D65-9322-C877E78F97C5}" destId="{FBC90DEF-A0B1-42E5-9F06-8D51A045F85E}" srcOrd="1" destOrd="0" presId="urn:microsoft.com/office/officeart/2005/8/layout/hierarchy1"/>
    <dgm:cxn modelId="{E838272F-C3F0-40CD-8137-21713DE1F255}" type="presParOf" srcId="{FBC90DEF-A0B1-42E5-9F06-8D51A045F85E}" destId="{55F9C3CD-9FC7-4D88-95DA-14E093E4CDAD}" srcOrd="0" destOrd="0" presId="urn:microsoft.com/office/officeart/2005/8/layout/hierarchy1"/>
    <dgm:cxn modelId="{96ECC5FD-D966-4A1E-A010-23D2643818B2}" type="presParOf" srcId="{55F9C3CD-9FC7-4D88-95DA-14E093E4CDAD}" destId="{CF86629B-00AD-40AA-B6A5-97308590E033}" srcOrd="0" destOrd="0" presId="urn:microsoft.com/office/officeart/2005/8/layout/hierarchy1"/>
    <dgm:cxn modelId="{3D2E4752-A2B0-420C-A5E9-A1A7CF36C922}" type="presParOf" srcId="{55F9C3CD-9FC7-4D88-95DA-14E093E4CDAD}" destId="{B9301C01-E1DE-48FF-895F-14373F1C2DF7}" srcOrd="1" destOrd="0" presId="urn:microsoft.com/office/officeart/2005/8/layout/hierarchy1"/>
    <dgm:cxn modelId="{A90E5AF4-33AA-486E-BDCE-FB3CD6CB74CB}" type="presParOf" srcId="{FBC90DEF-A0B1-42E5-9F06-8D51A045F85E}" destId="{1619B359-B8BF-4473-8476-21F67BB1DB55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5E1CF-5D03-41BB-AF76-486DC82FDDD3}">
      <dsp:nvSpPr>
        <dsp:cNvPr id="0" name=""/>
        <dsp:cNvSpPr/>
      </dsp:nvSpPr>
      <dsp:spPr>
        <a:xfrm>
          <a:off x="5955877" y="3498182"/>
          <a:ext cx="91440" cy="565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249EA-57ED-4A12-9879-6D951F8087E2}">
      <dsp:nvSpPr>
        <dsp:cNvPr id="0" name=""/>
        <dsp:cNvSpPr/>
      </dsp:nvSpPr>
      <dsp:spPr>
        <a:xfrm>
          <a:off x="5363706" y="2557583"/>
          <a:ext cx="637890" cy="589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92"/>
              </a:lnTo>
              <a:lnTo>
                <a:pt x="637890" y="401492"/>
              </a:lnTo>
              <a:lnTo>
                <a:pt x="637890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E07B5-BB4F-4E1B-B96C-C5A3B547F2A1}">
      <dsp:nvSpPr>
        <dsp:cNvPr id="0" name=""/>
        <dsp:cNvSpPr/>
      </dsp:nvSpPr>
      <dsp:spPr>
        <a:xfrm>
          <a:off x="4228586" y="3456350"/>
          <a:ext cx="91440" cy="58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1E890-5233-45EF-9B10-7E7E007FF96D}">
      <dsp:nvSpPr>
        <dsp:cNvPr id="0" name=""/>
        <dsp:cNvSpPr/>
      </dsp:nvSpPr>
      <dsp:spPr>
        <a:xfrm>
          <a:off x="4274306" y="2557583"/>
          <a:ext cx="1089400" cy="589155"/>
        </a:xfrm>
        <a:custGeom>
          <a:avLst/>
          <a:gdLst/>
          <a:ahLst/>
          <a:cxnLst/>
          <a:rect l="0" t="0" r="0" b="0"/>
          <a:pathLst>
            <a:path>
              <a:moveTo>
                <a:pt x="1089400" y="0"/>
              </a:moveTo>
              <a:lnTo>
                <a:pt x="1089400" y="401492"/>
              </a:lnTo>
              <a:lnTo>
                <a:pt x="0" y="401492"/>
              </a:lnTo>
              <a:lnTo>
                <a:pt x="0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FDD9F-0A11-4CA0-8D33-84B78BBA61BC}">
      <dsp:nvSpPr>
        <dsp:cNvPr id="0" name=""/>
        <dsp:cNvSpPr/>
      </dsp:nvSpPr>
      <dsp:spPr>
        <a:xfrm>
          <a:off x="4773654" y="1674187"/>
          <a:ext cx="590052" cy="589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92"/>
              </a:lnTo>
              <a:lnTo>
                <a:pt x="590052" y="401492"/>
              </a:lnTo>
              <a:lnTo>
                <a:pt x="590052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AD518-42F1-4C86-8EFA-953BEFC7C3EE}">
      <dsp:nvSpPr>
        <dsp:cNvPr id="0" name=""/>
        <dsp:cNvSpPr/>
      </dsp:nvSpPr>
      <dsp:spPr>
        <a:xfrm>
          <a:off x="3846769" y="1674187"/>
          <a:ext cx="926884" cy="589155"/>
        </a:xfrm>
        <a:custGeom>
          <a:avLst/>
          <a:gdLst/>
          <a:ahLst/>
          <a:cxnLst/>
          <a:rect l="0" t="0" r="0" b="0"/>
          <a:pathLst>
            <a:path>
              <a:moveTo>
                <a:pt x="926884" y="0"/>
              </a:moveTo>
              <a:lnTo>
                <a:pt x="926884" y="401492"/>
              </a:lnTo>
              <a:lnTo>
                <a:pt x="0" y="401492"/>
              </a:lnTo>
              <a:lnTo>
                <a:pt x="0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64BF4-9F39-4639-83E2-D029C1A41965}">
      <dsp:nvSpPr>
        <dsp:cNvPr id="0" name=""/>
        <dsp:cNvSpPr/>
      </dsp:nvSpPr>
      <dsp:spPr>
        <a:xfrm>
          <a:off x="3218571" y="621996"/>
          <a:ext cx="1555082" cy="589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92"/>
              </a:lnTo>
              <a:lnTo>
                <a:pt x="1555082" y="401492"/>
              </a:lnTo>
              <a:lnTo>
                <a:pt x="1555082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F21B5-B58E-4E75-83B1-904F4925C020}">
      <dsp:nvSpPr>
        <dsp:cNvPr id="0" name=""/>
        <dsp:cNvSpPr/>
      </dsp:nvSpPr>
      <dsp:spPr>
        <a:xfrm>
          <a:off x="1516246" y="1751355"/>
          <a:ext cx="1047398" cy="589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92"/>
              </a:lnTo>
              <a:lnTo>
                <a:pt x="1047398" y="401492"/>
              </a:lnTo>
              <a:lnTo>
                <a:pt x="1047398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642C6-CCDF-451B-9FC2-EB973AC8895E}">
      <dsp:nvSpPr>
        <dsp:cNvPr id="0" name=""/>
        <dsp:cNvSpPr/>
      </dsp:nvSpPr>
      <dsp:spPr>
        <a:xfrm>
          <a:off x="1313691" y="1751355"/>
          <a:ext cx="202554" cy="589155"/>
        </a:xfrm>
        <a:custGeom>
          <a:avLst/>
          <a:gdLst/>
          <a:ahLst/>
          <a:cxnLst/>
          <a:rect l="0" t="0" r="0" b="0"/>
          <a:pathLst>
            <a:path>
              <a:moveTo>
                <a:pt x="202554" y="0"/>
              </a:moveTo>
              <a:lnTo>
                <a:pt x="202554" y="401492"/>
              </a:lnTo>
              <a:lnTo>
                <a:pt x="0" y="401492"/>
              </a:lnTo>
              <a:lnTo>
                <a:pt x="0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2111F-6023-4FF0-9935-A4FD9E2FA73C}">
      <dsp:nvSpPr>
        <dsp:cNvPr id="0" name=""/>
        <dsp:cNvSpPr/>
      </dsp:nvSpPr>
      <dsp:spPr>
        <a:xfrm>
          <a:off x="266293" y="1751355"/>
          <a:ext cx="1249953" cy="589155"/>
        </a:xfrm>
        <a:custGeom>
          <a:avLst/>
          <a:gdLst/>
          <a:ahLst/>
          <a:cxnLst/>
          <a:rect l="0" t="0" r="0" b="0"/>
          <a:pathLst>
            <a:path>
              <a:moveTo>
                <a:pt x="1249953" y="0"/>
              </a:moveTo>
              <a:lnTo>
                <a:pt x="1249953" y="401492"/>
              </a:lnTo>
              <a:lnTo>
                <a:pt x="0" y="401492"/>
              </a:lnTo>
              <a:lnTo>
                <a:pt x="0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1EB65-EDC9-44B8-BBD1-5C3064B5D134}">
      <dsp:nvSpPr>
        <dsp:cNvPr id="0" name=""/>
        <dsp:cNvSpPr/>
      </dsp:nvSpPr>
      <dsp:spPr>
        <a:xfrm>
          <a:off x="1516246" y="621996"/>
          <a:ext cx="1702324" cy="589155"/>
        </a:xfrm>
        <a:custGeom>
          <a:avLst/>
          <a:gdLst/>
          <a:ahLst/>
          <a:cxnLst/>
          <a:rect l="0" t="0" r="0" b="0"/>
          <a:pathLst>
            <a:path>
              <a:moveTo>
                <a:pt x="1702324" y="0"/>
              </a:moveTo>
              <a:lnTo>
                <a:pt x="1702324" y="401492"/>
              </a:lnTo>
              <a:lnTo>
                <a:pt x="0" y="401492"/>
              </a:lnTo>
              <a:lnTo>
                <a:pt x="0" y="589155"/>
              </a:lnTo>
            </a:path>
          </a:pathLst>
        </a:custGeom>
        <a:noFill/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2AECD-B206-4562-9902-B8B63C8D9D06}">
      <dsp:nvSpPr>
        <dsp:cNvPr id="0" name=""/>
        <dsp:cNvSpPr/>
      </dsp:nvSpPr>
      <dsp:spPr>
        <a:xfrm>
          <a:off x="2563129" y="61237"/>
          <a:ext cx="1310883" cy="56075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BEA70-DEE8-48CB-B764-A2B8EF437152}">
      <dsp:nvSpPr>
        <dsp:cNvPr id="0" name=""/>
        <dsp:cNvSpPr/>
      </dsp:nvSpPr>
      <dsp:spPr>
        <a:xfrm>
          <a:off x="2788212" y="275066"/>
          <a:ext cx="1310883" cy="560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GLM </a:t>
          </a:r>
          <a:r>
            <a:rPr lang="en-US" sz="1200" kern="1200" dirty="0" err="1" smtClean="0"/>
            <a:t>glm</a:t>
          </a:r>
          <a:r>
            <a:rPr lang="en-US" sz="1200" kern="1200" dirty="0" smtClean="0"/>
            <a:t>()</a:t>
          </a:r>
          <a:endParaRPr lang="en-US" sz="1200" kern="1200" dirty="0"/>
        </a:p>
      </dsp:txBody>
      <dsp:txXfrm>
        <a:off x="2804636" y="291490"/>
        <a:ext cx="1278035" cy="527911"/>
      </dsp:txXfrm>
    </dsp:sp>
    <dsp:sp modelId="{42B8A6A7-9054-48FA-8DD0-3AF3D91491CE}">
      <dsp:nvSpPr>
        <dsp:cNvPr id="0" name=""/>
        <dsp:cNvSpPr/>
      </dsp:nvSpPr>
      <dsp:spPr>
        <a:xfrm>
          <a:off x="1030066" y="1211152"/>
          <a:ext cx="972360" cy="54020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73CF3-A569-4C74-95D0-E01F9E3EAAAF}">
      <dsp:nvSpPr>
        <dsp:cNvPr id="0" name=""/>
        <dsp:cNvSpPr/>
      </dsp:nvSpPr>
      <dsp:spPr>
        <a:xfrm>
          <a:off x="1255149" y="1424981"/>
          <a:ext cx="972360" cy="540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Theory</a:t>
          </a:r>
          <a:endParaRPr lang="en-US" sz="1200" kern="1200" dirty="0"/>
        </a:p>
      </dsp:txBody>
      <dsp:txXfrm>
        <a:off x="1270971" y="1440803"/>
        <a:ext cx="940716" cy="508559"/>
      </dsp:txXfrm>
    </dsp:sp>
    <dsp:sp modelId="{0DEEF168-7384-483C-BFE4-18EFC92EFD9B}">
      <dsp:nvSpPr>
        <dsp:cNvPr id="0" name=""/>
        <dsp:cNvSpPr/>
      </dsp:nvSpPr>
      <dsp:spPr>
        <a:xfrm>
          <a:off x="859" y="2340511"/>
          <a:ext cx="530868" cy="43216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92B8F-09F3-4B37-8EE1-1D6C23823480}">
      <dsp:nvSpPr>
        <dsp:cNvPr id="0" name=""/>
        <dsp:cNvSpPr/>
      </dsp:nvSpPr>
      <dsp:spPr>
        <a:xfrm>
          <a:off x="225942" y="2554340"/>
          <a:ext cx="530868" cy="432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GAM</a:t>
          </a:r>
          <a:endParaRPr lang="en-US" sz="1200" kern="1200" dirty="0"/>
        </a:p>
      </dsp:txBody>
      <dsp:txXfrm>
        <a:off x="238600" y="2566998"/>
        <a:ext cx="505552" cy="406846"/>
      </dsp:txXfrm>
    </dsp:sp>
    <dsp:sp modelId="{0B85B682-8470-43E7-8138-D1AE69118E75}">
      <dsp:nvSpPr>
        <dsp:cNvPr id="0" name=""/>
        <dsp:cNvSpPr/>
      </dsp:nvSpPr>
      <dsp:spPr>
        <a:xfrm>
          <a:off x="981894" y="2340511"/>
          <a:ext cx="663595" cy="45075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9E9E3-DE1B-42CC-AB45-3DAAD4732518}">
      <dsp:nvSpPr>
        <dsp:cNvPr id="0" name=""/>
        <dsp:cNvSpPr/>
      </dsp:nvSpPr>
      <dsp:spPr>
        <a:xfrm>
          <a:off x="1206977" y="2554340"/>
          <a:ext cx="663595" cy="45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Glmnet</a:t>
          </a:r>
          <a:endParaRPr lang="en-US" sz="1200" kern="1200" dirty="0"/>
        </a:p>
      </dsp:txBody>
      <dsp:txXfrm>
        <a:off x="1220179" y="2567542"/>
        <a:ext cx="637191" cy="424346"/>
      </dsp:txXfrm>
    </dsp:sp>
    <dsp:sp modelId="{92839E5F-38B3-4444-99EF-1BB7BAE767CB}">
      <dsp:nvSpPr>
        <dsp:cNvPr id="0" name=""/>
        <dsp:cNvSpPr/>
      </dsp:nvSpPr>
      <dsp:spPr>
        <a:xfrm>
          <a:off x="2095656" y="2340511"/>
          <a:ext cx="935977" cy="386291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570C4-B984-47D9-9123-03A65D92EBD8}">
      <dsp:nvSpPr>
        <dsp:cNvPr id="0" name=""/>
        <dsp:cNvSpPr/>
      </dsp:nvSpPr>
      <dsp:spPr>
        <a:xfrm>
          <a:off x="2320739" y="2554340"/>
          <a:ext cx="935977" cy="3862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Much more</a:t>
          </a:r>
          <a:endParaRPr lang="en-US" sz="1200" kern="1200" dirty="0"/>
        </a:p>
      </dsp:txBody>
      <dsp:txXfrm>
        <a:off x="2332053" y="2565654"/>
        <a:ext cx="913349" cy="363663"/>
      </dsp:txXfrm>
    </dsp:sp>
    <dsp:sp modelId="{99EF73F5-4FF7-4BA4-B7C8-3A3473136F39}">
      <dsp:nvSpPr>
        <dsp:cNvPr id="0" name=""/>
        <dsp:cNvSpPr/>
      </dsp:nvSpPr>
      <dsp:spPr>
        <a:xfrm>
          <a:off x="4140232" y="1211152"/>
          <a:ext cx="1266843" cy="46303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3FCDF-DADC-4A75-A9DF-3BBB668763C1}">
      <dsp:nvSpPr>
        <dsp:cNvPr id="0" name=""/>
        <dsp:cNvSpPr/>
      </dsp:nvSpPr>
      <dsp:spPr>
        <a:xfrm>
          <a:off x="4365315" y="1424981"/>
          <a:ext cx="1266843" cy="46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Implementation</a:t>
          </a:r>
          <a:endParaRPr lang="en-US" sz="1200" kern="1200" dirty="0"/>
        </a:p>
      </dsp:txBody>
      <dsp:txXfrm>
        <a:off x="4378877" y="1438543"/>
        <a:ext cx="1239719" cy="435911"/>
      </dsp:txXfrm>
    </dsp:sp>
    <dsp:sp modelId="{ED6E1173-C520-4965-BF6F-809ECA3FCC05}">
      <dsp:nvSpPr>
        <dsp:cNvPr id="0" name=""/>
        <dsp:cNvSpPr/>
      </dsp:nvSpPr>
      <dsp:spPr>
        <a:xfrm>
          <a:off x="3481800" y="2263343"/>
          <a:ext cx="729938" cy="33566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34A28-BE8B-4558-B586-4279EBBB1CBD}">
      <dsp:nvSpPr>
        <dsp:cNvPr id="0" name=""/>
        <dsp:cNvSpPr/>
      </dsp:nvSpPr>
      <dsp:spPr>
        <a:xfrm>
          <a:off x="3706883" y="2477172"/>
          <a:ext cx="729938" cy="3356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glm2()</a:t>
          </a:r>
          <a:endParaRPr lang="en-US" sz="1200" kern="1200" dirty="0"/>
        </a:p>
      </dsp:txBody>
      <dsp:txXfrm>
        <a:off x="3716714" y="2487003"/>
        <a:ext cx="710276" cy="315998"/>
      </dsp:txXfrm>
    </dsp:sp>
    <dsp:sp modelId="{39D7D550-DE79-4853-ACFA-44044E5F2285}">
      <dsp:nvSpPr>
        <dsp:cNvPr id="0" name=""/>
        <dsp:cNvSpPr/>
      </dsp:nvSpPr>
      <dsp:spPr>
        <a:xfrm>
          <a:off x="4661905" y="2263343"/>
          <a:ext cx="1403601" cy="29424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D9C12-6E06-45A8-ADB8-BC35DB8466A0}">
      <dsp:nvSpPr>
        <dsp:cNvPr id="0" name=""/>
        <dsp:cNvSpPr/>
      </dsp:nvSpPr>
      <dsp:spPr>
        <a:xfrm>
          <a:off x="4886989" y="2477172"/>
          <a:ext cx="1403601" cy="294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External memory </a:t>
          </a:r>
          <a:endParaRPr lang="en-US" sz="1200" kern="1200" dirty="0"/>
        </a:p>
      </dsp:txBody>
      <dsp:txXfrm>
        <a:off x="4895607" y="2485790"/>
        <a:ext cx="1386365" cy="277004"/>
      </dsp:txXfrm>
    </dsp:sp>
    <dsp:sp modelId="{A4097407-0A73-445F-83BA-BB696DE1565A}">
      <dsp:nvSpPr>
        <dsp:cNvPr id="0" name=""/>
        <dsp:cNvSpPr/>
      </dsp:nvSpPr>
      <dsp:spPr>
        <a:xfrm>
          <a:off x="3861499" y="3146738"/>
          <a:ext cx="825614" cy="309611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12172-BFBE-4E70-B343-703C5C94B674}">
      <dsp:nvSpPr>
        <dsp:cNvPr id="0" name=""/>
        <dsp:cNvSpPr/>
      </dsp:nvSpPr>
      <dsp:spPr>
        <a:xfrm>
          <a:off x="4086582" y="3360567"/>
          <a:ext cx="825614" cy="309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bigglm</a:t>
          </a:r>
          <a:r>
            <a:rPr lang="en-US" sz="1200" kern="1200" dirty="0" smtClean="0"/>
            <a:t>()</a:t>
          </a:r>
        </a:p>
      </dsp:txBody>
      <dsp:txXfrm>
        <a:off x="4095650" y="3369635"/>
        <a:ext cx="807478" cy="291475"/>
      </dsp:txXfrm>
    </dsp:sp>
    <dsp:sp modelId="{EC0F88A0-AC10-4ED1-A9B0-7D90BE064951}">
      <dsp:nvSpPr>
        <dsp:cNvPr id="0" name=""/>
        <dsp:cNvSpPr/>
      </dsp:nvSpPr>
      <dsp:spPr>
        <a:xfrm>
          <a:off x="3633075" y="4045506"/>
          <a:ext cx="1282461" cy="54877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1574E-B3C1-46E9-9132-C78E680EBC20}">
      <dsp:nvSpPr>
        <dsp:cNvPr id="0" name=""/>
        <dsp:cNvSpPr/>
      </dsp:nvSpPr>
      <dsp:spPr>
        <a:xfrm>
          <a:off x="3858159" y="4259335"/>
          <a:ext cx="1282461" cy="548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sources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*  </a:t>
          </a:r>
          <a:r>
            <a:rPr lang="en-US" sz="1200" kern="1200" dirty="0" err="1" smtClean="0"/>
            <a:t>Bigmemory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*  </a:t>
          </a:r>
          <a:r>
            <a:rPr lang="en-US" sz="1200" kern="1200" dirty="0" err="1" smtClean="0"/>
            <a:t>ff</a:t>
          </a:r>
          <a:endParaRPr lang="en-US" sz="1200" kern="1200" dirty="0" smtClean="0"/>
        </a:p>
      </dsp:txBody>
      <dsp:txXfrm>
        <a:off x="3874232" y="4275408"/>
        <a:ext cx="1250315" cy="516624"/>
      </dsp:txXfrm>
    </dsp:sp>
    <dsp:sp modelId="{50BFD764-2F16-4677-9151-47D4CC709B42}">
      <dsp:nvSpPr>
        <dsp:cNvPr id="0" name=""/>
        <dsp:cNvSpPr/>
      </dsp:nvSpPr>
      <dsp:spPr>
        <a:xfrm>
          <a:off x="5137280" y="3146738"/>
          <a:ext cx="1728633" cy="351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44F68-8A72-47ED-9E99-5C953570FD64}">
      <dsp:nvSpPr>
        <dsp:cNvPr id="0" name=""/>
        <dsp:cNvSpPr/>
      </dsp:nvSpPr>
      <dsp:spPr>
        <a:xfrm>
          <a:off x="5362364" y="3360567"/>
          <a:ext cx="1728633" cy="351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rxLogit</a:t>
          </a:r>
          <a:r>
            <a:rPr lang="en-US" sz="1200" kern="1200" dirty="0" smtClean="0"/>
            <a:t>() and </a:t>
          </a:r>
          <a:r>
            <a:rPr lang="en-US" sz="1200" kern="1200" dirty="0" err="1" smtClean="0"/>
            <a:t>rxGlm</a:t>
          </a:r>
          <a:r>
            <a:rPr lang="en-US" sz="1200" kern="1200" dirty="0" smtClean="0"/>
            <a:t>()</a:t>
          </a:r>
          <a:endParaRPr lang="en-US" sz="1200" kern="1200" dirty="0"/>
        </a:p>
      </dsp:txBody>
      <dsp:txXfrm>
        <a:off x="5372657" y="3370860"/>
        <a:ext cx="1708047" cy="330858"/>
      </dsp:txXfrm>
    </dsp:sp>
    <dsp:sp modelId="{CF86629B-00AD-40AA-B6A5-97308590E033}">
      <dsp:nvSpPr>
        <dsp:cNvPr id="0" name=""/>
        <dsp:cNvSpPr/>
      </dsp:nvSpPr>
      <dsp:spPr>
        <a:xfrm>
          <a:off x="5421544" y="4063399"/>
          <a:ext cx="1160106" cy="59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1C01-E1DE-48FF-895F-14373F1C2DF7}">
      <dsp:nvSpPr>
        <dsp:cNvPr id="0" name=""/>
        <dsp:cNvSpPr/>
      </dsp:nvSpPr>
      <dsp:spPr>
        <a:xfrm>
          <a:off x="5646627" y="4277228"/>
          <a:ext cx="1160106" cy="595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Attention to data handling &amp; environment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 smtClean="0"/>
        </a:p>
      </dsp:txBody>
      <dsp:txXfrm>
        <a:off x="5664079" y="4294680"/>
        <a:ext cx="1125202" cy="560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57145-0898-4D95-B921-2026697FEA7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DAC5D-7AC7-4603-9F7A-52D5D97E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6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C9F5F-76A8-48A6-BDAC-EFD1FE7741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B58A7-4721-4E96-841F-E2F566DB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58A7-4721-4E96-841F-E2F566DBA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1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-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712" y="868363"/>
            <a:ext cx="6545263" cy="1831975"/>
          </a:xfrm>
        </p:spPr>
        <p:txBody>
          <a:bodyPr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714" y="2914650"/>
            <a:ext cx="6545262" cy="4047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39" y="3249385"/>
            <a:ext cx="594360" cy="594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818" y="2599508"/>
            <a:ext cx="594360" cy="594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818" y="1299754"/>
            <a:ext cx="594360" cy="594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39" y="0"/>
            <a:ext cx="594360" cy="59436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863839" y="649877"/>
            <a:ext cx="1240339" cy="594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63840" y="1299754"/>
            <a:ext cx="594360" cy="59436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863840" y="1949631"/>
            <a:ext cx="594360" cy="594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863840" y="2599508"/>
            <a:ext cx="594360" cy="594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863840" y="3899262"/>
            <a:ext cx="594360" cy="5943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7863840" y="4549140"/>
            <a:ext cx="1243584" cy="59436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509819" y="0"/>
            <a:ext cx="594360" cy="5943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509819" y="1949631"/>
            <a:ext cx="594360" cy="594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509819" y="3249385"/>
            <a:ext cx="594360" cy="594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8509819" y="3899262"/>
            <a:ext cx="594360" cy="594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447"/>
            <a:ext cx="1536192" cy="311183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1001713" y="4046538"/>
            <a:ext cx="6545262" cy="44767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en-US" sz="1500" kern="1200" baseline="0" dirty="0">
                <a:solidFill>
                  <a:srgbClr val="6D6E7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dirty="0" smtClean="0"/>
              <a:t>Name, Title, Company, Email, Twitter Handle</a:t>
            </a:r>
            <a:endParaRPr lang="en-US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1001713" y="3322728"/>
            <a:ext cx="6545262" cy="27850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lang="en-US" sz="1500" kern="1200" baseline="0" dirty="0">
                <a:solidFill>
                  <a:srgbClr val="6D6E7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dirty="0" smtClean="0"/>
              <a:t>Date, Venue or Event, Audience</a:t>
            </a:r>
          </a:p>
        </p:txBody>
      </p:sp>
    </p:spTree>
    <p:extLst>
      <p:ext uri="{BB962C8B-B14F-4D97-AF65-F5344CB8AC3E}">
        <p14:creationId xmlns:p14="http://schemas.microsoft.com/office/powerpoint/2010/main" val="93118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03617" y="963407"/>
            <a:ext cx="3337560" cy="34927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None/>
              <a:defRPr sz="1700">
                <a:solidFill>
                  <a:schemeClr val="tx2"/>
                </a:solidFill>
              </a:defRPr>
            </a:lvl1pPr>
            <a:lvl2pPr marL="164592" indent="-164592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7850" indent="-285750">
              <a:lnSpc>
                <a:spcPct val="100000"/>
              </a:lnSpc>
              <a:spcAft>
                <a:spcPts val="200"/>
              </a:spcAft>
              <a:buSzPct val="80000"/>
              <a:buFont typeface="Arial" pitchFamily="34" charset="0"/>
              <a:buChar char="—"/>
              <a:defRPr sz="1500">
                <a:solidFill>
                  <a:schemeClr val="tx2"/>
                </a:solidFill>
              </a:defRPr>
            </a:lvl3pPr>
            <a:lvl4pPr marL="744538" indent="-11747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500">
                <a:solidFill>
                  <a:schemeClr val="tx2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00600" y="963407"/>
            <a:ext cx="3337560" cy="34927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None/>
              <a:defRPr sz="1700">
                <a:solidFill>
                  <a:schemeClr val="tx2"/>
                </a:solidFill>
              </a:defRPr>
            </a:lvl1pPr>
            <a:lvl2pPr marL="164592" indent="-164592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7850" indent="-285750">
              <a:lnSpc>
                <a:spcPct val="100000"/>
              </a:lnSpc>
              <a:spcAft>
                <a:spcPts val="200"/>
              </a:spcAft>
              <a:buSzPct val="80000"/>
              <a:buFont typeface="Arial" pitchFamily="34" charset="0"/>
              <a:buChar char="—"/>
              <a:defRPr sz="1500">
                <a:solidFill>
                  <a:schemeClr val="tx2"/>
                </a:solidFill>
              </a:defRPr>
            </a:lvl3pPr>
            <a:lvl4pPr marL="912813" indent="-2857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itchFamily="34" charset="0"/>
              <a:buChar char="•"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5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2717" y="4836439"/>
            <a:ext cx="2133600" cy="273844"/>
          </a:xfrm>
        </p:spPr>
        <p:txBody>
          <a:bodyPr/>
          <a:lstStyle/>
          <a:p>
            <a:fld id="{4E440BCD-E979-4D96-9BFD-A08098CBE2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1712" y="1411357"/>
            <a:ext cx="7134225" cy="2276060"/>
          </a:xfrm>
          <a:prstGeom prst="rect">
            <a:avLst/>
          </a:prstGeom>
        </p:spPr>
        <p:txBody>
          <a:bodyPr lIns="0" tIns="0" rIns="0" bIns="0"/>
          <a:lstStyle>
            <a:lvl1pPr marL="119063" indent="-119063">
              <a:lnSpc>
                <a:spcPct val="100000"/>
              </a:lnSpc>
              <a:spcAft>
                <a:spcPts val="0"/>
              </a:spcAft>
              <a:buFontTx/>
              <a:buNone/>
              <a:defRPr sz="2400" baseline="0">
                <a:solidFill>
                  <a:schemeClr val="accent1"/>
                </a:solidFill>
              </a:defRPr>
            </a:lvl1pPr>
            <a:lvl2pPr marL="292100" indent="0">
              <a:buFontTx/>
              <a:buNone/>
              <a:defRPr sz="1500"/>
            </a:lvl2pPr>
            <a:lvl3pPr marL="627063" indent="0">
              <a:spcBef>
                <a:spcPts val="200"/>
              </a:spcBef>
              <a:buClr>
                <a:schemeClr val="accent1"/>
              </a:buClr>
              <a:buFontTx/>
              <a:buNone/>
              <a:tabLst/>
              <a:defRPr/>
            </a:lvl3pPr>
            <a:lvl4pPr marL="857250" indent="0">
              <a:spcBef>
                <a:spcPts val="200"/>
              </a:spcBef>
              <a:buFontTx/>
              <a:buNone/>
              <a:tabLst/>
              <a:defRPr sz="1300"/>
            </a:lvl4pPr>
            <a:lvl5pPr marL="1084263" indent="0">
              <a:spcBef>
                <a:spcPts val="250"/>
              </a:spcBef>
              <a:buClr>
                <a:schemeClr val="accent1"/>
              </a:buClr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“	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67030" y="3916017"/>
            <a:ext cx="3571130" cy="546653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Tx/>
              <a:buNone/>
              <a:defRPr sz="1500" b="1">
                <a:solidFill>
                  <a:schemeClr val="tx2"/>
                </a:solidFill>
              </a:defRPr>
            </a:lvl1pPr>
            <a:lvl2pPr marL="0" indent="0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92100" indent="0">
              <a:lnSpc>
                <a:spcPct val="100000"/>
              </a:lnSpc>
              <a:spcAft>
                <a:spcPts val="200"/>
              </a:spcAft>
              <a:buSzPct val="80000"/>
              <a:buFontTx/>
              <a:buNone/>
              <a:defRPr sz="1500">
                <a:solidFill>
                  <a:schemeClr val="tx2"/>
                </a:solidFill>
              </a:defRPr>
            </a:lvl3pPr>
            <a:lvl4pPr marL="627063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Tx/>
              <a:buNone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01713" y="3806134"/>
            <a:ext cx="71389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38761" y="1028701"/>
            <a:ext cx="3639312" cy="2819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lang="en-US" sz="18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None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92100" indent="0">
              <a:lnSpc>
                <a:spcPct val="100000"/>
              </a:lnSpc>
              <a:spcAft>
                <a:spcPts val="200"/>
              </a:spcAft>
              <a:buSzPct val="80000"/>
              <a:buFontTx/>
              <a:buNone/>
              <a:defRPr sz="1500">
                <a:solidFill>
                  <a:schemeClr val="tx2"/>
                </a:solidFill>
              </a:defRPr>
            </a:lvl3pPr>
            <a:lvl4pPr marL="627063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Tx/>
              <a:buNone/>
              <a:tabLst/>
              <a:defRPr sz="1500">
                <a:solidFill>
                  <a:schemeClr val="tx2"/>
                </a:solidFill>
              </a:defRPr>
            </a:lvl4pPr>
          </a:lstStyle>
          <a:p>
            <a:pPr marL="119063" lvl="0" indent="-1190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Tx/>
              <a:buNone/>
            </a:pPr>
            <a:r>
              <a:rPr lang="en-US" dirty="0" smtClean="0"/>
              <a:t>“	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2717" y="4836439"/>
            <a:ext cx="2133600" cy="273844"/>
          </a:xfrm>
        </p:spPr>
        <p:txBody>
          <a:bodyPr/>
          <a:lstStyle/>
          <a:p>
            <a:fld id="{4E440BCD-E979-4D96-9BFD-A08098CBE2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3200" y="152400"/>
            <a:ext cx="6239566" cy="7636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333999" y="3959091"/>
            <a:ext cx="3648075" cy="546653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Tx/>
              <a:buNone/>
              <a:defRPr sz="1500" b="1">
                <a:solidFill>
                  <a:schemeClr val="tx2"/>
                </a:solidFill>
              </a:defRPr>
            </a:lvl1pPr>
            <a:lvl2pPr marL="0" indent="0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92100" indent="0">
              <a:lnSpc>
                <a:spcPct val="100000"/>
              </a:lnSpc>
              <a:spcAft>
                <a:spcPts val="200"/>
              </a:spcAft>
              <a:buSzPct val="80000"/>
              <a:buFontTx/>
              <a:buNone/>
              <a:defRPr sz="1500">
                <a:solidFill>
                  <a:schemeClr val="tx2"/>
                </a:solidFill>
              </a:defRPr>
            </a:lvl3pPr>
            <a:lvl4pPr marL="627063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Tx/>
              <a:buNone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191124" y="962444"/>
            <a:ext cx="0" cy="36576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485900" y="1042508"/>
            <a:ext cx="3636173" cy="34628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Tx/>
              <a:buNone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92100" indent="0">
              <a:lnSpc>
                <a:spcPct val="100000"/>
              </a:lnSpc>
              <a:spcAft>
                <a:spcPts val="200"/>
              </a:spcAft>
              <a:buSzPct val="80000"/>
              <a:buFontTx/>
              <a:buNone/>
              <a:defRPr sz="1500">
                <a:solidFill>
                  <a:schemeClr val="tx2"/>
                </a:solidFill>
              </a:defRPr>
            </a:lvl3pPr>
            <a:lvl4pPr marL="627063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Tx/>
              <a:buNone/>
              <a:tabLst/>
              <a:defRPr sz="1500">
                <a:solidFill>
                  <a:schemeClr val="tx2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52400" y="1028700"/>
            <a:ext cx="1095375" cy="3467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100" b="1">
                <a:solidFill>
                  <a:schemeClr val="tx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92100" indent="0">
              <a:lnSpc>
                <a:spcPct val="100000"/>
              </a:lnSpc>
              <a:spcAft>
                <a:spcPts val="200"/>
              </a:spcAft>
              <a:buSzPct val="80000"/>
              <a:buFontTx/>
              <a:buNone/>
              <a:defRPr sz="1500">
                <a:solidFill>
                  <a:schemeClr val="tx2"/>
                </a:solidFill>
              </a:defRPr>
            </a:lvl3pPr>
            <a:lvl4pPr marL="627063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Tx/>
              <a:buNone/>
              <a:tabLst/>
              <a:defRPr sz="1500">
                <a:solidFill>
                  <a:schemeClr val="tx2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38262" y="962025"/>
            <a:ext cx="902512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362075" y="47625"/>
            <a:ext cx="0" cy="4572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38262" y="4629150"/>
            <a:ext cx="902512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712" y="868363"/>
            <a:ext cx="6545263" cy="3257867"/>
          </a:xfrm>
        </p:spPr>
        <p:txBody>
          <a:bodyPr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447"/>
            <a:ext cx="1536192" cy="3111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39" y="3249385"/>
            <a:ext cx="594360" cy="5943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818" y="2599508"/>
            <a:ext cx="594360" cy="5943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818" y="1299754"/>
            <a:ext cx="594360" cy="5943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39" y="0"/>
            <a:ext cx="594360" cy="59436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7863839" y="649877"/>
            <a:ext cx="1240339" cy="594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863840" y="1299754"/>
            <a:ext cx="594360" cy="59436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7863840" y="1949631"/>
            <a:ext cx="594360" cy="594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863840" y="2599508"/>
            <a:ext cx="594360" cy="594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7863840" y="3899262"/>
            <a:ext cx="594360" cy="5943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7863840" y="4549140"/>
            <a:ext cx="1243584" cy="59436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509819" y="0"/>
            <a:ext cx="594360" cy="5943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8509819" y="1949631"/>
            <a:ext cx="594360" cy="594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509819" y="3249385"/>
            <a:ext cx="594360" cy="594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509819" y="3899262"/>
            <a:ext cx="594360" cy="594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2717" y="4836439"/>
            <a:ext cx="2133600" cy="273844"/>
          </a:xfrm>
        </p:spPr>
        <p:txBody>
          <a:bodyPr/>
          <a:lstStyle/>
          <a:p>
            <a:fld id="{4E440BCD-E979-4D96-9BFD-A08098CBE2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2" y="962123"/>
            <a:ext cx="7134225" cy="3493990"/>
          </a:xfrm>
          <a:prstGeom prst="rect">
            <a:avLst/>
          </a:prstGeom>
        </p:spPr>
        <p:txBody>
          <a:bodyPr lIns="0" tIns="0" rIns="0" bIns="0"/>
          <a:lstStyle>
            <a:lvl2pPr marL="514350" indent="-222250">
              <a:defRPr sz="1500"/>
            </a:lvl2pPr>
            <a:lvl3pPr marL="744538" indent="-117475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/>
            </a:lvl3pPr>
            <a:lvl4pPr marL="1027113" indent="-169863">
              <a:spcBef>
                <a:spcPts val="200"/>
              </a:spcBef>
              <a:tabLst/>
              <a:defRPr sz="1300"/>
            </a:lvl4pPr>
            <a:lvl5pPr marL="1201738" indent="-117475">
              <a:spcBef>
                <a:spcPts val="2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2717" y="4836439"/>
            <a:ext cx="2133600" cy="273844"/>
          </a:xfrm>
        </p:spPr>
        <p:txBody>
          <a:bodyPr/>
          <a:lstStyle/>
          <a:p>
            <a:fld id="{4E440BCD-E979-4D96-9BFD-A08098CBE2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2" y="972062"/>
            <a:ext cx="7134225" cy="34840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  <a:lvl2pPr marL="514350" indent="-222250">
              <a:defRPr sz="1500"/>
            </a:lvl2pPr>
            <a:lvl3pPr marL="744538" indent="-117475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/>
            </a:lvl3pPr>
            <a:lvl4pPr marL="1027113" indent="-169863">
              <a:spcBef>
                <a:spcPts val="200"/>
              </a:spcBef>
              <a:tabLst/>
              <a:defRPr sz="1300"/>
            </a:lvl4pPr>
            <a:lvl5pPr marL="1201738" indent="-117475">
              <a:spcBef>
                <a:spcPts val="2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712" y="862099"/>
            <a:ext cx="6545263" cy="3265227"/>
          </a:xfrm>
        </p:spPr>
        <p:txBody>
          <a:bodyPr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447"/>
            <a:ext cx="1536192" cy="311183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001714" y="4210199"/>
            <a:ext cx="6545262" cy="4047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39" y="3249385"/>
            <a:ext cx="594360" cy="5943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818" y="2599508"/>
            <a:ext cx="594360" cy="5943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818" y="1299754"/>
            <a:ext cx="594360" cy="5943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39" y="0"/>
            <a:ext cx="594360" cy="59436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7863839" y="649877"/>
            <a:ext cx="1240339" cy="594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863840" y="1299754"/>
            <a:ext cx="594360" cy="59436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863840" y="1949631"/>
            <a:ext cx="594360" cy="594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7863840" y="2599508"/>
            <a:ext cx="594360" cy="594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7863840" y="3899262"/>
            <a:ext cx="594360" cy="5943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7863840" y="4549140"/>
            <a:ext cx="1243584" cy="59436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8509819" y="0"/>
            <a:ext cx="594360" cy="5943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509819" y="1949631"/>
            <a:ext cx="594360" cy="594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509819" y="3249385"/>
            <a:ext cx="594360" cy="594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509819" y="3899262"/>
            <a:ext cx="594360" cy="594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03617" y="963407"/>
            <a:ext cx="3337560" cy="3492706"/>
          </a:xfrm>
          <a:prstGeom prst="rect">
            <a:avLst/>
          </a:prstGeom>
        </p:spPr>
        <p:txBody>
          <a:bodyPr lIns="0" tIns="0" rIns="0" bIns="0"/>
          <a:lstStyle>
            <a:lvl1pPr marL="169863" indent="-1698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</a:defRPr>
            </a:lvl1pPr>
            <a:lvl2pPr marL="164592" indent="-164592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7850" indent="-285750">
              <a:lnSpc>
                <a:spcPct val="100000"/>
              </a:lnSpc>
              <a:spcAft>
                <a:spcPts val="200"/>
              </a:spcAft>
              <a:buSzPct val="80000"/>
              <a:buFont typeface="Arial" pitchFamily="34" charset="0"/>
              <a:buChar char="—"/>
              <a:defRPr sz="1500">
                <a:solidFill>
                  <a:schemeClr val="tx2"/>
                </a:solidFill>
              </a:defRPr>
            </a:lvl3pPr>
            <a:lvl4pPr marL="744538" indent="-11747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500">
                <a:solidFill>
                  <a:schemeClr val="tx2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00600" y="963407"/>
            <a:ext cx="3337560" cy="3492706"/>
          </a:xfrm>
          <a:prstGeom prst="rect">
            <a:avLst/>
          </a:prstGeom>
        </p:spPr>
        <p:txBody>
          <a:bodyPr lIns="0" tIns="0" rIns="0" bIns="0"/>
          <a:lstStyle>
            <a:lvl1pPr marL="164592" indent="-164592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</a:defRPr>
            </a:lvl1pPr>
            <a:lvl2pPr marL="164592" indent="-164592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7850" indent="-285750">
              <a:lnSpc>
                <a:spcPct val="100000"/>
              </a:lnSpc>
              <a:spcAft>
                <a:spcPts val="200"/>
              </a:spcAft>
              <a:buSzPct val="80000"/>
              <a:buFont typeface="Arial" pitchFamily="34" charset="0"/>
              <a:buChar char="—"/>
              <a:defRPr sz="1500">
                <a:solidFill>
                  <a:schemeClr val="tx2"/>
                </a:solidFill>
              </a:defRPr>
            </a:lvl3pPr>
            <a:lvl4pPr marL="912813" indent="-2857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itchFamily="34" charset="0"/>
              <a:buChar char="•"/>
              <a:defRPr lang="en-US" sz="15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67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20" y="496957"/>
            <a:ext cx="9052243" cy="41346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5634" y="48255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9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440BCD-E979-4D96-9BFD-A08098CBE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1714" y="152400"/>
            <a:ext cx="6711052" cy="7636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 algn="l" defTabSz="914400" rtl="0" eaLnBrk="1" latinLnBrk="0" hangingPunct="1">
              <a:spcBef>
                <a:spcPts val="0"/>
              </a:spcBef>
              <a:buFontTx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7937" y="48173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9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53" y="49054"/>
            <a:ext cx="411480" cy="4114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48" y="49054"/>
            <a:ext cx="411480" cy="411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83" y="49054"/>
            <a:ext cx="411480" cy="41148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5720" y="4690872"/>
            <a:ext cx="411480" cy="411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2920" y="4690872"/>
            <a:ext cx="411480" cy="4114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60120" y="4690872"/>
            <a:ext cx="411480" cy="41148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2" y="4788253"/>
            <a:ext cx="1069848" cy="2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7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62" r:id="rId4"/>
    <p:sldLayoutId id="2147483660" r:id="rId5"/>
    <p:sldLayoutId id="2147483652" r:id="rId6"/>
    <p:sldLayoutId id="2147483654" r:id="rId7"/>
    <p:sldLayoutId id="2147483655" r:id="rId8"/>
    <p:sldLayoutId id="2147483657" r:id="rId9"/>
    <p:sldLayoutId id="2147483661" r:id="rId10"/>
    <p:sldLayoutId id="2147483663" r:id="rId11"/>
    <p:sldLayoutId id="214748366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169863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chemeClr val="accent1"/>
        </a:buClr>
        <a:buFont typeface="Wingdings" panose="05000000000000000000" pitchFamily="2" charset="2"/>
        <a:buChar char="§"/>
        <a:defRPr lang="en-US" sz="17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578358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200"/>
        </a:spcAft>
        <a:buFont typeface="Arial" panose="020B0604020202020204" pitchFamily="34" charset="0"/>
        <a:buChar char="–"/>
        <a:defRPr lang="en-US" sz="17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578358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 typeface="Wingdings" panose="05000000000000000000" pitchFamily="2" charset="2"/>
        <a:buChar char="q"/>
        <a:defRPr lang="en-US" sz="15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857250" indent="-2079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–"/>
        <a:tabLst/>
        <a:defRPr lang="en-US" sz="15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1027113" indent="-112713" algn="l" defTabSz="914400" rtl="0" eaLnBrk="1" latinLnBrk="0" hangingPunct="1">
        <a:lnSpc>
          <a:spcPct val="100000"/>
        </a:lnSpc>
        <a:spcBef>
          <a:spcPct val="20000"/>
        </a:spcBef>
        <a:spcAft>
          <a:spcPts val="200"/>
        </a:spcAft>
        <a:buFont typeface="Arial" panose="020B0604020202020204" pitchFamily="34" charset="0"/>
        <a:buChar char="̶"/>
        <a:defRPr lang="en-US" sz="13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201738" indent="-117475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utonlab.org/autonweb/14709/version/4/part/5/data/komarek:lr_thesis.pdf?branch=main&amp;language=en" TargetMode="External"/><Relationship Id="rId3" Type="http://schemas.openxmlformats.org/officeDocument/2006/relationships/hyperlink" Target="http://rsta.royalsocietypublishing.org/content/222/594-604/309.full.pdf" TargetMode="External"/><Relationship Id="rId7" Type="http://schemas.openxmlformats.org/officeDocument/2006/relationships/hyperlink" Target="http://www.rbras.org.br/rbras58/sites/default/files/RBras_2013_hinde_1up.pdf" TargetMode="External"/><Relationship Id="rId12" Type="http://schemas.openxmlformats.org/officeDocument/2006/relationships/hyperlink" Target="http://www.tandfonline.com/doi/abs/10.1080/01621459.1959.10501506#.U6HMN_ldWmE" TargetMode="External"/><Relationship Id="rId2" Type="http://schemas.openxmlformats.org/officeDocument/2006/relationships/hyperlink" Target="http://www.tandfonline.com/doi/abs/10.1080/01621459.1971.10482338#.U6G8dfldWm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jstor.org/discover/10.2307/2347147?uid=3739560&amp;uid=378211213&amp;uid=2129&amp;uid=2&amp;uid=70&amp;uid=3&amp;uid=3739256&amp;uid=60&amp;sid=21103875312461" TargetMode="External"/><Relationship Id="rId11" Type="http://schemas.openxmlformats.org/officeDocument/2006/relationships/hyperlink" Target="http://darp.lse.ac.uk/PapersDB/Savage_(AnnStat_76).pdf" TargetMode="External"/><Relationship Id="rId5" Type="http://schemas.openxmlformats.org/officeDocument/2006/relationships/hyperlink" Target="http://digital.library.adelaide.edu.au/dspace/handle/2440/5" TargetMode="External"/><Relationship Id="rId10" Type="http://schemas.openxmlformats.org/officeDocument/2006/relationships/hyperlink" Target="http://www.jstor.org/discover/10.2307/2344614?uid=3739560&amp;uid=378211213&amp;uid=2129&amp;uid=2&amp;uid=70&amp;uid=3&amp;uid=3739256&amp;uid=60&amp;sid=21103875312461" TargetMode="External"/><Relationship Id="rId4" Type="http://schemas.openxmlformats.org/officeDocument/2006/relationships/hyperlink" Target="http://digital.library.adelaide.edu.au/dspace/bitstream/2440/15214/1/108.pdf" TargetMode="External"/><Relationship Id="rId9" Type="http://schemas.openxmlformats.org/officeDocument/2006/relationships/hyperlink" Target="http://www.jstor.org/discover/10.2307/2347583?uid=3739560&amp;uid=378211213&amp;uid=2129&amp;uid=2&amp;uid=70&amp;uid=3&amp;uid=3739256&amp;uid=60&amp;sid=2110387531246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160" y="533826"/>
            <a:ext cx="6545263" cy="1272671"/>
          </a:xfrm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3600" b="1" dirty="0" smtClean="0"/>
              <a:t>Generalized </a:t>
            </a:r>
            <a:r>
              <a:rPr lang="en-US" sz="3600" b="1" dirty="0"/>
              <a:t>Linear Models on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Large </a:t>
            </a:r>
            <a:r>
              <a:rPr lang="en-US" sz="3600" b="1" dirty="0"/>
              <a:t>Data Sets</a:t>
            </a:r>
            <a:endParaRPr lang="en-US"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>
          <a:xfrm>
            <a:off x="1001711" y="3887559"/>
            <a:ext cx="6545262" cy="600127"/>
          </a:xfrm>
        </p:spPr>
        <p:txBody>
          <a:bodyPr/>
          <a:lstStyle/>
          <a:p>
            <a:r>
              <a:rPr lang="en-US" sz="1400" dirty="0" smtClean="0">
                <a:solidFill>
                  <a:srgbClr val="6D6E71"/>
                </a:solidFill>
              </a:rPr>
              <a:t>BARUG August 12, 2014</a:t>
            </a:r>
            <a:endParaRPr lang="en-US" sz="1400" dirty="0" smtClean="0">
              <a:solidFill>
                <a:srgbClr val="6D6E71"/>
              </a:solidFill>
            </a:endParaRPr>
          </a:p>
          <a:p>
            <a:r>
              <a:rPr lang="en-US" sz="1400" dirty="0" err="1" smtClean="0">
                <a:solidFill>
                  <a:srgbClr val="6D6E71"/>
                </a:solidFill>
              </a:rPr>
              <a:t>UseR</a:t>
            </a:r>
            <a:r>
              <a:rPr lang="en-US" sz="1400" dirty="0" smtClean="0">
                <a:solidFill>
                  <a:srgbClr val="6D6E71"/>
                </a:solidFill>
              </a:rPr>
              <a:t>! </a:t>
            </a:r>
            <a:r>
              <a:rPr lang="en-US" sz="1400" dirty="0" smtClean="0">
                <a:solidFill>
                  <a:srgbClr val="6D6E71"/>
                </a:solidFill>
              </a:rPr>
              <a:t>2014</a:t>
            </a:r>
            <a:endParaRPr lang="en-US" sz="1400" dirty="0" smtClean="0">
              <a:solidFill>
                <a:srgbClr val="6D6E71"/>
              </a:solidFill>
            </a:endParaRPr>
          </a:p>
          <a:p>
            <a:r>
              <a:rPr lang="en-US" dirty="0" smtClean="0">
                <a:solidFill>
                  <a:srgbClr val="6D6E71"/>
                </a:solidFill>
              </a:rPr>
              <a:t> </a:t>
            </a:r>
            <a:endParaRPr lang="en-US" dirty="0">
              <a:solidFill>
                <a:srgbClr val="6D6E71"/>
              </a:solidFill>
            </a:endParaRPr>
          </a:p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sz="quarter" idx="14"/>
          </p:nvPr>
        </p:nvSpPr>
        <p:spPr>
          <a:xfrm>
            <a:off x="1001711" y="2154477"/>
            <a:ext cx="3399304" cy="1627761"/>
          </a:xfrm>
        </p:spPr>
        <p:txBody>
          <a:bodyPr/>
          <a:lstStyle/>
          <a:p>
            <a:r>
              <a:rPr lang="en-US" sz="1400" dirty="0" smtClean="0">
                <a:solidFill>
                  <a:schemeClr val="tx2"/>
                </a:solidFill>
              </a:rPr>
              <a:t>Joseph B. </a:t>
            </a:r>
            <a:r>
              <a:rPr lang="en-US" sz="1400" dirty="0" err="1" smtClean="0">
                <a:solidFill>
                  <a:schemeClr val="tx2"/>
                </a:solidFill>
              </a:rPr>
              <a:t>Rickert</a:t>
            </a:r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Data Scientist, Community Manager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Susan </a:t>
            </a:r>
            <a:r>
              <a:rPr lang="en-US" sz="1400" dirty="0" err="1">
                <a:solidFill>
                  <a:schemeClr val="tx2"/>
                </a:solidFill>
              </a:rPr>
              <a:t>Ranney</a:t>
            </a:r>
            <a:r>
              <a:rPr lang="en-US" sz="1400" dirty="0">
                <a:solidFill>
                  <a:schemeClr val="tx2"/>
                </a:solidFill>
              </a:rPr>
              <a:t>, Ph.D.</a:t>
            </a:r>
          </a:p>
          <a:p>
            <a:r>
              <a:rPr lang="en-US" sz="1400" dirty="0">
                <a:solidFill>
                  <a:schemeClr val="tx2"/>
                </a:solidFill>
              </a:rPr>
              <a:t>Chief Data Scientist, Revolution Analytics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Estimated GLM Model for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01714" y="1030018"/>
            <a:ext cx="7027470" cy="1901071"/>
          </a:xfrm>
        </p:spPr>
        <p:txBody>
          <a:bodyPr/>
          <a:lstStyle/>
          <a:p>
            <a:r>
              <a:rPr lang="en-US" dirty="0" smtClean="0"/>
              <a:t>Create a data frame (</a:t>
            </a:r>
            <a:r>
              <a:rPr lang="en-US" dirty="0" err="1" smtClean="0"/>
              <a:t>predData</a:t>
            </a:r>
            <a:r>
              <a:rPr lang="en-US" dirty="0" smtClean="0"/>
              <a:t>) with variables used in the model: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Flights from Seattle to Honolulu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All days and departure hours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3 airlines: Alaska, Delta, and Hawaiian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rxPredict</a:t>
            </a:r>
            <a:r>
              <a:rPr lang="en-US" dirty="0" smtClean="0"/>
              <a:t> to add predicted values to the data frame using the computed model object</a:t>
            </a:r>
          </a:p>
          <a:p>
            <a:r>
              <a:rPr lang="en-US" dirty="0" smtClean="0"/>
              <a:t>Plot the results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1562" y="2993721"/>
            <a:ext cx="7402881" cy="1479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predDataOut</a:t>
            </a:r>
            <a:r>
              <a:rPr lang="en-US" sz="1200" dirty="0"/>
              <a:t> &lt;- </a:t>
            </a:r>
            <a:r>
              <a:rPr lang="en-US" sz="1200" dirty="0" err="1" smtClean="0"/>
              <a:t>rxPredict</a:t>
            </a:r>
            <a:r>
              <a:rPr lang="en-US" sz="1200" dirty="0" smtClean="0"/>
              <a:t>(</a:t>
            </a:r>
            <a:r>
              <a:rPr lang="en-US" sz="1200" dirty="0" err="1" smtClean="0"/>
              <a:t>glmOut</a:t>
            </a:r>
            <a:r>
              <a:rPr lang="en-US" sz="1200" dirty="0" smtClean="0"/>
              <a:t>, </a:t>
            </a:r>
            <a:r>
              <a:rPr lang="en-US" sz="1200" dirty="0"/>
              <a:t>data = </a:t>
            </a:r>
            <a:r>
              <a:rPr lang="en-US" sz="1200" dirty="0" err="1"/>
              <a:t>predData</a:t>
            </a:r>
            <a:r>
              <a:rPr lang="en-US" sz="1200" dirty="0"/>
              <a:t>,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outData</a:t>
            </a:r>
            <a:r>
              <a:rPr lang="en-US" sz="1200" dirty="0"/>
              <a:t> = </a:t>
            </a:r>
            <a:r>
              <a:rPr lang="en-US" sz="1200" dirty="0" err="1"/>
              <a:t>predData</a:t>
            </a:r>
            <a:r>
              <a:rPr lang="en-US" sz="1200" dirty="0"/>
              <a:t>, type = "response")</a:t>
            </a:r>
          </a:p>
          <a:p>
            <a:endParaRPr lang="en-US" sz="1200" dirty="0"/>
          </a:p>
          <a:p>
            <a:r>
              <a:rPr lang="en-US" sz="1200" dirty="0" err="1"/>
              <a:t>rxLinePlot</a:t>
            </a:r>
            <a:r>
              <a:rPr lang="en-US" sz="1200" dirty="0"/>
              <a:t>(</a:t>
            </a:r>
            <a:r>
              <a:rPr lang="en-US" sz="1200" dirty="0" err="1"/>
              <a:t>ArrDelayMinutes_Pred~CRSDepTime|UniqueCarrier</a:t>
            </a:r>
            <a:r>
              <a:rPr lang="en-US" sz="1200" dirty="0"/>
              <a:t>, groups = </a:t>
            </a:r>
            <a:r>
              <a:rPr lang="en-US" sz="1200" dirty="0" err="1"/>
              <a:t>DayOfWeek</a:t>
            </a:r>
            <a:r>
              <a:rPr lang="en-US" sz="1200" dirty="0"/>
              <a:t>, </a:t>
            </a:r>
          </a:p>
          <a:p>
            <a:r>
              <a:rPr lang="en-US" sz="1200" dirty="0"/>
              <a:t>	data = </a:t>
            </a:r>
            <a:r>
              <a:rPr lang="en-US" sz="1200" dirty="0" err="1"/>
              <a:t>predDataOut</a:t>
            </a:r>
            <a:r>
              <a:rPr lang="en-US" sz="1200" dirty="0"/>
              <a:t>, layout = c(3,1), </a:t>
            </a:r>
          </a:p>
          <a:p>
            <a:r>
              <a:rPr lang="en-US" sz="1200" dirty="0"/>
              <a:t>	title = "Expected Delay: Seattle to Honolulu by Departure Time, Day of Week, and Airline",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xTitle</a:t>
            </a:r>
            <a:r>
              <a:rPr lang="en-US" sz="1200" dirty="0"/>
              <a:t> = "Scheduled Departure Time", </a:t>
            </a:r>
            <a:r>
              <a:rPr lang="en-US" sz="1200" dirty="0" smtClean="0"/>
              <a:t> </a:t>
            </a:r>
            <a:r>
              <a:rPr lang="en-US" sz="1200" dirty="0" err="1" smtClean="0"/>
              <a:t>yTitle</a:t>
            </a:r>
            <a:r>
              <a:rPr lang="en-US" sz="1200" dirty="0" smtClean="0"/>
              <a:t> </a:t>
            </a:r>
            <a:r>
              <a:rPr lang="en-US" sz="1200" dirty="0"/>
              <a:t>= "Expected Delay")</a:t>
            </a:r>
            <a:endParaRPr lang="en-US" sz="1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11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71500"/>
            <a:ext cx="78486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i="1" dirty="0" smtClean="0"/>
              <a:t>pre-history</a:t>
            </a:r>
            <a:r>
              <a:rPr lang="en-US" sz="1800" dirty="0" smtClean="0"/>
              <a:t> of the GLM is very rich and includes much fundamental statistical theory.</a:t>
            </a:r>
          </a:p>
          <a:p>
            <a:r>
              <a:rPr lang="en-US" sz="1800" dirty="0" err="1" smtClean="0"/>
              <a:t>Nelder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Wedderburn’s</a:t>
            </a:r>
            <a:r>
              <a:rPr lang="en-US" sz="1800" dirty="0" smtClean="0"/>
              <a:t> 1972 paper synthesized the idea of the GLM, and sparked research both in theory and algorithms</a:t>
            </a:r>
          </a:p>
          <a:p>
            <a:r>
              <a:rPr lang="en-US" sz="1800" dirty="0" smtClean="0"/>
              <a:t>IRLS, the original method of estimating GLMs has proved to be remarkably effective</a:t>
            </a:r>
          </a:p>
          <a:p>
            <a:r>
              <a:rPr lang="en-US" sz="1800" dirty="0" smtClean="0"/>
              <a:t>Good performance on large data sets can be achieved with: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The implementation of parallel code and distributed computing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Careful data handling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Attention to processing factors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2241" y="70624"/>
            <a:ext cx="6711052" cy="429397"/>
          </a:xfrm>
        </p:spPr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2241" y="500020"/>
            <a:ext cx="7852354" cy="4153755"/>
          </a:xfrm>
        </p:spPr>
        <p:txBody>
          <a:bodyPr/>
          <a:lstStyle/>
          <a:p>
            <a:r>
              <a:rPr lang="en-US" sz="1100" dirty="0" smtClean="0"/>
              <a:t>Bliss, C.J. (1935) The calculation of the dosage-mortality curve Ann. Appl. Biol. 22, 307-30</a:t>
            </a:r>
          </a:p>
          <a:p>
            <a:r>
              <a:rPr lang="en-US" sz="1100" dirty="0" smtClean="0"/>
              <a:t>Chambers, J.M. (1971) </a:t>
            </a:r>
            <a:r>
              <a:rPr lang="en-US" sz="1100" dirty="0" smtClean="0">
                <a:hlinkClick r:id="rId2"/>
              </a:rPr>
              <a:t>Regression Updating </a:t>
            </a:r>
            <a:r>
              <a:rPr lang="en-US" sz="1100" dirty="0" smtClean="0"/>
              <a:t>J. ASA </a:t>
            </a:r>
            <a:r>
              <a:rPr lang="en-US" sz="1100" dirty="0" err="1" smtClean="0"/>
              <a:t>Vol</a:t>
            </a:r>
            <a:r>
              <a:rPr lang="en-US" sz="1100" dirty="0" smtClean="0"/>
              <a:t> 66, Issue 336</a:t>
            </a:r>
          </a:p>
          <a:p>
            <a:r>
              <a:rPr lang="fr-FR" sz="1100" dirty="0" err="1"/>
              <a:t>Darmois</a:t>
            </a:r>
            <a:r>
              <a:rPr lang="fr-FR" sz="1100" dirty="0"/>
              <a:t> </a:t>
            </a:r>
            <a:r>
              <a:rPr lang="fr-FR" sz="1100" dirty="0" smtClean="0"/>
              <a:t>(1935) Sur </a:t>
            </a:r>
            <a:r>
              <a:rPr lang="fr-FR" sz="1100" dirty="0"/>
              <a:t>les lois de probabilité à estimation </a:t>
            </a:r>
            <a:r>
              <a:rPr lang="fr-FR" sz="1100" dirty="0" smtClean="0"/>
              <a:t>exhaustive, </a:t>
            </a:r>
            <a:r>
              <a:rPr lang="fr-FR" sz="1100" dirty="0"/>
              <a:t>C.R. Acad. </a:t>
            </a:r>
            <a:r>
              <a:rPr lang="fr-FR" sz="1100" dirty="0" err="1"/>
              <a:t>Sci</a:t>
            </a:r>
            <a:r>
              <a:rPr lang="fr-FR" sz="1100" dirty="0"/>
              <a:t>. 200</a:t>
            </a:r>
            <a:r>
              <a:rPr lang="fr-FR" sz="1100" dirty="0" smtClean="0"/>
              <a:t>, 1265-1266</a:t>
            </a:r>
          </a:p>
          <a:p>
            <a:r>
              <a:rPr lang="en-US" sz="1100" dirty="0"/>
              <a:t>Dyke </a:t>
            </a:r>
            <a:r>
              <a:rPr lang="en-US" sz="1100" dirty="0" smtClean="0"/>
              <a:t>G.V., </a:t>
            </a:r>
            <a:r>
              <a:rPr lang="en-US" sz="1100" dirty="0"/>
              <a:t>Patterson H.D. (1952) Analysis of factorial arrangements when the data are proportions Biometrics 8:1–12</a:t>
            </a:r>
            <a:endParaRPr lang="en-US" sz="1100" dirty="0" smtClean="0"/>
          </a:p>
          <a:p>
            <a:r>
              <a:rPr lang="en-US" sz="1100" dirty="0" err="1" smtClean="0"/>
              <a:t>Edgeworth</a:t>
            </a:r>
            <a:r>
              <a:rPr lang="en-US" sz="1100" dirty="0" smtClean="0"/>
              <a:t>  F. Y. (1908) On the probable errors of frequency-constants J. Roy. Statist. Soc. 71 381 – 97, 499-512, 651-78</a:t>
            </a:r>
          </a:p>
          <a:p>
            <a:r>
              <a:rPr lang="en-US" sz="1100" dirty="0" smtClean="0"/>
              <a:t>Fisher, R.A. </a:t>
            </a:r>
          </a:p>
          <a:p>
            <a:pPr lvl="1"/>
            <a:r>
              <a:rPr lang="en-US" sz="900" dirty="0" smtClean="0"/>
              <a:t>(1922) </a:t>
            </a:r>
            <a:r>
              <a:rPr lang="en-US" sz="900" dirty="0" smtClean="0">
                <a:hlinkClick r:id="rId3"/>
              </a:rPr>
              <a:t>On the mathematical foundations of theoretical statistics</a:t>
            </a:r>
            <a:r>
              <a:rPr lang="en-US" sz="900" dirty="0" smtClean="0"/>
              <a:t>. Phil Trans. R. </a:t>
            </a:r>
            <a:r>
              <a:rPr lang="en-US" sz="900" dirty="0" err="1" smtClean="0"/>
              <a:t>Soc</a:t>
            </a:r>
            <a:r>
              <a:rPr lang="en-US" sz="900" dirty="0" smtClean="0"/>
              <a:t> 222; 309-68</a:t>
            </a:r>
          </a:p>
          <a:p>
            <a:pPr lvl="1"/>
            <a:r>
              <a:rPr lang="en-US" sz="900" dirty="0" smtClean="0"/>
              <a:t>(1934) </a:t>
            </a:r>
            <a:r>
              <a:rPr lang="en-US" sz="900" dirty="0" smtClean="0">
                <a:hlinkClick r:id="rId4"/>
              </a:rPr>
              <a:t>Two new properties of mathematical likelihood</a:t>
            </a:r>
            <a:r>
              <a:rPr lang="en-US" sz="900" dirty="0" smtClean="0">
                <a:hlinkClick r:id="rId5"/>
              </a:rPr>
              <a:t> </a:t>
            </a:r>
            <a:r>
              <a:rPr lang="en-US" sz="900" dirty="0" smtClean="0"/>
              <a:t>Proc. Roy. Soc., A.144, 285-307</a:t>
            </a:r>
          </a:p>
          <a:p>
            <a:pPr lvl="1"/>
            <a:r>
              <a:rPr lang="en-US" sz="900" dirty="0" smtClean="0"/>
              <a:t>(1958) Statistical Methods for Research Workers, Oliver &amp; Boyd Edinburgh</a:t>
            </a:r>
          </a:p>
          <a:p>
            <a:r>
              <a:rPr lang="en-US" sz="1100" dirty="0" smtClean="0"/>
              <a:t>Gentlemen W.M. </a:t>
            </a:r>
            <a:r>
              <a:rPr lang="en-US" sz="1100" dirty="0" smtClean="0">
                <a:hlinkClick r:id="rId6"/>
              </a:rPr>
              <a:t>Algorithm AS 75 </a:t>
            </a:r>
            <a:r>
              <a:rPr lang="en-US" sz="1100" dirty="0" smtClean="0"/>
              <a:t>J. Royal </a:t>
            </a:r>
            <a:r>
              <a:rPr lang="en-US" sz="1100" dirty="0" err="1"/>
              <a:t>S</a:t>
            </a:r>
            <a:r>
              <a:rPr lang="en-US" sz="1100" dirty="0" err="1" smtClean="0"/>
              <a:t>tatis</a:t>
            </a:r>
            <a:r>
              <a:rPr lang="en-US" sz="1100" dirty="0" smtClean="0"/>
              <a:t>. Soc. </a:t>
            </a:r>
            <a:r>
              <a:rPr lang="en-US" sz="1100" dirty="0" err="1" smtClean="0"/>
              <a:t>Vol</a:t>
            </a:r>
            <a:r>
              <a:rPr lang="en-US" sz="1100" dirty="0" smtClean="0"/>
              <a:t> 23, No </a:t>
            </a:r>
            <a:r>
              <a:rPr lang="en-US" sz="1100" dirty="0" smtClean="0"/>
              <a:t>3</a:t>
            </a:r>
          </a:p>
          <a:p>
            <a:r>
              <a:rPr lang="en-US" sz="1100" dirty="0" smtClean="0"/>
              <a:t>Hardin &amp; </a:t>
            </a:r>
            <a:r>
              <a:rPr lang="en-US" sz="1100" dirty="0" err="1" smtClean="0"/>
              <a:t>Hilbe</a:t>
            </a:r>
            <a:r>
              <a:rPr lang="en-US" sz="1100" dirty="0" smtClean="0"/>
              <a:t> Generalized Linear Models and their Extensions, 3rd ed. Stata Press (2012)</a:t>
            </a:r>
            <a:endParaRPr lang="en-US" sz="1100" dirty="0" smtClean="0"/>
          </a:p>
          <a:p>
            <a:r>
              <a:rPr lang="en-US" sz="1100" dirty="0" err="1" smtClean="0"/>
              <a:t>Hinde</a:t>
            </a:r>
            <a:r>
              <a:rPr lang="en-US" sz="1100" dirty="0" smtClean="0"/>
              <a:t>, J. </a:t>
            </a:r>
            <a:r>
              <a:rPr lang="en-US" sz="1100" dirty="0" smtClean="0">
                <a:hlinkClick r:id="rId7"/>
              </a:rPr>
              <a:t>GLMS 40+ years on: A Personal Perspective </a:t>
            </a:r>
            <a:r>
              <a:rPr lang="en-US" sz="1100" dirty="0" err="1" smtClean="0"/>
              <a:t>RBras</a:t>
            </a:r>
            <a:r>
              <a:rPr lang="en-US" sz="1100" dirty="0" smtClean="0"/>
              <a:t> 2013</a:t>
            </a:r>
          </a:p>
          <a:p>
            <a:r>
              <a:rPr lang="en-US" sz="1100" dirty="0" err="1" smtClean="0"/>
              <a:t>Komarek</a:t>
            </a:r>
            <a:r>
              <a:rPr lang="en-US" sz="1100" dirty="0" smtClean="0"/>
              <a:t> P. (2004) </a:t>
            </a:r>
            <a:r>
              <a:rPr lang="en-US" sz="1100" dirty="0" smtClean="0">
                <a:hlinkClick r:id="rId8"/>
              </a:rPr>
              <a:t>Logistic Regression for Data Mining and High-Dimensional Classification </a:t>
            </a:r>
            <a:r>
              <a:rPr lang="en-US" sz="1100" dirty="0" smtClean="0"/>
              <a:t>Thesis CMU</a:t>
            </a:r>
          </a:p>
          <a:p>
            <a:r>
              <a:rPr lang="en-US" sz="1100" dirty="0" err="1"/>
              <a:t>Koopman</a:t>
            </a:r>
            <a:r>
              <a:rPr lang="en-US" sz="1100" dirty="0"/>
              <a:t> (1936) On Distributions admitting a sufficient statistic Trans. </a:t>
            </a:r>
            <a:r>
              <a:rPr lang="en-US" sz="1100" dirty="0" smtClean="0"/>
              <a:t>Amer. </a:t>
            </a:r>
            <a:r>
              <a:rPr lang="en-US" sz="1100" dirty="0"/>
              <a:t>Math. Soc., 39, 399-409</a:t>
            </a:r>
            <a:endParaRPr lang="en-US" sz="1100" dirty="0" smtClean="0"/>
          </a:p>
          <a:p>
            <a:r>
              <a:rPr lang="en-US" sz="1100" dirty="0" err="1" smtClean="0"/>
              <a:t>McCullagh</a:t>
            </a:r>
            <a:r>
              <a:rPr lang="en-US" sz="1100" dirty="0" smtClean="0"/>
              <a:t> P., and </a:t>
            </a:r>
            <a:r>
              <a:rPr lang="en-US" sz="1100" dirty="0" err="1" smtClean="0"/>
              <a:t>Nelder</a:t>
            </a:r>
            <a:r>
              <a:rPr lang="en-US" sz="1100" dirty="0" smtClean="0"/>
              <a:t> J. A. (1989) Generalized Linear Models, 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 ed. , Chapman and Hall</a:t>
            </a:r>
          </a:p>
          <a:p>
            <a:r>
              <a:rPr lang="en-US" sz="1100" dirty="0" smtClean="0"/>
              <a:t>Miller, A.J. </a:t>
            </a:r>
            <a:r>
              <a:rPr lang="en-US" sz="1100" dirty="0" smtClean="0">
                <a:hlinkClick r:id="rId9"/>
              </a:rPr>
              <a:t>Algorithm AS 274 </a:t>
            </a:r>
            <a:r>
              <a:rPr lang="en-US" sz="1100" dirty="0" smtClean="0"/>
              <a:t>(1992) J. Royal </a:t>
            </a:r>
            <a:r>
              <a:rPr lang="en-US" sz="1100" dirty="0" err="1" smtClean="0"/>
              <a:t>Statis</a:t>
            </a:r>
            <a:r>
              <a:rPr lang="en-US" sz="1100" dirty="0" smtClean="0"/>
              <a:t>. Soc. </a:t>
            </a:r>
            <a:r>
              <a:rPr lang="en-US" sz="1100" dirty="0" err="1" smtClean="0"/>
              <a:t>Vol</a:t>
            </a:r>
            <a:r>
              <a:rPr lang="en-US" sz="1100" dirty="0" smtClean="0"/>
              <a:t> 41, No 2</a:t>
            </a:r>
          </a:p>
          <a:p>
            <a:r>
              <a:rPr lang="en-US" sz="1100" dirty="0" err="1" smtClean="0"/>
              <a:t>Nelder</a:t>
            </a:r>
            <a:r>
              <a:rPr lang="en-US" sz="1100" dirty="0" smtClean="0"/>
              <a:t>, J. A. and R.W.M. </a:t>
            </a:r>
            <a:r>
              <a:rPr lang="en-US" sz="1100" dirty="0" err="1" smtClean="0"/>
              <a:t>Wedderburn</a:t>
            </a:r>
            <a:r>
              <a:rPr lang="en-US" sz="1100" dirty="0" smtClean="0"/>
              <a:t> (1972) </a:t>
            </a:r>
            <a:r>
              <a:rPr lang="en-US" sz="1100" dirty="0" smtClean="0">
                <a:hlinkClick r:id="rId10"/>
              </a:rPr>
              <a:t>Generalized Linear Models </a:t>
            </a:r>
            <a:r>
              <a:rPr lang="en-US" sz="1100" dirty="0" smtClean="0"/>
              <a:t>J. R. </a:t>
            </a:r>
            <a:r>
              <a:rPr lang="en-US" sz="1100" dirty="0" err="1" smtClean="0"/>
              <a:t>Statis</a:t>
            </a:r>
            <a:r>
              <a:rPr lang="en-US" sz="1100" dirty="0" smtClean="0"/>
              <a:t>. Soc. A. 135, Part 3 p 370</a:t>
            </a:r>
          </a:p>
          <a:p>
            <a:r>
              <a:rPr lang="en-US" sz="1100" dirty="0" smtClean="0"/>
              <a:t>Pitman (1936) Sufficient </a:t>
            </a:r>
            <a:r>
              <a:rPr lang="en-US" sz="1100" dirty="0"/>
              <a:t>statistics and intrinsic </a:t>
            </a:r>
            <a:r>
              <a:rPr lang="en-US" sz="1100" dirty="0" smtClean="0"/>
              <a:t>accuracy Proc. Cambridge Phil. Soc., </a:t>
            </a:r>
            <a:r>
              <a:rPr lang="en-US" sz="1100" dirty="0"/>
              <a:t>32, </a:t>
            </a:r>
            <a:r>
              <a:rPr lang="en-US" sz="1100" dirty="0" smtClean="0"/>
              <a:t> </a:t>
            </a:r>
            <a:r>
              <a:rPr lang="en-US" sz="1100" dirty="0"/>
              <a:t>567-579</a:t>
            </a:r>
            <a:endParaRPr lang="en-US" sz="1100" dirty="0" smtClean="0"/>
          </a:p>
          <a:p>
            <a:r>
              <a:rPr lang="en-US" sz="1100" dirty="0" smtClean="0"/>
              <a:t>Pratt J W (1976) F.Y. </a:t>
            </a:r>
            <a:r>
              <a:rPr lang="en-US" sz="1100" dirty="0" err="1" smtClean="0"/>
              <a:t>Edgeworth</a:t>
            </a:r>
            <a:r>
              <a:rPr lang="en-US" sz="1100" dirty="0" smtClean="0"/>
              <a:t> and R. A. Fisher on the Efficiency of Maximum Likelihood Estimation The Annals of Statistics 1976 Vol. 4., No. 3, 501-514</a:t>
            </a:r>
          </a:p>
          <a:p>
            <a:r>
              <a:rPr lang="en-US" sz="1100" dirty="0" smtClean="0"/>
              <a:t>Savage, L.J. (1976) </a:t>
            </a:r>
            <a:r>
              <a:rPr lang="en-US" sz="1100" dirty="0" smtClean="0">
                <a:hlinkClick r:id="rId11"/>
              </a:rPr>
              <a:t>On Rereading R. A. Fisher </a:t>
            </a:r>
            <a:r>
              <a:rPr lang="en-US" sz="1100" dirty="0" smtClean="0"/>
              <a:t>Ann. Statist. Vol. 4, No. 3, 441-500 </a:t>
            </a:r>
          </a:p>
          <a:p>
            <a:r>
              <a:rPr lang="en-US" sz="1100" dirty="0" smtClean="0"/>
              <a:t>Wagner, H.M. (1959) </a:t>
            </a:r>
            <a:r>
              <a:rPr lang="en-US" sz="1100" dirty="0" smtClean="0">
                <a:hlinkClick r:id="rId12"/>
              </a:rPr>
              <a:t>Linear Programming Techniques for Regression Analysis</a:t>
            </a:r>
            <a:r>
              <a:rPr lang="en-US" sz="1100" dirty="0" smtClean="0"/>
              <a:t>, J ASA 54:285 205-212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98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07" y="152400"/>
            <a:ext cx="7350159" cy="763663"/>
          </a:xfrm>
        </p:spPr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2607" y="1174531"/>
            <a:ext cx="3978570" cy="3281582"/>
          </a:xfrm>
        </p:spPr>
        <p:txBody>
          <a:bodyPr/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1805 - Linear Regression: Legendre, Gauss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1908 - Maximum Likelihood,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Edgeworth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1922 - Poisson models and 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Maximum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Likelihood, Fisher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1926 - Design of Experiments, Fisher 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1934 - Exponential Family of 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distributions</a:t>
            </a:r>
            <a:b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Fisher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Darmois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Pitman &amp; </a:t>
            </a:r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Koopman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1935 -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Probit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models, Bliss 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1952 -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Logit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models, Dyke and Patterson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1972 - Generalized Linear Models, 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Nelder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Wedderburn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341177" y="1087821"/>
            <a:ext cx="4534809" cy="3368292"/>
          </a:xfrm>
        </p:spPr>
        <p:txBody>
          <a:bodyPr/>
          <a:lstStyle/>
          <a:p>
            <a:r>
              <a:rPr lang="en-US" dirty="0" smtClean="0"/>
              <a:t>Several strands of Statistical Theory woven together to make the idea of the GLM possible</a:t>
            </a:r>
          </a:p>
          <a:p>
            <a:endParaRPr lang="en-US" dirty="0"/>
          </a:p>
          <a:p>
            <a:r>
              <a:rPr lang="en-US" dirty="0" smtClean="0"/>
              <a:t>The synthesis of </a:t>
            </a:r>
            <a:r>
              <a:rPr lang="en-US" dirty="0" err="1" smtClean="0"/>
              <a:t>Nelder</a:t>
            </a:r>
            <a:r>
              <a:rPr lang="en-US" dirty="0" smtClean="0"/>
              <a:t> and </a:t>
            </a:r>
            <a:r>
              <a:rPr lang="en-US" dirty="0" err="1" smtClean="0"/>
              <a:t>Wedderburn</a:t>
            </a:r>
            <a:r>
              <a:rPr lang="en-US" dirty="0" smtClean="0"/>
              <a:t> provided a single algorithm, </a:t>
            </a:r>
            <a:r>
              <a:rPr lang="en-US" b="1" i="1" dirty="0" smtClean="0"/>
              <a:t>Iteratively reweighted least squares</a:t>
            </a:r>
            <a:r>
              <a:rPr lang="en-US" dirty="0" smtClean="0"/>
              <a:t>, that could be used to estimate a whole family of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0" y="392907"/>
            <a:ext cx="3807618" cy="678658"/>
          </a:xfrm>
        </p:spPr>
        <p:txBody>
          <a:bodyPr/>
          <a:lstStyle/>
          <a:p>
            <a:r>
              <a:rPr lang="en-US" dirty="0" smtClean="0"/>
              <a:t>GLM </a:t>
            </a:r>
            <a:br>
              <a:rPr lang="en-US" dirty="0" smtClean="0"/>
            </a:br>
            <a:r>
              <a:rPr lang="en-US" dirty="0" smtClean="0"/>
              <a:t>development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25634" y="4869656"/>
            <a:ext cx="2133600" cy="273844"/>
          </a:xfrm>
        </p:spPr>
        <p:txBody>
          <a:bodyPr/>
          <a:lstStyle/>
          <a:p>
            <a:fld id="{4E440BCD-E979-4D96-9BFD-A08098CBE23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18353653"/>
              </p:ext>
            </p:extLst>
          </p:nvPr>
        </p:nvGraphicFramePr>
        <p:xfrm>
          <a:off x="1539764" y="86710"/>
          <a:ext cx="7091857" cy="495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5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13" y="152400"/>
            <a:ext cx="7347653" cy="763663"/>
          </a:xfrm>
        </p:spPr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rxGlm</a:t>
            </a:r>
            <a:r>
              <a:rPr lang="en-US" dirty="0"/>
              <a:t> and </a:t>
            </a:r>
            <a:r>
              <a:rPr lang="en-US" dirty="0" err="1"/>
              <a:t>rxLogit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5113" y="1114190"/>
            <a:ext cx="2598803" cy="3492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Standard iteratively reweighted least squares algorithm, but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Implemented as Parallel External Memory Algorithms (PEMA)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Efficiently handle data</a:t>
            </a:r>
            <a:r>
              <a:rPr lang="en-US" dirty="0"/>
              <a:t>, especially categorical data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452648" y="1124456"/>
            <a:ext cx="4661863" cy="3492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External Memory Algorithms 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An External Memory Algorithm (EMA) does not require all the data to be in RAM. Data is processed in chunks.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A PEMA allows EMA computations to be performed in parallel – on multiple cores and/or multiple nodes of a cluster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Code must be arranged so it can be parallelized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A chunk of data can be processed without information about other chunks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 master process collects and processes intermediate results, check for convergence, and compute final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14" y="152400"/>
            <a:ext cx="6711052" cy="472355"/>
          </a:xfrm>
        </p:spPr>
        <p:txBody>
          <a:bodyPr/>
          <a:lstStyle/>
          <a:p>
            <a:r>
              <a:rPr lang="en-US" dirty="0" smtClean="0"/>
              <a:t>GLM </a:t>
            </a:r>
            <a:r>
              <a:rPr lang="en-US" dirty="0" err="1" smtClean="0"/>
              <a:t>Tweedie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09024" y="831258"/>
            <a:ext cx="3337560" cy="24498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is </a:t>
            </a:r>
            <a:r>
              <a:rPr lang="en-US" dirty="0"/>
              <a:t>subsample from the 5% sample of the U.S. 2000 census. </a:t>
            </a:r>
          </a:p>
          <a:p>
            <a:r>
              <a:rPr lang="en-US" dirty="0" smtClean="0"/>
              <a:t>We consider </a:t>
            </a:r>
            <a:r>
              <a:rPr lang="en-US" dirty="0"/>
              <a:t>the annual cost of property insurance for heads of household ages 21 through 89, </a:t>
            </a:r>
            <a:r>
              <a:rPr lang="en-US" dirty="0" smtClean="0"/>
              <a:t>and </a:t>
            </a:r>
            <a:r>
              <a:rPr lang="en-US" dirty="0"/>
              <a:t>its relationship to age, sex, and </a:t>
            </a:r>
            <a:r>
              <a:rPr lang="en-US" dirty="0" smtClean="0"/>
              <a:t>region</a:t>
            </a:r>
          </a:p>
          <a:p>
            <a:r>
              <a:rPr lang="en-US" dirty="0" smtClean="0"/>
              <a:t>5,175,270 observations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008" y="774173"/>
            <a:ext cx="3901965" cy="39019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0959" y="3375324"/>
            <a:ext cx="4013690" cy="1107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propinGlm</a:t>
            </a:r>
            <a:r>
              <a:rPr lang="en-US" sz="1200" dirty="0"/>
              <a:t> &lt;- </a:t>
            </a:r>
            <a:r>
              <a:rPr lang="en-US" sz="1200" dirty="0" err="1"/>
              <a:t>rxGlm</a:t>
            </a:r>
            <a:r>
              <a:rPr lang="en-US" sz="1200" dirty="0"/>
              <a:t>(</a:t>
            </a:r>
            <a:r>
              <a:rPr lang="en-US" sz="1200" dirty="0" err="1"/>
              <a:t>propinsr~sex</a:t>
            </a:r>
            <a:r>
              <a:rPr lang="en-US" sz="1200" dirty="0"/>
              <a:t> + F(age) + </a:t>
            </a:r>
            <a:r>
              <a:rPr lang="en-US" sz="1200" dirty="0" smtClean="0"/>
              <a:t>region,</a:t>
            </a:r>
            <a:br>
              <a:rPr lang="en-US" sz="1200" dirty="0" smtClean="0"/>
            </a:br>
            <a:r>
              <a:rPr lang="en-US" sz="1200" dirty="0" smtClean="0"/>
              <a:t>                            </a:t>
            </a:r>
            <a:r>
              <a:rPr lang="en-US" sz="1200" dirty="0" err="1" smtClean="0"/>
              <a:t>pweights</a:t>
            </a:r>
            <a:r>
              <a:rPr lang="en-US" sz="1200" dirty="0" smtClean="0"/>
              <a:t> </a:t>
            </a:r>
            <a:r>
              <a:rPr lang="en-US" sz="1200" dirty="0"/>
              <a:t>= "</a:t>
            </a:r>
            <a:r>
              <a:rPr lang="en-US" sz="1200" dirty="0" err="1"/>
              <a:t>perwt</a:t>
            </a:r>
            <a:r>
              <a:rPr lang="en-US" sz="1200" dirty="0"/>
              <a:t>",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                   data </a:t>
            </a:r>
            <a:r>
              <a:rPr lang="en-US" sz="1200" dirty="0"/>
              <a:t>= </a:t>
            </a:r>
            <a:r>
              <a:rPr lang="en-US" sz="1200" dirty="0" err="1" smtClean="0"/>
              <a:t>propinFile</a:t>
            </a:r>
            <a:r>
              <a:rPr lang="en-US" sz="1200" dirty="0" smtClean="0"/>
              <a:t>, </a:t>
            </a:r>
            <a:br>
              <a:rPr lang="en-US" sz="1200" dirty="0" smtClean="0"/>
            </a:br>
            <a:r>
              <a:rPr lang="en-US" sz="1200" dirty="0" smtClean="0"/>
              <a:t>                            family </a:t>
            </a:r>
            <a:r>
              <a:rPr lang="en-US" sz="1200" dirty="0"/>
              <a:t>= </a:t>
            </a:r>
            <a:r>
              <a:rPr lang="en-US" sz="1200" dirty="0" err="1" smtClean="0"/>
              <a:t>rxTweedie</a:t>
            </a:r>
            <a:r>
              <a:rPr lang="en-US" sz="1200" dirty="0" smtClean="0"/>
              <a:t> (</a:t>
            </a:r>
            <a:r>
              <a:rPr lang="en-US" sz="1200" dirty="0" err="1"/>
              <a:t>var.power</a:t>
            </a:r>
            <a:r>
              <a:rPr lang="en-US" sz="1200" dirty="0"/>
              <a:t> = 1.5</a:t>
            </a:r>
            <a:r>
              <a:rPr lang="en-US" sz="1200" dirty="0" smtClean="0"/>
              <a:t>),</a:t>
            </a:r>
            <a:br>
              <a:rPr lang="en-US" sz="1200" dirty="0" smtClean="0"/>
            </a:br>
            <a:r>
              <a:rPr lang="en-US" sz="1200" dirty="0" smtClean="0"/>
              <a:t>                            </a:t>
            </a:r>
            <a:r>
              <a:rPr lang="en-US" sz="1200" dirty="0" err="1" smtClean="0"/>
              <a:t>dropFirst</a:t>
            </a:r>
            <a:r>
              <a:rPr lang="en-US" sz="1200" dirty="0" smtClean="0"/>
              <a:t> </a:t>
            </a:r>
            <a:r>
              <a:rPr lang="en-US" sz="1200" dirty="0"/>
              <a:t>= TRUE)</a:t>
            </a:r>
          </a:p>
        </p:txBody>
      </p:sp>
    </p:spTree>
    <p:extLst>
      <p:ext uri="{BB962C8B-B14F-4D97-AF65-F5344CB8AC3E}">
        <p14:creationId xmlns:p14="http://schemas.microsoft.com/office/powerpoint/2010/main" val="16650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9807" y="152400"/>
            <a:ext cx="6892959" cy="564931"/>
          </a:xfrm>
        </p:spPr>
        <p:txBody>
          <a:bodyPr/>
          <a:lstStyle/>
          <a:p>
            <a:r>
              <a:rPr lang="en-US" dirty="0" err="1" smtClean="0"/>
              <a:t>Tweedie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807" y="867529"/>
            <a:ext cx="5533697" cy="377541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Total independent variables: 82 (Including number dropped: 4)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Number </a:t>
            </a:r>
            <a:r>
              <a:rPr lang="en-US" sz="1200" dirty="0">
                <a:solidFill>
                  <a:srgbClr val="FF0000"/>
                </a:solidFill>
              </a:rPr>
              <a:t>of valid observations: </a:t>
            </a:r>
            <a:r>
              <a:rPr lang="en-US" sz="1200" dirty="0" smtClean="0">
                <a:solidFill>
                  <a:srgbClr val="FF0000"/>
                </a:solidFill>
              </a:rPr>
              <a:t>5,175,270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cs typeface="Arial" panose="020B0604020202020204" pitchFamily="34" charset="0"/>
              </a:rPr>
              <a:t>Coefficients</a:t>
            </a:r>
            <a:r>
              <a:rPr lang="en-US" sz="1200" dirty="0">
                <a:cs typeface="Arial" panose="020B0604020202020204" pitchFamily="34" charset="0"/>
              </a:rPr>
              <a:t>:             </a:t>
            </a:r>
            <a:endParaRPr lang="en-US" sz="12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Std.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Error  	t value	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(&gt;|t|)   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Intercept)              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1.231e-01  	5.893e-04  	208.961 	2.22e-16 ***</a:t>
            </a:r>
          </a:p>
          <a:p>
            <a:pPr marL="0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sex=Male                   Dropped    	Dropped  	Dropped  	Dropped    </a:t>
            </a:r>
          </a:p>
          <a:p>
            <a:pPr marL="0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sex=Female               9.026e-03  	3.164e-05  	285.305 	2.22e-16 ***</a:t>
            </a:r>
          </a:p>
          <a:p>
            <a:pPr marL="0" indent="0"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F_age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                   Dropped    	Dropped  	Dropped  	Dropped    </a:t>
            </a:r>
          </a:p>
          <a:p>
            <a:pPr marL="0" indent="0"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F_age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=22       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-9.208e-03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7.523e-04  	 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12.240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2.22e-16 ***</a:t>
            </a:r>
          </a:p>
          <a:p>
            <a:pPr marL="0" indent="0"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F_age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=27       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-4.894e-02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6.182e-04  	 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79.162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2.22e-16 ***</a:t>
            </a:r>
          </a:p>
          <a:p>
            <a:pPr marL="0" indent="0"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F_age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=28       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-5.398e-02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6.099e-04   	 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88.506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	2.22e-16 ***</a:t>
            </a:r>
          </a:p>
          <a:p>
            <a:pPr marL="0" indent="0"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F_age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=29       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-5.787e-02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6.043e-04       -95.749 	2.22e-16 ***</a:t>
            </a:r>
          </a:p>
          <a:p>
            <a:pPr marL="0" indent="0">
              <a:buNone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F_age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=30       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-6.064e-02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6.020e-04 	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100.716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2.22e-16 ***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(Dispersion parameter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Tweedie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family taken to be 546.4888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final variance-covariance matrix: 5980.277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iterations: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 time: 46.527 seconds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5102" y="1245475"/>
            <a:ext cx="1426779" cy="1347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Test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Dell </a:t>
            </a:r>
            <a:r>
              <a:rPr lang="en-US" sz="1200" dirty="0" err="1" smtClean="0"/>
              <a:t>Ultrabook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4 Intel i7 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8 GB 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05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77" y="152400"/>
            <a:ext cx="6782389" cy="763663"/>
          </a:xfrm>
        </p:spPr>
        <p:txBody>
          <a:bodyPr/>
          <a:lstStyle/>
          <a:p>
            <a:r>
              <a:rPr lang="en-US" dirty="0" smtClean="0"/>
              <a:t>Big Logistic Regression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01715" y="1030018"/>
            <a:ext cx="3049502" cy="2433801"/>
          </a:xfrm>
        </p:spPr>
        <p:txBody>
          <a:bodyPr/>
          <a:lstStyle/>
          <a:p>
            <a:r>
              <a:rPr lang="en-US" dirty="0" smtClean="0"/>
              <a:t>Airlines Data Set</a:t>
            </a:r>
          </a:p>
          <a:p>
            <a:r>
              <a:rPr lang="en-US" dirty="0" smtClean="0"/>
              <a:t>123,497,420 observations</a:t>
            </a:r>
          </a:p>
          <a:p>
            <a:r>
              <a:rPr lang="en-US" dirty="0" smtClean="0"/>
              <a:t>Factor variables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Origin: 347 levels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Dest</a:t>
            </a:r>
            <a:r>
              <a:rPr lang="en-US" dirty="0" smtClean="0"/>
              <a:t>: 352 levels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UniqueCarrier</a:t>
            </a:r>
            <a:r>
              <a:rPr lang="en-US" dirty="0" smtClean="0"/>
              <a:t>: 29 levels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DayOfWeek</a:t>
            </a:r>
            <a:r>
              <a:rPr lang="en-US" dirty="0" smtClean="0"/>
              <a:t>: 7 levels</a:t>
            </a:r>
          </a:p>
          <a:p>
            <a:r>
              <a:rPr lang="en-US" dirty="0" smtClean="0"/>
              <a:t>122,180 coefficients</a:t>
            </a:r>
          </a:p>
          <a:p>
            <a:r>
              <a:rPr lang="en-US" dirty="0" smtClean="0"/>
              <a:t>8641 real coefficients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0377" y="3577773"/>
            <a:ext cx="4014882" cy="847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rxLogit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(Late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~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Origin:Dest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UniqueCarrier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DayOfWeek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blocksPerRead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8,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data=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working.file,cube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478" y="1030017"/>
            <a:ext cx="3443635" cy="34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2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55" y="152400"/>
            <a:ext cx="7041111" cy="763663"/>
          </a:xfrm>
        </p:spPr>
        <p:txBody>
          <a:bodyPr/>
          <a:lstStyle/>
          <a:p>
            <a:r>
              <a:rPr lang="en-US" dirty="0" smtClean="0"/>
              <a:t>Logistic Regression Model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1655" y="1199843"/>
            <a:ext cx="7041111" cy="1180750"/>
          </a:xfrm>
        </p:spPr>
        <p:txBody>
          <a:bodyPr/>
          <a:lstStyle/>
          <a:p>
            <a:r>
              <a:rPr lang="en-US" sz="1200" dirty="0"/>
              <a:t>Rows Read: 1187632, Total Rows Processed: 123497420, Total Chunk Time: 0.541 seconds</a:t>
            </a:r>
          </a:p>
          <a:p>
            <a:r>
              <a:rPr lang="en-US" sz="1200" dirty="0"/>
              <a:t>Rows Read: </a:t>
            </a:r>
            <a:r>
              <a:rPr lang="en-US" sz="1200" dirty="0" smtClean="0"/>
              <a:t>    37549</a:t>
            </a:r>
            <a:r>
              <a:rPr lang="en-US" sz="1200" dirty="0"/>
              <a:t>, Total Rows Processed: 123534969, Total Chunk Time: 0.533 seconds </a:t>
            </a:r>
          </a:p>
          <a:p>
            <a:r>
              <a:rPr lang="en-US" sz="1200" dirty="0"/>
              <a:t>Iteration 9 time: 99.140 </a:t>
            </a:r>
            <a:r>
              <a:rPr lang="en-US" sz="1200" dirty="0" err="1"/>
              <a:t>secs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Elapsed computation time: 973.766 </a:t>
            </a:r>
            <a:r>
              <a:rPr lang="en-US" sz="1200" dirty="0" err="1"/>
              <a:t>secs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51" y="1681416"/>
            <a:ext cx="3808830" cy="3417984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938048" y="2569780"/>
            <a:ext cx="2979683" cy="109570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Parallel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Efficient memory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~16 minutes on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1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Really Big </a:t>
            </a:r>
            <a:r>
              <a:rPr lang="en-US" dirty="0" err="1" smtClean="0"/>
              <a:t>Tweedie</a:t>
            </a:r>
            <a:r>
              <a:rPr lang="en-US" dirty="0" smtClean="0"/>
              <a:t> GLM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01714" y="1030019"/>
            <a:ext cx="4083853" cy="1675604"/>
          </a:xfrm>
        </p:spPr>
        <p:txBody>
          <a:bodyPr/>
          <a:lstStyle/>
          <a:p>
            <a:r>
              <a:rPr lang="en-US" dirty="0" smtClean="0"/>
              <a:t>Updated Airlines Data Set (1987 – 2012) </a:t>
            </a:r>
          </a:p>
          <a:p>
            <a:r>
              <a:rPr lang="en-US" dirty="0" smtClean="0"/>
              <a:t>148,619,655 observations</a:t>
            </a:r>
          </a:p>
          <a:p>
            <a:r>
              <a:rPr lang="en-US" dirty="0" smtClean="0"/>
              <a:t>140,852 coefficients</a:t>
            </a:r>
          </a:p>
          <a:p>
            <a:r>
              <a:rPr lang="en-US" dirty="0" smtClean="0"/>
              <a:t>8626 real coefficients (not NA)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3920" y="3625865"/>
            <a:ext cx="8019039" cy="847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glmOut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rxGlm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ArrDelayMinutes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~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Origin:Dest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UniqueCarrier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 F(Year) +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DayOfWeek:F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CRSDepTime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data =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airData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family =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rxTweedie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var.power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1.15),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cube = TRUE,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blocksPerRead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20)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98301" y="1044631"/>
            <a:ext cx="3722318" cy="2433801"/>
          </a:xfrm>
        </p:spPr>
        <p:txBody>
          <a:bodyPr/>
          <a:lstStyle/>
          <a:p>
            <a:r>
              <a:rPr lang="en-US" dirty="0" smtClean="0"/>
              <a:t>Factor variables used: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Origin: 373 levels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Dest</a:t>
            </a:r>
            <a:r>
              <a:rPr lang="en-US" dirty="0"/>
              <a:t>: 377 levels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UniqueCarrier</a:t>
            </a:r>
            <a:r>
              <a:rPr lang="en-US" dirty="0"/>
              <a:t>: 30 </a:t>
            </a:r>
            <a:r>
              <a:rPr lang="en-US" dirty="0" smtClean="0"/>
              <a:t>levels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F(Year): 26 levels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DayOfWeek</a:t>
            </a:r>
            <a:r>
              <a:rPr lang="en-US" dirty="0"/>
              <a:t>: 7 </a:t>
            </a:r>
            <a:r>
              <a:rPr lang="en-US" dirty="0" smtClean="0"/>
              <a:t>levels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F(</a:t>
            </a:r>
            <a:r>
              <a:rPr lang="en-US" dirty="0" err="1" smtClean="0"/>
              <a:t>CRSDepTime</a:t>
            </a:r>
            <a:r>
              <a:rPr lang="en-US" dirty="0" smtClean="0"/>
              <a:t>): 25</a:t>
            </a:r>
          </a:p>
          <a:p>
            <a:pPr marL="292100" lvl="2" indent="0">
              <a:buNone/>
            </a:pPr>
            <a:r>
              <a:rPr lang="en-US" dirty="0" smtClean="0"/>
              <a:t>(Note: F() creates an on-the-fly factor with a level for ever integer value)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28178" y="2179530"/>
            <a:ext cx="3806869" cy="1327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Test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IBM Platform LSF cluster of commodity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5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4 cores per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16 GB RAM per node</a:t>
            </a:r>
          </a:p>
          <a:p>
            <a:r>
              <a:rPr lang="en-US" sz="1200" dirty="0" smtClean="0"/>
              <a:t>Estimation Time: 12.6 minutes</a:t>
            </a:r>
          </a:p>
        </p:txBody>
      </p:sp>
    </p:spTree>
    <p:extLst>
      <p:ext uri="{BB962C8B-B14F-4D97-AF65-F5344CB8AC3E}">
        <p14:creationId xmlns:p14="http://schemas.microsoft.com/office/powerpoint/2010/main" val="23999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_13298_PPT_Template_Final3_rh">
  <a:themeElements>
    <a:clrScheme name="Custom 18">
      <a:dk1>
        <a:sysClr val="windowText" lastClr="000000"/>
      </a:dk1>
      <a:lt1>
        <a:sysClr val="window" lastClr="FFFFFF"/>
      </a:lt1>
      <a:dk2>
        <a:srgbClr val="515254"/>
      </a:dk2>
      <a:lt2>
        <a:srgbClr val="A7A9AC"/>
      </a:lt2>
      <a:accent1>
        <a:srgbClr val="F15D22"/>
      </a:accent1>
      <a:accent2>
        <a:srgbClr val="669966"/>
      </a:accent2>
      <a:accent3>
        <a:srgbClr val="333366"/>
      </a:accent3>
      <a:accent4>
        <a:srgbClr val="0C77AD"/>
      </a:accent4>
      <a:accent5>
        <a:srgbClr val="CC6633"/>
      </a:accent5>
      <a:accent6>
        <a:srgbClr val="D29B41"/>
      </a:accent6>
      <a:hlink>
        <a:srgbClr val="0C77AD"/>
      </a:hlink>
      <a:folHlink>
        <a:srgbClr val="808D38"/>
      </a:folHlink>
    </a:clrScheme>
    <a:fontScheme name="Custom 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REV_13298_PPT_Template_Final3_rh</Template>
  <TotalTime>13821</TotalTime>
  <Words>1159</Words>
  <Application>Microsoft Office PowerPoint</Application>
  <PresentationFormat>On-screen Show (16:9)</PresentationFormat>
  <Paragraphs>175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</vt:lpstr>
      <vt:lpstr>Wingdings</vt:lpstr>
      <vt:lpstr>REV_13298_PPT_Template_Final3_rh</vt:lpstr>
      <vt:lpstr> Generalized Linear Models on  Large Data Sets</vt:lpstr>
      <vt:lpstr>Generalized Linear Models</vt:lpstr>
      <vt:lpstr>GLM  development in R</vt:lpstr>
      <vt:lpstr>Implementation of rxGlm and rxLogit</vt:lpstr>
      <vt:lpstr>GLM Tweedie Model</vt:lpstr>
      <vt:lpstr>Tweedie Results</vt:lpstr>
      <vt:lpstr>Big Logistic Regression Model</vt:lpstr>
      <vt:lpstr>Logistic Regression Model Performance</vt:lpstr>
      <vt:lpstr>Really Big Tweedie GLM Model</vt:lpstr>
      <vt:lpstr>Using the Estimated GLM Model for Predictions</vt:lpstr>
      <vt:lpstr>PowerPoint Presentation</vt:lpstr>
      <vt:lpstr>Summary</vt:lpstr>
      <vt:lpstr>Some 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Roslyn Hyde</dc:creator>
  <cp:lastModifiedBy>Joe.Rickert</cp:lastModifiedBy>
  <cp:revision>377</cp:revision>
  <cp:lastPrinted>2013-10-08T19:45:01Z</cp:lastPrinted>
  <dcterms:created xsi:type="dcterms:W3CDTF">2013-10-07T19:26:20Z</dcterms:created>
  <dcterms:modified xsi:type="dcterms:W3CDTF">2014-08-12T19:10:57Z</dcterms:modified>
</cp:coreProperties>
</file>