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Tse" initials="AT" lastIdx="1" clrIdx="0">
    <p:extLst>
      <p:ext uri="{19B8F6BF-5375-455C-9EA6-DF929625EA0E}">
        <p15:presenceInfo xmlns:p15="http://schemas.microsoft.com/office/powerpoint/2012/main" userId="Andy T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0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23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1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8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6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6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F763-3DFD-4249-8C00-AEE96719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1343377"/>
            <a:ext cx="4860492" cy="3930297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Tableau visualizations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D8255B-AF22-4BBE-B98B-60E946C48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175" y="1343377"/>
            <a:ext cx="4860493" cy="3930297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Andy Tse</a:t>
            </a:r>
          </a:p>
        </p:txBody>
      </p:sp>
    </p:spTree>
    <p:extLst>
      <p:ext uri="{BB962C8B-B14F-4D97-AF65-F5344CB8AC3E}">
        <p14:creationId xmlns:p14="http://schemas.microsoft.com/office/powerpoint/2010/main" val="138287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040-C71F-4AF7-A3CF-7B4CC0C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Crimes By Year based on District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D965-068B-4791-8748-2E3CA55CC8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2366963"/>
            <a:ext cx="5562601" cy="3424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EFEA8-7568-41A6-869A-75A40E3542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this graph, the stacked bar plot is broken down by district and stacked by year. </a:t>
            </a:r>
          </a:p>
          <a:p>
            <a:r>
              <a:rPr lang="en-US" dirty="0"/>
              <a:t>As shown, the 2017 and 2018 years have the most crimes overall as highlighted in the darker color by the later years.  </a:t>
            </a:r>
          </a:p>
        </p:txBody>
      </p:sp>
    </p:spTree>
    <p:extLst>
      <p:ext uri="{BB962C8B-B14F-4D97-AF65-F5344CB8AC3E}">
        <p14:creationId xmlns:p14="http://schemas.microsoft.com/office/powerpoint/2010/main" val="231818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02AC-7A0B-4407-9C76-867150EE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Crime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2F40-DB25-4F6E-8749-2C43672C37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940768"/>
            <a:ext cx="5105400" cy="38504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dashboard, the number of crimes, top street names, districts, count of records on a daily, hourly, monthly, and yearly basis shows an importance to recommend the actions for the Boston Police Department to patrol those areas and conduct investigations.</a:t>
            </a:r>
          </a:p>
          <a:p>
            <a:r>
              <a:rPr lang="en-US" dirty="0"/>
              <a:t>Have emergency medical services personnel to be ready to treat and get the victims to </a:t>
            </a:r>
            <a:r>
              <a:rPr lang="en-US"/>
              <a:t>the hospital.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96E31-90BA-47A5-BA90-0BD15EBA98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940768"/>
            <a:ext cx="5105400" cy="35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30CB-A1DE-4161-B765-A3CD0F51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Records distributed by year	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9C9E9D-3C13-4052-BD4D-1E537ABA41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00691"/>
            <a:ext cx="5105400" cy="2756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6BB4-BE0F-46DE-A537-236B17885E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histogram, the years 2016, 2017, and 2018 have the highest number of crimes recorded. </a:t>
            </a:r>
          </a:p>
          <a:p>
            <a:r>
              <a:rPr lang="en-US" dirty="0"/>
              <a:t>Although, 2015 has the least amount of entries, and 2019 almost have all of it complete, in which forecasting will be the best predictor. </a:t>
            </a:r>
          </a:p>
        </p:txBody>
      </p:sp>
    </p:spTree>
    <p:extLst>
      <p:ext uri="{BB962C8B-B14F-4D97-AF65-F5344CB8AC3E}">
        <p14:creationId xmlns:p14="http://schemas.microsoft.com/office/powerpoint/2010/main" val="944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91B62D-31CE-45B0-AFD9-4C08B868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by hour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B868F-E5E1-4F88-9D7A-06E7A8C493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From looking at the count by hour overall, the distribution is heading towards more in the later hours from 15 to 20.</a:t>
            </a:r>
          </a:p>
          <a:p>
            <a:r>
              <a:rPr lang="en-US" dirty="0"/>
              <a:t>One of the hours stands out to have the most is the lunch hour from 12-1.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A1CD4-4180-46D0-B8B4-635F7FE6297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200" y="2033367"/>
            <a:ext cx="5105400" cy="34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54F04-2FFD-4518-9703-9D63D019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day has the most crime?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B48A7-FEB8-4E3B-9892-3F81341805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1512" y="2214694"/>
            <a:ext cx="3876432" cy="31028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CC5D0-A470-4E8D-BC0A-BA9219E86F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Looking at the highlight table, it shows that from Wednesdays to Saturdays, total amount of crimes are at the peak. </a:t>
            </a:r>
          </a:p>
          <a:p>
            <a:r>
              <a:rPr lang="en-US" dirty="0"/>
              <a:t>Sunday is the least amount of crimes for that day. </a:t>
            </a:r>
          </a:p>
        </p:txBody>
      </p:sp>
    </p:spTree>
    <p:extLst>
      <p:ext uri="{BB962C8B-B14F-4D97-AF65-F5344CB8AC3E}">
        <p14:creationId xmlns:p14="http://schemas.microsoft.com/office/powerpoint/2010/main" val="34877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F8F0-BCB0-424A-BDA9-897605D7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87" y="268712"/>
            <a:ext cx="10364451" cy="1596177"/>
          </a:xfrm>
        </p:spPr>
        <p:txBody>
          <a:bodyPr/>
          <a:lstStyle/>
          <a:p>
            <a:pPr algn="ctr"/>
            <a:r>
              <a:rPr lang="en-US" dirty="0"/>
              <a:t>Monthly breakdown from 2015-2019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9203B-B084-4AEF-B658-A5CA74CB58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82612" y="2393018"/>
            <a:ext cx="5105400" cy="3277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38AB-49B8-470A-9B65-75AC7260FD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444" y="2163755"/>
            <a:ext cx="5105400" cy="34241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looking through the four years of the analysis on a monthly basis, it turns out that months five to nine have an upward trend.</a:t>
            </a:r>
          </a:p>
          <a:p>
            <a:r>
              <a:rPr lang="en-US" dirty="0"/>
              <a:t>From months ten to twelve and to the next year of months one and two are heading on the downward trend. </a:t>
            </a:r>
          </a:p>
          <a:p>
            <a:r>
              <a:rPr lang="en-US" dirty="0"/>
              <a:t>Most common factor is the weather, as the middle of the year is much warmer.</a:t>
            </a:r>
          </a:p>
          <a:p>
            <a:r>
              <a:rPr lang="en-US" dirty="0"/>
              <a:t>The later months and early months in the start of the year is much colder.</a:t>
            </a:r>
          </a:p>
        </p:txBody>
      </p:sp>
    </p:spTree>
    <p:extLst>
      <p:ext uri="{BB962C8B-B14F-4D97-AF65-F5344CB8AC3E}">
        <p14:creationId xmlns:p14="http://schemas.microsoft.com/office/powerpoint/2010/main" val="59987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F8C2-1084-45F0-9600-22A068E4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series district by hour from 2015-2019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F0323-B2ED-4E45-982C-11CC2E9239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449" y="2367092"/>
            <a:ext cx="5105400" cy="3424107"/>
          </a:xfrm>
        </p:spPr>
        <p:txBody>
          <a:bodyPr>
            <a:normAutofit fontScale="92500"/>
          </a:bodyPr>
          <a:lstStyle/>
          <a:p>
            <a:r>
              <a:rPr lang="en-US" dirty="0"/>
              <a:t>By looking at this graph, the peaks are at the hours from 15-20 at all districts.</a:t>
            </a:r>
          </a:p>
          <a:p>
            <a:r>
              <a:rPr lang="en-US" dirty="0"/>
              <a:t>Districts B2, C11, and B3 are the ones that have the most crime on a daily basis.</a:t>
            </a:r>
          </a:p>
          <a:p>
            <a:r>
              <a:rPr lang="en-US" dirty="0"/>
              <a:t>Recommend that more police force to patrol in those areas, and emergency medical services if needed.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56C15A-B6B2-4173-811D-7F3D0FD880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062065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E7E0-5A62-4497-9F7B-E499A079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District of crimes per weekday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201C-0114-4BA4-B046-6AEC6A657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this graph, the count of crimes are highlighted by day and district as a stacked bar chart.</a:t>
            </a:r>
          </a:p>
          <a:p>
            <a:r>
              <a:rPr lang="en-US" dirty="0"/>
              <a:t>From looking at the totals, it shows that Districts B2, C11, and D4 are the highest counts for crime on a daily basis. </a:t>
            </a:r>
          </a:p>
          <a:p>
            <a:r>
              <a:rPr lang="en-US" dirty="0"/>
              <a:t>Same recommendation from the previous slide. </a:t>
            </a:r>
          </a:p>
          <a:p>
            <a:r>
              <a:rPr lang="en-US" dirty="0"/>
              <a:t>By looking at all the districts, Friday is the day where the counts have peaked.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524DA2-2C77-4392-909E-BD7C0385325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950099"/>
            <a:ext cx="5361992" cy="38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BEF1A9-048E-4131-B601-2BC795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Crimes by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15FC4-C114-4EB9-9A71-985E3F829D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5649" y="1717675"/>
            <a:ext cx="5587938" cy="33220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5153F-A57D-4DD8-A0CC-96EA8317668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828800" y="1717675"/>
            <a:ext cx="3415003" cy="342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3D1AA3-5963-4CDC-A642-30453083CBE7}"/>
              </a:ext>
            </a:extLst>
          </p:cNvPr>
          <p:cNvSpPr txBox="1"/>
          <p:nvPr/>
        </p:nvSpPr>
        <p:spPr>
          <a:xfrm>
            <a:off x="653143" y="5253135"/>
            <a:ext cx="1093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the table data on the left and the heatmap on the right as a comparison, it is shown that I have grouped together all the types of crimes in order to separate them into different categories. This is a way to determine which unit in the police department to solve on. Also, assign emergency medical services to areas where there are the most accidents/incidents.</a:t>
            </a:r>
          </a:p>
        </p:txBody>
      </p:sp>
    </p:spTree>
    <p:extLst>
      <p:ext uri="{BB962C8B-B14F-4D97-AF65-F5344CB8AC3E}">
        <p14:creationId xmlns:p14="http://schemas.microsoft.com/office/powerpoint/2010/main" val="103701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5DB58-C1F2-4CD0-A0BB-D4AD55BE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20 streets for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A775-7C7D-4810-9359-EC311347A0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bar chart, these are the top 20 streets that have the most crime from 2015-2019.</a:t>
            </a:r>
          </a:p>
          <a:p>
            <a:r>
              <a:rPr lang="en-US" dirty="0"/>
              <a:t>Recommend the Boston Police Department to patrol the top 5 streets throughout the day. Assign emergency medical services in order to get the victims of crime to the hospital.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239EDC-BC39-4F53-9FF4-22F9558E144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202" y="2367092"/>
            <a:ext cx="5817637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619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Tableau visualizations</vt:lpstr>
      <vt:lpstr>Number of Records distributed by year </vt:lpstr>
      <vt:lpstr>Histogram by hour</vt:lpstr>
      <vt:lpstr>Which day has the most crime?</vt:lpstr>
      <vt:lpstr>Monthly breakdown from 2015-2019</vt:lpstr>
      <vt:lpstr>Time series district by hour from 2015-2019</vt:lpstr>
      <vt:lpstr>District of crimes per weekday</vt:lpstr>
      <vt:lpstr>Crimes by type</vt:lpstr>
      <vt:lpstr>Top 20 streets for crime</vt:lpstr>
      <vt:lpstr>Number of Crimes By Year based on District</vt:lpstr>
      <vt:lpstr>Crime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visualizations</dc:title>
  <dc:creator>Andy Tse</dc:creator>
  <cp:lastModifiedBy>Andy Tse</cp:lastModifiedBy>
  <cp:revision>18</cp:revision>
  <dcterms:created xsi:type="dcterms:W3CDTF">2020-04-28T01:14:04Z</dcterms:created>
  <dcterms:modified xsi:type="dcterms:W3CDTF">2020-04-30T01:12:57Z</dcterms:modified>
</cp:coreProperties>
</file>