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3970000" cy="10795000"/>
  <p:notesSz cx="7010400" cy="92964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C5A"/>
    <a:srgbClr val="FFCA00"/>
    <a:srgbClr val="E70488"/>
    <a:srgbClr val="1AD47B"/>
    <a:srgbClr val="00D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3" autoAdjust="0"/>
    <p:restoredTop sz="96284" autoAdjust="0"/>
  </p:normalViewPr>
  <p:slideViewPr>
    <p:cSldViewPr snapToGrid="0" snapToObjects="1">
      <p:cViewPr varScale="1">
        <p:scale>
          <a:sx n="102" d="100"/>
          <a:sy n="102" d="100"/>
        </p:scale>
        <p:origin x="263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249363" y="696913"/>
            <a:ext cx="4511675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open.toronto.ca/open-data-licens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geopandas.org/en/stable/" TargetMode="External"/><Relationship Id="rId10" Type="http://schemas.openxmlformats.org/officeDocument/2006/relationships/image" Target="../media/image7.svg"/><Relationship Id="rId4" Type="http://schemas.openxmlformats.org/officeDocument/2006/relationships/hyperlink" Target="https://github.com/atseewal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10.png"/><Relationship Id="rId21" Type="http://schemas.openxmlformats.org/officeDocument/2006/relationships/hyperlink" Target="https://open.toronto.ca/open-data-license/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14.svg"/><Relationship Id="rId17" Type="http://schemas.openxmlformats.org/officeDocument/2006/relationships/image" Target="../media/image8.png"/><Relationship Id="rId2" Type="http://schemas.openxmlformats.org/officeDocument/2006/relationships/image" Target="../media/image9.png"/><Relationship Id="rId16" Type="http://schemas.openxmlformats.org/officeDocument/2006/relationships/image" Target="../media/image18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eopandas.org/en/stable/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github.com/atseewal/" TargetMode="Externa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0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4777966" y="10347903"/>
            <a:ext cx="8898271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Drew Seewald</a:t>
            </a:r>
            <a:r>
              <a:rPr dirty="0"/>
              <a:t> • </a:t>
            </a:r>
            <a:r>
              <a:rPr lang="en-US" dirty="0">
                <a:hlinkClick r:id="rId4"/>
              </a:rPr>
              <a:t>https://github.com/atseewal/</a:t>
            </a:r>
            <a:r>
              <a:rPr dirty="0"/>
              <a:t> •  Learn more at </a:t>
            </a:r>
            <a:r>
              <a:rPr lang="en-US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https://geopandas.org/en/stable/</a:t>
            </a:r>
            <a:r>
              <a:rPr sz="900" dirty="0">
                <a:solidFill>
                  <a:srgbClr val="000000"/>
                </a:solidFill>
              </a:rPr>
              <a:t>   </a:t>
            </a:r>
            <a:r>
              <a:rPr dirty="0"/>
              <a:t>•  </a:t>
            </a:r>
            <a:r>
              <a:rPr lang="en-US" dirty="0" err="1"/>
              <a:t>geopandas</a:t>
            </a:r>
            <a:r>
              <a:rPr dirty="0"/>
              <a:t> version  0.</a:t>
            </a:r>
            <a:r>
              <a:rPr lang="en-US" dirty="0"/>
              <a:t>12</a:t>
            </a:r>
            <a:r>
              <a:rPr dirty="0"/>
              <a:t>.</a:t>
            </a:r>
            <a:r>
              <a:rPr lang="en-US" dirty="0"/>
              <a:t>2</a:t>
            </a: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•</a:t>
            </a:r>
            <a:r>
              <a:rPr lang="en-US" dirty="0"/>
              <a:t>  shapely version  2.0.0  •  </a:t>
            </a:r>
            <a:r>
              <a:rPr dirty="0"/>
              <a:t>Updated: 20</a:t>
            </a:r>
            <a:r>
              <a:rPr lang="en-US" dirty="0"/>
              <a:t>23</a:t>
            </a:r>
            <a:r>
              <a:rPr dirty="0"/>
              <a:t>-01</a:t>
            </a:r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537907"/>
            <a:ext cx="393537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139C5A"/>
                </a:solidFill>
              </a:rPr>
              <a:t>Geometric Creation (shapely)</a:t>
            </a:r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 err="1"/>
              <a:t>GeoPandas</a:t>
            </a:r>
            <a:r>
              <a:rPr lang="en-US" dirty="0"/>
              <a:t>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4814440" y="152598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2" name="Logistics"/>
          <p:cNvSpPr txBox="1"/>
          <p:nvPr/>
        </p:nvSpPr>
        <p:spPr>
          <a:xfrm>
            <a:off x="295595" y="1547143"/>
            <a:ext cx="326371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139C5A"/>
                </a:solidFill>
              </a:rPr>
              <a:t>Geometric Confirmation</a:t>
            </a:r>
            <a:endParaRPr dirty="0">
              <a:solidFill>
                <a:srgbClr val="139C5A"/>
              </a:solidFill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537907"/>
            <a:ext cx="29799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139C5A"/>
                </a:solidFill>
              </a:rPr>
              <a:t>Geometric Operations</a:t>
            </a:r>
            <a:endParaRPr dirty="0">
              <a:solidFill>
                <a:srgbClr val="139C5A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C78C9C-8B0D-4C36-BF46-F560F9DFE06B}"/>
              </a:ext>
            </a:extLst>
          </p:cNvPr>
          <p:cNvSpPr/>
          <p:nvPr/>
        </p:nvSpPr>
        <p:spPr>
          <a:xfrm>
            <a:off x="9760183" y="210618"/>
            <a:ext cx="3759422" cy="102317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6" name="Picture 2" descr="geopandas-logo">
            <a:extLst>
              <a:ext uri="{FF2B5EF4-FFF2-40B4-BE49-F238E27FC236}">
                <a16:creationId xmlns:a16="http://schemas.microsoft.com/office/drawing/2014/main" id="{A4067D2D-D1FC-40C2-9830-835B846D7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121" y="158408"/>
            <a:ext cx="3941484" cy="12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i + geom_area() x, y, alpha, color, fill, linetype, size…">
            <a:extLst>
              <a:ext uri="{FF2B5EF4-FFF2-40B4-BE49-F238E27FC236}">
                <a16:creationId xmlns:a16="http://schemas.microsoft.com/office/drawing/2014/main" id="{C19155D9-8C95-4D29-A4B5-463CB6DF9159}"/>
              </a:ext>
            </a:extLst>
          </p:cNvPr>
          <p:cNvSpPr txBox="1"/>
          <p:nvPr/>
        </p:nvSpPr>
        <p:spPr>
          <a:xfrm>
            <a:off x="760811" y="3138232"/>
            <a:ext cx="3105358" cy="4370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gs.contains</a:t>
            </a:r>
            <a:r>
              <a:rPr lang="en-US" b="0" dirty="0"/>
              <a:t>(other, align=True) Returns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b="0" dirty="0"/>
              <a:t> of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dytpe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(‘bool’)</a:t>
            </a:r>
            <a:r>
              <a:rPr lang="en-US" b="0" dirty="0"/>
              <a:t> with value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dirty="0"/>
              <a:t> for each aligned geometry that contains other.</a:t>
            </a:r>
            <a:endParaRPr b="0"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gs.covered_by</a:t>
            </a:r>
            <a:r>
              <a:rPr lang="en-US" b="0" dirty="0"/>
              <a:t>(other, align=True) Returns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b="0" dirty="0"/>
              <a:t> of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dytpe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(‘bool’)</a:t>
            </a:r>
            <a:r>
              <a:rPr lang="en-US" b="0" dirty="0"/>
              <a:t> with value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dirty="0"/>
              <a:t> for each aligned geometry that is entirely covered by other.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gs.covers</a:t>
            </a:r>
            <a:r>
              <a:rPr lang="en-US" b="0" dirty="0"/>
              <a:t>(other, align=True) Returns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b="0" dirty="0"/>
              <a:t> of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dytpe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(‘bool’)</a:t>
            </a:r>
            <a:r>
              <a:rPr lang="en-US" b="0" dirty="0"/>
              <a:t> with value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dirty="0"/>
              <a:t> for each aligned geometry that is entirely covering other.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gs.crosses</a:t>
            </a:r>
            <a:r>
              <a:rPr lang="en-US" b="0" dirty="0"/>
              <a:t>(other, align=True) Returns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b="0" dirty="0"/>
              <a:t> of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dytpe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(‘bool’)</a:t>
            </a:r>
            <a:r>
              <a:rPr lang="en-US" b="0" dirty="0"/>
              <a:t> with value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dirty="0"/>
              <a:t> for each aligned geometry that crosses other.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gs.disjoint</a:t>
            </a:r>
            <a:r>
              <a:rPr lang="en-US" b="0" dirty="0"/>
              <a:t>(other, align=True) Returns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b="0" dirty="0"/>
              <a:t> of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dytpe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(‘bool’)</a:t>
            </a:r>
            <a:r>
              <a:rPr lang="en-US" b="0" dirty="0"/>
              <a:t> with value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dirty="0"/>
              <a:t> for each aligned geometry disjoint to other.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gs.geom_equals</a:t>
            </a:r>
            <a:r>
              <a:rPr lang="en-US" b="0" dirty="0"/>
              <a:t>(other, align=True) Returns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b="0" dirty="0"/>
              <a:t> of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dytpe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(‘bool’)</a:t>
            </a:r>
            <a:r>
              <a:rPr lang="en-US" b="0" dirty="0"/>
              <a:t> with value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dirty="0"/>
              <a:t> for each aligned geometry is approximately equal to other.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gs.intersects</a:t>
            </a:r>
            <a:r>
              <a:rPr lang="en-US" b="0" dirty="0"/>
              <a:t>(other, align=True) Returns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b="0" dirty="0"/>
              <a:t> of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dytpe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(‘bool’)</a:t>
            </a:r>
            <a:r>
              <a:rPr lang="en-US" b="0" dirty="0"/>
              <a:t> with value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dirty="0"/>
              <a:t> for each aligned geometry that intersects other.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gs.touches</a:t>
            </a:r>
            <a:r>
              <a:rPr lang="en-US" b="0" dirty="0"/>
              <a:t>(other, align=True) Returns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b="0" dirty="0"/>
              <a:t> of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dytpe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(‘bool’)</a:t>
            </a:r>
            <a:r>
              <a:rPr lang="en-US" b="0" dirty="0"/>
              <a:t> with value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dirty="0"/>
              <a:t> for each aligned geometry that touches other.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gs.within</a:t>
            </a:r>
            <a:r>
              <a:rPr lang="en-US" b="0" dirty="0"/>
              <a:t>(other, align=True) Returns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b="0" dirty="0"/>
              <a:t> of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dytpe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(‘bool’)</a:t>
            </a:r>
            <a:r>
              <a:rPr lang="en-US" b="0" dirty="0"/>
              <a:t> with value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dirty="0"/>
              <a:t> for each aligned geometry that is within other.</a:t>
            </a:r>
          </a:p>
        </p:txBody>
      </p:sp>
      <p:sp>
        <p:nvSpPr>
          <p:cNvPr id="169" name="i + geom_area() x, y, alpha, color, fill, linetype, size…">
            <a:extLst>
              <a:ext uri="{FF2B5EF4-FFF2-40B4-BE49-F238E27FC236}">
                <a16:creationId xmlns:a16="http://schemas.microsoft.com/office/drawing/2014/main" id="{4D55D3F2-0DFC-47A9-B7F9-478701EEA2E8}"/>
              </a:ext>
            </a:extLst>
          </p:cNvPr>
          <p:cNvSpPr txBox="1"/>
          <p:nvPr/>
        </p:nvSpPr>
        <p:spPr>
          <a:xfrm>
            <a:off x="5228671" y="3138232"/>
            <a:ext cx="3263714" cy="4370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gs.boundary</a:t>
            </a:r>
            <a:r>
              <a:rPr lang="en-US" dirty="0"/>
              <a:t> </a:t>
            </a:r>
            <a:r>
              <a:rPr lang="en-US" b="0" dirty="0"/>
              <a:t>Returns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b="0" dirty="0"/>
              <a:t> of lower dimensional objects representing each geometry’s set-theoretic boundary.</a:t>
            </a:r>
            <a:endParaRPr b="0"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gs.buffer</a:t>
            </a:r>
            <a:r>
              <a:rPr lang="en-US" b="0" dirty="0"/>
              <a:t>(distance, resolution=16)</a:t>
            </a:r>
            <a:r>
              <a:rPr lang="en-US" dirty="0"/>
              <a:t> </a:t>
            </a:r>
            <a:r>
              <a:rPr lang="en-US" b="0" dirty="0"/>
              <a:t>Returns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b="0" dirty="0"/>
              <a:t> of geometries representing all points within a given distance of each geometric object.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gs.centroid</a:t>
            </a:r>
            <a:r>
              <a:rPr lang="en-US" b="0" dirty="0"/>
              <a:t> Returns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b="0" dirty="0"/>
              <a:t> of points representing the centroid of each geometry.				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gs.convex_hull</a:t>
            </a:r>
            <a:r>
              <a:rPr lang="en-US" b="0" dirty="0"/>
              <a:t>() Returns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eoSeries</a:t>
            </a:r>
            <a:r>
              <a:rPr lang="en-US" b="0" dirty="0"/>
              <a:t> of geometries representing the convex hull of each geometry.		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linemerge</a:t>
            </a:r>
            <a:r>
              <a:rPr lang="en-US" b="0" dirty="0"/>
              <a:t>(lines) Returns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b="0" dirty="0"/>
              <a:t> or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b="0" dirty="0"/>
              <a:t> representing the merger of all contiguous elements of lines.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gs.representative_point</a:t>
            </a:r>
            <a:r>
              <a:rPr lang="en-US" b="0" dirty="0"/>
              <a:t>() Returns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b="0" dirty="0"/>
              <a:t> of (cheaply computed) points that are guaranteed to be within each geometry.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polygonize</a:t>
            </a:r>
            <a:r>
              <a:rPr lang="en-US" b="0" dirty="0"/>
              <a:t>(lines) Returns an iterator over polygons constructed from the input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US" b="0" dirty="0"/>
              <a:t>.			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gs.simplify</a:t>
            </a:r>
            <a:r>
              <a:rPr lang="en-US" b="0" dirty="0"/>
              <a:t>(*</a:t>
            </a:r>
            <a:r>
              <a:rPr lang="en-US" b="0" dirty="0" err="1"/>
              <a:t>args</a:t>
            </a:r>
            <a:r>
              <a:rPr lang="en-US" b="0" dirty="0"/>
              <a:t>, **</a:t>
            </a:r>
            <a:r>
              <a:rPr lang="en-US" b="0" dirty="0" err="1"/>
              <a:t>kwargs</a:t>
            </a:r>
            <a:r>
              <a:rPr lang="en-US" b="0" dirty="0"/>
              <a:t>) Returns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b="0" dirty="0"/>
              <a:t> containing a simplified representation of each geometry.	</a:t>
            </a:r>
          </a:p>
        </p:txBody>
      </p:sp>
      <p:sp>
        <p:nvSpPr>
          <p:cNvPr id="191" name="i + geom_area() x, y, alpha, color, fill, linetype, size…">
            <a:extLst>
              <a:ext uri="{FF2B5EF4-FFF2-40B4-BE49-F238E27FC236}">
                <a16:creationId xmlns:a16="http://schemas.microsoft.com/office/drawing/2014/main" id="{E9C68462-94CE-4783-84D6-D4EC35C6CEA8}"/>
              </a:ext>
            </a:extLst>
          </p:cNvPr>
          <p:cNvSpPr txBox="1"/>
          <p:nvPr/>
        </p:nvSpPr>
        <p:spPr>
          <a:xfrm>
            <a:off x="9864171" y="3135772"/>
            <a:ext cx="3263714" cy="43733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/>
              <a:t>triangulate</a:t>
            </a:r>
            <a:r>
              <a:rPr lang="en-US" b="0" dirty="0"/>
              <a:t>(</a:t>
            </a:r>
            <a:r>
              <a:rPr lang="en-US" b="0" dirty="0" err="1"/>
              <a:t>geom</a:t>
            </a:r>
            <a:r>
              <a:rPr lang="en-US" b="0" dirty="0"/>
              <a:t>, tolerance=0.0, edges=False) Returns a Delaunay triangulation of the vertices of geom.		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voronoi_diagram</a:t>
            </a:r>
            <a:r>
              <a:rPr lang="en-US" b="0" dirty="0"/>
              <a:t>(</a:t>
            </a:r>
            <a:r>
              <a:rPr lang="en-US" b="0" dirty="0" err="1"/>
              <a:t>geom</a:t>
            </a:r>
            <a:r>
              <a:rPr lang="en-US" b="0" dirty="0"/>
              <a:t>, envelope=None) Constructs a Voronoi diagram from the vertices of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b="0" dirty="0"/>
              <a:t>.			</a:t>
            </a:r>
            <a:endParaRPr lang="en-US"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/>
              <a:t>Point</a:t>
            </a:r>
            <a:r>
              <a:rPr lang="en-US" b="0" dirty="0"/>
              <a:t>(coordinates) Creates a Point object from coordinate values or point tuple parameters.			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/>
              <a:t>MultiPoint</a:t>
            </a:r>
            <a:r>
              <a:rPr lang="en-US" b="0" dirty="0"/>
              <a:t>(points) Creates a MultiPoint object from a list of point tuples: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US" b="0" dirty="0"/>
              <a:t>.				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LineString</a:t>
            </a:r>
            <a:r>
              <a:rPr lang="en-US" b="0" dirty="0"/>
              <a:t>(coordinates) Creates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b="0" dirty="0"/>
              <a:t> object from an ordered list of 2 or more point tuples: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r>
              <a:rPr lang="en-US" b="0" dirty="0"/>
              <a:t>.	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MultiLineString</a:t>
            </a:r>
            <a:r>
              <a:rPr lang="en-US" b="0" dirty="0"/>
              <a:t>(lines) Creates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b="0" dirty="0"/>
              <a:t> object from a sequence of line-like sequences or objects.		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/>
              <a:t>Polygon</a:t>
            </a:r>
            <a:r>
              <a:rPr lang="en-US" b="0" dirty="0"/>
              <a:t>(shell, holes=None) Creates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b="0" dirty="0"/>
              <a:t> object from an ordered sequence of point tuples.			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MultiPolygon</a:t>
            </a:r>
            <a:r>
              <a:rPr lang="en-US" b="0" dirty="0"/>
              <a:t>(polygons) Creates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b="0" dirty="0"/>
              <a:t> object from an unordered sequence of Polygon instances.		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752205-5D1F-4B97-AC97-E7411F8A19E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3623"/>
          <a:stretch/>
        </p:blipFill>
        <p:spPr>
          <a:xfrm>
            <a:off x="295596" y="7889447"/>
            <a:ext cx="4168124" cy="202820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ACF3D13-6FB2-49BE-8281-284219A757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53623"/>
          <a:stretch/>
        </p:blipFill>
        <p:spPr>
          <a:xfrm>
            <a:off x="4794102" y="7889447"/>
            <a:ext cx="4022067" cy="195713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AABCA72-7531-4FC8-88C2-EF964B37C4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23774" y="7835997"/>
            <a:ext cx="3873761" cy="1855979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31DD70A7-2373-49DA-A362-D9513F3AC343}"/>
              </a:ext>
            </a:extLst>
          </p:cNvPr>
          <p:cNvGrpSpPr/>
          <p:nvPr/>
        </p:nvGrpSpPr>
        <p:grpSpPr>
          <a:xfrm>
            <a:off x="323328" y="3583640"/>
            <a:ext cx="357939" cy="358036"/>
            <a:chOff x="5155265" y="5039464"/>
            <a:chExt cx="357939" cy="358036"/>
          </a:xfrm>
        </p:grpSpPr>
        <p:pic>
          <p:nvPicPr>
            <p:cNvPr id="71" name="Image" descr="Image">
              <a:extLst>
                <a:ext uri="{FF2B5EF4-FFF2-40B4-BE49-F238E27FC236}">
                  <a16:creationId xmlns:a16="http://schemas.microsoft.com/office/drawing/2014/main" id="{23D8F798-14E6-4982-8673-85F929670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55265" y="5039464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533E1808-4B1B-48D5-A12D-6A4600B43376}"/>
                </a:ext>
              </a:extLst>
            </p:cNvPr>
            <p:cNvSpPr/>
            <p:nvPr/>
          </p:nvSpPr>
          <p:spPr>
            <a:xfrm>
              <a:off x="5195048" y="5098494"/>
              <a:ext cx="278372" cy="239976"/>
            </a:xfrm>
            <a:prstGeom prst="hexagon">
              <a:avLst/>
            </a:prstGeom>
            <a:solidFill>
              <a:srgbClr val="139C5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0146148-AA13-4DE3-AAD1-3317A02818AC}"/>
                </a:ext>
              </a:extLst>
            </p:cNvPr>
            <p:cNvSpPr/>
            <p:nvPr/>
          </p:nvSpPr>
          <p:spPr>
            <a:xfrm>
              <a:off x="5252478" y="5108385"/>
              <a:ext cx="110097" cy="110097"/>
            </a:xfrm>
            <a:prstGeom prst="ellipse">
              <a:avLst/>
            </a:prstGeom>
            <a:solidFill>
              <a:srgbClr val="FFCA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4C28CA-8324-46DC-8FA3-02B05772760A}"/>
              </a:ext>
            </a:extLst>
          </p:cNvPr>
          <p:cNvGrpSpPr/>
          <p:nvPr/>
        </p:nvGrpSpPr>
        <p:grpSpPr>
          <a:xfrm>
            <a:off x="323327" y="4039397"/>
            <a:ext cx="357939" cy="358036"/>
            <a:chOff x="5155265" y="5039464"/>
            <a:chExt cx="357939" cy="358036"/>
          </a:xfrm>
        </p:grpSpPr>
        <p:pic>
          <p:nvPicPr>
            <p:cNvPr id="75" name="Image" descr="Image">
              <a:extLst>
                <a:ext uri="{FF2B5EF4-FFF2-40B4-BE49-F238E27FC236}">
                  <a16:creationId xmlns:a16="http://schemas.microsoft.com/office/drawing/2014/main" id="{8BC6094A-EAF4-4292-8F11-3E09F5C00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55265" y="5039464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3C56A88A-AD7E-4E02-BF31-35821F8B9BF3}"/>
                </a:ext>
              </a:extLst>
            </p:cNvPr>
            <p:cNvSpPr/>
            <p:nvPr/>
          </p:nvSpPr>
          <p:spPr>
            <a:xfrm>
              <a:off x="5195048" y="5098494"/>
              <a:ext cx="278372" cy="239976"/>
            </a:xfrm>
            <a:prstGeom prst="hexagon">
              <a:avLst/>
            </a:prstGeom>
            <a:solidFill>
              <a:srgbClr val="139C5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B3E3D7-4618-4F4F-974A-86CF30B88891}"/>
                </a:ext>
              </a:extLst>
            </p:cNvPr>
            <p:cNvSpPr/>
            <p:nvPr/>
          </p:nvSpPr>
          <p:spPr>
            <a:xfrm>
              <a:off x="5252478" y="5108385"/>
              <a:ext cx="110097" cy="110097"/>
            </a:xfrm>
            <a:prstGeom prst="ellipse">
              <a:avLst/>
            </a:prstGeom>
            <a:solidFill>
              <a:srgbClr val="FFCA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CC41E-C588-48BF-9A80-89763D439151}"/>
              </a:ext>
            </a:extLst>
          </p:cNvPr>
          <p:cNvGrpSpPr/>
          <p:nvPr/>
        </p:nvGrpSpPr>
        <p:grpSpPr>
          <a:xfrm>
            <a:off x="318909" y="4498743"/>
            <a:ext cx="357939" cy="358036"/>
            <a:chOff x="5155265" y="5039464"/>
            <a:chExt cx="357939" cy="35803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F62A526-9FA9-4CFE-B4F2-3BF738A27E89}"/>
                </a:ext>
              </a:extLst>
            </p:cNvPr>
            <p:cNvGrpSpPr/>
            <p:nvPr/>
          </p:nvGrpSpPr>
          <p:grpSpPr>
            <a:xfrm>
              <a:off x="5155265" y="5039464"/>
              <a:ext cx="357939" cy="358036"/>
              <a:chOff x="5155265" y="5039464"/>
              <a:chExt cx="357939" cy="358036"/>
            </a:xfrm>
          </p:grpSpPr>
          <p:pic>
            <p:nvPicPr>
              <p:cNvPr id="81" name="Image" descr="Image">
                <a:extLst>
                  <a:ext uri="{FF2B5EF4-FFF2-40B4-BE49-F238E27FC236}">
                    <a16:creationId xmlns:a16="http://schemas.microsoft.com/office/drawing/2014/main" id="{6B99EDAB-8AE6-4BF3-AA23-4420F0A50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5265" y="5039464"/>
                <a:ext cx="357939" cy="3580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2" name="Hexagon 81">
                <a:extLst>
                  <a:ext uri="{FF2B5EF4-FFF2-40B4-BE49-F238E27FC236}">
                    <a16:creationId xmlns:a16="http://schemas.microsoft.com/office/drawing/2014/main" id="{02A792D2-EF0D-4CF9-BF9E-050F9DB12436}"/>
                  </a:ext>
                </a:extLst>
              </p:cNvPr>
              <p:cNvSpPr/>
              <p:nvPr/>
            </p:nvSpPr>
            <p:spPr>
              <a:xfrm>
                <a:off x="5195048" y="5098494"/>
                <a:ext cx="212418" cy="183119"/>
              </a:xfrm>
              <a:prstGeom prst="hexagon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2E7F1A9-0BD6-41AA-B352-C7526085BF92}"/>
                </a:ext>
              </a:extLst>
            </p:cNvPr>
            <p:cNvCxnSpPr>
              <a:cxnSpLocks/>
            </p:cNvCxnSpPr>
            <p:nvPr/>
          </p:nvCxnSpPr>
          <p:spPr>
            <a:xfrm>
              <a:off x="5300625" y="5158443"/>
              <a:ext cx="164344" cy="182200"/>
            </a:xfrm>
            <a:prstGeom prst="line">
              <a:avLst/>
            </a:prstGeom>
            <a:noFill/>
            <a:ln w="25400" cap="flat">
              <a:solidFill>
                <a:srgbClr val="FFCA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35FA501-2F20-47B3-A3AB-8B206D553253}"/>
              </a:ext>
            </a:extLst>
          </p:cNvPr>
          <p:cNvGrpSpPr/>
          <p:nvPr/>
        </p:nvGrpSpPr>
        <p:grpSpPr>
          <a:xfrm>
            <a:off x="318908" y="4963991"/>
            <a:ext cx="357939" cy="358036"/>
            <a:chOff x="5155265" y="5039464"/>
            <a:chExt cx="357939" cy="35803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1A2223B-0AB7-472C-906A-8312B5F6FA04}"/>
                </a:ext>
              </a:extLst>
            </p:cNvPr>
            <p:cNvGrpSpPr/>
            <p:nvPr/>
          </p:nvGrpSpPr>
          <p:grpSpPr>
            <a:xfrm>
              <a:off x="5155265" y="5039464"/>
              <a:ext cx="357939" cy="358036"/>
              <a:chOff x="5155265" y="5039464"/>
              <a:chExt cx="357939" cy="358036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8105CEB-AE26-444B-B7C5-7E75145FFC3F}"/>
                  </a:ext>
                </a:extLst>
              </p:cNvPr>
              <p:cNvGrpSpPr/>
              <p:nvPr/>
            </p:nvGrpSpPr>
            <p:grpSpPr>
              <a:xfrm>
                <a:off x="5155265" y="5039464"/>
                <a:ext cx="357939" cy="358036"/>
                <a:chOff x="5155265" y="5039464"/>
                <a:chExt cx="357939" cy="358036"/>
              </a:xfrm>
            </p:grpSpPr>
            <p:pic>
              <p:nvPicPr>
                <p:cNvPr id="88" name="Image" descr="Image">
                  <a:extLst>
                    <a:ext uri="{FF2B5EF4-FFF2-40B4-BE49-F238E27FC236}">
                      <a16:creationId xmlns:a16="http://schemas.microsoft.com/office/drawing/2014/main" id="{6FDC24AC-BFC7-4E6E-9178-9053D37F2B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5265" y="5039464"/>
                  <a:ext cx="357939" cy="35803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9" name="Hexagon 88">
                  <a:extLst>
                    <a:ext uri="{FF2B5EF4-FFF2-40B4-BE49-F238E27FC236}">
                      <a16:creationId xmlns:a16="http://schemas.microsoft.com/office/drawing/2014/main" id="{525ECD52-1BDE-416C-A3B0-61BDF02EBD36}"/>
                    </a:ext>
                  </a:extLst>
                </p:cNvPr>
                <p:cNvSpPr/>
                <p:nvPr/>
              </p:nvSpPr>
              <p:spPr>
                <a:xfrm>
                  <a:off x="5195048" y="5098495"/>
                  <a:ext cx="172290" cy="148526"/>
                </a:xfrm>
                <a:prstGeom prst="hexagon">
                  <a:avLst/>
                </a:prstGeom>
                <a:solidFill>
                  <a:srgbClr val="139C5A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550C297-22EF-42C7-A5CA-859B61DCC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7319" y="5340643"/>
                <a:ext cx="247650" cy="0"/>
              </a:xfrm>
              <a:prstGeom prst="line">
                <a:avLst/>
              </a:prstGeom>
              <a:noFill/>
              <a:ln w="25400" cap="flat">
                <a:solidFill>
                  <a:srgbClr val="E70488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9357E6C-DC43-4514-A97E-7134223EAA23}"/>
                </a:ext>
              </a:extLst>
            </p:cNvPr>
            <p:cNvSpPr/>
            <p:nvPr/>
          </p:nvSpPr>
          <p:spPr>
            <a:xfrm>
              <a:off x="5367338" y="5164718"/>
              <a:ext cx="119069" cy="119069"/>
            </a:xfrm>
            <a:prstGeom prst="ellipse">
              <a:avLst/>
            </a:prstGeom>
            <a:solidFill>
              <a:srgbClr val="FFCA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CDDDC6-2F25-4E16-85A3-C24A6F23D1B7}"/>
              </a:ext>
            </a:extLst>
          </p:cNvPr>
          <p:cNvGrpSpPr/>
          <p:nvPr/>
        </p:nvGrpSpPr>
        <p:grpSpPr>
          <a:xfrm>
            <a:off x="323328" y="5412541"/>
            <a:ext cx="357939" cy="358036"/>
            <a:chOff x="5155265" y="5039464"/>
            <a:chExt cx="357939" cy="358036"/>
          </a:xfrm>
        </p:grpSpPr>
        <p:pic>
          <p:nvPicPr>
            <p:cNvPr id="91" name="Image" descr="Image">
              <a:extLst>
                <a:ext uri="{FF2B5EF4-FFF2-40B4-BE49-F238E27FC236}">
                  <a16:creationId xmlns:a16="http://schemas.microsoft.com/office/drawing/2014/main" id="{1B2D1A9F-293E-49F2-B9F6-AAC7A8D3B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55265" y="5039464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EEF277F8-BC90-4007-8046-93BC9ADBCDB1}"/>
                </a:ext>
              </a:extLst>
            </p:cNvPr>
            <p:cNvSpPr/>
            <p:nvPr/>
          </p:nvSpPr>
          <p:spPr>
            <a:xfrm>
              <a:off x="5195047" y="5098495"/>
              <a:ext cx="284235" cy="245030"/>
            </a:xfrm>
            <a:prstGeom prst="hexagon">
              <a:avLst/>
            </a:prstGeom>
            <a:solidFill>
              <a:srgbClr val="139C5A"/>
            </a:solidFill>
            <a:ln w="12700" cap="flat">
              <a:solidFill>
                <a:srgbClr val="FFCA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3E41AEE-AC3D-4003-A043-E8C29DC0B085}"/>
              </a:ext>
            </a:extLst>
          </p:cNvPr>
          <p:cNvGrpSpPr/>
          <p:nvPr/>
        </p:nvGrpSpPr>
        <p:grpSpPr>
          <a:xfrm>
            <a:off x="330020" y="5877187"/>
            <a:ext cx="357939" cy="358036"/>
            <a:chOff x="5155265" y="5039464"/>
            <a:chExt cx="357939" cy="358036"/>
          </a:xfrm>
        </p:grpSpPr>
        <p:pic>
          <p:nvPicPr>
            <p:cNvPr id="94" name="Image" descr="Image">
              <a:extLst>
                <a:ext uri="{FF2B5EF4-FFF2-40B4-BE49-F238E27FC236}">
                  <a16:creationId xmlns:a16="http://schemas.microsoft.com/office/drawing/2014/main" id="{2BF6F6FE-8674-4425-8861-3CE77A6F7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55265" y="5039464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FE177E-B906-46C8-8E2B-7DE796DCD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8128" y="5148263"/>
              <a:ext cx="178970" cy="105938"/>
            </a:xfrm>
            <a:prstGeom prst="line">
              <a:avLst/>
            </a:prstGeom>
            <a:noFill/>
            <a:ln w="25400" cap="flat">
              <a:solidFill>
                <a:srgbClr val="139C5A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2FCD83A-7A0C-490C-BD3E-149D5C332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7098" y="5148263"/>
              <a:ext cx="54768" cy="166687"/>
            </a:xfrm>
            <a:prstGeom prst="line">
              <a:avLst/>
            </a:prstGeom>
            <a:noFill/>
            <a:ln w="25400" cap="flat">
              <a:solidFill>
                <a:srgbClr val="139C5A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3085412-B651-4E38-8FE4-CC06B9F56C08}"/>
                </a:ext>
              </a:extLst>
            </p:cNvPr>
            <p:cNvSpPr/>
            <p:nvPr/>
          </p:nvSpPr>
          <p:spPr>
            <a:xfrm>
              <a:off x="5363382" y="5136357"/>
              <a:ext cx="27432" cy="27432"/>
            </a:xfrm>
            <a:prstGeom prst="ellipse">
              <a:avLst/>
            </a:prstGeom>
            <a:solidFill>
              <a:srgbClr val="139C5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DD67A9A-9B3C-47B9-AD8F-4C785D6C509B}"/>
                </a:ext>
              </a:extLst>
            </p:cNvPr>
            <p:cNvCxnSpPr>
              <a:cxnSpLocks/>
            </p:cNvCxnSpPr>
            <p:nvPr/>
          </p:nvCxnSpPr>
          <p:spPr>
            <a:xfrm>
              <a:off x="5242871" y="5136356"/>
              <a:ext cx="52889" cy="182880"/>
            </a:xfrm>
            <a:prstGeom prst="line">
              <a:avLst/>
            </a:prstGeom>
            <a:noFill/>
            <a:ln w="25400" cap="flat">
              <a:solidFill>
                <a:srgbClr val="FFCA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EED1478-C822-4790-A0D1-149624D02E6D}"/>
              </a:ext>
            </a:extLst>
          </p:cNvPr>
          <p:cNvGrpSpPr/>
          <p:nvPr/>
        </p:nvGrpSpPr>
        <p:grpSpPr>
          <a:xfrm>
            <a:off x="330020" y="6322163"/>
            <a:ext cx="357939" cy="358036"/>
            <a:chOff x="5155265" y="5039464"/>
            <a:chExt cx="357939" cy="35803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C7CBF24-9822-494C-9945-21312B594D2B}"/>
                </a:ext>
              </a:extLst>
            </p:cNvPr>
            <p:cNvGrpSpPr/>
            <p:nvPr/>
          </p:nvGrpSpPr>
          <p:grpSpPr>
            <a:xfrm>
              <a:off x="5155265" y="5039464"/>
              <a:ext cx="357939" cy="358036"/>
              <a:chOff x="5155265" y="5039464"/>
              <a:chExt cx="357939" cy="358036"/>
            </a:xfrm>
          </p:grpSpPr>
          <p:pic>
            <p:nvPicPr>
              <p:cNvPr id="102" name="Image" descr="Image">
                <a:extLst>
                  <a:ext uri="{FF2B5EF4-FFF2-40B4-BE49-F238E27FC236}">
                    <a16:creationId xmlns:a16="http://schemas.microsoft.com/office/drawing/2014/main" id="{0D19DF1B-883A-496E-B9CE-1605C787B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5265" y="5039464"/>
                <a:ext cx="357939" cy="3580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720941D-14C7-4BEF-9F55-CC64E3FDA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7098" y="5083969"/>
                <a:ext cx="102158" cy="64294"/>
              </a:xfrm>
              <a:prstGeom prst="line">
                <a:avLst/>
              </a:prstGeom>
              <a:noFill/>
              <a:ln w="25400" cap="flat">
                <a:solidFill>
                  <a:srgbClr val="FFCA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4E226EB-F239-4D68-B3BC-AF4CD67B20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77098" y="5148264"/>
                <a:ext cx="91748" cy="184590"/>
              </a:xfrm>
              <a:prstGeom prst="line">
                <a:avLst/>
              </a:prstGeom>
              <a:noFill/>
              <a:ln w="25400" cap="flat">
                <a:solidFill>
                  <a:srgbClr val="FFCA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6DCC422-48B2-47D3-BB3F-CF19F419DDD8}"/>
                  </a:ext>
                </a:extLst>
              </p:cNvPr>
              <p:cNvSpPr/>
              <p:nvPr/>
            </p:nvSpPr>
            <p:spPr>
              <a:xfrm>
                <a:off x="5363382" y="5136357"/>
                <a:ext cx="27432" cy="27432"/>
              </a:xfrm>
              <a:prstGeom prst="ellipse">
                <a:avLst/>
              </a:prstGeom>
              <a:solidFill>
                <a:srgbClr val="FFCA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01" name="Hexagon 100">
              <a:extLst>
                <a:ext uri="{FF2B5EF4-FFF2-40B4-BE49-F238E27FC236}">
                  <a16:creationId xmlns:a16="http://schemas.microsoft.com/office/drawing/2014/main" id="{3A0B5FAA-B120-41DE-BF75-522AEFBCB266}"/>
                </a:ext>
              </a:extLst>
            </p:cNvPr>
            <p:cNvSpPr/>
            <p:nvPr/>
          </p:nvSpPr>
          <p:spPr>
            <a:xfrm>
              <a:off x="5186702" y="5153046"/>
              <a:ext cx="227935" cy="196497"/>
            </a:xfrm>
            <a:prstGeom prst="hexagon">
              <a:avLst/>
            </a:prstGeom>
            <a:solidFill>
              <a:srgbClr val="139C5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1D732C5-1E5D-4CCF-A376-035313B372B2}"/>
              </a:ext>
            </a:extLst>
          </p:cNvPr>
          <p:cNvGrpSpPr/>
          <p:nvPr/>
        </p:nvGrpSpPr>
        <p:grpSpPr>
          <a:xfrm>
            <a:off x="331371" y="6793305"/>
            <a:ext cx="357939" cy="358036"/>
            <a:chOff x="5155265" y="5039464"/>
            <a:chExt cx="357939" cy="358036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26D706D-5497-4774-B499-630CF239878F}"/>
                </a:ext>
              </a:extLst>
            </p:cNvPr>
            <p:cNvGrpSpPr/>
            <p:nvPr/>
          </p:nvGrpSpPr>
          <p:grpSpPr>
            <a:xfrm>
              <a:off x="5155265" y="5039464"/>
              <a:ext cx="357939" cy="358036"/>
              <a:chOff x="5155265" y="5039464"/>
              <a:chExt cx="357939" cy="358036"/>
            </a:xfrm>
          </p:grpSpPr>
          <p:pic>
            <p:nvPicPr>
              <p:cNvPr id="109" name="Image" descr="Image">
                <a:extLst>
                  <a:ext uri="{FF2B5EF4-FFF2-40B4-BE49-F238E27FC236}">
                    <a16:creationId xmlns:a16="http://schemas.microsoft.com/office/drawing/2014/main" id="{B889D549-6D68-48D4-B4F7-CBAA9B3D0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5265" y="5039464"/>
                <a:ext cx="357939" cy="3580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235B58A-56E9-4F1E-A98F-3EDC539EC9DE}"/>
                  </a:ext>
                </a:extLst>
              </p:cNvPr>
              <p:cNvSpPr/>
              <p:nvPr/>
            </p:nvSpPr>
            <p:spPr>
              <a:xfrm>
                <a:off x="5314615" y="5136356"/>
                <a:ext cx="76199" cy="76199"/>
              </a:xfrm>
              <a:prstGeom prst="ellipse">
                <a:avLst/>
              </a:prstGeom>
              <a:solidFill>
                <a:srgbClr val="FFCA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08" name="Hexagon 107">
              <a:extLst>
                <a:ext uri="{FF2B5EF4-FFF2-40B4-BE49-F238E27FC236}">
                  <a16:creationId xmlns:a16="http://schemas.microsoft.com/office/drawing/2014/main" id="{E7B1B7A6-B2CD-401E-9120-98829DF59CB9}"/>
                </a:ext>
              </a:extLst>
            </p:cNvPr>
            <p:cNvSpPr/>
            <p:nvPr/>
          </p:nvSpPr>
          <p:spPr>
            <a:xfrm>
              <a:off x="5186702" y="5088732"/>
              <a:ext cx="309223" cy="260812"/>
            </a:xfrm>
            <a:prstGeom prst="hexagon">
              <a:avLst/>
            </a:prstGeom>
            <a:noFill/>
            <a:ln w="28575" cap="flat">
              <a:solidFill>
                <a:srgbClr val="139C5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867692-59FA-4809-B5B0-38B8A33D5096}"/>
              </a:ext>
            </a:extLst>
          </p:cNvPr>
          <p:cNvGrpSpPr/>
          <p:nvPr/>
        </p:nvGrpSpPr>
        <p:grpSpPr>
          <a:xfrm>
            <a:off x="318907" y="3108079"/>
            <a:ext cx="357939" cy="358036"/>
            <a:chOff x="3062020" y="3685907"/>
            <a:chExt cx="357939" cy="358036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BBC563C-58B3-4815-856D-30AA53CC81AB}"/>
                </a:ext>
              </a:extLst>
            </p:cNvPr>
            <p:cNvGrpSpPr/>
            <p:nvPr/>
          </p:nvGrpSpPr>
          <p:grpSpPr>
            <a:xfrm>
              <a:off x="3062020" y="3685907"/>
              <a:ext cx="357939" cy="358036"/>
              <a:chOff x="3062020" y="3685907"/>
              <a:chExt cx="357939" cy="358036"/>
            </a:xfrm>
          </p:grpSpPr>
          <p:pic>
            <p:nvPicPr>
              <p:cNvPr id="119" name="Image" descr="Image">
                <a:extLst>
                  <a:ext uri="{FF2B5EF4-FFF2-40B4-BE49-F238E27FC236}">
                    <a16:creationId xmlns:a16="http://schemas.microsoft.com/office/drawing/2014/main" id="{FDA1A279-C28F-44AC-9530-7472E12F7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62020" y="3685907"/>
                <a:ext cx="357939" cy="3580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0AD962-8A36-412E-B61B-38040DF53E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5150" y="3731420"/>
                <a:ext cx="269081" cy="269080"/>
              </a:xfrm>
              <a:prstGeom prst="line">
                <a:avLst/>
              </a:prstGeom>
              <a:noFill/>
              <a:ln w="25400" cap="flat">
                <a:solidFill>
                  <a:srgbClr val="139C5A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078D57B-0F77-4E20-BABB-F733FAE7842D}"/>
                  </a:ext>
                </a:extLst>
              </p:cNvPr>
              <p:cNvSpPr/>
              <p:nvPr/>
            </p:nvSpPr>
            <p:spPr>
              <a:xfrm flipV="1">
                <a:off x="3171206" y="3890598"/>
                <a:ext cx="45720" cy="45720"/>
              </a:xfrm>
              <a:prstGeom prst="ellipse">
                <a:avLst/>
              </a:prstGeom>
              <a:solidFill>
                <a:srgbClr val="FFCA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E85B7F3-EAA4-40BE-A0A7-AFD98F382DE2}"/>
                </a:ext>
              </a:extLst>
            </p:cNvPr>
            <p:cNvSpPr/>
            <p:nvPr/>
          </p:nvSpPr>
          <p:spPr>
            <a:xfrm flipV="1">
              <a:off x="3277886" y="3783441"/>
              <a:ext cx="45720" cy="45720"/>
            </a:xfrm>
            <a:prstGeom prst="ellipse">
              <a:avLst/>
            </a:prstGeom>
            <a:solidFill>
              <a:srgbClr val="FFCA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ADA2B62-28E4-4E6D-9D20-C3BFFC595F90}"/>
              </a:ext>
            </a:extLst>
          </p:cNvPr>
          <p:cNvGrpSpPr/>
          <p:nvPr/>
        </p:nvGrpSpPr>
        <p:grpSpPr>
          <a:xfrm>
            <a:off x="4796106" y="3113769"/>
            <a:ext cx="357939" cy="358036"/>
            <a:chOff x="5155265" y="5039464"/>
            <a:chExt cx="357939" cy="358036"/>
          </a:xfrm>
        </p:grpSpPr>
        <p:pic>
          <p:nvPicPr>
            <p:cNvPr id="123" name="Image" descr="Image">
              <a:extLst>
                <a:ext uri="{FF2B5EF4-FFF2-40B4-BE49-F238E27FC236}">
                  <a16:creationId xmlns:a16="http://schemas.microsoft.com/office/drawing/2014/main" id="{66CA67F0-BEF7-42AB-879A-79DC2E642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55265" y="5039464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36ABC1C-ECF9-4554-B63B-D649A4FD44F8}"/>
                </a:ext>
              </a:extLst>
            </p:cNvPr>
            <p:cNvGrpSpPr/>
            <p:nvPr/>
          </p:nvGrpSpPr>
          <p:grpSpPr>
            <a:xfrm>
              <a:off x="5193910" y="5095874"/>
              <a:ext cx="280648" cy="253380"/>
              <a:chOff x="5203371" y="5095874"/>
              <a:chExt cx="280648" cy="253380"/>
            </a:xfrm>
          </p:grpSpPr>
          <p:sp>
            <p:nvSpPr>
              <p:cNvPr id="125" name="Hexagon 124">
                <a:extLst>
                  <a:ext uri="{FF2B5EF4-FFF2-40B4-BE49-F238E27FC236}">
                    <a16:creationId xmlns:a16="http://schemas.microsoft.com/office/drawing/2014/main" id="{2B1CDAAB-4899-4B82-A995-972AF0579F5B}"/>
                  </a:ext>
                </a:extLst>
              </p:cNvPr>
              <p:cNvSpPr/>
              <p:nvPr/>
            </p:nvSpPr>
            <p:spPr>
              <a:xfrm>
                <a:off x="5203371" y="5105401"/>
                <a:ext cx="280648" cy="236710"/>
              </a:xfrm>
              <a:prstGeom prst="hexagon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254E863-49F1-4B17-8A1F-AADD9C7CE4A2}"/>
                  </a:ext>
                </a:extLst>
              </p:cNvPr>
              <p:cNvSpPr/>
              <p:nvPr/>
            </p:nvSpPr>
            <p:spPr>
              <a:xfrm>
                <a:off x="5203371" y="5095874"/>
                <a:ext cx="280648" cy="253380"/>
              </a:xfrm>
              <a:prstGeom prst="rect">
                <a:avLst/>
              </a:prstGeom>
              <a:noFill/>
              <a:ln w="19050" cap="flat">
                <a:solidFill>
                  <a:srgbClr val="FFCA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17A942D-4E51-49A2-A063-5389DA04F094}"/>
              </a:ext>
            </a:extLst>
          </p:cNvPr>
          <p:cNvGrpSpPr/>
          <p:nvPr/>
        </p:nvGrpSpPr>
        <p:grpSpPr>
          <a:xfrm>
            <a:off x="4791188" y="3583640"/>
            <a:ext cx="357939" cy="358036"/>
            <a:chOff x="5155265" y="5039464"/>
            <a:chExt cx="357939" cy="358036"/>
          </a:xfrm>
        </p:grpSpPr>
        <p:pic>
          <p:nvPicPr>
            <p:cNvPr id="128" name="Image" descr="Image">
              <a:extLst>
                <a:ext uri="{FF2B5EF4-FFF2-40B4-BE49-F238E27FC236}">
                  <a16:creationId xmlns:a16="http://schemas.microsoft.com/office/drawing/2014/main" id="{24EB5D07-1C2E-4CAD-BA1F-C7FA875A0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55265" y="5039464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FF7DAFCF-5CA6-4C12-AF2D-69C4398199E7}"/>
                </a:ext>
              </a:extLst>
            </p:cNvPr>
            <p:cNvSpPr/>
            <p:nvPr/>
          </p:nvSpPr>
          <p:spPr>
            <a:xfrm rot="5400000">
              <a:off x="5207895" y="5129302"/>
              <a:ext cx="252677" cy="178360"/>
            </a:xfrm>
            <a:prstGeom prst="triangle">
              <a:avLst/>
            </a:prstGeom>
            <a:solidFill>
              <a:srgbClr val="139C5A"/>
            </a:solidFill>
            <a:ln w="38100" cap="flat">
              <a:solidFill>
                <a:srgbClr val="FFCA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3689C6D-1DF8-40A4-8C98-3B44A802BE5D}"/>
              </a:ext>
            </a:extLst>
          </p:cNvPr>
          <p:cNvGrpSpPr/>
          <p:nvPr/>
        </p:nvGrpSpPr>
        <p:grpSpPr>
          <a:xfrm>
            <a:off x="4797326" y="4489168"/>
            <a:ext cx="357939" cy="358036"/>
            <a:chOff x="5155265" y="5005757"/>
            <a:chExt cx="357939" cy="358036"/>
          </a:xfrm>
        </p:grpSpPr>
        <p:pic>
          <p:nvPicPr>
            <p:cNvPr id="137" name="Image" descr="Image">
              <a:extLst>
                <a:ext uri="{FF2B5EF4-FFF2-40B4-BE49-F238E27FC236}">
                  <a16:creationId xmlns:a16="http://schemas.microsoft.com/office/drawing/2014/main" id="{7198C79F-0191-4FD4-9C5B-833752BA2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55265" y="5005757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56B68D3-1849-4893-986D-D52372561041}"/>
                </a:ext>
              </a:extLst>
            </p:cNvPr>
            <p:cNvGrpSpPr/>
            <p:nvPr/>
          </p:nvGrpSpPr>
          <p:grpSpPr>
            <a:xfrm>
              <a:off x="5184015" y="5049408"/>
              <a:ext cx="311242" cy="265052"/>
              <a:chOff x="6437153" y="4536292"/>
              <a:chExt cx="1648717" cy="1404038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3A00FAE-232A-48B8-9415-25FB09895ABD}"/>
                  </a:ext>
                </a:extLst>
              </p:cNvPr>
              <p:cNvSpPr/>
              <p:nvPr/>
            </p:nvSpPr>
            <p:spPr>
              <a:xfrm rot="19078176">
                <a:off x="6457537" y="4585536"/>
                <a:ext cx="1386471" cy="1354794"/>
              </a:xfrm>
              <a:custGeom>
                <a:avLst/>
                <a:gdLst>
                  <a:gd name="connsiteX0" fmla="*/ 0 w 1781175"/>
                  <a:gd name="connsiteY0" fmla="*/ 485775 h 1857375"/>
                  <a:gd name="connsiteX1" fmla="*/ 781050 w 1781175"/>
                  <a:gd name="connsiteY1" fmla="*/ 1857375 h 1857375"/>
                  <a:gd name="connsiteX2" fmla="*/ 1781175 w 1781175"/>
                  <a:gd name="connsiteY2" fmla="*/ 1333500 h 1857375"/>
                  <a:gd name="connsiteX3" fmla="*/ 1619250 w 1781175"/>
                  <a:gd name="connsiteY3" fmla="*/ 685800 h 1857375"/>
                  <a:gd name="connsiteX4" fmla="*/ 876300 w 1781175"/>
                  <a:gd name="connsiteY4" fmla="*/ 657225 h 1857375"/>
                  <a:gd name="connsiteX5" fmla="*/ 733425 w 1781175"/>
                  <a:gd name="connsiteY5" fmla="*/ 0 h 1857375"/>
                  <a:gd name="connsiteX6" fmla="*/ 0 w 1781175"/>
                  <a:gd name="connsiteY6" fmla="*/ 485775 h 1857375"/>
                  <a:gd name="connsiteX0" fmla="*/ 0 w 1781175"/>
                  <a:gd name="connsiteY0" fmla="*/ 485775 h 1857375"/>
                  <a:gd name="connsiteX1" fmla="*/ 781050 w 1781175"/>
                  <a:gd name="connsiteY1" fmla="*/ 1857375 h 1857375"/>
                  <a:gd name="connsiteX2" fmla="*/ 1781175 w 1781175"/>
                  <a:gd name="connsiteY2" fmla="*/ 1333500 h 1857375"/>
                  <a:gd name="connsiteX3" fmla="*/ 1619250 w 1781175"/>
                  <a:gd name="connsiteY3" fmla="*/ 685800 h 1857375"/>
                  <a:gd name="connsiteX4" fmla="*/ 1300180 w 1781175"/>
                  <a:gd name="connsiteY4" fmla="*/ 167396 h 1857375"/>
                  <a:gd name="connsiteX5" fmla="*/ 733425 w 1781175"/>
                  <a:gd name="connsiteY5" fmla="*/ 0 h 1857375"/>
                  <a:gd name="connsiteX6" fmla="*/ 0 w 1781175"/>
                  <a:gd name="connsiteY6" fmla="*/ 485775 h 1857375"/>
                  <a:gd name="connsiteX0" fmla="*/ 0 w 1619250"/>
                  <a:gd name="connsiteY0" fmla="*/ 485775 h 1857375"/>
                  <a:gd name="connsiteX1" fmla="*/ 781050 w 1619250"/>
                  <a:gd name="connsiteY1" fmla="*/ 1857375 h 1857375"/>
                  <a:gd name="connsiteX2" fmla="*/ 1432502 w 1619250"/>
                  <a:gd name="connsiteY2" fmla="*/ 1354794 h 1857375"/>
                  <a:gd name="connsiteX3" fmla="*/ 1619250 w 1619250"/>
                  <a:gd name="connsiteY3" fmla="*/ 685800 h 1857375"/>
                  <a:gd name="connsiteX4" fmla="*/ 1300180 w 1619250"/>
                  <a:gd name="connsiteY4" fmla="*/ 167396 h 1857375"/>
                  <a:gd name="connsiteX5" fmla="*/ 733425 w 1619250"/>
                  <a:gd name="connsiteY5" fmla="*/ 0 h 1857375"/>
                  <a:gd name="connsiteX6" fmla="*/ 0 w 1619250"/>
                  <a:gd name="connsiteY6" fmla="*/ 485775 h 1857375"/>
                  <a:gd name="connsiteX0" fmla="*/ 0 w 1619250"/>
                  <a:gd name="connsiteY0" fmla="*/ 485775 h 1354794"/>
                  <a:gd name="connsiteX1" fmla="*/ 907619 w 1619250"/>
                  <a:gd name="connsiteY1" fmla="*/ 1305301 h 1354794"/>
                  <a:gd name="connsiteX2" fmla="*/ 1432502 w 1619250"/>
                  <a:gd name="connsiteY2" fmla="*/ 1354794 h 1354794"/>
                  <a:gd name="connsiteX3" fmla="*/ 1619250 w 1619250"/>
                  <a:gd name="connsiteY3" fmla="*/ 685800 h 1354794"/>
                  <a:gd name="connsiteX4" fmla="*/ 1300180 w 1619250"/>
                  <a:gd name="connsiteY4" fmla="*/ 167396 h 1354794"/>
                  <a:gd name="connsiteX5" fmla="*/ 733425 w 1619250"/>
                  <a:gd name="connsiteY5" fmla="*/ 0 h 1354794"/>
                  <a:gd name="connsiteX6" fmla="*/ 0 w 1619250"/>
                  <a:gd name="connsiteY6" fmla="*/ 485775 h 1354794"/>
                  <a:gd name="connsiteX0" fmla="*/ 0 w 1489709"/>
                  <a:gd name="connsiteY0" fmla="*/ 512776 h 1354794"/>
                  <a:gd name="connsiteX1" fmla="*/ 778078 w 1489709"/>
                  <a:gd name="connsiteY1" fmla="*/ 1305301 h 1354794"/>
                  <a:gd name="connsiteX2" fmla="*/ 1302961 w 1489709"/>
                  <a:gd name="connsiteY2" fmla="*/ 1354794 h 1354794"/>
                  <a:gd name="connsiteX3" fmla="*/ 1489709 w 1489709"/>
                  <a:gd name="connsiteY3" fmla="*/ 685800 h 1354794"/>
                  <a:gd name="connsiteX4" fmla="*/ 1170639 w 1489709"/>
                  <a:gd name="connsiteY4" fmla="*/ 167396 h 1354794"/>
                  <a:gd name="connsiteX5" fmla="*/ 603884 w 1489709"/>
                  <a:gd name="connsiteY5" fmla="*/ 0 h 1354794"/>
                  <a:gd name="connsiteX6" fmla="*/ 0 w 1489709"/>
                  <a:gd name="connsiteY6" fmla="*/ 512776 h 1354794"/>
                  <a:gd name="connsiteX0" fmla="*/ 0 w 1386471"/>
                  <a:gd name="connsiteY0" fmla="*/ 682771 h 1354794"/>
                  <a:gd name="connsiteX1" fmla="*/ 674840 w 1386471"/>
                  <a:gd name="connsiteY1" fmla="*/ 1305301 h 1354794"/>
                  <a:gd name="connsiteX2" fmla="*/ 1199723 w 1386471"/>
                  <a:gd name="connsiteY2" fmla="*/ 1354794 h 1354794"/>
                  <a:gd name="connsiteX3" fmla="*/ 1386471 w 1386471"/>
                  <a:gd name="connsiteY3" fmla="*/ 685800 h 1354794"/>
                  <a:gd name="connsiteX4" fmla="*/ 1067401 w 1386471"/>
                  <a:gd name="connsiteY4" fmla="*/ 167396 h 1354794"/>
                  <a:gd name="connsiteX5" fmla="*/ 500646 w 1386471"/>
                  <a:gd name="connsiteY5" fmla="*/ 0 h 1354794"/>
                  <a:gd name="connsiteX6" fmla="*/ 0 w 1386471"/>
                  <a:gd name="connsiteY6" fmla="*/ 682771 h 1354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6471" h="1354794">
                    <a:moveTo>
                      <a:pt x="0" y="682771"/>
                    </a:moveTo>
                    <a:lnTo>
                      <a:pt x="674840" y="1305301"/>
                    </a:lnTo>
                    <a:lnTo>
                      <a:pt x="1199723" y="1354794"/>
                    </a:lnTo>
                    <a:lnTo>
                      <a:pt x="1386471" y="685800"/>
                    </a:lnTo>
                    <a:lnTo>
                      <a:pt x="1067401" y="167396"/>
                    </a:lnTo>
                    <a:lnTo>
                      <a:pt x="500646" y="0"/>
                    </a:lnTo>
                    <a:lnTo>
                      <a:pt x="0" y="682771"/>
                    </a:lnTo>
                    <a:close/>
                  </a:path>
                </a:pathLst>
              </a:custGeom>
              <a:solidFill>
                <a:srgbClr val="139C5A">
                  <a:alpha val="50196"/>
                </a:srgbClr>
              </a:solidFill>
              <a:ln w="38100" cap="flat">
                <a:solidFill>
                  <a:srgbClr val="139C5A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2BBC7BD-90BB-4716-B186-41E7B23AFC82}"/>
                  </a:ext>
                </a:extLst>
              </p:cNvPr>
              <p:cNvSpPr/>
              <p:nvPr/>
            </p:nvSpPr>
            <p:spPr>
              <a:xfrm>
                <a:off x="6961117" y="4536292"/>
                <a:ext cx="242189" cy="242189"/>
              </a:xfrm>
              <a:prstGeom prst="ellipse">
                <a:avLst/>
              </a:prstGeom>
              <a:solidFill>
                <a:srgbClr val="FFCA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8C6FDD64-FBCC-4FAA-92EF-0F7180A10B41}"/>
                  </a:ext>
                </a:extLst>
              </p:cNvPr>
              <p:cNvSpPr/>
              <p:nvPr/>
            </p:nvSpPr>
            <p:spPr>
              <a:xfrm>
                <a:off x="7567368" y="4723443"/>
                <a:ext cx="242189" cy="242189"/>
              </a:xfrm>
              <a:prstGeom prst="ellipse">
                <a:avLst/>
              </a:prstGeom>
              <a:solidFill>
                <a:srgbClr val="FFCA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04A8F79-127E-4CBC-A2D2-D720F2F6FB26}"/>
                  </a:ext>
                </a:extLst>
              </p:cNvPr>
              <p:cNvSpPr/>
              <p:nvPr/>
            </p:nvSpPr>
            <p:spPr>
              <a:xfrm>
                <a:off x="7843681" y="5312212"/>
                <a:ext cx="242189" cy="242189"/>
              </a:xfrm>
              <a:prstGeom prst="ellipse">
                <a:avLst/>
              </a:prstGeom>
              <a:solidFill>
                <a:srgbClr val="FFCA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09C02-E17D-402A-9041-AE0FD0AE2ED7}"/>
                  </a:ext>
                </a:extLst>
              </p:cNvPr>
              <p:cNvSpPr/>
              <p:nvPr/>
            </p:nvSpPr>
            <p:spPr>
              <a:xfrm>
                <a:off x="7458807" y="5617465"/>
                <a:ext cx="242189" cy="242189"/>
              </a:xfrm>
              <a:prstGeom prst="ellipse">
                <a:avLst/>
              </a:prstGeom>
              <a:solidFill>
                <a:srgbClr val="FFCA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BE0FF88-0FD7-483D-9E0A-768976623081}"/>
                  </a:ext>
                </a:extLst>
              </p:cNvPr>
              <p:cNvSpPr/>
              <p:nvPr/>
            </p:nvSpPr>
            <p:spPr>
              <a:xfrm>
                <a:off x="6513444" y="5622142"/>
                <a:ext cx="242189" cy="242189"/>
              </a:xfrm>
              <a:prstGeom prst="ellipse">
                <a:avLst/>
              </a:prstGeom>
              <a:solidFill>
                <a:srgbClr val="FFCA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065A6AF0-D542-4FE9-BACD-4FC6573039E6}"/>
                  </a:ext>
                </a:extLst>
              </p:cNvPr>
              <p:cNvSpPr/>
              <p:nvPr/>
            </p:nvSpPr>
            <p:spPr>
              <a:xfrm>
                <a:off x="6437153" y="4778004"/>
                <a:ext cx="242189" cy="242189"/>
              </a:xfrm>
              <a:prstGeom prst="ellipse">
                <a:avLst/>
              </a:prstGeom>
              <a:solidFill>
                <a:srgbClr val="FFCA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F6DDB42-4319-4EDD-A7A2-ABE8CDFC9006}"/>
                  </a:ext>
                </a:extLst>
              </p:cNvPr>
              <p:cNvSpPr/>
              <p:nvPr/>
            </p:nvSpPr>
            <p:spPr>
              <a:xfrm>
                <a:off x="6844864" y="5246013"/>
                <a:ext cx="242189" cy="242189"/>
              </a:xfrm>
              <a:prstGeom prst="ellipse">
                <a:avLst/>
              </a:prstGeom>
              <a:solidFill>
                <a:srgbClr val="FFCA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3805336-355E-4D13-A278-9EBB3A1539B3}"/>
                  </a:ext>
                </a:extLst>
              </p:cNvPr>
              <p:cNvSpPr/>
              <p:nvPr/>
            </p:nvSpPr>
            <p:spPr>
              <a:xfrm>
                <a:off x="7357905" y="5046727"/>
                <a:ext cx="242189" cy="242189"/>
              </a:xfrm>
              <a:prstGeom prst="ellipse">
                <a:avLst/>
              </a:prstGeom>
              <a:solidFill>
                <a:srgbClr val="FFCA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pic>
        <p:nvPicPr>
          <p:cNvPr id="149" name="Image" descr="Image">
            <a:extLst>
              <a:ext uri="{FF2B5EF4-FFF2-40B4-BE49-F238E27FC236}">
                <a16:creationId xmlns:a16="http://schemas.microsoft.com/office/drawing/2014/main" id="{85354457-7579-4FFE-8A57-DC0F541761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4355" y="4962399"/>
            <a:ext cx="357939" cy="35803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4A2DDC-D574-4C99-BEE5-AF6A82FD89C2}"/>
              </a:ext>
            </a:extLst>
          </p:cNvPr>
          <p:cNvCxnSpPr>
            <a:cxnSpLocks/>
          </p:cNvCxnSpPr>
          <p:nvPr/>
        </p:nvCxnSpPr>
        <p:spPr>
          <a:xfrm>
            <a:off x="4863338" y="5023022"/>
            <a:ext cx="84511" cy="177778"/>
          </a:xfrm>
          <a:prstGeom prst="line">
            <a:avLst/>
          </a:prstGeom>
          <a:noFill/>
          <a:ln w="25400" cap="flat">
            <a:solidFill>
              <a:srgbClr val="139C5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8D2ED1-D358-47CF-B548-42686513D869}"/>
              </a:ext>
            </a:extLst>
          </p:cNvPr>
          <p:cNvCxnSpPr>
            <a:cxnSpLocks/>
          </p:cNvCxnSpPr>
          <p:nvPr/>
        </p:nvCxnSpPr>
        <p:spPr>
          <a:xfrm flipH="1">
            <a:off x="4948763" y="5069471"/>
            <a:ext cx="115899" cy="127777"/>
          </a:xfrm>
          <a:prstGeom prst="line">
            <a:avLst/>
          </a:prstGeom>
          <a:noFill/>
          <a:ln w="25400" cap="flat">
            <a:solidFill>
              <a:srgbClr val="FFCA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94D71E7-2095-4357-9F7C-4DCCA0460538}"/>
              </a:ext>
            </a:extLst>
          </p:cNvPr>
          <p:cNvGrpSpPr/>
          <p:nvPr/>
        </p:nvGrpSpPr>
        <p:grpSpPr>
          <a:xfrm>
            <a:off x="4789669" y="5411402"/>
            <a:ext cx="357939" cy="358036"/>
            <a:chOff x="5155265" y="5039464"/>
            <a:chExt cx="357939" cy="358036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37D23A59-977B-429E-B26F-EB43F3BE9FA3}"/>
                </a:ext>
              </a:extLst>
            </p:cNvPr>
            <p:cNvGrpSpPr/>
            <p:nvPr/>
          </p:nvGrpSpPr>
          <p:grpSpPr>
            <a:xfrm>
              <a:off x="5155265" y="5039464"/>
              <a:ext cx="357939" cy="358036"/>
              <a:chOff x="5155265" y="5039464"/>
              <a:chExt cx="357939" cy="358036"/>
            </a:xfrm>
          </p:grpSpPr>
          <p:pic>
            <p:nvPicPr>
              <p:cNvPr id="178" name="Image" descr="Image">
                <a:extLst>
                  <a:ext uri="{FF2B5EF4-FFF2-40B4-BE49-F238E27FC236}">
                    <a16:creationId xmlns:a16="http://schemas.microsoft.com/office/drawing/2014/main" id="{9F6D771A-75F1-4A08-8D4F-EA09908DB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5265" y="5039464"/>
                <a:ext cx="357939" cy="3580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9" name="Isosceles Triangle 178">
                <a:extLst>
                  <a:ext uri="{FF2B5EF4-FFF2-40B4-BE49-F238E27FC236}">
                    <a16:creationId xmlns:a16="http://schemas.microsoft.com/office/drawing/2014/main" id="{7E103A00-836A-489E-BB5D-460FA0E83D1C}"/>
                  </a:ext>
                </a:extLst>
              </p:cNvPr>
              <p:cNvSpPr/>
              <p:nvPr/>
            </p:nvSpPr>
            <p:spPr>
              <a:xfrm rot="5400000">
                <a:off x="5177117" y="5089206"/>
                <a:ext cx="314234" cy="258552"/>
              </a:xfrm>
              <a:prstGeom prst="triangle">
                <a:avLst>
                  <a:gd name="adj" fmla="val 81284"/>
                </a:avLst>
              </a:prstGeom>
              <a:solidFill>
                <a:srgbClr val="139C5A"/>
              </a:solidFill>
              <a:ln w="285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62993BC-6436-48B0-A415-9C76A698AB65}"/>
                </a:ext>
              </a:extLst>
            </p:cNvPr>
            <p:cNvSpPr/>
            <p:nvPr/>
          </p:nvSpPr>
          <p:spPr>
            <a:xfrm>
              <a:off x="5245334" y="5218482"/>
              <a:ext cx="88900" cy="88900"/>
            </a:xfrm>
            <a:prstGeom prst="ellipse">
              <a:avLst/>
            </a:prstGeom>
            <a:solidFill>
              <a:srgbClr val="FFCA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981B6F-0157-43D3-8A11-6B0FA7B93DD1}"/>
              </a:ext>
            </a:extLst>
          </p:cNvPr>
          <p:cNvGrpSpPr/>
          <p:nvPr/>
        </p:nvGrpSpPr>
        <p:grpSpPr>
          <a:xfrm>
            <a:off x="4796106" y="4039397"/>
            <a:ext cx="357939" cy="358036"/>
            <a:chOff x="4796106" y="4039397"/>
            <a:chExt cx="357939" cy="358036"/>
          </a:xfrm>
        </p:grpSpPr>
        <p:pic>
          <p:nvPicPr>
            <p:cNvPr id="133" name="Image" descr="Image">
              <a:extLst>
                <a:ext uri="{FF2B5EF4-FFF2-40B4-BE49-F238E27FC236}">
                  <a16:creationId xmlns:a16="http://schemas.microsoft.com/office/drawing/2014/main" id="{672FDD5E-EE43-4105-90BD-2C3ACABB8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6106" y="4039397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CA21FAE-450C-4EFB-8D98-B6AE82D7A30B}"/>
                </a:ext>
              </a:extLst>
            </p:cNvPr>
            <p:cNvSpPr/>
            <p:nvPr/>
          </p:nvSpPr>
          <p:spPr>
            <a:xfrm>
              <a:off x="4851400" y="4079875"/>
              <a:ext cx="263525" cy="282575"/>
            </a:xfrm>
            <a:custGeom>
              <a:avLst/>
              <a:gdLst>
                <a:gd name="connsiteX0" fmla="*/ 0 w 263525"/>
                <a:gd name="connsiteY0" fmla="*/ 250825 h 282575"/>
                <a:gd name="connsiteX1" fmla="*/ 9525 w 263525"/>
                <a:gd name="connsiteY1" fmla="*/ 117475 h 282575"/>
                <a:gd name="connsiteX2" fmla="*/ 152400 w 263525"/>
                <a:gd name="connsiteY2" fmla="*/ 107950 h 282575"/>
                <a:gd name="connsiteX3" fmla="*/ 123825 w 263525"/>
                <a:gd name="connsiteY3" fmla="*/ 282575 h 282575"/>
                <a:gd name="connsiteX4" fmla="*/ 263525 w 263525"/>
                <a:gd name="connsiteY4" fmla="*/ 279400 h 282575"/>
                <a:gd name="connsiteX5" fmla="*/ 254000 w 263525"/>
                <a:gd name="connsiteY5" fmla="*/ 79375 h 282575"/>
                <a:gd name="connsiteX6" fmla="*/ 168275 w 263525"/>
                <a:gd name="connsiteY6" fmla="*/ 0 h 282575"/>
                <a:gd name="connsiteX7" fmla="*/ 0 w 263525"/>
                <a:gd name="connsiteY7" fmla="*/ 12700 h 282575"/>
                <a:gd name="connsiteX8" fmla="*/ 0 w 263525"/>
                <a:gd name="connsiteY8" fmla="*/ 250825 h 282575"/>
                <a:gd name="connsiteX0" fmla="*/ 0 w 263525"/>
                <a:gd name="connsiteY0" fmla="*/ 250825 h 282575"/>
                <a:gd name="connsiteX1" fmla="*/ 25400 w 263525"/>
                <a:gd name="connsiteY1" fmla="*/ 127000 h 282575"/>
                <a:gd name="connsiteX2" fmla="*/ 152400 w 263525"/>
                <a:gd name="connsiteY2" fmla="*/ 107950 h 282575"/>
                <a:gd name="connsiteX3" fmla="*/ 123825 w 263525"/>
                <a:gd name="connsiteY3" fmla="*/ 282575 h 282575"/>
                <a:gd name="connsiteX4" fmla="*/ 263525 w 263525"/>
                <a:gd name="connsiteY4" fmla="*/ 279400 h 282575"/>
                <a:gd name="connsiteX5" fmla="*/ 254000 w 263525"/>
                <a:gd name="connsiteY5" fmla="*/ 79375 h 282575"/>
                <a:gd name="connsiteX6" fmla="*/ 168275 w 263525"/>
                <a:gd name="connsiteY6" fmla="*/ 0 h 282575"/>
                <a:gd name="connsiteX7" fmla="*/ 0 w 263525"/>
                <a:gd name="connsiteY7" fmla="*/ 12700 h 282575"/>
                <a:gd name="connsiteX8" fmla="*/ 0 w 263525"/>
                <a:gd name="connsiteY8" fmla="*/ 250825 h 282575"/>
                <a:gd name="connsiteX0" fmla="*/ 0 w 263525"/>
                <a:gd name="connsiteY0" fmla="*/ 250825 h 282575"/>
                <a:gd name="connsiteX1" fmla="*/ 25400 w 263525"/>
                <a:gd name="connsiteY1" fmla="*/ 127000 h 282575"/>
                <a:gd name="connsiteX2" fmla="*/ 152400 w 263525"/>
                <a:gd name="connsiteY2" fmla="*/ 107950 h 282575"/>
                <a:gd name="connsiteX3" fmla="*/ 123825 w 263525"/>
                <a:gd name="connsiteY3" fmla="*/ 282575 h 282575"/>
                <a:gd name="connsiteX4" fmla="*/ 263525 w 263525"/>
                <a:gd name="connsiteY4" fmla="*/ 279400 h 282575"/>
                <a:gd name="connsiteX5" fmla="*/ 254000 w 263525"/>
                <a:gd name="connsiteY5" fmla="*/ 79375 h 282575"/>
                <a:gd name="connsiteX6" fmla="*/ 168275 w 263525"/>
                <a:gd name="connsiteY6" fmla="*/ 0 h 282575"/>
                <a:gd name="connsiteX7" fmla="*/ 0 w 263525"/>
                <a:gd name="connsiteY7" fmla="*/ 12700 h 282575"/>
                <a:gd name="connsiteX8" fmla="*/ 0 w 263525"/>
                <a:gd name="connsiteY8" fmla="*/ 250825 h 28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525" h="282575">
                  <a:moveTo>
                    <a:pt x="0" y="250825"/>
                  </a:moveTo>
                  <a:cubicBezTo>
                    <a:pt x="8467" y="209550"/>
                    <a:pt x="26458" y="250825"/>
                    <a:pt x="25400" y="127000"/>
                  </a:cubicBezTo>
                  <a:lnTo>
                    <a:pt x="152400" y="107950"/>
                  </a:lnTo>
                  <a:lnTo>
                    <a:pt x="123825" y="282575"/>
                  </a:lnTo>
                  <a:lnTo>
                    <a:pt x="263525" y="279400"/>
                  </a:lnTo>
                  <a:lnTo>
                    <a:pt x="254000" y="79375"/>
                  </a:lnTo>
                  <a:lnTo>
                    <a:pt x="168275" y="0"/>
                  </a:lnTo>
                  <a:lnTo>
                    <a:pt x="0" y="12700"/>
                  </a:lnTo>
                  <a:lnTo>
                    <a:pt x="0" y="250825"/>
                  </a:lnTo>
                  <a:close/>
                </a:path>
              </a:pathLst>
            </a:custGeom>
            <a:solidFill>
              <a:srgbClr val="139C5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52F1416-AD58-4BEB-A314-3196C61EF51B}"/>
                </a:ext>
              </a:extLst>
            </p:cNvPr>
            <p:cNvSpPr/>
            <p:nvPr/>
          </p:nvSpPr>
          <p:spPr>
            <a:xfrm>
              <a:off x="4914750" y="4180315"/>
              <a:ext cx="88900" cy="88900"/>
            </a:xfrm>
            <a:prstGeom prst="ellipse">
              <a:avLst/>
            </a:prstGeom>
            <a:solidFill>
              <a:srgbClr val="FFCA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183" name="Image" descr="Image">
            <a:extLst>
              <a:ext uri="{FF2B5EF4-FFF2-40B4-BE49-F238E27FC236}">
                <a16:creationId xmlns:a16="http://schemas.microsoft.com/office/drawing/2014/main" id="{2B767794-B60E-43F6-860B-AED0B1BAE6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1739" y="5877187"/>
            <a:ext cx="357939" cy="35803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E76FB982-0974-423E-ADC3-65697DB1A911}"/>
              </a:ext>
            </a:extLst>
          </p:cNvPr>
          <p:cNvSpPr/>
          <p:nvPr/>
        </p:nvSpPr>
        <p:spPr>
          <a:xfrm>
            <a:off x="4813591" y="5926929"/>
            <a:ext cx="314234" cy="258552"/>
          </a:xfrm>
          <a:prstGeom prst="triangle">
            <a:avLst>
              <a:gd name="adj" fmla="val 48951"/>
            </a:avLst>
          </a:prstGeom>
          <a:solidFill>
            <a:srgbClr val="139C5A"/>
          </a:solidFill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0AF6B0-7C2A-431A-9259-99B0417C183A}"/>
              </a:ext>
            </a:extLst>
          </p:cNvPr>
          <p:cNvGrpSpPr/>
          <p:nvPr/>
        </p:nvGrpSpPr>
        <p:grpSpPr>
          <a:xfrm>
            <a:off x="4796106" y="6322163"/>
            <a:ext cx="357939" cy="358036"/>
            <a:chOff x="4796106" y="6322163"/>
            <a:chExt cx="357939" cy="358036"/>
          </a:xfrm>
        </p:grpSpPr>
        <p:pic>
          <p:nvPicPr>
            <p:cNvPr id="187" name="Image" descr="Image">
              <a:extLst>
                <a:ext uri="{FF2B5EF4-FFF2-40B4-BE49-F238E27FC236}">
                  <a16:creationId xmlns:a16="http://schemas.microsoft.com/office/drawing/2014/main" id="{5B3D5285-AE02-4627-8414-B3CA91868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6106" y="6322163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2FF9EEE6-399A-4DB5-8FC5-56B33EE7392D}"/>
                </a:ext>
              </a:extLst>
            </p:cNvPr>
            <p:cNvSpPr/>
            <p:nvPr/>
          </p:nvSpPr>
          <p:spPr>
            <a:xfrm>
              <a:off x="4834751" y="6388100"/>
              <a:ext cx="280648" cy="236710"/>
            </a:xfrm>
            <a:prstGeom prst="hexagon">
              <a:avLst/>
            </a:prstGeom>
            <a:solidFill>
              <a:srgbClr val="139C5A">
                <a:alpha val="5019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42BE1129-D3EA-49B9-8286-178E3D8CF9EF}"/>
                </a:ext>
              </a:extLst>
            </p:cNvPr>
            <p:cNvSpPr/>
            <p:nvPr/>
          </p:nvSpPr>
          <p:spPr>
            <a:xfrm>
              <a:off x="4863338" y="6378573"/>
              <a:ext cx="221818" cy="253380"/>
            </a:xfrm>
            <a:prstGeom prst="rect">
              <a:avLst/>
            </a:prstGeom>
            <a:noFill/>
            <a:ln w="19050" cap="flat">
              <a:solidFill>
                <a:srgbClr val="FFCA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AF59B6-B978-4C4C-BAC1-190E7FFF076D}"/>
              </a:ext>
            </a:extLst>
          </p:cNvPr>
          <p:cNvCxnSpPr>
            <a:stCxn id="184" idx="0"/>
            <a:endCxn id="184" idx="2"/>
          </p:cNvCxnSpPr>
          <p:nvPr/>
        </p:nvCxnSpPr>
        <p:spPr>
          <a:xfrm flipH="1">
            <a:off x="4813591" y="5926929"/>
            <a:ext cx="153821" cy="258552"/>
          </a:xfrm>
          <a:prstGeom prst="line">
            <a:avLst/>
          </a:prstGeom>
          <a:noFill/>
          <a:ln w="25400" cap="flat">
            <a:solidFill>
              <a:srgbClr val="139C5A">
                <a:alpha val="50196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E1E312-E2AA-4E62-BDA1-F18CC23F0264}"/>
              </a:ext>
            </a:extLst>
          </p:cNvPr>
          <p:cNvCxnSpPr>
            <a:stCxn id="184" idx="0"/>
            <a:endCxn id="184" idx="4"/>
          </p:cNvCxnSpPr>
          <p:nvPr/>
        </p:nvCxnSpPr>
        <p:spPr>
          <a:xfrm>
            <a:off x="4967412" y="5926929"/>
            <a:ext cx="160413" cy="258552"/>
          </a:xfrm>
          <a:prstGeom prst="line">
            <a:avLst/>
          </a:prstGeom>
          <a:noFill/>
          <a:ln w="25400" cap="flat">
            <a:solidFill>
              <a:srgbClr val="FFCA00">
                <a:alpha val="50196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D1E120-C75E-4947-8341-74B13471092B}"/>
              </a:ext>
            </a:extLst>
          </p:cNvPr>
          <p:cNvCxnSpPr>
            <a:stCxn id="184" idx="4"/>
            <a:endCxn id="184" idx="2"/>
          </p:cNvCxnSpPr>
          <p:nvPr/>
        </p:nvCxnSpPr>
        <p:spPr>
          <a:xfrm flipH="1">
            <a:off x="4813591" y="6185481"/>
            <a:ext cx="314234" cy="0"/>
          </a:xfrm>
          <a:prstGeom prst="line">
            <a:avLst/>
          </a:prstGeom>
          <a:noFill/>
          <a:ln w="25400" cap="flat">
            <a:solidFill>
              <a:srgbClr val="E70488">
                <a:alpha val="50196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D8E5961-7ECE-42D7-A22F-E4BC613C0638}"/>
              </a:ext>
            </a:extLst>
          </p:cNvPr>
          <p:cNvGrpSpPr/>
          <p:nvPr/>
        </p:nvGrpSpPr>
        <p:grpSpPr>
          <a:xfrm>
            <a:off x="9429602" y="3113769"/>
            <a:ext cx="357939" cy="358036"/>
            <a:chOff x="5155265" y="5005757"/>
            <a:chExt cx="357939" cy="358036"/>
          </a:xfrm>
        </p:grpSpPr>
        <p:pic>
          <p:nvPicPr>
            <p:cNvPr id="200" name="Image" descr="Image">
              <a:extLst>
                <a:ext uri="{FF2B5EF4-FFF2-40B4-BE49-F238E27FC236}">
                  <a16:creationId xmlns:a16="http://schemas.microsoft.com/office/drawing/2014/main" id="{601F6B47-24EC-4944-980E-0A1836632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55265" y="5005757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486E8B7-978C-4213-BF02-6E6AA9056E71}"/>
                </a:ext>
              </a:extLst>
            </p:cNvPr>
            <p:cNvSpPr/>
            <p:nvPr/>
          </p:nvSpPr>
          <p:spPr>
            <a:xfrm>
              <a:off x="5214938" y="5043488"/>
              <a:ext cx="238125" cy="266700"/>
            </a:xfrm>
            <a:custGeom>
              <a:avLst/>
              <a:gdLst>
                <a:gd name="connsiteX0" fmla="*/ 0 w 238125"/>
                <a:gd name="connsiteY0" fmla="*/ 266700 h 266700"/>
                <a:gd name="connsiteX1" fmla="*/ 238125 w 238125"/>
                <a:gd name="connsiteY1" fmla="*/ 247650 h 266700"/>
                <a:gd name="connsiteX2" fmla="*/ 135731 w 238125"/>
                <a:gd name="connsiteY2" fmla="*/ 0 h 266700"/>
                <a:gd name="connsiteX3" fmla="*/ 0 w 238125"/>
                <a:gd name="connsiteY3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266700">
                  <a:moveTo>
                    <a:pt x="0" y="266700"/>
                  </a:moveTo>
                  <a:lnTo>
                    <a:pt x="238125" y="247650"/>
                  </a:lnTo>
                  <a:lnTo>
                    <a:pt x="135731" y="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rgbClr val="FFCA00">
                <a:alpha val="5019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D081D40E-B878-4735-BDEA-5D8A8855050D}"/>
                </a:ext>
              </a:extLst>
            </p:cNvPr>
            <p:cNvGrpSpPr/>
            <p:nvPr/>
          </p:nvGrpSpPr>
          <p:grpSpPr>
            <a:xfrm>
              <a:off x="5196539" y="5019852"/>
              <a:ext cx="275858" cy="310266"/>
              <a:chOff x="6503496" y="4379727"/>
              <a:chExt cx="1461280" cy="1643547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D860041-3A94-406A-90AD-5434D78DB432}"/>
                  </a:ext>
                </a:extLst>
              </p:cNvPr>
              <p:cNvSpPr/>
              <p:nvPr/>
            </p:nvSpPr>
            <p:spPr>
              <a:xfrm>
                <a:off x="7177943" y="4379727"/>
                <a:ext cx="242189" cy="242189"/>
              </a:xfrm>
              <a:prstGeom prst="ellipse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F605632-C945-42A6-8EB9-7C31CA291E29}"/>
                  </a:ext>
                </a:extLst>
              </p:cNvPr>
              <p:cNvSpPr/>
              <p:nvPr/>
            </p:nvSpPr>
            <p:spPr>
              <a:xfrm>
                <a:off x="7722587" y="5695461"/>
                <a:ext cx="242189" cy="242189"/>
              </a:xfrm>
              <a:prstGeom prst="ellipse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8A61129-0B77-4455-AF15-2B3E0EC48578}"/>
                  </a:ext>
                </a:extLst>
              </p:cNvPr>
              <p:cNvSpPr/>
              <p:nvPr/>
            </p:nvSpPr>
            <p:spPr>
              <a:xfrm>
                <a:off x="6503496" y="5781085"/>
                <a:ext cx="242189" cy="242189"/>
              </a:xfrm>
              <a:prstGeom prst="ellipse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AF19B67-799E-4A87-AFED-1B755B73AFCC}"/>
                  </a:ext>
                </a:extLst>
              </p:cNvPr>
              <p:cNvSpPr/>
              <p:nvPr/>
            </p:nvSpPr>
            <p:spPr>
              <a:xfrm>
                <a:off x="7165330" y="5135979"/>
                <a:ext cx="242189" cy="242189"/>
              </a:xfrm>
              <a:prstGeom prst="ellipse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DDDB8BA-CAAF-4BB8-9DC7-B271A0F8595F}"/>
                </a:ext>
              </a:extLst>
            </p:cNvPr>
            <p:cNvCxnSpPr>
              <a:cxnSpLocks/>
              <a:stCxn id="211" idx="0"/>
              <a:endCxn id="209" idx="3"/>
            </p:cNvCxnSpPr>
            <p:nvPr/>
          </p:nvCxnSpPr>
          <p:spPr>
            <a:xfrm flipV="1">
              <a:off x="5219399" y="5058876"/>
              <a:ext cx="111157" cy="225522"/>
            </a:xfrm>
            <a:prstGeom prst="line">
              <a:avLst/>
            </a:prstGeom>
            <a:noFill/>
            <a:ln w="25400" cap="flat">
              <a:solidFill>
                <a:srgbClr val="FFCA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C1EC3A-595F-4E97-8795-F8372882A92B}"/>
                </a:ext>
              </a:extLst>
            </p:cNvPr>
            <p:cNvCxnSpPr>
              <a:cxnSpLocks/>
              <a:stCxn id="211" idx="7"/>
              <a:endCxn id="212" idx="3"/>
            </p:cNvCxnSpPr>
            <p:nvPr/>
          </p:nvCxnSpPr>
          <p:spPr>
            <a:xfrm flipV="1">
              <a:off x="5235563" y="5201640"/>
              <a:ext cx="92612" cy="89454"/>
            </a:xfrm>
            <a:prstGeom prst="line">
              <a:avLst/>
            </a:prstGeom>
            <a:noFill/>
            <a:ln w="25400" cap="flat">
              <a:solidFill>
                <a:srgbClr val="FFCA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7A89E47-184C-4D30-8DD6-BFBB0B69310E}"/>
                </a:ext>
              </a:extLst>
            </p:cNvPr>
            <p:cNvCxnSpPr>
              <a:cxnSpLocks/>
              <a:stCxn id="211" idx="6"/>
              <a:endCxn id="210" idx="2"/>
            </p:cNvCxnSpPr>
            <p:nvPr/>
          </p:nvCxnSpPr>
          <p:spPr>
            <a:xfrm flipV="1">
              <a:off x="5242259" y="5291094"/>
              <a:ext cx="184418" cy="16164"/>
            </a:xfrm>
            <a:prstGeom prst="line">
              <a:avLst/>
            </a:prstGeom>
            <a:noFill/>
            <a:ln w="25400" cap="flat">
              <a:solidFill>
                <a:srgbClr val="FFCA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FD1C2B7-2BD1-4DE0-9AC9-8F847BFA61A7}"/>
                </a:ext>
              </a:extLst>
            </p:cNvPr>
            <p:cNvCxnSpPr>
              <a:cxnSpLocks/>
              <a:stCxn id="212" idx="5"/>
              <a:endCxn id="210" idx="1"/>
            </p:cNvCxnSpPr>
            <p:nvPr/>
          </p:nvCxnSpPr>
          <p:spPr>
            <a:xfrm>
              <a:off x="5360503" y="5201640"/>
              <a:ext cx="72870" cy="73290"/>
            </a:xfrm>
            <a:prstGeom prst="line">
              <a:avLst/>
            </a:prstGeom>
            <a:noFill/>
            <a:ln w="25400" cap="flat">
              <a:solidFill>
                <a:srgbClr val="FFCA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EFA3AF3-1FE9-404A-A11F-6B9946BC1DC3}"/>
                </a:ext>
              </a:extLst>
            </p:cNvPr>
            <p:cNvCxnSpPr>
              <a:cxnSpLocks/>
              <a:stCxn id="209" idx="5"/>
              <a:endCxn id="210" idx="0"/>
            </p:cNvCxnSpPr>
            <p:nvPr/>
          </p:nvCxnSpPr>
          <p:spPr>
            <a:xfrm>
              <a:off x="5362884" y="5058876"/>
              <a:ext cx="86653" cy="209358"/>
            </a:xfrm>
            <a:prstGeom prst="line">
              <a:avLst/>
            </a:prstGeom>
            <a:noFill/>
            <a:ln w="25400" cap="flat">
              <a:solidFill>
                <a:srgbClr val="FFCA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F69A614-AC63-4E54-BAE8-692DEA4013B2}"/>
                </a:ext>
              </a:extLst>
            </p:cNvPr>
            <p:cNvCxnSpPr>
              <a:cxnSpLocks/>
              <a:stCxn id="212" idx="0"/>
              <a:endCxn id="209" idx="4"/>
            </p:cNvCxnSpPr>
            <p:nvPr/>
          </p:nvCxnSpPr>
          <p:spPr>
            <a:xfrm flipV="1">
              <a:off x="5344339" y="5065572"/>
              <a:ext cx="2381" cy="97044"/>
            </a:xfrm>
            <a:prstGeom prst="line">
              <a:avLst/>
            </a:prstGeom>
            <a:noFill/>
            <a:ln w="25400" cap="flat">
              <a:solidFill>
                <a:srgbClr val="FFCA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07D971E-EB25-406A-B9AD-364E4E322655}"/>
              </a:ext>
            </a:extLst>
          </p:cNvPr>
          <p:cNvGrpSpPr/>
          <p:nvPr/>
        </p:nvGrpSpPr>
        <p:grpSpPr>
          <a:xfrm>
            <a:off x="9425923" y="3579591"/>
            <a:ext cx="357939" cy="358036"/>
            <a:chOff x="4724491" y="4181008"/>
            <a:chExt cx="357939" cy="358036"/>
          </a:xfrm>
        </p:grpSpPr>
        <p:pic>
          <p:nvPicPr>
            <p:cNvPr id="214" name="Image" descr="Image">
              <a:extLst>
                <a:ext uri="{FF2B5EF4-FFF2-40B4-BE49-F238E27FC236}">
                  <a16:creationId xmlns:a16="http://schemas.microsoft.com/office/drawing/2014/main" id="{1EC42B14-271E-45AC-91CC-C89A6022F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24491" y="4181008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986949F6-DE24-4611-8B2F-9BEFFBCA4F8E}"/>
                </a:ext>
              </a:extLst>
            </p:cNvPr>
            <p:cNvGrpSpPr/>
            <p:nvPr/>
          </p:nvGrpSpPr>
          <p:grpSpPr>
            <a:xfrm>
              <a:off x="4740704" y="4199698"/>
              <a:ext cx="321818" cy="319222"/>
              <a:chOff x="5279231" y="4219822"/>
              <a:chExt cx="331368" cy="328695"/>
            </a:xfrm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2B2F6EC-B47C-45D7-94E3-317B44BDFA30}"/>
                  </a:ext>
                </a:extLst>
              </p:cNvPr>
              <p:cNvSpPr/>
              <p:nvPr/>
            </p:nvSpPr>
            <p:spPr>
              <a:xfrm>
                <a:off x="5491163" y="4281105"/>
                <a:ext cx="119062" cy="257939"/>
              </a:xfrm>
              <a:custGeom>
                <a:avLst/>
                <a:gdLst>
                  <a:gd name="connsiteX0" fmla="*/ 119062 w 119062"/>
                  <a:gd name="connsiteY0" fmla="*/ 0 h 280988"/>
                  <a:gd name="connsiteX1" fmla="*/ 0 w 119062"/>
                  <a:gd name="connsiteY1" fmla="*/ 109538 h 280988"/>
                  <a:gd name="connsiteX2" fmla="*/ 0 w 119062"/>
                  <a:gd name="connsiteY2" fmla="*/ 154782 h 280988"/>
                  <a:gd name="connsiteX3" fmla="*/ 59531 w 119062"/>
                  <a:gd name="connsiteY3" fmla="*/ 278607 h 280988"/>
                  <a:gd name="connsiteX4" fmla="*/ 119062 w 119062"/>
                  <a:gd name="connsiteY4" fmla="*/ 280988 h 280988"/>
                  <a:gd name="connsiteX5" fmla="*/ 119062 w 119062"/>
                  <a:gd name="connsiteY5" fmla="*/ 0 h 280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062" h="280988">
                    <a:moveTo>
                      <a:pt x="119062" y="0"/>
                    </a:moveTo>
                    <a:lnTo>
                      <a:pt x="0" y="109538"/>
                    </a:lnTo>
                    <a:lnTo>
                      <a:pt x="0" y="154782"/>
                    </a:lnTo>
                    <a:lnTo>
                      <a:pt x="59531" y="278607"/>
                    </a:lnTo>
                    <a:lnTo>
                      <a:pt x="119062" y="280988"/>
                    </a:lnTo>
                    <a:lnTo>
                      <a:pt x="119062" y="0"/>
                    </a:lnTo>
                    <a:close/>
                  </a:path>
                </a:pathLst>
              </a:custGeom>
              <a:solidFill>
                <a:srgbClr val="FFCA00">
                  <a:alpha val="50196"/>
                </a:srgbClr>
              </a:solidFill>
              <a:ln w="12700" cap="flat">
                <a:solidFill>
                  <a:srgbClr val="FFCA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</a:pPr>
                <a:endParaRPr 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9D6CED89-F1A2-4CBF-A907-4ABACF1E0431}"/>
                  </a:ext>
                </a:extLst>
              </p:cNvPr>
              <p:cNvSpPr/>
              <p:nvPr/>
            </p:nvSpPr>
            <p:spPr>
              <a:xfrm>
                <a:off x="5360136" y="4426388"/>
                <a:ext cx="188119" cy="118872"/>
              </a:xfrm>
              <a:custGeom>
                <a:avLst/>
                <a:gdLst>
                  <a:gd name="connsiteX0" fmla="*/ 128588 w 188119"/>
                  <a:gd name="connsiteY0" fmla="*/ 7144 h 128588"/>
                  <a:gd name="connsiteX1" fmla="*/ 0 w 188119"/>
                  <a:gd name="connsiteY1" fmla="*/ 0 h 128588"/>
                  <a:gd name="connsiteX2" fmla="*/ 0 w 188119"/>
                  <a:gd name="connsiteY2" fmla="*/ 128588 h 128588"/>
                  <a:gd name="connsiteX3" fmla="*/ 188119 w 188119"/>
                  <a:gd name="connsiteY3" fmla="*/ 126206 h 128588"/>
                  <a:gd name="connsiteX4" fmla="*/ 128588 w 188119"/>
                  <a:gd name="connsiteY4" fmla="*/ 7144 h 12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19" h="128588">
                    <a:moveTo>
                      <a:pt x="128588" y="7144"/>
                    </a:moveTo>
                    <a:lnTo>
                      <a:pt x="0" y="0"/>
                    </a:lnTo>
                    <a:lnTo>
                      <a:pt x="0" y="128588"/>
                    </a:lnTo>
                    <a:lnTo>
                      <a:pt x="188119" y="126206"/>
                    </a:lnTo>
                    <a:lnTo>
                      <a:pt x="128588" y="7144"/>
                    </a:lnTo>
                    <a:close/>
                  </a:path>
                </a:pathLst>
              </a:custGeom>
              <a:solidFill>
                <a:srgbClr val="FFCA00">
                  <a:alpha val="50196"/>
                </a:srgbClr>
              </a:solidFill>
              <a:ln w="12700" cap="flat">
                <a:solidFill>
                  <a:srgbClr val="FFCA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</a:pPr>
                <a:endParaRPr 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E8D2AF98-02B6-42C5-BA13-D2CF8C836166}"/>
                  </a:ext>
                </a:extLst>
              </p:cNvPr>
              <p:cNvSpPr/>
              <p:nvPr/>
            </p:nvSpPr>
            <p:spPr>
              <a:xfrm>
                <a:off x="5279231" y="4365637"/>
                <a:ext cx="80963" cy="182880"/>
              </a:xfrm>
              <a:custGeom>
                <a:avLst/>
                <a:gdLst>
                  <a:gd name="connsiteX0" fmla="*/ 80963 w 80963"/>
                  <a:gd name="connsiteY0" fmla="*/ 47625 h 173831"/>
                  <a:gd name="connsiteX1" fmla="*/ 78582 w 80963"/>
                  <a:gd name="connsiteY1" fmla="*/ 173831 h 173831"/>
                  <a:gd name="connsiteX2" fmla="*/ 0 w 80963"/>
                  <a:gd name="connsiteY2" fmla="*/ 169069 h 173831"/>
                  <a:gd name="connsiteX3" fmla="*/ 0 w 80963"/>
                  <a:gd name="connsiteY3" fmla="*/ 0 h 173831"/>
                  <a:gd name="connsiteX4" fmla="*/ 38100 w 80963"/>
                  <a:gd name="connsiteY4" fmla="*/ 2381 h 173831"/>
                  <a:gd name="connsiteX5" fmla="*/ 80963 w 80963"/>
                  <a:gd name="connsiteY5" fmla="*/ 47625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3" h="173831">
                    <a:moveTo>
                      <a:pt x="80963" y="47625"/>
                    </a:moveTo>
                    <a:cubicBezTo>
                      <a:pt x="80169" y="89694"/>
                      <a:pt x="79376" y="131762"/>
                      <a:pt x="78582" y="173831"/>
                    </a:cubicBezTo>
                    <a:lnTo>
                      <a:pt x="0" y="169069"/>
                    </a:lnTo>
                    <a:lnTo>
                      <a:pt x="0" y="0"/>
                    </a:lnTo>
                    <a:lnTo>
                      <a:pt x="38100" y="2381"/>
                    </a:lnTo>
                    <a:lnTo>
                      <a:pt x="80963" y="47625"/>
                    </a:lnTo>
                    <a:close/>
                  </a:path>
                </a:pathLst>
              </a:custGeom>
              <a:solidFill>
                <a:srgbClr val="FFCA00">
                  <a:alpha val="50196"/>
                </a:srgbClr>
              </a:solidFill>
              <a:ln w="12700" cap="flat">
                <a:solidFill>
                  <a:srgbClr val="FFCA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</a:pPr>
                <a:endParaRPr 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0A875F4-8933-4D59-B191-BEE6A75D97E3}"/>
                  </a:ext>
                </a:extLst>
              </p:cNvPr>
              <p:cNvSpPr/>
              <p:nvPr/>
            </p:nvSpPr>
            <p:spPr>
              <a:xfrm>
                <a:off x="5279231" y="4226340"/>
                <a:ext cx="123825" cy="137160"/>
              </a:xfrm>
              <a:custGeom>
                <a:avLst/>
                <a:gdLst>
                  <a:gd name="connsiteX0" fmla="*/ 0 w 123825"/>
                  <a:gd name="connsiteY0" fmla="*/ 145256 h 147638"/>
                  <a:gd name="connsiteX1" fmla="*/ 4763 w 123825"/>
                  <a:gd name="connsiteY1" fmla="*/ 0 h 147638"/>
                  <a:gd name="connsiteX2" fmla="*/ 123825 w 123825"/>
                  <a:gd name="connsiteY2" fmla="*/ 4763 h 147638"/>
                  <a:gd name="connsiteX3" fmla="*/ 123825 w 123825"/>
                  <a:gd name="connsiteY3" fmla="*/ 90488 h 147638"/>
                  <a:gd name="connsiteX4" fmla="*/ 52388 w 123825"/>
                  <a:gd name="connsiteY4" fmla="*/ 147638 h 147638"/>
                  <a:gd name="connsiteX5" fmla="*/ 0 w 123825"/>
                  <a:gd name="connsiteY5" fmla="*/ 145256 h 14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5" h="147638">
                    <a:moveTo>
                      <a:pt x="0" y="145256"/>
                    </a:moveTo>
                    <a:lnTo>
                      <a:pt x="4763" y="0"/>
                    </a:lnTo>
                    <a:lnTo>
                      <a:pt x="123825" y="4763"/>
                    </a:lnTo>
                    <a:lnTo>
                      <a:pt x="123825" y="90488"/>
                    </a:lnTo>
                    <a:lnTo>
                      <a:pt x="52388" y="147638"/>
                    </a:lnTo>
                    <a:lnTo>
                      <a:pt x="0" y="145256"/>
                    </a:lnTo>
                    <a:close/>
                  </a:path>
                </a:pathLst>
              </a:custGeom>
              <a:solidFill>
                <a:srgbClr val="FFCA00">
                  <a:alpha val="50196"/>
                </a:srgbClr>
              </a:solidFill>
              <a:ln w="12700" cap="flat">
                <a:solidFill>
                  <a:srgbClr val="FFCA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</a:pPr>
                <a:endParaRPr 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8FD6D3D-372F-4AF9-8025-572D3AD78A21}"/>
                  </a:ext>
                </a:extLst>
              </p:cNvPr>
              <p:cNvSpPr/>
              <p:nvPr/>
            </p:nvSpPr>
            <p:spPr>
              <a:xfrm>
                <a:off x="5407819" y="4223960"/>
                <a:ext cx="202406" cy="153828"/>
              </a:xfrm>
              <a:custGeom>
                <a:avLst/>
                <a:gdLst>
                  <a:gd name="connsiteX0" fmla="*/ 0 w 202406"/>
                  <a:gd name="connsiteY0" fmla="*/ 90488 h 166688"/>
                  <a:gd name="connsiteX1" fmla="*/ 88106 w 202406"/>
                  <a:gd name="connsiteY1" fmla="*/ 166688 h 166688"/>
                  <a:gd name="connsiteX2" fmla="*/ 200025 w 202406"/>
                  <a:gd name="connsiteY2" fmla="*/ 66675 h 166688"/>
                  <a:gd name="connsiteX3" fmla="*/ 202406 w 202406"/>
                  <a:gd name="connsiteY3" fmla="*/ 0 h 166688"/>
                  <a:gd name="connsiteX4" fmla="*/ 0 w 202406"/>
                  <a:gd name="connsiteY4" fmla="*/ 2381 h 166688"/>
                  <a:gd name="connsiteX5" fmla="*/ 0 w 202406"/>
                  <a:gd name="connsiteY5" fmla="*/ 90488 h 166688"/>
                  <a:gd name="connsiteX0" fmla="*/ 0 w 202406"/>
                  <a:gd name="connsiteY0" fmla="*/ 90488 h 186944"/>
                  <a:gd name="connsiteX1" fmla="*/ 88106 w 202406"/>
                  <a:gd name="connsiteY1" fmla="*/ 186944 h 186944"/>
                  <a:gd name="connsiteX2" fmla="*/ 200025 w 202406"/>
                  <a:gd name="connsiteY2" fmla="*/ 66675 h 186944"/>
                  <a:gd name="connsiteX3" fmla="*/ 202406 w 202406"/>
                  <a:gd name="connsiteY3" fmla="*/ 0 h 186944"/>
                  <a:gd name="connsiteX4" fmla="*/ 0 w 202406"/>
                  <a:gd name="connsiteY4" fmla="*/ 2381 h 186944"/>
                  <a:gd name="connsiteX5" fmla="*/ 0 w 202406"/>
                  <a:gd name="connsiteY5" fmla="*/ 90488 h 186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406" h="186944">
                    <a:moveTo>
                      <a:pt x="0" y="90488"/>
                    </a:moveTo>
                    <a:lnTo>
                      <a:pt x="88106" y="186944"/>
                    </a:lnTo>
                    <a:cubicBezTo>
                      <a:pt x="125412" y="153606"/>
                      <a:pt x="162719" y="100013"/>
                      <a:pt x="200025" y="66675"/>
                    </a:cubicBezTo>
                    <a:cubicBezTo>
                      <a:pt x="200819" y="44450"/>
                      <a:pt x="201612" y="22225"/>
                      <a:pt x="202406" y="0"/>
                    </a:cubicBezTo>
                    <a:lnTo>
                      <a:pt x="0" y="2381"/>
                    </a:lnTo>
                    <a:lnTo>
                      <a:pt x="0" y="90488"/>
                    </a:lnTo>
                    <a:close/>
                  </a:path>
                </a:pathLst>
              </a:custGeom>
              <a:solidFill>
                <a:srgbClr val="FFCA00">
                  <a:alpha val="50196"/>
                </a:srgbClr>
              </a:solidFill>
              <a:ln w="12700" cap="flat">
                <a:solidFill>
                  <a:srgbClr val="FFCA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</a:pPr>
                <a:endParaRPr 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CD617DAB-224B-4965-9D8C-FAB03DA0BC4C}"/>
                  </a:ext>
                </a:extLst>
              </p:cNvPr>
              <p:cNvSpPr/>
              <p:nvPr/>
            </p:nvSpPr>
            <p:spPr>
              <a:xfrm>
                <a:off x="5322094" y="4302540"/>
                <a:ext cx="171450" cy="137160"/>
              </a:xfrm>
              <a:custGeom>
                <a:avLst/>
                <a:gdLst>
                  <a:gd name="connsiteX0" fmla="*/ 88106 w 171450"/>
                  <a:gd name="connsiteY0" fmla="*/ 0 h 123825"/>
                  <a:gd name="connsiteX1" fmla="*/ 169069 w 171450"/>
                  <a:gd name="connsiteY1" fmla="*/ 61912 h 123825"/>
                  <a:gd name="connsiteX2" fmla="*/ 171450 w 171450"/>
                  <a:gd name="connsiteY2" fmla="*/ 123825 h 123825"/>
                  <a:gd name="connsiteX3" fmla="*/ 38100 w 171450"/>
                  <a:gd name="connsiteY3" fmla="*/ 119062 h 123825"/>
                  <a:gd name="connsiteX4" fmla="*/ 0 w 171450"/>
                  <a:gd name="connsiteY4" fmla="*/ 54768 h 123825"/>
                  <a:gd name="connsiteX5" fmla="*/ 88106 w 171450"/>
                  <a:gd name="connsiteY5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450" h="123825">
                    <a:moveTo>
                      <a:pt x="88106" y="0"/>
                    </a:moveTo>
                    <a:lnTo>
                      <a:pt x="169069" y="61912"/>
                    </a:lnTo>
                    <a:cubicBezTo>
                      <a:pt x="169863" y="82550"/>
                      <a:pt x="170656" y="103187"/>
                      <a:pt x="171450" y="123825"/>
                    </a:cubicBezTo>
                    <a:lnTo>
                      <a:pt x="38100" y="119062"/>
                    </a:lnTo>
                    <a:lnTo>
                      <a:pt x="0" y="54768"/>
                    </a:lnTo>
                    <a:lnTo>
                      <a:pt x="88106" y="0"/>
                    </a:lnTo>
                    <a:close/>
                  </a:path>
                </a:pathLst>
              </a:custGeom>
              <a:solidFill>
                <a:srgbClr val="FFCA00">
                  <a:alpha val="50196"/>
                </a:srgbClr>
              </a:solidFill>
              <a:ln w="12700" cap="flat">
                <a:solidFill>
                  <a:srgbClr val="FFCA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</a:pPr>
                <a:endParaRPr 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927EC340-B9AB-45E4-A873-4D3F4679766C}"/>
                  </a:ext>
                </a:extLst>
              </p:cNvPr>
              <p:cNvSpPr/>
              <p:nvPr/>
            </p:nvSpPr>
            <p:spPr>
              <a:xfrm>
                <a:off x="5308375" y="4291877"/>
                <a:ext cx="27432" cy="27432"/>
              </a:xfrm>
              <a:prstGeom prst="ellipse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6C1AA812-43AC-46B6-86DE-5E1F803130EB}"/>
                  </a:ext>
                </a:extLst>
              </p:cNvPr>
              <p:cNvSpPr/>
              <p:nvPr/>
            </p:nvSpPr>
            <p:spPr>
              <a:xfrm>
                <a:off x="5474491" y="4291877"/>
                <a:ext cx="27432" cy="27432"/>
              </a:xfrm>
              <a:prstGeom prst="ellipse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B62A536-A35E-487A-8289-47731A9DD13C}"/>
                  </a:ext>
                </a:extLst>
              </p:cNvPr>
              <p:cNvSpPr/>
              <p:nvPr/>
            </p:nvSpPr>
            <p:spPr>
              <a:xfrm>
                <a:off x="5562597" y="4370283"/>
                <a:ext cx="27432" cy="27432"/>
              </a:xfrm>
              <a:prstGeom prst="ellipse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048F341-2847-45CC-B401-939E43BB99B7}"/>
                  </a:ext>
                </a:extLst>
              </p:cNvPr>
              <p:cNvSpPr/>
              <p:nvPr/>
            </p:nvSpPr>
            <p:spPr>
              <a:xfrm>
                <a:off x="5387594" y="4370283"/>
                <a:ext cx="27432" cy="27432"/>
              </a:xfrm>
              <a:prstGeom prst="ellipse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8C583A29-E5C0-4AB6-859B-188F6C05AC24}"/>
                  </a:ext>
                </a:extLst>
              </p:cNvPr>
              <p:cNvSpPr/>
              <p:nvPr/>
            </p:nvSpPr>
            <p:spPr>
              <a:xfrm>
                <a:off x="5387594" y="4454200"/>
                <a:ext cx="27432" cy="27432"/>
              </a:xfrm>
              <a:prstGeom prst="ellipse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D10D03F7-BD08-45CF-84BD-D30D571A42F4}"/>
                  </a:ext>
                </a:extLst>
              </p:cNvPr>
              <p:cNvSpPr/>
              <p:nvPr/>
            </p:nvSpPr>
            <p:spPr>
              <a:xfrm>
                <a:off x="5297040" y="4451819"/>
                <a:ext cx="27432" cy="27432"/>
              </a:xfrm>
              <a:prstGeom prst="ellipse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D28D80C5-7FA5-4244-978F-3333933D2F97}"/>
                  </a:ext>
                </a:extLst>
              </p:cNvPr>
              <p:cNvSpPr/>
              <p:nvPr/>
            </p:nvSpPr>
            <p:spPr>
              <a:xfrm>
                <a:off x="5282246" y="4219822"/>
                <a:ext cx="328353" cy="328353"/>
              </a:xfrm>
              <a:prstGeom prst="rect">
                <a:avLst/>
              </a:prstGeom>
              <a:solidFill>
                <a:srgbClr val="FFCA00">
                  <a:alpha val="50196"/>
                </a:srgbClr>
              </a:solidFill>
              <a:ln w="12700" cap="flat">
                <a:solidFill>
                  <a:srgbClr val="FFCA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5B22FC00-16DA-4DC9-8299-CFEC1A5641E0}"/>
              </a:ext>
            </a:extLst>
          </p:cNvPr>
          <p:cNvGrpSpPr/>
          <p:nvPr/>
        </p:nvGrpSpPr>
        <p:grpSpPr>
          <a:xfrm>
            <a:off x="9429602" y="4035182"/>
            <a:ext cx="357939" cy="358036"/>
            <a:chOff x="4724491" y="4181008"/>
            <a:chExt cx="357939" cy="358036"/>
          </a:xfrm>
        </p:grpSpPr>
        <p:pic>
          <p:nvPicPr>
            <p:cNvPr id="230" name="Image" descr="Image">
              <a:extLst>
                <a:ext uri="{FF2B5EF4-FFF2-40B4-BE49-F238E27FC236}">
                  <a16:creationId xmlns:a16="http://schemas.microsoft.com/office/drawing/2014/main" id="{B88A84D2-E916-47F6-81BF-F8E5B226E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24491" y="4181008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209B63F9-E0B6-442D-9F7D-7367BF5F6AE5}"/>
                </a:ext>
              </a:extLst>
            </p:cNvPr>
            <p:cNvSpPr/>
            <p:nvPr/>
          </p:nvSpPr>
          <p:spPr>
            <a:xfrm>
              <a:off x="4818734" y="4277681"/>
              <a:ext cx="168114" cy="168114"/>
            </a:xfrm>
            <a:prstGeom prst="ellipse">
              <a:avLst/>
            </a:prstGeom>
            <a:solidFill>
              <a:srgbClr val="139C5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9D1E399-5B0B-412C-B8A7-840870F60405}"/>
              </a:ext>
            </a:extLst>
          </p:cNvPr>
          <p:cNvGrpSpPr/>
          <p:nvPr/>
        </p:nvGrpSpPr>
        <p:grpSpPr>
          <a:xfrm>
            <a:off x="9429602" y="4487387"/>
            <a:ext cx="357939" cy="358036"/>
            <a:chOff x="4724491" y="4181008"/>
            <a:chExt cx="357939" cy="358036"/>
          </a:xfrm>
        </p:grpSpPr>
        <p:pic>
          <p:nvPicPr>
            <p:cNvPr id="233" name="Image" descr="Image">
              <a:extLst>
                <a:ext uri="{FF2B5EF4-FFF2-40B4-BE49-F238E27FC236}">
                  <a16:creationId xmlns:a16="http://schemas.microsoft.com/office/drawing/2014/main" id="{9B4BB310-A2CD-45C3-8663-FB654B67F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24491" y="4181008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D948EBF-A95F-4433-B5D7-FB7DA1864582}"/>
                </a:ext>
              </a:extLst>
            </p:cNvPr>
            <p:cNvGrpSpPr/>
            <p:nvPr/>
          </p:nvGrpSpPr>
          <p:grpSpPr>
            <a:xfrm>
              <a:off x="4762744" y="4222514"/>
              <a:ext cx="281432" cy="275024"/>
              <a:chOff x="4779235" y="4229345"/>
              <a:chExt cx="281432" cy="275024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ED72785E-32A0-49B5-98D1-5D50514EE580}"/>
                  </a:ext>
                </a:extLst>
              </p:cNvPr>
              <p:cNvSpPr/>
              <p:nvPr/>
            </p:nvSpPr>
            <p:spPr>
              <a:xfrm>
                <a:off x="4947323" y="4391025"/>
                <a:ext cx="113344" cy="113344"/>
              </a:xfrm>
              <a:prstGeom prst="ellipse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FF79872-F45D-4E14-8951-3CBF724D530F}"/>
                  </a:ext>
                </a:extLst>
              </p:cNvPr>
              <p:cNvSpPr/>
              <p:nvPr/>
            </p:nvSpPr>
            <p:spPr>
              <a:xfrm>
                <a:off x="4779235" y="4360026"/>
                <a:ext cx="113344" cy="113344"/>
              </a:xfrm>
              <a:prstGeom prst="ellipse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DDB88C3E-F624-4EE9-AD90-1C4DE40C429C}"/>
                  </a:ext>
                </a:extLst>
              </p:cNvPr>
              <p:cNvSpPr/>
              <p:nvPr/>
            </p:nvSpPr>
            <p:spPr>
              <a:xfrm>
                <a:off x="4890651" y="4229345"/>
                <a:ext cx="113344" cy="113344"/>
              </a:xfrm>
              <a:prstGeom prst="ellipse">
                <a:avLst/>
              </a:prstGeom>
              <a:solidFill>
                <a:srgbClr val="139C5A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31CB250-CBCA-4462-B5D5-41B33E480D90}"/>
              </a:ext>
            </a:extLst>
          </p:cNvPr>
          <p:cNvGrpSpPr/>
          <p:nvPr/>
        </p:nvGrpSpPr>
        <p:grpSpPr>
          <a:xfrm>
            <a:off x="9429602" y="4963991"/>
            <a:ext cx="357939" cy="358036"/>
            <a:chOff x="4724491" y="4181008"/>
            <a:chExt cx="357939" cy="358036"/>
          </a:xfrm>
        </p:grpSpPr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F8B925AC-E058-4B48-B512-7A2F731F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24491" y="4181008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134364E-A66B-4042-BCEA-037FEAED4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9169" y="4229100"/>
              <a:ext cx="0" cy="254795"/>
            </a:xfrm>
            <a:prstGeom prst="line">
              <a:avLst/>
            </a:prstGeom>
            <a:noFill/>
            <a:ln w="25400" cap="flat">
              <a:solidFill>
                <a:srgbClr val="139C5A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ED6EFA8-B0C9-4FCF-B30E-84D733D9B7CD}"/>
                </a:ext>
              </a:extLst>
            </p:cNvPr>
            <p:cNvCxnSpPr>
              <a:cxnSpLocks/>
            </p:cNvCxnSpPr>
            <p:nvPr/>
          </p:nvCxnSpPr>
          <p:spPr>
            <a:xfrm>
              <a:off x="4779169" y="4229100"/>
              <a:ext cx="252412" cy="0"/>
            </a:xfrm>
            <a:prstGeom prst="line">
              <a:avLst/>
            </a:prstGeom>
            <a:noFill/>
            <a:ln w="25400" cap="flat">
              <a:solidFill>
                <a:srgbClr val="139C5A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F7613E1-E4EA-4FF1-BBEB-0B3D2537C0E0}"/>
              </a:ext>
            </a:extLst>
          </p:cNvPr>
          <p:cNvGrpSpPr/>
          <p:nvPr/>
        </p:nvGrpSpPr>
        <p:grpSpPr>
          <a:xfrm>
            <a:off x="9429308" y="5414696"/>
            <a:ext cx="357939" cy="358036"/>
            <a:chOff x="4724491" y="4181008"/>
            <a:chExt cx="357939" cy="358036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0DD6730D-9D5A-49AF-B7A3-C936635CFD18}"/>
                </a:ext>
              </a:extLst>
            </p:cNvPr>
            <p:cNvGrpSpPr/>
            <p:nvPr/>
          </p:nvGrpSpPr>
          <p:grpSpPr>
            <a:xfrm>
              <a:off x="4724491" y="4181008"/>
              <a:ext cx="357939" cy="358036"/>
              <a:chOff x="4724491" y="4181008"/>
              <a:chExt cx="357939" cy="358036"/>
            </a:xfrm>
          </p:grpSpPr>
          <p:pic>
            <p:nvPicPr>
              <p:cNvPr id="247" name="Image" descr="Image">
                <a:extLst>
                  <a:ext uri="{FF2B5EF4-FFF2-40B4-BE49-F238E27FC236}">
                    <a16:creationId xmlns:a16="http://schemas.microsoft.com/office/drawing/2014/main" id="{1E543855-2F09-4EBB-94FA-D3756E3CC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24491" y="4181008"/>
                <a:ext cx="357939" cy="3580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8C21F553-1B1F-4FE8-AAD7-EE14030A67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9169" y="4229100"/>
                <a:ext cx="0" cy="254795"/>
              </a:xfrm>
              <a:prstGeom prst="line">
                <a:avLst/>
              </a:prstGeom>
              <a:noFill/>
              <a:ln w="25400" cap="flat">
                <a:solidFill>
                  <a:srgbClr val="139C5A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39409755-A3D2-48CA-9DFB-5C6B6C30E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169" y="4229100"/>
                <a:ext cx="252412" cy="0"/>
              </a:xfrm>
              <a:prstGeom prst="line">
                <a:avLst/>
              </a:prstGeom>
              <a:noFill/>
              <a:ln w="25400" cap="flat">
                <a:solidFill>
                  <a:srgbClr val="139C5A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AD12572-89C1-47D2-9059-7872356397AD}"/>
                </a:ext>
              </a:extLst>
            </p:cNvPr>
            <p:cNvGrpSpPr/>
            <p:nvPr/>
          </p:nvGrpSpPr>
          <p:grpSpPr>
            <a:xfrm rot="10800000">
              <a:off x="4869415" y="4322108"/>
              <a:ext cx="122769" cy="123928"/>
              <a:chOff x="5648006" y="4956535"/>
              <a:chExt cx="252412" cy="254795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837B2FC-440F-471D-9266-6C9554413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8006" y="4956535"/>
                <a:ext cx="0" cy="254795"/>
              </a:xfrm>
              <a:prstGeom prst="line">
                <a:avLst/>
              </a:prstGeom>
              <a:noFill/>
              <a:ln w="25400" cap="flat">
                <a:solidFill>
                  <a:srgbClr val="139C5A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2A9E8D6-46EA-4C8C-BF19-CC5436580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8006" y="4956535"/>
                <a:ext cx="252412" cy="0"/>
              </a:xfrm>
              <a:prstGeom prst="line">
                <a:avLst/>
              </a:prstGeom>
              <a:noFill/>
              <a:ln w="25400" cap="flat">
                <a:solidFill>
                  <a:srgbClr val="139C5A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pic>
        <p:nvPicPr>
          <p:cNvPr id="250" name="Image" descr="Image">
            <a:extLst>
              <a:ext uri="{FF2B5EF4-FFF2-40B4-BE49-F238E27FC236}">
                <a16:creationId xmlns:a16="http://schemas.microsoft.com/office/drawing/2014/main" id="{ECE5478F-910B-4DA0-AAB5-D6D0DB4D16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28567" y="5877979"/>
            <a:ext cx="357939" cy="35803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51" name="Hexagon 250">
            <a:extLst>
              <a:ext uri="{FF2B5EF4-FFF2-40B4-BE49-F238E27FC236}">
                <a16:creationId xmlns:a16="http://schemas.microsoft.com/office/drawing/2014/main" id="{549E6531-D7C0-4D60-BDAE-1CA06FC75F50}"/>
              </a:ext>
            </a:extLst>
          </p:cNvPr>
          <p:cNvSpPr/>
          <p:nvPr/>
        </p:nvSpPr>
        <p:spPr>
          <a:xfrm>
            <a:off x="9459432" y="5928452"/>
            <a:ext cx="292799" cy="252413"/>
          </a:xfrm>
          <a:prstGeom prst="hexagon">
            <a:avLst/>
          </a:prstGeom>
          <a:solidFill>
            <a:srgbClr val="139C5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E6CCEB0-D02D-4D6C-8F24-D6AC6C9B3E75}"/>
              </a:ext>
            </a:extLst>
          </p:cNvPr>
          <p:cNvGrpSpPr/>
          <p:nvPr/>
        </p:nvGrpSpPr>
        <p:grpSpPr>
          <a:xfrm>
            <a:off x="9423542" y="6322163"/>
            <a:ext cx="357939" cy="358036"/>
            <a:chOff x="6519954" y="5352583"/>
            <a:chExt cx="357939" cy="358036"/>
          </a:xfrm>
        </p:grpSpPr>
        <p:pic>
          <p:nvPicPr>
            <p:cNvPr id="253" name="Image" descr="Image">
              <a:extLst>
                <a:ext uri="{FF2B5EF4-FFF2-40B4-BE49-F238E27FC236}">
                  <a16:creationId xmlns:a16="http://schemas.microsoft.com/office/drawing/2014/main" id="{440C347F-FCE6-4548-B947-36A814BF2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19954" y="5352583"/>
              <a:ext cx="357939" cy="358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78C34293-28DA-4147-B787-3F5D906A81BA}"/>
                </a:ext>
              </a:extLst>
            </p:cNvPr>
            <p:cNvGrpSpPr/>
            <p:nvPr/>
          </p:nvGrpSpPr>
          <p:grpSpPr>
            <a:xfrm>
              <a:off x="6564661" y="5397501"/>
              <a:ext cx="268523" cy="268523"/>
              <a:chOff x="6548996" y="5397500"/>
              <a:chExt cx="299854" cy="299854"/>
            </a:xfrm>
            <a:solidFill>
              <a:srgbClr val="139C5A"/>
            </a:solidFill>
            <a:effectLst/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D93840FA-874E-4070-AA6D-11CFE96FD558}"/>
                  </a:ext>
                </a:extLst>
              </p:cNvPr>
              <p:cNvSpPr/>
              <p:nvPr/>
            </p:nvSpPr>
            <p:spPr>
              <a:xfrm>
                <a:off x="6548996" y="5397500"/>
                <a:ext cx="149927" cy="149927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26EA29F-71E0-4AB7-A46E-465018E62768}"/>
                  </a:ext>
                </a:extLst>
              </p:cNvPr>
              <p:cNvSpPr/>
              <p:nvPr/>
            </p:nvSpPr>
            <p:spPr>
              <a:xfrm>
                <a:off x="6698923" y="5547427"/>
                <a:ext cx="149927" cy="149927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DCC66F-2E22-6DF5-AC15-DC1BE5B3A587}"/>
              </a:ext>
            </a:extLst>
          </p:cNvPr>
          <p:cNvGrpSpPr/>
          <p:nvPr/>
        </p:nvGrpSpPr>
        <p:grpSpPr>
          <a:xfrm>
            <a:off x="687958" y="2272252"/>
            <a:ext cx="3178211" cy="305131"/>
            <a:chOff x="687958" y="2272252"/>
            <a:chExt cx="3178211" cy="305131"/>
          </a:xfrm>
        </p:grpSpPr>
        <p:sp>
          <p:nvSpPr>
            <p:cNvPr id="168" name="ggplot(mpg, aes(hwy, cty)) +…">
              <a:extLst>
                <a:ext uri="{FF2B5EF4-FFF2-40B4-BE49-F238E27FC236}">
                  <a16:creationId xmlns:a16="http://schemas.microsoft.com/office/drawing/2014/main" id="{87B16ADC-81A1-49C7-A589-D8887CEF2DA2}"/>
                </a:ext>
              </a:extLst>
            </p:cNvPr>
            <p:cNvSpPr txBox="1"/>
            <p:nvPr/>
          </p:nvSpPr>
          <p:spPr>
            <a:xfrm>
              <a:off x="687958" y="2301562"/>
              <a:ext cx="3178211" cy="2640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A6AAA9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>
                <a:spcBef>
                  <a:spcPts val="0"/>
                </a:spcBef>
                <a:defRPr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1A7E8F-8639-4836-9EE8-7FDAF9054B92}"/>
                </a:ext>
              </a:extLst>
            </p:cNvPr>
            <p:cNvSpPr txBox="1"/>
            <p:nvPr/>
          </p:nvSpPr>
          <p:spPr>
            <a:xfrm>
              <a:off x="760811" y="2272252"/>
              <a:ext cx="3019337" cy="305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gs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geopandas.GeoSeries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AE0559-39C1-DFF4-8871-EC7AC1FD8AB4}"/>
              </a:ext>
            </a:extLst>
          </p:cNvPr>
          <p:cNvGrpSpPr/>
          <p:nvPr/>
        </p:nvGrpSpPr>
        <p:grpSpPr>
          <a:xfrm>
            <a:off x="5136403" y="2188281"/>
            <a:ext cx="3355982" cy="462321"/>
            <a:chOff x="5136403" y="2188281"/>
            <a:chExt cx="3355982" cy="462321"/>
          </a:xfrm>
        </p:grpSpPr>
        <p:sp>
          <p:nvSpPr>
            <p:cNvPr id="135" name="ggplot(mpg, aes(hwy, cty)) +…">
              <a:extLst>
                <a:ext uri="{FF2B5EF4-FFF2-40B4-BE49-F238E27FC236}">
                  <a16:creationId xmlns:a16="http://schemas.microsoft.com/office/drawing/2014/main" id="{4746FF7F-DBFA-4C66-849F-47A6E7CCF882}"/>
                </a:ext>
              </a:extLst>
            </p:cNvPr>
            <p:cNvSpPr txBox="1"/>
            <p:nvPr/>
          </p:nvSpPr>
          <p:spPr>
            <a:xfrm>
              <a:off x="5136403" y="2216616"/>
              <a:ext cx="3355982" cy="4339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A6AAA9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>
                <a:spcBef>
                  <a:spcPts val="0"/>
                </a:spcBef>
                <a:defRPr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221ADA9-290F-48AA-8F10-D6D8B5DA122E}"/>
                </a:ext>
              </a:extLst>
            </p:cNvPr>
            <p:cNvSpPr txBox="1"/>
            <p:nvPr/>
          </p:nvSpPr>
          <p:spPr>
            <a:xfrm>
              <a:off x="5228671" y="2188281"/>
              <a:ext cx="3019337" cy="459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shapely.ops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linemerge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polygonize</a:t>
              </a:r>
              <a:endParaRPr lang="en-US" sz="105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897D70-4FDE-CB72-9858-65635B3F2AED}"/>
              </a:ext>
            </a:extLst>
          </p:cNvPr>
          <p:cNvGrpSpPr/>
          <p:nvPr/>
        </p:nvGrpSpPr>
        <p:grpSpPr>
          <a:xfrm>
            <a:off x="9766574" y="1839197"/>
            <a:ext cx="3618428" cy="1156646"/>
            <a:chOff x="9766574" y="1839197"/>
            <a:chExt cx="3618428" cy="1156646"/>
          </a:xfrm>
        </p:grpSpPr>
        <p:sp>
          <p:nvSpPr>
            <p:cNvPr id="64" name="ggplot(mpg, aes(hwy, cty)) +…">
              <a:extLst>
                <a:ext uri="{FF2B5EF4-FFF2-40B4-BE49-F238E27FC236}">
                  <a16:creationId xmlns:a16="http://schemas.microsoft.com/office/drawing/2014/main" id="{CB2ABB4C-40C4-4484-ACFB-E06DC4F1F096}"/>
                </a:ext>
              </a:extLst>
            </p:cNvPr>
            <p:cNvSpPr txBox="1"/>
            <p:nvPr/>
          </p:nvSpPr>
          <p:spPr>
            <a:xfrm>
              <a:off x="9766574" y="1876894"/>
              <a:ext cx="3618428" cy="1110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A6AAA9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>
                <a:spcBef>
                  <a:spcPts val="0"/>
                </a:spcBef>
                <a:defRPr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2996D56-9D63-4FF4-B864-BE14972F1234}"/>
                </a:ext>
              </a:extLst>
            </p:cNvPr>
            <p:cNvSpPr txBox="1"/>
            <p:nvPr/>
          </p:nvSpPr>
          <p:spPr>
            <a:xfrm>
              <a:off x="9847299" y="1839197"/>
              <a:ext cx="3019337" cy="1156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shapely.ops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triangulate,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voronoi_diagram</a:t>
              </a:r>
              <a:endParaRPr lang="en-US" sz="105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5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shapely.geometry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Point, MultiPoint,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LineString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MultiLineString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MultiPolygon</a:t>
              </a:r>
              <a:endParaRPr lang="en-US" sz="105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13F24B89-94CC-17DB-65E9-067025E89856}"/>
              </a:ext>
            </a:extLst>
          </p:cNvPr>
          <p:cNvSpPr txBox="1"/>
          <p:nvPr/>
        </p:nvSpPr>
        <p:spPr>
          <a:xfrm>
            <a:off x="281449" y="10342811"/>
            <a:ext cx="4509739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b="0" i="1" dirty="0">
                <a:solidFill>
                  <a:srgbClr val="292B2C"/>
                </a:solidFill>
                <a:effectLst/>
                <a:latin typeface="Roboto" panose="020B0604020202020204" pitchFamily="2" charset="0"/>
              </a:rPr>
              <a:t>Contains information licensed under the </a:t>
            </a:r>
            <a:r>
              <a:rPr lang="en-US" b="0" i="1" dirty="0">
                <a:solidFill>
                  <a:srgbClr val="292B2C"/>
                </a:solidFill>
                <a:effectLst/>
                <a:latin typeface="Roboto" panose="020B0604020202020204" pitchFamily="2" charset="0"/>
                <a:hlinkClick r:id="rId12"/>
              </a:rPr>
              <a:t>Open Government </a:t>
            </a:r>
            <a:r>
              <a:rPr lang="en-US" b="0" i="1" dirty="0" err="1">
                <a:solidFill>
                  <a:srgbClr val="292B2C"/>
                </a:solidFill>
                <a:effectLst/>
                <a:latin typeface="Roboto" panose="020B0604020202020204" pitchFamily="2" charset="0"/>
                <a:hlinkClick r:id="rId12"/>
              </a:rPr>
              <a:t>Licence</a:t>
            </a:r>
            <a:r>
              <a:rPr lang="en-US" b="0" i="1" dirty="0">
                <a:solidFill>
                  <a:srgbClr val="292B2C"/>
                </a:solidFill>
                <a:effectLst/>
                <a:latin typeface="Roboto" panose="020B0604020202020204" pitchFamily="2" charset="0"/>
                <a:hlinkClick r:id="rId12"/>
              </a:rPr>
              <a:t> – Toronto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2158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04DCF65-5EFF-FD21-A500-B03C1177B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520" y="6539372"/>
            <a:ext cx="3155917" cy="29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B870DA7-454C-14D4-EBCE-FCF8745B9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655" y="2765490"/>
            <a:ext cx="3052449" cy="307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3DC7FF03-A597-41E7-A42A-D26A528CFE0C}"/>
              </a:ext>
            </a:extLst>
          </p:cNvPr>
          <p:cNvSpPr txBox="1"/>
          <p:nvPr/>
        </p:nvSpPr>
        <p:spPr>
          <a:xfrm>
            <a:off x="2348686" y="10342812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dirty="0">
                <a:hlinkClick r:id="rId4"/>
              </a:rPr>
              <a:t>CC BY SA</a:t>
            </a:r>
            <a:r>
              <a:rPr lang="en-US" dirty="0"/>
              <a:t> Drew Seewald • </a:t>
            </a:r>
            <a:r>
              <a:rPr lang="en-US" dirty="0">
                <a:hlinkClick r:id="rId5"/>
              </a:rPr>
              <a:t>https://github.com/atseewal/</a:t>
            </a:r>
            <a:r>
              <a:rPr lang="en-US" dirty="0"/>
              <a:t> •  Learn more at </a:t>
            </a:r>
            <a:r>
              <a:rPr lang="en-US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https://geopandas.org/en/stable/</a:t>
            </a:r>
            <a:r>
              <a:rPr lang="en-US" sz="900" dirty="0">
                <a:solidFill>
                  <a:srgbClr val="000000"/>
                </a:solidFill>
              </a:rPr>
              <a:t>   </a:t>
            </a:r>
            <a:r>
              <a:rPr lang="en-US" dirty="0"/>
              <a:t>•  </a:t>
            </a:r>
            <a:r>
              <a:rPr lang="en-US" dirty="0" err="1"/>
              <a:t>geopandas</a:t>
            </a:r>
            <a:r>
              <a:rPr lang="en-US" dirty="0"/>
              <a:t> version  0.12.2  •  shapely version  2.0.0  •  Updated: 2023-01</a:t>
            </a: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4911364" y="10347903"/>
            <a:ext cx="8764873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537907"/>
            <a:ext cx="191879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139C5A"/>
                </a:solidFill>
              </a:rPr>
              <a:t>CRS Examples</a:t>
            </a:r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 err="1"/>
              <a:t>GeoPandas</a:t>
            </a:r>
            <a:r>
              <a:rPr lang="en-US" dirty="0"/>
              <a:t>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4814440" y="152598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2" name="Logistics"/>
          <p:cNvSpPr txBox="1"/>
          <p:nvPr/>
        </p:nvSpPr>
        <p:spPr>
          <a:xfrm>
            <a:off x="295595" y="1547143"/>
            <a:ext cx="290464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139C5A"/>
                </a:solidFill>
              </a:rPr>
              <a:t>Geometry Operations</a:t>
            </a:r>
            <a:endParaRPr dirty="0">
              <a:solidFill>
                <a:srgbClr val="139C5A"/>
              </a:solidFill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537907"/>
            <a:ext cx="225382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139C5A"/>
                </a:solidFill>
              </a:rPr>
              <a:t>Misc. Operations</a:t>
            </a:r>
            <a:endParaRPr dirty="0">
              <a:solidFill>
                <a:srgbClr val="139C5A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C78C9C-8B0D-4C36-BF46-F560F9DFE06B}"/>
              </a:ext>
            </a:extLst>
          </p:cNvPr>
          <p:cNvSpPr/>
          <p:nvPr/>
        </p:nvSpPr>
        <p:spPr>
          <a:xfrm>
            <a:off x="9760183" y="210618"/>
            <a:ext cx="3759422" cy="102317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6" name="Picture 2" descr="geopandas-logo">
            <a:extLst>
              <a:ext uri="{FF2B5EF4-FFF2-40B4-BE49-F238E27FC236}">
                <a16:creationId xmlns:a16="http://schemas.microsoft.com/office/drawing/2014/main" id="{A4067D2D-D1FC-40C2-9830-835B846D7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121" y="158408"/>
            <a:ext cx="3941484" cy="12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i + geom_area() x, y, alpha, color, fill, linetype, size…">
            <a:extLst>
              <a:ext uri="{FF2B5EF4-FFF2-40B4-BE49-F238E27FC236}">
                <a16:creationId xmlns:a16="http://schemas.microsoft.com/office/drawing/2014/main" id="{C19155D9-8C95-4D29-A4B5-463CB6DF9159}"/>
              </a:ext>
            </a:extLst>
          </p:cNvPr>
          <p:cNvSpPr txBox="1"/>
          <p:nvPr/>
        </p:nvSpPr>
        <p:spPr>
          <a:xfrm>
            <a:off x="760810" y="2894391"/>
            <a:ext cx="2894603" cy="2681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gs.difference</a:t>
            </a:r>
            <a:r>
              <a:rPr lang="en-US" b="0" dirty="0"/>
              <a:t>(other, align=True) Returns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b="0" dirty="0"/>
              <a:t> of the points in each aligned geometry that are not in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b="0" dirty="0"/>
              <a:t>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gs.intersection</a:t>
            </a:r>
            <a:r>
              <a:rPr lang="en-US" b="0" dirty="0"/>
              <a:t>(other, align=True) Returns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b="0" dirty="0"/>
              <a:t> of the intersection of points in each aligned geometry with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b="0" dirty="0"/>
              <a:t>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gs.symmetric_difference</a:t>
            </a:r>
            <a:r>
              <a:rPr lang="en-US" b="0" dirty="0"/>
              <a:t>(other, align=True) Returns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b="0" dirty="0"/>
              <a:t> of the symmetric difference of points in each aligned geometry with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b="0" dirty="0"/>
              <a:t>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gs.union</a:t>
            </a:r>
            <a:r>
              <a:rPr lang="en-US" b="0" dirty="0"/>
              <a:t>(other, align=True) Returns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b="0" dirty="0"/>
              <a:t> of the union of points in each aligned geometry with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b="0" dirty="0"/>
              <a:t>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/>
              <a:t>snap</a:t>
            </a:r>
            <a:r>
              <a:rPr lang="en-US" b="0" dirty="0"/>
              <a:t>(geom1, geom2, tolerance) Snaps vertices in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geom1</a:t>
            </a:r>
            <a:r>
              <a:rPr lang="en-US" b="0" dirty="0"/>
              <a:t> to vertices in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geom2</a:t>
            </a:r>
            <a:r>
              <a:rPr lang="en-US" b="0" dirty="0"/>
              <a:t>, returning a copy. Input geometries are not modified.</a:t>
            </a:r>
          </a:p>
        </p:txBody>
      </p:sp>
      <p:sp>
        <p:nvSpPr>
          <p:cNvPr id="42" name="Line">
            <a:extLst>
              <a:ext uri="{FF2B5EF4-FFF2-40B4-BE49-F238E27FC236}">
                <a16:creationId xmlns:a16="http://schemas.microsoft.com/office/drawing/2014/main" id="{021AF95C-5032-4FE5-B3B8-BFDF010E8351}"/>
              </a:ext>
            </a:extLst>
          </p:cNvPr>
          <p:cNvSpPr/>
          <p:nvPr/>
        </p:nvSpPr>
        <p:spPr>
          <a:xfrm>
            <a:off x="355313" y="5228096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" name="Logistics">
            <a:extLst>
              <a:ext uri="{FF2B5EF4-FFF2-40B4-BE49-F238E27FC236}">
                <a16:creationId xmlns:a16="http://schemas.microsoft.com/office/drawing/2014/main" id="{25FAB090-3403-4E48-A121-ACF595650F34}"/>
              </a:ext>
            </a:extLst>
          </p:cNvPr>
          <p:cNvSpPr txBox="1"/>
          <p:nvPr/>
        </p:nvSpPr>
        <p:spPr>
          <a:xfrm>
            <a:off x="327580" y="5241100"/>
            <a:ext cx="33278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139C5A"/>
                </a:solidFill>
              </a:rPr>
              <a:t>Geometric Measurement</a:t>
            </a:r>
            <a:endParaRPr dirty="0">
              <a:solidFill>
                <a:srgbClr val="139C5A"/>
              </a:solidFill>
            </a:endParaRPr>
          </a:p>
        </p:txBody>
      </p:sp>
      <p:sp>
        <p:nvSpPr>
          <p:cNvPr id="44" name="i + geom_area() x, y, alpha, color, fill, linetype, size…">
            <a:extLst>
              <a:ext uri="{FF2B5EF4-FFF2-40B4-BE49-F238E27FC236}">
                <a16:creationId xmlns:a16="http://schemas.microsoft.com/office/drawing/2014/main" id="{2DBEFCFD-27E8-42F6-8FA3-46B7AF37E62E}"/>
              </a:ext>
            </a:extLst>
          </p:cNvPr>
          <p:cNvSpPr txBox="1"/>
          <p:nvPr/>
        </p:nvSpPr>
        <p:spPr>
          <a:xfrm>
            <a:off x="760810" y="5664420"/>
            <a:ext cx="2894603" cy="12744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gs.area</a:t>
            </a:r>
            <a:r>
              <a:rPr lang="en-US" b="0" dirty="0"/>
              <a:t> Returns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b="0" dirty="0"/>
              <a:t> containing the area of each geometry in the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b="0" dirty="0"/>
              <a:t> expressed in the units of the CRS.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gs.distance</a:t>
            </a:r>
            <a:r>
              <a:rPr lang="en-US" b="0" dirty="0"/>
              <a:t>(other, align=True) Returns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b="0" dirty="0"/>
              <a:t> containing the distance to each aligned geometry in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b="0" dirty="0"/>
              <a:t>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gs.length</a:t>
            </a:r>
            <a:r>
              <a:rPr lang="en-US" b="0" dirty="0"/>
              <a:t> Returns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b="0" dirty="0"/>
              <a:t> containing the length of each geometry expressed in the units of the CRS.</a:t>
            </a:r>
            <a:endParaRPr b="0" dirty="0"/>
          </a:p>
        </p:txBody>
      </p:sp>
      <p:sp>
        <p:nvSpPr>
          <p:cNvPr id="46" name="i + geom_area() x, y, alpha, color, fill, linetype, size…">
            <a:extLst>
              <a:ext uri="{FF2B5EF4-FFF2-40B4-BE49-F238E27FC236}">
                <a16:creationId xmlns:a16="http://schemas.microsoft.com/office/drawing/2014/main" id="{C35758D7-E2EE-4D9F-9C59-993D9AED0C14}"/>
              </a:ext>
            </a:extLst>
          </p:cNvPr>
          <p:cNvSpPr txBox="1"/>
          <p:nvPr/>
        </p:nvSpPr>
        <p:spPr>
          <a:xfrm>
            <a:off x="5181903" y="2897190"/>
            <a:ext cx="2894603" cy="3404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gpd.GeoDataFrame</a:t>
            </a:r>
            <a:r>
              <a:rPr lang="en-US" b="0" dirty="0"/>
              <a:t>(data=None, *</a:t>
            </a:r>
            <a:r>
              <a:rPr lang="en-US" b="0" dirty="0" err="1"/>
              <a:t>args</a:t>
            </a:r>
            <a:r>
              <a:rPr lang="en-US" b="0" dirty="0"/>
              <a:t>, geometry=None, </a:t>
            </a:r>
            <a:r>
              <a:rPr lang="en-US" b="0" dirty="0" err="1"/>
              <a:t>crs</a:t>
            </a:r>
            <a:r>
              <a:rPr lang="en-US" b="0" dirty="0"/>
              <a:t>=None, **</a:t>
            </a:r>
            <a:r>
              <a:rPr lang="en-US" b="0" dirty="0" err="1"/>
              <a:t>kwargs</a:t>
            </a:r>
            <a:r>
              <a:rPr lang="en-US" b="0" dirty="0"/>
              <a:t>) Creates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b="0" dirty="0"/>
              <a:t> object from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b="0" dirty="0"/>
              <a:t> like object.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gs.astype</a:t>
            </a:r>
            <a:r>
              <a:rPr lang="en-US" b="0" dirty="0"/>
              <a:t>(</a:t>
            </a:r>
            <a:r>
              <a:rPr lang="en-US" b="0" dirty="0" err="1"/>
              <a:t>dtype</a:t>
            </a:r>
            <a:r>
              <a:rPr lang="en-US" b="0" dirty="0"/>
              <a:t>, …) Cast a pandas object to a specified </a:t>
            </a:r>
            <a:r>
              <a:rPr lang="en-US" b="0" dirty="0" err="1"/>
              <a:t>dtype</a:t>
            </a:r>
            <a:r>
              <a:rPr lang="en-US" b="0" dirty="0"/>
              <a:t> </a:t>
            </a:r>
            <a:r>
              <a:rPr lang="en-US" b="0" dirty="0" err="1"/>
              <a:t>dtype</a:t>
            </a:r>
            <a:r>
              <a:rPr lang="en-US" b="0" dirty="0"/>
              <a:t>.			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gs.crs</a:t>
            </a:r>
            <a:r>
              <a:rPr lang="en-US" b="0" dirty="0"/>
              <a:t> The Coordinate Reference System (CRS) represented as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pyproj.CRS</a:t>
            </a:r>
            <a:r>
              <a:rPr lang="en-US" b="0" dirty="0"/>
              <a:t> object.		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GeoDataFrame.sjoin</a:t>
            </a:r>
            <a:r>
              <a:rPr lang="en-US" b="0" dirty="0"/>
              <a:t>(</a:t>
            </a:r>
            <a:r>
              <a:rPr lang="en-US" b="0" dirty="0" err="1"/>
              <a:t>gdf</a:t>
            </a:r>
            <a:r>
              <a:rPr lang="en-US" b="0" dirty="0"/>
              <a:t>, how=‘inner’, …) </a:t>
            </a:r>
            <a:r>
              <a:rPr lang="en-US" dirty="0" err="1"/>
              <a:t>gpd.sjoin</a:t>
            </a:r>
            <a:r>
              <a:rPr lang="en-US" b="0" dirty="0"/>
              <a:t>(</a:t>
            </a:r>
            <a:r>
              <a:rPr lang="en-US" b="0" dirty="0" err="1"/>
              <a:t>left_df</a:t>
            </a:r>
            <a:r>
              <a:rPr lang="en-US" b="0" dirty="0"/>
              <a:t>, </a:t>
            </a:r>
            <a:r>
              <a:rPr lang="en-US" b="0" dirty="0" err="1"/>
              <a:t>right_df</a:t>
            </a:r>
            <a:r>
              <a:rPr lang="en-US" b="0" dirty="0"/>
              <a:t>, how=‘inner’, …) Spatial join of two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GeoDataFrames</a:t>
            </a:r>
            <a:r>
              <a:rPr lang="en-US" b="0" dirty="0"/>
              <a:t>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gs.sindex.nearest</a:t>
            </a:r>
            <a:r>
              <a:rPr lang="en-US" b="0" dirty="0"/>
              <a:t>(geometry, </a:t>
            </a:r>
            <a:r>
              <a:rPr lang="en-US" b="0" dirty="0" err="1"/>
              <a:t>return_all</a:t>
            </a:r>
            <a:r>
              <a:rPr lang="en-US" b="0" dirty="0"/>
              <a:t>=True) Return the nearest geometry in the tree for each input geometry in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en-US" b="0" dirty="0"/>
              <a:t>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gpd.read_file</a:t>
            </a:r>
            <a:r>
              <a:rPr lang="en-US" b="0" dirty="0"/>
              <a:t>(filename, </a:t>
            </a:r>
            <a:r>
              <a:rPr lang="en-US" b="0" dirty="0" err="1"/>
              <a:t>bbox</a:t>
            </a:r>
            <a:r>
              <a:rPr lang="en-US" b="0" dirty="0"/>
              <a:t>=None, mask=None, rows=None) Returns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b="0" dirty="0"/>
              <a:t> from a file or URL.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dirty="0" err="1"/>
              <a:t>gs.to_crs</a:t>
            </a:r>
            <a:r>
              <a:rPr lang="en-US" b="0" dirty="0"/>
              <a:t>(</a:t>
            </a:r>
            <a:r>
              <a:rPr lang="en-US" b="0" dirty="0" err="1"/>
              <a:t>crs</a:t>
            </a:r>
            <a:r>
              <a:rPr lang="en-US" b="0" dirty="0"/>
              <a:t>=None) Returns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b="0" dirty="0"/>
              <a:t> with all geometries transformed to a new coordinate reference system.</a:t>
            </a:r>
            <a:endParaRPr b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4A2DD5-9F00-FBFD-8559-347BC8616774}"/>
              </a:ext>
            </a:extLst>
          </p:cNvPr>
          <p:cNvGrpSpPr/>
          <p:nvPr/>
        </p:nvGrpSpPr>
        <p:grpSpPr>
          <a:xfrm>
            <a:off x="684560" y="1996830"/>
            <a:ext cx="3178212" cy="689480"/>
            <a:chOff x="687958" y="2088869"/>
            <a:chExt cx="3178212" cy="689480"/>
          </a:xfrm>
        </p:grpSpPr>
        <p:sp>
          <p:nvSpPr>
            <p:cNvPr id="4" name="ggplot(mpg, aes(hwy, cty)) +…">
              <a:extLst>
                <a:ext uri="{FF2B5EF4-FFF2-40B4-BE49-F238E27FC236}">
                  <a16:creationId xmlns:a16="http://schemas.microsoft.com/office/drawing/2014/main" id="{F89C2709-55FA-52B8-A768-03FD3E77B25C}"/>
                </a:ext>
              </a:extLst>
            </p:cNvPr>
            <p:cNvSpPr txBox="1"/>
            <p:nvPr/>
          </p:nvSpPr>
          <p:spPr>
            <a:xfrm>
              <a:off x="687958" y="2088869"/>
              <a:ext cx="3178212" cy="68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A6AAA9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>
                <a:spcBef>
                  <a:spcPts val="0"/>
                </a:spcBef>
                <a:defRPr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7D98B3-25AB-58F4-B9A3-66AEEFB3BEAC}"/>
                </a:ext>
              </a:extLst>
            </p:cNvPr>
            <p:cNvSpPr txBox="1"/>
            <p:nvPr/>
          </p:nvSpPr>
          <p:spPr>
            <a:xfrm>
              <a:off x="760811" y="2088869"/>
              <a:ext cx="3019337" cy="671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gs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geopandas.GeoSeries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endParaRPr lang="en-US" sz="105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shapely.ops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snap</a:t>
              </a:r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5196D7EB-D51E-C097-32D1-E7CE28D1FF24}"/>
              </a:ext>
            </a:extLst>
          </p:cNvPr>
          <p:cNvPicPr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2612" t="13254" r="52234" b="12074"/>
          <a:stretch/>
        </p:blipFill>
        <p:spPr>
          <a:xfrm>
            <a:off x="323328" y="2875538"/>
            <a:ext cx="357951" cy="30797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342F120-097E-0F2D-FD02-FD0DD9978B30}"/>
              </a:ext>
            </a:extLst>
          </p:cNvPr>
          <p:cNvPicPr>
            <a:picLocks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2092" t="13359" r="53055" b="9700"/>
          <a:stretch/>
        </p:blipFill>
        <p:spPr>
          <a:xfrm>
            <a:off x="323328" y="3342932"/>
            <a:ext cx="357951" cy="30797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F6BF0AD-DD14-91C9-4F33-C446AD4EBE3F}"/>
              </a:ext>
            </a:extLst>
          </p:cNvPr>
          <p:cNvPicPr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13056" t="12327" r="52614" b="8806"/>
          <a:stretch/>
        </p:blipFill>
        <p:spPr>
          <a:xfrm>
            <a:off x="327579" y="3813017"/>
            <a:ext cx="356981" cy="30797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FF34C31-94C4-22E6-776C-C333DC68253E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3588" t="13346" r="53403" b="13333"/>
          <a:stretch/>
        </p:blipFill>
        <p:spPr>
          <a:xfrm>
            <a:off x="323328" y="4267711"/>
            <a:ext cx="346636" cy="30797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4C0B1A7-F11F-6CF3-30B4-D59303CE0D04}"/>
              </a:ext>
            </a:extLst>
          </p:cNvPr>
          <p:cNvGrpSpPr/>
          <p:nvPr/>
        </p:nvGrpSpPr>
        <p:grpSpPr>
          <a:xfrm>
            <a:off x="323341" y="4717181"/>
            <a:ext cx="357939" cy="358036"/>
            <a:chOff x="5155265" y="5039464"/>
            <a:chExt cx="357939" cy="3580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03BAA5-FE93-27A8-EE91-92BBB668272B}"/>
                </a:ext>
              </a:extLst>
            </p:cNvPr>
            <p:cNvGrpSpPr/>
            <p:nvPr/>
          </p:nvGrpSpPr>
          <p:grpSpPr>
            <a:xfrm>
              <a:off x="5155265" y="5039464"/>
              <a:ext cx="357939" cy="358036"/>
              <a:chOff x="5155265" y="5039464"/>
              <a:chExt cx="357939" cy="358036"/>
            </a:xfrm>
          </p:grpSpPr>
          <p:pic>
            <p:nvPicPr>
              <p:cNvPr id="22" name="Image" descr="Image">
                <a:extLst>
                  <a:ext uri="{FF2B5EF4-FFF2-40B4-BE49-F238E27FC236}">
                    <a16:creationId xmlns:a16="http://schemas.microsoft.com/office/drawing/2014/main" id="{2B459983-8249-8946-5767-C8731C7B2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55265" y="5039464"/>
                <a:ext cx="357939" cy="3580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A7F6169-EE6C-872A-4BA7-FC374F696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7817" y="5145088"/>
                <a:ext cx="136106" cy="0"/>
              </a:xfrm>
              <a:prstGeom prst="line">
                <a:avLst/>
              </a:prstGeom>
              <a:noFill/>
              <a:ln w="25400" cap="flat">
                <a:solidFill>
                  <a:srgbClr val="FFCA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923FD49-A871-9248-6C63-06667CC3E2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69478" y="5148264"/>
                <a:ext cx="91748" cy="184590"/>
              </a:xfrm>
              <a:prstGeom prst="line">
                <a:avLst/>
              </a:prstGeom>
              <a:noFill/>
              <a:ln w="25400" cap="flat">
                <a:solidFill>
                  <a:srgbClr val="FFCA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0646883-DAFB-DE38-53DF-2CA5B8C619BE}"/>
                  </a:ext>
                </a:extLst>
              </p:cNvPr>
              <p:cNvSpPr/>
              <p:nvPr/>
            </p:nvSpPr>
            <p:spPr>
              <a:xfrm>
                <a:off x="5363382" y="5136357"/>
                <a:ext cx="27432" cy="27432"/>
              </a:xfrm>
              <a:prstGeom prst="ellipse">
                <a:avLst/>
              </a:prstGeom>
              <a:solidFill>
                <a:srgbClr val="FFCA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C794BF5-007D-3123-3844-E89187494EC6}"/>
                </a:ext>
              </a:extLst>
            </p:cNvPr>
            <p:cNvSpPr/>
            <p:nvPr/>
          </p:nvSpPr>
          <p:spPr>
            <a:xfrm>
              <a:off x="5186702" y="5153046"/>
              <a:ext cx="227935" cy="196497"/>
            </a:xfrm>
            <a:prstGeom prst="hexagon">
              <a:avLst/>
            </a:prstGeom>
            <a:solidFill>
              <a:srgbClr val="139C5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EA6642-FB95-D552-A0C9-D3574E990189}"/>
              </a:ext>
            </a:extLst>
          </p:cNvPr>
          <p:cNvGrpSpPr/>
          <p:nvPr/>
        </p:nvGrpSpPr>
        <p:grpSpPr>
          <a:xfrm>
            <a:off x="5113115" y="2001466"/>
            <a:ext cx="3178212" cy="385933"/>
            <a:chOff x="5186131" y="2175878"/>
            <a:chExt cx="3178212" cy="385933"/>
          </a:xfrm>
        </p:grpSpPr>
        <p:sp>
          <p:nvSpPr>
            <p:cNvPr id="30" name="ggplot(mpg, aes(hwy, cty)) +…">
              <a:extLst>
                <a:ext uri="{FF2B5EF4-FFF2-40B4-BE49-F238E27FC236}">
                  <a16:creationId xmlns:a16="http://schemas.microsoft.com/office/drawing/2014/main" id="{524FDB9A-A9F6-3D08-84CD-1606B9F16DC8}"/>
                </a:ext>
              </a:extLst>
            </p:cNvPr>
            <p:cNvSpPr txBox="1"/>
            <p:nvPr/>
          </p:nvSpPr>
          <p:spPr>
            <a:xfrm>
              <a:off x="5186131" y="2175878"/>
              <a:ext cx="3178212" cy="385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A6AAA9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>
                <a:spcBef>
                  <a:spcPts val="0"/>
                </a:spcBef>
                <a:defRPr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E55065-14B1-4920-B437-4F56C3E576BC}"/>
                </a:ext>
              </a:extLst>
            </p:cNvPr>
            <p:cNvSpPr txBox="1"/>
            <p:nvPr/>
          </p:nvSpPr>
          <p:spPr>
            <a:xfrm>
              <a:off x="5254919" y="2220125"/>
              <a:ext cx="3028164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geopandas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gpd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1147FC-EDA3-A4E7-5C5F-77F10C2A51BD}"/>
              </a:ext>
            </a:extLst>
          </p:cNvPr>
          <p:cNvGrpSpPr/>
          <p:nvPr/>
        </p:nvGrpSpPr>
        <p:grpSpPr>
          <a:xfrm>
            <a:off x="9474655" y="1864544"/>
            <a:ext cx="3185280" cy="883192"/>
            <a:chOff x="9474655" y="1864544"/>
            <a:chExt cx="3185280" cy="883192"/>
          </a:xfrm>
        </p:grpSpPr>
        <p:sp>
          <p:nvSpPr>
            <p:cNvPr id="33" name="ggplot(mpg, aes(hwy, cty)) +…">
              <a:extLst>
                <a:ext uri="{FF2B5EF4-FFF2-40B4-BE49-F238E27FC236}">
                  <a16:creationId xmlns:a16="http://schemas.microsoft.com/office/drawing/2014/main" id="{D29299A2-055C-A7C9-19A1-2D76BDAAEE88}"/>
                </a:ext>
              </a:extLst>
            </p:cNvPr>
            <p:cNvSpPr txBox="1"/>
            <p:nvPr/>
          </p:nvSpPr>
          <p:spPr>
            <a:xfrm>
              <a:off x="9474655" y="1924776"/>
              <a:ext cx="3185280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A6AAA9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>
                <a:spcBef>
                  <a:spcPts val="0"/>
                </a:spcBef>
                <a:defRPr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1433F8-42A2-C437-330D-7C134BA3C213}"/>
                </a:ext>
              </a:extLst>
            </p:cNvPr>
            <p:cNvSpPr txBox="1"/>
            <p:nvPr/>
          </p:nvSpPr>
          <p:spPr>
            <a:xfrm>
              <a:off x="9543443" y="1864544"/>
              <a:ext cx="3028164" cy="8591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canada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gpd.read_file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canada.shp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”)</a:t>
              </a:r>
            </a:p>
            <a:p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canada.crs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epsg:4326</a:t>
              </a:r>
            </a:p>
            <a:p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canada.plot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2F26DC4-EEA1-A9A8-0429-256B0756A8C7}"/>
              </a:ext>
            </a:extLst>
          </p:cNvPr>
          <p:cNvGrpSpPr/>
          <p:nvPr/>
        </p:nvGrpSpPr>
        <p:grpSpPr>
          <a:xfrm>
            <a:off x="9460653" y="6152901"/>
            <a:ext cx="3185280" cy="297437"/>
            <a:chOff x="9474655" y="1916454"/>
            <a:chExt cx="3185280" cy="297437"/>
          </a:xfrm>
        </p:grpSpPr>
        <p:sp>
          <p:nvSpPr>
            <p:cNvPr id="40" name="ggplot(mpg, aes(hwy, cty)) +…">
              <a:extLst>
                <a:ext uri="{FF2B5EF4-FFF2-40B4-BE49-F238E27FC236}">
                  <a16:creationId xmlns:a16="http://schemas.microsoft.com/office/drawing/2014/main" id="{0232D307-BA48-0BDB-3BE6-D8003ECB1458}"/>
                </a:ext>
              </a:extLst>
            </p:cNvPr>
            <p:cNvSpPr txBox="1"/>
            <p:nvPr/>
          </p:nvSpPr>
          <p:spPr>
            <a:xfrm>
              <a:off x="9474655" y="1924776"/>
              <a:ext cx="31852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A6AAA9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>
                <a:spcBef>
                  <a:spcPts val="0"/>
                </a:spcBef>
                <a:defRPr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03FF87-B893-88D7-02D4-5FA4ABD30F0B}"/>
                </a:ext>
              </a:extLst>
            </p:cNvPr>
            <p:cNvSpPr txBox="1"/>
            <p:nvPr/>
          </p:nvSpPr>
          <p:spPr>
            <a:xfrm>
              <a:off x="9543443" y="1916454"/>
              <a:ext cx="3028164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canada.to_crs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("3347").plot()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16FC490-607F-05A1-CABB-4C4868CD2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9" y="8010911"/>
            <a:ext cx="2590027" cy="175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71F0D-ACA3-E151-55A7-ECA4D7BDD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223" y="7908310"/>
            <a:ext cx="2590027" cy="196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14DA39B-A76F-CDCA-765B-22DD2E7FC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725" y="7892842"/>
            <a:ext cx="2850876" cy="199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48AF9-A385-474E-DD43-158C28B727D2}"/>
              </a:ext>
            </a:extLst>
          </p:cNvPr>
          <p:cNvGrpSpPr/>
          <p:nvPr/>
        </p:nvGrpSpPr>
        <p:grpSpPr>
          <a:xfrm>
            <a:off x="558890" y="7172788"/>
            <a:ext cx="2077852" cy="373441"/>
            <a:chOff x="275720" y="7061804"/>
            <a:chExt cx="2595755" cy="373441"/>
          </a:xfrm>
        </p:grpSpPr>
        <p:sp>
          <p:nvSpPr>
            <p:cNvPr id="13" name="ggplot(mpg, aes(hwy, cty)) +…">
              <a:extLst>
                <a:ext uri="{FF2B5EF4-FFF2-40B4-BE49-F238E27FC236}">
                  <a16:creationId xmlns:a16="http://schemas.microsoft.com/office/drawing/2014/main" id="{998F74F6-073C-FCD6-C986-6705EA5F63F5}"/>
                </a:ext>
              </a:extLst>
            </p:cNvPr>
            <p:cNvSpPr txBox="1"/>
            <p:nvPr/>
          </p:nvSpPr>
          <p:spPr>
            <a:xfrm>
              <a:off x="275720" y="7061804"/>
              <a:ext cx="2595755" cy="373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A6AAA9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>
                <a:spcBef>
                  <a:spcPts val="0"/>
                </a:spcBef>
                <a:defRPr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9ED800-C1DA-77E9-31E3-F9136F5E8A74}"/>
                </a:ext>
              </a:extLst>
            </p:cNvPr>
            <p:cNvSpPr txBox="1"/>
            <p:nvPr/>
          </p:nvSpPr>
          <p:spPr>
            <a:xfrm>
              <a:off x="356423" y="7098366"/>
              <a:ext cx="1713016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schools.plot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70141-3955-B5D3-E47D-F058D72017BC}"/>
              </a:ext>
            </a:extLst>
          </p:cNvPr>
          <p:cNvGrpSpPr/>
          <p:nvPr/>
        </p:nvGrpSpPr>
        <p:grpSpPr>
          <a:xfrm>
            <a:off x="2715666" y="6948292"/>
            <a:ext cx="3112368" cy="799137"/>
            <a:chOff x="2907901" y="6938913"/>
            <a:chExt cx="3112368" cy="799137"/>
          </a:xfrm>
        </p:grpSpPr>
        <p:sp>
          <p:nvSpPr>
            <p:cNvPr id="17" name="ggplot(mpg, aes(hwy, cty)) +…">
              <a:extLst>
                <a:ext uri="{FF2B5EF4-FFF2-40B4-BE49-F238E27FC236}">
                  <a16:creationId xmlns:a16="http://schemas.microsoft.com/office/drawing/2014/main" id="{9AFD927E-2097-CAEE-87A1-D86647D69E6B}"/>
                </a:ext>
              </a:extLst>
            </p:cNvPr>
            <p:cNvSpPr txBox="1"/>
            <p:nvPr/>
          </p:nvSpPr>
          <p:spPr>
            <a:xfrm>
              <a:off x="2907901" y="6938913"/>
              <a:ext cx="3079052" cy="799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A6AAA9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>
                <a:spcBef>
                  <a:spcPts val="0"/>
                </a:spcBef>
                <a:defRPr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27C1C9-CF26-51EA-E694-CBA9F8365260}"/>
                </a:ext>
              </a:extLst>
            </p:cNvPr>
            <p:cNvSpPr txBox="1"/>
            <p:nvPr/>
          </p:nvSpPr>
          <p:spPr>
            <a:xfrm>
              <a:off x="2941216" y="7004438"/>
              <a:ext cx="3079053" cy="671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subway_mask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subway.to_crs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(“3347”) \</a:t>
              </a:r>
            </a:p>
            <a:p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.buffer(1000).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to_crs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(“4326”)</a:t>
              </a:r>
            </a:p>
            <a:p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subway_mask.plot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58D22E-21EE-4C0D-E0A8-982B1EA825E0}"/>
              </a:ext>
            </a:extLst>
          </p:cNvPr>
          <p:cNvGrpSpPr/>
          <p:nvPr/>
        </p:nvGrpSpPr>
        <p:grpSpPr>
          <a:xfrm>
            <a:off x="5861352" y="6988174"/>
            <a:ext cx="3292075" cy="704427"/>
            <a:chOff x="5861352" y="7036116"/>
            <a:chExt cx="3292075" cy="704427"/>
          </a:xfrm>
        </p:grpSpPr>
        <p:sp>
          <p:nvSpPr>
            <p:cNvPr id="26" name="ggplot(mpg, aes(hwy, cty)) +…">
              <a:extLst>
                <a:ext uri="{FF2B5EF4-FFF2-40B4-BE49-F238E27FC236}">
                  <a16:creationId xmlns:a16="http://schemas.microsoft.com/office/drawing/2014/main" id="{2E7599C3-4121-BDF6-A960-43563A4712D1}"/>
                </a:ext>
              </a:extLst>
            </p:cNvPr>
            <p:cNvSpPr txBox="1"/>
            <p:nvPr/>
          </p:nvSpPr>
          <p:spPr>
            <a:xfrm>
              <a:off x="5861352" y="7051063"/>
              <a:ext cx="3292073" cy="68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A6AAA9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>
                <a:spcBef>
                  <a:spcPts val="0"/>
                </a:spcBef>
                <a:defRPr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D9E7B8-D386-1076-FC4B-1B293FCE3863}"/>
                </a:ext>
              </a:extLst>
            </p:cNvPr>
            <p:cNvSpPr txBox="1"/>
            <p:nvPr/>
          </p:nvSpPr>
          <p:spPr>
            <a:xfrm>
              <a:off x="5861353" y="7036116"/>
              <a:ext cx="3292074" cy="671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schools \</a:t>
              </a:r>
            </a:p>
            <a:p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.intersection(</a:t>
              </a:r>
              <a:r>
                <a:rPr lang="en-US" sz="105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subway_mask.unary_union</a:t>
              </a:r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\</a:t>
              </a:r>
            </a:p>
            <a:p>
              <a:r>
                <a:rPr lang="en-US" sz="105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.plot()</a:t>
              </a:r>
            </a:p>
          </p:txBody>
        </p:sp>
      </p:grpSp>
      <p:sp>
        <p:nvSpPr>
          <p:cNvPr id="32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69BBD496-D43E-9E8C-47EC-5131A22E4673}"/>
              </a:ext>
            </a:extLst>
          </p:cNvPr>
          <p:cNvSpPr txBox="1"/>
          <p:nvPr/>
        </p:nvSpPr>
        <p:spPr>
          <a:xfrm>
            <a:off x="281449" y="10342811"/>
            <a:ext cx="4509739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b="0" i="1" dirty="0">
                <a:solidFill>
                  <a:srgbClr val="292B2C"/>
                </a:solidFill>
                <a:effectLst/>
                <a:latin typeface="Roboto" panose="020B0604020202020204" pitchFamily="2" charset="0"/>
              </a:rPr>
              <a:t>Contains information licensed under the </a:t>
            </a:r>
            <a:r>
              <a:rPr lang="en-US" b="0" i="1" dirty="0">
                <a:solidFill>
                  <a:srgbClr val="292B2C"/>
                </a:solidFill>
                <a:effectLst/>
                <a:latin typeface="Roboto" panose="020B0604020202020204" pitchFamily="2" charset="0"/>
                <a:hlinkClick r:id="rId21"/>
              </a:rPr>
              <a:t>Open Government </a:t>
            </a:r>
            <a:r>
              <a:rPr lang="en-US" b="0" i="1" dirty="0" err="1">
                <a:solidFill>
                  <a:srgbClr val="292B2C"/>
                </a:solidFill>
                <a:effectLst/>
                <a:latin typeface="Roboto" panose="020B0604020202020204" pitchFamily="2" charset="0"/>
                <a:hlinkClick r:id="rId21"/>
              </a:rPr>
              <a:t>Licence</a:t>
            </a:r>
            <a:r>
              <a:rPr lang="en-US" b="0" i="1" dirty="0">
                <a:solidFill>
                  <a:srgbClr val="292B2C"/>
                </a:solidFill>
                <a:effectLst/>
                <a:latin typeface="Roboto" panose="020B0604020202020204" pitchFamily="2" charset="0"/>
                <a:hlinkClick r:id="rId21"/>
              </a:rPr>
              <a:t> – Toronto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6009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1267</Words>
  <Application>Microsoft Office PowerPoint</Application>
  <PresentationFormat>Custom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Avenir</vt:lpstr>
      <vt:lpstr>Courier New</vt:lpstr>
      <vt:lpstr>Helvetica Light</vt:lpstr>
      <vt:lpstr>Roboto</vt:lpstr>
      <vt:lpstr>Source Sans Pro</vt:lpstr>
      <vt:lpstr>Source Sans Pro Light</vt:lpstr>
      <vt:lpstr>Source Sans Pro SemiBold</vt:lpstr>
      <vt:lpstr>White</vt:lpstr>
      <vt:lpstr>GeoPandas : : CHEAT SHEET </vt:lpstr>
      <vt:lpstr>GeoPandas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Seewald, Drew</cp:lastModifiedBy>
  <cp:revision>34</cp:revision>
  <cp:lastPrinted>2023-01-25T16:52:15Z</cp:lastPrinted>
  <dcterms:modified xsi:type="dcterms:W3CDTF">2023-01-28T20:09:02Z</dcterms:modified>
</cp:coreProperties>
</file>