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6" r:id="rId1"/>
  </p:sldMasterIdLst>
  <p:notesMasterIdLst>
    <p:notesMasterId r:id="rId14"/>
  </p:notesMasterIdLst>
  <p:handoutMasterIdLst>
    <p:handoutMasterId r:id="rId15"/>
  </p:handoutMasterIdLst>
  <p:sldIdLst>
    <p:sldId id="256" r:id="rId2"/>
    <p:sldId id="382" r:id="rId3"/>
    <p:sldId id="383" r:id="rId4"/>
    <p:sldId id="378" r:id="rId5"/>
    <p:sldId id="379" r:id="rId6"/>
    <p:sldId id="380" r:id="rId7"/>
    <p:sldId id="389" r:id="rId8"/>
    <p:sldId id="384" r:id="rId9"/>
    <p:sldId id="385" r:id="rId10"/>
    <p:sldId id="386" r:id="rId11"/>
    <p:sldId id="387" r:id="rId12"/>
    <p:sldId id="367" r:id="rId13"/>
  </p:sldIdLst>
  <p:sldSz cx="9144000" cy="5143500" type="screen16x9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01">
          <p15:clr>
            <a:srgbClr val="A4A3A4"/>
          </p15:clr>
        </p15:guide>
        <p15:guide id="2" pos="288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663300"/>
    <a:srgbClr val="3366CC"/>
    <a:srgbClr val="FF3300"/>
    <a:srgbClr val="FF33CC"/>
    <a:srgbClr val="6600FF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2373" autoAdjust="0"/>
    <p:restoredTop sz="95181" autoAdjust="0"/>
  </p:normalViewPr>
  <p:slideViewPr>
    <p:cSldViewPr snapToGrid="0">
      <p:cViewPr>
        <p:scale>
          <a:sx n="95" d="100"/>
          <a:sy n="95" d="100"/>
        </p:scale>
        <p:origin x="144" y="680"/>
      </p:cViewPr>
      <p:guideLst>
        <p:guide orient="horz" pos="701"/>
        <p:guide pos="288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 eaLnBrk="1" hangingPunct="1">
              <a:spcBef>
                <a:spcPct val="0"/>
              </a:spcBef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325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spcBef>
                <a:spcPct val="0"/>
              </a:spcBef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325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 eaLnBrk="1" hangingPunct="1">
              <a:spcBef>
                <a:spcPct val="0"/>
              </a:spcBef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325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spcBef>
                <a:spcPct val="0"/>
              </a:spcBef>
              <a:defRPr sz="1300"/>
            </a:lvl1pPr>
          </a:lstStyle>
          <a:p>
            <a:pPr>
              <a:defRPr/>
            </a:pPr>
            <a:fld id="{0E127219-74C2-7741-8E5B-C920C35E1A85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428316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 eaLnBrk="1" hangingPunct="1">
              <a:spcBef>
                <a:spcPct val="0"/>
              </a:spcBef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1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spcBef>
                <a:spcPct val="0"/>
              </a:spcBef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21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21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 eaLnBrk="1" hangingPunct="1">
              <a:spcBef>
                <a:spcPct val="0"/>
              </a:spcBef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1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spcBef>
                <a:spcPct val="0"/>
              </a:spcBef>
              <a:defRPr sz="1300"/>
            </a:lvl1pPr>
          </a:lstStyle>
          <a:p>
            <a:pPr>
              <a:defRPr/>
            </a:pPr>
            <a:fld id="{529A1604-4C19-394E-9722-39DDD3364788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799655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F1E5AAC-7DF3-164C-B2A8-A95DB3CC33F3}" type="slidenum">
              <a:rPr lang="en-US" altLang="zh-CN">
                <a:cs typeface="宋体" charset="-122"/>
              </a:rPr>
              <a:pPr/>
              <a:t>1</a:t>
            </a:fld>
            <a:endParaRPr lang="en-US" altLang="zh-CN">
              <a:cs typeface="宋体" charset="-122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zh-CN" altLang="zh-CN">
              <a:cs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455908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54185284-38D5-4F4A-A11A-472F872D98DA}" type="slidenum">
              <a:rPr lang="en-US" altLang="en-US" sz="1300"/>
              <a:pPr>
                <a:spcBef>
                  <a:spcPct val="0"/>
                </a:spcBef>
              </a:pPr>
              <a:t>2</a:t>
            </a:fld>
            <a:endParaRPr lang="en-US" altLang="en-US" sz="1300"/>
          </a:p>
        </p:txBody>
      </p:sp>
      <p:sp>
        <p:nvSpPr>
          <p:cNvPr id="179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310222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54185284-38D5-4F4A-A11A-472F872D98DA}" type="slidenum">
              <a:rPr lang="en-US" altLang="en-US" sz="1300"/>
              <a:pPr>
                <a:spcBef>
                  <a:spcPct val="0"/>
                </a:spcBef>
              </a:pPr>
              <a:t>3</a:t>
            </a:fld>
            <a:endParaRPr lang="en-US" altLang="en-US" sz="1300"/>
          </a:p>
        </p:txBody>
      </p:sp>
      <p:sp>
        <p:nvSpPr>
          <p:cNvPr id="179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733117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8FD34A3B-05B6-774B-811E-66E682D0B548}" type="slidenum">
              <a:rPr lang="en-US" altLang="en-US" sz="1300"/>
              <a:pPr>
                <a:spcBef>
                  <a:spcPct val="0"/>
                </a:spcBef>
              </a:pPr>
              <a:t>12</a:t>
            </a:fld>
            <a:endParaRPr lang="en-US" altLang="en-US" sz="1300"/>
          </a:p>
        </p:txBody>
      </p:sp>
      <p:sp>
        <p:nvSpPr>
          <p:cNvPr id="168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565645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0"/>
          <p:cNvSpPr>
            <a:spLocks noChangeShapeType="1"/>
          </p:cNvSpPr>
          <p:nvPr/>
        </p:nvSpPr>
        <p:spPr bwMode="auto">
          <a:xfrm flipV="1">
            <a:off x="2860675" y="2114550"/>
            <a:ext cx="6005513" cy="635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949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704283" y="341710"/>
            <a:ext cx="6005211" cy="1600200"/>
          </a:xfrm>
        </p:spPr>
        <p:txBody>
          <a:bodyPr/>
          <a:lstStyle>
            <a:lvl1pPr algn="r">
              <a:defRPr sz="36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1949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743194" y="2278654"/>
            <a:ext cx="5963057" cy="177165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2400"/>
            </a:lvl1pPr>
          </a:lstStyle>
          <a:p>
            <a:r>
              <a:rPr lang="en-US" alt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854416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D2FFAD-C886-664A-894D-AF10805F3204}" type="datetime1">
              <a:rPr lang="en-US"/>
              <a:pPr>
                <a:defRPr/>
              </a:pPr>
              <a:t>4/12/17</a:t>
            </a:fld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C2CA26-672F-0846-BC4C-70148018996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046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679"/>
            <a:ext cx="2057400" cy="450651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679"/>
            <a:ext cx="6019800" cy="450651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4CE083-B58D-2343-B46E-5B2B9ADF00E4}" type="datetime1">
              <a:rPr lang="en-US"/>
              <a:pPr>
                <a:defRPr/>
              </a:pPr>
              <a:t>4/12/17</a:t>
            </a:fld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2742BF-0557-064C-8CE5-A5BE53ADC70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186021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678"/>
            <a:ext cx="7543800" cy="7655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085850"/>
            <a:ext cx="4038600" cy="35123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085851"/>
            <a:ext cx="4038600" cy="169902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2899172"/>
            <a:ext cx="4038600" cy="16990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2530F7-0EC7-744C-9B4C-E66CCA1C67B5}" type="datetime1">
              <a:rPr lang="en-US"/>
              <a:pPr>
                <a:defRPr/>
              </a:pPr>
              <a:t>4/12/17</a:t>
            </a:fld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165A73-A775-F546-835E-1470904ADC6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87562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678"/>
            <a:ext cx="7543800" cy="7655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085850"/>
            <a:ext cx="4038600" cy="35123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85850"/>
            <a:ext cx="4038600" cy="35123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D0BD4B-312A-FA4E-8ED8-CD4711C76D78}" type="datetime1">
              <a:rPr lang="en-US"/>
              <a:pPr>
                <a:defRPr/>
              </a:pPr>
              <a:t>4/12/17</a:t>
            </a:fld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FE587-2AF4-3B48-8A35-E8663618DD3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10516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678"/>
            <a:ext cx="7543800" cy="7655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085850"/>
            <a:ext cx="8229600" cy="3512344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5D9C65-7151-1241-BD6E-3A2EB1962295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74193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E6FA28-D028-F942-97A6-35F90B8EE350}" type="datetime1">
              <a:rPr lang="en-US"/>
              <a:pPr>
                <a:defRPr/>
              </a:pPr>
              <a:t>4/12/17</a:t>
            </a:fld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DE9E44-8183-C040-A1B0-80290EC5797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3453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BC9927-2E81-4A48-9A2B-8EAEA7AE87EA}" type="datetime1">
              <a:rPr lang="en-US"/>
              <a:pPr>
                <a:defRPr/>
              </a:pPr>
              <a:t>4/12/17</a:t>
            </a:fld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4FB46D-E98B-A54A-9BB5-35104E5911B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2822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85850"/>
            <a:ext cx="4038600" cy="351234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85850"/>
            <a:ext cx="4038600" cy="351234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99EE5A-CF02-B94C-AE75-6B957E01DA43}" type="datetime1">
              <a:rPr lang="en-US"/>
              <a:pPr>
                <a:defRPr/>
              </a:pPr>
              <a:t>4/12/17</a:t>
            </a:fld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6400C6-D6F5-3F41-BCF3-AB5D206E634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43443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42E99D-9070-CC4B-811D-8BD99FCC8BC5}" type="datetime1">
              <a:rPr lang="en-US"/>
              <a:pPr>
                <a:defRPr/>
              </a:pPr>
              <a:t>4/12/17</a:t>
            </a:fld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D2100F-34CC-3C4D-A910-7E1576BA82F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381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805A29-73FF-F744-B793-E2445B142C12}" type="datetime1">
              <a:rPr lang="en-US"/>
              <a:pPr>
                <a:defRPr/>
              </a:pPr>
              <a:t>4/12/17</a:t>
            </a:fld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2EF5D1-5E40-1044-9831-2CEF7AC2769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0197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FE6F45-EEE6-564A-971F-2F54CC8C2003}" type="datetime1">
              <a:rPr lang="en-US"/>
              <a:pPr>
                <a:defRPr/>
              </a:pPr>
              <a:t>4/12/17</a:t>
            </a:fld>
            <a:endParaRPr lang="en-US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092253-C08C-3946-97AA-D5909858280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6746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3059D1-1E0E-2C4F-B342-252AB52E0CD8}" type="datetime1">
              <a:rPr lang="en-US"/>
              <a:pPr>
                <a:defRPr/>
              </a:pPr>
              <a:t>4/12/17</a:t>
            </a:fld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270424-9305-9445-B6A6-04D886B966C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3045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7D6C1B-D33F-AB47-814F-C0ACA822390D}" type="datetime1">
              <a:rPr lang="en-US"/>
              <a:pPr>
                <a:defRPr/>
              </a:pPr>
              <a:t>4/12/17</a:t>
            </a:fld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67AFD0-B450-E04D-9FBA-D2647796340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848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7962900" y="114300"/>
            <a:ext cx="1588" cy="941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92075"/>
            <a:ext cx="7543800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Layered Architectures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85850"/>
            <a:ext cx="8229600" cy="3513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31846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686300"/>
            <a:ext cx="21336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0"/>
              </a:spcBef>
              <a:defRPr sz="750">
                <a:latin typeface="Arial" charset="0"/>
              </a:defRPr>
            </a:lvl1pPr>
          </a:lstStyle>
          <a:p>
            <a:pPr>
              <a:defRPr/>
            </a:pPr>
            <a:fld id="{C439CFDD-A26E-1844-911A-25DC26A78974}" type="datetime1">
              <a:rPr lang="en-US"/>
              <a:pPr>
                <a:defRPr/>
              </a:pPr>
              <a:t>4/12/17</a:t>
            </a:fld>
            <a:endParaRPr lang="en-US" altLang="en-US"/>
          </a:p>
        </p:txBody>
      </p:sp>
      <p:sp>
        <p:nvSpPr>
          <p:cNvPr id="31847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6300"/>
            <a:ext cx="28956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defRPr sz="75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1847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6300"/>
            <a:ext cx="21336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750"/>
            </a:lvl1pPr>
          </a:lstStyle>
          <a:p>
            <a:pPr>
              <a:defRPr/>
            </a:pPr>
            <a:fld id="{50EAD6F1-3CFE-A548-AB09-2941526C15A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grpSp>
        <p:nvGrpSpPr>
          <p:cNvPr id="1032" name="Group 8"/>
          <p:cNvGrpSpPr>
            <a:grpSpLocks/>
          </p:cNvGrpSpPr>
          <p:nvPr userDrawn="1"/>
        </p:nvGrpSpPr>
        <p:grpSpPr bwMode="auto">
          <a:xfrm>
            <a:off x="8153400" y="114300"/>
            <a:ext cx="792163" cy="800100"/>
            <a:chOff x="5136" y="960"/>
            <a:chExt cx="528" cy="864"/>
          </a:xfrm>
        </p:grpSpPr>
        <p:sp>
          <p:nvSpPr>
            <p:cNvPr id="1033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 smtClean="0"/>
            </a:p>
          </p:txBody>
        </p:sp>
        <p:sp>
          <p:nvSpPr>
            <p:cNvPr id="1034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79" cy="8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 smtClean="0"/>
            </a:p>
          </p:txBody>
        </p:sp>
        <p:sp>
          <p:nvSpPr>
            <p:cNvPr id="1035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76" cy="8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 smtClean="0"/>
            </a:p>
          </p:txBody>
        </p:sp>
        <p:sp>
          <p:nvSpPr>
            <p:cNvPr id="1036" name="Oval 12"/>
            <p:cNvSpPr>
              <a:spLocks noChangeArrowheads="1"/>
            </p:cNvSpPr>
            <p:nvPr/>
          </p:nvSpPr>
          <p:spPr bwMode="auto">
            <a:xfrm>
              <a:off x="5136" y="1071"/>
              <a:ext cx="80" cy="8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 smtClean="0"/>
            </a:p>
          </p:txBody>
        </p:sp>
        <p:sp>
          <p:nvSpPr>
            <p:cNvPr id="1037" name="Oval 13"/>
            <p:cNvSpPr>
              <a:spLocks noChangeArrowheads="1"/>
            </p:cNvSpPr>
            <p:nvPr/>
          </p:nvSpPr>
          <p:spPr bwMode="auto">
            <a:xfrm>
              <a:off x="5248" y="1071"/>
              <a:ext cx="79" cy="8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 smtClean="0"/>
            </a:p>
          </p:txBody>
        </p:sp>
        <p:sp>
          <p:nvSpPr>
            <p:cNvPr id="1038" name="Oval 14"/>
            <p:cNvSpPr>
              <a:spLocks noChangeArrowheads="1"/>
            </p:cNvSpPr>
            <p:nvPr/>
          </p:nvSpPr>
          <p:spPr bwMode="auto">
            <a:xfrm>
              <a:off x="5360" y="1071"/>
              <a:ext cx="76" cy="8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 smtClean="0"/>
            </a:p>
          </p:txBody>
        </p:sp>
        <p:sp>
          <p:nvSpPr>
            <p:cNvPr id="1039" name="Oval 15"/>
            <p:cNvSpPr>
              <a:spLocks noChangeArrowheads="1"/>
            </p:cNvSpPr>
            <p:nvPr/>
          </p:nvSpPr>
          <p:spPr bwMode="auto">
            <a:xfrm>
              <a:off x="5472" y="1071"/>
              <a:ext cx="73" cy="8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 smtClean="0"/>
            </a:p>
          </p:txBody>
        </p:sp>
        <p:sp>
          <p:nvSpPr>
            <p:cNvPr id="1040" name="Oval 16"/>
            <p:cNvSpPr>
              <a:spLocks noChangeArrowheads="1"/>
            </p:cNvSpPr>
            <p:nvPr/>
          </p:nvSpPr>
          <p:spPr bwMode="auto">
            <a:xfrm>
              <a:off x="5136" y="1185"/>
              <a:ext cx="80" cy="79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 smtClean="0"/>
            </a:p>
          </p:txBody>
        </p:sp>
        <p:sp>
          <p:nvSpPr>
            <p:cNvPr id="1041" name="Oval 17"/>
            <p:cNvSpPr>
              <a:spLocks noChangeArrowheads="1"/>
            </p:cNvSpPr>
            <p:nvPr/>
          </p:nvSpPr>
          <p:spPr bwMode="auto">
            <a:xfrm>
              <a:off x="5248" y="1185"/>
              <a:ext cx="79" cy="79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 smtClean="0"/>
            </a:p>
          </p:txBody>
        </p:sp>
        <p:sp>
          <p:nvSpPr>
            <p:cNvPr id="1042" name="Oval 18"/>
            <p:cNvSpPr>
              <a:spLocks noChangeArrowheads="1"/>
            </p:cNvSpPr>
            <p:nvPr/>
          </p:nvSpPr>
          <p:spPr bwMode="auto">
            <a:xfrm>
              <a:off x="5360" y="1185"/>
              <a:ext cx="76" cy="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 smtClean="0"/>
            </a:p>
          </p:txBody>
        </p:sp>
        <p:sp>
          <p:nvSpPr>
            <p:cNvPr id="1043" name="Oval 19"/>
            <p:cNvSpPr>
              <a:spLocks noChangeArrowheads="1"/>
            </p:cNvSpPr>
            <p:nvPr/>
          </p:nvSpPr>
          <p:spPr bwMode="auto">
            <a:xfrm>
              <a:off x="5472" y="1185"/>
              <a:ext cx="73" cy="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 smtClean="0"/>
            </a:p>
          </p:txBody>
        </p:sp>
        <p:sp>
          <p:nvSpPr>
            <p:cNvPr id="1044" name="Oval 20"/>
            <p:cNvSpPr>
              <a:spLocks noChangeArrowheads="1"/>
            </p:cNvSpPr>
            <p:nvPr/>
          </p:nvSpPr>
          <p:spPr bwMode="auto">
            <a:xfrm>
              <a:off x="5584" y="1185"/>
              <a:ext cx="80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 smtClean="0"/>
            </a:p>
          </p:txBody>
        </p:sp>
        <p:sp>
          <p:nvSpPr>
            <p:cNvPr id="1045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 smtClean="0"/>
            </a:p>
          </p:txBody>
        </p:sp>
        <p:sp>
          <p:nvSpPr>
            <p:cNvPr id="1046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79" cy="8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 smtClean="0"/>
            </a:p>
          </p:txBody>
        </p:sp>
        <p:sp>
          <p:nvSpPr>
            <p:cNvPr id="1047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76" cy="8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 smtClean="0"/>
            </a:p>
          </p:txBody>
        </p:sp>
        <p:sp>
          <p:nvSpPr>
            <p:cNvPr id="1048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73" cy="8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 smtClean="0"/>
            </a:p>
          </p:txBody>
        </p:sp>
        <p:sp>
          <p:nvSpPr>
            <p:cNvPr id="1049" name="Oval 25"/>
            <p:cNvSpPr>
              <a:spLocks noChangeArrowheads="1"/>
            </p:cNvSpPr>
            <p:nvPr/>
          </p:nvSpPr>
          <p:spPr bwMode="auto">
            <a:xfrm>
              <a:off x="5136" y="1407"/>
              <a:ext cx="80" cy="8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 smtClean="0"/>
            </a:p>
          </p:txBody>
        </p:sp>
        <p:sp>
          <p:nvSpPr>
            <p:cNvPr id="1050" name="Oval 26"/>
            <p:cNvSpPr>
              <a:spLocks noChangeArrowheads="1"/>
            </p:cNvSpPr>
            <p:nvPr/>
          </p:nvSpPr>
          <p:spPr bwMode="auto">
            <a:xfrm>
              <a:off x="5248" y="1407"/>
              <a:ext cx="79" cy="8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 smtClean="0"/>
            </a:p>
          </p:txBody>
        </p:sp>
        <p:sp>
          <p:nvSpPr>
            <p:cNvPr id="1051" name="Oval 27"/>
            <p:cNvSpPr>
              <a:spLocks noChangeArrowheads="1"/>
            </p:cNvSpPr>
            <p:nvPr/>
          </p:nvSpPr>
          <p:spPr bwMode="auto">
            <a:xfrm>
              <a:off x="5360" y="1407"/>
              <a:ext cx="76" cy="8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 smtClean="0"/>
            </a:p>
          </p:txBody>
        </p:sp>
        <p:sp>
          <p:nvSpPr>
            <p:cNvPr id="1052" name="Oval 28"/>
            <p:cNvSpPr>
              <a:spLocks noChangeArrowheads="1"/>
            </p:cNvSpPr>
            <p:nvPr/>
          </p:nvSpPr>
          <p:spPr bwMode="auto">
            <a:xfrm>
              <a:off x="5472" y="1407"/>
              <a:ext cx="73" cy="8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 smtClean="0"/>
            </a:p>
          </p:txBody>
        </p:sp>
        <p:sp>
          <p:nvSpPr>
            <p:cNvPr id="1053" name="Oval 29"/>
            <p:cNvSpPr>
              <a:spLocks noChangeArrowheads="1"/>
            </p:cNvSpPr>
            <p:nvPr/>
          </p:nvSpPr>
          <p:spPr bwMode="auto">
            <a:xfrm>
              <a:off x="5584" y="1407"/>
              <a:ext cx="80" cy="81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 smtClean="0"/>
            </a:p>
          </p:txBody>
        </p:sp>
        <p:sp>
          <p:nvSpPr>
            <p:cNvPr id="1054" name="Oval 30"/>
            <p:cNvSpPr>
              <a:spLocks noChangeArrowheads="1"/>
            </p:cNvSpPr>
            <p:nvPr/>
          </p:nvSpPr>
          <p:spPr bwMode="auto">
            <a:xfrm>
              <a:off x="5136" y="1521"/>
              <a:ext cx="80" cy="8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 smtClean="0"/>
            </a:p>
          </p:txBody>
        </p:sp>
        <p:sp>
          <p:nvSpPr>
            <p:cNvPr id="1055" name="Oval 31"/>
            <p:cNvSpPr>
              <a:spLocks noChangeArrowheads="1"/>
            </p:cNvSpPr>
            <p:nvPr/>
          </p:nvSpPr>
          <p:spPr bwMode="auto">
            <a:xfrm>
              <a:off x="5248" y="1521"/>
              <a:ext cx="79" cy="8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 smtClean="0"/>
            </a:p>
          </p:txBody>
        </p:sp>
        <p:sp>
          <p:nvSpPr>
            <p:cNvPr id="1056" name="Oval 32"/>
            <p:cNvSpPr>
              <a:spLocks noChangeArrowheads="1"/>
            </p:cNvSpPr>
            <p:nvPr/>
          </p:nvSpPr>
          <p:spPr bwMode="auto">
            <a:xfrm>
              <a:off x="5360" y="1521"/>
              <a:ext cx="76" cy="8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 smtClean="0"/>
            </a:p>
          </p:txBody>
        </p:sp>
        <p:sp>
          <p:nvSpPr>
            <p:cNvPr id="1057" name="Oval 33"/>
            <p:cNvSpPr>
              <a:spLocks noChangeArrowheads="1"/>
            </p:cNvSpPr>
            <p:nvPr/>
          </p:nvSpPr>
          <p:spPr bwMode="auto">
            <a:xfrm>
              <a:off x="5472" y="1521"/>
              <a:ext cx="73" cy="82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 smtClean="0"/>
            </a:p>
          </p:txBody>
        </p:sp>
        <p:sp>
          <p:nvSpPr>
            <p:cNvPr id="1058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 smtClean="0"/>
            </a:p>
          </p:txBody>
        </p:sp>
        <p:sp>
          <p:nvSpPr>
            <p:cNvPr id="1059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79" cy="8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 smtClean="0"/>
            </a:p>
          </p:txBody>
        </p:sp>
        <p:sp>
          <p:nvSpPr>
            <p:cNvPr id="1060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76" cy="81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 smtClean="0"/>
            </a:p>
          </p:txBody>
        </p:sp>
        <p:sp>
          <p:nvSpPr>
            <p:cNvPr id="1061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73" cy="81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 smtClean="0"/>
            </a:p>
          </p:txBody>
        </p:sp>
        <p:sp>
          <p:nvSpPr>
            <p:cNvPr id="1062" name="Oval 38"/>
            <p:cNvSpPr>
              <a:spLocks noChangeArrowheads="1"/>
            </p:cNvSpPr>
            <p:nvPr/>
          </p:nvSpPr>
          <p:spPr bwMode="auto">
            <a:xfrm>
              <a:off x="5248" y="1743"/>
              <a:ext cx="79" cy="81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 smtClean="0"/>
            </a:p>
          </p:txBody>
        </p:sp>
        <p:sp>
          <p:nvSpPr>
            <p:cNvPr id="1063" name="Oval 39"/>
            <p:cNvSpPr>
              <a:spLocks noChangeArrowheads="1"/>
            </p:cNvSpPr>
            <p:nvPr/>
          </p:nvSpPr>
          <p:spPr bwMode="auto">
            <a:xfrm>
              <a:off x="5472" y="1743"/>
              <a:ext cx="73" cy="81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 smtClean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85" r:id="rId1"/>
    <p:sldLayoutId id="2147484473" r:id="rId2"/>
    <p:sldLayoutId id="2147484474" r:id="rId3"/>
    <p:sldLayoutId id="2147484475" r:id="rId4"/>
    <p:sldLayoutId id="2147484476" r:id="rId5"/>
    <p:sldLayoutId id="2147484477" r:id="rId6"/>
    <p:sldLayoutId id="2147484478" r:id="rId7"/>
    <p:sldLayoutId id="2147484479" r:id="rId8"/>
    <p:sldLayoutId id="2147484480" r:id="rId9"/>
    <p:sldLayoutId id="2147484481" r:id="rId10"/>
    <p:sldLayoutId id="2147484482" r:id="rId11"/>
    <p:sldLayoutId id="2147484483" r:id="rId12"/>
    <p:sldLayoutId id="2147484484" r:id="rId13"/>
    <p:sldLayoutId id="2147484487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chemeClr val="tx2"/>
          </a:solidFill>
          <a:latin typeface="Arial" charset="0"/>
        </a:defRPr>
      </a:lvl5pPr>
      <a:lvl6pPr marL="342900" algn="l" rtl="0" fontAlgn="base">
        <a:spcBef>
          <a:spcPct val="0"/>
        </a:spcBef>
        <a:spcAft>
          <a:spcPct val="0"/>
        </a:spcAft>
        <a:defRPr sz="2925" b="1">
          <a:solidFill>
            <a:schemeClr val="tx2"/>
          </a:solidFill>
          <a:latin typeface="Arial" charset="0"/>
        </a:defRPr>
      </a:lvl6pPr>
      <a:lvl7pPr marL="685800" algn="l" rtl="0" fontAlgn="base">
        <a:spcBef>
          <a:spcPct val="0"/>
        </a:spcBef>
        <a:spcAft>
          <a:spcPct val="0"/>
        </a:spcAft>
        <a:defRPr sz="2925" b="1">
          <a:solidFill>
            <a:schemeClr val="tx2"/>
          </a:solidFill>
          <a:latin typeface="Arial" charset="0"/>
        </a:defRPr>
      </a:lvl7pPr>
      <a:lvl8pPr marL="1028700" algn="l" rtl="0" fontAlgn="base">
        <a:spcBef>
          <a:spcPct val="0"/>
        </a:spcBef>
        <a:spcAft>
          <a:spcPct val="0"/>
        </a:spcAft>
        <a:defRPr sz="2925" b="1">
          <a:solidFill>
            <a:schemeClr val="tx2"/>
          </a:solidFill>
          <a:latin typeface="Arial" charset="0"/>
        </a:defRPr>
      </a:lvl8pPr>
      <a:lvl9pPr marL="1371600" algn="l" rtl="0" fontAlgn="base">
        <a:spcBef>
          <a:spcPct val="0"/>
        </a:spcBef>
        <a:spcAft>
          <a:spcPct val="0"/>
        </a:spcAft>
        <a:defRPr sz="2925" b="1">
          <a:solidFill>
            <a:schemeClr val="tx2"/>
          </a:solidFill>
          <a:latin typeface="Arial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charset="2"/>
        <a:buChar char="l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519113" indent="-260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2"/>
        <a:buChar char="l"/>
        <a:defRPr sz="1900">
          <a:solidFill>
            <a:schemeClr val="tx1"/>
          </a:solidFill>
          <a:latin typeface="+mn-lt"/>
        </a:defRPr>
      </a:lvl2pPr>
      <a:lvl3pPr marL="739775" indent="-21907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2"/>
        <a:buChar char="l"/>
        <a:defRPr sz="1700">
          <a:solidFill>
            <a:schemeClr val="tx1"/>
          </a:solidFill>
          <a:latin typeface="+mn-lt"/>
        </a:defRPr>
      </a:lvl3pPr>
      <a:lvl4pPr marL="960438" indent="-219075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charset="2"/>
        <a:buChar char="§"/>
        <a:defRPr sz="1500">
          <a:solidFill>
            <a:schemeClr val="tx1"/>
          </a:solidFill>
          <a:latin typeface="+mn-lt"/>
        </a:defRPr>
      </a:lvl4pPr>
      <a:lvl5pPr marL="1198563" indent="-236538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 sz="1500">
          <a:solidFill>
            <a:schemeClr val="tx1"/>
          </a:solidFill>
          <a:latin typeface="+mn-lt"/>
        </a:defRPr>
      </a:lvl5pPr>
      <a:lvl6pPr marL="1541860" indent="-236935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1500">
          <a:solidFill>
            <a:schemeClr val="tx1"/>
          </a:solidFill>
          <a:latin typeface="+mn-lt"/>
        </a:defRPr>
      </a:lvl6pPr>
      <a:lvl7pPr marL="1884760" indent="-236935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1500">
          <a:solidFill>
            <a:schemeClr val="tx1"/>
          </a:solidFill>
          <a:latin typeface="+mn-lt"/>
        </a:defRPr>
      </a:lvl7pPr>
      <a:lvl8pPr marL="2227660" indent="-236935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1500">
          <a:solidFill>
            <a:schemeClr val="tx1"/>
          </a:solidFill>
          <a:latin typeface="+mn-lt"/>
        </a:defRPr>
      </a:lvl8pPr>
      <a:lvl9pPr marL="2570560" indent="-236935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15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en.wikipedia.org/wiki/Edsger_W._Dijkstra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79725" y="341313"/>
            <a:ext cx="5751513" cy="1600200"/>
          </a:xfrm>
        </p:spPr>
        <p:txBody>
          <a:bodyPr/>
          <a:lstStyle/>
          <a:p>
            <a:pPr algn="l" eaLnBrk="1" hangingPunct="1"/>
            <a:r>
              <a:rPr lang="en-US" altLang="zh-CN" sz="2000" dirty="0"/>
              <a:t>Unit </a:t>
            </a:r>
            <a:r>
              <a:rPr lang="en-US" altLang="zh-CN" sz="2000" dirty="0" smtClean="0"/>
              <a:t>03.03.02</a:t>
            </a:r>
            <a:r>
              <a:rPr lang="en-US" altLang="zh-CN" sz="2000" dirty="0"/>
              <a:t/>
            </a:r>
            <a:br>
              <a:rPr lang="en-US" altLang="zh-CN" sz="2000" dirty="0"/>
            </a:br>
            <a:r>
              <a:rPr lang="en-US" altLang="zh-CN" sz="2000" dirty="0"/>
              <a:t>CS 5220: </a:t>
            </a:r>
            <a:br>
              <a:rPr lang="en-US" altLang="zh-CN" sz="2000" dirty="0"/>
            </a:br>
            <a:r>
              <a:rPr lang="en-US" altLang="zh-CN" sz="2000" dirty="0"/>
              <a:t>COMPUTER COMMUNICATIONS</a:t>
            </a:r>
          </a:p>
        </p:txBody>
      </p:sp>
      <p:pic>
        <p:nvPicPr>
          <p:cNvPr id="17410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" y="1117600"/>
            <a:ext cx="1966913" cy="2322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879725" y="2278063"/>
            <a:ext cx="5708650" cy="1592897"/>
          </a:xfrm>
        </p:spPr>
        <p:txBody>
          <a:bodyPr/>
          <a:lstStyle/>
          <a:p>
            <a:pPr algn="l" eaLnBrk="1" hangingPunct="1">
              <a:lnSpc>
                <a:spcPct val="80000"/>
              </a:lnSpc>
            </a:pPr>
            <a:r>
              <a:rPr lang="en-US" altLang="zh-CN" smtClean="0">
                <a:solidFill>
                  <a:srgbClr val="0000CC"/>
                </a:solidFill>
              </a:rPr>
              <a:t>Dijkstra Algorithm</a:t>
            </a:r>
            <a:endParaRPr lang="en-US" altLang="zh-CN" dirty="0">
              <a:solidFill>
                <a:srgbClr val="0000CC"/>
              </a:solidFill>
            </a:endParaRPr>
          </a:p>
          <a:p>
            <a:pPr algn="l" eaLnBrk="1" hangingPunct="1">
              <a:lnSpc>
                <a:spcPct val="80000"/>
              </a:lnSpc>
              <a:spcBef>
                <a:spcPts val="1800"/>
              </a:spcBef>
              <a:buFont typeface="Wingdings" charset="2"/>
              <a:buNone/>
            </a:pPr>
            <a:r>
              <a:rPr lang="en-US" altLang="zh-CN" sz="2200" dirty="0" smtClean="0"/>
              <a:t>XIAOBO </a:t>
            </a:r>
            <a:r>
              <a:rPr lang="en-US" altLang="zh-CN" sz="2200" dirty="0"/>
              <a:t>ZHOU, Ph.D.</a:t>
            </a:r>
          </a:p>
          <a:p>
            <a:pPr algn="l" eaLnBrk="1" hangingPunct="1">
              <a:lnSpc>
                <a:spcPct val="80000"/>
              </a:lnSpc>
              <a:spcBef>
                <a:spcPts val="1200"/>
              </a:spcBef>
              <a:buFont typeface="Wingdings" charset="2"/>
              <a:buNone/>
            </a:pPr>
            <a:r>
              <a:rPr lang="en-US" altLang="zh-CN" sz="1800" dirty="0"/>
              <a:t>Professor, Department of Computer Science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6450" name="Rectangle 2"/>
          <p:cNvSpPr>
            <a:spLocks noGrp="1" noChangeArrowheads="1"/>
          </p:cNvSpPr>
          <p:nvPr>
            <p:ph type="title"/>
          </p:nvPr>
        </p:nvSpPr>
        <p:spPr>
          <a:xfrm>
            <a:off x="2393576" y="91678"/>
            <a:ext cx="5607424" cy="765572"/>
          </a:xfrm>
        </p:spPr>
        <p:txBody>
          <a:bodyPr/>
          <a:lstStyle/>
          <a:p>
            <a:r>
              <a:rPr lang="en-US" altLang="en-US" sz="2625" dirty="0" smtClean="0"/>
              <a:t>Iteration 4</a:t>
            </a:r>
            <a:endParaRPr lang="en-US" altLang="en-US" sz="2625" dirty="0"/>
          </a:p>
        </p:txBody>
      </p:sp>
      <p:graphicFrame>
        <p:nvGraphicFramePr>
          <p:cNvPr id="1256799" name="Group 35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6474578"/>
              </p:ext>
            </p:extLst>
          </p:nvPr>
        </p:nvGraphicFramePr>
        <p:xfrm>
          <a:off x="2730138" y="2494359"/>
          <a:ext cx="6088157" cy="1965960"/>
        </p:xfrm>
        <a:graphic>
          <a:graphicData uri="http://schemas.openxmlformats.org/drawingml/2006/table">
            <a:tbl>
              <a:tblPr/>
              <a:tblGrid>
                <a:gridCol w="945733"/>
                <a:gridCol w="1317623"/>
                <a:gridCol w="716689"/>
                <a:gridCol w="749937"/>
                <a:gridCol w="762251"/>
                <a:gridCol w="827516"/>
                <a:gridCol w="768408"/>
              </a:tblGrid>
              <a:tr h="320040"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Iteration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  <a:r>
                        <a:rPr kumimoji="0" lang="en-US" altLang="en-US" sz="17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  <a:r>
                        <a:rPr kumimoji="0" lang="en-US" altLang="en-US" sz="17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n-US" alt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  <a:r>
                        <a:rPr kumimoji="0" lang="en-US" altLang="en-US" sz="17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en-US" alt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  <a:r>
                        <a:rPr kumimoji="0" lang="en-US" altLang="en-US" sz="17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  <a:endParaRPr kumimoji="0" lang="en-US" alt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  <a:r>
                        <a:rPr kumimoji="0" lang="en-US" altLang="en-US" sz="17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  <a:endParaRPr kumimoji="0" lang="en-US" alt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040"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Initial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{1}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US" altLang="en-US" sz="1700" b="0" i="0" u="none" strike="noStrike" cap="none" normalizeH="0" baseline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Arial" charset="0"/>
                        <a:sym typeface="Wingdings" charset="2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  <a:sym typeface="Symbol" charset="2"/>
                        </a:rPr>
                        <a:t></a:t>
                      </a:r>
                      <a:endParaRPr kumimoji="0" lang="en-US" alt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  <a:sym typeface="Symbol" charset="2"/>
                        </a:rPr>
                        <a:t>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040"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{1,3}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  <a:sym typeface="Symbol" charset="2"/>
                        </a:rPr>
                        <a:t>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040"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{1,2,3}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040"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{1,2,3,6}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040"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{1,2,3,4,6}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256553" name="Group 105"/>
          <p:cNvGrpSpPr>
            <a:grpSpLocks/>
          </p:cNvGrpSpPr>
          <p:nvPr/>
        </p:nvGrpSpPr>
        <p:grpSpPr bwMode="auto">
          <a:xfrm>
            <a:off x="4719918" y="967978"/>
            <a:ext cx="2400300" cy="1422797"/>
            <a:chOff x="432" y="240"/>
            <a:chExt cx="2016" cy="1195"/>
          </a:xfrm>
        </p:grpSpPr>
        <p:sp>
          <p:nvSpPr>
            <p:cNvPr id="1256554" name="Oval 106"/>
            <p:cNvSpPr>
              <a:spLocks noChangeArrowheads="1"/>
            </p:cNvSpPr>
            <p:nvPr/>
          </p:nvSpPr>
          <p:spPr bwMode="auto">
            <a:xfrm>
              <a:off x="441" y="272"/>
              <a:ext cx="227" cy="204"/>
            </a:xfrm>
            <a:prstGeom prst="ellipse">
              <a:avLst/>
            </a:prstGeom>
            <a:solidFill>
              <a:srgbClr val="00CC00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6555" name="Line 107"/>
            <p:cNvSpPr>
              <a:spLocks noChangeShapeType="1"/>
            </p:cNvSpPr>
            <p:nvPr/>
          </p:nvSpPr>
          <p:spPr bwMode="auto">
            <a:xfrm>
              <a:off x="671" y="369"/>
              <a:ext cx="711" cy="0"/>
            </a:xfrm>
            <a:prstGeom prst="line">
              <a:avLst/>
            </a:prstGeom>
            <a:noFill/>
            <a:ln w="22225">
              <a:solidFill>
                <a:srgbClr val="00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6556" name="Line 108"/>
            <p:cNvSpPr>
              <a:spLocks noChangeShapeType="1"/>
            </p:cNvSpPr>
            <p:nvPr/>
          </p:nvSpPr>
          <p:spPr bwMode="auto">
            <a:xfrm flipH="1">
              <a:off x="1392" y="480"/>
              <a:ext cx="64" cy="282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6557" name="Line 109"/>
            <p:cNvSpPr>
              <a:spLocks noChangeShapeType="1"/>
            </p:cNvSpPr>
            <p:nvPr/>
          </p:nvSpPr>
          <p:spPr bwMode="auto">
            <a:xfrm>
              <a:off x="1398" y="956"/>
              <a:ext cx="193" cy="219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6558" name="Line 110"/>
            <p:cNvSpPr>
              <a:spLocks noChangeShapeType="1"/>
            </p:cNvSpPr>
            <p:nvPr/>
          </p:nvSpPr>
          <p:spPr bwMode="auto">
            <a:xfrm flipV="1">
              <a:off x="1748" y="572"/>
              <a:ext cx="496" cy="603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6559" name="Line 111"/>
            <p:cNvSpPr>
              <a:spLocks noChangeShapeType="1"/>
            </p:cNvSpPr>
            <p:nvPr/>
          </p:nvSpPr>
          <p:spPr bwMode="auto">
            <a:xfrm flipH="1" flipV="1">
              <a:off x="644" y="1222"/>
              <a:ext cx="911" cy="47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6560" name="Line 112"/>
            <p:cNvSpPr>
              <a:spLocks noChangeShapeType="1"/>
            </p:cNvSpPr>
            <p:nvPr/>
          </p:nvSpPr>
          <p:spPr bwMode="auto">
            <a:xfrm>
              <a:off x="543" y="463"/>
              <a:ext cx="0" cy="612"/>
            </a:xfrm>
            <a:prstGeom prst="line">
              <a:avLst/>
            </a:prstGeom>
            <a:noFill/>
            <a:ln w="22225">
              <a:solidFill>
                <a:srgbClr val="00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6561" name="Line 113"/>
            <p:cNvSpPr>
              <a:spLocks noChangeShapeType="1"/>
            </p:cNvSpPr>
            <p:nvPr/>
          </p:nvSpPr>
          <p:spPr bwMode="auto">
            <a:xfrm>
              <a:off x="616" y="439"/>
              <a:ext cx="635" cy="360"/>
            </a:xfrm>
            <a:prstGeom prst="line">
              <a:avLst/>
            </a:prstGeom>
            <a:noFill/>
            <a:ln w="22225">
              <a:solidFill>
                <a:srgbClr val="00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6562" name="Rectangle 114"/>
            <p:cNvSpPr>
              <a:spLocks noChangeArrowheads="1"/>
            </p:cNvSpPr>
            <p:nvPr/>
          </p:nvSpPr>
          <p:spPr bwMode="auto">
            <a:xfrm>
              <a:off x="542" y="317"/>
              <a:ext cx="7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>
                  <a:solidFill>
                    <a:srgbClr val="000000"/>
                  </a:solidFill>
                  <a:latin typeface="Times New Roman" charset="0"/>
                </a:rPr>
                <a:t>1</a:t>
              </a:r>
              <a:endParaRPr lang="en-US" altLang="en-US" sz="1350">
                <a:latin typeface="Times New Roman" charset="0"/>
              </a:endParaRPr>
            </a:p>
          </p:txBody>
        </p:sp>
        <p:grpSp>
          <p:nvGrpSpPr>
            <p:cNvPr id="1256563" name="Group 115"/>
            <p:cNvGrpSpPr>
              <a:grpSpLocks/>
            </p:cNvGrpSpPr>
            <p:nvPr/>
          </p:nvGrpSpPr>
          <p:grpSpPr bwMode="auto">
            <a:xfrm>
              <a:off x="432" y="1056"/>
              <a:ext cx="227" cy="220"/>
              <a:chOff x="432" y="1536"/>
              <a:chExt cx="227" cy="220"/>
            </a:xfrm>
          </p:grpSpPr>
          <p:sp>
            <p:nvSpPr>
              <p:cNvPr id="1256564" name="Oval 116"/>
              <p:cNvSpPr>
                <a:spLocks noChangeArrowheads="1"/>
              </p:cNvSpPr>
              <p:nvPr/>
            </p:nvSpPr>
            <p:spPr bwMode="auto">
              <a:xfrm>
                <a:off x="432" y="1551"/>
                <a:ext cx="227" cy="205"/>
              </a:xfrm>
              <a:prstGeom prst="ellips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00CC00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56565" name="Rectangle 117"/>
              <p:cNvSpPr>
                <a:spLocks noChangeArrowheads="1"/>
              </p:cNvSpPr>
              <p:nvPr/>
            </p:nvSpPr>
            <p:spPr bwMode="auto">
              <a:xfrm>
                <a:off x="504" y="1536"/>
                <a:ext cx="73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1350">
                    <a:solidFill>
                      <a:srgbClr val="000000"/>
                    </a:solidFill>
                    <a:latin typeface="Times New Roman" charset="0"/>
                  </a:rPr>
                  <a:t>2</a:t>
                </a:r>
                <a:endParaRPr lang="en-US" altLang="en-US" sz="1350">
                  <a:latin typeface="Times New Roman" charset="0"/>
                </a:endParaRPr>
              </a:p>
            </p:txBody>
          </p:sp>
        </p:grpSp>
        <p:grpSp>
          <p:nvGrpSpPr>
            <p:cNvPr id="1256566" name="Group 118"/>
            <p:cNvGrpSpPr>
              <a:grpSpLocks/>
            </p:cNvGrpSpPr>
            <p:nvPr/>
          </p:nvGrpSpPr>
          <p:grpSpPr bwMode="auto">
            <a:xfrm>
              <a:off x="1246" y="749"/>
              <a:ext cx="227" cy="225"/>
              <a:chOff x="1246" y="1229"/>
              <a:chExt cx="227" cy="225"/>
            </a:xfrm>
          </p:grpSpPr>
          <p:sp>
            <p:nvSpPr>
              <p:cNvPr id="1256567" name="Oval 119"/>
              <p:cNvSpPr>
                <a:spLocks noChangeArrowheads="1"/>
              </p:cNvSpPr>
              <p:nvPr/>
            </p:nvSpPr>
            <p:spPr bwMode="auto">
              <a:xfrm>
                <a:off x="1246" y="1229"/>
                <a:ext cx="227" cy="205"/>
              </a:xfrm>
              <a:prstGeom prst="ellips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56568" name="Rectangle 120"/>
              <p:cNvSpPr>
                <a:spLocks noChangeArrowheads="1"/>
              </p:cNvSpPr>
              <p:nvPr/>
            </p:nvSpPr>
            <p:spPr bwMode="auto">
              <a:xfrm>
                <a:off x="1349" y="1280"/>
                <a:ext cx="73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1350">
                    <a:solidFill>
                      <a:srgbClr val="000000"/>
                    </a:solidFill>
                    <a:latin typeface="Times New Roman" charset="0"/>
                  </a:rPr>
                  <a:t>4</a:t>
                </a:r>
                <a:endParaRPr lang="en-US" altLang="en-US" sz="1350">
                  <a:latin typeface="Times New Roman" charset="0"/>
                </a:endParaRPr>
              </a:p>
            </p:txBody>
          </p:sp>
        </p:grpSp>
        <p:grpSp>
          <p:nvGrpSpPr>
            <p:cNvPr id="1256569" name="Group 121"/>
            <p:cNvGrpSpPr>
              <a:grpSpLocks/>
            </p:cNvGrpSpPr>
            <p:nvPr/>
          </p:nvGrpSpPr>
          <p:grpSpPr bwMode="auto">
            <a:xfrm>
              <a:off x="1550" y="1144"/>
              <a:ext cx="227" cy="229"/>
              <a:chOff x="1550" y="1624"/>
              <a:chExt cx="227" cy="229"/>
            </a:xfrm>
          </p:grpSpPr>
          <p:sp>
            <p:nvSpPr>
              <p:cNvPr id="1256570" name="Oval 122"/>
              <p:cNvSpPr>
                <a:spLocks noChangeArrowheads="1"/>
              </p:cNvSpPr>
              <p:nvPr/>
            </p:nvSpPr>
            <p:spPr bwMode="auto">
              <a:xfrm>
                <a:off x="1550" y="1624"/>
                <a:ext cx="227" cy="204"/>
              </a:xfrm>
              <a:prstGeom prst="ellips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56571" name="Rectangle 123"/>
              <p:cNvSpPr>
                <a:spLocks noChangeArrowheads="1"/>
              </p:cNvSpPr>
              <p:nvPr/>
            </p:nvSpPr>
            <p:spPr bwMode="auto">
              <a:xfrm>
                <a:off x="1653" y="1679"/>
                <a:ext cx="73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1350">
                    <a:solidFill>
                      <a:srgbClr val="000000"/>
                    </a:solidFill>
                    <a:latin typeface="Times New Roman" charset="0"/>
                  </a:rPr>
                  <a:t>5</a:t>
                </a:r>
                <a:endParaRPr lang="en-US" altLang="en-US" sz="1350">
                  <a:latin typeface="Times New Roman" charset="0"/>
                </a:endParaRPr>
              </a:p>
            </p:txBody>
          </p:sp>
        </p:grpSp>
        <p:grpSp>
          <p:nvGrpSpPr>
            <p:cNvPr id="1256572" name="Group 124"/>
            <p:cNvGrpSpPr>
              <a:grpSpLocks/>
            </p:cNvGrpSpPr>
            <p:nvPr/>
          </p:nvGrpSpPr>
          <p:grpSpPr bwMode="auto">
            <a:xfrm>
              <a:off x="2222" y="408"/>
              <a:ext cx="226" cy="205"/>
              <a:chOff x="2222" y="888"/>
              <a:chExt cx="226" cy="205"/>
            </a:xfrm>
          </p:grpSpPr>
          <p:sp>
            <p:nvSpPr>
              <p:cNvPr id="1256573" name="Oval 125"/>
              <p:cNvSpPr>
                <a:spLocks noChangeArrowheads="1"/>
              </p:cNvSpPr>
              <p:nvPr/>
            </p:nvSpPr>
            <p:spPr bwMode="auto">
              <a:xfrm>
                <a:off x="2222" y="888"/>
                <a:ext cx="226" cy="205"/>
              </a:xfrm>
              <a:prstGeom prst="ellips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00CC00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56574" name="Rectangle 126"/>
              <p:cNvSpPr>
                <a:spLocks noChangeArrowheads="1"/>
              </p:cNvSpPr>
              <p:nvPr/>
            </p:nvSpPr>
            <p:spPr bwMode="auto">
              <a:xfrm>
                <a:off x="2316" y="912"/>
                <a:ext cx="73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1350">
                    <a:solidFill>
                      <a:srgbClr val="000000"/>
                    </a:solidFill>
                    <a:latin typeface="Times New Roman" charset="0"/>
                  </a:rPr>
                  <a:t>6</a:t>
                </a:r>
                <a:endParaRPr lang="en-US" altLang="en-US" sz="1350">
                  <a:latin typeface="Times New Roman" charset="0"/>
                </a:endParaRPr>
              </a:p>
            </p:txBody>
          </p:sp>
        </p:grpSp>
        <p:sp>
          <p:nvSpPr>
            <p:cNvPr id="1256575" name="Rectangle 127"/>
            <p:cNvSpPr>
              <a:spLocks noChangeArrowheads="1"/>
            </p:cNvSpPr>
            <p:nvPr/>
          </p:nvSpPr>
          <p:spPr bwMode="auto">
            <a:xfrm>
              <a:off x="890" y="865"/>
              <a:ext cx="7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>
                  <a:solidFill>
                    <a:srgbClr val="000000"/>
                  </a:solidFill>
                  <a:latin typeface="Times New Roman" charset="0"/>
                </a:rPr>
                <a:t>1</a:t>
              </a:r>
              <a:endParaRPr lang="en-US" altLang="en-US" sz="1350">
                <a:latin typeface="Times New Roman" charset="0"/>
              </a:endParaRPr>
            </a:p>
          </p:txBody>
        </p:sp>
        <p:sp>
          <p:nvSpPr>
            <p:cNvPr id="1256576" name="Rectangle 128"/>
            <p:cNvSpPr>
              <a:spLocks noChangeArrowheads="1"/>
            </p:cNvSpPr>
            <p:nvPr/>
          </p:nvSpPr>
          <p:spPr bwMode="auto">
            <a:xfrm>
              <a:off x="1874" y="286"/>
              <a:ext cx="7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>
                  <a:solidFill>
                    <a:srgbClr val="000000"/>
                  </a:solidFill>
                  <a:latin typeface="Times New Roman" charset="0"/>
                </a:rPr>
                <a:t>1</a:t>
              </a:r>
              <a:endParaRPr lang="en-US" altLang="en-US" sz="1350">
                <a:latin typeface="Times New Roman" charset="0"/>
              </a:endParaRPr>
            </a:p>
          </p:txBody>
        </p:sp>
        <p:sp>
          <p:nvSpPr>
            <p:cNvPr id="1256577" name="Rectangle 129"/>
            <p:cNvSpPr>
              <a:spLocks noChangeArrowheads="1"/>
            </p:cNvSpPr>
            <p:nvPr/>
          </p:nvSpPr>
          <p:spPr bwMode="auto">
            <a:xfrm>
              <a:off x="1469" y="573"/>
              <a:ext cx="7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>
                  <a:solidFill>
                    <a:srgbClr val="000000"/>
                  </a:solidFill>
                  <a:latin typeface="Times New Roman" charset="0"/>
                </a:rPr>
                <a:t>2</a:t>
              </a:r>
              <a:endParaRPr lang="en-US" altLang="en-US" sz="1350">
                <a:latin typeface="Times New Roman" charset="0"/>
              </a:endParaRPr>
            </a:p>
          </p:txBody>
        </p:sp>
        <p:sp>
          <p:nvSpPr>
            <p:cNvPr id="1256578" name="Rectangle 130"/>
            <p:cNvSpPr>
              <a:spLocks noChangeArrowheads="1"/>
            </p:cNvSpPr>
            <p:nvPr/>
          </p:nvSpPr>
          <p:spPr bwMode="auto">
            <a:xfrm>
              <a:off x="1534" y="964"/>
              <a:ext cx="7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>
                  <a:solidFill>
                    <a:srgbClr val="000000"/>
                  </a:solidFill>
                  <a:latin typeface="Times New Roman" charset="0"/>
                </a:rPr>
                <a:t>3</a:t>
              </a:r>
              <a:endParaRPr lang="en-US" altLang="en-US" sz="1350">
                <a:latin typeface="Times New Roman" charset="0"/>
              </a:endParaRPr>
            </a:p>
          </p:txBody>
        </p:sp>
        <p:sp>
          <p:nvSpPr>
            <p:cNvPr id="1256579" name="Rectangle 131"/>
            <p:cNvSpPr>
              <a:spLocks noChangeArrowheads="1"/>
            </p:cNvSpPr>
            <p:nvPr/>
          </p:nvSpPr>
          <p:spPr bwMode="auto">
            <a:xfrm>
              <a:off x="2049" y="870"/>
              <a:ext cx="7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>
                  <a:solidFill>
                    <a:srgbClr val="000000"/>
                  </a:solidFill>
                  <a:latin typeface="Times New Roman" charset="0"/>
                </a:rPr>
                <a:t>2</a:t>
              </a:r>
              <a:endParaRPr lang="en-US" altLang="en-US" sz="1350">
                <a:latin typeface="Times New Roman" charset="0"/>
              </a:endParaRPr>
            </a:p>
          </p:txBody>
        </p:sp>
        <p:sp>
          <p:nvSpPr>
            <p:cNvPr id="1256580" name="Rectangle 132"/>
            <p:cNvSpPr>
              <a:spLocks noChangeArrowheads="1"/>
            </p:cNvSpPr>
            <p:nvPr/>
          </p:nvSpPr>
          <p:spPr bwMode="auto">
            <a:xfrm>
              <a:off x="457" y="698"/>
              <a:ext cx="7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>
                  <a:solidFill>
                    <a:srgbClr val="000000"/>
                  </a:solidFill>
                  <a:latin typeface="Times New Roman" charset="0"/>
                </a:rPr>
                <a:t>3</a:t>
              </a:r>
              <a:endParaRPr lang="en-US" altLang="en-US" sz="1350">
                <a:latin typeface="Times New Roman" charset="0"/>
              </a:endParaRPr>
            </a:p>
          </p:txBody>
        </p:sp>
        <p:sp>
          <p:nvSpPr>
            <p:cNvPr id="1256581" name="Rectangle 133"/>
            <p:cNvSpPr>
              <a:spLocks noChangeArrowheads="1"/>
            </p:cNvSpPr>
            <p:nvPr/>
          </p:nvSpPr>
          <p:spPr bwMode="auto">
            <a:xfrm>
              <a:off x="963" y="526"/>
              <a:ext cx="7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>
                  <a:solidFill>
                    <a:srgbClr val="000000"/>
                  </a:solidFill>
                  <a:latin typeface="Times New Roman" charset="0"/>
                </a:rPr>
                <a:t>5</a:t>
              </a:r>
              <a:endParaRPr lang="en-US" altLang="en-US" sz="1350">
                <a:latin typeface="Times New Roman" charset="0"/>
              </a:endParaRPr>
            </a:p>
          </p:txBody>
        </p:sp>
        <p:sp>
          <p:nvSpPr>
            <p:cNvPr id="1256582" name="Rectangle 134"/>
            <p:cNvSpPr>
              <a:spLocks noChangeArrowheads="1"/>
            </p:cNvSpPr>
            <p:nvPr/>
          </p:nvSpPr>
          <p:spPr bwMode="auto">
            <a:xfrm>
              <a:off x="945" y="240"/>
              <a:ext cx="7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>
                  <a:solidFill>
                    <a:srgbClr val="000000"/>
                  </a:solidFill>
                  <a:latin typeface="Times New Roman" charset="0"/>
                </a:rPr>
                <a:t>2</a:t>
              </a:r>
              <a:endParaRPr lang="en-US" altLang="en-US" sz="1350">
                <a:latin typeface="Times New Roman" charset="0"/>
              </a:endParaRPr>
            </a:p>
          </p:txBody>
        </p:sp>
        <p:sp>
          <p:nvSpPr>
            <p:cNvPr id="1256583" name="Rectangle 135"/>
            <p:cNvSpPr>
              <a:spLocks noChangeArrowheads="1"/>
            </p:cNvSpPr>
            <p:nvPr/>
          </p:nvSpPr>
          <p:spPr bwMode="auto">
            <a:xfrm>
              <a:off x="1102" y="1261"/>
              <a:ext cx="7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>
                  <a:solidFill>
                    <a:srgbClr val="000000"/>
                  </a:solidFill>
                  <a:latin typeface="Times New Roman" charset="0"/>
                </a:rPr>
                <a:t>4</a:t>
              </a:r>
              <a:endParaRPr lang="en-US" altLang="en-US" sz="1350">
                <a:latin typeface="Times New Roman" charset="0"/>
              </a:endParaRPr>
            </a:p>
          </p:txBody>
        </p:sp>
        <p:sp>
          <p:nvSpPr>
            <p:cNvPr id="1256584" name="Line 136"/>
            <p:cNvSpPr>
              <a:spLocks noChangeShapeType="1"/>
            </p:cNvSpPr>
            <p:nvPr/>
          </p:nvSpPr>
          <p:spPr bwMode="auto">
            <a:xfrm>
              <a:off x="1584" y="377"/>
              <a:ext cx="625" cy="103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6585" name="Line 137"/>
            <p:cNvSpPr>
              <a:spLocks noChangeShapeType="1"/>
            </p:cNvSpPr>
            <p:nvPr/>
          </p:nvSpPr>
          <p:spPr bwMode="auto">
            <a:xfrm flipH="1">
              <a:off x="624" y="912"/>
              <a:ext cx="607" cy="219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256586" name="Group 138"/>
            <p:cNvGrpSpPr>
              <a:grpSpLocks/>
            </p:cNvGrpSpPr>
            <p:nvPr/>
          </p:nvGrpSpPr>
          <p:grpSpPr bwMode="auto">
            <a:xfrm>
              <a:off x="1405" y="276"/>
              <a:ext cx="227" cy="204"/>
              <a:chOff x="1405" y="756"/>
              <a:chExt cx="227" cy="204"/>
            </a:xfrm>
          </p:grpSpPr>
          <p:sp>
            <p:nvSpPr>
              <p:cNvPr id="1256587" name="Rectangle 139"/>
              <p:cNvSpPr>
                <a:spLocks noChangeArrowheads="1"/>
              </p:cNvSpPr>
              <p:nvPr/>
            </p:nvSpPr>
            <p:spPr bwMode="auto">
              <a:xfrm>
                <a:off x="1488" y="768"/>
                <a:ext cx="73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1350">
                    <a:solidFill>
                      <a:srgbClr val="000000"/>
                    </a:solidFill>
                    <a:latin typeface="Times New Roman" charset="0"/>
                  </a:rPr>
                  <a:t>3</a:t>
                </a:r>
                <a:endParaRPr lang="en-US" altLang="en-US" sz="1350">
                  <a:latin typeface="Times New Roman" charset="0"/>
                </a:endParaRPr>
              </a:p>
            </p:txBody>
          </p:sp>
          <p:sp>
            <p:nvSpPr>
              <p:cNvPr id="1256588" name="Oval 140"/>
              <p:cNvSpPr>
                <a:spLocks noChangeArrowheads="1"/>
              </p:cNvSpPr>
              <p:nvPr/>
            </p:nvSpPr>
            <p:spPr bwMode="auto">
              <a:xfrm>
                <a:off x="1405" y="756"/>
                <a:ext cx="227" cy="204"/>
              </a:xfrm>
              <a:prstGeom prst="ellips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00CC00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256626" name="Group 178"/>
          <p:cNvGrpSpPr>
            <a:grpSpLocks/>
          </p:cNvGrpSpPr>
          <p:nvPr/>
        </p:nvGrpSpPr>
        <p:grpSpPr bwMode="auto">
          <a:xfrm>
            <a:off x="4719918" y="960834"/>
            <a:ext cx="2400300" cy="1422797"/>
            <a:chOff x="432" y="2748"/>
            <a:chExt cx="2016" cy="1195"/>
          </a:xfrm>
        </p:grpSpPr>
        <p:sp>
          <p:nvSpPr>
            <p:cNvPr id="1256627" name="Oval 179"/>
            <p:cNvSpPr>
              <a:spLocks noChangeArrowheads="1"/>
            </p:cNvSpPr>
            <p:nvPr/>
          </p:nvSpPr>
          <p:spPr bwMode="auto">
            <a:xfrm>
              <a:off x="441" y="2780"/>
              <a:ext cx="227" cy="204"/>
            </a:xfrm>
            <a:prstGeom prst="ellipse">
              <a:avLst/>
            </a:prstGeom>
            <a:solidFill>
              <a:srgbClr val="00CC00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6628" name="Line 180"/>
            <p:cNvSpPr>
              <a:spLocks noChangeShapeType="1"/>
            </p:cNvSpPr>
            <p:nvPr/>
          </p:nvSpPr>
          <p:spPr bwMode="auto">
            <a:xfrm>
              <a:off x="671" y="2877"/>
              <a:ext cx="711" cy="0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6629" name="Line 181"/>
            <p:cNvSpPr>
              <a:spLocks noChangeShapeType="1"/>
            </p:cNvSpPr>
            <p:nvPr/>
          </p:nvSpPr>
          <p:spPr bwMode="auto">
            <a:xfrm flipH="1">
              <a:off x="1392" y="2988"/>
              <a:ext cx="64" cy="282"/>
            </a:xfrm>
            <a:prstGeom prst="line">
              <a:avLst/>
            </a:prstGeom>
            <a:noFill/>
            <a:ln w="22225">
              <a:solidFill>
                <a:srgbClr val="00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6630" name="Line 182"/>
            <p:cNvSpPr>
              <a:spLocks noChangeShapeType="1"/>
            </p:cNvSpPr>
            <p:nvPr/>
          </p:nvSpPr>
          <p:spPr bwMode="auto">
            <a:xfrm>
              <a:off x="1398" y="3464"/>
              <a:ext cx="193" cy="219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6631" name="Line 183"/>
            <p:cNvSpPr>
              <a:spLocks noChangeShapeType="1"/>
            </p:cNvSpPr>
            <p:nvPr/>
          </p:nvSpPr>
          <p:spPr bwMode="auto">
            <a:xfrm flipV="1">
              <a:off x="1748" y="3080"/>
              <a:ext cx="496" cy="603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6632" name="Line 184"/>
            <p:cNvSpPr>
              <a:spLocks noChangeShapeType="1"/>
            </p:cNvSpPr>
            <p:nvPr/>
          </p:nvSpPr>
          <p:spPr bwMode="auto">
            <a:xfrm flipH="1" flipV="1">
              <a:off x="644" y="3730"/>
              <a:ext cx="911" cy="47"/>
            </a:xfrm>
            <a:prstGeom prst="line">
              <a:avLst/>
            </a:prstGeom>
            <a:noFill/>
            <a:ln w="22225">
              <a:solidFill>
                <a:srgbClr val="00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6633" name="Line 185"/>
            <p:cNvSpPr>
              <a:spLocks noChangeShapeType="1"/>
            </p:cNvSpPr>
            <p:nvPr/>
          </p:nvSpPr>
          <p:spPr bwMode="auto">
            <a:xfrm>
              <a:off x="543" y="2971"/>
              <a:ext cx="0" cy="612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6634" name="Line 186"/>
            <p:cNvSpPr>
              <a:spLocks noChangeShapeType="1"/>
            </p:cNvSpPr>
            <p:nvPr/>
          </p:nvSpPr>
          <p:spPr bwMode="auto">
            <a:xfrm>
              <a:off x="616" y="2947"/>
              <a:ext cx="635" cy="360"/>
            </a:xfrm>
            <a:prstGeom prst="line">
              <a:avLst/>
            </a:prstGeom>
            <a:noFill/>
            <a:ln w="22225">
              <a:solidFill>
                <a:srgbClr val="00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6635" name="Rectangle 187"/>
            <p:cNvSpPr>
              <a:spLocks noChangeArrowheads="1"/>
            </p:cNvSpPr>
            <p:nvPr/>
          </p:nvSpPr>
          <p:spPr bwMode="auto">
            <a:xfrm>
              <a:off x="542" y="2825"/>
              <a:ext cx="7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>
                  <a:solidFill>
                    <a:srgbClr val="000000"/>
                  </a:solidFill>
                  <a:latin typeface="Times New Roman" charset="0"/>
                </a:rPr>
                <a:t>1</a:t>
              </a:r>
              <a:endParaRPr lang="en-US" altLang="en-US" sz="1350">
                <a:latin typeface="Times New Roman" charset="0"/>
              </a:endParaRPr>
            </a:p>
          </p:txBody>
        </p:sp>
        <p:grpSp>
          <p:nvGrpSpPr>
            <p:cNvPr id="1256636" name="Group 188"/>
            <p:cNvGrpSpPr>
              <a:grpSpLocks/>
            </p:cNvGrpSpPr>
            <p:nvPr/>
          </p:nvGrpSpPr>
          <p:grpSpPr bwMode="auto">
            <a:xfrm>
              <a:off x="432" y="3564"/>
              <a:ext cx="227" cy="220"/>
              <a:chOff x="432" y="1536"/>
              <a:chExt cx="227" cy="220"/>
            </a:xfrm>
          </p:grpSpPr>
          <p:sp>
            <p:nvSpPr>
              <p:cNvPr id="1256637" name="Oval 189"/>
              <p:cNvSpPr>
                <a:spLocks noChangeArrowheads="1"/>
              </p:cNvSpPr>
              <p:nvPr/>
            </p:nvSpPr>
            <p:spPr bwMode="auto">
              <a:xfrm>
                <a:off x="432" y="1551"/>
                <a:ext cx="227" cy="205"/>
              </a:xfrm>
              <a:prstGeom prst="ellipse">
                <a:avLst/>
              </a:prstGeom>
              <a:solidFill>
                <a:srgbClr val="00CC00"/>
              </a:solidFill>
              <a:ln w="222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56638" name="Rectangle 190"/>
              <p:cNvSpPr>
                <a:spLocks noChangeArrowheads="1"/>
              </p:cNvSpPr>
              <p:nvPr/>
            </p:nvSpPr>
            <p:spPr bwMode="auto">
              <a:xfrm>
                <a:off x="504" y="1536"/>
                <a:ext cx="73" cy="174"/>
              </a:xfrm>
              <a:prstGeom prst="rect">
                <a:avLst/>
              </a:prstGeom>
              <a:solidFill>
                <a:srgbClr val="00C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1350">
                    <a:solidFill>
                      <a:srgbClr val="000000"/>
                    </a:solidFill>
                    <a:latin typeface="Times New Roman" charset="0"/>
                  </a:rPr>
                  <a:t>2</a:t>
                </a:r>
                <a:endParaRPr lang="en-US" altLang="en-US" sz="1350">
                  <a:latin typeface="Times New Roman" charset="0"/>
                </a:endParaRPr>
              </a:p>
            </p:txBody>
          </p:sp>
        </p:grpSp>
        <p:grpSp>
          <p:nvGrpSpPr>
            <p:cNvPr id="1256639" name="Group 191"/>
            <p:cNvGrpSpPr>
              <a:grpSpLocks/>
            </p:cNvGrpSpPr>
            <p:nvPr/>
          </p:nvGrpSpPr>
          <p:grpSpPr bwMode="auto">
            <a:xfrm>
              <a:off x="1246" y="3257"/>
              <a:ext cx="227" cy="225"/>
              <a:chOff x="1246" y="1229"/>
              <a:chExt cx="227" cy="225"/>
            </a:xfrm>
          </p:grpSpPr>
          <p:sp>
            <p:nvSpPr>
              <p:cNvPr id="1256640" name="Oval 192"/>
              <p:cNvSpPr>
                <a:spLocks noChangeArrowheads="1"/>
              </p:cNvSpPr>
              <p:nvPr/>
            </p:nvSpPr>
            <p:spPr bwMode="auto">
              <a:xfrm>
                <a:off x="1246" y="1229"/>
                <a:ext cx="227" cy="205"/>
              </a:xfrm>
              <a:prstGeom prst="ellips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56641" name="Rectangle 193"/>
              <p:cNvSpPr>
                <a:spLocks noChangeArrowheads="1"/>
              </p:cNvSpPr>
              <p:nvPr/>
            </p:nvSpPr>
            <p:spPr bwMode="auto">
              <a:xfrm>
                <a:off x="1349" y="1280"/>
                <a:ext cx="73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1350">
                    <a:solidFill>
                      <a:srgbClr val="000000"/>
                    </a:solidFill>
                    <a:latin typeface="Times New Roman" charset="0"/>
                  </a:rPr>
                  <a:t>4</a:t>
                </a:r>
                <a:endParaRPr lang="en-US" altLang="en-US" sz="1350">
                  <a:latin typeface="Times New Roman" charset="0"/>
                </a:endParaRPr>
              </a:p>
            </p:txBody>
          </p:sp>
        </p:grpSp>
        <p:grpSp>
          <p:nvGrpSpPr>
            <p:cNvPr id="1256642" name="Group 194"/>
            <p:cNvGrpSpPr>
              <a:grpSpLocks/>
            </p:cNvGrpSpPr>
            <p:nvPr/>
          </p:nvGrpSpPr>
          <p:grpSpPr bwMode="auto">
            <a:xfrm>
              <a:off x="1550" y="3652"/>
              <a:ext cx="227" cy="229"/>
              <a:chOff x="1550" y="1624"/>
              <a:chExt cx="227" cy="229"/>
            </a:xfrm>
          </p:grpSpPr>
          <p:sp>
            <p:nvSpPr>
              <p:cNvPr id="1256643" name="Oval 195"/>
              <p:cNvSpPr>
                <a:spLocks noChangeArrowheads="1"/>
              </p:cNvSpPr>
              <p:nvPr/>
            </p:nvSpPr>
            <p:spPr bwMode="auto">
              <a:xfrm>
                <a:off x="1550" y="1624"/>
                <a:ext cx="227" cy="204"/>
              </a:xfrm>
              <a:prstGeom prst="ellips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56644" name="Rectangle 196"/>
              <p:cNvSpPr>
                <a:spLocks noChangeArrowheads="1"/>
              </p:cNvSpPr>
              <p:nvPr/>
            </p:nvSpPr>
            <p:spPr bwMode="auto">
              <a:xfrm>
                <a:off x="1653" y="1679"/>
                <a:ext cx="73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1350">
                    <a:solidFill>
                      <a:srgbClr val="000000"/>
                    </a:solidFill>
                    <a:latin typeface="Times New Roman" charset="0"/>
                  </a:rPr>
                  <a:t>5</a:t>
                </a:r>
                <a:endParaRPr lang="en-US" altLang="en-US" sz="1350">
                  <a:latin typeface="Times New Roman" charset="0"/>
                </a:endParaRPr>
              </a:p>
            </p:txBody>
          </p:sp>
        </p:grpSp>
        <p:grpSp>
          <p:nvGrpSpPr>
            <p:cNvPr id="1256645" name="Group 197"/>
            <p:cNvGrpSpPr>
              <a:grpSpLocks/>
            </p:cNvGrpSpPr>
            <p:nvPr/>
          </p:nvGrpSpPr>
          <p:grpSpPr bwMode="auto">
            <a:xfrm>
              <a:off x="2222" y="2916"/>
              <a:ext cx="226" cy="205"/>
              <a:chOff x="2222" y="888"/>
              <a:chExt cx="226" cy="205"/>
            </a:xfrm>
          </p:grpSpPr>
          <p:sp>
            <p:nvSpPr>
              <p:cNvPr id="1256646" name="Oval 198"/>
              <p:cNvSpPr>
                <a:spLocks noChangeArrowheads="1"/>
              </p:cNvSpPr>
              <p:nvPr/>
            </p:nvSpPr>
            <p:spPr bwMode="auto">
              <a:xfrm>
                <a:off x="2222" y="888"/>
                <a:ext cx="226" cy="205"/>
              </a:xfrm>
              <a:prstGeom prst="ellips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00CC00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56647" name="Rectangle 199"/>
              <p:cNvSpPr>
                <a:spLocks noChangeArrowheads="1"/>
              </p:cNvSpPr>
              <p:nvPr/>
            </p:nvSpPr>
            <p:spPr bwMode="auto">
              <a:xfrm>
                <a:off x="2316" y="912"/>
                <a:ext cx="73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1350">
                    <a:solidFill>
                      <a:srgbClr val="000000"/>
                    </a:solidFill>
                    <a:latin typeface="Times New Roman" charset="0"/>
                  </a:rPr>
                  <a:t>6</a:t>
                </a:r>
                <a:endParaRPr lang="en-US" altLang="en-US" sz="1350">
                  <a:latin typeface="Times New Roman" charset="0"/>
                </a:endParaRPr>
              </a:p>
            </p:txBody>
          </p:sp>
        </p:grpSp>
        <p:sp>
          <p:nvSpPr>
            <p:cNvPr id="1256648" name="Rectangle 200"/>
            <p:cNvSpPr>
              <a:spLocks noChangeArrowheads="1"/>
            </p:cNvSpPr>
            <p:nvPr/>
          </p:nvSpPr>
          <p:spPr bwMode="auto">
            <a:xfrm>
              <a:off x="890" y="3373"/>
              <a:ext cx="7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>
                  <a:solidFill>
                    <a:srgbClr val="000000"/>
                  </a:solidFill>
                  <a:latin typeface="Times New Roman" charset="0"/>
                </a:rPr>
                <a:t>1</a:t>
              </a:r>
              <a:endParaRPr lang="en-US" altLang="en-US" sz="1350">
                <a:latin typeface="Times New Roman" charset="0"/>
              </a:endParaRPr>
            </a:p>
          </p:txBody>
        </p:sp>
        <p:sp>
          <p:nvSpPr>
            <p:cNvPr id="1256649" name="Rectangle 201"/>
            <p:cNvSpPr>
              <a:spLocks noChangeArrowheads="1"/>
            </p:cNvSpPr>
            <p:nvPr/>
          </p:nvSpPr>
          <p:spPr bwMode="auto">
            <a:xfrm>
              <a:off x="1874" y="2794"/>
              <a:ext cx="7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>
                  <a:solidFill>
                    <a:srgbClr val="000000"/>
                  </a:solidFill>
                  <a:latin typeface="Times New Roman" charset="0"/>
                </a:rPr>
                <a:t>1</a:t>
              </a:r>
              <a:endParaRPr lang="en-US" altLang="en-US" sz="1350">
                <a:latin typeface="Times New Roman" charset="0"/>
              </a:endParaRPr>
            </a:p>
          </p:txBody>
        </p:sp>
        <p:sp>
          <p:nvSpPr>
            <p:cNvPr id="1256650" name="Rectangle 202"/>
            <p:cNvSpPr>
              <a:spLocks noChangeArrowheads="1"/>
            </p:cNvSpPr>
            <p:nvPr/>
          </p:nvSpPr>
          <p:spPr bwMode="auto">
            <a:xfrm>
              <a:off x="1469" y="3081"/>
              <a:ext cx="7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>
                  <a:solidFill>
                    <a:srgbClr val="000000"/>
                  </a:solidFill>
                  <a:latin typeface="Times New Roman" charset="0"/>
                </a:rPr>
                <a:t>2</a:t>
              </a:r>
              <a:endParaRPr lang="en-US" altLang="en-US" sz="1350">
                <a:latin typeface="Times New Roman" charset="0"/>
              </a:endParaRPr>
            </a:p>
          </p:txBody>
        </p:sp>
        <p:sp>
          <p:nvSpPr>
            <p:cNvPr id="1256651" name="Rectangle 203"/>
            <p:cNvSpPr>
              <a:spLocks noChangeArrowheads="1"/>
            </p:cNvSpPr>
            <p:nvPr/>
          </p:nvSpPr>
          <p:spPr bwMode="auto">
            <a:xfrm>
              <a:off x="1534" y="3472"/>
              <a:ext cx="7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>
                  <a:solidFill>
                    <a:srgbClr val="000000"/>
                  </a:solidFill>
                  <a:latin typeface="Times New Roman" charset="0"/>
                </a:rPr>
                <a:t>3</a:t>
              </a:r>
              <a:endParaRPr lang="en-US" altLang="en-US" sz="1350">
                <a:latin typeface="Times New Roman" charset="0"/>
              </a:endParaRPr>
            </a:p>
          </p:txBody>
        </p:sp>
        <p:sp>
          <p:nvSpPr>
            <p:cNvPr id="1256652" name="Rectangle 204"/>
            <p:cNvSpPr>
              <a:spLocks noChangeArrowheads="1"/>
            </p:cNvSpPr>
            <p:nvPr/>
          </p:nvSpPr>
          <p:spPr bwMode="auto">
            <a:xfrm>
              <a:off x="2049" y="3378"/>
              <a:ext cx="7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>
                  <a:solidFill>
                    <a:srgbClr val="000000"/>
                  </a:solidFill>
                  <a:latin typeface="Times New Roman" charset="0"/>
                </a:rPr>
                <a:t>2</a:t>
              </a:r>
              <a:endParaRPr lang="en-US" altLang="en-US" sz="1350">
                <a:latin typeface="Times New Roman" charset="0"/>
              </a:endParaRPr>
            </a:p>
          </p:txBody>
        </p:sp>
        <p:sp>
          <p:nvSpPr>
            <p:cNvPr id="1256653" name="Rectangle 205"/>
            <p:cNvSpPr>
              <a:spLocks noChangeArrowheads="1"/>
            </p:cNvSpPr>
            <p:nvPr/>
          </p:nvSpPr>
          <p:spPr bwMode="auto">
            <a:xfrm>
              <a:off x="457" y="3206"/>
              <a:ext cx="7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>
                  <a:solidFill>
                    <a:srgbClr val="000000"/>
                  </a:solidFill>
                  <a:latin typeface="Times New Roman" charset="0"/>
                </a:rPr>
                <a:t>3</a:t>
              </a:r>
              <a:endParaRPr lang="en-US" altLang="en-US" sz="1350">
                <a:latin typeface="Times New Roman" charset="0"/>
              </a:endParaRPr>
            </a:p>
          </p:txBody>
        </p:sp>
        <p:sp>
          <p:nvSpPr>
            <p:cNvPr id="1256654" name="Rectangle 206"/>
            <p:cNvSpPr>
              <a:spLocks noChangeArrowheads="1"/>
            </p:cNvSpPr>
            <p:nvPr/>
          </p:nvSpPr>
          <p:spPr bwMode="auto">
            <a:xfrm>
              <a:off x="963" y="3034"/>
              <a:ext cx="7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>
                  <a:solidFill>
                    <a:srgbClr val="000000"/>
                  </a:solidFill>
                  <a:latin typeface="Times New Roman" charset="0"/>
                </a:rPr>
                <a:t>5</a:t>
              </a:r>
              <a:endParaRPr lang="en-US" altLang="en-US" sz="1350">
                <a:latin typeface="Times New Roman" charset="0"/>
              </a:endParaRPr>
            </a:p>
          </p:txBody>
        </p:sp>
        <p:sp>
          <p:nvSpPr>
            <p:cNvPr id="1256655" name="Rectangle 207"/>
            <p:cNvSpPr>
              <a:spLocks noChangeArrowheads="1"/>
            </p:cNvSpPr>
            <p:nvPr/>
          </p:nvSpPr>
          <p:spPr bwMode="auto">
            <a:xfrm>
              <a:off x="945" y="2748"/>
              <a:ext cx="7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>
                  <a:solidFill>
                    <a:srgbClr val="000000"/>
                  </a:solidFill>
                  <a:latin typeface="Times New Roman" charset="0"/>
                </a:rPr>
                <a:t>2</a:t>
              </a:r>
              <a:endParaRPr lang="en-US" altLang="en-US" sz="1350">
                <a:latin typeface="Times New Roman" charset="0"/>
              </a:endParaRPr>
            </a:p>
          </p:txBody>
        </p:sp>
        <p:sp>
          <p:nvSpPr>
            <p:cNvPr id="1256656" name="Rectangle 208"/>
            <p:cNvSpPr>
              <a:spLocks noChangeArrowheads="1"/>
            </p:cNvSpPr>
            <p:nvPr/>
          </p:nvSpPr>
          <p:spPr bwMode="auto">
            <a:xfrm>
              <a:off x="1102" y="3769"/>
              <a:ext cx="7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>
                  <a:solidFill>
                    <a:srgbClr val="000000"/>
                  </a:solidFill>
                  <a:latin typeface="Times New Roman" charset="0"/>
                </a:rPr>
                <a:t>4</a:t>
              </a:r>
              <a:endParaRPr lang="en-US" altLang="en-US" sz="1350">
                <a:latin typeface="Times New Roman" charset="0"/>
              </a:endParaRPr>
            </a:p>
          </p:txBody>
        </p:sp>
        <p:sp>
          <p:nvSpPr>
            <p:cNvPr id="1256657" name="Line 209"/>
            <p:cNvSpPr>
              <a:spLocks noChangeShapeType="1"/>
            </p:cNvSpPr>
            <p:nvPr/>
          </p:nvSpPr>
          <p:spPr bwMode="auto">
            <a:xfrm>
              <a:off x="1584" y="2885"/>
              <a:ext cx="625" cy="103"/>
            </a:xfrm>
            <a:prstGeom prst="line">
              <a:avLst/>
            </a:prstGeom>
            <a:noFill/>
            <a:ln w="22225">
              <a:solidFill>
                <a:srgbClr val="00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6658" name="Line 210"/>
            <p:cNvSpPr>
              <a:spLocks noChangeShapeType="1"/>
            </p:cNvSpPr>
            <p:nvPr/>
          </p:nvSpPr>
          <p:spPr bwMode="auto">
            <a:xfrm flipH="1">
              <a:off x="624" y="3420"/>
              <a:ext cx="607" cy="219"/>
            </a:xfrm>
            <a:prstGeom prst="line">
              <a:avLst/>
            </a:prstGeom>
            <a:noFill/>
            <a:ln w="22225">
              <a:solidFill>
                <a:srgbClr val="00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256659" name="Group 211"/>
            <p:cNvGrpSpPr>
              <a:grpSpLocks/>
            </p:cNvGrpSpPr>
            <p:nvPr/>
          </p:nvGrpSpPr>
          <p:grpSpPr bwMode="auto">
            <a:xfrm>
              <a:off x="1405" y="2784"/>
              <a:ext cx="227" cy="204"/>
              <a:chOff x="1405" y="756"/>
              <a:chExt cx="227" cy="204"/>
            </a:xfrm>
          </p:grpSpPr>
          <p:sp>
            <p:nvSpPr>
              <p:cNvPr id="1256660" name="Rectangle 212"/>
              <p:cNvSpPr>
                <a:spLocks noChangeArrowheads="1"/>
              </p:cNvSpPr>
              <p:nvPr/>
            </p:nvSpPr>
            <p:spPr bwMode="auto">
              <a:xfrm>
                <a:off x="1488" y="768"/>
                <a:ext cx="73" cy="174"/>
              </a:xfrm>
              <a:prstGeom prst="rect">
                <a:avLst/>
              </a:prstGeom>
              <a:solidFill>
                <a:srgbClr val="00C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1350">
                    <a:solidFill>
                      <a:srgbClr val="000000"/>
                    </a:solidFill>
                    <a:latin typeface="Times New Roman" charset="0"/>
                  </a:rPr>
                  <a:t>3</a:t>
                </a:r>
                <a:endParaRPr lang="en-US" altLang="en-US" sz="1350">
                  <a:latin typeface="Times New Roman" charset="0"/>
                </a:endParaRPr>
              </a:p>
            </p:txBody>
          </p:sp>
          <p:sp>
            <p:nvSpPr>
              <p:cNvPr id="1256661" name="Oval 213"/>
              <p:cNvSpPr>
                <a:spLocks noChangeArrowheads="1"/>
              </p:cNvSpPr>
              <p:nvPr/>
            </p:nvSpPr>
            <p:spPr bwMode="auto">
              <a:xfrm>
                <a:off x="1405" y="756"/>
                <a:ext cx="227" cy="204"/>
              </a:xfrm>
              <a:prstGeom prst="ellipse">
                <a:avLst/>
              </a:prstGeom>
              <a:solidFill>
                <a:srgbClr val="00CC00"/>
              </a:solidFill>
              <a:ln w="222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256662" name="Rectangle 214"/>
            <p:cNvSpPr>
              <a:spLocks noChangeArrowheads="1"/>
            </p:cNvSpPr>
            <p:nvPr/>
          </p:nvSpPr>
          <p:spPr bwMode="auto">
            <a:xfrm>
              <a:off x="1488" y="2803"/>
              <a:ext cx="7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>
                  <a:solidFill>
                    <a:srgbClr val="000000"/>
                  </a:solidFill>
                  <a:latin typeface="Times New Roman" charset="0"/>
                </a:rPr>
                <a:t>3</a:t>
              </a:r>
              <a:endParaRPr lang="en-US" altLang="en-US" sz="1350">
                <a:latin typeface="Times New Roman" charset="0"/>
              </a:endParaRPr>
            </a:p>
          </p:txBody>
        </p:sp>
      </p:grpSp>
      <p:grpSp>
        <p:nvGrpSpPr>
          <p:cNvPr id="1256700" name="Group 252"/>
          <p:cNvGrpSpPr>
            <a:grpSpLocks/>
          </p:cNvGrpSpPr>
          <p:nvPr/>
        </p:nvGrpSpPr>
        <p:grpSpPr bwMode="auto">
          <a:xfrm>
            <a:off x="4719918" y="960834"/>
            <a:ext cx="2400300" cy="1422797"/>
            <a:chOff x="3072" y="1488"/>
            <a:chExt cx="2016" cy="1195"/>
          </a:xfrm>
        </p:grpSpPr>
        <p:sp>
          <p:nvSpPr>
            <p:cNvPr id="1256701" name="Oval 253"/>
            <p:cNvSpPr>
              <a:spLocks noChangeArrowheads="1"/>
            </p:cNvSpPr>
            <p:nvPr/>
          </p:nvSpPr>
          <p:spPr bwMode="auto">
            <a:xfrm>
              <a:off x="3081" y="1520"/>
              <a:ext cx="227" cy="204"/>
            </a:xfrm>
            <a:prstGeom prst="ellipse">
              <a:avLst/>
            </a:prstGeom>
            <a:solidFill>
              <a:srgbClr val="00CC00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6702" name="Line 254"/>
            <p:cNvSpPr>
              <a:spLocks noChangeShapeType="1"/>
            </p:cNvSpPr>
            <p:nvPr/>
          </p:nvSpPr>
          <p:spPr bwMode="auto">
            <a:xfrm>
              <a:off x="3311" y="1617"/>
              <a:ext cx="711" cy="0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6703" name="Line 255"/>
            <p:cNvSpPr>
              <a:spLocks noChangeShapeType="1"/>
            </p:cNvSpPr>
            <p:nvPr/>
          </p:nvSpPr>
          <p:spPr bwMode="auto">
            <a:xfrm flipH="1">
              <a:off x="4032" y="1728"/>
              <a:ext cx="64" cy="282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6704" name="Line 256"/>
            <p:cNvSpPr>
              <a:spLocks noChangeShapeType="1"/>
            </p:cNvSpPr>
            <p:nvPr/>
          </p:nvSpPr>
          <p:spPr bwMode="auto">
            <a:xfrm>
              <a:off x="4038" y="2204"/>
              <a:ext cx="193" cy="219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6705" name="Line 257"/>
            <p:cNvSpPr>
              <a:spLocks noChangeShapeType="1"/>
            </p:cNvSpPr>
            <p:nvPr/>
          </p:nvSpPr>
          <p:spPr bwMode="auto">
            <a:xfrm flipV="1">
              <a:off x="4388" y="1820"/>
              <a:ext cx="496" cy="603"/>
            </a:xfrm>
            <a:prstGeom prst="line">
              <a:avLst/>
            </a:prstGeom>
            <a:noFill/>
            <a:ln w="22225">
              <a:solidFill>
                <a:srgbClr val="00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6706" name="Line 258"/>
            <p:cNvSpPr>
              <a:spLocks noChangeShapeType="1"/>
            </p:cNvSpPr>
            <p:nvPr/>
          </p:nvSpPr>
          <p:spPr bwMode="auto">
            <a:xfrm flipH="1" flipV="1">
              <a:off x="3284" y="2470"/>
              <a:ext cx="911" cy="47"/>
            </a:xfrm>
            <a:prstGeom prst="line">
              <a:avLst/>
            </a:prstGeom>
            <a:noFill/>
            <a:ln w="22225">
              <a:solidFill>
                <a:srgbClr val="00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6707" name="Line 259"/>
            <p:cNvSpPr>
              <a:spLocks noChangeShapeType="1"/>
            </p:cNvSpPr>
            <p:nvPr/>
          </p:nvSpPr>
          <p:spPr bwMode="auto">
            <a:xfrm>
              <a:off x="3183" y="1711"/>
              <a:ext cx="0" cy="612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6708" name="Line 260"/>
            <p:cNvSpPr>
              <a:spLocks noChangeShapeType="1"/>
            </p:cNvSpPr>
            <p:nvPr/>
          </p:nvSpPr>
          <p:spPr bwMode="auto">
            <a:xfrm>
              <a:off x="3256" y="1687"/>
              <a:ext cx="635" cy="360"/>
            </a:xfrm>
            <a:prstGeom prst="line">
              <a:avLst/>
            </a:prstGeom>
            <a:noFill/>
            <a:ln w="22225">
              <a:solidFill>
                <a:srgbClr val="00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6709" name="Rectangle 261"/>
            <p:cNvSpPr>
              <a:spLocks noChangeArrowheads="1"/>
            </p:cNvSpPr>
            <p:nvPr/>
          </p:nvSpPr>
          <p:spPr bwMode="auto">
            <a:xfrm>
              <a:off x="3182" y="1565"/>
              <a:ext cx="7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>
                  <a:solidFill>
                    <a:srgbClr val="000000"/>
                  </a:solidFill>
                  <a:latin typeface="Times New Roman" charset="0"/>
                </a:rPr>
                <a:t>1</a:t>
              </a:r>
              <a:endParaRPr lang="en-US" altLang="en-US" sz="1350">
                <a:latin typeface="Times New Roman" charset="0"/>
              </a:endParaRPr>
            </a:p>
          </p:txBody>
        </p:sp>
        <p:grpSp>
          <p:nvGrpSpPr>
            <p:cNvPr id="1256710" name="Group 262"/>
            <p:cNvGrpSpPr>
              <a:grpSpLocks/>
            </p:cNvGrpSpPr>
            <p:nvPr/>
          </p:nvGrpSpPr>
          <p:grpSpPr bwMode="auto">
            <a:xfrm>
              <a:off x="3072" y="2304"/>
              <a:ext cx="227" cy="220"/>
              <a:chOff x="432" y="1536"/>
              <a:chExt cx="227" cy="220"/>
            </a:xfrm>
          </p:grpSpPr>
          <p:sp>
            <p:nvSpPr>
              <p:cNvPr id="1256711" name="Oval 263"/>
              <p:cNvSpPr>
                <a:spLocks noChangeArrowheads="1"/>
              </p:cNvSpPr>
              <p:nvPr/>
            </p:nvSpPr>
            <p:spPr bwMode="auto">
              <a:xfrm>
                <a:off x="432" y="1551"/>
                <a:ext cx="227" cy="205"/>
              </a:xfrm>
              <a:prstGeom prst="ellipse">
                <a:avLst/>
              </a:prstGeom>
              <a:solidFill>
                <a:srgbClr val="00CC00"/>
              </a:solidFill>
              <a:ln w="222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56712" name="Rectangle 264"/>
              <p:cNvSpPr>
                <a:spLocks noChangeArrowheads="1"/>
              </p:cNvSpPr>
              <p:nvPr/>
            </p:nvSpPr>
            <p:spPr bwMode="auto">
              <a:xfrm>
                <a:off x="504" y="1536"/>
                <a:ext cx="73" cy="174"/>
              </a:xfrm>
              <a:prstGeom prst="rect">
                <a:avLst/>
              </a:prstGeom>
              <a:solidFill>
                <a:srgbClr val="00C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1350">
                    <a:solidFill>
                      <a:srgbClr val="000000"/>
                    </a:solidFill>
                    <a:latin typeface="Times New Roman" charset="0"/>
                  </a:rPr>
                  <a:t>2</a:t>
                </a:r>
                <a:endParaRPr lang="en-US" altLang="en-US" sz="1350">
                  <a:latin typeface="Times New Roman" charset="0"/>
                </a:endParaRPr>
              </a:p>
            </p:txBody>
          </p:sp>
        </p:grpSp>
        <p:grpSp>
          <p:nvGrpSpPr>
            <p:cNvPr id="1256713" name="Group 265"/>
            <p:cNvGrpSpPr>
              <a:grpSpLocks/>
            </p:cNvGrpSpPr>
            <p:nvPr/>
          </p:nvGrpSpPr>
          <p:grpSpPr bwMode="auto">
            <a:xfrm>
              <a:off x="3886" y="1997"/>
              <a:ext cx="227" cy="225"/>
              <a:chOff x="1246" y="1229"/>
              <a:chExt cx="227" cy="225"/>
            </a:xfrm>
          </p:grpSpPr>
          <p:sp>
            <p:nvSpPr>
              <p:cNvPr id="1256714" name="Oval 266"/>
              <p:cNvSpPr>
                <a:spLocks noChangeArrowheads="1"/>
              </p:cNvSpPr>
              <p:nvPr/>
            </p:nvSpPr>
            <p:spPr bwMode="auto">
              <a:xfrm>
                <a:off x="1246" y="1229"/>
                <a:ext cx="227" cy="205"/>
              </a:xfrm>
              <a:prstGeom prst="ellipse">
                <a:avLst/>
              </a:prstGeom>
              <a:solidFill>
                <a:srgbClr val="00CC00"/>
              </a:solidFill>
              <a:ln w="222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56715" name="Rectangle 267"/>
              <p:cNvSpPr>
                <a:spLocks noChangeArrowheads="1"/>
              </p:cNvSpPr>
              <p:nvPr/>
            </p:nvSpPr>
            <p:spPr bwMode="auto">
              <a:xfrm>
                <a:off x="1349" y="1280"/>
                <a:ext cx="73" cy="174"/>
              </a:xfrm>
              <a:prstGeom prst="rect">
                <a:avLst/>
              </a:prstGeom>
              <a:solidFill>
                <a:srgbClr val="00C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1350">
                    <a:solidFill>
                      <a:srgbClr val="000000"/>
                    </a:solidFill>
                    <a:latin typeface="Times New Roman" charset="0"/>
                  </a:rPr>
                  <a:t>4</a:t>
                </a:r>
                <a:endParaRPr lang="en-US" altLang="en-US" sz="1350">
                  <a:latin typeface="Times New Roman" charset="0"/>
                </a:endParaRPr>
              </a:p>
            </p:txBody>
          </p:sp>
        </p:grpSp>
        <p:grpSp>
          <p:nvGrpSpPr>
            <p:cNvPr id="1256716" name="Group 268"/>
            <p:cNvGrpSpPr>
              <a:grpSpLocks/>
            </p:cNvGrpSpPr>
            <p:nvPr/>
          </p:nvGrpSpPr>
          <p:grpSpPr bwMode="auto">
            <a:xfrm>
              <a:off x="4190" y="2392"/>
              <a:ext cx="227" cy="229"/>
              <a:chOff x="1550" y="1624"/>
              <a:chExt cx="227" cy="229"/>
            </a:xfrm>
          </p:grpSpPr>
          <p:sp>
            <p:nvSpPr>
              <p:cNvPr id="1256717" name="Oval 269"/>
              <p:cNvSpPr>
                <a:spLocks noChangeArrowheads="1"/>
              </p:cNvSpPr>
              <p:nvPr/>
            </p:nvSpPr>
            <p:spPr bwMode="auto">
              <a:xfrm>
                <a:off x="1550" y="1624"/>
                <a:ext cx="227" cy="204"/>
              </a:xfrm>
              <a:prstGeom prst="ellips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56718" name="Rectangle 270"/>
              <p:cNvSpPr>
                <a:spLocks noChangeArrowheads="1"/>
              </p:cNvSpPr>
              <p:nvPr/>
            </p:nvSpPr>
            <p:spPr bwMode="auto">
              <a:xfrm>
                <a:off x="1653" y="1679"/>
                <a:ext cx="73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1350">
                    <a:solidFill>
                      <a:srgbClr val="000000"/>
                    </a:solidFill>
                    <a:latin typeface="Times New Roman" charset="0"/>
                  </a:rPr>
                  <a:t>5</a:t>
                </a:r>
                <a:endParaRPr lang="en-US" altLang="en-US" sz="1350">
                  <a:latin typeface="Times New Roman" charset="0"/>
                </a:endParaRPr>
              </a:p>
            </p:txBody>
          </p:sp>
        </p:grpSp>
        <p:grpSp>
          <p:nvGrpSpPr>
            <p:cNvPr id="1256719" name="Group 271"/>
            <p:cNvGrpSpPr>
              <a:grpSpLocks/>
            </p:cNvGrpSpPr>
            <p:nvPr/>
          </p:nvGrpSpPr>
          <p:grpSpPr bwMode="auto">
            <a:xfrm>
              <a:off x="4862" y="1656"/>
              <a:ext cx="226" cy="205"/>
              <a:chOff x="2222" y="888"/>
              <a:chExt cx="226" cy="205"/>
            </a:xfrm>
          </p:grpSpPr>
          <p:sp>
            <p:nvSpPr>
              <p:cNvPr id="1256720" name="Oval 272"/>
              <p:cNvSpPr>
                <a:spLocks noChangeArrowheads="1"/>
              </p:cNvSpPr>
              <p:nvPr/>
            </p:nvSpPr>
            <p:spPr bwMode="auto">
              <a:xfrm>
                <a:off x="2222" y="888"/>
                <a:ext cx="226" cy="205"/>
              </a:xfrm>
              <a:prstGeom prst="ellipse">
                <a:avLst/>
              </a:prstGeom>
              <a:solidFill>
                <a:srgbClr val="00CC00"/>
              </a:solidFill>
              <a:ln w="222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56721" name="Rectangle 273"/>
              <p:cNvSpPr>
                <a:spLocks noChangeArrowheads="1"/>
              </p:cNvSpPr>
              <p:nvPr/>
            </p:nvSpPr>
            <p:spPr bwMode="auto">
              <a:xfrm>
                <a:off x="2316" y="912"/>
                <a:ext cx="73" cy="174"/>
              </a:xfrm>
              <a:prstGeom prst="rect">
                <a:avLst/>
              </a:prstGeom>
              <a:solidFill>
                <a:srgbClr val="00C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1350">
                    <a:solidFill>
                      <a:srgbClr val="000000"/>
                    </a:solidFill>
                    <a:latin typeface="Times New Roman" charset="0"/>
                  </a:rPr>
                  <a:t>6</a:t>
                </a:r>
                <a:endParaRPr lang="en-US" altLang="en-US" sz="1350">
                  <a:latin typeface="Times New Roman" charset="0"/>
                </a:endParaRPr>
              </a:p>
            </p:txBody>
          </p:sp>
        </p:grpSp>
        <p:sp>
          <p:nvSpPr>
            <p:cNvPr id="1256722" name="Rectangle 274"/>
            <p:cNvSpPr>
              <a:spLocks noChangeArrowheads="1"/>
            </p:cNvSpPr>
            <p:nvPr/>
          </p:nvSpPr>
          <p:spPr bwMode="auto">
            <a:xfrm>
              <a:off x="3530" y="2113"/>
              <a:ext cx="7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>
                  <a:solidFill>
                    <a:srgbClr val="000000"/>
                  </a:solidFill>
                  <a:latin typeface="Times New Roman" charset="0"/>
                </a:rPr>
                <a:t>1</a:t>
              </a:r>
              <a:endParaRPr lang="en-US" altLang="en-US" sz="1350">
                <a:latin typeface="Times New Roman" charset="0"/>
              </a:endParaRPr>
            </a:p>
          </p:txBody>
        </p:sp>
        <p:sp>
          <p:nvSpPr>
            <p:cNvPr id="1256723" name="Rectangle 275"/>
            <p:cNvSpPr>
              <a:spLocks noChangeArrowheads="1"/>
            </p:cNvSpPr>
            <p:nvPr/>
          </p:nvSpPr>
          <p:spPr bwMode="auto">
            <a:xfrm>
              <a:off x="4514" y="1534"/>
              <a:ext cx="7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>
                  <a:solidFill>
                    <a:srgbClr val="000000"/>
                  </a:solidFill>
                  <a:latin typeface="Times New Roman" charset="0"/>
                </a:rPr>
                <a:t>1</a:t>
              </a:r>
              <a:endParaRPr lang="en-US" altLang="en-US" sz="1350">
                <a:latin typeface="Times New Roman" charset="0"/>
              </a:endParaRPr>
            </a:p>
          </p:txBody>
        </p:sp>
        <p:sp>
          <p:nvSpPr>
            <p:cNvPr id="1256724" name="Rectangle 276"/>
            <p:cNvSpPr>
              <a:spLocks noChangeArrowheads="1"/>
            </p:cNvSpPr>
            <p:nvPr/>
          </p:nvSpPr>
          <p:spPr bwMode="auto">
            <a:xfrm>
              <a:off x="4109" y="1821"/>
              <a:ext cx="7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>
                  <a:solidFill>
                    <a:srgbClr val="000000"/>
                  </a:solidFill>
                  <a:latin typeface="Times New Roman" charset="0"/>
                </a:rPr>
                <a:t>2</a:t>
              </a:r>
              <a:endParaRPr lang="en-US" altLang="en-US" sz="1350">
                <a:latin typeface="Times New Roman" charset="0"/>
              </a:endParaRPr>
            </a:p>
          </p:txBody>
        </p:sp>
        <p:sp>
          <p:nvSpPr>
            <p:cNvPr id="1256725" name="Rectangle 277"/>
            <p:cNvSpPr>
              <a:spLocks noChangeArrowheads="1"/>
            </p:cNvSpPr>
            <p:nvPr/>
          </p:nvSpPr>
          <p:spPr bwMode="auto">
            <a:xfrm>
              <a:off x="4174" y="2212"/>
              <a:ext cx="7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>
                  <a:solidFill>
                    <a:srgbClr val="000000"/>
                  </a:solidFill>
                  <a:latin typeface="Times New Roman" charset="0"/>
                </a:rPr>
                <a:t>3</a:t>
              </a:r>
              <a:endParaRPr lang="en-US" altLang="en-US" sz="1350">
                <a:latin typeface="Times New Roman" charset="0"/>
              </a:endParaRPr>
            </a:p>
          </p:txBody>
        </p:sp>
        <p:sp>
          <p:nvSpPr>
            <p:cNvPr id="1256726" name="Rectangle 278"/>
            <p:cNvSpPr>
              <a:spLocks noChangeArrowheads="1"/>
            </p:cNvSpPr>
            <p:nvPr/>
          </p:nvSpPr>
          <p:spPr bwMode="auto">
            <a:xfrm>
              <a:off x="4689" y="2118"/>
              <a:ext cx="7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>
                  <a:solidFill>
                    <a:srgbClr val="000000"/>
                  </a:solidFill>
                  <a:latin typeface="Times New Roman" charset="0"/>
                </a:rPr>
                <a:t>2</a:t>
              </a:r>
              <a:endParaRPr lang="en-US" altLang="en-US" sz="1350">
                <a:latin typeface="Times New Roman" charset="0"/>
              </a:endParaRPr>
            </a:p>
          </p:txBody>
        </p:sp>
        <p:sp>
          <p:nvSpPr>
            <p:cNvPr id="1256727" name="Rectangle 279"/>
            <p:cNvSpPr>
              <a:spLocks noChangeArrowheads="1"/>
            </p:cNvSpPr>
            <p:nvPr/>
          </p:nvSpPr>
          <p:spPr bwMode="auto">
            <a:xfrm>
              <a:off x="3097" y="1946"/>
              <a:ext cx="7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>
                  <a:solidFill>
                    <a:srgbClr val="000000"/>
                  </a:solidFill>
                  <a:latin typeface="Times New Roman" charset="0"/>
                </a:rPr>
                <a:t>3</a:t>
              </a:r>
              <a:endParaRPr lang="en-US" altLang="en-US" sz="1350">
                <a:latin typeface="Times New Roman" charset="0"/>
              </a:endParaRPr>
            </a:p>
          </p:txBody>
        </p:sp>
        <p:sp>
          <p:nvSpPr>
            <p:cNvPr id="1256728" name="Rectangle 280"/>
            <p:cNvSpPr>
              <a:spLocks noChangeArrowheads="1"/>
            </p:cNvSpPr>
            <p:nvPr/>
          </p:nvSpPr>
          <p:spPr bwMode="auto">
            <a:xfrm>
              <a:off x="3603" y="1774"/>
              <a:ext cx="7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>
                  <a:solidFill>
                    <a:srgbClr val="000000"/>
                  </a:solidFill>
                  <a:latin typeface="Times New Roman" charset="0"/>
                </a:rPr>
                <a:t>5</a:t>
              </a:r>
              <a:endParaRPr lang="en-US" altLang="en-US" sz="1350">
                <a:latin typeface="Times New Roman" charset="0"/>
              </a:endParaRPr>
            </a:p>
          </p:txBody>
        </p:sp>
        <p:sp>
          <p:nvSpPr>
            <p:cNvPr id="1256729" name="Rectangle 281"/>
            <p:cNvSpPr>
              <a:spLocks noChangeArrowheads="1"/>
            </p:cNvSpPr>
            <p:nvPr/>
          </p:nvSpPr>
          <p:spPr bwMode="auto">
            <a:xfrm>
              <a:off x="3585" y="1488"/>
              <a:ext cx="7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>
                  <a:solidFill>
                    <a:srgbClr val="000000"/>
                  </a:solidFill>
                  <a:latin typeface="Times New Roman" charset="0"/>
                </a:rPr>
                <a:t>2</a:t>
              </a:r>
              <a:endParaRPr lang="en-US" altLang="en-US" sz="1350">
                <a:latin typeface="Times New Roman" charset="0"/>
              </a:endParaRPr>
            </a:p>
          </p:txBody>
        </p:sp>
        <p:sp>
          <p:nvSpPr>
            <p:cNvPr id="1256730" name="Rectangle 282"/>
            <p:cNvSpPr>
              <a:spLocks noChangeArrowheads="1"/>
            </p:cNvSpPr>
            <p:nvPr/>
          </p:nvSpPr>
          <p:spPr bwMode="auto">
            <a:xfrm>
              <a:off x="3742" y="2509"/>
              <a:ext cx="7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>
                  <a:solidFill>
                    <a:srgbClr val="000000"/>
                  </a:solidFill>
                  <a:latin typeface="Times New Roman" charset="0"/>
                </a:rPr>
                <a:t>4</a:t>
              </a:r>
              <a:endParaRPr lang="en-US" altLang="en-US" sz="1350">
                <a:latin typeface="Times New Roman" charset="0"/>
              </a:endParaRPr>
            </a:p>
          </p:txBody>
        </p:sp>
        <p:sp>
          <p:nvSpPr>
            <p:cNvPr id="1256731" name="Line 283"/>
            <p:cNvSpPr>
              <a:spLocks noChangeShapeType="1"/>
            </p:cNvSpPr>
            <p:nvPr/>
          </p:nvSpPr>
          <p:spPr bwMode="auto">
            <a:xfrm>
              <a:off x="4224" y="1625"/>
              <a:ext cx="625" cy="103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6732" name="Line 284"/>
            <p:cNvSpPr>
              <a:spLocks noChangeShapeType="1"/>
            </p:cNvSpPr>
            <p:nvPr/>
          </p:nvSpPr>
          <p:spPr bwMode="auto">
            <a:xfrm flipH="1">
              <a:off x="3264" y="2160"/>
              <a:ext cx="607" cy="219"/>
            </a:xfrm>
            <a:prstGeom prst="line">
              <a:avLst/>
            </a:prstGeom>
            <a:noFill/>
            <a:ln w="22225">
              <a:solidFill>
                <a:srgbClr val="00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256733" name="Group 285"/>
            <p:cNvGrpSpPr>
              <a:grpSpLocks/>
            </p:cNvGrpSpPr>
            <p:nvPr/>
          </p:nvGrpSpPr>
          <p:grpSpPr bwMode="auto">
            <a:xfrm>
              <a:off x="4045" y="1524"/>
              <a:ext cx="227" cy="204"/>
              <a:chOff x="1405" y="756"/>
              <a:chExt cx="227" cy="204"/>
            </a:xfrm>
          </p:grpSpPr>
          <p:sp>
            <p:nvSpPr>
              <p:cNvPr id="1256734" name="Rectangle 286"/>
              <p:cNvSpPr>
                <a:spLocks noChangeArrowheads="1"/>
              </p:cNvSpPr>
              <p:nvPr/>
            </p:nvSpPr>
            <p:spPr bwMode="auto">
              <a:xfrm>
                <a:off x="1488" y="768"/>
                <a:ext cx="73" cy="174"/>
              </a:xfrm>
              <a:prstGeom prst="rect">
                <a:avLst/>
              </a:prstGeom>
              <a:solidFill>
                <a:srgbClr val="00C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1350">
                    <a:solidFill>
                      <a:srgbClr val="000000"/>
                    </a:solidFill>
                    <a:latin typeface="Times New Roman" charset="0"/>
                  </a:rPr>
                  <a:t>3</a:t>
                </a:r>
                <a:endParaRPr lang="en-US" altLang="en-US" sz="1350">
                  <a:latin typeface="Times New Roman" charset="0"/>
                </a:endParaRPr>
              </a:p>
            </p:txBody>
          </p:sp>
          <p:sp>
            <p:nvSpPr>
              <p:cNvPr id="1256735" name="Oval 287"/>
              <p:cNvSpPr>
                <a:spLocks noChangeArrowheads="1"/>
              </p:cNvSpPr>
              <p:nvPr/>
            </p:nvSpPr>
            <p:spPr bwMode="auto">
              <a:xfrm>
                <a:off x="1405" y="756"/>
                <a:ext cx="227" cy="204"/>
              </a:xfrm>
              <a:prstGeom prst="ellipse">
                <a:avLst/>
              </a:prstGeom>
              <a:solidFill>
                <a:srgbClr val="00CC00"/>
              </a:solidFill>
              <a:ln w="222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256736" name="Rectangle 288"/>
            <p:cNvSpPr>
              <a:spLocks noChangeArrowheads="1"/>
            </p:cNvSpPr>
            <p:nvPr/>
          </p:nvSpPr>
          <p:spPr bwMode="auto">
            <a:xfrm>
              <a:off x="4128" y="1543"/>
              <a:ext cx="7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>
                  <a:solidFill>
                    <a:srgbClr val="000000"/>
                  </a:solidFill>
                  <a:latin typeface="Times New Roman" charset="0"/>
                </a:rPr>
                <a:t>3</a:t>
              </a:r>
              <a:endParaRPr lang="en-US" altLang="en-US" sz="1350">
                <a:latin typeface="Times New Roman" charset="0"/>
              </a:endParaRPr>
            </a:p>
          </p:txBody>
        </p:sp>
      </p:grpSp>
      <p:sp>
        <p:nvSpPr>
          <p:cNvPr id="1256775" name="Text Box 327"/>
          <p:cNvSpPr txBox="1">
            <a:spLocks noChangeArrowheads="1"/>
          </p:cNvSpPr>
          <p:nvPr/>
        </p:nvSpPr>
        <p:spPr bwMode="auto">
          <a:xfrm>
            <a:off x="5883160" y="1539478"/>
            <a:ext cx="3658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Clr>
                <a:schemeClr val="bg1"/>
              </a:buClr>
            </a:pPr>
            <a:r>
              <a:rPr lang="en-US" altLang="en-US">
                <a:solidFill>
                  <a:srgbClr val="FF3300"/>
                </a:solidFill>
                <a:sym typeface="Wingdings" charset="2"/>
              </a:rPr>
              <a:t></a:t>
            </a:r>
          </a:p>
        </p:txBody>
      </p:sp>
      <p:grpSp>
        <p:nvGrpSpPr>
          <p:cNvPr id="278" name="Group 12"/>
          <p:cNvGrpSpPr>
            <a:grpSpLocks/>
          </p:cNvGrpSpPr>
          <p:nvPr/>
        </p:nvGrpSpPr>
        <p:grpSpPr bwMode="auto">
          <a:xfrm>
            <a:off x="461645" y="857250"/>
            <a:ext cx="1621155" cy="3441700"/>
            <a:chOff x="685800" y="609600"/>
            <a:chExt cx="2667000" cy="6248400"/>
          </a:xfrm>
        </p:grpSpPr>
        <p:sp>
          <p:nvSpPr>
            <p:cNvPr id="279" name="Rounded Rectangle 278"/>
            <p:cNvSpPr/>
            <p:nvPr/>
          </p:nvSpPr>
          <p:spPr>
            <a:xfrm>
              <a:off x="685800" y="2973555"/>
              <a:ext cx="2667000" cy="3884445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50000"/>
                </a:spcBef>
                <a:defRPr/>
              </a:pPr>
              <a:endParaRPr lang="en-US"/>
            </a:p>
          </p:txBody>
        </p:sp>
        <p:sp>
          <p:nvSpPr>
            <p:cNvPr id="280" name="Oval 279"/>
            <p:cNvSpPr/>
            <p:nvPr/>
          </p:nvSpPr>
          <p:spPr>
            <a:xfrm>
              <a:off x="1143569" y="609600"/>
              <a:ext cx="1903224" cy="258963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50000"/>
                </a:spcBef>
                <a:defRPr/>
              </a:pP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99488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6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625" dirty="0" smtClean="0"/>
              <a:t>Iteration 5</a:t>
            </a:r>
            <a:endParaRPr lang="en-US" altLang="en-US" sz="2625" dirty="0"/>
          </a:p>
        </p:txBody>
      </p:sp>
      <p:graphicFrame>
        <p:nvGraphicFramePr>
          <p:cNvPr id="1256799" name="Group 35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5676542"/>
              </p:ext>
            </p:extLst>
          </p:nvPr>
        </p:nvGraphicFramePr>
        <p:xfrm>
          <a:off x="1169894" y="2400300"/>
          <a:ext cx="6316757" cy="2293620"/>
        </p:xfrm>
        <a:graphic>
          <a:graphicData uri="http://schemas.openxmlformats.org/drawingml/2006/table">
            <a:tbl>
              <a:tblPr/>
              <a:tblGrid>
                <a:gridCol w="981244"/>
                <a:gridCol w="1367098"/>
                <a:gridCol w="743599"/>
                <a:gridCol w="778096"/>
                <a:gridCol w="790872"/>
                <a:gridCol w="858588"/>
                <a:gridCol w="797260"/>
              </a:tblGrid>
              <a:tr h="320040"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Iteration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  <a:r>
                        <a:rPr kumimoji="0" lang="en-US" altLang="en-US" sz="17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  <a:r>
                        <a:rPr kumimoji="0" lang="en-US" altLang="en-US" sz="17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n-US" alt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  <a:r>
                        <a:rPr kumimoji="0" lang="en-US" altLang="en-US" sz="17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en-US" alt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  <a:r>
                        <a:rPr kumimoji="0" lang="en-US" altLang="en-US" sz="17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  <a:endParaRPr kumimoji="0" lang="en-US" alt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  <a:r>
                        <a:rPr kumimoji="0" lang="en-US" altLang="en-US" sz="17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  <a:endParaRPr kumimoji="0" lang="en-US" alt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040"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Initial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{1}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US" altLang="en-US" sz="1700" b="0" i="0" u="none" strike="noStrike" cap="none" normalizeH="0" baseline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Arial" charset="0"/>
                        <a:sym typeface="Wingdings" charset="2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  <a:sym typeface="Symbol" charset="2"/>
                        </a:rPr>
                        <a:t></a:t>
                      </a:r>
                      <a:endParaRPr kumimoji="0" lang="en-US" alt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  <a:sym typeface="Symbol" charset="2"/>
                        </a:rPr>
                        <a:t>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040"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{1,3}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  <a:sym typeface="Symbol" charset="2"/>
                        </a:rPr>
                        <a:t>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040"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{1,2,3}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040"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{1,2,3,6}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040"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{1,2,3,4,6}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040"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{1,2,3,4,5,6}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256517" name="Group 69"/>
          <p:cNvGrpSpPr>
            <a:grpSpLocks/>
          </p:cNvGrpSpPr>
          <p:nvPr/>
        </p:nvGrpSpPr>
        <p:grpSpPr bwMode="auto">
          <a:xfrm>
            <a:off x="3566833" y="857250"/>
            <a:ext cx="2400300" cy="1422797"/>
            <a:chOff x="432" y="720"/>
            <a:chExt cx="2016" cy="1195"/>
          </a:xfrm>
        </p:grpSpPr>
        <p:sp>
          <p:nvSpPr>
            <p:cNvPr id="1256518" name="Oval 70"/>
            <p:cNvSpPr>
              <a:spLocks noChangeArrowheads="1"/>
            </p:cNvSpPr>
            <p:nvPr/>
          </p:nvSpPr>
          <p:spPr bwMode="auto">
            <a:xfrm>
              <a:off x="441" y="752"/>
              <a:ext cx="227" cy="204"/>
            </a:xfrm>
            <a:prstGeom prst="ellipse">
              <a:avLst/>
            </a:prstGeom>
            <a:solidFill>
              <a:srgbClr val="00CC00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6519" name="Line 71"/>
            <p:cNvSpPr>
              <a:spLocks noChangeShapeType="1"/>
            </p:cNvSpPr>
            <p:nvPr/>
          </p:nvSpPr>
          <p:spPr bwMode="auto">
            <a:xfrm>
              <a:off x="671" y="849"/>
              <a:ext cx="711" cy="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6520" name="Line 72"/>
            <p:cNvSpPr>
              <a:spLocks noChangeShapeType="1"/>
            </p:cNvSpPr>
            <p:nvPr/>
          </p:nvSpPr>
          <p:spPr bwMode="auto">
            <a:xfrm flipH="1">
              <a:off x="1392" y="960"/>
              <a:ext cx="64" cy="282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6521" name="Line 73"/>
            <p:cNvSpPr>
              <a:spLocks noChangeShapeType="1"/>
            </p:cNvSpPr>
            <p:nvPr/>
          </p:nvSpPr>
          <p:spPr bwMode="auto">
            <a:xfrm>
              <a:off x="1398" y="1436"/>
              <a:ext cx="193" cy="219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6522" name="Line 74"/>
            <p:cNvSpPr>
              <a:spLocks noChangeShapeType="1"/>
            </p:cNvSpPr>
            <p:nvPr/>
          </p:nvSpPr>
          <p:spPr bwMode="auto">
            <a:xfrm flipV="1">
              <a:off x="1748" y="1052"/>
              <a:ext cx="496" cy="603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6523" name="Line 75"/>
            <p:cNvSpPr>
              <a:spLocks noChangeShapeType="1"/>
            </p:cNvSpPr>
            <p:nvPr/>
          </p:nvSpPr>
          <p:spPr bwMode="auto">
            <a:xfrm flipH="1" flipV="1">
              <a:off x="644" y="1702"/>
              <a:ext cx="911" cy="47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6524" name="Line 76"/>
            <p:cNvSpPr>
              <a:spLocks noChangeShapeType="1"/>
            </p:cNvSpPr>
            <p:nvPr/>
          </p:nvSpPr>
          <p:spPr bwMode="auto">
            <a:xfrm>
              <a:off x="543" y="943"/>
              <a:ext cx="0" cy="612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6525" name="Line 77"/>
            <p:cNvSpPr>
              <a:spLocks noChangeShapeType="1"/>
            </p:cNvSpPr>
            <p:nvPr/>
          </p:nvSpPr>
          <p:spPr bwMode="auto">
            <a:xfrm>
              <a:off x="616" y="919"/>
              <a:ext cx="635" cy="36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6526" name="Rectangle 78"/>
            <p:cNvSpPr>
              <a:spLocks noChangeArrowheads="1"/>
            </p:cNvSpPr>
            <p:nvPr/>
          </p:nvSpPr>
          <p:spPr bwMode="auto">
            <a:xfrm>
              <a:off x="542" y="797"/>
              <a:ext cx="7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>
                  <a:solidFill>
                    <a:srgbClr val="000000"/>
                  </a:solidFill>
                  <a:latin typeface="Times New Roman" charset="0"/>
                </a:rPr>
                <a:t>1</a:t>
              </a:r>
              <a:endParaRPr lang="en-US" altLang="en-US" sz="1350">
                <a:latin typeface="Times New Roman" charset="0"/>
              </a:endParaRPr>
            </a:p>
          </p:txBody>
        </p:sp>
        <p:grpSp>
          <p:nvGrpSpPr>
            <p:cNvPr id="1256527" name="Group 79"/>
            <p:cNvGrpSpPr>
              <a:grpSpLocks/>
            </p:cNvGrpSpPr>
            <p:nvPr/>
          </p:nvGrpSpPr>
          <p:grpSpPr bwMode="auto">
            <a:xfrm>
              <a:off x="432" y="1536"/>
              <a:ext cx="227" cy="220"/>
              <a:chOff x="432" y="1536"/>
              <a:chExt cx="227" cy="220"/>
            </a:xfrm>
          </p:grpSpPr>
          <p:sp>
            <p:nvSpPr>
              <p:cNvPr id="1256528" name="Oval 80"/>
              <p:cNvSpPr>
                <a:spLocks noChangeArrowheads="1"/>
              </p:cNvSpPr>
              <p:nvPr/>
            </p:nvSpPr>
            <p:spPr bwMode="auto">
              <a:xfrm>
                <a:off x="432" y="1551"/>
                <a:ext cx="227" cy="205"/>
              </a:xfrm>
              <a:prstGeom prst="ellips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00CC00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56529" name="Rectangle 81"/>
              <p:cNvSpPr>
                <a:spLocks noChangeArrowheads="1"/>
              </p:cNvSpPr>
              <p:nvPr/>
            </p:nvSpPr>
            <p:spPr bwMode="auto">
              <a:xfrm>
                <a:off x="504" y="1536"/>
                <a:ext cx="73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1350">
                    <a:solidFill>
                      <a:srgbClr val="000000"/>
                    </a:solidFill>
                    <a:latin typeface="Times New Roman" charset="0"/>
                  </a:rPr>
                  <a:t>2</a:t>
                </a:r>
                <a:endParaRPr lang="en-US" altLang="en-US" sz="1350">
                  <a:latin typeface="Times New Roman" charset="0"/>
                </a:endParaRPr>
              </a:p>
            </p:txBody>
          </p:sp>
        </p:grpSp>
        <p:grpSp>
          <p:nvGrpSpPr>
            <p:cNvPr id="1256530" name="Group 82"/>
            <p:cNvGrpSpPr>
              <a:grpSpLocks/>
            </p:cNvGrpSpPr>
            <p:nvPr/>
          </p:nvGrpSpPr>
          <p:grpSpPr bwMode="auto">
            <a:xfrm>
              <a:off x="1246" y="1229"/>
              <a:ext cx="227" cy="225"/>
              <a:chOff x="1246" y="1229"/>
              <a:chExt cx="227" cy="225"/>
            </a:xfrm>
          </p:grpSpPr>
          <p:sp>
            <p:nvSpPr>
              <p:cNvPr id="1256531" name="Oval 83"/>
              <p:cNvSpPr>
                <a:spLocks noChangeArrowheads="1"/>
              </p:cNvSpPr>
              <p:nvPr/>
            </p:nvSpPr>
            <p:spPr bwMode="auto">
              <a:xfrm>
                <a:off x="1246" y="1229"/>
                <a:ext cx="227" cy="205"/>
              </a:xfrm>
              <a:prstGeom prst="ellips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56532" name="Rectangle 84"/>
              <p:cNvSpPr>
                <a:spLocks noChangeArrowheads="1"/>
              </p:cNvSpPr>
              <p:nvPr/>
            </p:nvSpPr>
            <p:spPr bwMode="auto">
              <a:xfrm>
                <a:off x="1349" y="1280"/>
                <a:ext cx="73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1350">
                    <a:solidFill>
                      <a:srgbClr val="000000"/>
                    </a:solidFill>
                    <a:latin typeface="Times New Roman" charset="0"/>
                  </a:rPr>
                  <a:t>4</a:t>
                </a:r>
                <a:endParaRPr lang="en-US" altLang="en-US" sz="1350">
                  <a:latin typeface="Times New Roman" charset="0"/>
                </a:endParaRPr>
              </a:p>
            </p:txBody>
          </p:sp>
        </p:grpSp>
        <p:grpSp>
          <p:nvGrpSpPr>
            <p:cNvPr id="1256533" name="Group 85"/>
            <p:cNvGrpSpPr>
              <a:grpSpLocks/>
            </p:cNvGrpSpPr>
            <p:nvPr/>
          </p:nvGrpSpPr>
          <p:grpSpPr bwMode="auto">
            <a:xfrm>
              <a:off x="1550" y="1624"/>
              <a:ext cx="227" cy="229"/>
              <a:chOff x="1550" y="1624"/>
              <a:chExt cx="227" cy="229"/>
            </a:xfrm>
          </p:grpSpPr>
          <p:sp>
            <p:nvSpPr>
              <p:cNvPr id="1256534" name="Oval 86"/>
              <p:cNvSpPr>
                <a:spLocks noChangeArrowheads="1"/>
              </p:cNvSpPr>
              <p:nvPr/>
            </p:nvSpPr>
            <p:spPr bwMode="auto">
              <a:xfrm>
                <a:off x="1550" y="1624"/>
                <a:ext cx="227" cy="204"/>
              </a:xfrm>
              <a:prstGeom prst="ellips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56535" name="Rectangle 87"/>
              <p:cNvSpPr>
                <a:spLocks noChangeArrowheads="1"/>
              </p:cNvSpPr>
              <p:nvPr/>
            </p:nvSpPr>
            <p:spPr bwMode="auto">
              <a:xfrm>
                <a:off x="1653" y="1679"/>
                <a:ext cx="73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1350">
                    <a:solidFill>
                      <a:srgbClr val="000000"/>
                    </a:solidFill>
                    <a:latin typeface="Times New Roman" charset="0"/>
                  </a:rPr>
                  <a:t>5</a:t>
                </a:r>
                <a:endParaRPr lang="en-US" altLang="en-US" sz="1350">
                  <a:latin typeface="Times New Roman" charset="0"/>
                </a:endParaRPr>
              </a:p>
            </p:txBody>
          </p:sp>
        </p:grpSp>
        <p:grpSp>
          <p:nvGrpSpPr>
            <p:cNvPr id="1256536" name="Group 88"/>
            <p:cNvGrpSpPr>
              <a:grpSpLocks/>
            </p:cNvGrpSpPr>
            <p:nvPr/>
          </p:nvGrpSpPr>
          <p:grpSpPr bwMode="auto">
            <a:xfrm>
              <a:off x="2222" y="888"/>
              <a:ext cx="226" cy="205"/>
              <a:chOff x="2222" y="888"/>
              <a:chExt cx="226" cy="205"/>
            </a:xfrm>
          </p:grpSpPr>
          <p:sp>
            <p:nvSpPr>
              <p:cNvPr id="1256537" name="Oval 89"/>
              <p:cNvSpPr>
                <a:spLocks noChangeArrowheads="1"/>
              </p:cNvSpPr>
              <p:nvPr/>
            </p:nvSpPr>
            <p:spPr bwMode="auto">
              <a:xfrm>
                <a:off x="2222" y="888"/>
                <a:ext cx="226" cy="205"/>
              </a:xfrm>
              <a:prstGeom prst="ellips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00CC00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56538" name="Rectangle 90"/>
              <p:cNvSpPr>
                <a:spLocks noChangeArrowheads="1"/>
              </p:cNvSpPr>
              <p:nvPr/>
            </p:nvSpPr>
            <p:spPr bwMode="auto">
              <a:xfrm>
                <a:off x="2316" y="912"/>
                <a:ext cx="73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1350">
                    <a:solidFill>
                      <a:srgbClr val="000000"/>
                    </a:solidFill>
                    <a:latin typeface="Times New Roman" charset="0"/>
                  </a:rPr>
                  <a:t>6</a:t>
                </a:r>
                <a:endParaRPr lang="en-US" altLang="en-US" sz="1350">
                  <a:latin typeface="Times New Roman" charset="0"/>
                </a:endParaRPr>
              </a:p>
            </p:txBody>
          </p:sp>
        </p:grpSp>
        <p:sp>
          <p:nvSpPr>
            <p:cNvPr id="1256539" name="Rectangle 91"/>
            <p:cNvSpPr>
              <a:spLocks noChangeArrowheads="1"/>
            </p:cNvSpPr>
            <p:nvPr/>
          </p:nvSpPr>
          <p:spPr bwMode="auto">
            <a:xfrm>
              <a:off x="890" y="1345"/>
              <a:ext cx="7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>
                  <a:solidFill>
                    <a:srgbClr val="000000"/>
                  </a:solidFill>
                  <a:latin typeface="Times New Roman" charset="0"/>
                </a:rPr>
                <a:t>1</a:t>
              </a:r>
              <a:endParaRPr lang="en-US" altLang="en-US" sz="1350">
                <a:latin typeface="Times New Roman" charset="0"/>
              </a:endParaRPr>
            </a:p>
          </p:txBody>
        </p:sp>
        <p:sp>
          <p:nvSpPr>
            <p:cNvPr id="1256540" name="Rectangle 92"/>
            <p:cNvSpPr>
              <a:spLocks noChangeArrowheads="1"/>
            </p:cNvSpPr>
            <p:nvPr/>
          </p:nvSpPr>
          <p:spPr bwMode="auto">
            <a:xfrm>
              <a:off x="1874" y="766"/>
              <a:ext cx="7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>
                  <a:solidFill>
                    <a:srgbClr val="000000"/>
                  </a:solidFill>
                  <a:latin typeface="Times New Roman" charset="0"/>
                </a:rPr>
                <a:t>1</a:t>
              </a:r>
              <a:endParaRPr lang="en-US" altLang="en-US" sz="1350">
                <a:latin typeface="Times New Roman" charset="0"/>
              </a:endParaRPr>
            </a:p>
          </p:txBody>
        </p:sp>
        <p:sp>
          <p:nvSpPr>
            <p:cNvPr id="1256541" name="Rectangle 93"/>
            <p:cNvSpPr>
              <a:spLocks noChangeArrowheads="1"/>
            </p:cNvSpPr>
            <p:nvPr/>
          </p:nvSpPr>
          <p:spPr bwMode="auto">
            <a:xfrm>
              <a:off x="1469" y="1053"/>
              <a:ext cx="7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>
                  <a:solidFill>
                    <a:srgbClr val="000000"/>
                  </a:solidFill>
                  <a:latin typeface="Times New Roman" charset="0"/>
                </a:rPr>
                <a:t>2</a:t>
              </a:r>
              <a:endParaRPr lang="en-US" altLang="en-US" sz="1350">
                <a:latin typeface="Times New Roman" charset="0"/>
              </a:endParaRPr>
            </a:p>
          </p:txBody>
        </p:sp>
        <p:sp>
          <p:nvSpPr>
            <p:cNvPr id="1256542" name="Rectangle 94"/>
            <p:cNvSpPr>
              <a:spLocks noChangeArrowheads="1"/>
            </p:cNvSpPr>
            <p:nvPr/>
          </p:nvSpPr>
          <p:spPr bwMode="auto">
            <a:xfrm>
              <a:off x="1534" y="1444"/>
              <a:ext cx="7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>
                  <a:solidFill>
                    <a:srgbClr val="000000"/>
                  </a:solidFill>
                  <a:latin typeface="Times New Roman" charset="0"/>
                </a:rPr>
                <a:t>3</a:t>
              </a:r>
              <a:endParaRPr lang="en-US" altLang="en-US" sz="1350">
                <a:latin typeface="Times New Roman" charset="0"/>
              </a:endParaRPr>
            </a:p>
          </p:txBody>
        </p:sp>
        <p:sp>
          <p:nvSpPr>
            <p:cNvPr id="1256543" name="Rectangle 95"/>
            <p:cNvSpPr>
              <a:spLocks noChangeArrowheads="1"/>
            </p:cNvSpPr>
            <p:nvPr/>
          </p:nvSpPr>
          <p:spPr bwMode="auto">
            <a:xfrm>
              <a:off x="2049" y="1350"/>
              <a:ext cx="7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>
                  <a:solidFill>
                    <a:srgbClr val="000000"/>
                  </a:solidFill>
                  <a:latin typeface="Times New Roman" charset="0"/>
                </a:rPr>
                <a:t>2</a:t>
              </a:r>
              <a:endParaRPr lang="en-US" altLang="en-US" sz="1350">
                <a:latin typeface="Times New Roman" charset="0"/>
              </a:endParaRPr>
            </a:p>
          </p:txBody>
        </p:sp>
        <p:sp>
          <p:nvSpPr>
            <p:cNvPr id="1256544" name="Rectangle 96"/>
            <p:cNvSpPr>
              <a:spLocks noChangeArrowheads="1"/>
            </p:cNvSpPr>
            <p:nvPr/>
          </p:nvSpPr>
          <p:spPr bwMode="auto">
            <a:xfrm>
              <a:off x="457" y="1178"/>
              <a:ext cx="7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>
                  <a:solidFill>
                    <a:srgbClr val="000000"/>
                  </a:solidFill>
                  <a:latin typeface="Times New Roman" charset="0"/>
                </a:rPr>
                <a:t>3</a:t>
              </a:r>
              <a:endParaRPr lang="en-US" altLang="en-US" sz="1350">
                <a:latin typeface="Times New Roman" charset="0"/>
              </a:endParaRPr>
            </a:p>
          </p:txBody>
        </p:sp>
        <p:sp>
          <p:nvSpPr>
            <p:cNvPr id="1256545" name="Rectangle 97"/>
            <p:cNvSpPr>
              <a:spLocks noChangeArrowheads="1"/>
            </p:cNvSpPr>
            <p:nvPr/>
          </p:nvSpPr>
          <p:spPr bwMode="auto">
            <a:xfrm>
              <a:off x="963" y="1006"/>
              <a:ext cx="7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>
                  <a:solidFill>
                    <a:srgbClr val="000000"/>
                  </a:solidFill>
                  <a:latin typeface="Times New Roman" charset="0"/>
                </a:rPr>
                <a:t>5</a:t>
              </a:r>
              <a:endParaRPr lang="en-US" altLang="en-US" sz="1350">
                <a:latin typeface="Times New Roman" charset="0"/>
              </a:endParaRPr>
            </a:p>
          </p:txBody>
        </p:sp>
        <p:sp>
          <p:nvSpPr>
            <p:cNvPr id="1256546" name="Rectangle 98"/>
            <p:cNvSpPr>
              <a:spLocks noChangeArrowheads="1"/>
            </p:cNvSpPr>
            <p:nvPr/>
          </p:nvSpPr>
          <p:spPr bwMode="auto">
            <a:xfrm>
              <a:off x="945" y="720"/>
              <a:ext cx="7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>
                  <a:solidFill>
                    <a:srgbClr val="000000"/>
                  </a:solidFill>
                  <a:latin typeface="Times New Roman" charset="0"/>
                </a:rPr>
                <a:t>2</a:t>
              </a:r>
              <a:endParaRPr lang="en-US" altLang="en-US" sz="1350">
                <a:latin typeface="Times New Roman" charset="0"/>
              </a:endParaRPr>
            </a:p>
          </p:txBody>
        </p:sp>
        <p:sp>
          <p:nvSpPr>
            <p:cNvPr id="1256547" name="Rectangle 99"/>
            <p:cNvSpPr>
              <a:spLocks noChangeArrowheads="1"/>
            </p:cNvSpPr>
            <p:nvPr/>
          </p:nvSpPr>
          <p:spPr bwMode="auto">
            <a:xfrm>
              <a:off x="1102" y="1741"/>
              <a:ext cx="7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>
                  <a:solidFill>
                    <a:srgbClr val="000000"/>
                  </a:solidFill>
                  <a:latin typeface="Times New Roman" charset="0"/>
                </a:rPr>
                <a:t>4</a:t>
              </a:r>
              <a:endParaRPr lang="en-US" altLang="en-US" sz="1350">
                <a:latin typeface="Times New Roman" charset="0"/>
              </a:endParaRPr>
            </a:p>
          </p:txBody>
        </p:sp>
        <p:sp>
          <p:nvSpPr>
            <p:cNvPr id="1256548" name="Line 100"/>
            <p:cNvSpPr>
              <a:spLocks noChangeShapeType="1"/>
            </p:cNvSpPr>
            <p:nvPr/>
          </p:nvSpPr>
          <p:spPr bwMode="auto">
            <a:xfrm>
              <a:off x="1584" y="857"/>
              <a:ext cx="625" cy="103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6549" name="Line 101"/>
            <p:cNvSpPr>
              <a:spLocks noChangeShapeType="1"/>
            </p:cNvSpPr>
            <p:nvPr/>
          </p:nvSpPr>
          <p:spPr bwMode="auto">
            <a:xfrm flipH="1">
              <a:off x="624" y="1392"/>
              <a:ext cx="607" cy="219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256550" name="Group 102"/>
            <p:cNvGrpSpPr>
              <a:grpSpLocks/>
            </p:cNvGrpSpPr>
            <p:nvPr/>
          </p:nvGrpSpPr>
          <p:grpSpPr bwMode="auto">
            <a:xfrm>
              <a:off x="1405" y="756"/>
              <a:ext cx="227" cy="204"/>
              <a:chOff x="1405" y="756"/>
              <a:chExt cx="227" cy="204"/>
            </a:xfrm>
          </p:grpSpPr>
          <p:sp>
            <p:nvSpPr>
              <p:cNvPr id="1256551" name="Rectangle 103"/>
              <p:cNvSpPr>
                <a:spLocks noChangeArrowheads="1"/>
              </p:cNvSpPr>
              <p:nvPr/>
            </p:nvSpPr>
            <p:spPr bwMode="auto">
              <a:xfrm>
                <a:off x="1488" y="768"/>
                <a:ext cx="73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1350">
                    <a:solidFill>
                      <a:srgbClr val="000000"/>
                    </a:solidFill>
                    <a:latin typeface="Times New Roman" charset="0"/>
                  </a:rPr>
                  <a:t>3</a:t>
                </a:r>
                <a:endParaRPr lang="en-US" altLang="en-US" sz="1350">
                  <a:latin typeface="Times New Roman" charset="0"/>
                </a:endParaRPr>
              </a:p>
            </p:txBody>
          </p:sp>
          <p:sp>
            <p:nvSpPr>
              <p:cNvPr id="1256552" name="Oval 104"/>
              <p:cNvSpPr>
                <a:spLocks noChangeArrowheads="1"/>
              </p:cNvSpPr>
              <p:nvPr/>
            </p:nvSpPr>
            <p:spPr bwMode="auto">
              <a:xfrm>
                <a:off x="1405" y="756"/>
                <a:ext cx="227" cy="204"/>
              </a:xfrm>
              <a:prstGeom prst="ellips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00CC00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256589" name="Group 141"/>
          <p:cNvGrpSpPr>
            <a:grpSpLocks/>
          </p:cNvGrpSpPr>
          <p:nvPr/>
        </p:nvGrpSpPr>
        <p:grpSpPr bwMode="auto">
          <a:xfrm>
            <a:off x="3566833" y="864394"/>
            <a:ext cx="2400300" cy="1422797"/>
            <a:chOff x="432" y="1494"/>
            <a:chExt cx="2016" cy="1195"/>
          </a:xfrm>
        </p:grpSpPr>
        <p:grpSp>
          <p:nvGrpSpPr>
            <p:cNvPr id="1256590" name="Group 142"/>
            <p:cNvGrpSpPr>
              <a:grpSpLocks/>
            </p:cNvGrpSpPr>
            <p:nvPr/>
          </p:nvGrpSpPr>
          <p:grpSpPr bwMode="auto">
            <a:xfrm>
              <a:off x="1405" y="1530"/>
              <a:ext cx="227" cy="204"/>
              <a:chOff x="1405" y="756"/>
              <a:chExt cx="227" cy="204"/>
            </a:xfrm>
          </p:grpSpPr>
          <p:sp>
            <p:nvSpPr>
              <p:cNvPr id="1256591" name="Rectangle 143"/>
              <p:cNvSpPr>
                <a:spLocks noChangeArrowheads="1"/>
              </p:cNvSpPr>
              <p:nvPr/>
            </p:nvSpPr>
            <p:spPr bwMode="auto">
              <a:xfrm>
                <a:off x="1488" y="768"/>
                <a:ext cx="73" cy="174"/>
              </a:xfrm>
              <a:prstGeom prst="rect">
                <a:avLst/>
              </a:prstGeom>
              <a:solidFill>
                <a:srgbClr val="00C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1350">
                    <a:solidFill>
                      <a:srgbClr val="000000"/>
                    </a:solidFill>
                    <a:latin typeface="Times New Roman" charset="0"/>
                  </a:rPr>
                  <a:t>3</a:t>
                </a:r>
                <a:endParaRPr lang="en-US" altLang="en-US" sz="1350">
                  <a:latin typeface="Times New Roman" charset="0"/>
                </a:endParaRPr>
              </a:p>
            </p:txBody>
          </p:sp>
          <p:sp>
            <p:nvSpPr>
              <p:cNvPr id="1256592" name="Oval 144"/>
              <p:cNvSpPr>
                <a:spLocks noChangeArrowheads="1"/>
              </p:cNvSpPr>
              <p:nvPr/>
            </p:nvSpPr>
            <p:spPr bwMode="auto">
              <a:xfrm>
                <a:off x="1405" y="756"/>
                <a:ext cx="227" cy="204"/>
              </a:xfrm>
              <a:prstGeom prst="ellipse">
                <a:avLst/>
              </a:prstGeom>
              <a:solidFill>
                <a:srgbClr val="00CC00"/>
              </a:solidFill>
              <a:ln w="222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256593" name="Oval 145"/>
            <p:cNvSpPr>
              <a:spLocks noChangeArrowheads="1"/>
            </p:cNvSpPr>
            <p:nvPr/>
          </p:nvSpPr>
          <p:spPr bwMode="auto">
            <a:xfrm>
              <a:off x="441" y="1526"/>
              <a:ext cx="227" cy="204"/>
            </a:xfrm>
            <a:prstGeom prst="ellipse">
              <a:avLst/>
            </a:prstGeom>
            <a:solidFill>
              <a:srgbClr val="00CC00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6594" name="Line 146"/>
            <p:cNvSpPr>
              <a:spLocks noChangeShapeType="1"/>
            </p:cNvSpPr>
            <p:nvPr/>
          </p:nvSpPr>
          <p:spPr bwMode="auto">
            <a:xfrm>
              <a:off x="671" y="1623"/>
              <a:ext cx="711" cy="0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6595" name="Line 147"/>
            <p:cNvSpPr>
              <a:spLocks noChangeShapeType="1"/>
            </p:cNvSpPr>
            <p:nvPr/>
          </p:nvSpPr>
          <p:spPr bwMode="auto">
            <a:xfrm flipH="1">
              <a:off x="1392" y="1734"/>
              <a:ext cx="64" cy="282"/>
            </a:xfrm>
            <a:prstGeom prst="line">
              <a:avLst/>
            </a:prstGeom>
            <a:noFill/>
            <a:ln w="22225">
              <a:solidFill>
                <a:srgbClr val="00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6596" name="Line 148"/>
            <p:cNvSpPr>
              <a:spLocks noChangeShapeType="1"/>
            </p:cNvSpPr>
            <p:nvPr/>
          </p:nvSpPr>
          <p:spPr bwMode="auto">
            <a:xfrm>
              <a:off x="1398" y="2210"/>
              <a:ext cx="193" cy="219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6597" name="Line 149"/>
            <p:cNvSpPr>
              <a:spLocks noChangeShapeType="1"/>
            </p:cNvSpPr>
            <p:nvPr/>
          </p:nvSpPr>
          <p:spPr bwMode="auto">
            <a:xfrm flipV="1">
              <a:off x="1748" y="1826"/>
              <a:ext cx="496" cy="603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6598" name="Line 150"/>
            <p:cNvSpPr>
              <a:spLocks noChangeShapeType="1"/>
            </p:cNvSpPr>
            <p:nvPr/>
          </p:nvSpPr>
          <p:spPr bwMode="auto">
            <a:xfrm flipH="1" flipV="1">
              <a:off x="644" y="2476"/>
              <a:ext cx="911" cy="47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6599" name="Line 151"/>
            <p:cNvSpPr>
              <a:spLocks noChangeShapeType="1"/>
            </p:cNvSpPr>
            <p:nvPr/>
          </p:nvSpPr>
          <p:spPr bwMode="auto">
            <a:xfrm>
              <a:off x="543" y="1717"/>
              <a:ext cx="0" cy="612"/>
            </a:xfrm>
            <a:prstGeom prst="line">
              <a:avLst/>
            </a:prstGeom>
            <a:noFill/>
            <a:ln w="22225">
              <a:solidFill>
                <a:srgbClr val="00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6600" name="Line 152"/>
            <p:cNvSpPr>
              <a:spLocks noChangeShapeType="1"/>
            </p:cNvSpPr>
            <p:nvPr/>
          </p:nvSpPr>
          <p:spPr bwMode="auto">
            <a:xfrm>
              <a:off x="616" y="1693"/>
              <a:ext cx="635" cy="360"/>
            </a:xfrm>
            <a:prstGeom prst="line">
              <a:avLst/>
            </a:prstGeom>
            <a:noFill/>
            <a:ln w="22225">
              <a:solidFill>
                <a:srgbClr val="00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6601" name="Rectangle 153"/>
            <p:cNvSpPr>
              <a:spLocks noChangeArrowheads="1"/>
            </p:cNvSpPr>
            <p:nvPr/>
          </p:nvSpPr>
          <p:spPr bwMode="auto">
            <a:xfrm>
              <a:off x="542" y="1571"/>
              <a:ext cx="7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>
                  <a:solidFill>
                    <a:srgbClr val="000000"/>
                  </a:solidFill>
                  <a:latin typeface="Times New Roman" charset="0"/>
                </a:rPr>
                <a:t>1</a:t>
              </a:r>
              <a:endParaRPr lang="en-US" altLang="en-US" sz="1350">
                <a:latin typeface="Times New Roman" charset="0"/>
              </a:endParaRPr>
            </a:p>
          </p:txBody>
        </p:sp>
        <p:grpSp>
          <p:nvGrpSpPr>
            <p:cNvPr id="1256602" name="Group 154"/>
            <p:cNvGrpSpPr>
              <a:grpSpLocks/>
            </p:cNvGrpSpPr>
            <p:nvPr/>
          </p:nvGrpSpPr>
          <p:grpSpPr bwMode="auto">
            <a:xfrm>
              <a:off x="432" y="2310"/>
              <a:ext cx="227" cy="220"/>
              <a:chOff x="432" y="1536"/>
              <a:chExt cx="227" cy="220"/>
            </a:xfrm>
          </p:grpSpPr>
          <p:sp>
            <p:nvSpPr>
              <p:cNvPr id="1256603" name="Oval 155"/>
              <p:cNvSpPr>
                <a:spLocks noChangeArrowheads="1"/>
              </p:cNvSpPr>
              <p:nvPr/>
            </p:nvSpPr>
            <p:spPr bwMode="auto">
              <a:xfrm>
                <a:off x="432" y="1551"/>
                <a:ext cx="227" cy="205"/>
              </a:xfrm>
              <a:prstGeom prst="ellips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00CC00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56604" name="Rectangle 156"/>
              <p:cNvSpPr>
                <a:spLocks noChangeArrowheads="1"/>
              </p:cNvSpPr>
              <p:nvPr/>
            </p:nvSpPr>
            <p:spPr bwMode="auto">
              <a:xfrm>
                <a:off x="504" y="1536"/>
                <a:ext cx="73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1350">
                    <a:solidFill>
                      <a:srgbClr val="000000"/>
                    </a:solidFill>
                    <a:latin typeface="Times New Roman" charset="0"/>
                  </a:rPr>
                  <a:t>2</a:t>
                </a:r>
                <a:endParaRPr lang="en-US" altLang="en-US" sz="1350">
                  <a:latin typeface="Times New Roman" charset="0"/>
                </a:endParaRPr>
              </a:p>
            </p:txBody>
          </p:sp>
        </p:grpSp>
        <p:grpSp>
          <p:nvGrpSpPr>
            <p:cNvPr id="1256605" name="Group 157"/>
            <p:cNvGrpSpPr>
              <a:grpSpLocks/>
            </p:cNvGrpSpPr>
            <p:nvPr/>
          </p:nvGrpSpPr>
          <p:grpSpPr bwMode="auto">
            <a:xfrm>
              <a:off x="1246" y="2003"/>
              <a:ext cx="227" cy="225"/>
              <a:chOff x="1246" y="1229"/>
              <a:chExt cx="227" cy="225"/>
            </a:xfrm>
          </p:grpSpPr>
          <p:sp>
            <p:nvSpPr>
              <p:cNvPr id="1256606" name="Oval 158"/>
              <p:cNvSpPr>
                <a:spLocks noChangeArrowheads="1"/>
              </p:cNvSpPr>
              <p:nvPr/>
            </p:nvSpPr>
            <p:spPr bwMode="auto">
              <a:xfrm>
                <a:off x="1246" y="1229"/>
                <a:ext cx="227" cy="205"/>
              </a:xfrm>
              <a:prstGeom prst="ellips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56607" name="Rectangle 159"/>
              <p:cNvSpPr>
                <a:spLocks noChangeArrowheads="1"/>
              </p:cNvSpPr>
              <p:nvPr/>
            </p:nvSpPr>
            <p:spPr bwMode="auto">
              <a:xfrm>
                <a:off x="1349" y="1280"/>
                <a:ext cx="73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1350">
                    <a:solidFill>
                      <a:srgbClr val="000000"/>
                    </a:solidFill>
                    <a:latin typeface="Times New Roman" charset="0"/>
                  </a:rPr>
                  <a:t>4</a:t>
                </a:r>
                <a:endParaRPr lang="en-US" altLang="en-US" sz="1350">
                  <a:latin typeface="Times New Roman" charset="0"/>
                </a:endParaRPr>
              </a:p>
            </p:txBody>
          </p:sp>
        </p:grpSp>
        <p:grpSp>
          <p:nvGrpSpPr>
            <p:cNvPr id="1256608" name="Group 160"/>
            <p:cNvGrpSpPr>
              <a:grpSpLocks/>
            </p:cNvGrpSpPr>
            <p:nvPr/>
          </p:nvGrpSpPr>
          <p:grpSpPr bwMode="auto">
            <a:xfrm>
              <a:off x="1550" y="2398"/>
              <a:ext cx="227" cy="229"/>
              <a:chOff x="1550" y="1624"/>
              <a:chExt cx="227" cy="229"/>
            </a:xfrm>
          </p:grpSpPr>
          <p:sp>
            <p:nvSpPr>
              <p:cNvPr id="1256609" name="Oval 161"/>
              <p:cNvSpPr>
                <a:spLocks noChangeArrowheads="1"/>
              </p:cNvSpPr>
              <p:nvPr/>
            </p:nvSpPr>
            <p:spPr bwMode="auto">
              <a:xfrm>
                <a:off x="1550" y="1624"/>
                <a:ext cx="227" cy="204"/>
              </a:xfrm>
              <a:prstGeom prst="ellips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56610" name="Rectangle 162"/>
              <p:cNvSpPr>
                <a:spLocks noChangeArrowheads="1"/>
              </p:cNvSpPr>
              <p:nvPr/>
            </p:nvSpPr>
            <p:spPr bwMode="auto">
              <a:xfrm>
                <a:off x="1653" y="1679"/>
                <a:ext cx="73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1350">
                    <a:solidFill>
                      <a:srgbClr val="000000"/>
                    </a:solidFill>
                    <a:latin typeface="Times New Roman" charset="0"/>
                  </a:rPr>
                  <a:t>5</a:t>
                </a:r>
                <a:endParaRPr lang="en-US" altLang="en-US" sz="1350">
                  <a:latin typeface="Times New Roman" charset="0"/>
                </a:endParaRPr>
              </a:p>
            </p:txBody>
          </p:sp>
        </p:grpSp>
        <p:grpSp>
          <p:nvGrpSpPr>
            <p:cNvPr id="1256611" name="Group 163"/>
            <p:cNvGrpSpPr>
              <a:grpSpLocks/>
            </p:cNvGrpSpPr>
            <p:nvPr/>
          </p:nvGrpSpPr>
          <p:grpSpPr bwMode="auto">
            <a:xfrm>
              <a:off x="2222" y="1662"/>
              <a:ext cx="226" cy="205"/>
              <a:chOff x="2222" y="888"/>
              <a:chExt cx="226" cy="205"/>
            </a:xfrm>
          </p:grpSpPr>
          <p:sp>
            <p:nvSpPr>
              <p:cNvPr id="1256612" name="Oval 164"/>
              <p:cNvSpPr>
                <a:spLocks noChangeArrowheads="1"/>
              </p:cNvSpPr>
              <p:nvPr/>
            </p:nvSpPr>
            <p:spPr bwMode="auto">
              <a:xfrm>
                <a:off x="2222" y="888"/>
                <a:ext cx="226" cy="205"/>
              </a:xfrm>
              <a:prstGeom prst="ellips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00CC00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56613" name="Rectangle 165"/>
              <p:cNvSpPr>
                <a:spLocks noChangeArrowheads="1"/>
              </p:cNvSpPr>
              <p:nvPr/>
            </p:nvSpPr>
            <p:spPr bwMode="auto">
              <a:xfrm>
                <a:off x="2316" y="912"/>
                <a:ext cx="73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1350">
                    <a:solidFill>
                      <a:srgbClr val="000000"/>
                    </a:solidFill>
                    <a:latin typeface="Times New Roman" charset="0"/>
                  </a:rPr>
                  <a:t>6</a:t>
                </a:r>
                <a:endParaRPr lang="en-US" altLang="en-US" sz="1350">
                  <a:latin typeface="Times New Roman" charset="0"/>
                </a:endParaRPr>
              </a:p>
            </p:txBody>
          </p:sp>
        </p:grpSp>
        <p:sp>
          <p:nvSpPr>
            <p:cNvPr id="1256614" name="Rectangle 166"/>
            <p:cNvSpPr>
              <a:spLocks noChangeArrowheads="1"/>
            </p:cNvSpPr>
            <p:nvPr/>
          </p:nvSpPr>
          <p:spPr bwMode="auto">
            <a:xfrm>
              <a:off x="890" y="2119"/>
              <a:ext cx="7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>
                  <a:solidFill>
                    <a:srgbClr val="000000"/>
                  </a:solidFill>
                  <a:latin typeface="Times New Roman" charset="0"/>
                </a:rPr>
                <a:t>1</a:t>
              </a:r>
              <a:endParaRPr lang="en-US" altLang="en-US" sz="1350">
                <a:latin typeface="Times New Roman" charset="0"/>
              </a:endParaRPr>
            </a:p>
          </p:txBody>
        </p:sp>
        <p:sp>
          <p:nvSpPr>
            <p:cNvPr id="1256615" name="Rectangle 167"/>
            <p:cNvSpPr>
              <a:spLocks noChangeArrowheads="1"/>
            </p:cNvSpPr>
            <p:nvPr/>
          </p:nvSpPr>
          <p:spPr bwMode="auto">
            <a:xfrm>
              <a:off x="1874" y="1540"/>
              <a:ext cx="7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>
                  <a:solidFill>
                    <a:srgbClr val="000000"/>
                  </a:solidFill>
                  <a:latin typeface="Times New Roman" charset="0"/>
                </a:rPr>
                <a:t>1</a:t>
              </a:r>
              <a:endParaRPr lang="en-US" altLang="en-US" sz="1350">
                <a:latin typeface="Times New Roman" charset="0"/>
              </a:endParaRPr>
            </a:p>
          </p:txBody>
        </p:sp>
        <p:sp>
          <p:nvSpPr>
            <p:cNvPr id="1256616" name="Rectangle 168"/>
            <p:cNvSpPr>
              <a:spLocks noChangeArrowheads="1"/>
            </p:cNvSpPr>
            <p:nvPr/>
          </p:nvSpPr>
          <p:spPr bwMode="auto">
            <a:xfrm>
              <a:off x="1469" y="1827"/>
              <a:ext cx="7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>
                  <a:solidFill>
                    <a:srgbClr val="000000"/>
                  </a:solidFill>
                  <a:latin typeface="Times New Roman" charset="0"/>
                </a:rPr>
                <a:t>2</a:t>
              </a:r>
              <a:endParaRPr lang="en-US" altLang="en-US" sz="1350">
                <a:latin typeface="Times New Roman" charset="0"/>
              </a:endParaRPr>
            </a:p>
          </p:txBody>
        </p:sp>
        <p:sp>
          <p:nvSpPr>
            <p:cNvPr id="1256617" name="Rectangle 169"/>
            <p:cNvSpPr>
              <a:spLocks noChangeArrowheads="1"/>
            </p:cNvSpPr>
            <p:nvPr/>
          </p:nvSpPr>
          <p:spPr bwMode="auto">
            <a:xfrm>
              <a:off x="1534" y="2218"/>
              <a:ext cx="7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>
                  <a:solidFill>
                    <a:srgbClr val="000000"/>
                  </a:solidFill>
                  <a:latin typeface="Times New Roman" charset="0"/>
                </a:rPr>
                <a:t>3</a:t>
              </a:r>
              <a:endParaRPr lang="en-US" altLang="en-US" sz="1350">
                <a:latin typeface="Times New Roman" charset="0"/>
              </a:endParaRPr>
            </a:p>
          </p:txBody>
        </p:sp>
        <p:sp>
          <p:nvSpPr>
            <p:cNvPr id="1256618" name="Rectangle 170"/>
            <p:cNvSpPr>
              <a:spLocks noChangeArrowheads="1"/>
            </p:cNvSpPr>
            <p:nvPr/>
          </p:nvSpPr>
          <p:spPr bwMode="auto">
            <a:xfrm>
              <a:off x="2049" y="2124"/>
              <a:ext cx="7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>
                  <a:solidFill>
                    <a:srgbClr val="000000"/>
                  </a:solidFill>
                  <a:latin typeface="Times New Roman" charset="0"/>
                </a:rPr>
                <a:t>2</a:t>
              </a:r>
              <a:endParaRPr lang="en-US" altLang="en-US" sz="1350">
                <a:latin typeface="Times New Roman" charset="0"/>
              </a:endParaRPr>
            </a:p>
          </p:txBody>
        </p:sp>
        <p:sp>
          <p:nvSpPr>
            <p:cNvPr id="1256619" name="Rectangle 171"/>
            <p:cNvSpPr>
              <a:spLocks noChangeArrowheads="1"/>
            </p:cNvSpPr>
            <p:nvPr/>
          </p:nvSpPr>
          <p:spPr bwMode="auto">
            <a:xfrm>
              <a:off x="457" y="1952"/>
              <a:ext cx="7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>
                  <a:solidFill>
                    <a:srgbClr val="000000"/>
                  </a:solidFill>
                  <a:latin typeface="Times New Roman" charset="0"/>
                </a:rPr>
                <a:t>3</a:t>
              </a:r>
              <a:endParaRPr lang="en-US" altLang="en-US" sz="1350">
                <a:latin typeface="Times New Roman" charset="0"/>
              </a:endParaRPr>
            </a:p>
          </p:txBody>
        </p:sp>
        <p:sp>
          <p:nvSpPr>
            <p:cNvPr id="1256620" name="Rectangle 172"/>
            <p:cNvSpPr>
              <a:spLocks noChangeArrowheads="1"/>
            </p:cNvSpPr>
            <p:nvPr/>
          </p:nvSpPr>
          <p:spPr bwMode="auto">
            <a:xfrm>
              <a:off x="963" y="1780"/>
              <a:ext cx="7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>
                  <a:solidFill>
                    <a:srgbClr val="000000"/>
                  </a:solidFill>
                  <a:latin typeface="Times New Roman" charset="0"/>
                </a:rPr>
                <a:t>5</a:t>
              </a:r>
              <a:endParaRPr lang="en-US" altLang="en-US" sz="1350">
                <a:latin typeface="Times New Roman" charset="0"/>
              </a:endParaRPr>
            </a:p>
          </p:txBody>
        </p:sp>
        <p:sp>
          <p:nvSpPr>
            <p:cNvPr id="1256621" name="Rectangle 173"/>
            <p:cNvSpPr>
              <a:spLocks noChangeArrowheads="1"/>
            </p:cNvSpPr>
            <p:nvPr/>
          </p:nvSpPr>
          <p:spPr bwMode="auto">
            <a:xfrm>
              <a:off x="945" y="1494"/>
              <a:ext cx="7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>
                  <a:solidFill>
                    <a:srgbClr val="000000"/>
                  </a:solidFill>
                  <a:latin typeface="Times New Roman" charset="0"/>
                </a:rPr>
                <a:t>2</a:t>
              </a:r>
              <a:endParaRPr lang="en-US" altLang="en-US" sz="1350">
                <a:latin typeface="Times New Roman" charset="0"/>
              </a:endParaRPr>
            </a:p>
          </p:txBody>
        </p:sp>
        <p:sp>
          <p:nvSpPr>
            <p:cNvPr id="1256622" name="Rectangle 174"/>
            <p:cNvSpPr>
              <a:spLocks noChangeArrowheads="1"/>
            </p:cNvSpPr>
            <p:nvPr/>
          </p:nvSpPr>
          <p:spPr bwMode="auto">
            <a:xfrm>
              <a:off x="1102" y="2515"/>
              <a:ext cx="7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>
                  <a:solidFill>
                    <a:srgbClr val="000000"/>
                  </a:solidFill>
                  <a:latin typeface="Times New Roman" charset="0"/>
                </a:rPr>
                <a:t>4</a:t>
              </a:r>
              <a:endParaRPr lang="en-US" altLang="en-US" sz="1350">
                <a:latin typeface="Times New Roman" charset="0"/>
              </a:endParaRPr>
            </a:p>
          </p:txBody>
        </p:sp>
        <p:sp>
          <p:nvSpPr>
            <p:cNvPr id="1256623" name="Line 175"/>
            <p:cNvSpPr>
              <a:spLocks noChangeShapeType="1"/>
            </p:cNvSpPr>
            <p:nvPr/>
          </p:nvSpPr>
          <p:spPr bwMode="auto">
            <a:xfrm>
              <a:off x="1584" y="1631"/>
              <a:ext cx="625" cy="103"/>
            </a:xfrm>
            <a:prstGeom prst="line">
              <a:avLst/>
            </a:prstGeom>
            <a:noFill/>
            <a:ln w="22225">
              <a:solidFill>
                <a:srgbClr val="00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6624" name="Line 176"/>
            <p:cNvSpPr>
              <a:spLocks noChangeShapeType="1"/>
            </p:cNvSpPr>
            <p:nvPr/>
          </p:nvSpPr>
          <p:spPr bwMode="auto">
            <a:xfrm flipH="1">
              <a:off x="624" y="2166"/>
              <a:ext cx="607" cy="219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6625" name="Rectangle 177"/>
            <p:cNvSpPr>
              <a:spLocks noChangeArrowheads="1"/>
            </p:cNvSpPr>
            <p:nvPr/>
          </p:nvSpPr>
          <p:spPr bwMode="auto">
            <a:xfrm>
              <a:off x="1488" y="1555"/>
              <a:ext cx="7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>
                  <a:solidFill>
                    <a:srgbClr val="000000"/>
                  </a:solidFill>
                  <a:latin typeface="Times New Roman" charset="0"/>
                </a:rPr>
                <a:t>3</a:t>
              </a:r>
              <a:endParaRPr lang="en-US" altLang="en-US" sz="1350">
                <a:latin typeface="Times New Roman" charset="0"/>
              </a:endParaRPr>
            </a:p>
          </p:txBody>
        </p:sp>
      </p:grpSp>
      <p:grpSp>
        <p:nvGrpSpPr>
          <p:cNvPr id="1256663" name="Group 215"/>
          <p:cNvGrpSpPr>
            <a:grpSpLocks/>
          </p:cNvGrpSpPr>
          <p:nvPr/>
        </p:nvGrpSpPr>
        <p:grpSpPr bwMode="auto">
          <a:xfrm>
            <a:off x="3566833" y="857250"/>
            <a:ext cx="2400300" cy="1422797"/>
            <a:chOff x="3120" y="2790"/>
            <a:chExt cx="2016" cy="1195"/>
          </a:xfrm>
        </p:grpSpPr>
        <p:sp>
          <p:nvSpPr>
            <p:cNvPr id="1256664" name="Oval 216"/>
            <p:cNvSpPr>
              <a:spLocks noChangeArrowheads="1"/>
            </p:cNvSpPr>
            <p:nvPr/>
          </p:nvSpPr>
          <p:spPr bwMode="auto">
            <a:xfrm>
              <a:off x="3129" y="2822"/>
              <a:ext cx="227" cy="204"/>
            </a:xfrm>
            <a:prstGeom prst="ellipse">
              <a:avLst/>
            </a:prstGeom>
            <a:solidFill>
              <a:srgbClr val="00CC00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6665" name="Line 217"/>
            <p:cNvSpPr>
              <a:spLocks noChangeShapeType="1"/>
            </p:cNvSpPr>
            <p:nvPr/>
          </p:nvSpPr>
          <p:spPr bwMode="auto">
            <a:xfrm>
              <a:off x="3359" y="2919"/>
              <a:ext cx="711" cy="0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6666" name="Line 218"/>
            <p:cNvSpPr>
              <a:spLocks noChangeShapeType="1"/>
            </p:cNvSpPr>
            <p:nvPr/>
          </p:nvSpPr>
          <p:spPr bwMode="auto">
            <a:xfrm flipH="1">
              <a:off x="4080" y="3030"/>
              <a:ext cx="64" cy="282"/>
            </a:xfrm>
            <a:prstGeom prst="line">
              <a:avLst/>
            </a:prstGeom>
            <a:noFill/>
            <a:ln w="22225">
              <a:solidFill>
                <a:srgbClr val="00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6667" name="Line 219"/>
            <p:cNvSpPr>
              <a:spLocks noChangeShapeType="1"/>
            </p:cNvSpPr>
            <p:nvPr/>
          </p:nvSpPr>
          <p:spPr bwMode="auto">
            <a:xfrm>
              <a:off x="4086" y="3506"/>
              <a:ext cx="193" cy="219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6668" name="Line 220"/>
            <p:cNvSpPr>
              <a:spLocks noChangeShapeType="1"/>
            </p:cNvSpPr>
            <p:nvPr/>
          </p:nvSpPr>
          <p:spPr bwMode="auto">
            <a:xfrm flipV="1">
              <a:off x="4436" y="3122"/>
              <a:ext cx="496" cy="603"/>
            </a:xfrm>
            <a:prstGeom prst="line">
              <a:avLst/>
            </a:prstGeom>
            <a:noFill/>
            <a:ln w="22225">
              <a:solidFill>
                <a:srgbClr val="00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6669" name="Line 221"/>
            <p:cNvSpPr>
              <a:spLocks noChangeShapeType="1"/>
            </p:cNvSpPr>
            <p:nvPr/>
          </p:nvSpPr>
          <p:spPr bwMode="auto">
            <a:xfrm flipH="1" flipV="1">
              <a:off x="3332" y="3772"/>
              <a:ext cx="911" cy="47"/>
            </a:xfrm>
            <a:prstGeom prst="line">
              <a:avLst/>
            </a:prstGeom>
            <a:noFill/>
            <a:ln w="22225">
              <a:solidFill>
                <a:srgbClr val="00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6670" name="Line 222"/>
            <p:cNvSpPr>
              <a:spLocks noChangeShapeType="1"/>
            </p:cNvSpPr>
            <p:nvPr/>
          </p:nvSpPr>
          <p:spPr bwMode="auto">
            <a:xfrm>
              <a:off x="3231" y="3013"/>
              <a:ext cx="0" cy="612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6671" name="Line 223"/>
            <p:cNvSpPr>
              <a:spLocks noChangeShapeType="1"/>
            </p:cNvSpPr>
            <p:nvPr/>
          </p:nvSpPr>
          <p:spPr bwMode="auto">
            <a:xfrm>
              <a:off x="3304" y="2989"/>
              <a:ext cx="635" cy="360"/>
            </a:xfrm>
            <a:prstGeom prst="line">
              <a:avLst/>
            </a:prstGeom>
            <a:noFill/>
            <a:ln w="22225">
              <a:solidFill>
                <a:srgbClr val="00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6672" name="Rectangle 224"/>
            <p:cNvSpPr>
              <a:spLocks noChangeArrowheads="1"/>
            </p:cNvSpPr>
            <p:nvPr/>
          </p:nvSpPr>
          <p:spPr bwMode="auto">
            <a:xfrm>
              <a:off x="3230" y="2867"/>
              <a:ext cx="7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>
                  <a:solidFill>
                    <a:srgbClr val="000000"/>
                  </a:solidFill>
                  <a:latin typeface="Times New Roman" charset="0"/>
                </a:rPr>
                <a:t>1</a:t>
              </a:r>
              <a:endParaRPr lang="en-US" altLang="en-US" sz="1350">
                <a:latin typeface="Times New Roman" charset="0"/>
              </a:endParaRPr>
            </a:p>
          </p:txBody>
        </p:sp>
        <p:grpSp>
          <p:nvGrpSpPr>
            <p:cNvPr id="1256673" name="Group 225"/>
            <p:cNvGrpSpPr>
              <a:grpSpLocks/>
            </p:cNvGrpSpPr>
            <p:nvPr/>
          </p:nvGrpSpPr>
          <p:grpSpPr bwMode="auto">
            <a:xfrm>
              <a:off x="3120" y="3606"/>
              <a:ext cx="227" cy="220"/>
              <a:chOff x="432" y="1536"/>
              <a:chExt cx="227" cy="220"/>
            </a:xfrm>
          </p:grpSpPr>
          <p:sp>
            <p:nvSpPr>
              <p:cNvPr id="1256674" name="Oval 226"/>
              <p:cNvSpPr>
                <a:spLocks noChangeArrowheads="1"/>
              </p:cNvSpPr>
              <p:nvPr/>
            </p:nvSpPr>
            <p:spPr bwMode="auto">
              <a:xfrm>
                <a:off x="432" y="1551"/>
                <a:ext cx="227" cy="205"/>
              </a:xfrm>
              <a:prstGeom prst="ellipse">
                <a:avLst/>
              </a:prstGeom>
              <a:solidFill>
                <a:srgbClr val="00CC00"/>
              </a:solidFill>
              <a:ln w="222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56675" name="Rectangle 227"/>
              <p:cNvSpPr>
                <a:spLocks noChangeArrowheads="1"/>
              </p:cNvSpPr>
              <p:nvPr/>
            </p:nvSpPr>
            <p:spPr bwMode="auto">
              <a:xfrm>
                <a:off x="504" y="1536"/>
                <a:ext cx="73" cy="174"/>
              </a:xfrm>
              <a:prstGeom prst="rect">
                <a:avLst/>
              </a:prstGeom>
              <a:solidFill>
                <a:srgbClr val="00C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1350">
                    <a:solidFill>
                      <a:srgbClr val="000000"/>
                    </a:solidFill>
                    <a:latin typeface="Times New Roman" charset="0"/>
                  </a:rPr>
                  <a:t>2</a:t>
                </a:r>
                <a:endParaRPr lang="en-US" altLang="en-US" sz="1350">
                  <a:latin typeface="Times New Roman" charset="0"/>
                </a:endParaRPr>
              </a:p>
            </p:txBody>
          </p:sp>
        </p:grpSp>
        <p:grpSp>
          <p:nvGrpSpPr>
            <p:cNvPr id="1256676" name="Group 228"/>
            <p:cNvGrpSpPr>
              <a:grpSpLocks/>
            </p:cNvGrpSpPr>
            <p:nvPr/>
          </p:nvGrpSpPr>
          <p:grpSpPr bwMode="auto">
            <a:xfrm>
              <a:off x="3934" y="3299"/>
              <a:ext cx="227" cy="225"/>
              <a:chOff x="1246" y="1229"/>
              <a:chExt cx="227" cy="225"/>
            </a:xfrm>
          </p:grpSpPr>
          <p:sp>
            <p:nvSpPr>
              <p:cNvPr id="1256677" name="Oval 229"/>
              <p:cNvSpPr>
                <a:spLocks noChangeArrowheads="1"/>
              </p:cNvSpPr>
              <p:nvPr/>
            </p:nvSpPr>
            <p:spPr bwMode="auto">
              <a:xfrm>
                <a:off x="1246" y="1229"/>
                <a:ext cx="227" cy="205"/>
              </a:xfrm>
              <a:prstGeom prst="ellips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56678" name="Rectangle 230"/>
              <p:cNvSpPr>
                <a:spLocks noChangeArrowheads="1"/>
              </p:cNvSpPr>
              <p:nvPr/>
            </p:nvSpPr>
            <p:spPr bwMode="auto">
              <a:xfrm>
                <a:off x="1349" y="1280"/>
                <a:ext cx="73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1350">
                    <a:solidFill>
                      <a:srgbClr val="000000"/>
                    </a:solidFill>
                    <a:latin typeface="Times New Roman" charset="0"/>
                  </a:rPr>
                  <a:t>4</a:t>
                </a:r>
                <a:endParaRPr lang="en-US" altLang="en-US" sz="1350">
                  <a:latin typeface="Times New Roman" charset="0"/>
                </a:endParaRPr>
              </a:p>
            </p:txBody>
          </p:sp>
        </p:grpSp>
        <p:grpSp>
          <p:nvGrpSpPr>
            <p:cNvPr id="1256679" name="Group 231"/>
            <p:cNvGrpSpPr>
              <a:grpSpLocks/>
            </p:cNvGrpSpPr>
            <p:nvPr/>
          </p:nvGrpSpPr>
          <p:grpSpPr bwMode="auto">
            <a:xfrm>
              <a:off x="4238" y="3694"/>
              <a:ext cx="227" cy="229"/>
              <a:chOff x="1550" y="1624"/>
              <a:chExt cx="227" cy="229"/>
            </a:xfrm>
          </p:grpSpPr>
          <p:sp>
            <p:nvSpPr>
              <p:cNvPr id="1256680" name="Oval 232"/>
              <p:cNvSpPr>
                <a:spLocks noChangeArrowheads="1"/>
              </p:cNvSpPr>
              <p:nvPr/>
            </p:nvSpPr>
            <p:spPr bwMode="auto">
              <a:xfrm>
                <a:off x="1550" y="1624"/>
                <a:ext cx="227" cy="204"/>
              </a:xfrm>
              <a:prstGeom prst="ellips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56681" name="Rectangle 233"/>
              <p:cNvSpPr>
                <a:spLocks noChangeArrowheads="1"/>
              </p:cNvSpPr>
              <p:nvPr/>
            </p:nvSpPr>
            <p:spPr bwMode="auto">
              <a:xfrm>
                <a:off x="1653" y="1679"/>
                <a:ext cx="73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1350">
                    <a:solidFill>
                      <a:srgbClr val="000000"/>
                    </a:solidFill>
                    <a:latin typeface="Times New Roman" charset="0"/>
                  </a:rPr>
                  <a:t>5</a:t>
                </a:r>
                <a:endParaRPr lang="en-US" altLang="en-US" sz="1350">
                  <a:latin typeface="Times New Roman" charset="0"/>
                </a:endParaRPr>
              </a:p>
            </p:txBody>
          </p:sp>
        </p:grpSp>
        <p:grpSp>
          <p:nvGrpSpPr>
            <p:cNvPr id="1256682" name="Group 234"/>
            <p:cNvGrpSpPr>
              <a:grpSpLocks/>
            </p:cNvGrpSpPr>
            <p:nvPr/>
          </p:nvGrpSpPr>
          <p:grpSpPr bwMode="auto">
            <a:xfrm>
              <a:off x="4910" y="2958"/>
              <a:ext cx="226" cy="205"/>
              <a:chOff x="2222" y="888"/>
              <a:chExt cx="226" cy="205"/>
            </a:xfrm>
          </p:grpSpPr>
          <p:sp>
            <p:nvSpPr>
              <p:cNvPr id="1256683" name="Oval 235"/>
              <p:cNvSpPr>
                <a:spLocks noChangeArrowheads="1"/>
              </p:cNvSpPr>
              <p:nvPr/>
            </p:nvSpPr>
            <p:spPr bwMode="auto">
              <a:xfrm>
                <a:off x="2222" y="888"/>
                <a:ext cx="226" cy="205"/>
              </a:xfrm>
              <a:prstGeom prst="ellipse">
                <a:avLst/>
              </a:prstGeom>
              <a:solidFill>
                <a:srgbClr val="00CC00"/>
              </a:solidFill>
              <a:ln w="222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56684" name="Rectangle 236"/>
              <p:cNvSpPr>
                <a:spLocks noChangeArrowheads="1"/>
              </p:cNvSpPr>
              <p:nvPr/>
            </p:nvSpPr>
            <p:spPr bwMode="auto">
              <a:xfrm>
                <a:off x="2316" y="912"/>
                <a:ext cx="73" cy="174"/>
              </a:xfrm>
              <a:prstGeom prst="rect">
                <a:avLst/>
              </a:prstGeom>
              <a:solidFill>
                <a:srgbClr val="00C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1350">
                    <a:solidFill>
                      <a:srgbClr val="000000"/>
                    </a:solidFill>
                    <a:latin typeface="Times New Roman" charset="0"/>
                  </a:rPr>
                  <a:t>6</a:t>
                </a:r>
                <a:endParaRPr lang="en-US" altLang="en-US" sz="1350">
                  <a:latin typeface="Times New Roman" charset="0"/>
                </a:endParaRPr>
              </a:p>
            </p:txBody>
          </p:sp>
        </p:grpSp>
        <p:sp>
          <p:nvSpPr>
            <p:cNvPr id="1256685" name="Rectangle 237"/>
            <p:cNvSpPr>
              <a:spLocks noChangeArrowheads="1"/>
            </p:cNvSpPr>
            <p:nvPr/>
          </p:nvSpPr>
          <p:spPr bwMode="auto">
            <a:xfrm>
              <a:off x="3578" y="3415"/>
              <a:ext cx="7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>
                  <a:solidFill>
                    <a:srgbClr val="000000"/>
                  </a:solidFill>
                  <a:latin typeface="Times New Roman" charset="0"/>
                </a:rPr>
                <a:t>1</a:t>
              </a:r>
              <a:endParaRPr lang="en-US" altLang="en-US" sz="1350">
                <a:latin typeface="Times New Roman" charset="0"/>
              </a:endParaRPr>
            </a:p>
          </p:txBody>
        </p:sp>
        <p:sp>
          <p:nvSpPr>
            <p:cNvPr id="1256686" name="Rectangle 238"/>
            <p:cNvSpPr>
              <a:spLocks noChangeArrowheads="1"/>
            </p:cNvSpPr>
            <p:nvPr/>
          </p:nvSpPr>
          <p:spPr bwMode="auto">
            <a:xfrm>
              <a:off x="4562" y="2836"/>
              <a:ext cx="7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>
                  <a:solidFill>
                    <a:srgbClr val="000000"/>
                  </a:solidFill>
                  <a:latin typeface="Times New Roman" charset="0"/>
                </a:rPr>
                <a:t>1</a:t>
              </a:r>
              <a:endParaRPr lang="en-US" altLang="en-US" sz="1350">
                <a:latin typeface="Times New Roman" charset="0"/>
              </a:endParaRPr>
            </a:p>
          </p:txBody>
        </p:sp>
        <p:sp>
          <p:nvSpPr>
            <p:cNvPr id="1256687" name="Rectangle 239"/>
            <p:cNvSpPr>
              <a:spLocks noChangeArrowheads="1"/>
            </p:cNvSpPr>
            <p:nvPr/>
          </p:nvSpPr>
          <p:spPr bwMode="auto">
            <a:xfrm>
              <a:off x="4157" y="3123"/>
              <a:ext cx="7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>
                  <a:solidFill>
                    <a:srgbClr val="000000"/>
                  </a:solidFill>
                  <a:latin typeface="Times New Roman" charset="0"/>
                </a:rPr>
                <a:t>2</a:t>
              </a:r>
              <a:endParaRPr lang="en-US" altLang="en-US" sz="1350">
                <a:latin typeface="Times New Roman" charset="0"/>
              </a:endParaRPr>
            </a:p>
          </p:txBody>
        </p:sp>
        <p:sp>
          <p:nvSpPr>
            <p:cNvPr id="1256688" name="Rectangle 240"/>
            <p:cNvSpPr>
              <a:spLocks noChangeArrowheads="1"/>
            </p:cNvSpPr>
            <p:nvPr/>
          </p:nvSpPr>
          <p:spPr bwMode="auto">
            <a:xfrm>
              <a:off x="4222" y="3514"/>
              <a:ext cx="7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>
                  <a:solidFill>
                    <a:srgbClr val="000000"/>
                  </a:solidFill>
                  <a:latin typeface="Times New Roman" charset="0"/>
                </a:rPr>
                <a:t>3</a:t>
              </a:r>
              <a:endParaRPr lang="en-US" altLang="en-US" sz="1350">
                <a:latin typeface="Times New Roman" charset="0"/>
              </a:endParaRPr>
            </a:p>
          </p:txBody>
        </p:sp>
        <p:sp>
          <p:nvSpPr>
            <p:cNvPr id="1256689" name="Rectangle 241"/>
            <p:cNvSpPr>
              <a:spLocks noChangeArrowheads="1"/>
            </p:cNvSpPr>
            <p:nvPr/>
          </p:nvSpPr>
          <p:spPr bwMode="auto">
            <a:xfrm>
              <a:off x="4737" y="3420"/>
              <a:ext cx="7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>
                  <a:solidFill>
                    <a:srgbClr val="000000"/>
                  </a:solidFill>
                  <a:latin typeface="Times New Roman" charset="0"/>
                </a:rPr>
                <a:t>2</a:t>
              </a:r>
              <a:endParaRPr lang="en-US" altLang="en-US" sz="1350">
                <a:latin typeface="Times New Roman" charset="0"/>
              </a:endParaRPr>
            </a:p>
          </p:txBody>
        </p:sp>
        <p:sp>
          <p:nvSpPr>
            <p:cNvPr id="1256690" name="Rectangle 242"/>
            <p:cNvSpPr>
              <a:spLocks noChangeArrowheads="1"/>
            </p:cNvSpPr>
            <p:nvPr/>
          </p:nvSpPr>
          <p:spPr bwMode="auto">
            <a:xfrm>
              <a:off x="3145" y="3248"/>
              <a:ext cx="7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>
                  <a:solidFill>
                    <a:srgbClr val="000000"/>
                  </a:solidFill>
                  <a:latin typeface="Times New Roman" charset="0"/>
                </a:rPr>
                <a:t>3</a:t>
              </a:r>
              <a:endParaRPr lang="en-US" altLang="en-US" sz="1350">
                <a:latin typeface="Times New Roman" charset="0"/>
              </a:endParaRPr>
            </a:p>
          </p:txBody>
        </p:sp>
        <p:sp>
          <p:nvSpPr>
            <p:cNvPr id="1256691" name="Rectangle 243"/>
            <p:cNvSpPr>
              <a:spLocks noChangeArrowheads="1"/>
            </p:cNvSpPr>
            <p:nvPr/>
          </p:nvSpPr>
          <p:spPr bwMode="auto">
            <a:xfrm>
              <a:off x="3651" y="3076"/>
              <a:ext cx="7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>
                  <a:solidFill>
                    <a:srgbClr val="000000"/>
                  </a:solidFill>
                  <a:latin typeface="Times New Roman" charset="0"/>
                </a:rPr>
                <a:t>5</a:t>
              </a:r>
              <a:endParaRPr lang="en-US" altLang="en-US" sz="1350">
                <a:latin typeface="Times New Roman" charset="0"/>
              </a:endParaRPr>
            </a:p>
          </p:txBody>
        </p:sp>
        <p:sp>
          <p:nvSpPr>
            <p:cNvPr id="1256692" name="Rectangle 244"/>
            <p:cNvSpPr>
              <a:spLocks noChangeArrowheads="1"/>
            </p:cNvSpPr>
            <p:nvPr/>
          </p:nvSpPr>
          <p:spPr bwMode="auto">
            <a:xfrm>
              <a:off x="3633" y="2790"/>
              <a:ext cx="7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>
                  <a:solidFill>
                    <a:srgbClr val="000000"/>
                  </a:solidFill>
                  <a:latin typeface="Times New Roman" charset="0"/>
                </a:rPr>
                <a:t>2</a:t>
              </a:r>
              <a:endParaRPr lang="en-US" altLang="en-US" sz="1350">
                <a:latin typeface="Times New Roman" charset="0"/>
              </a:endParaRPr>
            </a:p>
          </p:txBody>
        </p:sp>
        <p:sp>
          <p:nvSpPr>
            <p:cNvPr id="1256693" name="Rectangle 245"/>
            <p:cNvSpPr>
              <a:spLocks noChangeArrowheads="1"/>
            </p:cNvSpPr>
            <p:nvPr/>
          </p:nvSpPr>
          <p:spPr bwMode="auto">
            <a:xfrm>
              <a:off x="3790" y="3811"/>
              <a:ext cx="7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>
                  <a:solidFill>
                    <a:srgbClr val="000000"/>
                  </a:solidFill>
                  <a:latin typeface="Times New Roman" charset="0"/>
                </a:rPr>
                <a:t>4</a:t>
              </a:r>
              <a:endParaRPr lang="en-US" altLang="en-US" sz="1350">
                <a:latin typeface="Times New Roman" charset="0"/>
              </a:endParaRPr>
            </a:p>
          </p:txBody>
        </p:sp>
        <p:sp>
          <p:nvSpPr>
            <p:cNvPr id="1256694" name="Line 246"/>
            <p:cNvSpPr>
              <a:spLocks noChangeShapeType="1"/>
            </p:cNvSpPr>
            <p:nvPr/>
          </p:nvSpPr>
          <p:spPr bwMode="auto">
            <a:xfrm>
              <a:off x="4272" y="2927"/>
              <a:ext cx="625" cy="103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6695" name="Line 247"/>
            <p:cNvSpPr>
              <a:spLocks noChangeShapeType="1"/>
            </p:cNvSpPr>
            <p:nvPr/>
          </p:nvSpPr>
          <p:spPr bwMode="auto">
            <a:xfrm flipH="1">
              <a:off x="3312" y="3462"/>
              <a:ext cx="607" cy="219"/>
            </a:xfrm>
            <a:prstGeom prst="line">
              <a:avLst/>
            </a:prstGeom>
            <a:noFill/>
            <a:ln w="22225">
              <a:solidFill>
                <a:srgbClr val="00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256696" name="Group 248"/>
            <p:cNvGrpSpPr>
              <a:grpSpLocks/>
            </p:cNvGrpSpPr>
            <p:nvPr/>
          </p:nvGrpSpPr>
          <p:grpSpPr bwMode="auto">
            <a:xfrm>
              <a:off x="4093" y="2826"/>
              <a:ext cx="227" cy="204"/>
              <a:chOff x="1405" y="756"/>
              <a:chExt cx="227" cy="204"/>
            </a:xfrm>
          </p:grpSpPr>
          <p:sp>
            <p:nvSpPr>
              <p:cNvPr id="1256697" name="Rectangle 249"/>
              <p:cNvSpPr>
                <a:spLocks noChangeArrowheads="1"/>
              </p:cNvSpPr>
              <p:nvPr/>
            </p:nvSpPr>
            <p:spPr bwMode="auto">
              <a:xfrm>
                <a:off x="1488" y="768"/>
                <a:ext cx="73" cy="174"/>
              </a:xfrm>
              <a:prstGeom prst="rect">
                <a:avLst/>
              </a:prstGeom>
              <a:solidFill>
                <a:srgbClr val="00C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1350">
                    <a:solidFill>
                      <a:srgbClr val="000000"/>
                    </a:solidFill>
                    <a:latin typeface="Times New Roman" charset="0"/>
                  </a:rPr>
                  <a:t>3</a:t>
                </a:r>
                <a:endParaRPr lang="en-US" altLang="en-US" sz="1350">
                  <a:latin typeface="Times New Roman" charset="0"/>
                </a:endParaRPr>
              </a:p>
            </p:txBody>
          </p:sp>
          <p:sp>
            <p:nvSpPr>
              <p:cNvPr id="1256698" name="Oval 250"/>
              <p:cNvSpPr>
                <a:spLocks noChangeArrowheads="1"/>
              </p:cNvSpPr>
              <p:nvPr/>
            </p:nvSpPr>
            <p:spPr bwMode="auto">
              <a:xfrm>
                <a:off x="1405" y="756"/>
                <a:ext cx="227" cy="204"/>
              </a:xfrm>
              <a:prstGeom prst="ellipse">
                <a:avLst/>
              </a:prstGeom>
              <a:solidFill>
                <a:srgbClr val="00CC00"/>
              </a:solidFill>
              <a:ln w="222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256699" name="Rectangle 251"/>
            <p:cNvSpPr>
              <a:spLocks noChangeArrowheads="1"/>
            </p:cNvSpPr>
            <p:nvPr/>
          </p:nvSpPr>
          <p:spPr bwMode="auto">
            <a:xfrm>
              <a:off x="4176" y="2845"/>
              <a:ext cx="7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>
                  <a:solidFill>
                    <a:srgbClr val="000000"/>
                  </a:solidFill>
                  <a:latin typeface="Times New Roman" charset="0"/>
                </a:rPr>
                <a:t>3</a:t>
              </a:r>
              <a:endParaRPr lang="en-US" altLang="en-US" sz="1350">
                <a:latin typeface="Times New Roman" charset="0"/>
              </a:endParaRPr>
            </a:p>
          </p:txBody>
        </p:sp>
      </p:grpSp>
      <p:grpSp>
        <p:nvGrpSpPr>
          <p:cNvPr id="1256737" name="Group 289"/>
          <p:cNvGrpSpPr>
            <a:grpSpLocks/>
          </p:cNvGrpSpPr>
          <p:nvPr/>
        </p:nvGrpSpPr>
        <p:grpSpPr bwMode="auto">
          <a:xfrm>
            <a:off x="3566833" y="864394"/>
            <a:ext cx="2400300" cy="1422797"/>
            <a:chOff x="3072" y="102"/>
            <a:chExt cx="2016" cy="1195"/>
          </a:xfrm>
        </p:grpSpPr>
        <p:sp>
          <p:nvSpPr>
            <p:cNvPr id="1256738" name="Oval 290"/>
            <p:cNvSpPr>
              <a:spLocks noChangeArrowheads="1"/>
            </p:cNvSpPr>
            <p:nvPr/>
          </p:nvSpPr>
          <p:spPr bwMode="auto">
            <a:xfrm>
              <a:off x="3081" y="134"/>
              <a:ext cx="227" cy="204"/>
            </a:xfrm>
            <a:prstGeom prst="ellipse">
              <a:avLst/>
            </a:prstGeom>
            <a:solidFill>
              <a:srgbClr val="00CC00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6739" name="Line 291"/>
            <p:cNvSpPr>
              <a:spLocks noChangeShapeType="1"/>
            </p:cNvSpPr>
            <p:nvPr/>
          </p:nvSpPr>
          <p:spPr bwMode="auto">
            <a:xfrm>
              <a:off x="3311" y="231"/>
              <a:ext cx="711" cy="0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6740" name="Line 292"/>
            <p:cNvSpPr>
              <a:spLocks noChangeShapeType="1"/>
            </p:cNvSpPr>
            <p:nvPr/>
          </p:nvSpPr>
          <p:spPr bwMode="auto">
            <a:xfrm flipH="1">
              <a:off x="4032" y="342"/>
              <a:ext cx="64" cy="282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6741" name="Line 293"/>
            <p:cNvSpPr>
              <a:spLocks noChangeShapeType="1"/>
            </p:cNvSpPr>
            <p:nvPr/>
          </p:nvSpPr>
          <p:spPr bwMode="auto">
            <a:xfrm>
              <a:off x="4038" y="818"/>
              <a:ext cx="193" cy="219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6742" name="Line 294"/>
            <p:cNvSpPr>
              <a:spLocks noChangeShapeType="1"/>
            </p:cNvSpPr>
            <p:nvPr/>
          </p:nvSpPr>
          <p:spPr bwMode="auto">
            <a:xfrm flipV="1">
              <a:off x="4388" y="434"/>
              <a:ext cx="496" cy="603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6743" name="Line 295"/>
            <p:cNvSpPr>
              <a:spLocks noChangeShapeType="1"/>
            </p:cNvSpPr>
            <p:nvPr/>
          </p:nvSpPr>
          <p:spPr bwMode="auto">
            <a:xfrm flipH="1" flipV="1">
              <a:off x="3284" y="1084"/>
              <a:ext cx="911" cy="47"/>
            </a:xfrm>
            <a:prstGeom prst="line">
              <a:avLst/>
            </a:prstGeom>
            <a:noFill/>
            <a:ln w="22225">
              <a:solidFill>
                <a:srgbClr val="00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6744" name="Line 296"/>
            <p:cNvSpPr>
              <a:spLocks noChangeShapeType="1"/>
            </p:cNvSpPr>
            <p:nvPr/>
          </p:nvSpPr>
          <p:spPr bwMode="auto">
            <a:xfrm>
              <a:off x="3183" y="325"/>
              <a:ext cx="0" cy="612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6745" name="Line 297"/>
            <p:cNvSpPr>
              <a:spLocks noChangeShapeType="1"/>
            </p:cNvSpPr>
            <p:nvPr/>
          </p:nvSpPr>
          <p:spPr bwMode="auto">
            <a:xfrm>
              <a:off x="3256" y="301"/>
              <a:ext cx="635" cy="360"/>
            </a:xfrm>
            <a:prstGeom prst="line">
              <a:avLst/>
            </a:prstGeom>
            <a:noFill/>
            <a:ln w="22225">
              <a:solidFill>
                <a:srgbClr val="00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6746" name="Rectangle 298"/>
            <p:cNvSpPr>
              <a:spLocks noChangeArrowheads="1"/>
            </p:cNvSpPr>
            <p:nvPr/>
          </p:nvSpPr>
          <p:spPr bwMode="auto">
            <a:xfrm>
              <a:off x="3182" y="179"/>
              <a:ext cx="7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>
                  <a:solidFill>
                    <a:srgbClr val="000000"/>
                  </a:solidFill>
                  <a:latin typeface="Times New Roman" charset="0"/>
                </a:rPr>
                <a:t>1</a:t>
              </a:r>
              <a:endParaRPr lang="en-US" altLang="en-US" sz="1350">
                <a:latin typeface="Times New Roman" charset="0"/>
              </a:endParaRPr>
            </a:p>
          </p:txBody>
        </p:sp>
        <p:grpSp>
          <p:nvGrpSpPr>
            <p:cNvPr id="1256747" name="Group 299"/>
            <p:cNvGrpSpPr>
              <a:grpSpLocks/>
            </p:cNvGrpSpPr>
            <p:nvPr/>
          </p:nvGrpSpPr>
          <p:grpSpPr bwMode="auto">
            <a:xfrm>
              <a:off x="3072" y="918"/>
              <a:ext cx="227" cy="220"/>
              <a:chOff x="432" y="1536"/>
              <a:chExt cx="227" cy="220"/>
            </a:xfrm>
          </p:grpSpPr>
          <p:sp>
            <p:nvSpPr>
              <p:cNvPr id="1256748" name="Oval 300"/>
              <p:cNvSpPr>
                <a:spLocks noChangeArrowheads="1"/>
              </p:cNvSpPr>
              <p:nvPr/>
            </p:nvSpPr>
            <p:spPr bwMode="auto">
              <a:xfrm>
                <a:off x="432" y="1551"/>
                <a:ext cx="227" cy="205"/>
              </a:xfrm>
              <a:prstGeom prst="ellipse">
                <a:avLst/>
              </a:prstGeom>
              <a:solidFill>
                <a:srgbClr val="00CC00"/>
              </a:solidFill>
              <a:ln w="222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56749" name="Rectangle 301"/>
              <p:cNvSpPr>
                <a:spLocks noChangeArrowheads="1"/>
              </p:cNvSpPr>
              <p:nvPr/>
            </p:nvSpPr>
            <p:spPr bwMode="auto">
              <a:xfrm>
                <a:off x="504" y="1536"/>
                <a:ext cx="73" cy="174"/>
              </a:xfrm>
              <a:prstGeom prst="rect">
                <a:avLst/>
              </a:prstGeom>
              <a:solidFill>
                <a:srgbClr val="00C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1350">
                    <a:solidFill>
                      <a:srgbClr val="000000"/>
                    </a:solidFill>
                    <a:latin typeface="Times New Roman" charset="0"/>
                  </a:rPr>
                  <a:t>2</a:t>
                </a:r>
                <a:endParaRPr lang="en-US" altLang="en-US" sz="1350">
                  <a:latin typeface="Times New Roman" charset="0"/>
                </a:endParaRPr>
              </a:p>
            </p:txBody>
          </p:sp>
        </p:grpSp>
        <p:grpSp>
          <p:nvGrpSpPr>
            <p:cNvPr id="1256750" name="Group 302"/>
            <p:cNvGrpSpPr>
              <a:grpSpLocks/>
            </p:cNvGrpSpPr>
            <p:nvPr/>
          </p:nvGrpSpPr>
          <p:grpSpPr bwMode="auto">
            <a:xfrm>
              <a:off x="3886" y="611"/>
              <a:ext cx="227" cy="225"/>
              <a:chOff x="1246" y="1229"/>
              <a:chExt cx="227" cy="225"/>
            </a:xfrm>
          </p:grpSpPr>
          <p:sp>
            <p:nvSpPr>
              <p:cNvPr id="1256751" name="Oval 303"/>
              <p:cNvSpPr>
                <a:spLocks noChangeArrowheads="1"/>
              </p:cNvSpPr>
              <p:nvPr/>
            </p:nvSpPr>
            <p:spPr bwMode="auto">
              <a:xfrm>
                <a:off x="1246" y="1229"/>
                <a:ext cx="227" cy="205"/>
              </a:xfrm>
              <a:prstGeom prst="ellipse">
                <a:avLst/>
              </a:prstGeom>
              <a:solidFill>
                <a:srgbClr val="00CC00"/>
              </a:solidFill>
              <a:ln w="222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56752" name="Rectangle 304"/>
              <p:cNvSpPr>
                <a:spLocks noChangeArrowheads="1"/>
              </p:cNvSpPr>
              <p:nvPr/>
            </p:nvSpPr>
            <p:spPr bwMode="auto">
              <a:xfrm>
                <a:off x="1349" y="1280"/>
                <a:ext cx="73" cy="174"/>
              </a:xfrm>
              <a:prstGeom prst="rect">
                <a:avLst/>
              </a:prstGeom>
              <a:solidFill>
                <a:srgbClr val="00C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1350">
                    <a:solidFill>
                      <a:srgbClr val="000000"/>
                    </a:solidFill>
                    <a:latin typeface="Times New Roman" charset="0"/>
                  </a:rPr>
                  <a:t>4</a:t>
                </a:r>
                <a:endParaRPr lang="en-US" altLang="en-US" sz="1350">
                  <a:latin typeface="Times New Roman" charset="0"/>
                </a:endParaRPr>
              </a:p>
            </p:txBody>
          </p:sp>
        </p:grpSp>
        <p:grpSp>
          <p:nvGrpSpPr>
            <p:cNvPr id="1256753" name="Group 305"/>
            <p:cNvGrpSpPr>
              <a:grpSpLocks/>
            </p:cNvGrpSpPr>
            <p:nvPr/>
          </p:nvGrpSpPr>
          <p:grpSpPr bwMode="auto">
            <a:xfrm>
              <a:off x="4190" y="1006"/>
              <a:ext cx="227" cy="229"/>
              <a:chOff x="1550" y="1624"/>
              <a:chExt cx="227" cy="229"/>
            </a:xfrm>
          </p:grpSpPr>
          <p:sp>
            <p:nvSpPr>
              <p:cNvPr id="1256754" name="Oval 306"/>
              <p:cNvSpPr>
                <a:spLocks noChangeArrowheads="1"/>
              </p:cNvSpPr>
              <p:nvPr/>
            </p:nvSpPr>
            <p:spPr bwMode="auto">
              <a:xfrm>
                <a:off x="1550" y="1624"/>
                <a:ext cx="227" cy="204"/>
              </a:xfrm>
              <a:prstGeom prst="ellipse">
                <a:avLst/>
              </a:prstGeom>
              <a:solidFill>
                <a:srgbClr val="00CC00"/>
              </a:solidFill>
              <a:ln w="222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56755" name="Rectangle 307"/>
              <p:cNvSpPr>
                <a:spLocks noChangeArrowheads="1"/>
              </p:cNvSpPr>
              <p:nvPr/>
            </p:nvSpPr>
            <p:spPr bwMode="auto">
              <a:xfrm>
                <a:off x="1653" y="1679"/>
                <a:ext cx="73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1350">
                    <a:solidFill>
                      <a:srgbClr val="000000"/>
                    </a:solidFill>
                    <a:latin typeface="Times New Roman" charset="0"/>
                  </a:rPr>
                  <a:t>5</a:t>
                </a:r>
                <a:endParaRPr lang="en-US" altLang="en-US" sz="1350">
                  <a:latin typeface="Times New Roman" charset="0"/>
                </a:endParaRPr>
              </a:p>
            </p:txBody>
          </p:sp>
        </p:grpSp>
        <p:grpSp>
          <p:nvGrpSpPr>
            <p:cNvPr id="1256756" name="Group 308"/>
            <p:cNvGrpSpPr>
              <a:grpSpLocks/>
            </p:cNvGrpSpPr>
            <p:nvPr/>
          </p:nvGrpSpPr>
          <p:grpSpPr bwMode="auto">
            <a:xfrm>
              <a:off x="4862" y="270"/>
              <a:ext cx="226" cy="205"/>
              <a:chOff x="2222" y="888"/>
              <a:chExt cx="226" cy="205"/>
            </a:xfrm>
          </p:grpSpPr>
          <p:sp>
            <p:nvSpPr>
              <p:cNvPr id="1256757" name="Oval 309"/>
              <p:cNvSpPr>
                <a:spLocks noChangeArrowheads="1"/>
              </p:cNvSpPr>
              <p:nvPr/>
            </p:nvSpPr>
            <p:spPr bwMode="auto">
              <a:xfrm>
                <a:off x="2222" y="888"/>
                <a:ext cx="226" cy="205"/>
              </a:xfrm>
              <a:prstGeom prst="ellipse">
                <a:avLst/>
              </a:prstGeom>
              <a:solidFill>
                <a:srgbClr val="00CC00"/>
              </a:solidFill>
              <a:ln w="222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56758" name="Rectangle 310"/>
              <p:cNvSpPr>
                <a:spLocks noChangeArrowheads="1"/>
              </p:cNvSpPr>
              <p:nvPr/>
            </p:nvSpPr>
            <p:spPr bwMode="auto">
              <a:xfrm>
                <a:off x="2316" y="912"/>
                <a:ext cx="73" cy="174"/>
              </a:xfrm>
              <a:prstGeom prst="rect">
                <a:avLst/>
              </a:prstGeom>
              <a:solidFill>
                <a:srgbClr val="00C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1350">
                    <a:solidFill>
                      <a:srgbClr val="000000"/>
                    </a:solidFill>
                    <a:latin typeface="Times New Roman" charset="0"/>
                  </a:rPr>
                  <a:t>6</a:t>
                </a:r>
                <a:endParaRPr lang="en-US" altLang="en-US" sz="1350">
                  <a:latin typeface="Times New Roman" charset="0"/>
                </a:endParaRPr>
              </a:p>
            </p:txBody>
          </p:sp>
        </p:grpSp>
        <p:sp>
          <p:nvSpPr>
            <p:cNvPr id="1256759" name="Rectangle 311"/>
            <p:cNvSpPr>
              <a:spLocks noChangeArrowheads="1"/>
            </p:cNvSpPr>
            <p:nvPr/>
          </p:nvSpPr>
          <p:spPr bwMode="auto">
            <a:xfrm>
              <a:off x="3530" y="727"/>
              <a:ext cx="7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>
                  <a:solidFill>
                    <a:srgbClr val="000000"/>
                  </a:solidFill>
                  <a:latin typeface="Times New Roman" charset="0"/>
                </a:rPr>
                <a:t>1</a:t>
              </a:r>
              <a:endParaRPr lang="en-US" altLang="en-US" sz="1350">
                <a:latin typeface="Times New Roman" charset="0"/>
              </a:endParaRPr>
            </a:p>
          </p:txBody>
        </p:sp>
        <p:sp>
          <p:nvSpPr>
            <p:cNvPr id="1256760" name="Rectangle 312"/>
            <p:cNvSpPr>
              <a:spLocks noChangeArrowheads="1"/>
            </p:cNvSpPr>
            <p:nvPr/>
          </p:nvSpPr>
          <p:spPr bwMode="auto">
            <a:xfrm>
              <a:off x="4514" y="148"/>
              <a:ext cx="7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>
                  <a:solidFill>
                    <a:srgbClr val="000000"/>
                  </a:solidFill>
                  <a:latin typeface="Times New Roman" charset="0"/>
                </a:rPr>
                <a:t>1</a:t>
              </a:r>
              <a:endParaRPr lang="en-US" altLang="en-US" sz="1350">
                <a:latin typeface="Times New Roman" charset="0"/>
              </a:endParaRPr>
            </a:p>
          </p:txBody>
        </p:sp>
        <p:sp>
          <p:nvSpPr>
            <p:cNvPr id="1256761" name="Rectangle 313"/>
            <p:cNvSpPr>
              <a:spLocks noChangeArrowheads="1"/>
            </p:cNvSpPr>
            <p:nvPr/>
          </p:nvSpPr>
          <p:spPr bwMode="auto">
            <a:xfrm>
              <a:off x="4109" y="435"/>
              <a:ext cx="7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>
                  <a:solidFill>
                    <a:srgbClr val="000000"/>
                  </a:solidFill>
                  <a:latin typeface="Times New Roman" charset="0"/>
                </a:rPr>
                <a:t>2</a:t>
              </a:r>
              <a:endParaRPr lang="en-US" altLang="en-US" sz="1350">
                <a:latin typeface="Times New Roman" charset="0"/>
              </a:endParaRPr>
            </a:p>
          </p:txBody>
        </p:sp>
        <p:sp>
          <p:nvSpPr>
            <p:cNvPr id="1256762" name="Rectangle 314"/>
            <p:cNvSpPr>
              <a:spLocks noChangeArrowheads="1"/>
            </p:cNvSpPr>
            <p:nvPr/>
          </p:nvSpPr>
          <p:spPr bwMode="auto">
            <a:xfrm>
              <a:off x="4174" y="826"/>
              <a:ext cx="7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>
                  <a:solidFill>
                    <a:srgbClr val="000000"/>
                  </a:solidFill>
                  <a:latin typeface="Times New Roman" charset="0"/>
                </a:rPr>
                <a:t>3</a:t>
              </a:r>
              <a:endParaRPr lang="en-US" altLang="en-US" sz="1350">
                <a:latin typeface="Times New Roman" charset="0"/>
              </a:endParaRPr>
            </a:p>
          </p:txBody>
        </p:sp>
        <p:sp>
          <p:nvSpPr>
            <p:cNvPr id="1256763" name="Rectangle 315"/>
            <p:cNvSpPr>
              <a:spLocks noChangeArrowheads="1"/>
            </p:cNvSpPr>
            <p:nvPr/>
          </p:nvSpPr>
          <p:spPr bwMode="auto">
            <a:xfrm>
              <a:off x="4689" y="732"/>
              <a:ext cx="7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>
                  <a:solidFill>
                    <a:srgbClr val="000000"/>
                  </a:solidFill>
                  <a:latin typeface="Times New Roman" charset="0"/>
                </a:rPr>
                <a:t>2</a:t>
              </a:r>
              <a:endParaRPr lang="en-US" altLang="en-US" sz="1350">
                <a:latin typeface="Times New Roman" charset="0"/>
              </a:endParaRPr>
            </a:p>
          </p:txBody>
        </p:sp>
        <p:sp>
          <p:nvSpPr>
            <p:cNvPr id="1256764" name="Rectangle 316"/>
            <p:cNvSpPr>
              <a:spLocks noChangeArrowheads="1"/>
            </p:cNvSpPr>
            <p:nvPr/>
          </p:nvSpPr>
          <p:spPr bwMode="auto">
            <a:xfrm>
              <a:off x="3097" y="560"/>
              <a:ext cx="7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>
                  <a:solidFill>
                    <a:srgbClr val="000000"/>
                  </a:solidFill>
                  <a:latin typeface="Times New Roman" charset="0"/>
                </a:rPr>
                <a:t>3</a:t>
              </a:r>
              <a:endParaRPr lang="en-US" altLang="en-US" sz="1350">
                <a:latin typeface="Times New Roman" charset="0"/>
              </a:endParaRPr>
            </a:p>
          </p:txBody>
        </p:sp>
        <p:sp>
          <p:nvSpPr>
            <p:cNvPr id="1256765" name="Rectangle 317"/>
            <p:cNvSpPr>
              <a:spLocks noChangeArrowheads="1"/>
            </p:cNvSpPr>
            <p:nvPr/>
          </p:nvSpPr>
          <p:spPr bwMode="auto">
            <a:xfrm>
              <a:off x="3603" y="388"/>
              <a:ext cx="7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>
                  <a:solidFill>
                    <a:srgbClr val="000000"/>
                  </a:solidFill>
                  <a:latin typeface="Times New Roman" charset="0"/>
                </a:rPr>
                <a:t>5</a:t>
              </a:r>
              <a:endParaRPr lang="en-US" altLang="en-US" sz="1350">
                <a:latin typeface="Times New Roman" charset="0"/>
              </a:endParaRPr>
            </a:p>
          </p:txBody>
        </p:sp>
        <p:sp>
          <p:nvSpPr>
            <p:cNvPr id="1256766" name="Rectangle 318"/>
            <p:cNvSpPr>
              <a:spLocks noChangeArrowheads="1"/>
            </p:cNvSpPr>
            <p:nvPr/>
          </p:nvSpPr>
          <p:spPr bwMode="auto">
            <a:xfrm>
              <a:off x="3585" y="102"/>
              <a:ext cx="7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>
                  <a:solidFill>
                    <a:srgbClr val="000000"/>
                  </a:solidFill>
                  <a:latin typeface="Times New Roman" charset="0"/>
                </a:rPr>
                <a:t>2</a:t>
              </a:r>
              <a:endParaRPr lang="en-US" altLang="en-US" sz="1350">
                <a:latin typeface="Times New Roman" charset="0"/>
              </a:endParaRPr>
            </a:p>
          </p:txBody>
        </p:sp>
        <p:sp>
          <p:nvSpPr>
            <p:cNvPr id="1256767" name="Rectangle 319"/>
            <p:cNvSpPr>
              <a:spLocks noChangeArrowheads="1"/>
            </p:cNvSpPr>
            <p:nvPr/>
          </p:nvSpPr>
          <p:spPr bwMode="auto">
            <a:xfrm>
              <a:off x="3742" y="1123"/>
              <a:ext cx="7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>
                  <a:solidFill>
                    <a:srgbClr val="000000"/>
                  </a:solidFill>
                  <a:latin typeface="Times New Roman" charset="0"/>
                </a:rPr>
                <a:t>4</a:t>
              </a:r>
              <a:endParaRPr lang="en-US" altLang="en-US" sz="1350">
                <a:latin typeface="Times New Roman" charset="0"/>
              </a:endParaRPr>
            </a:p>
          </p:txBody>
        </p:sp>
        <p:sp>
          <p:nvSpPr>
            <p:cNvPr id="1256768" name="Line 320"/>
            <p:cNvSpPr>
              <a:spLocks noChangeShapeType="1"/>
            </p:cNvSpPr>
            <p:nvPr/>
          </p:nvSpPr>
          <p:spPr bwMode="auto">
            <a:xfrm>
              <a:off x="4224" y="239"/>
              <a:ext cx="625" cy="103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6769" name="Line 321"/>
            <p:cNvSpPr>
              <a:spLocks noChangeShapeType="1"/>
            </p:cNvSpPr>
            <p:nvPr/>
          </p:nvSpPr>
          <p:spPr bwMode="auto">
            <a:xfrm flipH="1">
              <a:off x="3264" y="774"/>
              <a:ext cx="607" cy="219"/>
            </a:xfrm>
            <a:prstGeom prst="line">
              <a:avLst/>
            </a:prstGeom>
            <a:noFill/>
            <a:ln w="22225">
              <a:solidFill>
                <a:srgbClr val="00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256770" name="Group 322"/>
            <p:cNvGrpSpPr>
              <a:grpSpLocks/>
            </p:cNvGrpSpPr>
            <p:nvPr/>
          </p:nvGrpSpPr>
          <p:grpSpPr bwMode="auto">
            <a:xfrm>
              <a:off x="4045" y="138"/>
              <a:ext cx="227" cy="204"/>
              <a:chOff x="1405" y="756"/>
              <a:chExt cx="227" cy="204"/>
            </a:xfrm>
          </p:grpSpPr>
          <p:sp>
            <p:nvSpPr>
              <p:cNvPr id="1256771" name="Rectangle 323"/>
              <p:cNvSpPr>
                <a:spLocks noChangeArrowheads="1"/>
              </p:cNvSpPr>
              <p:nvPr/>
            </p:nvSpPr>
            <p:spPr bwMode="auto">
              <a:xfrm>
                <a:off x="1488" y="768"/>
                <a:ext cx="73" cy="174"/>
              </a:xfrm>
              <a:prstGeom prst="rect">
                <a:avLst/>
              </a:prstGeom>
              <a:solidFill>
                <a:srgbClr val="00C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1350">
                    <a:solidFill>
                      <a:srgbClr val="000000"/>
                    </a:solidFill>
                    <a:latin typeface="Times New Roman" charset="0"/>
                  </a:rPr>
                  <a:t>3</a:t>
                </a:r>
                <a:endParaRPr lang="en-US" altLang="en-US" sz="1350">
                  <a:latin typeface="Times New Roman" charset="0"/>
                </a:endParaRPr>
              </a:p>
            </p:txBody>
          </p:sp>
          <p:sp>
            <p:nvSpPr>
              <p:cNvPr id="1256772" name="Oval 324"/>
              <p:cNvSpPr>
                <a:spLocks noChangeArrowheads="1"/>
              </p:cNvSpPr>
              <p:nvPr/>
            </p:nvSpPr>
            <p:spPr bwMode="auto">
              <a:xfrm>
                <a:off x="1405" y="756"/>
                <a:ext cx="227" cy="204"/>
              </a:xfrm>
              <a:prstGeom prst="ellipse">
                <a:avLst/>
              </a:prstGeom>
              <a:solidFill>
                <a:srgbClr val="00CC00"/>
              </a:solidFill>
              <a:ln w="222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256773" name="Rectangle 325"/>
            <p:cNvSpPr>
              <a:spLocks noChangeArrowheads="1"/>
            </p:cNvSpPr>
            <p:nvPr/>
          </p:nvSpPr>
          <p:spPr bwMode="auto">
            <a:xfrm>
              <a:off x="4128" y="157"/>
              <a:ext cx="7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>
                  <a:solidFill>
                    <a:srgbClr val="000000"/>
                  </a:solidFill>
                  <a:latin typeface="Times New Roman" charset="0"/>
                </a:rPr>
                <a:t>3</a:t>
              </a:r>
              <a:endParaRPr lang="en-US" altLang="en-US" sz="1350">
                <a:latin typeface="Times New Roman" charset="0"/>
              </a:endParaRPr>
            </a:p>
          </p:txBody>
        </p:sp>
      </p:grpSp>
      <p:sp>
        <p:nvSpPr>
          <p:cNvPr id="1256776" name="Text Box 328"/>
          <p:cNvSpPr txBox="1">
            <a:spLocks noChangeArrowheads="1"/>
          </p:cNvSpPr>
          <p:nvPr/>
        </p:nvSpPr>
        <p:spPr bwMode="auto">
          <a:xfrm>
            <a:off x="5267741" y="1762967"/>
            <a:ext cx="3658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Clr>
                <a:schemeClr val="bg1"/>
              </a:buClr>
            </a:pPr>
            <a:r>
              <a:rPr lang="en-US" altLang="en-US">
                <a:solidFill>
                  <a:srgbClr val="FF3300"/>
                </a:solidFill>
                <a:sym typeface="Wingdings" charset="2"/>
              </a:rPr>
              <a:t></a:t>
            </a:r>
          </a:p>
        </p:txBody>
      </p:sp>
    </p:spTree>
    <p:extLst>
      <p:ext uri="{BB962C8B-B14F-4D97-AF65-F5344CB8AC3E}">
        <p14:creationId xmlns:p14="http://schemas.microsoft.com/office/powerpoint/2010/main" val="2063605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7" name="Rectangle 2"/>
          <p:cNvSpPr>
            <a:spLocks noGrp="1" noChangeArrowheads="1"/>
          </p:cNvSpPr>
          <p:nvPr>
            <p:ph type="title"/>
          </p:nvPr>
        </p:nvSpPr>
        <p:spPr>
          <a:xfrm>
            <a:off x="753034" y="91677"/>
            <a:ext cx="7194177" cy="607569"/>
          </a:xfrm>
        </p:spPr>
        <p:txBody>
          <a:bodyPr/>
          <a:lstStyle/>
          <a:p>
            <a:pPr eaLnBrk="1" hangingPunct="1"/>
            <a:r>
              <a:rPr lang="en-US" altLang="en-US" sz="2400" dirty="0" smtClean="0">
                <a:ea typeface="ＭＳ Ｐゴシック" charset="-128"/>
              </a:rPr>
              <a:t>Shortest-Path Tree from node 1 to other nodes</a:t>
            </a:r>
            <a:endParaRPr lang="en-US" altLang="en-US" sz="2400" dirty="0">
              <a:ea typeface="ＭＳ Ｐゴシック" charset="-128"/>
            </a:endParaRPr>
          </a:p>
        </p:txBody>
      </p:sp>
      <p:grpSp>
        <p:nvGrpSpPr>
          <p:cNvPr id="167938" name="Group 105"/>
          <p:cNvGrpSpPr>
            <a:grpSpLocks/>
          </p:cNvGrpSpPr>
          <p:nvPr/>
        </p:nvGrpSpPr>
        <p:grpSpPr bwMode="auto">
          <a:xfrm>
            <a:off x="1205893" y="1724585"/>
            <a:ext cx="2400300" cy="1422797"/>
            <a:chOff x="432" y="240"/>
            <a:chExt cx="2016" cy="1195"/>
          </a:xfrm>
        </p:grpSpPr>
        <p:sp>
          <p:nvSpPr>
            <p:cNvPr id="168124" name="Oval 106"/>
            <p:cNvSpPr>
              <a:spLocks noChangeArrowheads="1"/>
            </p:cNvSpPr>
            <p:nvPr/>
          </p:nvSpPr>
          <p:spPr bwMode="auto">
            <a:xfrm>
              <a:off x="441" y="272"/>
              <a:ext cx="227" cy="204"/>
            </a:xfrm>
            <a:prstGeom prst="ellipse">
              <a:avLst/>
            </a:prstGeom>
            <a:solidFill>
              <a:srgbClr val="00CC00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charset="2"/>
                <a:buChar char="l"/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>
                <a:buClrTx/>
                <a:buFont typeface="Wingdings" charset="2"/>
                <a:buNone/>
              </a:pPr>
              <a:endParaRPr lang="en-US" altLang="en-US" sz="1500"/>
            </a:p>
          </p:txBody>
        </p:sp>
        <p:sp>
          <p:nvSpPr>
            <p:cNvPr id="168125" name="Line 107"/>
            <p:cNvSpPr>
              <a:spLocks noChangeShapeType="1"/>
            </p:cNvSpPr>
            <p:nvPr/>
          </p:nvSpPr>
          <p:spPr bwMode="auto">
            <a:xfrm>
              <a:off x="671" y="369"/>
              <a:ext cx="711" cy="0"/>
            </a:xfrm>
            <a:prstGeom prst="line">
              <a:avLst/>
            </a:prstGeom>
            <a:noFill/>
            <a:ln w="22225">
              <a:solidFill>
                <a:srgbClr val="00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8126" name="Line 108"/>
            <p:cNvSpPr>
              <a:spLocks noChangeShapeType="1"/>
            </p:cNvSpPr>
            <p:nvPr/>
          </p:nvSpPr>
          <p:spPr bwMode="auto">
            <a:xfrm flipH="1">
              <a:off x="1392" y="480"/>
              <a:ext cx="64" cy="282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8127" name="Line 109"/>
            <p:cNvSpPr>
              <a:spLocks noChangeShapeType="1"/>
            </p:cNvSpPr>
            <p:nvPr/>
          </p:nvSpPr>
          <p:spPr bwMode="auto">
            <a:xfrm>
              <a:off x="1398" y="956"/>
              <a:ext cx="193" cy="219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8128" name="Line 110"/>
            <p:cNvSpPr>
              <a:spLocks noChangeShapeType="1"/>
            </p:cNvSpPr>
            <p:nvPr/>
          </p:nvSpPr>
          <p:spPr bwMode="auto">
            <a:xfrm flipV="1">
              <a:off x="1748" y="572"/>
              <a:ext cx="496" cy="603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8129" name="Line 111"/>
            <p:cNvSpPr>
              <a:spLocks noChangeShapeType="1"/>
            </p:cNvSpPr>
            <p:nvPr/>
          </p:nvSpPr>
          <p:spPr bwMode="auto">
            <a:xfrm flipH="1" flipV="1">
              <a:off x="644" y="1222"/>
              <a:ext cx="911" cy="47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8130" name="Line 112"/>
            <p:cNvSpPr>
              <a:spLocks noChangeShapeType="1"/>
            </p:cNvSpPr>
            <p:nvPr/>
          </p:nvSpPr>
          <p:spPr bwMode="auto">
            <a:xfrm>
              <a:off x="543" y="463"/>
              <a:ext cx="0" cy="612"/>
            </a:xfrm>
            <a:prstGeom prst="line">
              <a:avLst/>
            </a:prstGeom>
            <a:noFill/>
            <a:ln w="22225">
              <a:solidFill>
                <a:srgbClr val="00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8131" name="Line 113"/>
            <p:cNvSpPr>
              <a:spLocks noChangeShapeType="1"/>
            </p:cNvSpPr>
            <p:nvPr/>
          </p:nvSpPr>
          <p:spPr bwMode="auto">
            <a:xfrm>
              <a:off x="616" y="439"/>
              <a:ext cx="635" cy="360"/>
            </a:xfrm>
            <a:prstGeom prst="line">
              <a:avLst/>
            </a:prstGeom>
            <a:noFill/>
            <a:ln w="22225">
              <a:solidFill>
                <a:srgbClr val="00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8132" name="Rectangle 114"/>
            <p:cNvSpPr>
              <a:spLocks noChangeArrowheads="1"/>
            </p:cNvSpPr>
            <p:nvPr/>
          </p:nvSpPr>
          <p:spPr bwMode="auto">
            <a:xfrm>
              <a:off x="542" y="317"/>
              <a:ext cx="7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charset="2"/>
                <a:buChar char="l"/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350">
                  <a:solidFill>
                    <a:srgbClr val="000000"/>
                  </a:solidFill>
                  <a:latin typeface="Times New Roman" charset="0"/>
                </a:rPr>
                <a:t>1</a:t>
              </a:r>
              <a:endParaRPr lang="en-US" altLang="en-US" sz="1350">
                <a:latin typeface="Times New Roman" charset="0"/>
              </a:endParaRPr>
            </a:p>
          </p:txBody>
        </p:sp>
        <p:grpSp>
          <p:nvGrpSpPr>
            <p:cNvPr id="168133" name="Group 115"/>
            <p:cNvGrpSpPr>
              <a:grpSpLocks/>
            </p:cNvGrpSpPr>
            <p:nvPr/>
          </p:nvGrpSpPr>
          <p:grpSpPr bwMode="auto">
            <a:xfrm>
              <a:off x="432" y="1056"/>
              <a:ext cx="227" cy="220"/>
              <a:chOff x="432" y="1536"/>
              <a:chExt cx="227" cy="220"/>
            </a:xfrm>
          </p:grpSpPr>
          <p:sp>
            <p:nvSpPr>
              <p:cNvPr id="168157" name="Oval 116"/>
              <p:cNvSpPr>
                <a:spLocks noChangeArrowheads="1"/>
              </p:cNvSpPr>
              <p:nvPr/>
            </p:nvSpPr>
            <p:spPr bwMode="auto">
              <a:xfrm>
                <a:off x="432" y="1551"/>
                <a:ext cx="227" cy="205"/>
              </a:xfrm>
              <a:prstGeom prst="ellips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charset="2"/>
                  <a:buChar char="l"/>
                  <a:defRPr sz="23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>
                  <a:buClrTx/>
                  <a:buFont typeface="Wingdings" charset="2"/>
                  <a:buNone/>
                </a:pPr>
                <a:endParaRPr lang="en-US" altLang="en-US" sz="1500"/>
              </a:p>
            </p:txBody>
          </p:sp>
          <p:sp>
            <p:nvSpPr>
              <p:cNvPr id="168158" name="Rectangle 117"/>
              <p:cNvSpPr>
                <a:spLocks noChangeArrowheads="1"/>
              </p:cNvSpPr>
              <p:nvPr/>
            </p:nvSpPr>
            <p:spPr bwMode="auto">
              <a:xfrm>
                <a:off x="504" y="1536"/>
                <a:ext cx="73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charset="2"/>
                  <a:buChar char="l"/>
                  <a:defRPr sz="23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350">
                    <a:solidFill>
                      <a:srgbClr val="000000"/>
                    </a:solidFill>
                    <a:latin typeface="Times New Roman" charset="0"/>
                  </a:rPr>
                  <a:t>2</a:t>
                </a:r>
                <a:endParaRPr lang="en-US" altLang="en-US" sz="1350">
                  <a:latin typeface="Times New Roman" charset="0"/>
                </a:endParaRPr>
              </a:p>
            </p:txBody>
          </p:sp>
        </p:grpSp>
        <p:grpSp>
          <p:nvGrpSpPr>
            <p:cNvPr id="168134" name="Group 118"/>
            <p:cNvGrpSpPr>
              <a:grpSpLocks/>
            </p:cNvGrpSpPr>
            <p:nvPr/>
          </p:nvGrpSpPr>
          <p:grpSpPr bwMode="auto">
            <a:xfrm>
              <a:off x="1246" y="749"/>
              <a:ext cx="227" cy="225"/>
              <a:chOff x="1246" y="1229"/>
              <a:chExt cx="227" cy="225"/>
            </a:xfrm>
          </p:grpSpPr>
          <p:sp>
            <p:nvSpPr>
              <p:cNvPr id="168155" name="Oval 119"/>
              <p:cNvSpPr>
                <a:spLocks noChangeArrowheads="1"/>
              </p:cNvSpPr>
              <p:nvPr/>
            </p:nvSpPr>
            <p:spPr bwMode="auto">
              <a:xfrm>
                <a:off x="1246" y="1229"/>
                <a:ext cx="227" cy="205"/>
              </a:xfrm>
              <a:prstGeom prst="ellips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charset="2"/>
                  <a:buChar char="l"/>
                  <a:defRPr sz="23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>
                  <a:buClrTx/>
                  <a:buFont typeface="Wingdings" charset="2"/>
                  <a:buNone/>
                </a:pPr>
                <a:endParaRPr lang="en-US" altLang="en-US" sz="1500"/>
              </a:p>
            </p:txBody>
          </p:sp>
          <p:sp>
            <p:nvSpPr>
              <p:cNvPr id="168156" name="Rectangle 120"/>
              <p:cNvSpPr>
                <a:spLocks noChangeArrowheads="1"/>
              </p:cNvSpPr>
              <p:nvPr/>
            </p:nvSpPr>
            <p:spPr bwMode="auto">
              <a:xfrm>
                <a:off x="1349" y="1280"/>
                <a:ext cx="73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charset="2"/>
                  <a:buChar char="l"/>
                  <a:defRPr sz="23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350">
                    <a:solidFill>
                      <a:srgbClr val="000000"/>
                    </a:solidFill>
                    <a:latin typeface="Times New Roman" charset="0"/>
                  </a:rPr>
                  <a:t>4</a:t>
                </a:r>
                <a:endParaRPr lang="en-US" altLang="en-US" sz="1350">
                  <a:latin typeface="Times New Roman" charset="0"/>
                </a:endParaRPr>
              </a:p>
            </p:txBody>
          </p:sp>
        </p:grpSp>
        <p:grpSp>
          <p:nvGrpSpPr>
            <p:cNvPr id="168135" name="Group 121"/>
            <p:cNvGrpSpPr>
              <a:grpSpLocks/>
            </p:cNvGrpSpPr>
            <p:nvPr/>
          </p:nvGrpSpPr>
          <p:grpSpPr bwMode="auto">
            <a:xfrm>
              <a:off x="1550" y="1144"/>
              <a:ext cx="227" cy="229"/>
              <a:chOff x="1550" y="1624"/>
              <a:chExt cx="227" cy="229"/>
            </a:xfrm>
          </p:grpSpPr>
          <p:sp>
            <p:nvSpPr>
              <p:cNvPr id="168153" name="Oval 122"/>
              <p:cNvSpPr>
                <a:spLocks noChangeArrowheads="1"/>
              </p:cNvSpPr>
              <p:nvPr/>
            </p:nvSpPr>
            <p:spPr bwMode="auto">
              <a:xfrm>
                <a:off x="1550" y="1624"/>
                <a:ext cx="227" cy="204"/>
              </a:xfrm>
              <a:prstGeom prst="ellips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charset="2"/>
                  <a:buChar char="l"/>
                  <a:defRPr sz="23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>
                  <a:buClrTx/>
                  <a:buFont typeface="Wingdings" charset="2"/>
                  <a:buNone/>
                </a:pPr>
                <a:endParaRPr lang="en-US" altLang="en-US" sz="1500"/>
              </a:p>
            </p:txBody>
          </p:sp>
          <p:sp>
            <p:nvSpPr>
              <p:cNvPr id="168154" name="Rectangle 123"/>
              <p:cNvSpPr>
                <a:spLocks noChangeArrowheads="1"/>
              </p:cNvSpPr>
              <p:nvPr/>
            </p:nvSpPr>
            <p:spPr bwMode="auto">
              <a:xfrm>
                <a:off x="1653" y="1679"/>
                <a:ext cx="73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charset="2"/>
                  <a:buChar char="l"/>
                  <a:defRPr sz="23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350">
                    <a:solidFill>
                      <a:srgbClr val="000000"/>
                    </a:solidFill>
                    <a:latin typeface="Times New Roman" charset="0"/>
                  </a:rPr>
                  <a:t>5</a:t>
                </a:r>
                <a:endParaRPr lang="en-US" altLang="en-US" sz="1350">
                  <a:latin typeface="Times New Roman" charset="0"/>
                </a:endParaRPr>
              </a:p>
            </p:txBody>
          </p:sp>
        </p:grpSp>
        <p:grpSp>
          <p:nvGrpSpPr>
            <p:cNvPr id="168136" name="Group 124"/>
            <p:cNvGrpSpPr>
              <a:grpSpLocks/>
            </p:cNvGrpSpPr>
            <p:nvPr/>
          </p:nvGrpSpPr>
          <p:grpSpPr bwMode="auto">
            <a:xfrm>
              <a:off x="2222" y="408"/>
              <a:ext cx="226" cy="205"/>
              <a:chOff x="2222" y="888"/>
              <a:chExt cx="226" cy="205"/>
            </a:xfrm>
          </p:grpSpPr>
          <p:sp>
            <p:nvSpPr>
              <p:cNvPr id="168151" name="Oval 125"/>
              <p:cNvSpPr>
                <a:spLocks noChangeArrowheads="1"/>
              </p:cNvSpPr>
              <p:nvPr/>
            </p:nvSpPr>
            <p:spPr bwMode="auto">
              <a:xfrm>
                <a:off x="2222" y="888"/>
                <a:ext cx="226" cy="205"/>
              </a:xfrm>
              <a:prstGeom prst="ellips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charset="2"/>
                  <a:buChar char="l"/>
                  <a:defRPr sz="23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>
                  <a:buClrTx/>
                  <a:buFont typeface="Wingdings" charset="2"/>
                  <a:buNone/>
                </a:pPr>
                <a:endParaRPr lang="en-US" altLang="en-US" sz="1500"/>
              </a:p>
            </p:txBody>
          </p:sp>
          <p:sp>
            <p:nvSpPr>
              <p:cNvPr id="168152" name="Rectangle 126"/>
              <p:cNvSpPr>
                <a:spLocks noChangeArrowheads="1"/>
              </p:cNvSpPr>
              <p:nvPr/>
            </p:nvSpPr>
            <p:spPr bwMode="auto">
              <a:xfrm>
                <a:off x="2316" y="912"/>
                <a:ext cx="73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charset="2"/>
                  <a:buChar char="l"/>
                  <a:defRPr sz="23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350">
                    <a:solidFill>
                      <a:srgbClr val="000000"/>
                    </a:solidFill>
                    <a:latin typeface="Times New Roman" charset="0"/>
                  </a:rPr>
                  <a:t>6</a:t>
                </a:r>
                <a:endParaRPr lang="en-US" altLang="en-US" sz="1350">
                  <a:latin typeface="Times New Roman" charset="0"/>
                </a:endParaRPr>
              </a:p>
            </p:txBody>
          </p:sp>
        </p:grpSp>
        <p:sp>
          <p:nvSpPr>
            <p:cNvPr id="168137" name="Rectangle 127"/>
            <p:cNvSpPr>
              <a:spLocks noChangeArrowheads="1"/>
            </p:cNvSpPr>
            <p:nvPr/>
          </p:nvSpPr>
          <p:spPr bwMode="auto">
            <a:xfrm>
              <a:off x="890" y="865"/>
              <a:ext cx="7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charset="2"/>
                <a:buChar char="l"/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350">
                  <a:solidFill>
                    <a:srgbClr val="000000"/>
                  </a:solidFill>
                  <a:latin typeface="Times New Roman" charset="0"/>
                </a:rPr>
                <a:t>1</a:t>
              </a:r>
              <a:endParaRPr lang="en-US" altLang="en-US" sz="1350">
                <a:latin typeface="Times New Roman" charset="0"/>
              </a:endParaRPr>
            </a:p>
          </p:txBody>
        </p:sp>
        <p:sp>
          <p:nvSpPr>
            <p:cNvPr id="168138" name="Rectangle 128"/>
            <p:cNvSpPr>
              <a:spLocks noChangeArrowheads="1"/>
            </p:cNvSpPr>
            <p:nvPr/>
          </p:nvSpPr>
          <p:spPr bwMode="auto">
            <a:xfrm>
              <a:off x="1874" y="286"/>
              <a:ext cx="7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charset="2"/>
                <a:buChar char="l"/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350">
                  <a:solidFill>
                    <a:srgbClr val="000000"/>
                  </a:solidFill>
                  <a:latin typeface="Times New Roman" charset="0"/>
                </a:rPr>
                <a:t>1</a:t>
              </a:r>
              <a:endParaRPr lang="en-US" altLang="en-US" sz="1350">
                <a:latin typeface="Times New Roman" charset="0"/>
              </a:endParaRPr>
            </a:p>
          </p:txBody>
        </p:sp>
        <p:sp>
          <p:nvSpPr>
            <p:cNvPr id="168139" name="Rectangle 129"/>
            <p:cNvSpPr>
              <a:spLocks noChangeArrowheads="1"/>
            </p:cNvSpPr>
            <p:nvPr/>
          </p:nvSpPr>
          <p:spPr bwMode="auto">
            <a:xfrm>
              <a:off x="1469" y="573"/>
              <a:ext cx="7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charset="2"/>
                <a:buChar char="l"/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350">
                  <a:solidFill>
                    <a:srgbClr val="000000"/>
                  </a:solidFill>
                  <a:latin typeface="Times New Roman" charset="0"/>
                </a:rPr>
                <a:t>2</a:t>
              </a:r>
              <a:endParaRPr lang="en-US" altLang="en-US" sz="1350">
                <a:latin typeface="Times New Roman" charset="0"/>
              </a:endParaRPr>
            </a:p>
          </p:txBody>
        </p:sp>
        <p:sp>
          <p:nvSpPr>
            <p:cNvPr id="168140" name="Rectangle 130"/>
            <p:cNvSpPr>
              <a:spLocks noChangeArrowheads="1"/>
            </p:cNvSpPr>
            <p:nvPr/>
          </p:nvSpPr>
          <p:spPr bwMode="auto">
            <a:xfrm>
              <a:off x="1534" y="964"/>
              <a:ext cx="7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charset="2"/>
                <a:buChar char="l"/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350">
                  <a:solidFill>
                    <a:srgbClr val="000000"/>
                  </a:solidFill>
                  <a:latin typeface="Times New Roman" charset="0"/>
                </a:rPr>
                <a:t>3</a:t>
              </a:r>
              <a:endParaRPr lang="en-US" altLang="en-US" sz="1350">
                <a:latin typeface="Times New Roman" charset="0"/>
              </a:endParaRPr>
            </a:p>
          </p:txBody>
        </p:sp>
        <p:sp>
          <p:nvSpPr>
            <p:cNvPr id="168141" name="Rectangle 131"/>
            <p:cNvSpPr>
              <a:spLocks noChangeArrowheads="1"/>
            </p:cNvSpPr>
            <p:nvPr/>
          </p:nvSpPr>
          <p:spPr bwMode="auto">
            <a:xfrm>
              <a:off x="2049" y="870"/>
              <a:ext cx="7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charset="2"/>
                <a:buChar char="l"/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350">
                  <a:solidFill>
                    <a:srgbClr val="000000"/>
                  </a:solidFill>
                  <a:latin typeface="Times New Roman" charset="0"/>
                </a:rPr>
                <a:t>2</a:t>
              </a:r>
              <a:endParaRPr lang="en-US" altLang="en-US" sz="1350">
                <a:latin typeface="Times New Roman" charset="0"/>
              </a:endParaRPr>
            </a:p>
          </p:txBody>
        </p:sp>
        <p:sp>
          <p:nvSpPr>
            <p:cNvPr id="168142" name="Rectangle 132"/>
            <p:cNvSpPr>
              <a:spLocks noChangeArrowheads="1"/>
            </p:cNvSpPr>
            <p:nvPr/>
          </p:nvSpPr>
          <p:spPr bwMode="auto">
            <a:xfrm>
              <a:off x="457" y="698"/>
              <a:ext cx="7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charset="2"/>
                <a:buChar char="l"/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350">
                  <a:solidFill>
                    <a:srgbClr val="000000"/>
                  </a:solidFill>
                  <a:latin typeface="Times New Roman" charset="0"/>
                </a:rPr>
                <a:t>3</a:t>
              </a:r>
              <a:endParaRPr lang="en-US" altLang="en-US" sz="1350">
                <a:latin typeface="Times New Roman" charset="0"/>
              </a:endParaRPr>
            </a:p>
          </p:txBody>
        </p:sp>
        <p:sp>
          <p:nvSpPr>
            <p:cNvPr id="168143" name="Rectangle 133"/>
            <p:cNvSpPr>
              <a:spLocks noChangeArrowheads="1"/>
            </p:cNvSpPr>
            <p:nvPr/>
          </p:nvSpPr>
          <p:spPr bwMode="auto">
            <a:xfrm>
              <a:off x="963" y="526"/>
              <a:ext cx="7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charset="2"/>
                <a:buChar char="l"/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350">
                  <a:solidFill>
                    <a:srgbClr val="000000"/>
                  </a:solidFill>
                  <a:latin typeface="Times New Roman" charset="0"/>
                </a:rPr>
                <a:t>5</a:t>
              </a:r>
              <a:endParaRPr lang="en-US" altLang="en-US" sz="1350">
                <a:latin typeface="Times New Roman" charset="0"/>
              </a:endParaRPr>
            </a:p>
          </p:txBody>
        </p:sp>
        <p:sp>
          <p:nvSpPr>
            <p:cNvPr id="168144" name="Rectangle 134"/>
            <p:cNvSpPr>
              <a:spLocks noChangeArrowheads="1"/>
            </p:cNvSpPr>
            <p:nvPr/>
          </p:nvSpPr>
          <p:spPr bwMode="auto">
            <a:xfrm>
              <a:off x="945" y="240"/>
              <a:ext cx="7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charset="2"/>
                <a:buChar char="l"/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350">
                  <a:solidFill>
                    <a:srgbClr val="000000"/>
                  </a:solidFill>
                  <a:latin typeface="Times New Roman" charset="0"/>
                </a:rPr>
                <a:t>2</a:t>
              </a:r>
              <a:endParaRPr lang="en-US" altLang="en-US" sz="1350">
                <a:latin typeface="Times New Roman" charset="0"/>
              </a:endParaRPr>
            </a:p>
          </p:txBody>
        </p:sp>
        <p:sp>
          <p:nvSpPr>
            <p:cNvPr id="168145" name="Rectangle 135"/>
            <p:cNvSpPr>
              <a:spLocks noChangeArrowheads="1"/>
            </p:cNvSpPr>
            <p:nvPr/>
          </p:nvSpPr>
          <p:spPr bwMode="auto">
            <a:xfrm>
              <a:off x="1102" y="1261"/>
              <a:ext cx="7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charset="2"/>
                <a:buChar char="l"/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350">
                  <a:solidFill>
                    <a:srgbClr val="000000"/>
                  </a:solidFill>
                  <a:latin typeface="Times New Roman" charset="0"/>
                </a:rPr>
                <a:t>4</a:t>
              </a:r>
              <a:endParaRPr lang="en-US" altLang="en-US" sz="1350">
                <a:latin typeface="Times New Roman" charset="0"/>
              </a:endParaRPr>
            </a:p>
          </p:txBody>
        </p:sp>
        <p:sp>
          <p:nvSpPr>
            <p:cNvPr id="168146" name="Line 136"/>
            <p:cNvSpPr>
              <a:spLocks noChangeShapeType="1"/>
            </p:cNvSpPr>
            <p:nvPr/>
          </p:nvSpPr>
          <p:spPr bwMode="auto">
            <a:xfrm>
              <a:off x="1584" y="377"/>
              <a:ext cx="625" cy="103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8147" name="Line 137"/>
            <p:cNvSpPr>
              <a:spLocks noChangeShapeType="1"/>
            </p:cNvSpPr>
            <p:nvPr/>
          </p:nvSpPr>
          <p:spPr bwMode="auto">
            <a:xfrm flipH="1">
              <a:off x="624" y="912"/>
              <a:ext cx="607" cy="219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68148" name="Group 138"/>
            <p:cNvGrpSpPr>
              <a:grpSpLocks/>
            </p:cNvGrpSpPr>
            <p:nvPr/>
          </p:nvGrpSpPr>
          <p:grpSpPr bwMode="auto">
            <a:xfrm>
              <a:off x="1405" y="276"/>
              <a:ext cx="227" cy="204"/>
              <a:chOff x="1405" y="756"/>
              <a:chExt cx="227" cy="204"/>
            </a:xfrm>
          </p:grpSpPr>
          <p:sp>
            <p:nvSpPr>
              <p:cNvPr id="168149" name="Rectangle 139"/>
              <p:cNvSpPr>
                <a:spLocks noChangeArrowheads="1"/>
              </p:cNvSpPr>
              <p:nvPr/>
            </p:nvSpPr>
            <p:spPr bwMode="auto">
              <a:xfrm>
                <a:off x="1488" y="768"/>
                <a:ext cx="73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charset="2"/>
                  <a:buChar char="l"/>
                  <a:defRPr sz="23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350">
                    <a:solidFill>
                      <a:srgbClr val="000000"/>
                    </a:solidFill>
                    <a:latin typeface="Times New Roman" charset="0"/>
                  </a:rPr>
                  <a:t>3</a:t>
                </a:r>
                <a:endParaRPr lang="en-US" altLang="en-US" sz="1350">
                  <a:latin typeface="Times New Roman" charset="0"/>
                </a:endParaRPr>
              </a:p>
            </p:txBody>
          </p:sp>
          <p:sp>
            <p:nvSpPr>
              <p:cNvPr id="168150" name="Oval 140"/>
              <p:cNvSpPr>
                <a:spLocks noChangeArrowheads="1"/>
              </p:cNvSpPr>
              <p:nvPr/>
            </p:nvSpPr>
            <p:spPr bwMode="auto">
              <a:xfrm>
                <a:off x="1405" y="756"/>
                <a:ext cx="227" cy="204"/>
              </a:xfrm>
              <a:prstGeom prst="ellips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charset="2"/>
                  <a:buChar char="l"/>
                  <a:defRPr sz="23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>
                  <a:buClrTx/>
                  <a:buFont typeface="Wingdings" charset="2"/>
                  <a:buNone/>
                </a:pPr>
                <a:endParaRPr lang="en-US" altLang="en-US" sz="1500"/>
              </a:p>
            </p:txBody>
          </p:sp>
        </p:grpSp>
      </p:grpSp>
      <p:sp>
        <p:nvSpPr>
          <p:cNvPr id="167944" name="Oval 290"/>
          <p:cNvSpPr>
            <a:spLocks noChangeArrowheads="1"/>
          </p:cNvSpPr>
          <p:nvPr/>
        </p:nvSpPr>
        <p:spPr bwMode="auto">
          <a:xfrm>
            <a:off x="4985078" y="1857970"/>
            <a:ext cx="270272" cy="242888"/>
          </a:xfrm>
          <a:prstGeom prst="ellipse">
            <a:avLst/>
          </a:prstGeom>
          <a:solidFill>
            <a:srgbClr val="00CC00"/>
          </a:solidFill>
          <a:ln w="222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Char char="l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l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l"/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buClrTx/>
              <a:buFont typeface="Wingdings" charset="2"/>
              <a:buNone/>
            </a:pPr>
            <a:endParaRPr lang="en-US" altLang="en-US" sz="1500"/>
          </a:p>
        </p:txBody>
      </p:sp>
      <p:sp>
        <p:nvSpPr>
          <p:cNvPr id="167945" name="Line 291"/>
          <p:cNvSpPr>
            <a:spLocks noChangeShapeType="1"/>
          </p:cNvSpPr>
          <p:nvPr/>
        </p:nvSpPr>
        <p:spPr bwMode="auto">
          <a:xfrm>
            <a:off x="5258921" y="1973461"/>
            <a:ext cx="846534" cy="0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7946" name="Line 292"/>
          <p:cNvSpPr>
            <a:spLocks noChangeShapeType="1"/>
          </p:cNvSpPr>
          <p:nvPr/>
        </p:nvSpPr>
        <p:spPr bwMode="auto">
          <a:xfrm flipH="1">
            <a:off x="6117362" y="2105620"/>
            <a:ext cx="76200" cy="335756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7948" name="Line 294"/>
          <p:cNvSpPr>
            <a:spLocks noChangeShapeType="1"/>
          </p:cNvSpPr>
          <p:nvPr/>
        </p:nvSpPr>
        <p:spPr bwMode="auto">
          <a:xfrm flipV="1">
            <a:off x="6541225" y="2215158"/>
            <a:ext cx="590550" cy="717947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7950" name="Line 296"/>
          <p:cNvSpPr>
            <a:spLocks noChangeShapeType="1"/>
          </p:cNvSpPr>
          <p:nvPr/>
        </p:nvSpPr>
        <p:spPr bwMode="auto">
          <a:xfrm>
            <a:off x="5106521" y="2085379"/>
            <a:ext cx="0" cy="728663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7952" name="Rectangle 298"/>
          <p:cNvSpPr>
            <a:spLocks noChangeArrowheads="1"/>
          </p:cNvSpPr>
          <p:nvPr/>
        </p:nvSpPr>
        <p:spPr bwMode="auto">
          <a:xfrm>
            <a:off x="5105331" y="1911548"/>
            <a:ext cx="86916" cy="2071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Char char="l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l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l"/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350">
                <a:solidFill>
                  <a:srgbClr val="000000"/>
                </a:solidFill>
                <a:latin typeface="Times New Roman" charset="0"/>
              </a:rPr>
              <a:t>1</a:t>
            </a:r>
            <a:endParaRPr lang="en-US" altLang="en-US" sz="1350">
              <a:latin typeface="Times New Roman" charset="0"/>
            </a:endParaRPr>
          </a:p>
        </p:txBody>
      </p:sp>
      <p:grpSp>
        <p:nvGrpSpPr>
          <p:cNvPr id="167953" name="Group 299"/>
          <p:cNvGrpSpPr>
            <a:grpSpLocks/>
          </p:cNvGrpSpPr>
          <p:nvPr/>
        </p:nvGrpSpPr>
        <p:grpSpPr bwMode="auto">
          <a:xfrm>
            <a:off x="4974362" y="2791420"/>
            <a:ext cx="270272" cy="261938"/>
            <a:chOff x="432" y="1536"/>
            <a:chExt cx="227" cy="220"/>
          </a:xfrm>
        </p:grpSpPr>
        <p:sp>
          <p:nvSpPr>
            <p:cNvPr id="167978" name="Oval 300"/>
            <p:cNvSpPr>
              <a:spLocks noChangeArrowheads="1"/>
            </p:cNvSpPr>
            <p:nvPr/>
          </p:nvSpPr>
          <p:spPr bwMode="auto">
            <a:xfrm>
              <a:off x="432" y="1551"/>
              <a:ext cx="227" cy="205"/>
            </a:xfrm>
            <a:prstGeom prst="ellipse">
              <a:avLst/>
            </a:prstGeom>
            <a:solidFill>
              <a:srgbClr val="00CC00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charset="2"/>
                <a:buChar char="l"/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>
                <a:buClrTx/>
                <a:buFont typeface="Wingdings" charset="2"/>
                <a:buNone/>
              </a:pPr>
              <a:endParaRPr lang="en-US" altLang="en-US" sz="1500"/>
            </a:p>
          </p:txBody>
        </p:sp>
        <p:sp>
          <p:nvSpPr>
            <p:cNvPr id="167979" name="Rectangle 301"/>
            <p:cNvSpPr>
              <a:spLocks noChangeArrowheads="1"/>
            </p:cNvSpPr>
            <p:nvPr/>
          </p:nvSpPr>
          <p:spPr bwMode="auto">
            <a:xfrm>
              <a:off x="504" y="1536"/>
              <a:ext cx="73" cy="174"/>
            </a:xfrm>
            <a:prstGeom prst="rect">
              <a:avLst/>
            </a:prstGeom>
            <a:solidFill>
              <a:srgbClr val="00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charset="2"/>
                <a:buChar char="l"/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350">
                  <a:solidFill>
                    <a:srgbClr val="000000"/>
                  </a:solidFill>
                  <a:latin typeface="Times New Roman" charset="0"/>
                </a:rPr>
                <a:t>2</a:t>
              </a:r>
              <a:endParaRPr lang="en-US" altLang="en-US" sz="1350">
                <a:latin typeface="Times New Roman" charset="0"/>
              </a:endParaRPr>
            </a:p>
          </p:txBody>
        </p:sp>
      </p:grpSp>
      <p:grpSp>
        <p:nvGrpSpPr>
          <p:cNvPr id="167954" name="Group 302"/>
          <p:cNvGrpSpPr>
            <a:grpSpLocks/>
          </p:cNvGrpSpPr>
          <p:nvPr/>
        </p:nvGrpSpPr>
        <p:grpSpPr bwMode="auto">
          <a:xfrm>
            <a:off x="5943531" y="2425898"/>
            <a:ext cx="270272" cy="267891"/>
            <a:chOff x="1246" y="1229"/>
            <a:chExt cx="227" cy="225"/>
          </a:xfrm>
        </p:grpSpPr>
        <p:sp>
          <p:nvSpPr>
            <p:cNvPr id="167976" name="Oval 303"/>
            <p:cNvSpPr>
              <a:spLocks noChangeArrowheads="1"/>
            </p:cNvSpPr>
            <p:nvPr/>
          </p:nvSpPr>
          <p:spPr bwMode="auto">
            <a:xfrm>
              <a:off x="1246" y="1229"/>
              <a:ext cx="227" cy="205"/>
            </a:xfrm>
            <a:prstGeom prst="ellipse">
              <a:avLst/>
            </a:prstGeom>
            <a:solidFill>
              <a:srgbClr val="00CC00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charset="2"/>
                <a:buChar char="l"/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>
                <a:buClrTx/>
                <a:buFont typeface="Wingdings" charset="2"/>
                <a:buNone/>
              </a:pPr>
              <a:endParaRPr lang="en-US" altLang="en-US" sz="1500"/>
            </a:p>
          </p:txBody>
        </p:sp>
        <p:sp>
          <p:nvSpPr>
            <p:cNvPr id="167977" name="Rectangle 304"/>
            <p:cNvSpPr>
              <a:spLocks noChangeArrowheads="1"/>
            </p:cNvSpPr>
            <p:nvPr/>
          </p:nvSpPr>
          <p:spPr bwMode="auto">
            <a:xfrm>
              <a:off x="1349" y="1280"/>
              <a:ext cx="73" cy="174"/>
            </a:xfrm>
            <a:prstGeom prst="rect">
              <a:avLst/>
            </a:prstGeom>
            <a:solidFill>
              <a:srgbClr val="00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charset="2"/>
                <a:buChar char="l"/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350">
                  <a:solidFill>
                    <a:srgbClr val="000000"/>
                  </a:solidFill>
                  <a:latin typeface="Times New Roman" charset="0"/>
                </a:rPr>
                <a:t>4</a:t>
              </a:r>
              <a:endParaRPr lang="en-US" altLang="en-US" sz="1350">
                <a:latin typeface="Times New Roman" charset="0"/>
              </a:endParaRPr>
            </a:p>
          </p:txBody>
        </p:sp>
      </p:grpSp>
      <p:grpSp>
        <p:nvGrpSpPr>
          <p:cNvPr id="167955" name="Group 305"/>
          <p:cNvGrpSpPr>
            <a:grpSpLocks/>
          </p:cNvGrpSpPr>
          <p:nvPr/>
        </p:nvGrpSpPr>
        <p:grpSpPr bwMode="auto">
          <a:xfrm>
            <a:off x="6305481" y="2896195"/>
            <a:ext cx="270272" cy="272653"/>
            <a:chOff x="1550" y="1624"/>
            <a:chExt cx="227" cy="229"/>
          </a:xfrm>
        </p:grpSpPr>
        <p:sp>
          <p:nvSpPr>
            <p:cNvPr id="167974" name="Oval 306"/>
            <p:cNvSpPr>
              <a:spLocks noChangeArrowheads="1"/>
            </p:cNvSpPr>
            <p:nvPr/>
          </p:nvSpPr>
          <p:spPr bwMode="auto">
            <a:xfrm>
              <a:off x="1550" y="1624"/>
              <a:ext cx="227" cy="204"/>
            </a:xfrm>
            <a:prstGeom prst="ellipse">
              <a:avLst/>
            </a:prstGeom>
            <a:solidFill>
              <a:srgbClr val="00CC00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charset="2"/>
                <a:buChar char="l"/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>
                <a:buClrTx/>
                <a:buFont typeface="Wingdings" charset="2"/>
                <a:buNone/>
              </a:pPr>
              <a:endParaRPr lang="en-US" altLang="en-US" sz="1500"/>
            </a:p>
          </p:txBody>
        </p:sp>
        <p:sp>
          <p:nvSpPr>
            <p:cNvPr id="167975" name="Rectangle 307"/>
            <p:cNvSpPr>
              <a:spLocks noChangeArrowheads="1"/>
            </p:cNvSpPr>
            <p:nvPr/>
          </p:nvSpPr>
          <p:spPr bwMode="auto">
            <a:xfrm>
              <a:off x="1653" y="1679"/>
              <a:ext cx="7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charset="2"/>
                <a:buChar char="l"/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350">
                  <a:solidFill>
                    <a:srgbClr val="000000"/>
                  </a:solidFill>
                  <a:latin typeface="Times New Roman" charset="0"/>
                </a:rPr>
                <a:t>5</a:t>
              </a:r>
              <a:endParaRPr lang="en-US" altLang="en-US" sz="1350">
                <a:latin typeface="Times New Roman" charset="0"/>
              </a:endParaRPr>
            </a:p>
          </p:txBody>
        </p:sp>
      </p:grpSp>
      <p:grpSp>
        <p:nvGrpSpPr>
          <p:cNvPr id="167956" name="Group 308"/>
          <p:cNvGrpSpPr>
            <a:grpSpLocks/>
          </p:cNvGrpSpPr>
          <p:nvPr/>
        </p:nvGrpSpPr>
        <p:grpSpPr bwMode="auto">
          <a:xfrm>
            <a:off x="7105581" y="2019895"/>
            <a:ext cx="269081" cy="244078"/>
            <a:chOff x="2222" y="888"/>
            <a:chExt cx="226" cy="205"/>
          </a:xfrm>
        </p:grpSpPr>
        <p:sp>
          <p:nvSpPr>
            <p:cNvPr id="167972" name="Oval 309"/>
            <p:cNvSpPr>
              <a:spLocks noChangeArrowheads="1"/>
            </p:cNvSpPr>
            <p:nvPr/>
          </p:nvSpPr>
          <p:spPr bwMode="auto">
            <a:xfrm>
              <a:off x="2222" y="888"/>
              <a:ext cx="226" cy="205"/>
            </a:xfrm>
            <a:prstGeom prst="ellipse">
              <a:avLst/>
            </a:prstGeom>
            <a:solidFill>
              <a:srgbClr val="00CC00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charset="2"/>
                <a:buChar char="l"/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>
                <a:buClrTx/>
                <a:buFont typeface="Wingdings" charset="2"/>
                <a:buNone/>
              </a:pPr>
              <a:endParaRPr lang="en-US" altLang="en-US" sz="1500"/>
            </a:p>
          </p:txBody>
        </p:sp>
        <p:sp>
          <p:nvSpPr>
            <p:cNvPr id="167973" name="Rectangle 310"/>
            <p:cNvSpPr>
              <a:spLocks noChangeArrowheads="1"/>
            </p:cNvSpPr>
            <p:nvPr/>
          </p:nvSpPr>
          <p:spPr bwMode="auto">
            <a:xfrm>
              <a:off x="2316" y="912"/>
              <a:ext cx="73" cy="174"/>
            </a:xfrm>
            <a:prstGeom prst="rect">
              <a:avLst/>
            </a:prstGeom>
            <a:solidFill>
              <a:srgbClr val="00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charset="2"/>
                <a:buChar char="l"/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350">
                  <a:solidFill>
                    <a:srgbClr val="000000"/>
                  </a:solidFill>
                  <a:latin typeface="Times New Roman" charset="0"/>
                </a:rPr>
                <a:t>6</a:t>
              </a:r>
              <a:endParaRPr lang="en-US" altLang="en-US" sz="1350">
                <a:latin typeface="Times New Roman" charset="0"/>
              </a:endParaRPr>
            </a:p>
          </p:txBody>
        </p:sp>
      </p:grpSp>
      <p:sp>
        <p:nvSpPr>
          <p:cNvPr id="167958" name="Rectangle 312"/>
          <p:cNvSpPr>
            <a:spLocks noChangeArrowheads="1"/>
          </p:cNvSpPr>
          <p:nvPr/>
        </p:nvSpPr>
        <p:spPr bwMode="auto">
          <a:xfrm>
            <a:off x="6691243" y="1874639"/>
            <a:ext cx="86916" cy="2071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Char char="l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l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l"/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350">
                <a:solidFill>
                  <a:srgbClr val="000000"/>
                </a:solidFill>
                <a:latin typeface="Times New Roman" charset="0"/>
              </a:rPr>
              <a:t>1</a:t>
            </a:r>
            <a:endParaRPr lang="en-US" altLang="en-US" sz="1350">
              <a:latin typeface="Times New Roman" charset="0"/>
            </a:endParaRPr>
          </a:p>
        </p:txBody>
      </p:sp>
      <p:sp>
        <p:nvSpPr>
          <p:cNvPr id="167959" name="Rectangle 313"/>
          <p:cNvSpPr>
            <a:spLocks noChangeArrowheads="1"/>
          </p:cNvSpPr>
          <p:nvPr/>
        </p:nvSpPr>
        <p:spPr bwMode="auto">
          <a:xfrm>
            <a:off x="6209040" y="2216348"/>
            <a:ext cx="86916" cy="2071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Char char="l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l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l"/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350">
                <a:solidFill>
                  <a:srgbClr val="000000"/>
                </a:solidFill>
                <a:latin typeface="Times New Roman" charset="0"/>
              </a:rPr>
              <a:t>2</a:t>
            </a:r>
            <a:endParaRPr lang="en-US" altLang="en-US" sz="1350">
              <a:latin typeface="Times New Roman" charset="0"/>
            </a:endParaRPr>
          </a:p>
        </p:txBody>
      </p:sp>
      <p:sp>
        <p:nvSpPr>
          <p:cNvPr id="167961" name="Rectangle 315"/>
          <p:cNvSpPr>
            <a:spLocks noChangeArrowheads="1"/>
          </p:cNvSpPr>
          <p:nvPr/>
        </p:nvSpPr>
        <p:spPr bwMode="auto">
          <a:xfrm>
            <a:off x="6899603" y="2569964"/>
            <a:ext cx="86916" cy="2071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Char char="l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l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l"/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350">
                <a:solidFill>
                  <a:srgbClr val="000000"/>
                </a:solidFill>
                <a:latin typeface="Times New Roman" charset="0"/>
              </a:rPr>
              <a:t>2</a:t>
            </a:r>
            <a:endParaRPr lang="en-US" altLang="en-US" sz="1350">
              <a:latin typeface="Times New Roman" charset="0"/>
            </a:endParaRPr>
          </a:p>
        </p:txBody>
      </p:sp>
      <p:sp>
        <p:nvSpPr>
          <p:cNvPr id="167962" name="Rectangle 316"/>
          <p:cNvSpPr>
            <a:spLocks noChangeArrowheads="1"/>
          </p:cNvSpPr>
          <p:nvPr/>
        </p:nvSpPr>
        <p:spPr bwMode="auto">
          <a:xfrm>
            <a:off x="5004128" y="2365176"/>
            <a:ext cx="86916" cy="2071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Char char="l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l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l"/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350">
                <a:solidFill>
                  <a:srgbClr val="000000"/>
                </a:solidFill>
                <a:latin typeface="Times New Roman" charset="0"/>
              </a:rPr>
              <a:t>3</a:t>
            </a:r>
            <a:endParaRPr lang="en-US" altLang="en-US" sz="1350">
              <a:latin typeface="Times New Roman" charset="0"/>
            </a:endParaRPr>
          </a:p>
        </p:txBody>
      </p:sp>
      <p:sp>
        <p:nvSpPr>
          <p:cNvPr id="167964" name="Rectangle 318"/>
          <p:cNvSpPr>
            <a:spLocks noChangeArrowheads="1"/>
          </p:cNvSpPr>
          <p:nvPr/>
        </p:nvSpPr>
        <p:spPr bwMode="auto">
          <a:xfrm>
            <a:off x="5585153" y="1819870"/>
            <a:ext cx="86916" cy="2071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Char char="l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l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l"/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350">
                <a:solidFill>
                  <a:srgbClr val="000000"/>
                </a:solidFill>
                <a:latin typeface="Times New Roman" charset="0"/>
              </a:rPr>
              <a:t>2</a:t>
            </a:r>
            <a:endParaRPr lang="en-US" altLang="en-US" sz="1350">
              <a:latin typeface="Times New Roman" charset="0"/>
            </a:endParaRPr>
          </a:p>
        </p:txBody>
      </p:sp>
      <p:sp>
        <p:nvSpPr>
          <p:cNvPr id="167966" name="Line 320"/>
          <p:cNvSpPr>
            <a:spLocks noChangeShapeType="1"/>
          </p:cNvSpPr>
          <p:nvPr/>
        </p:nvSpPr>
        <p:spPr bwMode="auto">
          <a:xfrm>
            <a:off x="6345962" y="1982986"/>
            <a:ext cx="744141" cy="122634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67968" name="Group 322"/>
          <p:cNvGrpSpPr>
            <a:grpSpLocks/>
          </p:cNvGrpSpPr>
          <p:nvPr/>
        </p:nvGrpSpPr>
        <p:grpSpPr bwMode="auto">
          <a:xfrm>
            <a:off x="6132840" y="1862733"/>
            <a:ext cx="270272" cy="242888"/>
            <a:chOff x="1405" y="756"/>
            <a:chExt cx="227" cy="204"/>
          </a:xfrm>
        </p:grpSpPr>
        <p:sp>
          <p:nvSpPr>
            <p:cNvPr id="167970" name="Rectangle 323"/>
            <p:cNvSpPr>
              <a:spLocks noChangeArrowheads="1"/>
            </p:cNvSpPr>
            <p:nvPr/>
          </p:nvSpPr>
          <p:spPr bwMode="auto">
            <a:xfrm>
              <a:off x="1488" y="768"/>
              <a:ext cx="73" cy="174"/>
            </a:xfrm>
            <a:prstGeom prst="rect">
              <a:avLst/>
            </a:prstGeom>
            <a:solidFill>
              <a:srgbClr val="00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charset="2"/>
                <a:buChar char="l"/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350">
                  <a:solidFill>
                    <a:srgbClr val="000000"/>
                  </a:solidFill>
                  <a:latin typeface="Times New Roman" charset="0"/>
                </a:rPr>
                <a:t>3</a:t>
              </a:r>
              <a:endParaRPr lang="en-US" altLang="en-US" sz="1350">
                <a:latin typeface="Times New Roman" charset="0"/>
              </a:endParaRPr>
            </a:p>
          </p:txBody>
        </p:sp>
        <p:sp>
          <p:nvSpPr>
            <p:cNvPr id="167971" name="Oval 324"/>
            <p:cNvSpPr>
              <a:spLocks noChangeArrowheads="1"/>
            </p:cNvSpPr>
            <p:nvPr/>
          </p:nvSpPr>
          <p:spPr bwMode="auto">
            <a:xfrm>
              <a:off x="1405" y="756"/>
              <a:ext cx="227" cy="204"/>
            </a:xfrm>
            <a:prstGeom prst="ellipse">
              <a:avLst/>
            </a:prstGeom>
            <a:solidFill>
              <a:srgbClr val="00CC00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charset="2"/>
                <a:buChar char="l"/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>
                <a:buClrTx/>
                <a:buFont typeface="Wingdings" charset="2"/>
                <a:buNone/>
              </a:pPr>
              <a:endParaRPr lang="en-US" altLang="en-US" sz="1500"/>
            </a:p>
          </p:txBody>
        </p:sp>
      </p:grpSp>
      <p:sp>
        <p:nvSpPr>
          <p:cNvPr id="167969" name="Rectangle 325"/>
          <p:cNvSpPr>
            <a:spLocks noChangeArrowheads="1"/>
          </p:cNvSpPr>
          <p:nvPr/>
        </p:nvSpPr>
        <p:spPr bwMode="auto">
          <a:xfrm>
            <a:off x="6231662" y="1885354"/>
            <a:ext cx="86916" cy="2071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Char char="l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l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l"/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350" dirty="0">
                <a:solidFill>
                  <a:srgbClr val="000000"/>
                </a:solidFill>
                <a:latin typeface="Times New Roman" charset="0"/>
              </a:rPr>
              <a:t>3</a:t>
            </a:r>
            <a:endParaRPr lang="en-US" altLang="en-US" sz="1350" dirty="0">
              <a:latin typeface="Times New Roman" charset="0"/>
            </a:endParaRPr>
          </a:p>
        </p:txBody>
      </p:sp>
      <p:sp>
        <p:nvSpPr>
          <p:cNvPr id="3" name="Right Arrow 2"/>
          <p:cNvSpPr/>
          <p:nvPr/>
        </p:nvSpPr>
        <p:spPr bwMode="auto">
          <a:xfrm>
            <a:off x="3710969" y="2346090"/>
            <a:ext cx="982406" cy="323395"/>
          </a:xfrm>
          <a:prstGeom prst="rightArrow">
            <a:avLst/>
          </a:prstGeom>
          <a:solidFill>
            <a:schemeClr val="tx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3571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7" name="Rectangle 1026"/>
          <p:cNvSpPr>
            <a:spLocks noGrp="1" noChangeArrowheads="1"/>
          </p:cNvSpPr>
          <p:nvPr>
            <p:ph type="title"/>
          </p:nvPr>
        </p:nvSpPr>
        <p:spPr>
          <a:xfrm>
            <a:off x="2499360" y="92075"/>
            <a:ext cx="5501640" cy="765175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ea typeface="ＭＳ Ｐゴシック" charset="-128"/>
              </a:rPr>
              <a:t>Dijkstra Algorithm</a:t>
            </a:r>
            <a:endParaRPr lang="en-US" altLang="en-US" dirty="0">
              <a:ea typeface="ＭＳ Ｐゴシック" charset="-128"/>
            </a:endParaRPr>
          </a:p>
        </p:txBody>
      </p:sp>
      <p:sp>
        <p:nvSpPr>
          <p:cNvPr id="178178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2672080" y="1085850"/>
            <a:ext cx="5943600" cy="300863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ts val="1200"/>
              </a:spcBef>
            </a:pPr>
            <a:r>
              <a:rPr lang="en-US" altLang="en-US" sz="1950" dirty="0" smtClean="0">
                <a:ea typeface="ＭＳ Ｐゴシック" charset="-128"/>
              </a:rPr>
              <a:t>Finding the shortest paths from a source node to all other nodes in a network (graph)</a:t>
            </a:r>
            <a:endParaRPr lang="en-US" altLang="en-US" sz="1950" dirty="0">
              <a:ea typeface="ＭＳ Ｐゴシック" charset="-128"/>
            </a:endParaRPr>
          </a:p>
          <a:p>
            <a:pPr eaLnBrk="1" hangingPunct="1">
              <a:lnSpc>
                <a:spcPct val="90000"/>
              </a:lnSpc>
              <a:spcBef>
                <a:spcPts val="1200"/>
              </a:spcBef>
            </a:pPr>
            <a:r>
              <a:rPr lang="en-US" altLang="en-US" sz="1950" dirty="0" smtClean="0">
                <a:ea typeface="ＭＳ Ｐゴシック" charset="-128"/>
              </a:rPr>
              <a:t>More efficient than Bellman-Ford algorithm</a:t>
            </a:r>
          </a:p>
          <a:p>
            <a:pPr eaLnBrk="1" hangingPunct="1">
              <a:lnSpc>
                <a:spcPct val="90000"/>
              </a:lnSpc>
              <a:spcBef>
                <a:spcPts val="1200"/>
              </a:spcBef>
            </a:pPr>
            <a:r>
              <a:rPr lang="en-US" altLang="en-US" sz="1950" dirty="0" smtClean="0">
                <a:ea typeface="ＭＳ Ｐゴシック" charset="-128"/>
              </a:rPr>
              <a:t>Named after scientist </a:t>
            </a:r>
            <a:r>
              <a:rPr lang="en-US" sz="2000" u="sng" dirty="0">
                <a:hlinkClick r:id="rId3" tooltip="Edsger W. Dijkstra"/>
              </a:rPr>
              <a:t>Edsger W. Dijkstra</a:t>
            </a:r>
            <a:r>
              <a:rPr lang="en-US" sz="2000" dirty="0"/>
              <a:t> </a:t>
            </a:r>
            <a:endParaRPr lang="en-US" altLang="en-US" sz="1950" dirty="0">
              <a:ea typeface="ＭＳ Ｐゴシック" charset="-128"/>
            </a:endParaRPr>
          </a:p>
        </p:txBody>
      </p: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461645" y="857250"/>
            <a:ext cx="1621155" cy="3441700"/>
            <a:chOff x="685800" y="609600"/>
            <a:chExt cx="2667000" cy="6248400"/>
          </a:xfrm>
        </p:grpSpPr>
        <p:sp>
          <p:nvSpPr>
            <p:cNvPr id="5" name="Rounded Rectangle 4"/>
            <p:cNvSpPr/>
            <p:nvPr/>
          </p:nvSpPr>
          <p:spPr>
            <a:xfrm>
              <a:off x="685800" y="2973555"/>
              <a:ext cx="2667000" cy="3884445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50000"/>
                </a:spcBef>
                <a:defRPr/>
              </a:pPr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1143569" y="609600"/>
              <a:ext cx="1903224" cy="258963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50000"/>
                </a:spcBef>
                <a:defRPr/>
              </a:pP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21446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7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charset="-128"/>
              </a:rPr>
              <a:t>Dijkstra </a:t>
            </a:r>
            <a:r>
              <a:rPr lang="en-US" altLang="en-US" dirty="0" smtClean="0">
                <a:ea typeface="ＭＳ Ｐゴシック" charset="-128"/>
              </a:rPr>
              <a:t>Algorithm: Idea and Procedure</a:t>
            </a:r>
            <a:endParaRPr lang="en-US" altLang="en-US" dirty="0">
              <a:ea typeface="ＭＳ Ｐゴシック" charset="-128"/>
            </a:endParaRPr>
          </a:p>
        </p:txBody>
      </p:sp>
      <p:sp>
        <p:nvSpPr>
          <p:cNvPr id="178178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1950" dirty="0" smtClean="0">
                <a:ea typeface="ＭＳ Ｐゴシック" charset="-128"/>
              </a:rPr>
              <a:t>First iteration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700" dirty="0"/>
              <a:t>F</a:t>
            </a:r>
            <a:r>
              <a:rPr lang="en-US" sz="1700" dirty="0" smtClean="0"/>
              <a:t>inds </a:t>
            </a:r>
            <a:r>
              <a:rPr lang="en-US" sz="1700" dirty="0"/>
              <a:t>the closest node from the source </a:t>
            </a:r>
            <a:r>
              <a:rPr lang="en-US" sz="1700" dirty="0" smtClean="0"/>
              <a:t>node; must </a:t>
            </a:r>
            <a:r>
              <a:rPr lang="en-US" sz="1700" dirty="0"/>
              <a:t>be the neighbor of the source </a:t>
            </a:r>
            <a:r>
              <a:rPr lang="en-US" sz="1700" dirty="0" smtClean="0"/>
              <a:t>node</a:t>
            </a:r>
          </a:p>
          <a:p>
            <a:pPr eaLnBrk="1" hangingPunct="1">
              <a:lnSpc>
                <a:spcPct val="90000"/>
              </a:lnSpc>
              <a:spcBef>
                <a:spcPts val="800"/>
              </a:spcBef>
            </a:pPr>
            <a:r>
              <a:rPr lang="en-US" sz="2000" dirty="0" smtClean="0"/>
              <a:t>At </a:t>
            </a:r>
            <a:r>
              <a:rPr lang="en-US" sz="2000" dirty="0"/>
              <a:t>the second </a:t>
            </a:r>
            <a:r>
              <a:rPr lang="en-US" sz="2000" dirty="0" smtClean="0"/>
              <a:t>iteration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700" dirty="0"/>
              <a:t>F</a:t>
            </a:r>
            <a:r>
              <a:rPr lang="en-US" sz="1700" dirty="0" smtClean="0"/>
              <a:t>inds </a:t>
            </a:r>
            <a:r>
              <a:rPr lang="en-US" sz="1700" dirty="0"/>
              <a:t>the second closest node from the source </a:t>
            </a:r>
            <a:r>
              <a:rPr lang="en-US" sz="1700" dirty="0" smtClean="0"/>
              <a:t>node; must </a:t>
            </a:r>
            <a:r>
              <a:rPr lang="en-US" sz="1700" dirty="0"/>
              <a:t>be the neighbor of either the source node or the closest node to the source </a:t>
            </a:r>
            <a:r>
              <a:rPr lang="en-US" sz="1700" dirty="0" smtClean="0"/>
              <a:t>node</a:t>
            </a:r>
          </a:p>
          <a:p>
            <a:pPr eaLnBrk="1" hangingPunct="1">
              <a:lnSpc>
                <a:spcPct val="90000"/>
              </a:lnSpc>
              <a:spcBef>
                <a:spcPts val="800"/>
              </a:spcBef>
            </a:pPr>
            <a:r>
              <a:rPr lang="en-US" sz="2000" dirty="0" smtClean="0"/>
              <a:t>At </a:t>
            </a:r>
            <a:r>
              <a:rPr lang="en-US" sz="2000" dirty="0"/>
              <a:t>the third </a:t>
            </a:r>
            <a:r>
              <a:rPr lang="en-US" sz="2000" dirty="0" smtClean="0"/>
              <a:t>iteration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700" dirty="0" smtClean="0"/>
              <a:t>Finds the </a:t>
            </a:r>
            <a:r>
              <a:rPr lang="en-US" sz="1700" dirty="0"/>
              <a:t>third closest </a:t>
            </a:r>
            <a:r>
              <a:rPr lang="en-US" sz="1700" dirty="0" smtClean="0"/>
              <a:t>node; </a:t>
            </a:r>
            <a:r>
              <a:rPr lang="en-US" sz="1700" dirty="0"/>
              <a:t>must be the neighbor of the source node or the first two closest </a:t>
            </a:r>
            <a:r>
              <a:rPr lang="en-US" sz="1700" dirty="0" smtClean="0"/>
              <a:t>nodes</a:t>
            </a:r>
          </a:p>
          <a:p>
            <a:pPr eaLnBrk="1" hangingPunct="1">
              <a:lnSpc>
                <a:spcPct val="90000"/>
              </a:lnSpc>
              <a:spcBef>
                <a:spcPts val="800"/>
              </a:spcBef>
            </a:pPr>
            <a:r>
              <a:rPr lang="en-US" sz="2000" dirty="0" smtClean="0"/>
              <a:t>At </a:t>
            </a:r>
            <a:r>
              <a:rPr lang="en-US" sz="2000" dirty="0"/>
              <a:t>the </a:t>
            </a:r>
            <a:r>
              <a:rPr lang="en-US" sz="2000" dirty="0" err="1"/>
              <a:t>k_th</a:t>
            </a:r>
            <a:r>
              <a:rPr lang="en-US" sz="2000" dirty="0"/>
              <a:t> </a:t>
            </a:r>
            <a:r>
              <a:rPr lang="en-US" sz="2000" dirty="0" smtClean="0"/>
              <a:t>iteration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700" dirty="0" smtClean="0"/>
              <a:t>Finds the </a:t>
            </a:r>
            <a:r>
              <a:rPr lang="en-US" sz="1700" dirty="0" err="1"/>
              <a:t>k_th</a:t>
            </a:r>
            <a:r>
              <a:rPr lang="en-US" sz="1700" dirty="0"/>
              <a:t> closest node from the source </a:t>
            </a:r>
            <a:r>
              <a:rPr lang="en-US" sz="1700" dirty="0" smtClean="0"/>
              <a:t>node</a:t>
            </a:r>
            <a:endParaRPr lang="en-US" sz="2000" dirty="0"/>
          </a:p>
          <a:p>
            <a:pPr eaLnBrk="1" hangingPunct="1">
              <a:lnSpc>
                <a:spcPct val="90000"/>
              </a:lnSpc>
            </a:pPr>
            <a:endParaRPr lang="en-US" altLang="en-US" sz="1950" dirty="0" smtClean="0">
              <a:ea typeface="ＭＳ Ｐゴシック" charset="-128"/>
            </a:endParaRPr>
          </a:p>
          <a:p>
            <a:pPr eaLnBrk="1" hangingPunct="1">
              <a:lnSpc>
                <a:spcPct val="90000"/>
              </a:lnSpc>
            </a:pPr>
            <a:endParaRPr lang="en-US" altLang="en-US" sz="1950" dirty="0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72080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337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57200" y="122555"/>
            <a:ext cx="7543800" cy="613251"/>
          </a:xfrm>
        </p:spPr>
        <p:txBody>
          <a:bodyPr/>
          <a:lstStyle/>
          <a:p>
            <a:r>
              <a:rPr lang="en-US" altLang="en-US" sz="2625" dirty="0"/>
              <a:t>Dijkstra Algorithm</a:t>
            </a:r>
            <a:r>
              <a:rPr lang="en-US" altLang="en-US" sz="2625"/>
              <a:t>:  </a:t>
            </a:r>
            <a:r>
              <a:rPr lang="en-US" altLang="en-US" sz="2625" smtClean="0"/>
              <a:t>Illustration</a:t>
            </a:r>
            <a:endParaRPr lang="en-US" altLang="en-US" sz="2625" dirty="0"/>
          </a:p>
        </p:txBody>
      </p:sp>
      <p:grpSp>
        <p:nvGrpSpPr>
          <p:cNvPr id="1253379" name="Group 1027"/>
          <p:cNvGrpSpPr>
            <a:grpSpLocks/>
          </p:cNvGrpSpPr>
          <p:nvPr/>
        </p:nvGrpSpPr>
        <p:grpSpPr bwMode="auto">
          <a:xfrm>
            <a:off x="1745456" y="3413364"/>
            <a:ext cx="685800" cy="628650"/>
            <a:chOff x="576" y="2256"/>
            <a:chExt cx="576" cy="528"/>
          </a:xfrm>
        </p:grpSpPr>
        <p:sp>
          <p:nvSpPr>
            <p:cNvPr id="1253380" name="Oval 1028"/>
            <p:cNvSpPr>
              <a:spLocks noChangeArrowheads="1"/>
            </p:cNvSpPr>
            <p:nvPr/>
          </p:nvSpPr>
          <p:spPr bwMode="auto">
            <a:xfrm>
              <a:off x="576" y="2256"/>
              <a:ext cx="576" cy="528"/>
            </a:xfrm>
            <a:prstGeom prst="ellipse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3381" name="Text Box 1029"/>
            <p:cNvSpPr txBox="1">
              <a:spLocks noChangeArrowheads="1"/>
            </p:cNvSpPr>
            <p:nvPr/>
          </p:nvSpPr>
          <p:spPr bwMode="auto">
            <a:xfrm>
              <a:off x="720" y="2283"/>
              <a:ext cx="298" cy="427"/>
            </a:xfrm>
            <a:prstGeom prst="rect">
              <a:avLst/>
            </a:prstGeom>
            <a:solidFill>
              <a:srgbClr val="00CC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700" b="1" i="1">
                  <a:latin typeface="Monotype Corsiva" charset="0"/>
                  <a:ea typeface="MS Mincho" charset="-128"/>
                </a:rPr>
                <a:t>s</a:t>
              </a:r>
            </a:p>
          </p:txBody>
        </p:sp>
      </p:grpSp>
      <p:grpSp>
        <p:nvGrpSpPr>
          <p:cNvPr id="1253382" name="Group 1030"/>
          <p:cNvGrpSpPr>
            <a:grpSpLocks/>
          </p:cNvGrpSpPr>
          <p:nvPr/>
        </p:nvGrpSpPr>
        <p:grpSpPr bwMode="auto">
          <a:xfrm>
            <a:off x="3059907" y="2727564"/>
            <a:ext cx="731044" cy="956072"/>
            <a:chOff x="1920" y="2016"/>
            <a:chExt cx="614" cy="803"/>
          </a:xfrm>
        </p:grpSpPr>
        <p:sp>
          <p:nvSpPr>
            <p:cNvPr id="1253383" name="Oval 1031"/>
            <p:cNvSpPr>
              <a:spLocks noChangeArrowheads="1"/>
            </p:cNvSpPr>
            <p:nvPr/>
          </p:nvSpPr>
          <p:spPr bwMode="auto">
            <a:xfrm>
              <a:off x="1920" y="2016"/>
              <a:ext cx="576" cy="52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3384" name="Text Box 1032"/>
            <p:cNvSpPr txBox="1">
              <a:spLocks noChangeArrowheads="1"/>
            </p:cNvSpPr>
            <p:nvPr/>
          </p:nvSpPr>
          <p:spPr bwMode="auto">
            <a:xfrm>
              <a:off x="2054" y="2043"/>
              <a:ext cx="480" cy="7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en-US" sz="2700" b="1" i="1">
                  <a:latin typeface="Monotype Corsiva" charset="0"/>
                  <a:ea typeface="MS Mincho" charset="-128"/>
                </a:rPr>
                <a:t>w"</a:t>
              </a:r>
            </a:p>
            <a:p>
              <a:pPr algn="l">
                <a:spcBef>
                  <a:spcPct val="0"/>
                </a:spcBef>
                <a:buSzTx/>
                <a:buFontTx/>
                <a:buNone/>
              </a:pPr>
              <a:endParaRPr lang="en-US" altLang="en-US" sz="2700" b="1" i="1" dirty="0">
                <a:latin typeface="Monotype Corsiva" charset="0"/>
                <a:ea typeface="MS Mincho" charset="-128"/>
              </a:endParaRPr>
            </a:p>
          </p:txBody>
        </p:sp>
      </p:grpSp>
      <p:sp>
        <p:nvSpPr>
          <p:cNvPr id="1253385" name="Line 1033"/>
          <p:cNvSpPr>
            <a:spLocks noChangeShapeType="1"/>
          </p:cNvSpPr>
          <p:nvPr/>
        </p:nvSpPr>
        <p:spPr bwMode="auto">
          <a:xfrm>
            <a:off x="2431256" y="3813414"/>
            <a:ext cx="1085850" cy="1714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253386" name="Group 1034"/>
          <p:cNvGrpSpPr>
            <a:grpSpLocks/>
          </p:cNvGrpSpPr>
          <p:nvPr/>
        </p:nvGrpSpPr>
        <p:grpSpPr bwMode="auto">
          <a:xfrm>
            <a:off x="3517106" y="3756264"/>
            <a:ext cx="685800" cy="628650"/>
            <a:chOff x="1968" y="3264"/>
            <a:chExt cx="576" cy="528"/>
          </a:xfrm>
        </p:grpSpPr>
        <p:sp>
          <p:nvSpPr>
            <p:cNvPr id="1253387" name="Oval 1035"/>
            <p:cNvSpPr>
              <a:spLocks noChangeArrowheads="1"/>
            </p:cNvSpPr>
            <p:nvPr/>
          </p:nvSpPr>
          <p:spPr bwMode="auto">
            <a:xfrm>
              <a:off x="1968" y="3264"/>
              <a:ext cx="576" cy="52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3388" name="Text Box 1036"/>
            <p:cNvSpPr txBox="1">
              <a:spLocks noChangeArrowheads="1"/>
            </p:cNvSpPr>
            <p:nvPr/>
          </p:nvSpPr>
          <p:spPr bwMode="auto">
            <a:xfrm>
              <a:off x="2064" y="3291"/>
              <a:ext cx="432" cy="4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700" b="1" i="1">
                  <a:latin typeface="Monotype Corsiva" charset="0"/>
                  <a:ea typeface="MS Mincho" charset="-128"/>
                </a:rPr>
                <a:t>w"</a:t>
              </a:r>
            </a:p>
          </p:txBody>
        </p:sp>
      </p:grpSp>
      <p:grpSp>
        <p:nvGrpSpPr>
          <p:cNvPr id="1253389" name="Group 1037"/>
          <p:cNvGrpSpPr>
            <a:grpSpLocks/>
          </p:cNvGrpSpPr>
          <p:nvPr/>
        </p:nvGrpSpPr>
        <p:grpSpPr bwMode="auto">
          <a:xfrm>
            <a:off x="2202656" y="1927464"/>
            <a:ext cx="685800" cy="956072"/>
            <a:chOff x="1056" y="1728"/>
            <a:chExt cx="576" cy="803"/>
          </a:xfrm>
        </p:grpSpPr>
        <p:sp>
          <p:nvSpPr>
            <p:cNvPr id="1253390" name="Oval 1038"/>
            <p:cNvSpPr>
              <a:spLocks noChangeArrowheads="1"/>
            </p:cNvSpPr>
            <p:nvPr/>
          </p:nvSpPr>
          <p:spPr bwMode="auto">
            <a:xfrm>
              <a:off x="1056" y="1728"/>
              <a:ext cx="576" cy="52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3391" name="Text Box 1039"/>
            <p:cNvSpPr txBox="1">
              <a:spLocks noChangeArrowheads="1"/>
            </p:cNvSpPr>
            <p:nvPr/>
          </p:nvSpPr>
          <p:spPr bwMode="auto">
            <a:xfrm>
              <a:off x="1152" y="1755"/>
              <a:ext cx="394" cy="7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700" b="1" i="1">
                  <a:latin typeface="Monotype Corsiva" charset="0"/>
                  <a:ea typeface="MS Mincho" charset="-128"/>
                </a:rPr>
                <a:t>w'</a:t>
              </a:r>
            </a:p>
          </p:txBody>
        </p:sp>
      </p:grpSp>
      <p:sp>
        <p:nvSpPr>
          <p:cNvPr id="1253392" name="Line 1040"/>
          <p:cNvSpPr>
            <a:spLocks noChangeShapeType="1"/>
          </p:cNvSpPr>
          <p:nvPr/>
        </p:nvSpPr>
        <p:spPr bwMode="auto">
          <a:xfrm flipV="1">
            <a:off x="2202656" y="2556114"/>
            <a:ext cx="285750" cy="8572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53393" name="Line 1041"/>
          <p:cNvSpPr>
            <a:spLocks noChangeShapeType="1"/>
          </p:cNvSpPr>
          <p:nvPr/>
        </p:nvSpPr>
        <p:spPr bwMode="auto">
          <a:xfrm flipV="1">
            <a:off x="2374106" y="3184764"/>
            <a:ext cx="742950" cy="4000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53394" name="Text Box 1042"/>
          <p:cNvSpPr txBox="1">
            <a:spLocks noChangeArrowheads="1"/>
          </p:cNvSpPr>
          <p:nvPr/>
        </p:nvSpPr>
        <p:spPr bwMode="auto">
          <a:xfrm>
            <a:off x="4258866" y="885666"/>
            <a:ext cx="340029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dirty="0"/>
              <a:t>Closest node to </a:t>
            </a:r>
            <a:r>
              <a:rPr lang="en-US" altLang="en-US" dirty="0">
                <a:latin typeface="Monotype Corsiva" charset="0"/>
              </a:rPr>
              <a:t>s</a:t>
            </a:r>
            <a:r>
              <a:rPr lang="en-US" altLang="en-US" dirty="0"/>
              <a:t> is 1 hop away</a:t>
            </a:r>
          </a:p>
        </p:txBody>
      </p:sp>
      <p:grpSp>
        <p:nvGrpSpPr>
          <p:cNvPr id="1253395" name="Group 1043"/>
          <p:cNvGrpSpPr>
            <a:grpSpLocks/>
          </p:cNvGrpSpPr>
          <p:nvPr/>
        </p:nvGrpSpPr>
        <p:grpSpPr bwMode="auto">
          <a:xfrm>
            <a:off x="3517106" y="3756264"/>
            <a:ext cx="685800" cy="628650"/>
            <a:chOff x="1968" y="3264"/>
            <a:chExt cx="576" cy="528"/>
          </a:xfrm>
        </p:grpSpPr>
        <p:sp>
          <p:nvSpPr>
            <p:cNvPr id="1253396" name="Oval 1044"/>
            <p:cNvSpPr>
              <a:spLocks noChangeArrowheads="1"/>
            </p:cNvSpPr>
            <p:nvPr/>
          </p:nvSpPr>
          <p:spPr bwMode="auto">
            <a:xfrm>
              <a:off x="1968" y="3264"/>
              <a:ext cx="576" cy="528"/>
            </a:xfrm>
            <a:prstGeom prst="ellipse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3397" name="Text Box 1045"/>
            <p:cNvSpPr txBox="1">
              <a:spLocks noChangeArrowheads="1"/>
            </p:cNvSpPr>
            <p:nvPr/>
          </p:nvSpPr>
          <p:spPr bwMode="auto">
            <a:xfrm>
              <a:off x="2064" y="3291"/>
              <a:ext cx="432" cy="4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700" b="1" i="1" dirty="0" smtClean="0">
                  <a:latin typeface="Monotype Corsiva" charset="0"/>
                  <a:ea typeface="MS Mincho" charset="-128"/>
                </a:rPr>
                <a:t>w</a:t>
              </a:r>
              <a:endParaRPr lang="en-US" altLang="en-US" sz="2700" b="1" i="1" dirty="0">
                <a:latin typeface="Monotype Corsiva" charset="0"/>
                <a:ea typeface="MS Mincho" charset="-128"/>
              </a:endParaRPr>
            </a:p>
          </p:txBody>
        </p:sp>
      </p:grpSp>
      <p:grpSp>
        <p:nvGrpSpPr>
          <p:cNvPr id="1253398" name="Group 1046"/>
          <p:cNvGrpSpPr>
            <a:grpSpLocks/>
          </p:cNvGrpSpPr>
          <p:nvPr/>
        </p:nvGrpSpPr>
        <p:grpSpPr bwMode="auto">
          <a:xfrm>
            <a:off x="4488656" y="3013314"/>
            <a:ext cx="685800" cy="628650"/>
            <a:chOff x="1920" y="2016"/>
            <a:chExt cx="576" cy="528"/>
          </a:xfrm>
        </p:grpSpPr>
        <p:sp>
          <p:nvSpPr>
            <p:cNvPr id="1253399" name="Oval 1047"/>
            <p:cNvSpPr>
              <a:spLocks noChangeArrowheads="1"/>
            </p:cNvSpPr>
            <p:nvPr/>
          </p:nvSpPr>
          <p:spPr bwMode="auto">
            <a:xfrm>
              <a:off x="1920" y="2016"/>
              <a:ext cx="576" cy="52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3400" name="Text Box 1048"/>
            <p:cNvSpPr txBox="1">
              <a:spLocks noChangeArrowheads="1"/>
            </p:cNvSpPr>
            <p:nvPr/>
          </p:nvSpPr>
          <p:spPr bwMode="auto">
            <a:xfrm>
              <a:off x="2054" y="2043"/>
              <a:ext cx="298" cy="4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700" b="1" i="1">
                  <a:latin typeface="Monotype Corsiva" charset="0"/>
                  <a:ea typeface="MS Mincho" charset="-128"/>
                </a:rPr>
                <a:t>x</a:t>
              </a:r>
            </a:p>
          </p:txBody>
        </p:sp>
      </p:grpSp>
      <p:grpSp>
        <p:nvGrpSpPr>
          <p:cNvPr id="1253401" name="Group 1049"/>
          <p:cNvGrpSpPr>
            <a:grpSpLocks/>
          </p:cNvGrpSpPr>
          <p:nvPr/>
        </p:nvGrpSpPr>
        <p:grpSpPr bwMode="auto">
          <a:xfrm>
            <a:off x="4946332" y="3927714"/>
            <a:ext cx="685800" cy="628650"/>
            <a:chOff x="1056" y="1728"/>
            <a:chExt cx="576" cy="528"/>
          </a:xfrm>
        </p:grpSpPr>
        <p:sp>
          <p:nvSpPr>
            <p:cNvPr id="1253402" name="Oval 1050"/>
            <p:cNvSpPr>
              <a:spLocks noChangeArrowheads="1"/>
            </p:cNvSpPr>
            <p:nvPr/>
          </p:nvSpPr>
          <p:spPr bwMode="auto">
            <a:xfrm>
              <a:off x="1056" y="1728"/>
              <a:ext cx="576" cy="52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3403" name="Text Box 1051"/>
            <p:cNvSpPr txBox="1">
              <a:spLocks noChangeArrowheads="1"/>
            </p:cNvSpPr>
            <p:nvPr/>
          </p:nvSpPr>
          <p:spPr bwMode="auto">
            <a:xfrm>
              <a:off x="1152" y="1755"/>
              <a:ext cx="394" cy="4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700" b="1" i="1">
                  <a:latin typeface="Monotype Corsiva" charset="0"/>
                  <a:ea typeface="MS Mincho" charset="-128"/>
                </a:rPr>
                <a:t>x'</a:t>
              </a:r>
            </a:p>
          </p:txBody>
        </p:sp>
      </p:grpSp>
      <p:sp>
        <p:nvSpPr>
          <p:cNvPr id="1253404" name="Line 1052"/>
          <p:cNvSpPr>
            <a:spLocks noChangeShapeType="1"/>
          </p:cNvSpPr>
          <p:nvPr/>
        </p:nvSpPr>
        <p:spPr bwMode="auto">
          <a:xfrm flipV="1">
            <a:off x="4088606" y="3527664"/>
            <a:ext cx="457200" cy="2857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53405" name="Line 1053"/>
          <p:cNvSpPr>
            <a:spLocks noChangeShapeType="1"/>
          </p:cNvSpPr>
          <p:nvPr/>
        </p:nvSpPr>
        <p:spPr bwMode="auto">
          <a:xfrm>
            <a:off x="4202906" y="4156314"/>
            <a:ext cx="742950" cy="1714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53406" name="Text Box 1054"/>
          <p:cNvSpPr txBox="1">
            <a:spLocks noChangeArrowheads="1"/>
          </p:cNvSpPr>
          <p:nvPr/>
        </p:nvSpPr>
        <p:spPr bwMode="auto">
          <a:xfrm>
            <a:off x="4477942" y="1228567"/>
            <a:ext cx="317266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dirty="0"/>
              <a:t>2</a:t>
            </a:r>
            <a:r>
              <a:rPr lang="en-US" altLang="en-US" baseline="30000" dirty="0"/>
              <a:t>nd</a:t>
            </a:r>
            <a:r>
              <a:rPr lang="en-US" altLang="en-US" dirty="0"/>
              <a:t> closest node to </a:t>
            </a:r>
            <a:r>
              <a:rPr lang="en-US" altLang="en-US" dirty="0">
                <a:latin typeface="Monotype Corsiva" charset="0"/>
              </a:rPr>
              <a:t>s</a:t>
            </a:r>
            <a:r>
              <a:rPr lang="en-US" altLang="en-US" dirty="0"/>
              <a:t> is 1 hop 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dirty="0"/>
              <a:t>away from </a:t>
            </a:r>
            <a:r>
              <a:rPr lang="en-US" altLang="en-US" dirty="0">
                <a:latin typeface="Monotype Corsiva" charset="0"/>
              </a:rPr>
              <a:t>s</a:t>
            </a:r>
            <a:r>
              <a:rPr lang="en-US" altLang="en-US" dirty="0"/>
              <a:t> or </a:t>
            </a:r>
            <a:r>
              <a:rPr lang="en-US" altLang="en-US" dirty="0" smtClean="0">
                <a:latin typeface="Monotype Corsiva" charset="0"/>
              </a:rPr>
              <a:t>w</a:t>
            </a:r>
            <a:endParaRPr lang="en-US" altLang="en-US" dirty="0">
              <a:latin typeface="Monotype Corsiva" charset="0"/>
            </a:endParaRPr>
          </a:p>
        </p:txBody>
      </p:sp>
      <p:grpSp>
        <p:nvGrpSpPr>
          <p:cNvPr id="1253407" name="Group 1055"/>
          <p:cNvGrpSpPr>
            <a:grpSpLocks/>
          </p:cNvGrpSpPr>
          <p:nvPr/>
        </p:nvGrpSpPr>
        <p:grpSpPr bwMode="auto">
          <a:xfrm>
            <a:off x="4488656" y="3013314"/>
            <a:ext cx="685800" cy="628650"/>
            <a:chOff x="1920" y="2016"/>
            <a:chExt cx="576" cy="528"/>
          </a:xfrm>
        </p:grpSpPr>
        <p:sp>
          <p:nvSpPr>
            <p:cNvPr id="1253408" name="Oval 1056"/>
            <p:cNvSpPr>
              <a:spLocks noChangeArrowheads="1"/>
            </p:cNvSpPr>
            <p:nvPr/>
          </p:nvSpPr>
          <p:spPr bwMode="auto">
            <a:xfrm>
              <a:off x="1920" y="2016"/>
              <a:ext cx="576" cy="528"/>
            </a:xfrm>
            <a:prstGeom prst="ellipse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3409" name="Text Box 1057"/>
            <p:cNvSpPr txBox="1">
              <a:spLocks noChangeArrowheads="1"/>
            </p:cNvSpPr>
            <p:nvPr/>
          </p:nvSpPr>
          <p:spPr bwMode="auto">
            <a:xfrm>
              <a:off x="2054" y="2043"/>
              <a:ext cx="298" cy="427"/>
            </a:xfrm>
            <a:prstGeom prst="rect">
              <a:avLst/>
            </a:prstGeom>
            <a:solidFill>
              <a:srgbClr val="00CC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700" b="1" i="1">
                  <a:latin typeface="Monotype Corsiva" charset="0"/>
                  <a:ea typeface="MS Mincho" charset="-128"/>
                </a:rPr>
                <a:t>x</a:t>
              </a:r>
            </a:p>
          </p:txBody>
        </p:sp>
      </p:grpSp>
      <p:grpSp>
        <p:nvGrpSpPr>
          <p:cNvPr id="1253410" name="Group 1058"/>
          <p:cNvGrpSpPr>
            <a:grpSpLocks/>
          </p:cNvGrpSpPr>
          <p:nvPr/>
        </p:nvGrpSpPr>
        <p:grpSpPr bwMode="auto">
          <a:xfrm>
            <a:off x="5517356" y="2556114"/>
            <a:ext cx="685800" cy="628650"/>
            <a:chOff x="1920" y="2016"/>
            <a:chExt cx="576" cy="528"/>
          </a:xfrm>
        </p:grpSpPr>
        <p:sp>
          <p:nvSpPr>
            <p:cNvPr id="1253411" name="Oval 1059"/>
            <p:cNvSpPr>
              <a:spLocks noChangeArrowheads="1"/>
            </p:cNvSpPr>
            <p:nvPr/>
          </p:nvSpPr>
          <p:spPr bwMode="auto">
            <a:xfrm>
              <a:off x="1920" y="2016"/>
              <a:ext cx="576" cy="52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3412" name="Text Box 1060"/>
            <p:cNvSpPr txBox="1">
              <a:spLocks noChangeArrowheads="1"/>
            </p:cNvSpPr>
            <p:nvPr/>
          </p:nvSpPr>
          <p:spPr bwMode="auto">
            <a:xfrm>
              <a:off x="2054" y="2043"/>
              <a:ext cx="298" cy="4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700" b="1" i="1">
                  <a:latin typeface="Monotype Corsiva" charset="0"/>
                  <a:ea typeface="MS Mincho" charset="-128"/>
                </a:rPr>
                <a:t>z</a:t>
              </a:r>
            </a:p>
          </p:txBody>
        </p:sp>
      </p:grpSp>
      <p:grpSp>
        <p:nvGrpSpPr>
          <p:cNvPr id="1253413" name="Group 1061"/>
          <p:cNvGrpSpPr>
            <a:grpSpLocks/>
          </p:cNvGrpSpPr>
          <p:nvPr/>
        </p:nvGrpSpPr>
        <p:grpSpPr bwMode="auto">
          <a:xfrm>
            <a:off x="5860256" y="3470514"/>
            <a:ext cx="685800" cy="628650"/>
            <a:chOff x="1056" y="1728"/>
            <a:chExt cx="576" cy="528"/>
          </a:xfrm>
        </p:grpSpPr>
        <p:sp>
          <p:nvSpPr>
            <p:cNvPr id="1253414" name="Oval 1062"/>
            <p:cNvSpPr>
              <a:spLocks noChangeArrowheads="1"/>
            </p:cNvSpPr>
            <p:nvPr/>
          </p:nvSpPr>
          <p:spPr bwMode="auto">
            <a:xfrm>
              <a:off x="1056" y="1728"/>
              <a:ext cx="576" cy="52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3415" name="Text Box 1063"/>
            <p:cNvSpPr txBox="1">
              <a:spLocks noChangeArrowheads="1"/>
            </p:cNvSpPr>
            <p:nvPr/>
          </p:nvSpPr>
          <p:spPr bwMode="auto">
            <a:xfrm>
              <a:off x="1152" y="1755"/>
              <a:ext cx="394" cy="4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700" b="1" i="1">
                  <a:latin typeface="Monotype Corsiva" charset="0"/>
                  <a:ea typeface="MS Mincho" charset="-128"/>
                </a:rPr>
                <a:t>z'</a:t>
              </a:r>
            </a:p>
          </p:txBody>
        </p:sp>
      </p:grpSp>
      <p:sp>
        <p:nvSpPr>
          <p:cNvPr id="1253416" name="Line 1064"/>
          <p:cNvSpPr>
            <a:spLocks noChangeShapeType="1"/>
          </p:cNvSpPr>
          <p:nvPr/>
        </p:nvSpPr>
        <p:spPr bwMode="auto">
          <a:xfrm flipV="1">
            <a:off x="5174456" y="3013314"/>
            <a:ext cx="40005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53417" name="Line 1065"/>
          <p:cNvSpPr>
            <a:spLocks noChangeShapeType="1"/>
          </p:cNvSpPr>
          <p:nvPr/>
        </p:nvSpPr>
        <p:spPr bwMode="auto">
          <a:xfrm>
            <a:off x="5117306" y="3527664"/>
            <a:ext cx="742950" cy="1714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53418" name="Text Box 1066"/>
          <p:cNvSpPr txBox="1">
            <a:spLocks noChangeArrowheads="1"/>
          </p:cNvSpPr>
          <p:nvPr/>
        </p:nvSpPr>
        <p:spPr bwMode="auto">
          <a:xfrm>
            <a:off x="4424363" y="1821498"/>
            <a:ext cx="320792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dirty="0"/>
              <a:t>3rd closest node to </a:t>
            </a:r>
            <a:r>
              <a:rPr lang="en-US" altLang="en-US" dirty="0">
                <a:latin typeface="Monotype Corsiva" charset="0"/>
              </a:rPr>
              <a:t>s</a:t>
            </a:r>
            <a:r>
              <a:rPr lang="en-US" altLang="en-US" dirty="0"/>
              <a:t> is 1 hop 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dirty="0"/>
              <a:t>away from </a:t>
            </a:r>
            <a:r>
              <a:rPr lang="en-US" altLang="en-US" dirty="0">
                <a:latin typeface="Monotype Corsiva" charset="0"/>
              </a:rPr>
              <a:t>s</a:t>
            </a:r>
            <a:r>
              <a:rPr lang="en-US" altLang="en-US" dirty="0"/>
              <a:t>, </a:t>
            </a:r>
            <a:r>
              <a:rPr lang="en-US" altLang="en-US" dirty="0" smtClean="0">
                <a:latin typeface="Monotype Corsiva" charset="0"/>
              </a:rPr>
              <a:t>w, </a:t>
            </a:r>
            <a:r>
              <a:rPr lang="en-US" altLang="en-US" dirty="0"/>
              <a:t>or</a:t>
            </a:r>
            <a:r>
              <a:rPr lang="en-US" altLang="en-US" dirty="0">
                <a:latin typeface="Monotype Corsiva" charset="0"/>
              </a:rPr>
              <a:t> x</a:t>
            </a:r>
          </a:p>
        </p:txBody>
      </p:sp>
      <p:grpSp>
        <p:nvGrpSpPr>
          <p:cNvPr id="1253419" name="Group 1067"/>
          <p:cNvGrpSpPr>
            <a:grpSpLocks/>
          </p:cNvGrpSpPr>
          <p:nvPr/>
        </p:nvGrpSpPr>
        <p:grpSpPr bwMode="auto">
          <a:xfrm>
            <a:off x="2202656" y="1927464"/>
            <a:ext cx="685800" cy="956072"/>
            <a:chOff x="1056" y="1728"/>
            <a:chExt cx="576" cy="803"/>
          </a:xfrm>
        </p:grpSpPr>
        <p:sp>
          <p:nvSpPr>
            <p:cNvPr id="1253420" name="Oval 1068"/>
            <p:cNvSpPr>
              <a:spLocks noChangeArrowheads="1"/>
            </p:cNvSpPr>
            <p:nvPr/>
          </p:nvSpPr>
          <p:spPr bwMode="auto">
            <a:xfrm>
              <a:off x="1056" y="1728"/>
              <a:ext cx="576" cy="528"/>
            </a:xfrm>
            <a:prstGeom prst="ellipse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3421" name="Text Box 1069"/>
            <p:cNvSpPr txBox="1">
              <a:spLocks noChangeArrowheads="1"/>
            </p:cNvSpPr>
            <p:nvPr/>
          </p:nvSpPr>
          <p:spPr bwMode="auto">
            <a:xfrm>
              <a:off x="1152" y="1755"/>
              <a:ext cx="480" cy="7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700" b="1" i="1" smtClean="0">
                  <a:latin typeface="Monotype Corsiva" charset="0"/>
                  <a:ea typeface="MS Mincho" charset="-128"/>
                </a:rPr>
                <a:t>W’'</a:t>
              </a:r>
              <a:endParaRPr lang="en-US" altLang="en-US" sz="2700" b="1" i="1">
                <a:latin typeface="Monotype Corsiva" charset="0"/>
                <a:ea typeface="MS Mincho" charset="-128"/>
              </a:endParaRPr>
            </a:p>
          </p:txBody>
        </p:sp>
      </p:grpSp>
      <p:sp>
        <p:nvSpPr>
          <p:cNvPr id="1253423" name="Text Box 1071"/>
          <p:cNvSpPr txBox="1">
            <a:spLocks noChangeArrowheads="1"/>
          </p:cNvSpPr>
          <p:nvPr/>
        </p:nvSpPr>
        <p:spPr bwMode="auto">
          <a:xfrm>
            <a:off x="1350169" y="873760"/>
            <a:ext cx="2235994" cy="923330"/>
          </a:xfrm>
          <a:prstGeom prst="rect">
            <a:avLst/>
          </a:prstGeom>
          <a:noFill/>
          <a:ln w="19050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buClr>
                <a:schemeClr val="bg1"/>
              </a:buClr>
            </a:pPr>
            <a:r>
              <a:rPr lang="en-US" altLang="en-US"/>
              <a:t>Find shortest paths from source s to all other destinations</a:t>
            </a:r>
          </a:p>
        </p:txBody>
      </p:sp>
    </p:spTree>
    <p:extLst>
      <p:ext uri="{BB962C8B-B14F-4D97-AF65-F5344CB8AC3E}">
        <p14:creationId xmlns:p14="http://schemas.microsoft.com/office/powerpoint/2010/main" val="987566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5094334" y="1992113"/>
            <a:ext cx="3700042" cy="765175"/>
          </a:xfrm>
        </p:spPr>
        <p:txBody>
          <a:bodyPr/>
          <a:lstStyle/>
          <a:p>
            <a:r>
              <a:rPr lang="en-US" altLang="en-US"/>
              <a:t>Dijkstra’s algorithm</a:t>
            </a:r>
          </a:p>
        </p:txBody>
      </p:sp>
      <p:sp>
        <p:nvSpPr>
          <p:cNvPr id="64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5117" y="264949"/>
            <a:ext cx="7304835" cy="4226369"/>
          </a:xfrm>
        </p:spPr>
        <p:txBody>
          <a:bodyPr/>
          <a:lstStyle/>
          <a:p>
            <a:r>
              <a:rPr lang="en-US" altLang="en-US" sz="1950" i="1" dirty="0">
                <a:solidFill>
                  <a:srgbClr val="FF0000"/>
                </a:solidFill>
              </a:rPr>
              <a:t>N</a:t>
            </a:r>
            <a:r>
              <a:rPr lang="en-US" altLang="en-US" sz="1950" dirty="0">
                <a:solidFill>
                  <a:srgbClr val="FF0000"/>
                </a:solidFill>
              </a:rPr>
              <a:t>:  set of nodes for which shortest path already found</a:t>
            </a:r>
            <a:endParaRPr lang="en-US" altLang="en-US" sz="1950" i="1" dirty="0">
              <a:solidFill>
                <a:srgbClr val="FF0000"/>
              </a:solidFill>
            </a:endParaRPr>
          </a:p>
          <a:p>
            <a:r>
              <a:rPr lang="en-US" altLang="en-US" sz="1950" dirty="0"/>
              <a:t>Initialization:  (S</a:t>
            </a:r>
            <a:r>
              <a:rPr lang="en-US" altLang="en-US" sz="1950" i="1" dirty="0"/>
              <a:t>tart with source node s)</a:t>
            </a:r>
          </a:p>
          <a:p>
            <a:pPr marL="557213" lvl="1" indent="-214313"/>
            <a:r>
              <a:rPr lang="en-US" altLang="en-US" sz="1650" i="1" dirty="0"/>
              <a:t>N = {s}, D</a:t>
            </a:r>
            <a:r>
              <a:rPr lang="en-US" altLang="en-US" sz="1650" i="1" baseline="-25000" dirty="0"/>
              <a:t>s</a:t>
            </a:r>
            <a:r>
              <a:rPr lang="en-US" altLang="en-US" sz="1650" dirty="0"/>
              <a:t> = 0, “</a:t>
            </a:r>
            <a:r>
              <a:rPr lang="en-US" altLang="en-US" sz="1650" i="1" dirty="0"/>
              <a:t>s</a:t>
            </a:r>
            <a:r>
              <a:rPr lang="en-US" altLang="en-US" sz="1650" dirty="0"/>
              <a:t> is distance zero from itself”</a:t>
            </a:r>
          </a:p>
          <a:p>
            <a:pPr marL="557213" lvl="1" indent="-214313"/>
            <a:r>
              <a:rPr lang="en-US" altLang="en-US" sz="1650" i="1" dirty="0" err="1"/>
              <a:t>D</a:t>
            </a:r>
            <a:r>
              <a:rPr lang="en-US" altLang="en-US" sz="1650" i="1" baseline="-25000" dirty="0" err="1"/>
              <a:t>j</a:t>
            </a:r>
            <a:r>
              <a:rPr lang="en-US" altLang="en-US" sz="1650" i="1" dirty="0"/>
              <a:t>=</a:t>
            </a:r>
            <a:r>
              <a:rPr lang="en-US" altLang="en-US" sz="1650" i="1" dirty="0" err="1"/>
              <a:t>C</a:t>
            </a:r>
            <a:r>
              <a:rPr lang="en-US" altLang="en-US" sz="1650" i="1" baseline="-25000" dirty="0" err="1"/>
              <a:t>sj</a:t>
            </a:r>
            <a:r>
              <a:rPr lang="en-US" altLang="en-US" sz="1650" dirty="0"/>
              <a:t> for all </a:t>
            </a:r>
            <a:r>
              <a:rPr lang="en-US" altLang="en-US" sz="1650" i="1" dirty="0"/>
              <a:t>j </a:t>
            </a:r>
            <a:r>
              <a:rPr lang="en-US" altLang="en-US" sz="1650" i="1" dirty="0">
                <a:sym typeface="Symbol" charset="2"/>
              </a:rPr>
              <a:t> s,  </a:t>
            </a:r>
            <a:r>
              <a:rPr lang="en-US" altLang="en-US" sz="1650" dirty="0">
                <a:sym typeface="Symbol" charset="2"/>
              </a:rPr>
              <a:t>distances of directly-connected neighbors</a:t>
            </a:r>
          </a:p>
          <a:p>
            <a:r>
              <a:rPr lang="en-US" altLang="en-US" sz="1950" dirty="0"/>
              <a:t>Step A: (</a:t>
            </a:r>
            <a:r>
              <a:rPr lang="en-US" altLang="en-US" sz="1950" i="1" dirty="0"/>
              <a:t>Find next closest node </a:t>
            </a:r>
            <a:r>
              <a:rPr lang="en-US" altLang="en-US" sz="1950" i="1" dirty="0" err="1"/>
              <a:t>i</a:t>
            </a:r>
            <a:r>
              <a:rPr lang="en-US" altLang="en-US" sz="1950" dirty="0"/>
              <a:t>) </a:t>
            </a:r>
          </a:p>
          <a:p>
            <a:pPr marL="557213" lvl="1" indent="-214313"/>
            <a:r>
              <a:rPr lang="en-US" altLang="en-US" sz="1650" dirty="0"/>
              <a:t>Find </a:t>
            </a:r>
            <a:r>
              <a:rPr lang="en-US" altLang="en-US" sz="1650" i="1" dirty="0" err="1"/>
              <a:t>i</a:t>
            </a:r>
            <a:r>
              <a:rPr lang="en-US" altLang="en-US" sz="1650" i="1" dirty="0"/>
              <a:t> </a:t>
            </a:r>
            <a:r>
              <a:rPr lang="en-US" altLang="en-US" sz="1650" i="1" dirty="0">
                <a:sym typeface="Symbol" charset="2"/>
              </a:rPr>
              <a:t></a:t>
            </a:r>
            <a:r>
              <a:rPr lang="en-US" altLang="en-US" sz="1650" dirty="0">
                <a:sym typeface="Symbol" charset="2"/>
              </a:rPr>
              <a:t> </a:t>
            </a:r>
            <a:r>
              <a:rPr lang="en-US" altLang="en-US" sz="1650" i="1" dirty="0">
                <a:sym typeface="Symbol" charset="2"/>
              </a:rPr>
              <a:t>N</a:t>
            </a:r>
            <a:r>
              <a:rPr lang="en-US" altLang="en-US" sz="1650" dirty="0">
                <a:sym typeface="Symbol" charset="2"/>
              </a:rPr>
              <a:t> such that</a:t>
            </a:r>
          </a:p>
          <a:p>
            <a:pPr marL="557213" lvl="1" indent="-214313"/>
            <a:r>
              <a:rPr lang="en-US" altLang="en-US" sz="1650" i="1" dirty="0"/>
              <a:t>D</a:t>
            </a:r>
            <a:r>
              <a:rPr lang="en-US" altLang="en-US" sz="1650" i="1" baseline="-25000" dirty="0"/>
              <a:t>i</a:t>
            </a:r>
            <a:r>
              <a:rPr lang="en-US" altLang="en-US" sz="1650" dirty="0"/>
              <a:t> = min </a:t>
            </a:r>
            <a:r>
              <a:rPr lang="en-US" altLang="en-US" sz="1650" i="1" dirty="0" err="1"/>
              <a:t>Dj</a:t>
            </a:r>
            <a:r>
              <a:rPr lang="en-US" altLang="en-US" sz="1650" dirty="0"/>
              <a:t>    for  </a:t>
            </a:r>
            <a:r>
              <a:rPr lang="en-US" altLang="en-US" sz="1650" i="1" dirty="0"/>
              <a:t>j </a:t>
            </a:r>
            <a:r>
              <a:rPr lang="en-US" altLang="en-US" sz="1650" i="1" dirty="0">
                <a:sym typeface="Symbol" charset="2"/>
              </a:rPr>
              <a:t> N</a:t>
            </a:r>
            <a:r>
              <a:rPr lang="en-US" altLang="en-US" sz="1650" dirty="0">
                <a:sym typeface="Symbol" charset="2"/>
              </a:rPr>
              <a:t> </a:t>
            </a:r>
          </a:p>
          <a:p>
            <a:pPr marL="557213" lvl="1" indent="-214313"/>
            <a:r>
              <a:rPr lang="en-US" altLang="en-US" sz="1650" dirty="0">
                <a:sym typeface="Symbol" charset="2"/>
              </a:rPr>
              <a:t>Add </a:t>
            </a:r>
            <a:r>
              <a:rPr lang="en-US" altLang="en-US" sz="1650" i="1" dirty="0" err="1">
                <a:sym typeface="Symbol" charset="2"/>
              </a:rPr>
              <a:t>i</a:t>
            </a:r>
            <a:r>
              <a:rPr lang="en-US" altLang="en-US" sz="1650" dirty="0">
                <a:sym typeface="Symbol" charset="2"/>
              </a:rPr>
              <a:t> to </a:t>
            </a:r>
            <a:r>
              <a:rPr lang="en-US" altLang="en-US" sz="1650" i="1" dirty="0">
                <a:sym typeface="Symbol" charset="2"/>
              </a:rPr>
              <a:t>N</a:t>
            </a:r>
            <a:endParaRPr lang="en-US" altLang="en-US" sz="1650" dirty="0">
              <a:sym typeface="Symbol" charset="2"/>
            </a:endParaRPr>
          </a:p>
          <a:p>
            <a:pPr marL="557213" lvl="1" indent="-214313"/>
            <a:r>
              <a:rPr lang="en-US" altLang="en-US" sz="1650" dirty="0">
                <a:sym typeface="Symbol" charset="2"/>
              </a:rPr>
              <a:t>If </a:t>
            </a:r>
            <a:r>
              <a:rPr lang="en-US" altLang="en-US" sz="1650" i="1" dirty="0">
                <a:sym typeface="Symbol" charset="2"/>
              </a:rPr>
              <a:t>N</a:t>
            </a:r>
            <a:r>
              <a:rPr lang="en-US" altLang="en-US" sz="1650" dirty="0">
                <a:sym typeface="Symbol" charset="2"/>
              </a:rPr>
              <a:t> contains all the nodes, stop</a:t>
            </a:r>
          </a:p>
          <a:p>
            <a:r>
              <a:rPr lang="en-US" altLang="en-US" sz="1950" dirty="0"/>
              <a:t>Step B: (</a:t>
            </a:r>
            <a:r>
              <a:rPr lang="en-US" altLang="en-US" sz="1950" i="1" dirty="0"/>
              <a:t>update minimum costs)</a:t>
            </a:r>
          </a:p>
          <a:p>
            <a:pPr marL="557213" lvl="1" indent="-214313"/>
            <a:r>
              <a:rPr lang="en-US" altLang="en-US" sz="1650" dirty="0"/>
              <a:t>For each node </a:t>
            </a:r>
            <a:r>
              <a:rPr lang="en-US" altLang="en-US" sz="1650" i="1" dirty="0"/>
              <a:t>j </a:t>
            </a:r>
            <a:r>
              <a:rPr lang="en-US" altLang="en-US" sz="1650" i="1" dirty="0">
                <a:sym typeface="Symbol" charset="2"/>
              </a:rPr>
              <a:t> N</a:t>
            </a:r>
            <a:endParaRPr lang="en-US" altLang="en-US" sz="1650" dirty="0">
              <a:sym typeface="Symbol" charset="2"/>
            </a:endParaRPr>
          </a:p>
          <a:p>
            <a:pPr marL="557213" lvl="1" indent="-214313"/>
            <a:r>
              <a:rPr lang="en-US" altLang="en-US" sz="1650" i="1" dirty="0" err="1">
                <a:sym typeface="Symbol" charset="2"/>
              </a:rPr>
              <a:t>D</a:t>
            </a:r>
            <a:r>
              <a:rPr lang="en-US" altLang="en-US" sz="1650" i="1" baseline="-25000" dirty="0" err="1">
                <a:sym typeface="Symbol" charset="2"/>
              </a:rPr>
              <a:t>j</a:t>
            </a:r>
            <a:r>
              <a:rPr lang="en-US" altLang="en-US" sz="1650" dirty="0">
                <a:sym typeface="Symbol" charset="2"/>
              </a:rPr>
              <a:t> = min (</a:t>
            </a:r>
            <a:r>
              <a:rPr lang="en-US" altLang="en-US" sz="1650" i="1" dirty="0" err="1"/>
              <a:t>D</a:t>
            </a:r>
            <a:r>
              <a:rPr lang="en-US" altLang="en-US" sz="1650" i="1" baseline="-25000" dirty="0" err="1"/>
              <a:t>j</a:t>
            </a:r>
            <a:r>
              <a:rPr lang="en-US" altLang="en-US" sz="1650" i="1" dirty="0"/>
              <a:t>, </a:t>
            </a:r>
            <a:r>
              <a:rPr lang="en-US" altLang="en-US" sz="1650" i="1" dirty="0" err="1"/>
              <a:t>D</a:t>
            </a:r>
            <a:r>
              <a:rPr lang="en-US" altLang="en-US" sz="1650" i="1" baseline="-25000" dirty="0" err="1"/>
              <a:t>i</a:t>
            </a:r>
            <a:r>
              <a:rPr lang="en-US" altLang="en-US" sz="1650" i="1" dirty="0" err="1"/>
              <a:t>+C</a:t>
            </a:r>
            <a:r>
              <a:rPr lang="en-US" altLang="en-US" sz="1650" i="1" baseline="-25000" dirty="0" err="1"/>
              <a:t>ij</a:t>
            </a:r>
            <a:r>
              <a:rPr lang="en-US" altLang="en-US" sz="1650" dirty="0"/>
              <a:t>)</a:t>
            </a:r>
          </a:p>
          <a:p>
            <a:pPr marL="557213" lvl="1" indent="-214313"/>
            <a:r>
              <a:rPr lang="en-US" altLang="en-US" sz="1650" dirty="0"/>
              <a:t>Go to Step A</a:t>
            </a:r>
          </a:p>
        </p:txBody>
      </p:sp>
      <p:sp>
        <p:nvSpPr>
          <p:cNvPr id="647172" name="Line 4"/>
          <p:cNvSpPr>
            <a:spLocks noChangeShapeType="1"/>
          </p:cNvSpPr>
          <p:nvPr/>
        </p:nvSpPr>
        <p:spPr bwMode="auto">
          <a:xfrm flipV="1">
            <a:off x="3225965" y="3937047"/>
            <a:ext cx="754856" cy="85725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7173" name="Text Box 5"/>
          <p:cNvSpPr txBox="1">
            <a:spLocks noChangeArrowheads="1"/>
          </p:cNvSpPr>
          <p:nvPr/>
        </p:nvSpPr>
        <p:spPr bwMode="auto">
          <a:xfrm>
            <a:off x="3980821" y="3699606"/>
            <a:ext cx="314612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0"/>
              </a:spcBef>
              <a:buSzTx/>
              <a:buFontTx/>
              <a:buNone/>
            </a:pPr>
            <a:r>
              <a:rPr lang="en-US" altLang="en-US" i="1"/>
              <a:t>Minimum distance from s</a:t>
            </a:r>
            <a:r>
              <a:rPr lang="en-US" altLang="en-US"/>
              <a:t> to </a:t>
            </a:r>
            <a:r>
              <a:rPr lang="en-US" altLang="en-US" i="1"/>
              <a:t>j through node </a:t>
            </a:r>
            <a:r>
              <a:rPr lang="en-US" altLang="en-US" b="1" i="1" dirty="0" err="1"/>
              <a:t>i</a:t>
            </a:r>
            <a:r>
              <a:rPr lang="en-US" altLang="en-US" i="1" dirty="0"/>
              <a:t> in N</a:t>
            </a:r>
          </a:p>
        </p:txBody>
      </p:sp>
    </p:spTree>
    <p:extLst>
      <p:ext uri="{BB962C8B-B14F-4D97-AF65-F5344CB8AC3E}">
        <p14:creationId xmlns:p14="http://schemas.microsoft.com/office/powerpoint/2010/main" val="136587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645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0" y="91678"/>
            <a:ext cx="5714999" cy="713929"/>
          </a:xfrm>
        </p:spPr>
        <p:txBody>
          <a:bodyPr/>
          <a:lstStyle/>
          <a:p>
            <a:r>
              <a:rPr lang="en-US" altLang="en-US" sz="2625" dirty="0"/>
              <a:t>Execution of Dijkstra’s algorithm</a:t>
            </a:r>
          </a:p>
        </p:txBody>
      </p:sp>
      <p:graphicFrame>
        <p:nvGraphicFramePr>
          <p:cNvPr id="1256799" name="Group 35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5451481"/>
              </p:ext>
            </p:extLst>
          </p:nvPr>
        </p:nvGraphicFramePr>
        <p:xfrm>
          <a:off x="2662517" y="2905472"/>
          <a:ext cx="6167580" cy="982980"/>
        </p:xfrm>
        <a:graphic>
          <a:graphicData uri="http://schemas.openxmlformats.org/drawingml/2006/table">
            <a:tbl>
              <a:tblPr/>
              <a:tblGrid>
                <a:gridCol w="958071"/>
                <a:gridCol w="1334812"/>
                <a:gridCol w="726038"/>
                <a:gridCol w="759720"/>
                <a:gridCol w="772195"/>
                <a:gridCol w="838312"/>
                <a:gridCol w="778432"/>
              </a:tblGrid>
              <a:tr h="320040"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Iteration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  <a:r>
                        <a:rPr kumimoji="0" lang="en-US" altLang="en-US" sz="17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  <a:r>
                        <a:rPr kumimoji="0" lang="en-US" altLang="en-US" sz="17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n-US" alt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  <a:r>
                        <a:rPr kumimoji="0" lang="en-US" altLang="en-US" sz="17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en-US" alt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  <a:r>
                        <a:rPr kumimoji="0" lang="en-US" altLang="en-US" sz="17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  <a:endParaRPr kumimoji="0" lang="en-US" alt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  <a:r>
                        <a:rPr kumimoji="0" lang="en-US" altLang="en-US" sz="17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  <a:endParaRPr kumimoji="0" lang="en-US" alt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040"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Initial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{1}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US" altLang="en-US" sz="1700" b="0" i="0" u="none" strike="noStrike" cap="none" normalizeH="0" baseline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Arial" charset="0"/>
                        <a:sym typeface="Wingdings" charset="2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  <a:sym typeface="Symbol" charset="2"/>
                        </a:rPr>
                        <a:t></a:t>
                      </a:r>
                      <a:endParaRPr kumimoji="0" lang="en-US" alt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  <a:sym typeface="Symbol" charset="2"/>
                        </a:rPr>
                        <a:t>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040"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endParaRPr kumimoji="0" lang="en-US" alt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endParaRPr kumimoji="0" lang="en-US" alt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endParaRPr kumimoji="0" lang="en-US" alt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endParaRPr kumimoji="0" lang="en-US" altLang="en-US" sz="1700" b="1" i="0" u="none" strike="noStrike" cap="none" normalizeH="0" baseline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endParaRPr kumimoji="0" lang="en-US" alt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endParaRPr kumimoji="0" lang="en-US" alt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  <a:sym typeface="Symbol" charset="2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endParaRPr kumimoji="0" lang="en-US" alt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256517" name="Group 69"/>
          <p:cNvGrpSpPr>
            <a:grpSpLocks/>
          </p:cNvGrpSpPr>
          <p:nvPr/>
        </p:nvGrpSpPr>
        <p:grpSpPr bwMode="auto">
          <a:xfrm>
            <a:off x="5600699" y="1144141"/>
            <a:ext cx="2400300" cy="1422797"/>
            <a:chOff x="432" y="720"/>
            <a:chExt cx="2016" cy="1195"/>
          </a:xfrm>
        </p:grpSpPr>
        <p:sp>
          <p:nvSpPr>
            <p:cNvPr id="1256518" name="Oval 70"/>
            <p:cNvSpPr>
              <a:spLocks noChangeArrowheads="1"/>
            </p:cNvSpPr>
            <p:nvPr/>
          </p:nvSpPr>
          <p:spPr bwMode="auto">
            <a:xfrm>
              <a:off x="441" y="752"/>
              <a:ext cx="227" cy="204"/>
            </a:xfrm>
            <a:prstGeom prst="ellipse">
              <a:avLst/>
            </a:prstGeom>
            <a:solidFill>
              <a:srgbClr val="00CC00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6519" name="Line 71"/>
            <p:cNvSpPr>
              <a:spLocks noChangeShapeType="1"/>
            </p:cNvSpPr>
            <p:nvPr/>
          </p:nvSpPr>
          <p:spPr bwMode="auto">
            <a:xfrm>
              <a:off x="659" y="884"/>
              <a:ext cx="711" cy="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6520" name="Line 72"/>
            <p:cNvSpPr>
              <a:spLocks noChangeShapeType="1"/>
            </p:cNvSpPr>
            <p:nvPr/>
          </p:nvSpPr>
          <p:spPr bwMode="auto">
            <a:xfrm flipH="1">
              <a:off x="1392" y="960"/>
              <a:ext cx="64" cy="282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6521" name="Line 73"/>
            <p:cNvSpPr>
              <a:spLocks noChangeShapeType="1"/>
            </p:cNvSpPr>
            <p:nvPr/>
          </p:nvSpPr>
          <p:spPr bwMode="auto">
            <a:xfrm>
              <a:off x="1398" y="1436"/>
              <a:ext cx="193" cy="219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6522" name="Line 74"/>
            <p:cNvSpPr>
              <a:spLocks noChangeShapeType="1"/>
            </p:cNvSpPr>
            <p:nvPr/>
          </p:nvSpPr>
          <p:spPr bwMode="auto">
            <a:xfrm flipV="1">
              <a:off x="1748" y="1052"/>
              <a:ext cx="496" cy="603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6523" name="Line 75"/>
            <p:cNvSpPr>
              <a:spLocks noChangeShapeType="1"/>
            </p:cNvSpPr>
            <p:nvPr/>
          </p:nvSpPr>
          <p:spPr bwMode="auto">
            <a:xfrm flipH="1" flipV="1">
              <a:off x="644" y="1702"/>
              <a:ext cx="911" cy="47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6524" name="Line 76"/>
            <p:cNvSpPr>
              <a:spLocks noChangeShapeType="1"/>
            </p:cNvSpPr>
            <p:nvPr/>
          </p:nvSpPr>
          <p:spPr bwMode="auto">
            <a:xfrm>
              <a:off x="543" y="943"/>
              <a:ext cx="0" cy="612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6525" name="Line 77"/>
            <p:cNvSpPr>
              <a:spLocks noChangeShapeType="1"/>
            </p:cNvSpPr>
            <p:nvPr/>
          </p:nvSpPr>
          <p:spPr bwMode="auto">
            <a:xfrm>
              <a:off x="616" y="919"/>
              <a:ext cx="635" cy="36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6526" name="Rectangle 78"/>
            <p:cNvSpPr>
              <a:spLocks noChangeArrowheads="1"/>
            </p:cNvSpPr>
            <p:nvPr/>
          </p:nvSpPr>
          <p:spPr bwMode="auto">
            <a:xfrm>
              <a:off x="542" y="797"/>
              <a:ext cx="7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>
                  <a:solidFill>
                    <a:srgbClr val="000000"/>
                  </a:solidFill>
                  <a:latin typeface="Times New Roman" charset="0"/>
                </a:rPr>
                <a:t>1</a:t>
              </a:r>
              <a:endParaRPr lang="en-US" altLang="en-US" sz="1350">
                <a:latin typeface="Times New Roman" charset="0"/>
              </a:endParaRPr>
            </a:p>
          </p:txBody>
        </p:sp>
        <p:grpSp>
          <p:nvGrpSpPr>
            <p:cNvPr id="1256527" name="Group 79"/>
            <p:cNvGrpSpPr>
              <a:grpSpLocks/>
            </p:cNvGrpSpPr>
            <p:nvPr/>
          </p:nvGrpSpPr>
          <p:grpSpPr bwMode="auto">
            <a:xfrm>
              <a:off x="432" y="1536"/>
              <a:ext cx="227" cy="220"/>
              <a:chOff x="432" y="1536"/>
              <a:chExt cx="227" cy="220"/>
            </a:xfrm>
          </p:grpSpPr>
          <p:sp>
            <p:nvSpPr>
              <p:cNvPr id="1256528" name="Oval 80"/>
              <p:cNvSpPr>
                <a:spLocks noChangeArrowheads="1"/>
              </p:cNvSpPr>
              <p:nvPr/>
            </p:nvSpPr>
            <p:spPr bwMode="auto">
              <a:xfrm>
                <a:off x="432" y="1551"/>
                <a:ext cx="227" cy="205"/>
              </a:xfrm>
              <a:prstGeom prst="ellips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00CC00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56529" name="Rectangle 81"/>
              <p:cNvSpPr>
                <a:spLocks noChangeArrowheads="1"/>
              </p:cNvSpPr>
              <p:nvPr/>
            </p:nvSpPr>
            <p:spPr bwMode="auto">
              <a:xfrm>
                <a:off x="504" y="1536"/>
                <a:ext cx="73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1350">
                    <a:solidFill>
                      <a:srgbClr val="000000"/>
                    </a:solidFill>
                    <a:latin typeface="Times New Roman" charset="0"/>
                  </a:rPr>
                  <a:t>2</a:t>
                </a:r>
                <a:endParaRPr lang="en-US" altLang="en-US" sz="1350">
                  <a:latin typeface="Times New Roman" charset="0"/>
                </a:endParaRPr>
              </a:p>
            </p:txBody>
          </p:sp>
        </p:grpSp>
        <p:grpSp>
          <p:nvGrpSpPr>
            <p:cNvPr id="1256530" name="Group 82"/>
            <p:cNvGrpSpPr>
              <a:grpSpLocks/>
            </p:cNvGrpSpPr>
            <p:nvPr/>
          </p:nvGrpSpPr>
          <p:grpSpPr bwMode="auto">
            <a:xfrm>
              <a:off x="1246" y="1229"/>
              <a:ext cx="227" cy="225"/>
              <a:chOff x="1246" y="1229"/>
              <a:chExt cx="227" cy="225"/>
            </a:xfrm>
          </p:grpSpPr>
          <p:sp>
            <p:nvSpPr>
              <p:cNvPr id="1256531" name="Oval 83"/>
              <p:cNvSpPr>
                <a:spLocks noChangeArrowheads="1"/>
              </p:cNvSpPr>
              <p:nvPr/>
            </p:nvSpPr>
            <p:spPr bwMode="auto">
              <a:xfrm>
                <a:off x="1246" y="1229"/>
                <a:ext cx="227" cy="205"/>
              </a:xfrm>
              <a:prstGeom prst="ellips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56532" name="Rectangle 84"/>
              <p:cNvSpPr>
                <a:spLocks noChangeArrowheads="1"/>
              </p:cNvSpPr>
              <p:nvPr/>
            </p:nvSpPr>
            <p:spPr bwMode="auto">
              <a:xfrm>
                <a:off x="1349" y="1280"/>
                <a:ext cx="73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1350">
                    <a:solidFill>
                      <a:srgbClr val="000000"/>
                    </a:solidFill>
                    <a:latin typeface="Times New Roman" charset="0"/>
                  </a:rPr>
                  <a:t>4</a:t>
                </a:r>
                <a:endParaRPr lang="en-US" altLang="en-US" sz="1350">
                  <a:latin typeface="Times New Roman" charset="0"/>
                </a:endParaRPr>
              </a:p>
            </p:txBody>
          </p:sp>
        </p:grpSp>
        <p:grpSp>
          <p:nvGrpSpPr>
            <p:cNvPr id="1256533" name="Group 85"/>
            <p:cNvGrpSpPr>
              <a:grpSpLocks/>
            </p:cNvGrpSpPr>
            <p:nvPr/>
          </p:nvGrpSpPr>
          <p:grpSpPr bwMode="auto">
            <a:xfrm>
              <a:off x="1550" y="1624"/>
              <a:ext cx="227" cy="229"/>
              <a:chOff x="1550" y="1624"/>
              <a:chExt cx="227" cy="229"/>
            </a:xfrm>
          </p:grpSpPr>
          <p:sp>
            <p:nvSpPr>
              <p:cNvPr id="1256534" name="Oval 86"/>
              <p:cNvSpPr>
                <a:spLocks noChangeArrowheads="1"/>
              </p:cNvSpPr>
              <p:nvPr/>
            </p:nvSpPr>
            <p:spPr bwMode="auto">
              <a:xfrm>
                <a:off x="1550" y="1624"/>
                <a:ext cx="227" cy="204"/>
              </a:xfrm>
              <a:prstGeom prst="ellips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56535" name="Rectangle 87"/>
              <p:cNvSpPr>
                <a:spLocks noChangeArrowheads="1"/>
              </p:cNvSpPr>
              <p:nvPr/>
            </p:nvSpPr>
            <p:spPr bwMode="auto">
              <a:xfrm>
                <a:off x="1653" y="1679"/>
                <a:ext cx="73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1350">
                    <a:solidFill>
                      <a:srgbClr val="000000"/>
                    </a:solidFill>
                    <a:latin typeface="Times New Roman" charset="0"/>
                  </a:rPr>
                  <a:t>5</a:t>
                </a:r>
                <a:endParaRPr lang="en-US" altLang="en-US" sz="1350">
                  <a:latin typeface="Times New Roman" charset="0"/>
                </a:endParaRPr>
              </a:p>
            </p:txBody>
          </p:sp>
        </p:grpSp>
        <p:grpSp>
          <p:nvGrpSpPr>
            <p:cNvPr id="1256536" name="Group 88"/>
            <p:cNvGrpSpPr>
              <a:grpSpLocks/>
            </p:cNvGrpSpPr>
            <p:nvPr/>
          </p:nvGrpSpPr>
          <p:grpSpPr bwMode="auto">
            <a:xfrm>
              <a:off x="2222" y="888"/>
              <a:ext cx="226" cy="205"/>
              <a:chOff x="2222" y="888"/>
              <a:chExt cx="226" cy="205"/>
            </a:xfrm>
          </p:grpSpPr>
          <p:sp>
            <p:nvSpPr>
              <p:cNvPr id="1256537" name="Oval 89"/>
              <p:cNvSpPr>
                <a:spLocks noChangeArrowheads="1"/>
              </p:cNvSpPr>
              <p:nvPr/>
            </p:nvSpPr>
            <p:spPr bwMode="auto">
              <a:xfrm>
                <a:off x="2222" y="888"/>
                <a:ext cx="226" cy="205"/>
              </a:xfrm>
              <a:prstGeom prst="ellips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00CC00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56538" name="Rectangle 90"/>
              <p:cNvSpPr>
                <a:spLocks noChangeArrowheads="1"/>
              </p:cNvSpPr>
              <p:nvPr/>
            </p:nvSpPr>
            <p:spPr bwMode="auto">
              <a:xfrm>
                <a:off x="2316" y="912"/>
                <a:ext cx="73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1350">
                    <a:solidFill>
                      <a:srgbClr val="000000"/>
                    </a:solidFill>
                    <a:latin typeface="Times New Roman" charset="0"/>
                  </a:rPr>
                  <a:t>6</a:t>
                </a:r>
                <a:endParaRPr lang="en-US" altLang="en-US" sz="1350">
                  <a:latin typeface="Times New Roman" charset="0"/>
                </a:endParaRPr>
              </a:p>
            </p:txBody>
          </p:sp>
        </p:grpSp>
        <p:sp>
          <p:nvSpPr>
            <p:cNvPr id="1256539" name="Rectangle 91"/>
            <p:cNvSpPr>
              <a:spLocks noChangeArrowheads="1"/>
            </p:cNvSpPr>
            <p:nvPr/>
          </p:nvSpPr>
          <p:spPr bwMode="auto">
            <a:xfrm>
              <a:off x="890" y="1345"/>
              <a:ext cx="7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>
                  <a:solidFill>
                    <a:srgbClr val="000000"/>
                  </a:solidFill>
                  <a:latin typeface="Times New Roman" charset="0"/>
                </a:rPr>
                <a:t>1</a:t>
              </a:r>
              <a:endParaRPr lang="en-US" altLang="en-US" sz="1350">
                <a:latin typeface="Times New Roman" charset="0"/>
              </a:endParaRPr>
            </a:p>
          </p:txBody>
        </p:sp>
        <p:sp>
          <p:nvSpPr>
            <p:cNvPr id="1256540" name="Rectangle 92"/>
            <p:cNvSpPr>
              <a:spLocks noChangeArrowheads="1"/>
            </p:cNvSpPr>
            <p:nvPr/>
          </p:nvSpPr>
          <p:spPr bwMode="auto">
            <a:xfrm>
              <a:off x="1874" y="766"/>
              <a:ext cx="7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>
                  <a:solidFill>
                    <a:srgbClr val="000000"/>
                  </a:solidFill>
                  <a:latin typeface="Times New Roman" charset="0"/>
                </a:rPr>
                <a:t>1</a:t>
              </a:r>
              <a:endParaRPr lang="en-US" altLang="en-US" sz="1350">
                <a:latin typeface="Times New Roman" charset="0"/>
              </a:endParaRPr>
            </a:p>
          </p:txBody>
        </p:sp>
        <p:sp>
          <p:nvSpPr>
            <p:cNvPr id="1256541" name="Rectangle 93"/>
            <p:cNvSpPr>
              <a:spLocks noChangeArrowheads="1"/>
            </p:cNvSpPr>
            <p:nvPr/>
          </p:nvSpPr>
          <p:spPr bwMode="auto">
            <a:xfrm>
              <a:off x="1469" y="1053"/>
              <a:ext cx="7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>
                  <a:solidFill>
                    <a:srgbClr val="000000"/>
                  </a:solidFill>
                  <a:latin typeface="Times New Roman" charset="0"/>
                </a:rPr>
                <a:t>2</a:t>
              </a:r>
              <a:endParaRPr lang="en-US" altLang="en-US" sz="1350">
                <a:latin typeface="Times New Roman" charset="0"/>
              </a:endParaRPr>
            </a:p>
          </p:txBody>
        </p:sp>
        <p:sp>
          <p:nvSpPr>
            <p:cNvPr id="1256542" name="Rectangle 94"/>
            <p:cNvSpPr>
              <a:spLocks noChangeArrowheads="1"/>
            </p:cNvSpPr>
            <p:nvPr/>
          </p:nvSpPr>
          <p:spPr bwMode="auto">
            <a:xfrm>
              <a:off x="1534" y="1444"/>
              <a:ext cx="7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>
                  <a:solidFill>
                    <a:srgbClr val="000000"/>
                  </a:solidFill>
                  <a:latin typeface="Times New Roman" charset="0"/>
                </a:rPr>
                <a:t>3</a:t>
              </a:r>
              <a:endParaRPr lang="en-US" altLang="en-US" sz="1350">
                <a:latin typeface="Times New Roman" charset="0"/>
              </a:endParaRPr>
            </a:p>
          </p:txBody>
        </p:sp>
        <p:sp>
          <p:nvSpPr>
            <p:cNvPr id="1256543" name="Rectangle 95"/>
            <p:cNvSpPr>
              <a:spLocks noChangeArrowheads="1"/>
            </p:cNvSpPr>
            <p:nvPr/>
          </p:nvSpPr>
          <p:spPr bwMode="auto">
            <a:xfrm>
              <a:off x="2049" y="1350"/>
              <a:ext cx="7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>
                  <a:solidFill>
                    <a:srgbClr val="000000"/>
                  </a:solidFill>
                  <a:latin typeface="Times New Roman" charset="0"/>
                </a:rPr>
                <a:t>2</a:t>
              </a:r>
              <a:endParaRPr lang="en-US" altLang="en-US" sz="1350">
                <a:latin typeface="Times New Roman" charset="0"/>
              </a:endParaRPr>
            </a:p>
          </p:txBody>
        </p:sp>
        <p:sp>
          <p:nvSpPr>
            <p:cNvPr id="1256544" name="Rectangle 96"/>
            <p:cNvSpPr>
              <a:spLocks noChangeArrowheads="1"/>
            </p:cNvSpPr>
            <p:nvPr/>
          </p:nvSpPr>
          <p:spPr bwMode="auto">
            <a:xfrm>
              <a:off x="457" y="1178"/>
              <a:ext cx="7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>
                  <a:solidFill>
                    <a:srgbClr val="000000"/>
                  </a:solidFill>
                  <a:latin typeface="Times New Roman" charset="0"/>
                </a:rPr>
                <a:t>3</a:t>
              </a:r>
              <a:endParaRPr lang="en-US" altLang="en-US" sz="1350">
                <a:latin typeface="Times New Roman" charset="0"/>
              </a:endParaRPr>
            </a:p>
          </p:txBody>
        </p:sp>
        <p:sp>
          <p:nvSpPr>
            <p:cNvPr id="1256545" name="Rectangle 97"/>
            <p:cNvSpPr>
              <a:spLocks noChangeArrowheads="1"/>
            </p:cNvSpPr>
            <p:nvPr/>
          </p:nvSpPr>
          <p:spPr bwMode="auto">
            <a:xfrm>
              <a:off x="963" y="1006"/>
              <a:ext cx="7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>
                  <a:solidFill>
                    <a:srgbClr val="000000"/>
                  </a:solidFill>
                  <a:latin typeface="Times New Roman" charset="0"/>
                </a:rPr>
                <a:t>5</a:t>
              </a:r>
              <a:endParaRPr lang="en-US" altLang="en-US" sz="1350">
                <a:latin typeface="Times New Roman" charset="0"/>
              </a:endParaRPr>
            </a:p>
          </p:txBody>
        </p:sp>
        <p:sp>
          <p:nvSpPr>
            <p:cNvPr id="1256546" name="Rectangle 98"/>
            <p:cNvSpPr>
              <a:spLocks noChangeArrowheads="1"/>
            </p:cNvSpPr>
            <p:nvPr/>
          </p:nvSpPr>
          <p:spPr bwMode="auto">
            <a:xfrm>
              <a:off x="945" y="720"/>
              <a:ext cx="7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 dirty="0">
                  <a:solidFill>
                    <a:srgbClr val="000000"/>
                  </a:solidFill>
                  <a:latin typeface="Times New Roman" charset="0"/>
                </a:rPr>
                <a:t>2</a:t>
              </a:r>
              <a:endParaRPr lang="en-US" altLang="en-US" sz="1350" dirty="0">
                <a:latin typeface="Times New Roman" charset="0"/>
              </a:endParaRPr>
            </a:p>
          </p:txBody>
        </p:sp>
        <p:sp>
          <p:nvSpPr>
            <p:cNvPr id="1256547" name="Rectangle 99"/>
            <p:cNvSpPr>
              <a:spLocks noChangeArrowheads="1"/>
            </p:cNvSpPr>
            <p:nvPr/>
          </p:nvSpPr>
          <p:spPr bwMode="auto">
            <a:xfrm>
              <a:off x="1102" y="1741"/>
              <a:ext cx="7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>
                  <a:solidFill>
                    <a:srgbClr val="000000"/>
                  </a:solidFill>
                  <a:latin typeface="Times New Roman" charset="0"/>
                </a:rPr>
                <a:t>4</a:t>
              </a:r>
              <a:endParaRPr lang="en-US" altLang="en-US" sz="1350">
                <a:latin typeface="Times New Roman" charset="0"/>
              </a:endParaRPr>
            </a:p>
          </p:txBody>
        </p:sp>
        <p:sp>
          <p:nvSpPr>
            <p:cNvPr id="1256548" name="Line 100"/>
            <p:cNvSpPr>
              <a:spLocks noChangeShapeType="1"/>
            </p:cNvSpPr>
            <p:nvPr/>
          </p:nvSpPr>
          <p:spPr bwMode="auto">
            <a:xfrm>
              <a:off x="1607" y="902"/>
              <a:ext cx="625" cy="103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6549" name="Line 101"/>
            <p:cNvSpPr>
              <a:spLocks noChangeShapeType="1"/>
            </p:cNvSpPr>
            <p:nvPr/>
          </p:nvSpPr>
          <p:spPr bwMode="auto">
            <a:xfrm flipH="1">
              <a:off x="624" y="1392"/>
              <a:ext cx="607" cy="219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256550" name="Group 102"/>
            <p:cNvGrpSpPr>
              <a:grpSpLocks/>
            </p:cNvGrpSpPr>
            <p:nvPr/>
          </p:nvGrpSpPr>
          <p:grpSpPr bwMode="auto">
            <a:xfrm>
              <a:off x="1405" y="756"/>
              <a:ext cx="227" cy="204"/>
              <a:chOff x="1405" y="756"/>
              <a:chExt cx="227" cy="204"/>
            </a:xfrm>
          </p:grpSpPr>
          <p:sp>
            <p:nvSpPr>
              <p:cNvPr id="1256551" name="Rectangle 103"/>
              <p:cNvSpPr>
                <a:spLocks noChangeArrowheads="1"/>
              </p:cNvSpPr>
              <p:nvPr/>
            </p:nvSpPr>
            <p:spPr bwMode="auto">
              <a:xfrm>
                <a:off x="1488" y="768"/>
                <a:ext cx="73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1350">
                    <a:solidFill>
                      <a:srgbClr val="000000"/>
                    </a:solidFill>
                    <a:latin typeface="Times New Roman" charset="0"/>
                  </a:rPr>
                  <a:t>3</a:t>
                </a:r>
                <a:endParaRPr lang="en-US" altLang="en-US" sz="1350">
                  <a:latin typeface="Times New Roman" charset="0"/>
                </a:endParaRPr>
              </a:p>
            </p:txBody>
          </p:sp>
          <p:sp>
            <p:nvSpPr>
              <p:cNvPr id="1256552" name="Oval 104"/>
              <p:cNvSpPr>
                <a:spLocks noChangeArrowheads="1"/>
              </p:cNvSpPr>
              <p:nvPr/>
            </p:nvSpPr>
            <p:spPr bwMode="auto">
              <a:xfrm>
                <a:off x="1405" y="756"/>
                <a:ext cx="227" cy="204"/>
              </a:xfrm>
              <a:prstGeom prst="ellips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00CC00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78" name="Group 12"/>
          <p:cNvGrpSpPr>
            <a:grpSpLocks/>
          </p:cNvGrpSpPr>
          <p:nvPr/>
        </p:nvGrpSpPr>
        <p:grpSpPr bwMode="auto">
          <a:xfrm>
            <a:off x="461645" y="857250"/>
            <a:ext cx="1621155" cy="3441700"/>
            <a:chOff x="685800" y="609600"/>
            <a:chExt cx="2667000" cy="6248400"/>
          </a:xfrm>
        </p:grpSpPr>
        <p:sp>
          <p:nvSpPr>
            <p:cNvPr id="279" name="Rounded Rectangle 278"/>
            <p:cNvSpPr/>
            <p:nvPr/>
          </p:nvSpPr>
          <p:spPr>
            <a:xfrm>
              <a:off x="685800" y="2973555"/>
              <a:ext cx="2667000" cy="3884445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50000"/>
                </a:spcBef>
                <a:defRPr/>
              </a:pPr>
              <a:endParaRPr lang="en-US"/>
            </a:p>
          </p:txBody>
        </p:sp>
        <p:sp>
          <p:nvSpPr>
            <p:cNvPr id="280" name="Oval 279"/>
            <p:cNvSpPr/>
            <p:nvPr/>
          </p:nvSpPr>
          <p:spPr>
            <a:xfrm>
              <a:off x="1143569" y="609600"/>
              <a:ext cx="1903224" cy="258963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50000"/>
                </a:spcBef>
                <a:defRPr/>
              </a:pP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11443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6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625" dirty="0" smtClean="0"/>
              <a:t>Iteration 1</a:t>
            </a:r>
            <a:endParaRPr lang="en-US" altLang="en-US" sz="2625" dirty="0"/>
          </a:p>
        </p:txBody>
      </p:sp>
      <p:graphicFrame>
        <p:nvGraphicFramePr>
          <p:cNvPr id="1256799" name="Group 35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1933535"/>
              </p:ext>
            </p:extLst>
          </p:nvPr>
        </p:nvGraphicFramePr>
        <p:xfrm>
          <a:off x="1277472" y="2400300"/>
          <a:ext cx="6209180" cy="982980"/>
        </p:xfrm>
        <a:graphic>
          <a:graphicData uri="http://schemas.openxmlformats.org/drawingml/2006/table">
            <a:tbl>
              <a:tblPr/>
              <a:tblGrid>
                <a:gridCol w="964533"/>
                <a:gridCol w="1343815"/>
                <a:gridCol w="730935"/>
                <a:gridCol w="764845"/>
                <a:gridCol w="777403"/>
                <a:gridCol w="843966"/>
                <a:gridCol w="783683"/>
              </a:tblGrid>
              <a:tr h="320040"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Iteration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  <a:r>
                        <a:rPr kumimoji="0" lang="en-US" altLang="en-US" sz="17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  <a:r>
                        <a:rPr kumimoji="0" lang="en-US" altLang="en-US" sz="17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n-US" alt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  <a:r>
                        <a:rPr kumimoji="0" lang="en-US" altLang="en-US" sz="17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en-US" alt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  <a:r>
                        <a:rPr kumimoji="0" lang="en-US" altLang="en-US" sz="17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  <a:endParaRPr kumimoji="0" lang="en-US" alt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  <a:r>
                        <a:rPr kumimoji="0" lang="en-US" altLang="en-US" sz="17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  <a:endParaRPr kumimoji="0" lang="en-US" alt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040"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Initial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{1}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US" altLang="en-US" sz="1700" b="0" i="0" u="none" strike="noStrike" cap="none" normalizeH="0" baseline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Arial" charset="0"/>
                        <a:sym typeface="Wingdings" charset="2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  <a:sym typeface="Symbol" charset="2"/>
                        </a:rPr>
                        <a:t></a:t>
                      </a:r>
                      <a:endParaRPr kumimoji="0" lang="en-US" alt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  <a:sym typeface="Symbol" charset="2"/>
                        </a:rPr>
                        <a:t>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040"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{1,3}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  <a:sym typeface="Symbol" charset="2"/>
                        </a:rPr>
                        <a:t>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256589" name="Group 141"/>
          <p:cNvGrpSpPr>
            <a:grpSpLocks/>
          </p:cNvGrpSpPr>
          <p:nvPr/>
        </p:nvGrpSpPr>
        <p:grpSpPr bwMode="auto">
          <a:xfrm>
            <a:off x="3486150" y="733580"/>
            <a:ext cx="2400300" cy="1422797"/>
            <a:chOff x="432" y="1494"/>
            <a:chExt cx="2016" cy="1195"/>
          </a:xfrm>
        </p:grpSpPr>
        <p:grpSp>
          <p:nvGrpSpPr>
            <p:cNvPr id="1256590" name="Group 142"/>
            <p:cNvGrpSpPr>
              <a:grpSpLocks/>
            </p:cNvGrpSpPr>
            <p:nvPr/>
          </p:nvGrpSpPr>
          <p:grpSpPr bwMode="auto">
            <a:xfrm>
              <a:off x="1405" y="1530"/>
              <a:ext cx="227" cy="204"/>
              <a:chOff x="1405" y="756"/>
              <a:chExt cx="227" cy="204"/>
            </a:xfrm>
          </p:grpSpPr>
          <p:sp>
            <p:nvSpPr>
              <p:cNvPr id="1256591" name="Rectangle 143"/>
              <p:cNvSpPr>
                <a:spLocks noChangeArrowheads="1"/>
              </p:cNvSpPr>
              <p:nvPr/>
            </p:nvSpPr>
            <p:spPr bwMode="auto">
              <a:xfrm>
                <a:off x="1488" y="768"/>
                <a:ext cx="73" cy="174"/>
              </a:xfrm>
              <a:prstGeom prst="rect">
                <a:avLst/>
              </a:prstGeom>
              <a:solidFill>
                <a:srgbClr val="00C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1350">
                    <a:solidFill>
                      <a:srgbClr val="000000"/>
                    </a:solidFill>
                    <a:latin typeface="Times New Roman" charset="0"/>
                  </a:rPr>
                  <a:t>3</a:t>
                </a:r>
                <a:endParaRPr lang="en-US" altLang="en-US" sz="1350">
                  <a:latin typeface="Times New Roman" charset="0"/>
                </a:endParaRPr>
              </a:p>
            </p:txBody>
          </p:sp>
          <p:sp>
            <p:nvSpPr>
              <p:cNvPr id="1256592" name="Oval 144"/>
              <p:cNvSpPr>
                <a:spLocks noChangeArrowheads="1"/>
              </p:cNvSpPr>
              <p:nvPr/>
            </p:nvSpPr>
            <p:spPr bwMode="auto">
              <a:xfrm>
                <a:off x="1405" y="756"/>
                <a:ext cx="227" cy="204"/>
              </a:xfrm>
              <a:prstGeom prst="ellipse">
                <a:avLst/>
              </a:prstGeom>
              <a:solidFill>
                <a:srgbClr val="00CC00"/>
              </a:solidFill>
              <a:ln w="222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256593" name="Oval 145"/>
            <p:cNvSpPr>
              <a:spLocks noChangeArrowheads="1"/>
            </p:cNvSpPr>
            <p:nvPr/>
          </p:nvSpPr>
          <p:spPr bwMode="auto">
            <a:xfrm>
              <a:off x="441" y="1526"/>
              <a:ext cx="227" cy="204"/>
            </a:xfrm>
            <a:prstGeom prst="ellipse">
              <a:avLst/>
            </a:prstGeom>
            <a:solidFill>
              <a:srgbClr val="00CC00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6594" name="Line 146"/>
            <p:cNvSpPr>
              <a:spLocks noChangeShapeType="1"/>
            </p:cNvSpPr>
            <p:nvPr/>
          </p:nvSpPr>
          <p:spPr bwMode="auto">
            <a:xfrm>
              <a:off x="671" y="1623"/>
              <a:ext cx="711" cy="0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6595" name="Line 147"/>
            <p:cNvSpPr>
              <a:spLocks noChangeShapeType="1"/>
            </p:cNvSpPr>
            <p:nvPr/>
          </p:nvSpPr>
          <p:spPr bwMode="auto">
            <a:xfrm flipH="1">
              <a:off x="1392" y="1734"/>
              <a:ext cx="64" cy="282"/>
            </a:xfrm>
            <a:prstGeom prst="line">
              <a:avLst/>
            </a:prstGeom>
            <a:noFill/>
            <a:ln w="22225">
              <a:solidFill>
                <a:srgbClr val="00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6596" name="Line 148"/>
            <p:cNvSpPr>
              <a:spLocks noChangeShapeType="1"/>
            </p:cNvSpPr>
            <p:nvPr/>
          </p:nvSpPr>
          <p:spPr bwMode="auto">
            <a:xfrm>
              <a:off x="1398" y="2210"/>
              <a:ext cx="193" cy="219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6597" name="Line 149"/>
            <p:cNvSpPr>
              <a:spLocks noChangeShapeType="1"/>
            </p:cNvSpPr>
            <p:nvPr/>
          </p:nvSpPr>
          <p:spPr bwMode="auto">
            <a:xfrm flipV="1">
              <a:off x="1748" y="1826"/>
              <a:ext cx="496" cy="603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6598" name="Line 150"/>
            <p:cNvSpPr>
              <a:spLocks noChangeShapeType="1"/>
            </p:cNvSpPr>
            <p:nvPr/>
          </p:nvSpPr>
          <p:spPr bwMode="auto">
            <a:xfrm flipH="1" flipV="1">
              <a:off x="644" y="2476"/>
              <a:ext cx="911" cy="47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6599" name="Line 151"/>
            <p:cNvSpPr>
              <a:spLocks noChangeShapeType="1"/>
            </p:cNvSpPr>
            <p:nvPr/>
          </p:nvSpPr>
          <p:spPr bwMode="auto">
            <a:xfrm>
              <a:off x="543" y="1717"/>
              <a:ext cx="0" cy="612"/>
            </a:xfrm>
            <a:prstGeom prst="line">
              <a:avLst/>
            </a:prstGeom>
            <a:noFill/>
            <a:ln w="22225">
              <a:solidFill>
                <a:srgbClr val="00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6600" name="Line 152"/>
            <p:cNvSpPr>
              <a:spLocks noChangeShapeType="1"/>
            </p:cNvSpPr>
            <p:nvPr/>
          </p:nvSpPr>
          <p:spPr bwMode="auto">
            <a:xfrm>
              <a:off x="616" y="1693"/>
              <a:ext cx="635" cy="360"/>
            </a:xfrm>
            <a:prstGeom prst="line">
              <a:avLst/>
            </a:prstGeom>
            <a:noFill/>
            <a:ln w="22225">
              <a:solidFill>
                <a:srgbClr val="00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6601" name="Rectangle 153"/>
            <p:cNvSpPr>
              <a:spLocks noChangeArrowheads="1"/>
            </p:cNvSpPr>
            <p:nvPr/>
          </p:nvSpPr>
          <p:spPr bwMode="auto">
            <a:xfrm>
              <a:off x="542" y="1571"/>
              <a:ext cx="7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>
                  <a:solidFill>
                    <a:srgbClr val="000000"/>
                  </a:solidFill>
                  <a:latin typeface="Times New Roman" charset="0"/>
                </a:rPr>
                <a:t>1</a:t>
              </a:r>
              <a:endParaRPr lang="en-US" altLang="en-US" sz="1350">
                <a:latin typeface="Times New Roman" charset="0"/>
              </a:endParaRPr>
            </a:p>
          </p:txBody>
        </p:sp>
        <p:grpSp>
          <p:nvGrpSpPr>
            <p:cNvPr id="1256602" name="Group 154"/>
            <p:cNvGrpSpPr>
              <a:grpSpLocks/>
            </p:cNvGrpSpPr>
            <p:nvPr/>
          </p:nvGrpSpPr>
          <p:grpSpPr bwMode="auto">
            <a:xfrm>
              <a:off x="432" y="2310"/>
              <a:ext cx="227" cy="220"/>
              <a:chOff x="432" y="1536"/>
              <a:chExt cx="227" cy="220"/>
            </a:xfrm>
          </p:grpSpPr>
          <p:sp>
            <p:nvSpPr>
              <p:cNvPr id="1256603" name="Oval 155"/>
              <p:cNvSpPr>
                <a:spLocks noChangeArrowheads="1"/>
              </p:cNvSpPr>
              <p:nvPr/>
            </p:nvSpPr>
            <p:spPr bwMode="auto">
              <a:xfrm>
                <a:off x="432" y="1551"/>
                <a:ext cx="227" cy="205"/>
              </a:xfrm>
              <a:prstGeom prst="ellips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00CC00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56604" name="Rectangle 156"/>
              <p:cNvSpPr>
                <a:spLocks noChangeArrowheads="1"/>
              </p:cNvSpPr>
              <p:nvPr/>
            </p:nvSpPr>
            <p:spPr bwMode="auto">
              <a:xfrm>
                <a:off x="504" y="1536"/>
                <a:ext cx="73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1350">
                    <a:solidFill>
                      <a:srgbClr val="000000"/>
                    </a:solidFill>
                    <a:latin typeface="Times New Roman" charset="0"/>
                  </a:rPr>
                  <a:t>2</a:t>
                </a:r>
                <a:endParaRPr lang="en-US" altLang="en-US" sz="1350">
                  <a:latin typeface="Times New Roman" charset="0"/>
                </a:endParaRPr>
              </a:p>
            </p:txBody>
          </p:sp>
        </p:grpSp>
        <p:grpSp>
          <p:nvGrpSpPr>
            <p:cNvPr id="1256605" name="Group 157"/>
            <p:cNvGrpSpPr>
              <a:grpSpLocks/>
            </p:cNvGrpSpPr>
            <p:nvPr/>
          </p:nvGrpSpPr>
          <p:grpSpPr bwMode="auto">
            <a:xfrm>
              <a:off x="1246" y="2003"/>
              <a:ext cx="227" cy="225"/>
              <a:chOff x="1246" y="1229"/>
              <a:chExt cx="227" cy="225"/>
            </a:xfrm>
          </p:grpSpPr>
          <p:sp>
            <p:nvSpPr>
              <p:cNvPr id="1256606" name="Oval 158"/>
              <p:cNvSpPr>
                <a:spLocks noChangeArrowheads="1"/>
              </p:cNvSpPr>
              <p:nvPr/>
            </p:nvSpPr>
            <p:spPr bwMode="auto">
              <a:xfrm>
                <a:off x="1246" y="1229"/>
                <a:ext cx="227" cy="205"/>
              </a:xfrm>
              <a:prstGeom prst="ellips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56607" name="Rectangle 159"/>
              <p:cNvSpPr>
                <a:spLocks noChangeArrowheads="1"/>
              </p:cNvSpPr>
              <p:nvPr/>
            </p:nvSpPr>
            <p:spPr bwMode="auto">
              <a:xfrm>
                <a:off x="1349" y="1280"/>
                <a:ext cx="73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1350">
                    <a:solidFill>
                      <a:srgbClr val="000000"/>
                    </a:solidFill>
                    <a:latin typeface="Times New Roman" charset="0"/>
                  </a:rPr>
                  <a:t>4</a:t>
                </a:r>
                <a:endParaRPr lang="en-US" altLang="en-US" sz="1350">
                  <a:latin typeface="Times New Roman" charset="0"/>
                </a:endParaRPr>
              </a:p>
            </p:txBody>
          </p:sp>
        </p:grpSp>
        <p:grpSp>
          <p:nvGrpSpPr>
            <p:cNvPr id="1256608" name="Group 160"/>
            <p:cNvGrpSpPr>
              <a:grpSpLocks/>
            </p:cNvGrpSpPr>
            <p:nvPr/>
          </p:nvGrpSpPr>
          <p:grpSpPr bwMode="auto">
            <a:xfrm>
              <a:off x="1550" y="2398"/>
              <a:ext cx="227" cy="229"/>
              <a:chOff x="1550" y="1624"/>
              <a:chExt cx="227" cy="229"/>
            </a:xfrm>
          </p:grpSpPr>
          <p:sp>
            <p:nvSpPr>
              <p:cNvPr id="1256609" name="Oval 161"/>
              <p:cNvSpPr>
                <a:spLocks noChangeArrowheads="1"/>
              </p:cNvSpPr>
              <p:nvPr/>
            </p:nvSpPr>
            <p:spPr bwMode="auto">
              <a:xfrm>
                <a:off x="1550" y="1624"/>
                <a:ext cx="227" cy="204"/>
              </a:xfrm>
              <a:prstGeom prst="ellips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56610" name="Rectangle 162"/>
              <p:cNvSpPr>
                <a:spLocks noChangeArrowheads="1"/>
              </p:cNvSpPr>
              <p:nvPr/>
            </p:nvSpPr>
            <p:spPr bwMode="auto">
              <a:xfrm>
                <a:off x="1653" y="1679"/>
                <a:ext cx="73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1350">
                    <a:solidFill>
                      <a:srgbClr val="000000"/>
                    </a:solidFill>
                    <a:latin typeface="Times New Roman" charset="0"/>
                  </a:rPr>
                  <a:t>5</a:t>
                </a:r>
                <a:endParaRPr lang="en-US" altLang="en-US" sz="1350">
                  <a:latin typeface="Times New Roman" charset="0"/>
                </a:endParaRPr>
              </a:p>
            </p:txBody>
          </p:sp>
        </p:grpSp>
        <p:grpSp>
          <p:nvGrpSpPr>
            <p:cNvPr id="1256611" name="Group 163"/>
            <p:cNvGrpSpPr>
              <a:grpSpLocks/>
            </p:cNvGrpSpPr>
            <p:nvPr/>
          </p:nvGrpSpPr>
          <p:grpSpPr bwMode="auto">
            <a:xfrm>
              <a:off x="2222" y="1662"/>
              <a:ext cx="226" cy="205"/>
              <a:chOff x="2222" y="888"/>
              <a:chExt cx="226" cy="205"/>
            </a:xfrm>
          </p:grpSpPr>
          <p:sp>
            <p:nvSpPr>
              <p:cNvPr id="1256612" name="Oval 164"/>
              <p:cNvSpPr>
                <a:spLocks noChangeArrowheads="1"/>
              </p:cNvSpPr>
              <p:nvPr/>
            </p:nvSpPr>
            <p:spPr bwMode="auto">
              <a:xfrm>
                <a:off x="2222" y="888"/>
                <a:ext cx="226" cy="205"/>
              </a:xfrm>
              <a:prstGeom prst="ellips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00CC00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56613" name="Rectangle 165"/>
              <p:cNvSpPr>
                <a:spLocks noChangeArrowheads="1"/>
              </p:cNvSpPr>
              <p:nvPr/>
            </p:nvSpPr>
            <p:spPr bwMode="auto">
              <a:xfrm>
                <a:off x="2316" y="912"/>
                <a:ext cx="73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1350">
                    <a:solidFill>
                      <a:srgbClr val="000000"/>
                    </a:solidFill>
                    <a:latin typeface="Times New Roman" charset="0"/>
                  </a:rPr>
                  <a:t>6</a:t>
                </a:r>
                <a:endParaRPr lang="en-US" altLang="en-US" sz="1350">
                  <a:latin typeface="Times New Roman" charset="0"/>
                </a:endParaRPr>
              </a:p>
            </p:txBody>
          </p:sp>
        </p:grpSp>
        <p:sp>
          <p:nvSpPr>
            <p:cNvPr id="1256614" name="Rectangle 166"/>
            <p:cNvSpPr>
              <a:spLocks noChangeArrowheads="1"/>
            </p:cNvSpPr>
            <p:nvPr/>
          </p:nvSpPr>
          <p:spPr bwMode="auto">
            <a:xfrm>
              <a:off x="890" y="2119"/>
              <a:ext cx="7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>
                  <a:solidFill>
                    <a:srgbClr val="000000"/>
                  </a:solidFill>
                  <a:latin typeface="Times New Roman" charset="0"/>
                </a:rPr>
                <a:t>1</a:t>
              </a:r>
              <a:endParaRPr lang="en-US" altLang="en-US" sz="1350">
                <a:latin typeface="Times New Roman" charset="0"/>
              </a:endParaRPr>
            </a:p>
          </p:txBody>
        </p:sp>
        <p:sp>
          <p:nvSpPr>
            <p:cNvPr id="1256615" name="Rectangle 167"/>
            <p:cNvSpPr>
              <a:spLocks noChangeArrowheads="1"/>
            </p:cNvSpPr>
            <p:nvPr/>
          </p:nvSpPr>
          <p:spPr bwMode="auto">
            <a:xfrm>
              <a:off x="1874" y="1540"/>
              <a:ext cx="7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>
                  <a:solidFill>
                    <a:srgbClr val="000000"/>
                  </a:solidFill>
                  <a:latin typeface="Times New Roman" charset="0"/>
                </a:rPr>
                <a:t>1</a:t>
              </a:r>
              <a:endParaRPr lang="en-US" altLang="en-US" sz="1350">
                <a:latin typeface="Times New Roman" charset="0"/>
              </a:endParaRPr>
            </a:p>
          </p:txBody>
        </p:sp>
        <p:sp>
          <p:nvSpPr>
            <p:cNvPr id="1256616" name="Rectangle 168"/>
            <p:cNvSpPr>
              <a:spLocks noChangeArrowheads="1"/>
            </p:cNvSpPr>
            <p:nvPr/>
          </p:nvSpPr>
          <p:spPr bwMode="auto">
            <a:xfrm>
              <a:off x="1469" y="1827"/>
              <a:ext cx="7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>
                  <a:solidFill>
                    <a:srgbClr val="000000"/>
                  </a:solidFill>
                  <a:latin typeface="Times New Roman" charset="0"/>
                </a:rPr>
                <a:t>2</a:t>
              </a:r>
              <a:endParaRPr lang="en-US" altLang="en-US" sz="1350">
                <a:latin typeface="Times New Roman" charset="0"/>
              </a:endParaRPr>
            </a:p>
          </p:txBody>
        </p:sp>
        <p:sp>
          <p:nvSpPr>
            <p:cNvPr id="1256617" name="Rectangle 169"/>
            <p:cNvSpPr>
              <a:spLocks noChangeArrowheads="1"/>
            </p:cNvSpPr>
            <p:nvPr/>
          </p:nvSpPr>
          <p:spPr bwMode="auto">
            <a:xfrm>
              <a:off x="1534" y="2218"/>
              <a:ext cx="7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 dirty="0">
                  <a:solidFill>
                    <a:srgbClr val="000000"/>
                  </a:solidFill>
                  <a:latin typeface="Times New Roman" charset="0"/>
                </a:rPr>
                <a:t>3</a:t>
              </a:r>
              <a:endParaRPr lang="en-US" altLang="en-US" sz="1350" dirty="0">
                <a:latin typeface="Times New Roman" charset="0"/>
              </a:endParaRPr>
            </a:p>
          </p:txBody>
        </p:sp>
        <p:sp>
          <p:nvSpPr>
            <p:cNvPr id="1256618" name="Rectangle 170"/>
            <p:cNvSpPr>
              <a:spLocks noChangeArrowheads="1"/>
            </p:cNvSpPr>
            <p:nvPr/>
          </p:nvSpPr>
          <p:spPr bwMode="auto">
            <a:xfrm>
              <a:off x="2049" y="2124"/>
              <a:ext cx="7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>
                  <a:solidFill>
                    <a:srgbClr val="000000"/>
                  </a:solidFill>
                  <a:latin typeface="Times New Roman" charset="0"/>
                </a:rPr>
                <a:t>2</a:t>
              </a:r>
              <a:endParaRPr lang="en-US" altLang="en-US" sz="1350">
                <a:latin typeface="Times New Roman" charset="0"/>
              </a:endParaRPr>
            </a:p>
          </p:txBody>
        </p:sp>
        <p:sp>
          <p:nvSpPr>
            <p:cNvPr id="1256619" name="Rectangle 171"/>
            <p:cNvSpPr>
              <a:spLocks noChangeArrowheads="1"/>
            </p:cNvSpPr>
            <p:nvPr/>
          </p:nvSpPr>
          <p:spPr bwMode="auto">
            <a:xfrm>
              <a:off x="457" y="1952"/>
              <a:ext cx="7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>
                  <a:solidFill>
                    <a:srgbClr val="000000"/>
                  </a:solidFill>
                  <a:latin typeface="Times New Roman" charset="0"/>
                </a:rPr>
                <a:t>3</a:t>
              </a:r>
              <a:endParaRPr lang="en-US" altLang="en-US" sz="1350">
                <a:latin typeface="Times New Roman" charset="0"/>
              </a:endParaRPr>
            </a:p>
          </p:txBody>
        </p:sp>
        <p:sp>
          <p:nvSpPr>
            <p:cNvPr id="1256620" name="Rectangle 172"/>
            <p:cNvSpPr>
              <a:spLocks noChangeArrowheads="1"/>
            </p:cNvSpPr>
            <p:nvPr/>
          </p:nvSpPr>
          <p:spPr bwMode="auto">
            <a:xfrm>
              <a:off x="963" y="1780"/>
              <a:ext cx="7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>
                  <a:solidFill>
                    <a:srgbClr val="000000"/>
                  </a:solidFill>
                  <a:latin typeface="Times New Roman" charset="0"/>
                </a:rPr>
                <a:t>5</a:t>
              </a:r>
              <a:endParaRPr lang="en-US" altLang="en-US" sz="1350">
                <a:latin typeface="Times New Roman" charset="0"/>
              </a:endParaRPr>
            </a:p>
          </p:txBody>
        </p:sp>
        <p:sp>
          <p:nvSpPr>
            <p:cNvPr id="1256621" name="Rectangle 173"/>
            <p:cNvSpPr>
              <a:spLocks noChangeArrowheads="1"/>
            </p:cNvSpPr>
            <p:nvPr/>
          </p:nvSpPr>
          <p:spPr bwMode="auto">
            <a:xfrm>
              <a:off x="945" y="1494"/>
              <a:ext cx="7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>
                  <a:solidFill>
                    <a:srgbClr val="000000"/>
                  </a:solidFill>
                  <a:latin typeface="Times New Roman" charset="0"/>
                </a:rPr>
                <a:t>2</a:t>
              </a:r>
              <a:endParaRPr lang="en-US" altLang="en-US" sz="1350">
                <a:latin typeface="Times New Roman" charset="0"/>
              </a:endParaRPr>
            </a:p>
          </p:txBody>
        </p:sp>
        <p:sp>
          <p:nvSpPr>
            <p:cNvPr id="1256622" name="Rectangle 174"/>
            <p:cNvSpPr>
              <a:spLocks noChangeArrowheads="1"/>
            </p:cNvSpPr>
            <p:nvPr/>
          </p:nvSpPr>
          <p:spPr bwMode="auto">
            <a:xfrm>
              <a:off x="1102" y="2515"/>
              <a:ext cx="7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>
                  <a:solidFill>
                    <a:srgbClr val="000000"/>
                  </a:solidFill>
                  <a:latin typeface="Times New Roman" charset="0"/>
                </a:rPr>
                <a:t>4</a:t>
              </a:r>
              <a:endParaRPr lang="en-US" altLang="en-US" sz="1350">
                <a:latin typeface="Times New Roman" charset="0"/>
              </a:endParaRPr>
            </a:p>
          </p:txBody>
        </p:sp>
        <p:sp>
          <p:nvSpPr>
            <p:cNvPr id="1256624" name="Line 176"/>
            <p:cNvSpPr>
              <a:spLocks noChangeShapeType="1"/>
            </p:cNvSpPr>
            <p:nvPr/>
          </p:nvSpPr>
          <p:spPr bwMode="auto">
            <a:xfrm flipH="1">
              <a:off x="624" y="2166"/>
              <a:ext cx="607" cy="219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6625" name="Rectangle 177"/>
            <p:cNvSpPr>
              <a:spLocks noChangeArrowheads="1"/>
            </p:cNvSpPr>
            <p:nvPr/>
          </p:nvSpPr>
          <p:spPr bwMode="auto">
            <a:xfrm>
              <a:off x="1488" y="1555"/>
              <a:ext cx="7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>
                  <a:solidFill>
                    <a:srgbClr val="000000"/>
                  </a:solidFill>
                  <a:latin typeface="Times New Roman" charset="0"/>
                </a:rPr>
                <a:t>3</a:t>
              </a:r>
              <a:endParaRPr lang="en-US" altLang="en-US" sz="1350">
                <a:latin typeface="Times New Roman" charset="0"/>
              </a:endParaRPr>
            </a:p>
          </p:txBody>
        </p:sp>
      </p:grpSp>
      <p:sp>
        <p:nvSpPr>
          <p:cNvPr id="1256774" name="Text Box 326"/>
          <p:cNvSpPr txBox="1">
            <a:spLocks noChangeArrowheads="1"/>
          </p:cNvSpPr>
          <p:nvPr/>
        </p:nvSpPr>
        <p:spPr bwMode="auto">
          <a:xfrm>
            <a:off x="4861323" y="2736057"/>
            <a:ext cx="3658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Clr>
                <a:schemeClr val="bg1"/>
              </a:buClr>
            </a:pPr>
            <a:r>
              <a:rPr lang="en-US" altLang="en-US">
                <a:solidFill>
                  <a:srgbClr val="FF3300"/>
                </a:solidFill>
                <a:sym typeface="Wingdings" charset="2"/>
              </a:rPr>
              <a:t></a:t>
            </a:r>
          </a:p>
        </p:txBody>
      </p:sp>
      <p:sp>
        <p:nvSpPr>
          <p:cNvPr id="1256776" name="Text Box 328"/>
          <p:cNvSpPr txBox="1">
            <a:spLocks noChangeArrowheads="1"/>
          </p:cNvSpPr>
          <p:nvPr/>
        </p:nvSpPr>
        <p:spPr bwMode="auto">
          <a:xfrm>
            <a:off x="4232841" y="553488"/>
            <a:ext cx="3658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Clr>
                <a:schemeClr val="bg1"/>
              </a:buClr>
            </a:pPr>
            <a:r>
              <a:rPr lang="en-US" altLang="en-US">
                <a:solidFill>
                  <a:srgbClr val="FF3300"/>
                </a:solidFill>
                <a:sym typeface="Wingdings" charset="2"/>
              </a:rPr>
              <a:t></a:t>
            </a:r>
          </a:p>
        </p:txBody>
      </p:sp>
      <p:sp>
        <p:nvSpPr>
          <p:cNvPr id="278" name="Line 100"/>
          <p:cNvSpPr>
            <a:spLocks noChangeShapeType="1"/>
          </p:cNvSpPr>
          <p:nvPr/>
        </p:nvSpPr>
        <p:spPr bwMode="auto">
          <a:xfrm>
            <a:off x="4901208" y="957312"/>
            <a:ext cx="744141" cy="122634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5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6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625" dirty="0" smtClean="0"/>
              <a:t>Iteration 2</a:t>
            </a:r>
            <a:endParaRPr lang="en-US" altLang="en-US" sz="2625" dirty="0"/>
          </a:p>
        </p:txBody>
      </p:sp>
      <p:graphicFrame>
        <p:nvGraphicFramePr>
          <p:cNvPr id="1256799" name="Group 35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5190718"/>
              </p:ext>
            </p:extLst>
          </p:nvPr>
        </p:nvGraphicFramePr>
        <p:xfrm>
          <a:off x="1304366" y="2400300"/>
          <a:ext cx="6182286" cy="1310640"/>
        </p:xfrm>
        <a:graphic>
          <a:graphicData uri="http://schemas.openxmlformats.org/drawingml/2006/table">
            <a:tbl>
              <a:tblPr/>
              <a:tblGrid>
                <a:gridCol w="960355"/>
                <a:gridCol w="1337995"/>
                <a:gridCol w="727769"/>
                <a:gridCol w="761532"/>
                <a:gridCol w="774036"/>
                <a:gridCol w="840311"/>
                <a:gridCol w="780288"/>
              </a:tblGrid>
              <a:tr h="320040"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Iteration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  <a:r>
                        <a:rPr kumimoji="0" lang="en-US" altLang="en-US" sz="17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  <a:r>
                        <a:rPr kumimoji="0" lang="en-US" altLang="en-US" sz="17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n-US" alt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  <a:r>
                        <a:rPr kumimoji="0" lang="en-US" altLang="en-US" sz="17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en-US" alt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  <a:r>
                        <a:rPr kumimoji="0" lang="en-US" altLang="en-US" sz="17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  <a:endParaRPr kumimoji="0" lang="en-US" alt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  <a:r>
                        <a:rPr kumimoji="0" lang="en-US" altLang="en-US" sz="17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  <a:endParaRPr kumimoji="0" lang="en-US" alt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040"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Initial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{1}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US" altLang="en-US" sz="1700" b="0" i="0" u="none" strike="noStrike" cap="none" normalizeH="0" baseline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Arial" charset="0"/>
                        <a:sym typeface="Wingdings" charset="2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  <a:sym typeface="Symbol" charset="2"/>
                        </a:rPr>
                        <a:t></a:t>
                      </a:r>
                      <a:endParaRPr kumimoji="0" lang="en-US" alt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  <a:sym typeface="Symbol" charset="2"/>
                        </a:rPr>
                        <a:t>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040"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{1,3}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  <a:sym typeface="Symbol" charset="2"/>
                        </a:rPr>
                        <a:t>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040"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{1,2,3}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256553" name="Group 105"/>
          <p:cNvGrpSpPr>
            <a:grpSpLocks/>
          </p:cNvGrpSpPr>
          <p:nvPr/>
        </p:nvGrpSpPr>
        <p:grpSpPr bwMode="auto">
          <a:xfrm>
            <a:off x="3657600" y="814073"/>
            <a:ext cx="2400300" cy="1422797"/>
            <a:chOff x="432" y="240"/>
            <a:chExt cx="2016" cy="1195"/>
          </a:xfrm>
        </p:grpSpPr>
        <p:sp>
          <p:nvSpPr>
            <p:cNvPr id="1256554" name="Oval 106"/>
            <p:cNvSpPr>
              <a:spLocks noChangeArrowheads="1"/>
            </p:cNvSpPr>
            <p:nvPr/>
          </p:nvSpPr>
          <p:spPr bwMode="auto">
            <a:xfrm>
              <a:off x="441" y="272"/>
              <a:ext cx="227" cy="204"/>
            </a:xfrm>
            <a:prstGeom prst="ellipse">
              <a:avLst/>
            </a:prstGeom>
            <a:solidFill>
              <a:srgbClr val="00CC00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6555" name="Line 107"/>
            <p:cNvSpPr>
              <a:spLocks noChangeShapeType="1"/>
            </p:cNvSpPr>
            <p:nvPr/>
          </p:nvSpPr>
          <p:spPr bwMode="auto">
            <a:xfrm>
              <a:off x="671" y="369"/>
              <a:ext cx="711" cy="0"/>
            </a:xfrm>
            <a:prstGeom prst="line">
              <a:avLst/>
            </a:prstGeom>
            <a:noFill/>
            <a:ln w="22225">
              <a:solidFill>
                <a:srgbClr val="00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6556" name="Line 108"/>
            <p:cNvSpPr>
              <a:spLocks noChangeShapeType="1"/>
            </p:cNvSpPr>
            <p:nvPr/>
          </p:nvSpPr>
          <p:spPr bwMode="auto">
            <a:xfrm flipH="1">
              <a:off x="1392" y="480"/>
              <a:ext cx="64" cy="282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6557" name="Line 109"/>
            <p:cNvSpPr>
              <a:spLocks noChangeShapeType="1"/>
            </p:cNvSpPr>
            <p:nvPr/>
          </p:nvSpPr>
          <p:spPr bwMode="auto">
            <a:xfrm>
              <a:off x="1398" y="956"/>
              <a:ext cx="193" cy="219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6558" name="Line 110"/>
            <p:cNvSpPr>
              <a:spLocks noChangeShapeType="1"/>
            </p:cNvSpPr>
            <p:nvPr/>
          </p:nvSpPr>
          <p:spPr bwMode="auto">
            <a:xfrm flipV="1">
              <a:off x="1748" y="572"/>
              <a:ext cx="496" cy="603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6559" name="Line 111"/>
            <p:cNvSpPr>
              <a:spLocks noChangeShapeType="1"/>
            </p:cNvSpPr>
            <p:nvPr/>
          </p:nvSpPr>
          <p:spPr bwMode="auto">
            <a:xfrm flipH="1" flipV="1">
              <a:off x="644" y="1222"/>
              <a:ext cx="911" cy="47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6560" name="Line 112"/>
            <p:cNvSpPr>
              <a:spLocks noChangeShapeType="1"/>
            </p:cNvSpPr>
            <p:nvPr/>
          </p:nvSpPr>
          <p:spPr bwMode="auto">
            <a:xfrm>
              <a:off x="543" y="463"/>
              <a:ext cx="0" cy="612"/>
            </a:xfrm>
            <a:prstGeom prst="line">
              <a:avLst/>
            </a:prstGeom>
            <a:noFill/>
            <a:ln w="22225">
              <a:solidFill>
                <a:srgbClr val="00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6561" name="Line 113"/>
            <p:cNvSpPr>
              <a:spLocks noChangeShapeType="1"/>
            </p:cNvSpPr>
            <p:nvPr/>
          </p:nvSpPr>
          <p:spPr bwMode="auto">
            <a:xfrm>
              <a:off x="616" y="439"/>
              <a:ext cx="635" cy="360"/>
            </a:xfrm>
            <a:prstGeom prst="line">
              <a:avLst/>
            </a:prstGeom>
            <a:noFill/>
            <a:ln w="22225">
              <a:solidFill>
                <a:srgbClr val="00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6562" name="Rectangle 114"/>
            <p:cNvSpPr>
              <a:spLocks noChangeArrowheads="1"/>
            </p:cNvSpPr>
            <p:nvPr/>
          </p:nvSpPr>
          <p:spPr bwMode="auto">
            <a:xfrm>
              <a:off x="542" y="317"/>
              <a:ext cx="7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>
                  <a:solidFill>
                    <a:srgbClr val="000000"/>
                  </a:solidFill>
                  <a:latin typeface="Times New Roman" charset="0"/>
                </a:rPr>
                <a:t>1</a:t>
              </a:r>
              <a:endParaRPr lang="en-US" altLang="en-US" sz="1350">
                <a:latin typeface="Times New Roman" charset="0"/>
              </a:endParaRPr>
            </a:p>
          </p:txBody>
        </p:sp>
        <p:grpSp>
          <p:nvGrpSpPr>
            <p:cNvPr id="1256563" name="Group 115"/>
            <p:cNvGrpSpPr>
              <a:grpSpLocks/>
            </p:cNvGrpSpPr>
            <p:nvPr/>
          </p:nvGrpSpPr>
          <p:grpSpPr bwMode="auto">
            <a:xfrm>
              <a:off x="432" y="1056"/>
              <a:ext cx="227" cy="220"/>
              <a:chOff x="432" y="1536"/>
              <a:chExt cx="227" cy="220"/>
            </a:xfrm>
          </p:grpSpPr>
          <p:sp>
            <p:nvSpPr>
              <p:cNvPr id="1256564" name="Oval 116"/>
              <p:cNvSpPr>
                <a:spLocks noChangeArrowheads="1"/>
              </p:cNvSpPr>
              <p:nvPr/>
            </p:nvSpPr>
            <p:spPr bwMode="auto">
              <a:xfrm>
                <a:off x="432" y="1551"/>
                <a:ext cx="227" cy="205"/>
              </a:xfrm>
              <a:prstGeom prst="ellips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00CC00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56565" name="Rectangle 117"/>
              <p:cNvSpPr>
                <a:spLocks noChangeArrowheads="1"/>
              </p:cNvSpPr>
              <p:nvPr/>
            </p:nvSpPr>
            <p:spPr bwMode="auto">
              <a:xfrm>
                <a:off x="504" y="1536"/>
                <a:ext cx="73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1350">
                    <a:solidFill>
                      <a:srgbClr val="000000"/>
                    </a:solidFill>
                    <a:latin typeface="Times New Roman" charset="0"/>
                  </a:rPr>
                  <a:t>2</a:t>
                </a:r>
                <a:endParaRPr lang="en-US" altLang="en-US" sz="1350">
                  <a:latin typeface="Times New Roman" charset="0"/>
                </a:endParaRPr>
              </a:p>
            </p:txBody>
          </p:sp>
        </p:grpSp>
        <p:grpSp>
          <p:nvGrpSpPr>
            <p:cNvPr id="1256566" name="Group 118"/>
            <p:cNvGrpSpPr>
              <a:grpSpLocks/>
            </p:cNvGrpSpPr>
            <p:nvPr/>
          </p:nvGrpSpPr>
          <p:grpSpPr bwMode="auto">
            <a:xfrm>
              <a:off x="1246" y="749"/>
              <a:ext cx="227" cy="225"/>
              <a:chOff x="1246" y="1229"/>
              <a:chExt cx="227" cy="225"/>
            </a:xfrm>
          </p:grpSpPr>
          <p:sp>
            <p:nvSpPr>
              <p:cNvPr id="1256567" name="Oval 119"/>
              <p:cNvSpPr>
                <a:spLocks noChangeArrowheads="1"/>
              </p:cNvSpPr>
              <p:nvPr/>
            </p:nvSpPr>
            <p:spPr bwMode="auto">
              <a:xfrm>
                <a:off x="1246" y="1229"/>
                <a:ext cx="227" cy="205"/>
              </a:xfrm>
              <a:prstGeom prst="ellips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56568" name="Rectangle 120"/>
              <p:cNvSpPr>
                <a:spLocks noChangeArrowheads="1"/>
              </p:cNvSpPr>
              <p:nvPr/>
            </p:nvSpPr>
            <p:spPr bwMode="auto">
              <a:xfrm>
                <a:off x="1349" y="1280"/>
                <a:ext cx="73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1350">
                    <a:solidFill>
                      <a:srgbClr val="000000"/>
                    </a:solidFill>
                    <a:latin typeface="Times New Roman" charset="0"/>
                  </a:rPr>
                  <a:t>4</a:t>
                </a:r>
                <a:endParaRPr lang="en-US" altLang="en-US" sz="1350">
                  <a:latin typeface="Times New Roman" charset="0"/>
                </a:endParaRPr>
              </a:p>
            </p:txBody>
          </p:sp>
        </p:grpSp>
        <p:grpSp>
          <p:nvGrpSpPr>
            <p:cNvPr id="1256569" name="Group 121"/>
            <p:cNvGrpSpPr>
              <a:grpSpLocks/>
            </p:cNvGrpSpPr>
            <p:nvPr/>
          </p:nvGrpSpPr>
          <p:grpSpPr bwMode="auto">
            <a:xfrm>
              <a:off x="1550" y="1144"/>
              <a:ext cx="227" cy="229"/>
              <a:chOff x="1550" y="1624"/>
              <a:chExt cx="227" cy="229"/>
            </a:xfrm>
          </p:grpSpPr>
          <p:sp>
            <p:nvSpPr>
              <p:cNvPr id="1256570" name="Oval 122"/>
              <p:cNvSpPr>
                <a:spLocks noChangeArrowheads="1"/>
              </p:cNvSpPr>
              <p:nvPr/>
            </p:nvSpPr>
            <p:spPr bwMode="auto">
              <a:xfrm>
                <a:off x="1550" y="1624"/>
                <a:ext cx="227" cy="204"/>
              </a:xfrm>
              <a:prstGeom prst="ellips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56571" name="Rectangle 123"/>
              <p:cNvSpPr>
                <a:spLocks noChangeArrowheads="1"/>
              </p:cNvSpPr>
              <p:nvPr/>
            </p:nvSpPr>
            <p:spPr bwMode="auto">
              <a:xfrm>
                <a:off x="1653" y="1679"/>
                <a:ext cx="73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1350">
                    <a:solidFill>
                      <a:srgbClr val="000000"/>
                    </a:solidFill>
                    <a:latin typeface="Times New Roman" charset="0"/>
                  </a:rPr>
                  <a:t>5</a:t>
                </a:r>
                <a:endParaRPr lang="en-US" altLang="en-US" sz="1350">
                  <a:latin typeface="Times New Roman" charset="0"/>
                </a:endParaRPr>
              </a:p>
            </p:txBody>
          </p:sp>
        </p:grpSp>
        <p:grpSp>
          <p:nvGrpSpPr>
            <p:cNvPr id="1256572" name="Group 124"/>
            <p:cNvGrpSpPr>
              <a:grpSpLocks/>
            </p:cNvGrpSpPr>
            <p:nvPr/>
          </p:nvGrpSpPr>
          <p:grpSpPr bwMode="auto">
            <a:xfrm>
              <a:off x="2222" y="408"/>
              <a:ext cx="226" cy="205"/>
              <a:chOff x="2222" y="888"/>
              <a:chExt cx="226" cy="205"/>
            </a:xfrm>
          </p:grpSpPr>
          <p:sp>
            <p:nvSpPr>
              <p:cNvPr id="1256573" name="Oval 125"/>
              <p:cNvSpPr>
                <a:spLocks noChangeArrowheads="1"/>
              </p:cNvSpPr>
              <p:nvPr/>
            </p:nvSpPr>
            <p:spPr bwMode="auto">
              <a:xfrm>
                <a:off x="2222" y="888"/>
                <a:ext cx="226" cy="205"/>
              </a:xfrm>
              <a:prstGeom prst="ellips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00CC00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56574" name="Rectangle 126"/>
              <p:cNvSpPr>
                <a:spLocks noChangeArrowheads="1"/>
              </p:cNvSpPr>
              <p:nvPr/>
            </p:nvSpPr>
            <p:spPr bwMode="auto">
              <a:xfrm>
                <a:off x="2316" y="912"/>
                <a:ext cx="73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1350">
                    <a:solidFill>
                      <a:srgbClr val="000000"/>
                    </a:solidFill>
                    <a:latin typeface="Times New Roman" charset="0"/>
                  </a:rPr>
                  <a:t>6</a:t>
                </a:r>
                <a:endParaRPr lang="en-US" altLang="en-US" sz="1350">
                  <a:latin typeface="Times New Roman" charset="0"/>
                </a:endParaRPr>
              </a:p>
            </p:txBody>
          </p:sp>
        </p:grpSp>
        <p:sp>
          <p:nvSpPr>
            <p:cNvPr id="1256575" name="Rectangle 127"/>
            <p:cNvSpPr>
              <a:spLocks noChangeArrowheads="1"/>
            </p:cNvSpPr>
            <p:nvPr/>
          </p:nvSpPr>
          <p:spPr bwMode="auto">
            <a:xfrm>
              <a:off x="890" y="865"/>
              <a:ext cx="7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>
                  <a:solidFill>
                    <a:srgbClr val="000000"/>
                  </a:solidFill>
                  <a:latin typeface="Times New Roman" charset="0"/>
                </a:rPr>
                <a:t>1</a:t>
              </a:r>
              <a:endParaRPr lang="en-US" altLang="en-US" sz="1350">
                <a:latin typeface="Times New Roman" charset="0"/>
              </a:endParaRPr>
            </a:p>
          </p:txBody>
        </p:sp>
        <p:sp>
          <p:nvSpPr>
            <p:cNvPr id="1256576" name="Rectangle 128"/>
            <p:cNvSpPr>
              <a:spLocks noChangeArrowheads="1"/>
            </p:cNvSpPr>
            <p:nvPr/>
          </p:nvSpPr>
          <p:spPr bwMode="auto">
            <a:xfrm>
              <a:off x="1874" y="286"/>
              <a:ext cx="7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>
                  <a:solidFill>
                    <a:srgbClr val="000000"/>
                  </a:solidFill>
                  <a:latin typeface="Times New Roman" charset="0"/>
                </a:rPr>
                <a:t>1</a:t>
              </a:r>
              <a:endParaRPr lang="en-US" altLang="en-US" sz="1350">
                <a:latin typeface="Times New Roman" charset="0"/>
              </a:endParaRPr>
            </a:p>
          </p:txBody>
        </p:sp>
        <p:sp>
          <p:nvSpPr>
            <p:cNvPr id="1256577" name="Rectangle 129"/>
            <p:cNvSpPr>
              <a:spLocks noChangeArrowheads="1"/>
            </p:cNvSpPr>
            <p:nvPr/>
          </p:nvSpPr>
          <p:spPr bwMode="auto">
            <a:xfrm>
              <a:off x="1469" y="573"/>
              <a:ext cx="7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>
                  <a:solidFill>
                    <a:srgbClr val="000000"/>
                  </a:solidFill>
                  <a:latin typeface="Times New Roman" charset="0"/>
                </a:rPr>
                <a:t>2</a:t>
              </a:r>
              <a:endParaRPr lang="en-US" altLang="en-US" sz="1350">
                <a:latin typeface="Times New Roman" charset="0"/>
              </a:endParaRPr>
            </a:p>
          </p:txBody>
        </p:sp>
        <p:sp>
          <p:nvSpPr>
            <p:cNvPr id="1256578" name="Rectangle 130"/>
            <p:cNvSpPr>
              <a:spLocks noChangeArrowheads="1"/>
            </p:cNvSpPr>
            <p:nvPr/>
          </p:nvSpPr>
          <p:spPr bwMode="auto">
            <a:xfrm>
              <a:off x="1534" y="964"/>
              <a:ext cx="7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>
                  <a:solidFill>
                    <a:srgbClr val="000000"/>
                  </a:solidFill>
                  <a:latin typeface="Times New Roman" charset="0"/>
                </a:rPr>
                <a:t>3</a:t>
              </a:r>
              <a:endParaRPr lang="en-US" altLang="en-US" sz="1350">
                <a:latin typeface="Times New Roman" charset="0"/>
              </a:endParaRPr>
            </a:p>
          </p:txBody>
        </p:sp>
        <p:sp>
          <p:nvSpPr>
            <p:cNvPr id="1256579" name="Rectangle 131"/>
            <p:cNvSpPr>
              <a:spLocks noChangeArrowheads="1"/>
            </p:cNvSpPr>
            <p:nvPr/>
          </p:nvSpPr>
          <p:spPr bwMode="auto">
            <a:xfrm>
              <a:off x="2049" y="870"/>
              <a:ext cx="7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>
                  <a:solidFill>
                    <a:srgbClr val="000000"/>
                  </a:solidFill>
                  <a:latin typeface="Times New Roman" charset="0"/>
                </a:rPr>
                <a:t>2</a:t>
              </a:r>
              <a:endParaRPr lang="en-US" altLang="en-US" sz="1350">
                <a:latin typeface="Times New Roman" charset="0"/>
              </a:endParaRPr>
            </a:p>
          </p:txBody>
        </p:sp>
        <p:sp>
          <p:nvSpPr>
            <p:cNvPr id="1256580" name="Rectangle 132"/>
            <p:cNvSpPr>
              <a:spLocks noChangeArrowheads="1"/>
            </p:cNvSpPr>
            <p:nvPr/>
          </p:nvSpPr>
          <p:spPr bwMode="auto">
            <a:xfrm>
              <a:off x="457" y="698"/>
              <a:ext cx="7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>
                  <a:solidFill>
                    <a:srgbClr val="000000"/>
                  </a:solidFill>
                  <a:latin typeface="Times New Roman" charset="0"/>
                </a:rPr>
                <a:t>3</a:t>
              </a:r>
              <a:endParaRPr lang="en-US" altLang="en-US" sz="1350">
                <a:latin typeface="Times New Roman" charset="0"/>
              </a:endParaRPr>
            </a:p>
          </p:txBody>
        </p:sp>
        <p:sp>
          <p:nvSpPr>
            <p:cNvPr id="1256581" name="Rectangle 133"/>
            <p:cNvSpPr>
              <a:spLocks noChangeArrowheads="1"/>
            </p:cNvSpPr>
            <p:nvPr/>
          </p:nvSpPr>
          <p:spPr bwMode="auto">
            <a:xfrm>
              <a:off x="963" y="526"/>
              <a:ext cx="7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>
                  <a:solidFill>
                    <a:srgbClr val="000000"/>
                  </a:solidFill>
                  <a:latin typeface="Times New Roman" charset="0"/>
                </a:rPr>
                <a:t>5</a:t>
              </a:r>
              <a:endParaRPr lang="en-US" altLang="en-US" sz="1350">
                <a:latin typeface="Times New Roman" charset="0"/>
              </a:endParaRPr>
            </a:p>
          </p:txBody>
        </p:sp>
        <p:sp>
          <p:nvSpPr>
            <p:cNvPr id="1256582" name="Rectangle 134"/>
            <p:cNvSpPr>
              <a:spLocks noChangeArrowheads="1"/>
            </p:cNvSpPr>
            <p:nvPr/>
          </p:nvSpPr>
          <p:spPr bwMode="auto">
            <a:xfrm>
              <a:off x="945" y="240"/>
              <a:ext cx="7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>
                  <a:solidFill>
                    <a:srgbClr val="000000"/>
                  </a:solidFill>
                  <a:latin typeface="Times New Roman" charset="0"/>
                </a:rPr>
                <a:t>2</a:t>
              </a:r>
              <a:endParaRPr lang="en-US" altLang="en-US" sz="1350">
                <a:latin typeface="Times New Roman" charset="0"/>
              </a:endParaRPr>
            </a:p>
          </p:txBody>
        </p:sp>
        <p:sp>
          <p:nvSpPr>
            <p:cNvPr id="1256583" name="Rectangle 135"/>
            <p:cNvSpPr>
              <a:spLocks noChangeArrowheads="1"/>
            </p:cNvSpPr>
            <p:nvPr/>
          </p:nvSpPr>
          <p:spPr bwMode="auto">
            <a:xfrm>
              <a:off x="1102" y="1261"/>
              <a:ext cx="7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>
                  <a:solidFill>
                    <a:srgbClr val="000000"/>
                  </a:solidFill>
                  <a:latin typeface="Times New Roman" charset="0"/>
                </a:rPr>
                <a:t>4</a:t>
              </a:r>
              <a:endParaRPr lang="en-US" altLang="en-US" sz="1350">
                <a:latin typeface="Times New Roman" charset="0"/>
              </a:endParaRPr>
            </a:p>
          </p:txBody>
        </p:sp>
        <p:sp>
          <p:nvSpPr>
            <p:cNvPr id="1256584" name="Line 136"/>
            <p:cNvSpPr>
              <a:spLocks noChangeShapeType="1"/>
            </p:cNvSpPr>
            <p:nvPr/>
          </p:nvSpPr>
          <p:spPr bwMode="auto">
            <a:xfrm>
              <a:off x="1584" y="377"/>
              <a:ext cx="625" cy="103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6585" name="Line 137"/>
            <p:cNvSpPr>
              <a:spLocks noChangeShapeType="1"/>
            </p:cNvSpPr>
            <p:nvPr/>
          </p:nvSpPr>
          <p:spPr bwMode="auto">
            <a:xfrm flipH="1">
              <a:off x="624" y="912"/>
              <a:ext cx="607" cy="219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256586" name="Group 138"/>
            <p:cNvGrpSpPr>
              <a:grpSpLocks/>
            </p:cNvGrpSpPr>
            <p:nvPr/>
          </p:nvGrpSpPr>
          <p:grpSpPr bwMode="auto">
            <a:xfrm>
              <a:off x="1405" y="276"/>
              <a:ext cx="227" cy="204"/>
              <a:chOff x="1405" y="756"/>
              <a:chExt cx="227" cy="204"/>
            </a:xfrm>
          </p:grpSpPr>
          <p:sp>
            <p:nvSpPr>
              <p:cNvPr id="1256587" name="Rectangle 139"/>
              <p:cNvSpPr>
                <a:spLocks noChangeArrowheads="1"/>
              </p:cNvSpPr>
              <p:nvPr/>
            </p:nvSpPr>
            <p:spPr bwMode="auto">
              <a:xfrm>
                <a:off x="1488" y="768"/>
                <a:ext cx="73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1350">
                    <a:solidFill>
                      <a:srgbClr val="000000"/>
                    </a:solidFill>
                    <a:latin typeface="Times New Roman" charset="0"/>
                  </a:rPr>
                  <a:t>3</a:t>
                </a:r>
                <a:endParaRPr lang="en-US" altLang="en-US" sz="1350">
                  <a:latin typeface="Times New Roman" charset="0"/>
                </a:endParaRPr>
              </a:p>
            </p:txBody>
          </p:sp>
          <p:sp>
            <p:nvSpPr>
              <p:cNvPr id="1256588" name="Oval 140"/>
              <p:cNvSpPr>
                <a:spLocks noChangeArrowheads="1"/>
              </p:cNvSpPr>
              <p:nvPr/>
            </p:nvSpPr>
            <p:spPr bwMode="auto">
              <a:xfrm>
                <a:off x="1405" y="756"/>
                <a:ext cx="227" cy="204"/>
              </a:xfrm>
              <a:prstGeom prst="ellips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00CC00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256626" name="Group 178"/>
          <p:cNvGrpSpPr>
            <a:grpSpLocks/>
          </p:cNvGrpSpPr>
          <p:nvPr/>
        </p:nvGrpSpPr>
        <p:grpSpPr bwMode="auto">
          <a:xfrm>
            <a:off x="3657600" y="806929"/>
            <a:ext cx="2400300" cy="1422797"/>
            <a:chOff x="432" y="2748"/>
            <a:chExt cx="2016" cy="1195"/>
          </a:xfrm>
        </p:grpSpPr>
        <p:sp>
          <p:nvSpPr>
            <p:cNvPr id="1256627" name="Oval 179"/>
            <p:cNvSpPr>
              <a:spLocks noChangeArrowheads="1"/>
            </p:cNvSpPr>
            <p:nvPr/>
          </p:nvSpPr>
          <p:spPr bwMode="auto">
            <a:xfrm>
              <a:off x="441" y="2780"/>
              <a:ext cx="227" cy="204"/>
            </a:xfrm>
            <a:prstGeom prst="ellipse">
              <a:avLst/>
            </a:prstGeom>
            <a:solidFill>
              <a:srgbClr val="00CC00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6628" name="Line 180"/>
            <p:cNvSpPr>
              <a:spLocks noChangeShapeType="1"/>
            </p:cNvSpPr>
            <p:nvPr/>
          </p:nvSpPr>
          <p:spPr bwMode="auto">
            <a:xfrm>
              <a:off x="671" y="2877"/>
              <a:ext cx="711" cy="0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6629" name="Line 181"/>
            <p:cNvSpPr>
              <a:spLocks noChangeShapeType="1"/>
            </p:cNvSpPr>
            <p:nvPr/>
          </p:nvSpPr>
          <p:spPr bwMode="auto">
            <a:xfrm flipH="1">
              <a:off x="1392" y="2988"/>
              <a:ext cx="64" cy="282"/>
            </a:xfrm>
            <a:prstGeom prst="line">
              <a:avLst/>
            </a:prstGeom>
            <a:noFill/>
            <a:ln w="22225">
              <a:solidFill>
                <a:srgbClr val="00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6630" name="Line 182"/>
            <p:cNvSpPr>
              <a:spLocks noChangeShapeType="1"/>
            </p:cNvSpPr>
            <p:nvPr/>
          </p:nvSpPr>
          <p:spPr bwMode="auto">
            <a:xfrm>
              <a:off x="1398" y="3464"/>
              <a:ext cx="193" cy="219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6631" name="Line 183"/>
            <p:cNvSpPr>
              <a:spLocks noChangeShapeType="1"/>
            </p:cNvSpPr>
            <p:nvPr/>
          </p:nvSpPr>
          <p:spPr bwMode="auto">
            <a:xfrm flipV="1">
              <a:off x="1748" y="3080"/>
              <a:ext cx="496" cy="603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6632" name="Line 184"/>
            <p:cNvSpPr>
              <a:spLocks noChangeShapeType="1"/>
            </p:cNvSpPr>
            <p:nvPr/>
          </p:nvSpPr>
          <p:spPr bwMode="auto">
            <a:xfrm flipH="1" flipV="1">
              <a:off x="644" y="3730"/>
              <a:ext cx="911" cy="47"/>
            </a:xfrm>
            <a:prstGeom prst="line">
              <a:avLst/>
            </a:prstGeom>
            <a:noFill/>
            <a:ln w="22225">
              <a:solidFill>
                <a:srgbClr val="00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6633" name="Line 185"/>
            <p:cNvSpPr>
              <a:spLocks noChangeShapeType="1"/>
            </p:cNvSpPr>
            <p:nvPr/>
          </p:nvSpPr>
          <p:spPr bwMode="auto">
            <a:xfrm>
              <a:off x="543" y="2971"/>
              <a:ext cx="0" cy="612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6634" name="Line 186"/>
            <p:cNvSpPr>
              <a:spLocks noChangeShapeType="1"/>
            </p:cNvSpPr>
            <p:nvPr/>
          </p:nvSpPr>
          <p:spPr bwMode="auto">
            <a:xfrm>
              <a:off x="616" y="2947"/>
              <a:ext cx="635" cy="360"/>
            </a:xfrm>
            <a:prstGeom prst="line">
              <a:avLst/>
            </a:prstGeom>
            <a:noFill/>
            <a:ln w="22225">
              <a:solidFill>
                <a:srgbClr val="00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6635" name="Rectangle 187"/>
            <p:cNvSpPr>
              <a:spLocks noChangeArrowheads="1"/>
            </p:cNvSpPr>
            <p:nvPr/>
          </p:nvSpPr>
          <p:spPr bwMode="auto">
            <a:xfrm>
              <a:off x="542" y="2825"/>
              <a:ext cx="7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>
                  <a:solidFill>
                    <a:srgbClr val="000000"/>
                  </a:solidFill>
                  <a:latin typeface="Times New Roman" charset="0"/>
                </a:rPr>
                <a:t>1</a:t>
              </a:r>
              <a:endParaRPr lang="en-US" altLang="en-US" sz="1350">
                <a:latin typeface="Times New Roman" charset="0"/>
              </a:endParaRPr>
            </a:p>
          </p:txBody>
        </p:sp>
        <p:grpSp>
          <p:nvGrpSpPr>
            <p:cNvPr id="1256636" name="Group 188"/>
            <p:cNvGrpSpPr>
              <a:grpSpLocks/>
            </p:cNvGrpSpPr>
            <p:nvPr/>
          </p:nvGrpSpPr>
          <p:grpSpPr bwMode="auto">
            <a:xfrm>
              <a:off x="432" y="3564"/>
              <a:ext cx="227" cy="220"/>
              <a:chOff x="432" y="1536"/>
              <a:chExt cx="227" cy="220"/>
            </a:xfrm>
          </p:grpSpPr>
          <p:sp>
            <p:nvSpPr>
              <p:cNvPr id="1256637" name="Oval 189"/>
              <p:cNvSpPr>
                <a:spLocks noChangeArrowheads="1"/>
              </p:cNvSpPr>
              <p:nvPr/>
            </p:nvSpPr>
            <p:spPr bwMode="auto">
              <a:xfrm>
                <a:off x="432" y="1551"/>
                <a:ext cx="227" cy="205"/>
              </a:xfrm>
              <a:prstGeom prst="ellipse">
                <a:avLst/>
              </a:prstGeom>
              <a:solidFill>
                <a:srgbClr val="00CC00"/>
              </a:solidFill>
              <a:ln w="222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56638" name="Rectangle 190"/>
              <p:cNvSpPr>
                <a:spLocks noChangeArrowheads="1"/>
              </p:cNvSpPr>
              <p:nvPr/>
            </p:nvSpPr>
            <p:spPr bwMode="auto">
              <a:xfrm>
                <a:off x="504" y="1536"/>
                <a:ext cx="73" cy="174"/>
              </a:xfrm>
              <a:prstGeom prst="rect">
                <a:avLst/>
              </a:prstGeom>
              <a:solidFill>
                <a:srgbClr val="00C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1350">
                    <a:solidFill>
                      <a:srgbClr val="000000"/>
                    </a:solidFill>
                    <a:latin typeface="Times New Roman" charset="0"/>
                  </a:rPr>
                  <a:t>2</a:t>
                </a:r>
                <a:endParaRPr lang="en-US" altLang="en-US" sz="1350">
                  <a:latin typeface="Times New Roman" charset="0"/>
                </a:endParaRPr>
              </a:p>
            </p:txBody>
          </p:sp>
        </p:grpSp>
        <p:grpSp>
          <p:nvGrpSpPr>
            <p:cNvPr id="1256639" name="Group 191"/>
            <p:cNvGrpSpPr>
              <a:grpSpLocks/>
            </p:cNvGrpSpPr>
            <p:nvPr/>
          </p:nvGrpSpPr>
          <p:grpSpPr bwMode="auto">
            <a:xfrm>
              <a:off x="1246" y="3257"/>
              <a:ext cx="227" cy="225"/>
              <a:chOff x="1246" y="1229"/>
              <a:chExt cx="227" cy="225"/>
            </a:xfrm>
          </p:grpSpPr>
          <p:sp>
            <p:nvSpPr>
              <p:cNvPr id="1256640" name="Oval 192"/>
              <p:cNvSpPr>
                <a:spLocks noChangeArrowheads="1"/>
              </p:cNvSpPr>
              <p:nvPr/>
            </p:nvSpPr>
            <p:spPr bwMode="auto">
              <a:xfrm>
                <a:off x="1246" y="1229"/>
                <a:ext cx="227" cy="205"/>
              </a:xfrm>
              <a:prstGeom prst="ellips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56641" name="Rectangle 193"/>
              <p:cNvSpPr>
                <a:spLocks noChangeArrowheads="1"/>
              </p:cNvSpPr>
              <p:nvPr/>
            </p:nvSpPr>
            <p:spPr bwMode="auto">
              <a:xfrm>
                <a:off x="1349" y="1280"/>
                <a:ext cx="73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1350">
                    <a:solidFill>
                      <a:srgbClr val="000000"/>
                    </a:solidFill>
                    <a:latin typeface="Times New Roman" charset="0"/>
                  </a:rPr>
                  <a:t>4</a:t>
                </a:r>
                <a:endParaRPr lang="en-US" altLang="en-US" sz="1350">
                  <a:latin typeface="Times New Roman" charset="0"/>
                </a:endParaRPr>
              </a:p>
            </p:txBody>
          </p:sp>
        </p:grpSp>
        <p:grpSp>
          <p:nvGrpSpPr>
            <p:cNvPr id="1256642" name="Group 194"/>
            <p:cNvGrpSpPr>
              <a:grpSpLocks/>
            </p:cNvGrpSpPr>
            <p:nvPr/>
          </p:nvGrpSpPr>
          <p:grpSpPr bwMode="auto">
            <a:xfrm>
              <a:off x="1550" y="3652"/>
              <a:ext cx="227" cy="229"/>
              <a:chOff x="1550" y="1624"/>
              <a:chExt cx="227" cy="229"/>
            </a:xfrm>
          </p:grpSpPr>
          <p:sp>
            <p:nvSpPr>
              <p:cNvPr id="1256643" name="Oval 195"/>
              <p:cNvSpPr>
                <a:spLocks noChangeArrowheads="1"/>
              </p:cNvSpPr>
              <p:nvPr/>
            </p:nvSpPr>
            <p:spPr bwMode="auto">
              <a:xfrm>
                <a:off x="1550" y="1624"/>
                <a:ext cx="227" cy="204"/>
              </a:xfrm>
              <a:prstGeom prst="ellips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56644" name="Rectangle 196"/>
              <p:cNvSpPr>
                <a:spLocks noChangeArrowheads="1"/>
              </p:cNvSpPr>
              <p:nvPr/>
            </p:nvSpPr>
            <p:spPr bwMode="auto">
              <a:xfrm>
                <a:off x="1653" y="1679"/>
                <a:ext cx="73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1350">
                    <a:solidFill>
                      <a:srgbClr val="000000"/>
                    </a:solidFill>
                    <a:latin typeface="Times New Roman" charset="0"/>
                  </a:rPr>
                  <a:t>5</a:t>
                </a:r>
                <a:endParaRPr lang="en-US" altLang="en-US" sz="1350">
                  <a:latin typeface="Times New Roman" charset="0"/>
                </a:endParaRPr>
              </a:p>
            </p:txBody>
          </p:sp>
        </p:grpSp>
        <p:grpSp>
          <p:nvGrpSpPr>
            <p:cNvPr id="1256645" name="Group 197"/>
            <p:cNvGrpSpPr>
              <a:grpSpLocks/>
            </p:cNvGrpSpPr>
            <p:nvPr/>
          </p:nvGrpSpPr>
          <p:grpSpPr bwMode="auto">
            <a:xfrm>
              <a:off x="2222" y="2916"/>
              <a:ext cx="226" cy="205"/>
              <a:chOff x="2222" y="888"/>
              <a:chExt cx="226" cy="205"/>
            </a:xfrm>
          </p:grpSpPr>
          <p:sp>
            <p:nvSpPr>
              <p:cNvPr id="1256646" name="Oval 198"/>
              <p:cNvSpPr>
                <a:spLocks noChangeArrowheads="1"/>
              </p:cNvSpPr>
              <p:nvPr/>
            </p:nvSpPr>
            <p:spPr bwMode="auto">
              <a:xfrm>
                <a:off x="2222" y="888"/>
                <a:ext cx="226" cy="205"/>
              </a:xfrm>
              <a:prstGeom prst="ellips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00CC00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56647" name="Rectangle 199"/>
              <p:cNvSpPr>
                <a:spLocks noChangeArrowheads="1"/>
              </p:cNvSpPr>
              <p:nvPr/>
            </p:nvSpPr>
            <p:spPr bwMode="auto">
              <a:xfrm>
                <a:off x="2316" y="912"/>
                <a:ext cx="73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1350">
                    <a:solidFill>
                      <a:srgbClr val="000000"/>
                    </a:solidFill>
                    <a:latin typeface="Times New Roman" charset="0"/>
                  </a:rPr>
                  <a:t>6</a:t>
                </a:r>
                <a:endParaRPr lang="en-US" altLang="en-US" sz="1350">
                  <a:latin typeface="Times New Roman" charset="0"/>
                </a:endParaRPr>
              </a:p>
            </p:txBody>
          </p:sp>
        </p:grpSp>
        <p:sp>
          <p:nvSpPr>
            <p:cNvPr id="1256648" name="Rectangle 200"/>
            <p:cNvSpPr>
              <a:spLocks noChangeArrowheads="1"/>
            </p:cNvSpPr>
            <p:nvPr/>
          </p:nvSpPr>
          <p:spPr bwMode="auto">
            <a:xfrm>
              <a:off x="890" y="3373"/>
              <a:ext cx="7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>
                  <a:solidFill>
                    <a:srgbClr val="000000"/>
                  </a:solidFill>
                  <a:latin typeface="Times New Roman" charset="0"/>
                </a:rPr>
                <a:t>1</a:t>
              </a:r>
              <a:endParaRPr lang="en-US" altLang="en-US" sz="1350">
                <a:latin typeface="Times New Roman" charset="0"/>
              </a:endParaRPr>
            </a:p>
          </p:txBody>
        </p:sp>
        <p:sp>
          <p:nvSpPr>
            <p:cNvPr id="1256649" name="Rectangle 201"/>
            <p:cNvSpPr>
              <a:spLocks noChangeArrowheads="1"/>
            </p:cNvSpPr>
            <p:nvPr/>
          </p:nvSpPr>
          <p:spPr bwMode="auto">
            <a:xfrm>
              <a:off x="1874" y="2794"/>
              <a:ext cx="7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>
                  <a:solidFill>
                    <a:srgbClr val="000000"/>
                  </a:solidFill>
                  <a:latin typeface="Times New Roman" charset="0"/>
                </a:rPr>
                <a:t>1</a:t>
              </a:r>
              <a:endParaRPr lang="en-US" altLang="en-US" sz="1350">
                <a:latin typeface="Times New Roman" charset="0"/>
              </a:endParaRPr>
            </a:p>
          </p:txBody>
        </p:sp>
        <p:sp>
          <p:nvSpPr>
            <p:cNvPr id="1256650" name="Rectangle 202"/>
            <p:cNvSpPr>
              <a:spLocks noChangeArrowheads="1"/>
            </p:cNvSpPr>
            <p:nvPr/>
          </p:nvSpPr>
          <p:spPr bwMode="auto">
            <a:xfrm>
              <a:off x="1469" y="3081"/>
              <a:ext cx="7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>
                  <a:solidFill>
                    <a:srgbClr val="000000"/>
                  </a:solidFill>
                  <a:latin typeface="Times New Roman" charset="0"/>
                </a:rPr>
                <a:t>2</a:t>
              </a:r>
              <a:endParaRPr lang="en-US" altLang="en-US" sz="1350">
                <a:latin typeface="Times New Roman" charset="0"/>
              </a:endParaRPr>
            </a:p>
          </p:txBody>
        </p:sp>
        <p:sp>
          <p:nvSpPr>
            <p:cNvPr id="1256651" name="Rectangle 203"/>
            <p:cNvSpPr>
              <a:spLocks noChangeArrowheads="1"/>
            </p:cNvSpPr>
            <p:nvPr/>
          </p:nvSpPr>
          <p:spPr bwMode="auto">
            <a:xfrm>
              <a:off x="1534" y="3472"/>
              <a:ext cx="7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>
                  <a:solidFill>
                    <a:srgbClr val="000000"/>
                  </a:solidFill>
                  <a:latin typeface="Times New Roman" charset="0"/>
                </a:rPr>
                <a:t>3</a:t>
              </a:r>
              <a:endParaRPr lang="en-US" altLang="en-US" sz="1350">
                <a:latin typeface="Times New Roman" charset="0"/>
              </a:endParaRPr>
            </a:p>
          </p:txBody>
        </p:sp>
        <p:sp>
          <p:nvSpPr>
            <p:cNvPr id="1256652" name="Rectangle 204"/>
            <p:cNvSpPr>
              <a:spLocks noChangeArrowheads="1"/>
            </p:cNvSpPr>
            <p:nvPr/>
          </p:nvSpPr>
          <p:spPr bwMode="auto">
            <a:xfrm>
              <a:off x="2049" y="3378"/>
              <a:ext cx="7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>
                  <a:solidFill>
                    <a:srgbClr val="000000"/>
                  </a:solidFill>
                  <a:latin typeface="Times New Roman" charset="0"/>
                </a:rPr>
                <a:t>2</a:t>
              </a:r>
              <a:endParaRPr lang="en-US" altLang="en-US" sz="1350">
                <a:latin typeface="Times New Roman" charset="0"/>
              </a:endParaRPr>
            </a:p>
          </p:txBody>
        </p:sp>
        <p:sp>
          <p:nvSpPr>
            <p:cNvPr id="1256653" name="Rectangle 205"/>
            <p:cNvSpPr>
              <a:spLocks noChangeArrowheads="1"/>
            </p:cNvSpPr>
            <p:nvPr/>
          </p:nvSpPr>
          <p:spPr bwMode="auto">
            <a:xfrm>
              <a:off x="457" y="3206"/>
              <a:ext cx="7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>
                  <a:solidFill>
                    <a:srgbClr val="000000"/>
                  </a:solidFill>
                  <a:latin typeface="Times New Roman" charset="0"/>
                </a:rPr>
                <a:t>3</a:t>
              </a:r>
              <a:endParaRPr lang="en-US" altLang="en-US" sz="1350">
                <a:latin typeface="Times New Roman" charset="0"/>
              </a:endParaRPr>
            </a:p>
          </p:txBody>
        </p:sp>
        <p:sp>
          <p:nvSpPr>
            <p:cNvPr id="1256654" name="Rectangle 206"/>
            <p:cNvSpPr>
              <a:spLocks noChangeArrowheads="1"/>
            </p:cNvSpPr>
            <p:nvPr/>
          </p:nvSpPr>
          <p:spPr bwMode="auto">
            <a:xfrm>
              <a:off x="963" y="3034"/>
              <a:ext cx="7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>
                  <a:solidFill>
                    <a:srgbClr val="000000"/>
                  </a:solidFill>
                  <a:latin typeface="Times New Roman" charset="0"/>
                </a:rPr>
                <a:t>5</a:t>
              </a:r>
              <a:endParaRPr lang="en-US" altLang="en-US" sz="1350">
                <a:latin typeface="Times New Roman" charset="0"/>
              </a:endParaRPr>
            </a:p>
          </p:txBody>
        </p:sp>
        <p:sp>
          <p:nvSpPr>
            <p:cNvPr id="1256655" name="Rectangle 207"/>
            <p:cNvSpPr>
              <a:spLocks noChangeArrowheads="1"/>
            </p:cNvSpPr>
            <p:nvPr/>
          </p:nvSpPr>
          <p:spPr bwMode="auto">
            <a:xfrm>
              <a:off x="945" y="2748"/>
              <a:ext cx="7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>
                  <a:solidFill>
                    <a:srgbClr val="000000"/>
                  </a:solidFill>
                  <a:latin typeface="Times New Roman" charset="0"/>
                </a:rPr>
                <a:t>2</a:t>
              </a:r>
              <a:endParaRPr lang="en-US" altLang="en-US" sz="1350">
                <a:latin typeface="Times New Roman" charset="0"/>
              </a:endParaRPr>
            </a:p>
          </p:txBody>
        </p:sp>
        <p:sp>
          <p:nvSpPr>
            <p:cNvPr id="1256656" name="Rectangle 208"/>
            <p:cNvSpPr>
              <a:spLocks noChangeArrowheads="1"/>
            </p:cNvSpPr>
            <p:nvPr/>
          </p:nvSpPr>
          <p:spPr bwMode="auto">
            <a:xfrm>
              <a:off x="1102" y="3769"/>
              <a:ext cx="7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>
                  <a:solidFill>
                    <a:srgbClr val="000000"/>
                  </a:solidFill>
                  <a:latin typeface="Times New Roman" charset="0"/>
                </a:rPr>
                <a:t>4</a:t>
              </a:r>
              <a:endParaRPr lang="en-US" altLang="en-US" sz="1350">
                <a:latin typeface="Times New Roman" charset="0"/>
              </a:endParaRPr>
            </a:p>
          </p:txBody>
        </p:sp>
        <p:sp>
          <p:nvSpPr>
            <p:cNvPr id="1256657" name="Line 209"/>
            <p:cNvSpPr>
              <a:spLocks noChangeShapeType="1"/>
            </p:cNvSpPr>
            <p:nvPr/>
          </p:nvSpPr>
          <p:spPr bwMode="auto">
            <a:xfrm>
              <a:off x="1584" y="2885"/>
              <a:ext cx="625" cy="103"/>
            </a:xfrm>
            <a:prstGeom prst="line">
              <a:avLst/>
            </a:prstGeom>
            <a:noFill/>
            <a:ln w="22225">
              <a:solidFill>
                <a:srgbClr val="00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6658" name="Line 210"/>
            <p:cNvSpPr>
              <a:spLocks noChangeShapeType="1"/>
            </p:cNvSpPr>
            <p:nvPr/>
          </p:nvSpPr>
          <p:spPr bwMode="auto">
            <a:xfrm flipH="1">
              <a:off x="624" y="3420"/>
              <a:ext cx="607" cy="219"/>
            </a:xfrm>
            <a:prstGeom prst="line">
              <a:avLst/>
            </a:prstGeom>
            <a:noFill/>
            <a:ln w="22225">
              <a:solidFill>
                <a:srgbClr val="00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256659" name="Group 211"/>
            <p:cNvGrpSpPr>
              <a:grpSpLocks/>
            </p:cNvGrpSpPr>
            <p:nvPr/>
          </p:nvGrpSpPr>
          <p:grpSpPr bwMode="auto">
            <a:xfrm>
              <a:off x="1405" y="2784"/>
              <a:ext cx="227" cy="204"/>
              <a:chOff x="1405" y="756"/>
              <a:chExt cx="227" cy="204"/>
            </a:xfrm>
          </p:grpSpPr>
          <p:sp>
            <p:nvSpPr>
              <p:cNvPr id="1256660" name="Rectangle 212"/>
              <p:cNvSpPr>
                <a:spLocks noChangeArrowheads="1"/>
              </p:cNvSpPr>
              <p:nvPr/>
            </p:nvSpPr>
            <p:spPr bwMode="auto">
              <a:xfrm>
                <a:off x="1488" y="768"/>
                <a:ext cx="73" cy="174"/>
              </a:xfrm>
              <a:prstGeom prst="rect">
                <a:avLst/>
              </a:prstGeom>
              <a:solidFill>
                <a:srgbClr val="00C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1350">
                    <a:solidFill>
                      <a:srgbClr val="000000"/>
                    </a:solidFill>
                    <a:latin typeface="Times New Roman" charset="0"/>
                  </a:rPr>
                  <a:t>3</a:t>
                </a:r>
                <a:endParaRPr lang="en-US" altLang="en-US" sz="1350">
                  <a:latin typeface="Times New Roman" charset="0"/>
                </a:endParaRPr>
              </a:p>
            </p:txBody>
          </p:sp>
          <p:sp>
            <p:nvSpPr>
              <p:cNvPr id="1256661" name="Oval 213"/>
              <p:cNvSpPr>
                <a:spLocks noChangeArrowheads="1"/>
              </p:cNvSpPr>
              <p:nvPr/>
            </p:nvSpPr>
            <p:spPr bwMode="auto">
              <a:xfrm>
                <a:off x="1405" y="756"/>
                <a:ext cx="227" cy="204"/>
              </a:xfrm>
              <a:prstGeom prst="ellipse">
                <a:avLst/>
              </a:prstGeom>
              <a:solidFill>
                <a:srgbClr val="00CC00"/>
              </a:solidFill>
              <a:ln w="222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256662" name="Rectangle 214"/>
            <p:cNvSpPr>
              <a:spLocks noChangeArrowheads="1"/>
            </p:cNvSpPr>
            <p:nvPr/>
          </p:nvSpPr>
          <p:spPr bwMode="auto">
            <a:xfrm>
              <a:off x="1488" y="2803"/>
              <a:ext cx="7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>
                  <a:solidFill>
                    <a:srgbClr val="000000"/>
                  </a:solidFill>
                  <a:latin typeface="Times New Roman" charset="0"/>
                </a:rPr>
                <a:t>3</a:t>
              </a:r>
              <a:endParaRPr lang="en-US" altLang="en-US" sz="1350">
                <a:latin typeface="Times New Roman" charset="0"/>
              </a:endParaRPr>
            </a:p>
          </p:txBody>
        </p:sp>
      </p:grpSp>
      <p:sp>
        <p:nvSpPr>
          <p:cNvPr id="1256789" name="Text Box 341"/>
          <p:cNvSpPr txBox="1">
            <a:spLocks noChangeArrowheads="1"/>
          </p:cNvSpPr>
          <p:nvPr/>
        </p:nvSpPr>
        <p:spPr bwMode="auto">
          <a:xfrm>
            <a:off x="3494135" y="1421150"/>
            <a:ext cx="3658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Clr>
                <a:schemeClr val="bg1"/>
              </a:buClr>
            </a:pPr>
            <a:r>
              <a:rPr lang="en-US" altLang="en-US">
                <a:solidFill>
                  <a:srgbClr val="FF3300"/>
                </a:solidFill>
                <a:sym typeface="Wingdings" charset="2"/>
              </a:rPr>
              <a:t></a:t>
            </a:r>
          </a:p>
        </p:txBody>
      </p:sp>
    </p:spTree>
    <p:extLst>
      <p:ext uri="{BB962C8B-B14F-4D97-AF65-F5344CB8AC3E}">
        <p14:creationId xmlns:p14="http://schemas.microsoft.com/office/powerpoint/2010/main" val="317560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6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625" dirty="0" smtClean="0"/>
              <a:t>Iteration 3</a:t>
            </a:r>
            <a:endParaRPr lang="en-US" altLang="en-US" sz="2625" dirty="0"/>
          </a:p>
        </p:txBody>
      </p:sp>
      <p:graphicFrame>
        <p:nvGraphicFramePr>
          <p:cNvPr id="1256799" name="Group 351"/>
          <p:cNvGraphicFramePr>
            <a:graphicFrameLocks noGrp="1"/>
          </p:cNvGraphicFramePr>
          <p:nvPr>
            <p:ph idx="1"/>
          </p:nvPr>
        </p:nvGraphicFramePr>
        <p:xfrm>
          <a:off x="1600200" y="2400300"/>
          <a:ext cx="5886451" cy="1897380"/>
        </p:xfrm>
        <a:graphic>
          <a:graphicData uri="http://schemas.openxmlformats.org/drawingml/2006/table">
            <a:tbl>
              <a:tblPr/>
              <a:tblGrid>
                <a:gridCol w="914400"/>
                <a:gridCol w="1273969"/>
                <a:gridCol w="692944"/>
                <a:gridCol w="725091"/>
                <a:gridCol w="736997"/>
                <a:gridCol w="800100"/>
                <a:gridCol w="742950"/>
              </a:tblGrid>
              <a:tr h="320040"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Iteration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  <a:r>
                        <a:rPr kumimoji="0" lang="en-US" altLang="en-US" sz="17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  <a:r>
                        <a:rPr kumimoji="0" lang="en-US" altLang="en-US" sz="17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n-US" alt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  <a:r>
                        <a:rPr kumimoji="0" lang="en-US" altLang="en-US" sz="17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en-US" alt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  <a:r>
                        <a:rPr kumimoji="0" lang="en-US" altLang="en-US" sz="17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  <a:endParaRPr kumimoji="0" lang="en-US" alt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  <a:r>
                        <a:rPr kumimoji="0" lang="en-US" altLang="en-US" sz="17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  <a:endParaRPr kumimoji="0" lang="en-US" alt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040"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Initial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{1}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US" altLang="en-US" sz="1700" b="0" i="0" u="none" strike="noStrike" cap="none" normalizeH="0" baseline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Arial" charset="0"/>
                        <a:sym typeface="Wingdings" charset="2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  <a:sym typeface="Symbol" charset="2"/>
                        </a:rPr>
                        <a:t></a:t>
                      </a:r>
                      <a:endParaRPr kumimoji="0" lang="en-US" alt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  <a:sym typeface="Symbol" charset="2"/>
                        </a:rPr>
                        <a:t>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040"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{1,3}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  <a:sym typeface="Symbol" charset="2"/>
                        </a:rPr>
                        <a:t>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040"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{1,2,3}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040"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{1,2,3,6}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256626" name="Group 178"/>
          <p:cNvGrpSpPr>
            <a:grpSpLocks/>
          </p:cNvGrpSpPr>
          <p:nvPr/>
        </p:nvGrpSpPr>
        <p:grpSpPr bwMode="auto">
          <a:xfrm>
            <a:off x="3724835" y="736227"/>
            <a:ext cx="2400300" cy="1422797"/>
            <a:chOff x="432" y="2748"/>
            <a:chExt cx="2016" cy="1195"/>
          </a:xfrm>
        </p:grpSpPr>
        <p:sp>
          <p:nvSpPr>
            <p:cNvPr id="1256627" name="Oval 179"/>
            <p:cNvSpPr>
              <a:spLocks noChangeArrowheads="1"/>
            </p:cNvSpPr>
            <p:nvPr/>
          </p:nvSpPr>
          <p:spPr bwMode="auto">
            <a:xfrm>
              <a:off x="441" y="2780"/>
              <a:ext cx="227" cy="204"/>
            </a:xfrm>
            <a:prstGeom prst="ellipse">
              <a:avLst/>
            </a:prstGeom>
            <a:solidFill>
              <a:srgbClr val="00CC00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6628" name="Line 180"/>
            <p:cNvSpPr>
              <a:spLocks noChangeShapeType="1"/>
            </p:cNvSpPr>
            <p:nvPr/>
          </p:nvSpPr>
          <p:spPr bwMode="auto">
            <a:xfrm>
              <a:off x="671" y="2877"/>
              <a:ext cx="711" cy="0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6629" name="Line 181"/>
            <p:cNvSpPr>
              <a:spLocks noChangeShapeType="1"/>
            </p:cNvSpPr>
            <p:nvPr/>
          </p:nvSpPr>
          <p:spPr bwMode="auto">
            <a:xfrm flipH="1">
              <a:off x="1392" y="2988"/>
              <a:ext cx="64" cy="282"/>
            </a:xfrm>
            <a:prstGeom prst="line">
              <a:avLst/>
            </a:prstGeom>
            <a:noFill/>
            <a:ln w="22225">
              <a:solidFill>
                <a:srgbClr val="00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6630" name="Line 182"/>
            <p:cNvSpPr>
              <a:spLocks noChangeShapeType="1"/>
            </p:cNvSpPr>
            <p:nvPr/>
          </p:nvSpPr>
          <p:spPr bwMode="auto">
            <a:xfrm>
              <a:off x="1398" y="3464"/>
              <a:ext cx="193" cy="219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6631" name="Line 183"/>
            <p:cNvSpPr>
              <a:spLocks noChangeShapeType="1"/>
            </p:cNvSpPr>
            <p:nvPr/>
          </p:nvSpPr>
          <p:spPr bwMode="auto">
            <a:xfrm flipV="1">
              <a:off x="1748" y="3080"/>
              <a:ext cx="496" cy="603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6632" name="Line 184"/>
            <p:cNvSpPr>
              <a:spLocks noChangeShapeType="1"/>
            </p:cNvSpPr>
            <p:nvPr/>
          </p:nvSpPr>
          <p:spPr bwMode="auto">
            <a:xfrm flipH="1" flipV="1">
              <a:off x="644" y="3730"/>
              <a:ext cx="911" cy="47"/>
            </a:xfrm>
            <a:prstGeom prst="line">
              <a:avLst/>
            </a:prstGeom>
            <a:noFill/>
            <a:ln w="22225">
              <a:solidFill>
                <a:srgbClr val="00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6633" name="Line 185"/>
            <p:cNvSpPr>
              <a:spLocks noChangeShapeType="1"/>
            </p:cNvSpPr>
            <p:nvPr/>
          </p:nvSpPr>
          <p:spPr bwMode="auto">
            <a:xfrm>
              <a:off x="543" y="2971"/>
              <a:ext cx="0" cy="612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6634" name="Line 186"/>
            <p:cNvSpPr>
              <a:spLocks noChangeShapeType="1"/>
            </p:cNvSpPr>
            <p:nvPr/>
          </p:nvSpPr>
          <p:spPr bwMode="auto">
            <a:xfrm>
              <a:off x="616" y="2947"/>
              <a:ext cx="635" cy="360"/>
            </a:xfrm>
            <a:prstGeom prst="line">
              <a:avLst/>
            </a:prstGeom>
            <a:noFill/>
            <a:ln w="22225">
              <a:solidFill>
                <a:srgbClr val="00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6635" name="Rectangle 187"/>
            <p:cNvSpPr>
              <a:spLocks noChangeArrowheads="1"/>
            </p:cNvSpPr>
            <p:nvPr/>
          </p:nvSpPr>
          <p:spPr bwMode="auto">
            <a:xfrm>
              <a:off x="542" y="2825"/>
              <a:ext cx="7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>
                  <a:solidFill>
                    <a:srgbClr val="000000"/>
                  </a:solidFill>
                  <a:latin typeface="Times New Roman" charset="0"/>
                </a:rPr>
                <a:t>1</a:t>
              </a:r>
              <a:endParaRPr lang="en-US" altLang="en-US" sz="1350">
                <a:latin typeface="Times New Roman" charset="0"/>
              </a:endParaRPr>
            </a:p>
          </p:txBody>
        </p:sp>
        <p:grpSp>
          <p:nvGrpSpPr>
            <p:cNvPr id="1256636" name="Group 188"/>
            <p:cNvGrpSpPr>
              <a:grpSpLocks/>
            </p:cNvGrpSpPr>
            <p:nvPr/>
          </p:nvGrpSpPr>
          <p:grpSpPr bwMode="auto">
            <a:xfrm>
              <a:off x="432" y="3564"/>
              <a:ext cx="227" cy="220"/>
              <a:chOff x="432" y="1536"/>
              <a:chExt cx="227" cy="220"/>
            </a:xfrm>
          </p:grpSpPr>
          <p:sp>
            <p:nvSpPr>
              <p:cNvPr id="1256637" name="Oval 189"/>
              <p:cNvSpPr>
                <a:spLocks noChangeArrowheads="1"/>
              </p:cNvSpPr>
              <p:nvPr/>
            </p:nvSpPr>
            <p:spPr bwMode="auto">
              <a:xfrm>
                <a:off x="432" y="1551"/>
                <a:ext cx="227" cy="205"/>
              </a:xfrm>
              <a:prstGeom prst="ellipse">
                <a:avLst/>
              </a:prstGeom>
              <a:solidFill>
                <a:srgbClr val="00CC00"/>
              </a:solidFill>
              <a:ln w="222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56638" name="Rectangle 190"/>
              <p:cNvSpPr>
                <a:spLocks noChangeArrowheads="1"/>
              </p:cNvSpPr>
              <p:nvPr/>
            </p:nvSpPr>
            <p:spPr bwMode="auto">
              <a:xfrm>
                <a:off x="504" y="1536"/>
                <a:ext cx="73" cy="174"/>
              </a:xfrm>
              <a:prstGeom prst="rect">
                <a:avLst/>
              </a:prstGeom>
              <a:solidFill>
                <a:srgbClr val="00C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1350">
                    <a:solidFill>
                      <a:srgbClr val="000000"/>
                    </a:solidFill>
                    <a:latin typeface="Times New Roman" charset="0"/>
                  </a:rPr>
                  <a:t>2</a:t>
                </a:r>
                <a:endParaRPr lang="en-US" altLang="en-US" sz="1350">
                  <a:latin typeface="Times New Roman" charset="0"/>
                </a:endParaRPr>
              </a:p>
            </p:txBody>
          </p:sp>
        </p:grpSp>
        <p:grpSp>
          <p:nvGrpSpPr>
            <p:cNvPr id="1256639" name="Group 191"/>
            <p:cNvGrpSpPr>
              <a:grpSpLocks/>
            </p:cNvGrpSpPr>
            <p:nvPr/>
          </p:nvGrpSpPr>
          <p:grpSpPr bwMode="auto">
            <a:xfrm>
              <a:off x="1246" y="3257"/>
              <a:ext cx="227" cy="225"/>
              <a:chOff x="1246" y="1229"/>
              <a:chExt cx="227" cy="225"/>
            </a:xfrm>
          </p:grpSpPr>
          <p:sp>
            <p:nvSpPr>
              <p:cNvPr id="1256640" name="Oval 192"/>
              <p:cNvSpPr>
                <a:spLocks noChangeArrowheads="1"/>
              </p:cNvSpPr>
              <p:nvPr/>
            </p:nvSpPr>
            <p:spPr bwMode="auto">
              <a:xfrm>
                <a:off x="1246" y="1229"/>
                <a:ext cx="227" cy="205"/>
              </a:xfrm>
              <a:prstGeom prst="ellips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56641" name="Rectangle 193"/>
              <p:cNvSpPr>
                <a:spLocks noChangeArrowheads="1"/>
              </p:cNvSpPr>
              <p:nvPr/>
            </p:nvSpPr>
            <p:spPr bwMode="auto">
              <a:xfrm>
                <a:off x="1349" y="1280"/>
                <a:ext cx="73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1350">
                    <a:solidFill>
                      <a:srgbClr val="000000"/>
                    </a:solidFill>
                    <a:latin typeface="Times New Roman" charset="0"/>
                  </a:rPr>
                  <a:t>4</a:t>
                </a:r>
                <a:endParaRPr lang="en-US" altLang="en-US" sz="1350">
                  <a:latin typeface="Times New Roman" charset="0"/>
                </a:endParaRPr>
              </a:p>
            </p:txBody>
          </p:sp>
        </p:grpSp>
        <p:grpSp>
          <p:nvGrpSpPr>
            <p:cNvPr id="1256642" name="Group 194"/>
            <p:cNvGrpSpPr>
              <a:grpSpLocks/>
            </p:cNvGrpSpPr>
            <p:nvPr/>
          </p:nvGrpSpPr>
          <p:grpSpPr bwMode="auto">
            <a:xfrm>
              <a:off x="1550" y="3652"/>
              <a:ext cx="227" cy="229"/>
              <a:chOff x="1550" y="1624"/>
              <a:chExt cx="227" cy="229"/>
            </a:xfrm>
          </p:grpSpPr>
          <p:sp>
            <p:nvSpPr>
              <p:cNvPr id="1256643" name="Oval 195"/>
              <p:cNvSpPr>
                <a:spLocks noChangeArrowheads="1"/>
              </p:cNvSpPr>
              <p:nvPr/>
            </p:nvSpPr>
            <p:spPr bwMode="auto">
              <a:xfrm>
                <a:off x="1550" y="1624"/>
                <a:ext cx="227" cy="204"/>
              </a:xfrm>
              <a:prstGeom prst="ellips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56644" name="Rectangle 196"/>
              <p:cNvSpPr>
                <a:spLocks noChangeArrowheads="1"/>
              </p:cNvSpPr>
              <p:nvPr/>
            </p:nvSpPr>
            <p:spPr bwMode="auto">
              <a:xfrm>
                <a:off x="1653" y="1679"/>
                <a:ext cx="73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1350">
                    <a:solidFill>
                      <a:srgbClr val="000000"/>
                    </a:solidFill>
                    <a:latin typeface="Times New Roman" charset="0"/>
                  </a:rPr>
                  <a:t>5</a:t>
                </a:r>
                <a:endParaRPr lang="en-US" altLang="en-US" sz="1350">
                  <a:latin typeface="Times New Roman" charset="0"/>
                </a:endParaRPr>
              </a:p>
            </p:txBody>
          </p:sp>
        </p:grpSp>
        <p:sp>
          <p:nvSpPr>
            <p:cNvPr id="1256646" name="Oval 198"/>
            <p:cNvSpPr>
              <a:spLocks noChangeArrowheads="1"/>
            </p:cNvSpPr>
            <p:nvPr/>
          </p:nvSpPr>
          <p:spPr bwMode="auto">
            <a:xfrm>
              <a:off x="2222" y="2916"/>
              <a:ext cx="226" cy="205"/>
            </a:xfrm>
            <a:prstGeom prst="ellips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6648" name="Rectangle 200"/>
            <p:cNvSpPr>
              <a:spLocks noChangeArrowheads="1"/>
            </p:cNvSpPr>
            <p:nvPr/>
          </p:nvSpPr>
          <p:spPr bwMode="auto">
            <a:xfrm>
              <a:off x="890" y="3373"/>
              <a:ext cx="7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>
                  <a:solidFill>
                    <a:srgbClr val="000000"/>
                  </a:solidFill>
                  <a:latin typeface="Times New Roman" charset="0"/>
                </a:rPr>
                <a:t>1</a:t>
              </a:r>
              <a:endParaRPr lang="en-US" altLang="en-US" sz="1350">
                <a:latin typeface="Times New Roman" charset="0"/>
              </a:endParaRPr>
            </a:p>
          </p:txBody>
        </p:sp>
        <p:sp>
          <p:nvSpPr>
            <p:cNvPr id="1256649" name="Rectangle 201"/>
            <p:cNvSpPr>
              <a:spLocks noChangeArrowheads="1"/>
            </p:cNvSpPr>
            <p:nvPr/>
          </p:nvSpPr>
          <p:spPr bwMode="auto">
            <a:xfrm>
              <a:off x="1874" y="2794"/>
              <a:ext cx="7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>
                  <a:solidFill>
                    <a:srgbClr val="000000"/>
                  </a:solidFill>
                  <a:latin typeface="Times New Roman" charset="0"/>
                </a:rPr>
                <a:t>1</a:t>
              </a:r>
              <a:endParaRPr lang="en-US" altLang="en-US" sz="1350">
                <a:latin typeface="Times New Roman" charset="0"/>
              </a:endParaRPr>
            </a:p>
          </p:txBody>
        </p:sp>
        <p:sp>
          <p:nvSpPr>
            <p:cNvPr id="1256650" name="Rectangle 202"/>
            <p:cNvSpPr>
              <a:spLocks noChangeArrowheads="1"/>
            </p:cNvSpPr>
            <p:nvPr/>
          </p:nvSpPr>
          <p:spPr bwMode="auto">
            <a:xfrm>
              <a:off x="1469" y="3081"/>
              <a:ext cx="7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>
                  <a:solidFill>
                    <a:srgbClr val="000000"/>
                  </a:solidFill>
                  <a:latin typeface="Times New Roman" charset="0"/>
                </a:rPr>
                <a:t>2</a:t>
              </a:r>
              <a:endParaRPr lang="en-US" altLang="en-US" sz="1350">
                <a:latin typeface="Times New Roman" charset="0"/>
              </a:endParaRPr>
            </a:p>
          </p:txBody>
        </p:sp>
        <p:sp>
          <p:nvSpPr>
            <p:cNvPr id="1256651" name="Rectangle 203"/>
            <p:cNvSpPr>
              <a:spLocks noChangeArrowheads="1"/>
            </p:cNvSpPr>
            <p:nvPr/>
          </p:nvSpPr>
          <p:spPr bwMode="auto">
            <a:xfrm>
              <a:off x="1534" y="3472"/>
              <a:ext cx="7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>
                  <a:solidFill>
                    <a:srgbClr val="000000"/>
                  </a:solidFill>
                  <a:latin typeface="Times New Roman" charset="0"/>
                </a:rPr>
                <a:t>3</a:t>
              </a:r>
              <a:endParaRPr lang="en-US" altLang="en-US" sz="1350">
                <a:latin typeface="Times New Roman" charset="0"/>
              </a:endParaRPr>
            </a:p>
          </p:txBody>
        </p:sp>
        <p:sp>
          <p:nvSpPr>
            <p:cNvPr id="1256652" name="Rectangle 204"/>
            <p:cNvSpPr>
              <a:spLocks noChangeArrowheads="1"/>
            </p:cNvSpPr>
            <p:nvPr/>
          </p:nvSpPr>
          <p:spPr bwMode="auto">
            <a:xfrm>
              <a:off x="2049" y="3378"/>
              <a:ext cx="7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>
                  <a:solidFill>
                    <a:srgbClr val="000000"/>
                  </a:solidFill>
                  <a:latin typeface="Times New Roman" charset="0"/>
                </a:rPr>
                <a:t>2</a:t>
              </a:r>
              <a:endParaRPr lang="en-US" altLang="en-US" sz="1350">
                <a:latin typeface="Times New Roman" charset="0"/>
              </a:endParaRPr>
            </a:p>
          </p:txBody>
        </p:sp>
        <p:sp>
          <p:nvSpPr>
            <p:cNvPr id="1256653" name="Rectangle 205"/>
            <p:cNvSpPr>
              <a:spLocks noChangeArrowheads="1"/>
            </p:cNvSpPr>
            <p:nvPr/>
          </p:nvSpPr>
          <p:spPr bwMode="auto">
            <a:xfrm>
              <a:off x="457" y="3206"/>
              <a:ext cx="7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>
                  <a:solidFill>
                    <a:srgbClr val="000000"/>
                  </a:solidFill>
                  <a:latin typeface="Times New Roman" charset="0"/>
                </a:rPr>
                <a:t>3</a:t>
              </a:r>
              <a:endParaRPr lang="en-US" altLang="en-US" sz="1350">
                <a:latin typeface="Times New Roman" charset="0"/>
              </a:endParaRPr>
            </a:p>
          </p:txBody>
        </p:sp>
        <p:sp>
          <p:nvSpPr>
            <p:cNvPr id="1256654" name="Rectangle 206"/>
            <p:cNvSpPr>
              <a:spLocks noChangeArrowheads="1"/>
            </p:cNvSpPr>
            <p:nvPr/>
          </p:nvSpPr>
          <p:spPr bwMode="auto">
            <a:xfrm>
              <a:off x="963" y="3034"/>
              <a:ext cx="7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>
                  <a:solidFill>
                    <a:srgbClr val="000000"/>
                  </a:solidFill>
                  <a:latin typeface="Times New Roman" charset="0"/>
                </a:rPr>
                <a:t>5</a:t>
              </a:r>
              <a:endParaRPr lang="en-US" altLang="en-US" sz="1350">
                <a:latin typeface="Times New Roman" charset="0"/>
              </a:endParaRPr>
            </a:p>
          </p:txBody>
        </p:sp>
        <p:sp>
          <p:nvSpPr>
            <p:cNvPr id="1256655" name="Rectangle 207"/>
            <p:cNvSpPr>
              <a:spLocks noChangeArrowheads="1"/>
            </p:cNvSpPr>
            <p:nvPr/>
          </p:nvSpPr>
          <p:spPr bwMode="auto">
            <a:xfrm>
              <a:off x="945" y="2748"/>
              <a:ext cx="7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>
                  <a:solidFill>
                    <a:srgbClr val="000000"/>
                  </a:solidFill>
                  <a:latin typeface="Times New Roman" charset="0"/>
                </a:rPr>
                <a:t>2</a:t>
              </a:r>
              <a:endParaRPr lang="en-US" altLang="en-US" sz="1350">
                <a:latin typeface="Times New Roman" charset="0"/>
              </a:endParaRPr>
            </a:p>
          </p:txBody>
        </p:sp>
        <p:sp>
          <p:nvSpPr>
            <p:cNvPr id="1256656" name="Rectangle 208"/>
            <p:cNvSpPr>
              <a:spLocks noChangeArrowheads="1"/>
            </p:cNvSpPr>
            <p:nvPr/>
          </p:nvSpPr>
          <p:spPr bwMode="auto">
            <a:xfrm>
              <a:off x="1102" y="3769"/>
              <a:ext cx="7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>
                  <a:solidFill>
                    <a:srgbClr val="000000"/>
                  </a:solidFill>
                  <a:latin typeface="Times New Roman" charset="0"/>
                </a:rPr>
                <a:t>4</a:t>
              </a:r>
              <a:endParaRPr lang="en-US" altLang="en-US" sz="1350">
                <a:latin typeface="Times New Roman" charset="0"/>
              </a:endParaRPr>
            </a:p>
          </p:txBody>
        </p:sp>
        <p:sp>
          <p:nvSpPr>
            <p:cNvPr id="1256657" name="Line 209"/>
            <p:cNvSpPr>
              <a:spLocks noChangeShapeType="1"/>
            </p:cNvSpPr>
            <p:nvPr/>
          </p:nvSpPr>
          <p:spPr bwMode="auto">
            <a:xfrm>
              <a:off x="1584" y="2885"/>
              <a:ext cx="625" cy="103"/>
            </a:xfrm>
            <a:prstGeom prst="line">
              <a:avLst/>
            </a:prstGeom>
            <a:noFill/>
            <a:ln w="22225">
              <a:solidFill>
                <a:srgbClr val="00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6658" name="Line 210"/>
            <p:cNvSpPr>
              <a:spLocks noChangeShapeType="1"/>
            </p:cNvSpPr>
            <p:nvPr/>
          </p:nvSpPr>
          <p:spPr bwMode="auto">
            <a:xfrm flipH="1">
              <a:off x="624" y="3420"/>
              <a:ext cx="607" cy="219"/>
            </a:xfrm>
            <a:prstGeom prst="line">
              <a:avLst/>
            </a:prstGeom>
            <a:noFill/>
            <a:ln w="22225">
              <a:solidFill>
                <a:srgbClr val="00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256659" name="Group 211"/>
            <p:cNvGrpSpPr>
              <a:grpSpLocks/>
            </p:cNvGrpSpPr>
            <p:nvPr/>
          </p:nvGrpSpPr>
          <p:grpSpPr bwMode="auto">
            <a:xfrm>
              <a:off x="1405" y="2784"/>
              <a:ext cx="227" cy="204"/>
              <a:chOff x="1405" y="756"/>
              <a:chExt cx="227" cy="204"/>
            </a:xfrm>
          </p:grpSpPr>
          <p:sp>
            <p:nvSpPr>
              <p:cNvPr id="1256660" name="Rectangle 212"/>
              <p:cNvSpPr>
                <a:spLocks noChangeArrowheads="1"/>
              </p:cNvSpPr>
              <p:nvPr/>
            </p:nvSpPr>
            <p:spPr bwMode="auto">
              <a:xfrm>
                <a:off x="1488" y="768"/>
                <a:ext cx="73" cy="174"/>
              </a:xfrm>
              <a:prstGeom prst="rect">
                <a:avLst/>
              </a:prstGeom>
              <a:solidFill>
                <a:srgbClr val="00C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1350">
                    <a:solidFill>
                      <a:srgbClr val="000000"/>
                    </a:solidFill>
                    <a:latin typeface="Times New Roman" charset="0"/>
                  </a:rPr>
                  <a:t>3</a:t>
                </a:r>
                <a:endParaRPr lang="en-US" altLang="en-US" sz="1350">
                  <a:latin typeface="Times New Roman" charset="0"/>
                </a:endParaRPr>
              </a:p>
            </p:txBody>
          </p:sp>
          <p:sp>
            <p:nvSpPr>
              <p:cNvPr id="1256661" name="Oval 213"/>
              <p:cNvSpPr>
                <a:spLocks noChangeArrowheads="1"/>
              </p:cNvSpPr>
              <p:nvPr/>
            </p:nvSpPr>
            <p:spPr bwMode="auto">
              <a:xfrm>
                <a:off x="1405" y="756"/>
                <a:ext cx="227" cy="204"/>
              </a:xfrm>
              <a:prstGeom prst="ellipse">
                <a:avLst/>
              </a:prstGeom>
              <a:solidFill>
                <a:srgbClr val="00CC00"/>
              </a:solidFill>
              <a:ln w="222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256662" name="Rectangle 214"/>
            <p:cNvSpPr>
              <a:spLocks noChangeArrowheads="1"/>
            </p:cNvSpPr>
            <p:nvPr/>
          </p:nvSpPr>
          <p:spPr bwMode="auto">
            <a:xfrm>
              <a:off x="1488" y="2803"/>
              <a:ext cx="7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>
                  <a:solidFill>
                    <a:srgbClr val="000000"/>
                  </a:solidFill>
                  <a:latin typeface="Times New Roman" charset="0"/>
                </a:rPr>
                <a:t>3</a:t>
              </a:r>
              <a:endParaRPr lang="en-US" altLang="en-US" sz="1350">
                <a:latin typeface="Times New Roman" charset="0"/>
              </a:endParaRPr>
            </a:p>
          </p:txBody>
        </p:sp>
      </p:grpSp>
      <p:sp>
        <p:nvSpPr>
          <p:cNvPr id="1256720" name="Oval 272"/>
          <p:cNvSpPr>
            <a:spLocks noChangeArrowheads="1"/>
          </p:cNvSpPr>
          <p:nvPr/>
        </p:nvSpPr>
        <p:spPr bwMode="auto">
          <a:xfrm>
            <a:off x="5858360" y="921685"/>
            <a:ext cx="269081" cy="244078"/>
          </a:xfrm>
          <a:prstGeom prst="ellipse">
            <a:avLst/>
          </a:prstGeom>
          <a:solidFill>
            <a:srgbClr val="00CC00"/>
          </a:solidFill>
          <a:ln w="222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56721" name="Rectangle 273"/>
          <p:cNvSpPr>
            <a:spLocks noChangeArrowheads="1"/>
          </p:cNvSpPr>
          <p:nvPr/>
        </p:nvSpPr>
        <p:spPr bwMode="auto">
          <a:xfrm>
            <a:off x="5946744" y="961818"/>
            <a:ext cx="86916" cy="207169"/>
          </a:xfrm>
          <a:prstGeom prst="rect">
            <a:avLst/>
          </a:prstGeom>
          <a:solidFill>
            <a:srgbClr val="00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>
              <a:spcBef>
                <a:spcPct val="0"/>
              </a:spcBef>
              <a:buSzTx/>
              <a:buFontTx/>
              <a:buNone/>
            </a:pPr>
            <a:r>
              <a:rPr lang="en-US" altLang="en-US" sz="1350" dirty="0">
                <a:solidFill>
                  <a:srgbClr val="000000"/>
                </a:solidFill>
                <a:latin typeface="Times New Roman" charset="0"/>
              </a:rPr>
              <a:t>6</a:t>
            </a:r>
            <a:endParaRPr lang="en-US" altLang="en-US" sz="1350" dirty="0">
              <a:latin typeface="Times New Roman" charset="0"/>
            </a:endParaRPr>
          </a:p>
        </p:txBody>
      </p:sp>
      <p:sp>
        <p:nvSpPr>
          <p:cNvPr id="1256789" name="Text Box 341"/>
          <p:cNvSpPr txBox="1">
            <a:spLocks noChangeArrowheads="1"/>
          </p:cNvSpPr>
          <p:nvPr/>
        </p:nvSpPr>
        <p:spPr bwMode="auto">
          <a:xfrm>
            <a:off x="5618772" y="758780"/>
            <a:ext cx="3658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Clr>
                <a:schemeClr val="bg1"/>
              </a:buClr>
            </a:pPr>
            <a:r>
              <a:rPr lang="en-US" altLang="en-US">
                <a:solidFill>
                  <a:srgbClr val="FF3300"/>
                </a:solidFill>
                <a:sym typeface="Wingdings" charset="2"/>
              </a:rPr>
              <a:t></a:t>
            </a:r>
          </a:p>
        </p:txBody>
      </p:sp>
      <p:sp>
        <p:nvSpPr>
          <p:cNvPr id="278" name="Line 320"/>
          <p:cNvSpPr>
            <a:spLocks noChangeShapeType="1"/>
          </p:cNvSpPr>
          <p:nvPr/>
        </p:nvSpPr>
        <p:spPr bwMode="auto">
          <a:xfrm>
            <a:off x="5125503" y="906486"/>
            <a:ext cx="744141" cy="122634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694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Network</Template>
  <TotalTime>7953</TotalTime>
  <Words>809</Words>
  <Application>Microsoft Macintosh PowerPoint</Application>
  <PresentationFormat>On-screen Show (16:9)</PresentationFormat>
  <Paragraphs>471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MS Mincho</vt:lpstr>
      <vt:lpstr>ＭＳ Ｐゴシック</vt:lpstr>
      <vt:lpstr>宋体</vt:lpstr>
      <vt:lpstr>Arial</vt:lpstr>
      <vt:lpstr>Monotype Corsiva</vt:lpstr>
      <vt:lpstr>Symbol</vt:lpstr>
      <vt:lpstr>Times New Roman</vt:lpstr>
      <vt:lpstr>Wingdings</vt:lpstr>
      <vt:lpstr>Network</vt:lpstr>
      <vt:lpstr>Unit 03.03.02 CS 5220:  COMPUTER COMMUNICATIONS</vt:lpstr>
      <vt:lpstr>Dijkstra Algorithm</vt:lpstr>
      <vt:lpstr>Dijkstra Algorithm: Idea and Procedure</vt:lpstr>
      <vt:lpstr>Dijkstra Algorithm:  Illustration</vt:lpstr>
      <vt:lpstr>Dijkstra’s algorithm</vt:lpstr>
      <vt:lpstr>Execution of Dijkstra’s algorithm</vt:lpstr>
      <vt:lpstr>Iteration 1</vt:lpstr>
      <vt:lpstr>Iteration 2</vt:lpstr>
      <vt:lpstr>Iteration 3</vt:lpstr>
      <vt:lpstr>Iteration 4</vt:lpstr>
      <vt:lpstr>Iteration 5</vt:lpstr>
      <vt:lpstr>Shortest-Path Tree from node 1 to other nodes</vt:lpstr>
    </vt:vector>
  </TitlesOfParts>
  <Company>McGraw-Hill Higher Education</Company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 Lecture Presentation</dc:title>
  <dc:subject>Communication Networks and Services</dc:subject>
  <dc:creator>Leon-Garcia/Widjaja</dc:creator>
  <cp:lastModifiedBy>Xiaobo Zhou</cp:lastModifiedBy>
  <cp:revision>539</cp:revision>
  <dcterms:created xsi:type="dcterms:W3CDTF">2003-04-11T22:55:48Z</dcterms:created>
  <dcterms:modified xsi:type="dcterms:W3CDTF">2017-04-12T08:08:09Z</dcterms:modified>
</cp:coreProperties>
</file>