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9" r:id="rId1"/>
    <p:sldMasterId id="2147483650" r:id="rId2"/>
    <p:sldMasterId id="2147483651" r:id="rId3"/>
  </p:sldMasterIdLst>
  <p:notesMasterIdLst>
    <p:notesMasterId r:id="rId5"/>
  </p:notesMasterIdLst>
  <p:sldIdLst>
    <p:sldId id="261" r:id="rId4"/>
  </p:sldIdLst>
  <p:sldSz cx="30279975" cy="4280376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5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1pPr>
    <a:lvl2pPr marL="455841" indent="190870" algn="l" rtl="0" fontAlgn="base">
      <a:spcBef>
        <a:spcPct val="0"/>
      </a:spcBef>
      <a:spcAft>
        <a:spcPct val="0"/>
      </a:spcAft>
      <a:defRPr sz="2405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2pPr>
    <a:lvl3pPr marL="913927" indent="379493" algn="l" rtl="0" fontAlgn="base">
      <a:spcBef>
        <a:spcPct val="0"/>
      </a:spcBef>
      <a:spcAft>
        <a:spcPct val="0"/>
      </a:spcAft>
      <a:defRPr sz="2405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3pPr>
    <a:lvl4pPr marL="1369766" indent="570362" algn="l" rtl="0" fontAlgn="base">
      <a:spcBef>
        <a:spcPct val="0"/>
      </a:spcBef>
      <a:spcAft>
        <a:spcPct val="0"/>
      </a:spcAft>
      <a:defRPr sz="2405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4pPr>
    <a:lvl5pPr marL="1827852" indent="758985" algn="l" rtl="0" fontAlgn="base">
      <a:spcBef>
        <a:spcPct val="0"/>
      </a:spcBef>
      <a:spcAft>
        <a:spcPct val="0"/>
      </a:spcAft>
      <a:defRPr sz="2405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5pPr>
    <a:lvl6pPr marL="3233547" algn="l" defTabSz="1293419" rtl="0" eaLnBrk="1" latinLnBrk="0" hangingPunct="1">
      <a:defRPr sz="2405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6pPr>
    <a:lvl7pPr marL="3880256" algn="l" defTabSz="1293419" rtl="0" eaLnBrk="1" latinLnBrk="0" hangingPunct="1">
      <a:defRPr sz="2405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7pPr>
    <a:lvl8pPr marL="4526966" algn="l" defTabSz="1293419" rtl="0" eaLnBrk="1" latinLnBrk="0" hangingPunct="1">
      <a:defRPr sz="2405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8pPr>
    <a:lvl9pPr marL="5173675" algn="l" defTabSz="1293419" rtl="0" eaLnBrk="1" latinLnBrk="0" hangingPunct="1">
      <a:defRPr sz="2405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54" userDrawn="1">
          <p15:clr>
            <a:srgbClr val="A4A3A4"/>
          </p15:clr>
        </p15:guide>
        <p15:guide id="2" orient="horz" pos="24328" userDrawn="1">
          <p15:clr>
            <a:srgbClr val="A4A3A4"/>
          </p15:clr>
        </p15:guide>
        <p15:guide id="3" pos="-1320" userDrawn="1">
          <p15:clr>
            <a:srgbClr val="A4A3A4"/>
          </p15:clr>
        </p15:guide>
        <p15:guide id="4" pos="5663" userDrawn="1">
          <p15:clr>
            <a:srgbClr val="A4A3A4"/>
          </p15:clr>
        </p15:guide>
        <p15:guide id="5" pos="6029" userDrawn="1">
          <p15:clr>
            <a:srgbClr val="A4A3A4"/>
          </p15:clr>
        </p15:guide>
        <p15:guide id="6" pos="20357" userDrawn="1">
          <p15:clr>
            <a:srgbClr val="A4A3A4"/>
          </p15:clr>
        </p15:guide>
        <p15:guide id="7" pos="13010" userDrawn="1">
          <p15:clr>
            <a:srgbClr val="A4A3A4"/>
          </p15:clr>
        </p15:guide>
        <p15:guide id="8" pos="133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4F1E9"/>
    <a:srgbClr val="F8E9B0"/>
    <a:srgbClr val="AD500E"/>
    <a:srgbClr val="FFF4CE"/>
    <a:srgbClr val="FF9900"/>
    <a:srgbClr val="993300"/>
    <a:srgbClr val="FFFFFF"/>
    <a:srgbClr val="1BADC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15" autoAdjust="0"/>
    <p:restoredTop sz="96327" autoAdjust="0"/>
  </p:normalViewPr>
  <p:slideViewPr>
    <p:cSldViewPr snapToGrid="0" snapToObjects="1">
      <p:cViewPr>
        <p:scale>
          <a:sx n="40" d="100"/>
          <a:sy n="40" d="100"/>
        </p:scale>
        <p:origin x="2992" y="192"/>
      </p:cViewPr>
      <p:guideLst>
        <p:guide orient="horz" pos="5454"/>
        <p:guide orient="horz" pos="24328"/>
        <p:guide pos="-1320"/>
        <p:guide pos="5663"/>
        <p:guide pos="6029"/>
        <p:guide pos="20357"/>
        <p:guide pos="13010"/>
        <p:guide pos="133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16150" y="685800"/>
            <a:ext cx="24257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29D48F3-8432-4C75-A220-71CA826589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7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32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5841" algn="l" rtl="0" eaLnBrk="0" fontAlgn="base" hangingPunct="0">
      <a:spcBef>
        <a:spcPct val="30000"/>
      </a:spcBef>
      <a:spcAft>
        <a:spcPct val="0"/>
      </a:spcAft>
      <a:defRPr sz="1132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2pPr>
    <a:lvl3pPr marL="913927" algn="l" rtl="0" eaLnBrk="0" fontAlgn="base" hangingPunct="0">
      <a:spcBef>
        <a:spcPct val="30000"/>
      </a:spcBef>
      <a:spcAft>
        <a:spcPct val="0"/>
      </a:spcAft>
      <a:defRPr sz="1132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3pPr>
    <a:lvl4pPr marL="1369766" algn="l" rtl="0" eaLnBrk="0" fontAlgn="base" hangingPunct="0">
      <a:spcBef>
        <a:spcPct val="30000"/>
      </a:spcBef>
      <a:spcAft>
        <a:spcPct val="0"/>
      </a:spcAft>
      <a:defRPr sz="1132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4pPr>
    <a:lvl5pPr marL="1827852" algn="l" rtl="0" eaLnBrk="0" fontAlgn="base" hangingPunct="0">
      <a:spcBef>
        <a:spcPct val="30000"/>
      </a:spcBef>
      <a:spcAft>
        <a:spcPct val="0"/>
      </a:spcAft>
      <a:defRPr sz="1132" kern="1200">
        <a:solidFill>
          <a:schemeClr val="tx1"/>
        </a:solidFill>
        <a:latin typeface="Arial" charset="0"/>
        <a:ea typeface="MS PGothic" pitchFamily="34" charset="-128"/>
        <a:cs typeface="ＭＳ Ｐゴシック"/>
      </a:defRPr>
    </a:lvl5pPr>
    <a:lvl6pPr marL="2285794" algn="l" defTabSz="457159" rtl="0" eaLnBrk="1" latinLnBrk="0" hangingPunct="1">
      <a:defRPr sz="1132" kern="1200">
        <a:solidFill>
          <a:schemeClr val="tx1"/>
        </a:solidFill>
        <a:latin typeface="+mn-lt"/>
        <a:ea typeface="+mn-ea"/>
        <a:cs typeface="+mn-cs"/>
      </a:defRPr>
    </a:lvl6pPr>
    <a:lvl7pPr marL="2742953" algn="l" defTabSz="457159" rtl="0" eaLnBrk="1" latinLnBrk="0" hangingPunct="1">
      <a:defRPr sz="1132" kern="1200">
        <a:solidFill>
          <a:schemeClr val="tx1"/>
        </a:solidFill>
        <a:latin typeface="+mn-lt"/>
        <a:ea typeface="+mn-ea"/>
        <a:cs typeface="+mn-cs"/>
      </a:defRPr>
    </a:lvl7pPr>
    <a:lvl8pPr marL="3200112" algn="l" defTabSz="457159" rtl="0" eaLnBrk="1" latinLnBrk="0" hangingPunct="1">
      <a:defRPr sz="1132" kern="1200">
        <a:solidFill>
          <a:schemeClr val="tx1"/>
        </a:solidFill>
        <a:latin typeface="+mn-lt"/>
        <a:ea typeface="+mn-ea"/>
        <a:cs typeface="+mn-cs"/>
      </a:defRPr>
    </a:lvl8pPr>
    <a:lvl9pPr marL="3657270" algn="l" defTabSz="457159" rtl="0" eaLnBrk="1" latinLnBrk="0" hangingPunct="1">
      <a:defRPr sz="11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4E023-D03F-4A3A-B72F-CFCC30F88693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16150" y="685800"/>
            <a:ext cx="2425700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306" y="13297726"/>
            <a:ext cx="25737377" cy="91734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2597" y="24254903"/>
            <a:ext cx="21194782" cy="10940186"/>
          </a:xfrm>
        </p:spPr>
        <p:txBody>
          <a:bodyPr/>
          <a:lstStyle>
            <a:lvl1pPr marL="0" indent="0" algn="ctr">
              <a:buNone/>
              <a:defRPr/>
            </a:lvl1pPr>
            <a:lvl2pPr marL="456822" indent="0" algn="ctr">
              <a:buNone/>
              <a:defRPr/>
            </a:lvl2pPr>
            <a:lvl3pPr marL="913644" indent="0" algn="ctr">
              <a:buNone/>
              <a:defRPr/>
            </a:lvl3pPr>
            <a:lvl4pPr marL="1370465" indent="0" algn="ctr">
              <a:buNone/>
              <a:defRPr/>
            </a:lvl4pPr>
            <a:lvl5pPr marL="1827289" indent="0" algn="ctr">
              <a:buNone/>
              <a:defRPr/>
            </a:lvl5pPr>
            <a:lvl6pPr marL="2284109" indent="0" algn="ctr">
              <a:buNone/>
              <a:defRPr/>
            </a:lvl6pPr>
            <a:lvl7pPr marL="2740932" indent="0" algn="ctr">
              <a:buNone/>
              <a:defRPr/>
            </a:lvl7pPr>
            <a:lvl8pPr marL="3197754" indent="0" algn="ctr">
              <a:buNone/>
              <a:defRPr/>
            </a:lvl8pPr>
            <a:lvl9pPr marL="365457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55133" y="1655380"/>
            <a:ext cx="7230501" cy="402121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2297" y="1655380"/>
            <a:ext cx="21564651" cy="4021216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306" y="13297726"/>
            <a:ext cx="25737377" cy="91734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2597" y="24254903"/>
            <a:ext cx="21194782" cy="10940186"/>
          </a:xfrm>
        </p:spPr>
        <p:txBody>
          <a:bodyPr/>
          <a:lstStyle>
            <a:lvl1pPr marL="0" indent="0" algn="ctr">
              <a:buNone/>
              <a:defRPr/>
            </a:lvl1pPr>
            <a:lvl2pPr marL="456822" indent="0" algn="ctr">
              <a:buNone/>
              <a:defRPr/>
            </a:lvl2pPr>
            <a:lvl3pPr marL="913644" indent="0" algn="ctr">
              <a:buNone/>
              <a:defRPr/>
            </a:lvl3pPr>
            <a:lvl4pPr marL="1370465" indent="0" algn="ctr">
              <a:buNone/>
              <a:defRPr/>
            </a:lvl4pPr>
            <a:lvl5pPr marL="1827289" indent="0" algn="ctr">
              <a:buNone/>
              <a:defRPr/>
            </a:lvl5pPr>
            <a:lvl6pPr marL="2284109" indent="0" algn="ctr">
              <a:buNone/>
              <a:defRPr/>
            </a:lvl6pPr>
            <a:lvl7pPr marL="2740932" indent="0" algn="ctr">
              <a:buNone/>
              <a:defRPr/>
            </a:lvl7pPr>
            <a:lvl8pPr marL="3197754" indent="0" algn="ctr">
              <a:buNone/>
              <a:defRPr/>
            </a:lvl8pPr>
            <a:lvl9pPr marL="365457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474" y="27505244"/>
            <a:ext cx="25738712" cy="8501485"/>
          </a:xfrm>
        </p:spPr>
        <p:txBody>
          <a:bodyPr anchor="t"/>
          <a:lstStyle>
            <a:lvl1pPr algn="l">
              <a:defRPr sz="3958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474" y="18141159"/>
            <a:ext cx="25738712" cy="9364090"/>
          </a:xfrm>
        </p:spPr>
        <p:txBody>
          <a:bodyPr anchor="b"/>
          <a:lstStyle>
            <a:lvl1pPr marL="0" indent="0">
              <a:buNone/>
              <a:defRPr sz="1979"/>
            </a:lvl1pPr>
            <a:lvl2pPr marL="456822" indent="0">
              <a:buNone/>
              <a:defRPr sz="1838"/>
            </a:lvl2pPr>
            <a:lvl3pPr marL="913644" indent="0">
              <a:buNone/>
              <a:defRPr sz="1555"/>
            </a:lvl3pPr>
            <a:lvl4pPr marL="1370465" indent="0">
              <a:buNone/>
              <a:defRPr sz="1414"/>
            </a:lvl4pPr>
            <a:lvl5pPr marL="1827289" indent="0">
              <a:buNone/>
              <a:defRPr sz="1414"/>
            </a:lvl5pPr>
            <a:lvl6pPr marL="2284109" indent="0">
              <a:buNone/>
              <a:defRPr sz="1414"/>
            </a:lvl6pPr>
            <a:lvl7pPr marL="2740932" indent="0">
              <a:buNone/>
              <a:defRPr sz="1414"/>
            </a:lvl7pPr>
            <a:lvl8pPr marL="3197754" indent="0">
              <a:buNone/>
              <a:defRPr sz="1414"/>
            </a:lvl8pPr>
            <a:lvl9pPr marL="3654576" indent="0">
              <a:buNone/>
              <a:defRPr sz="14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272" y="6247768"/>
            <a:ext cx="3375568" cy="35625444"/>
          </a:xfrm>
        </p:spPr>
        <p:txBody>
          <a:bodyPr/>
          <a:lstStyle>
            <a:lvl1pPr>
              <a:defRPr sz="2827"/>
            </a:lvl1pPr>
            <a:lvl2pPr>
              <a:defRPr sz="2403"/>
            </a:lvl2pPr>
            <a:lvl3pPr>
              <a:defRPr sz="1979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0026" y="6247768"/>
            <a:ext cx="3376905" cy="35625444"/>
          </a:xfrm>
        </p:spPr>
        <p:txBody>
          <a:bodyPr/>
          <a:lstStyle>
            <a:lvl1pPr>
              <a:defRPr sz="2827"/>
            </a:lvl1pPr>
            <a:lvl2pPr>
              <a:defRPr sz="2403"/>
            </a:lvl2pPr>
            <a:lvl3pPr>
              <a:defRPr sz="1979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03" y="1713886"/>
            <a:ext cx="27251577" cy="7134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01" y="9581157"/>
            <a:ext cx="13378096" cy="3994035"/>
          </a:xfrm>
        </p:spPr>
        <p:txBody>
          <a:bodyPr anchor="b"/>
          <a:lstStyle>
            <a:lvl1pPr marL="0" indent="0">
              <a:buNone/>
              <a:defRPr sz="2403" b="1"/>
            </a:lvl1pPr>
            <a:lvl2pPr marL="456822" indent="0">
              <a:buNone/>
              <a:defRPr sz="1979" b="1"/>
            </a:lvl2pPr>
            <a:lvl3pPr marL="913644" indent="0">
              <a:buNone/>
              <a:defRPr sz="1838" b="1"/>
            </a:lvl3pPr>
            <a:lvl4pPr marL="1370465" indent="0">
              <a:buNone/>
              <a:defRPr sz="1555" b="1"/>
            </a:lvl4pPr>
            <a:lvl5pPr marL="1827289" indent="0">
              <a:buNone/>
              <a:defRPr sz="1555" b="1"/>
            </a:lvl5pPr>
            <a:lvl6pPr marL="2284109" indent="0">
              <a:buNone/>
              <a:defRPr sz="1555" b="1"/>
            </a:lvl6pPr>
            <a:lvl7pPr marL="2740932" indent="0">
              <a:buNone/>
              <a:defRPr sz="1555" b="1"/>
            </a:lvl7pPr>
            <a:lvl8pPr marL="3197754" indent="0">
              <a:buNone/>
              <a:defRPr sz="1555" b="1"/>
            </a:lvl8pPr>
            <a:lvl9pPr marL="3654576" indent="0">
              <a:buNone/>
              <a:defRPr sz="1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201" y="13575195"/>
            <a:ext cx="13378096" cy="24660721"/>
          </a:xfrm>
        </p:spPr>
        <p:txBody>
          <a:bodyPr/>
          <a:lstStyle>
            <a:lvl1pPr>
              <a:defRPr sz="2403"/>
            </a:lvl1pPr>
            <a:lvl2pPr>
              <a:defRPr sz="1979"/>
            </a:lvl2pPr>
            <a:lvl3pPr>
              <a:defRPr sz="1838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2342" y="9581157"/>
            <a:ext cx="13383437" cy="3994035"/>
          </a:xfrm>
        </p:spPr>
        <p:txBody>
          <a:bodyPr anchor="b"/>
          <a:lstStyle>
            <a:lvl1pPr marL="0" indent="0">
              <a:buNone/>
              <a:defRPr sz="2403" b="1"/>
            </a:lvl1pPr>
            <a:lvl2pPr marL="456822" indent="0">
              <a:buNone/>
              <a:defRPr sz="1979" b="1"/>
            </a:lvl2pPr>
            <a:lvl3pPr marL="913644" indent="0">
              <a:buNone/>
              <a:defRPr sz="1838" b="1"/>
            </a:lvl3pPr>
            <a:lvl4pPr marL="1370465" indent="0">
              <a:buNone/>
              <a:defRPr sz="1555" b="1"/>
            </a:lvl4pPr>
            <a:lvl5pPr marL="1827289" indent="0">
              <a:buNone/>
              <a:defRPr sz="1555" b="1"/>
            </a:lvl5pPr>
            <a:lvl6pPr marL="2284109" indent="0">
              <a:buNone/>
              <a:defRPr sz="1555" b="1"/>
            </a:lvl6pPr>
            <a:lvl7pPr marL="2740932" indent="0">
              <a:buNone/>
              <a:defRPr sz="1555" b="1"/>
            </a:lvl7pPr>
            <a:lvl8pPr marL="3197754" indent="0">
              <a:buNone/>
              <a:defRPr sz="1555" b="1"/>
            </a:lvl8pPr>
            <a:lvl9pPr marL="3654576" indent="0">
              <a:buNone/>
              <a:defRPr sz="1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2342" y="13575195"/>
            <a:ext cx="13383437" cy="24660721"/>
          </a:xfrm>
        </p:spPr>
        <p:txBody>
          <a:bodyPr/>
          <a:lstStyle>
            <a:lvl1pPr>
              <a:defRPr sz="2403"/>
            </a:lvl1pPr>
            <a:lvl2pPr>
              <a:defRPr sz="1979"/>
            </a:lvl2pPr>
            <a:lvl3pPr>
              <a:defRPr sz="1838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98" y="1704451"/>
            <a:ext cx="9961133" cy="7251930"/>
          </a:xfrm>
        </p:spPr>
        <p:txBody>
          <a:bodyPr anchor="b"/>
          <a:lstStyle>
            <a:lvl1pPr algn="l">
              <a:defRPr sz="197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529" y="1704452"/>
            <a:ext cx="16927250" cy="36531464"/>
          </a:xfrm>
        </p:spPr>
        <p:txBody>
          <a:bodyPr/>
          <a:lstStyle>
            <a:lvl1pPr>
              <a:defRPr sz="3251"/>
            </a:lvl1pPr>
            <a:lvl2pPr>
              <a:defRPr sz="2827"/>
            </a:lvl2pPr>
            <a:lvl3pPr>
              <a:defRPr sz="2403"/>
            </a:lvl3pPr>
            <a:lvl4pPr>
              <a:defRPr sz="1979"/>
            </a:lvl4pPr>
            <a:lvl5pPr>
              <a:defRPr sz="1979"/>
            </a:lvl5pPr>
            <a:lvl6pPr>
              <a:defRPr sz="1979"/>
            </a:lvl6pPr>
            <a:lvl7pPr>
              <a:defRPr sz="1979"/>
            </a:lvl7pPr>
            <a:lvl8pPr>
              <a:defRPr sz="1979"/>
            </a:lvl8pPr>
            <a:lvl9pPr>
              <a:defRPr sz="19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198" y="8956384"/>
            <a:ext cx="9961133" cy="29279533"/>
          </a:xfrm>
        </p:spPr>
        <p:txBody>
          <a:bodyPr/>
          <a:lstStyle>
            <a:lvl1pPr marL="0" indent="0">
              <a:buNone/>
              <a:defRPr sz="1414"/>
            </a:lvl1pPr>
            <a:lvl2pPr marL="456822" indent="0">
              <a:buNone/>
              <a:defRPr sz="1131"/>
            </a:lvl2pPr>
            <a:lvl3pPr marL="913644" indent="0">
              <a:buNone/>
              <a:defRPr sz="990"/>
            </a:lvl3pPr>
            <a:lvl4pPr marL="1370465" indent="0">
              <a:buNone/>
              <a:defRPr sz="848"/>
            </a:lvl4pPr>
            <a:lvl5pPr marL="1827289" indent="0">
              <a:buNone/>
              <a:defRPr sz="848"/>
            </a:lvl5pPr>
            <a:lvl6pPr marL="2284109" indent="0">
              <a:buNone/>
              <a:defRPr sz="848"/>
            </a:lvl6pPr>
            <a:lvl7pPr marL="2740932" indent="0">
              <a:buNone/>
              <a:defRPr sz="848"/>
            </a:lvl7pPr>
            <a:lvl8pPr marL="3197754" indent="0">
              <a:buNone/>
              <a:defRPr sz="848"/>
            </a:lvl8pPr>
            <a:lvl9pPr marL="3654576" indent="0">
              <a:buNone/>
              <a:defRPr sz="8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290" y="29962829"/>
            <a:ext cx="18167719" cy="3537250"/>
          </a:xfrm>
        </p:spPr>
        <p:txBody>
          <a:bodyPr anchor="b"/>
          <a:lstStyle>
            <a:lvl1pPr algn="l">
              <a:defRPr sz="197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290" y="3824162"/>
            <a:ext cx="18167719" cy="25681880"/>
          </a:xfrm>
        </p:spPr>
        <p:txBody>
          <a:bodyPr/>
          <a:lstStyle>
            <a:lvl1pPr marL="0" indent="0">
              <a:buNone/>
              <a:defRPr sz="3251"/>
            </a:lvl1pPr>
            <a:lvl2pPr marL="456822" indent="0">
              <a:buNone/>
              <a:defRPr sz="2827"/>
            </a:lvl2pPr>
            <a:lvl3pPr marL="913644" indent="0">
              <a:buNone/>
              <a:defRPr sz="2403"/>
            </a:lvl3pPr>
            <a:lvl4pPr marL="1370465" indent="0">
              <a:buNone/>
              <a:defRPr sz="1979"/>
            </a:lvl4pPr>
            <a:lvl5pPr marL="1827289" indent="0">
              <a:buNone/>
              <a:defRPr sz="1979"/>
            </a:lvl5pPr>
            <a:lvl6pPr marL="2284109" indent="0">
              <a:buNone/>
              <a:defRPr sz="1979"/>
            </a:lvl6pPr>
            <a:lvl7pPr marL="2740932" indent="0">
              <a:buNone/>
              <a:defRPr sz="1979"/>
            </a:lvl7pPr>
            <a:lvl8pPr marL="3197754" indent="0">
              <a:buNone/>
              <a:defRPr sz="1979"/>
            </a:lvl8pPr>
            <a:lvl9pPr marL="3654576" indent="0">
              <a:buNone/>
              <a:defRPr sz="197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290" y="33500080"/>
            <a:ext cx="18167719" cy="5022747"/>
          </a:xfrm>
        </p:spPr>
        <p:txBody>
          <a:bodyPr/>
          <a:lstStyle>
            <a:lvl1pPr marL="0" indent="0">
              <a:buNone/>
              <a:defRPr sz="1414"/>
            </a:lvl1pPr>
            <a:lvl2pPr marL="456822" indent="0">
              <a:buNone/>
              <a:defRPr sz="1131"/>
            </a:lvl2pPr>
            <a:lvl3pPr marL="913644" indent="0">
              <a:buNone/>
              <a:defRPr sz="990"/>
            </a:lvl3pPr>
            <a:lvl4pPr marL="1370465" indent="0">
              <a:buNone/>
              <a:defRPr sz="848"/>
            </a:lvl4pPr>
            <a:lvl5pPr marL="1827289" indent="0">
              <a:buNone/>
              <a:defRPr sz="848"/>
            </a:lvl5pPr>
            <a:lvl6pPr marL="2284109" indent="0">
              <a:buNone/>
              <a:defRPr sz="848"/>
            </a:lvl6pPr>
            <a:lvl7pPr marL="2740932" indent="0">
              <a:buNone/>
              <a:defRPr sz="848"/>
            </a:lvl7pPr>
            <a:lvl8pPr marL="3197754" indent="0">
              <a:buNone/>
              <a:defRPr sz="848"/>
            </a:lvl8pPr>
            <a:lvl9pPr marL="3654576" indent="0">
              <a:buNone/>
              <a:defRPr sz="8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51131" y="1655374"/>
            <a:ext cx="7234507" cy="402178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6272" y="1655374"/>
            <a:ext cx="21576670" cy="402178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306" y="13297726"/>
            <a:ext cx="25737377" cy="91734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2597" y="24254903"/>
            <a:ext cx="21194782" cy="10940186"/>
          </a:xfrm>
        </p:spPr>
        <p:txBody>
          <a:bodyPr/>
          <a:lstStyle>
            <a:lvl1pPr marL="0" indent="0" algn="ctr">
              <a:buNone/>
              <a:defRPr/>
            </a:lvl1pPr>
            <a:lvl2pPr marL="456822" indent="0" algn="ctr">
              <a:buNone/>
              <a:defRPr/>
            </a:lvl2pPr>
            <a:lvl3pPr marL="913644" indent="0" algn="ctr">
              <a:buNone/>
              <a:defRPr/>
            </a:lvl3pPr>
            <a:lvl4pPr marL="1370465" indent="0" algn="ctr">
              <a:buNone/>
              <a:defRPr/>
            </a:lvl4pPr>
            <a:lvl5pPr marL="1827289" indent="0" algn="ctr">
              <a:buNone/>
              <a:defRPr/>
            </a:lvl5pPr>
            <a:lvl6pPr marL="2284109" indent="0" algn="ctr">
              <a:buNone/>
              <a:defRPr/>
            </a:lvl6pPr>
            <a:lvl7pPr marL="2740932" indent="0" algn="ctr">
              <a:buNone/>
              <a:defRPr/>
            </a:lvl7pPr>
            <a:lvl8pPr marL="3197754" indent="0" algn="ctr">
              <a:buNone/>
              <a:defRPr/>
            </a:lvl8pPr>
            <a:lvl9pPr marL="365457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474" y="27505244"/>
            <a:ext cx="25738712" cy="8501485"/>
          </a:xfrm>
        </p:spPr>
        <p:txBody>
          <a:bodyPr anchor="t"/>
          <a:lstStyle>
            <a:lvl1pPr algn="l">
              <a:defRPr sz="3958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474" y="18141159"/>
            <a:ext cx="25738712" cy="9364090"/>
          </a:xfrm>
        </p:spPr>
        <p:txBody>
          <a:bodyPr anchor="b"/>
          <a:lstStyle>
            <a:lvl1pPr marL="0" indent="0">
              <a:buNone/>
              <a:defRPr sz="1979"/>
            </a:lvl1pPr>
            <a:lvl2pPr marL="456822" indent="0">
              <a:buNone/>
              <a:defRPr sz="1838"/>
            </a:lvl2pPr>
            <a:lvl3pPr marL="913644" indent="0">
              <a:buNone/>
              <a:defRPr sz="1555"/>
            </a:lvl3pPr>
            <a:lvl4pPr marL="1370465" indent="0">
              <a:buNone/>
              <a:defRPr sz="1414"/>
            </a:lvl4pPr>
            <a:lvl5pPr marL="1827289" indent="0">
              <a:buNone/>
              <a:defRPr sz="1414"/>
            </a:lvl5pPr>
            <a:lvl6pPr marL="2284109" indent="0">
              <a:buNone/>
              <a:defRPr sz="1414"/>
            </a:lvl6pPr>
            <a:lvl7pPr marL="2740932" indent="0">
              <a:buNone/>
              <a:defRPr sz="1414"/>
            </a:lvl7pPr>
            <a:lvl8pPr marL="3197754" indent="0">
              <a:buNone/>
              <a:defRPr sz="1414"/>
            </a:lvl8pPr>
            <a:lvl9pPr marL="3654576" indent="0">
              <a:buNone/>
              <a:defRPr sz="14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029" y="6247768"/>
            <a:ext cx="14489042" cy="35625444"/>
          </a:xfrm>
        </p:spPr>
        <p:txBody>
          <a:bodyPr/>
          <a:lstStyle>
            <a:lvl1pPr>
              <a:defRPr sz="2827"/>
            </a:lvl1pPr>
            <a:lvl2pPr>
              <a:defRPr sz="2403"/>
            </a:lvl2pPr>
            <a:lvl3pPr>
              <a:defRPr sz="1979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5257" y="6247768"/>
            <a:ext cx="14490377" cy="35625444"/>
          </a:xfrm>
        </p:spPr>
        <p:txBody>
          <a:bodyPr/>
          <a:lstStyle>
            <a:lvl1pPr>
              <a:defRPr sz="2827"/>
            </a:lvl1pPr>
            <a:lvl2pPr>
              <a:defRPr sz="2403"/>
            </a:lvl2pPr>
            <a:lvl3pPr>
              <a:defRPr sz="1979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03" y="1713886"/>
            <a:ext cx="27251577" cy="7134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01" y="9581157"/>
            <a:ext cx="13378096" cy="3994035"/>
          </a:xfrm>
        </p:spPr>
        <p:txBody>
          <a:bodyPr anchor="b"/>
          <a:lstStyle>
            <a:lvl1pPr marL="0" indent="0">
              <a:buNone/>
              <a:defRPr sz="2403" b="1"/>
            </a:lvl1pPr>
            <a:lvl2pPr marL="456822" indent="0">
              <a:buNone/>
              <a:defRPr sz="1979" b="1"/>
            </a:lvl2pPr>
            <a:lvl3pPr marL="913644" indent="0">
              <a:buNone/>
              <a:defRPr sz="1838" b="1"/>
            </a:lvl3pPr>
            <a:lvl4pPr marL="1370465" indent="0">
              <a:buNone/>
              <a:defRPr sz="1555" b="1"/>
            </a:lvl4pPr>
            <a:lvl5pPr marL="1827289" indent="0">
              <a:buNone/>
              <a:defRPr sz="1555" b="1"/>
            </a:lvl5pPr>
            <a:lvl6pPr marL="2284109" indent="0">
              <a:buNone/>
              <a:defRPr sz="1555" b="1"/>
            </a:lvl6pPr>
            <a:lvl7pPr marL="2740932" indent="0">
              <a:buNone/>
              <a:defRPr sz="1555" b="1"/>
            </a:lvl7pPr>
            <a:lvl8pPr marL="3197754" indent="0">
              <a:buNone/>
              <a:defRPr sz="1555" b="1"/>
            </a:lvl8pPr>
            <a:lvl9pPr marL="3654576" indent="0">
              <a:buNone/>
              <a:defRPr sz="1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201" y="13575195"/>
            <a:ext cx="13378096" cy="24660721"/>
          </a:xfrm>
        </p:spPr>
        <p:txBody>
          <a:bodyPr/>
          <a:lstStyle>
            <a:lvl1pPr>
              <a:defRPr sz="2403"/>
            </a:lvl1pPr>
            <a:lvl2pPr>
              <a:defRPr sz="1979"/>
            </a:lvl2pPr>
            <a:lvl3pPr>
              <a:defRPr sz="1838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2342" y="9581157"/>
            <a:ext cx="13383437" cy="3994035"/>
          </a:xfrm>
        </p:spPr>
        <p:txBody>
          <a:bodyPr anchor="b"/>
          <a:lstStyle>
            <a:lvl1pPr marL="0" indent="0">
              <a:buNone/>
              <a:defRPr sz="2403" b="1"/>
            </a:lvl1pPr>
            <a:lvl2pPr marL="456822" indent="0">
              <a:buNone/>
              <a:defRPr sz="1979" b="1"/>
            </a:lvl2pPr>
            <a:lvl3pPr marL="913644" indent="0">
              <a:buNone/>
              <a:defRPr sz="1838" b="1"/>
            </a:lvl3pPr>
            <a:lvl4pPr marL="1370465" indent="0">
              <a:buNone/>
              <a:defRPr sz="1555" b="1"/>
            </a:lvl4pPr>
            <a:lvl5pPr marL="1827289" indent="0">
              <a:buNone/>
              <a:defRPr sz="1555" b="1"/>
            </a:lvl5pPr>
            <a:lvl6pPr marL="2284109" indent="0">
              <a:buNone/>
              <a:defRPr sz="1555" b="1"/>
            </a:lvl6pPr>
            <a:lvl7pPr marL="2740932" indent="0">
              <a:buNone/>
              <a:defRPr sz="1555" b="1"/>
            </a:lvl7pPr>
            <a:lvl8pPr marL="3197754" indent="0">
              <a:buNone/>
              <a:defRPr sz="1555" b="1"/>
            </a:lvl8pPr>
            <a:lvl9pPr marL="3654576" indent="0">
              <a:buNone/>
              <a:defRPr sz="1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2342" y="13575195"/>
            <a:ext cx="13383437" cy="24660721"/>
          </a:xfrm>
        </p:spPr>
        <p:txBody>
          <a:bodyPr/>
          <a:lstStyle>
            <a:lvl1pPr>
              <a:defRPr sz="2403"/>
            </a:lvl1pPr>
            <a:lvl2pPr>
              <a:defRPr sz="1979"/>
            </a:lvl2pPr>
            <a:lvl3pPr>
              <a:defRPr sz="1838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474" y="27505244"/>
            <a:ext cx="25738712" cy="8501485"/>
          </a:xfrm>
        </p:spPr>
        <p:txBody>
          <a:bodyPr anchor="t"/>
          <a:lstStyle>
            <a:lvl1pPr algn="l">
              <a:defRPr sz="3958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474" y="18141159"/>
            <a:ext cx="25738712" cy="9364090"/>
          </a:xfrm>
        </p:spPr>
        <p:txBody>
          <a:bodyPr anchor="b"/>
          <a:lstStyle>
            <a:lvl1pPr marL="0" indent="0">
              <a:buNone/>
              <a:defRPr sz="1979"/>
            </a:lvl1pPr>
            <a:lvl2pPr marL="456822" indent="0">
              <a:buNone/>
              <a:defRPr sz="1838"/>
            </a:lvl2pPr>
            <a:lvl3pPr marL="913644" indent="0">
              <a:buNone/>
              <a:defRPr sz="1555"/>
            </a:lvl3pPr>
            <a:lvl4pPr marL="1370465" indent="0">
              <a:buNone/>
              <a:defRPr sz="1414"/>
            </a:lvl4pPr>
            <a:lvl5pPr marL="1827289" indent="0">
              <a:buNone/>
              <a:defRPr sz="1414"/>
            </a:lvl5pPr>
            <a:lvl6pPr marL="2284109" indent="0">
              <a:buNone/>
              <a:defRPr sz="1414"/>
            </a:lvl6pPr>
            <a:lvl7pPr marL="2740932" indent="0">
              <a:buNone/>
              <a:defRPr sz="1414"/>
            </a:lvl7pPr>
            <a:lvl8pPr marL="3197754" indent="0">
              <a:buNone/>
              <a:defRPr sz="1414"/>
            </a:lvl8pPr>
            <a:lvl9pPr marL="3654576" indent="0">
              <a:buNone/>
              <a:defRPr sz="14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98" y="1704451"/>
            <a:ext cx="9961133" cy="7251930"/>
          </a:xfrm>
        </p:spPr>
        <p:txBody>
          <a:bodyPr anchor="b"/>
          <a:lstStyle>
            <a:lvl1pPr algn="l">
              <a:defRPr sz="197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529" y="1704452"/>
            <a:ext cx="16927250" cy="36531464"/>
          </a:xfrm>
        </p:spPr>
        <p:txBody>
          <a:bodyPr/>
          <a:lstStyle>
            <a:lvl1pPr>
              <a:defRPr sz="3251"/>
            </a:lvl1pPr>
            <a:lvl2pPr>
              <a:defRPr sz="2827"/>
            </a:lvl2pPr>
            <a:lvl3pPr>
              <a:defRPr sz="2403"/>
            </a:lvl3pPr>
            <a:lvl4pPr>
              <a:defRPr sz="1979"/>
            </a:lvl4pPr>
            <a:lvl5pPr>
              <a:defRPr sz="1979"/>
            </a:lvl5pPr>
            <a:lvl6pPr>
              <a:defRPr sz="1979"/>
            </a:lvl6pPr>
            <a:lvl7pPr>
              <a:defRPr sz="1979"/>
            </a:lvl7pPr>
            <a:lvl8pPr>
              <a:defRPr sz="1979"/>
            </a:lvl8pPr>
            <a:lvl9pPr>
              <a:defRPr sz="19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198" y="8956384"/>
            <a:ext cx="9961133" cy="29279533"/>
          </a:xfrm>
        </p:spPr>
        <p:txBody>
          <a:bodyPr/>
          <a:lstStyle>
            <a:lvl1pPr marL="0" indent="0">
              <a:buNone/>
              <a:defRPr sz="1414"/>
            </a:lvl1pPr>
            <a:lvl2pPr marL="456822" indent="0">
              <a:buNone/>
              <a:defRPr sz="1131"/>
            </a:lvl2pPr>
            <a:lvl3pPr marL="913644" indent="0">
              <a:buNone/>
              <a:defRPr sz="990"/>
            </a:lvl3pPr>
            <a:lvl4pPr marL="1370465" indent="0">
              <a:buNone/>
              <a:defRPr sz="848"/>
            </a:lvl4pPr>
            <a:lvl5pPr marL="1827289" indent="0">
              <a:buNone/>
              <a:defRPr sz="848"/>
            </a:lvl5pPr>
            <a:lvl6pPr marL="2284109" indent="0">
              <a:buNone/>
              <a:defRPr sz="848"/>
            </a:lvl6pPr>
            <a:lvl7pPr marL="2740932" indent="0">
              <a:buNone/>
              <a:defRPr sz="848"/>
            </a:lvl7pPr>
            <a:lvl8pPr marL="3197754" indent="0">
              <a:buNone/>
              <a:defRPr sz="848"/>
            </a:lvl8pPr>
            <a:lvl9pPr marL="3654576" indent="0">
              <a:buNone/>
              <a:defRPr sz="8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290" y="29962829"/>
            <a:ext cx="18167719" cy="3537250"/>
          </a:xfrm>
        </p:spPr>
        <p:txBody>
          <a:bodyPr anchor="b"/>
          <a:lstStyle>
            <a:lvl1pPr algn="l">
              <a:defRPr sz="197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290" y="3824162"/>
            <a:ext cx="18167719" cy="25681880"/>
          </a:xfrm>
        </p:spPr>
        <p:txBody>
          <a:bodyPr/>
          <a:lstStyle>
            <a:lvl1pPr marL="0" indent="0">
              <a:buNone/>
              <a:defRPr sz="3251"/>
            </a:lvl1pPr>
            <a:lvl2pPr marL="456822" indent="0">
              <a:buNone/>
              <a:defRPr sz="2827"/>
            </a:lvl2pPr>
            <a:lvl3pPr marL="913644" indent="0">
              <a:buNone/>
              <a:defRPr sz="2403"/>
            </a:lvl3pPr>
            <a:lvl4pPr marL="1370465" indent="0">
              <a:buNone/>
              <a:defRPr sz="1979"/>
            </a:lvl4pPr>
            <a:lvl5pPr marL="1827289" indent="0">
              <a:buNone/>
              <a:defRPr sz="1979"/>
            </a:lvl5pPr>
            <a:lvl6pPr marL="2284109" indent="0">
              <a:buNone/>
              <a:defRPr sz="1979"/>
            </a:lvl6pPr>
            <a:lvl7pPr marL="2740932" indent="0">
              <a:buNone/>
              <a:defRPr sz="1979"/>
            </a:lvl7pPr>
            <a:lvl8pPr marL="3197754" indent="0">
              <a:buNone/>
              <a:defRPr sz="1979"/>
            </a:lvl8pPr>
            <a:lvl9pPr marL="3654576" indent="0">
              <a:buNone/>
              <a:defRPr sz="197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290" y="33500080"/>
            <a:ext cx="18167719" cy="5022747"/>
          </a:xfrm>
        </p:spPr>
        <p:txBody>
          <a:bodyPr/>
          <a:lstStyle>
            <a:lvl1pPr marL="0" indent="0">
              <a:buNone/>
              <a:defRPr sz="1414"/>
            </a:lvl1pPr>
            <a:lvl2pPr marL="456822" indent="0">
              <a:buNone/>
              <a:defRPr sz="1131"/>
            </a:lvl2pPr>
            <a:lvl3pPr marL="913644" indent="0">
              <a:buNone/>
              <a:defRPr sz="990"/>
            </a:lvl3pPr>
            <a:lvl4pPr marL="1370465" indent="0">
              <a:buNone/>
              <a:defRPr sz="848"/>
            </a:lvl4pPr>
            <a:lvl5pPr marL="1827289" indent="0">
              <a:buNone/>
              <a:defRPr sz="848"/>
            </a:lvl5pPr>
            <a:lvl6pPr marL="2284109" indent="0">
              <a:buNone/>
              <a:defRPr sz="848"/>
            </a:lvl6pPr>
            <a:lvl7pPr marL="2740932" indent="0">
              <a:buNone/>
              <a:defRPr sz="848"/>
            </a:lvl7pPr>
            <a:lvl8pPr marL="3197754" indent="0">
              <a:buNone/>
              <a:defRPr sz="848"/>
            </a:lvl8pPr>
            <a:lvl9pPr marL="3654576" indent="0">
              <a:buNone/>
              <a:defRPr sz="8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309734" y="1655374"/>
            <a:ext cx="7275900" cy="402178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8029" y="1655374"/>
            <a:ext cx="21703519" cy="402178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2299" y="6236444"/>
            <a:ext cx="4587996" cy="35631107"/>
          </a:xfrm>
        </p:spPr>
        <p:txBody>
          <a:bodyPr/>
          <a:lstStyle>
            <a:lvl1pPr>
              <a:defRPr sz="2827"/>
            </a:lvl1pPr>
            <a:lvl2pPr>
              <a:defRPr sz="2403"/>
            </a:lvl2pPr>
            <a:lvl3pPr>
              <a:defRPr sz="1979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481" y="6236444"/>
            <a:ext cx="4589332" cy="35631107"/>
          </a:xfrm>
        </p:spPr>
        <p:txBody>
          <a:bodyPr/>
          <a:lstStyle>
            <a:lvl1pPr>
              <a:defRPr sz="2827"/>
            </a:lvl1pPr>
            <a:lvl2pPr>
              <a:defRPr sz="2403"/>
            </a:lvl2pPr>
            <a:lvl3pPr>
              <a:defRPr sz="1979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203" y="1713886"/>
            <a:ext cx="27251577" cy="713490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201" y="9581157"/>
            <a:ext cx="13378096" cy="3994035"/>
          </a:xfrm>
        </p:spPr>
        <p:txBody>
          <a:bodyPr anchor="b"/>
          <a:lstStyle>
            <a:lvl1pPr marL="0" indent="0">
              <a:buNone/>
              <a:defRPr sz="2403" b="1"/>
            </a:lvl1pPr>
            <a:lvl2pPr marL="456822" indent="0">
              <a:buNone/>
              <a:defRPr sz="1979" b="1"/>
            </a:lvl2pPr>
            <a:lvl3pPr marL="913644" indent="0">
              <a:buNone/>
              <a:defRPr sz="1838" b="1"/>
            </a:lvl3pPr>
            <a:lvl4pPr marL="1370465" indent="0">
              <a:buNone/>
              <a:defRPr sz="1555" b="1"/>
            </a:lvl4pPr>
            <a:lvl5pPr marL="1827289" indent="0">
              <a:buNone/>
              <a:defRPr sz="1555" b="1"/>
            </a:lvl5pPr>
            <a:lvl6pPr marL="2284109" indent="0">
              <a:buNone/>
              <a:defRPr sz="1555" b="1"/>
            </a:lvl6pPr>
            <a:lvl7pPr marL="2740932" indent="0">
              <a:buNone/>
              <a:defRPr sz="1555" b="1"/>
            </a:lvl7pPr>
            <a:lvl8pPr marL="3197754" indent="0">
              <a:buNone/>
              <a:defRPr sz="1555" b="1"/>
            </a:lvl8pPr>
            <a:lvl9pPr marL="3654576" indent="0">
              <a:buNone/>
              <a:defRPr sz="1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201" y="13575195"/>
            <a:ext cx="13378096" cy="24660721"/>
          </a:xfrm>
        </p:spPr>
        <p:txBody>
          <a:bodyPr/>
          <a:lstStyle>
            <a:lvl1pPr>
              <a:defRPr sz="2403"/>
            </a:lvl1pPr>
            <a:lvl2pPr>
              <a:defRPr sz="1979"/>
            </a:lvl2pPr>
            <a:lvl3pPr>
              <a:defRPr sz="1838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2342" y="9581157"/>
            <a:ext cx="13383437" cy="3994035"/>
          </a:xfrm>
        </p:spPr>
        <p:txBody>
          <a:bodyPr anchor="b"/>
          <a:lstStyle>
            <a:lvl1pPr marL="0" indent="0">
              <a:buNone/>
              <a:defRPr sz="2403" b="1"/>
            </a:lvl1pPr>
            <a:lvl2pPr marL="456822" indent="0">
              <a:buNone/>
              <a:defRPr sz="1979" b="1"/>
            </a:lvl2pPr>
            <a:lvl3pPr marL="913644" indent="0">
              <a:buNone/>
              <a:defRPr sz="1838" b="1"/>
            </a:lvl3pPr>
            <a:lvl4pPr marL="1370465" indent="0">
              <a:buNone/>
              <a:defRPr sz="1555" b="1"/>
            </a:lvl4pPr>
            <a:lvl5pPr marL="1827289" indent="0">
              <a:buNone/>
              <a:defRPr sz="1555" b="1"/>
            </a:lvl5pPr>
            <a:lvl6pPr marL="2284109" indent="0">
              <a:buNone/>
              <a:defRPr sz="1555" b="1"/>
            </a:lvl6pPr>
            <a:lvl7pPr marL="2740932" indent="0">
              <a:buNone/>
              <a:defRPr sz="1555" b="1"/>
            </a:lvl7pPr>
            <a:lvl8pPr marL="3197754" indent="0">
              <a:buNone/>
              <a:defRPr sz="1555" b="1"/>
            </a:lvl8pPr>
            <a:lvl9pPr marL="3654576" indent="0">
              <a:buNone/>
              <a:defRPr sz="1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2342" y="13575195"/>
            <a:ext cx="13383437" cy="24660721"/>
          </a:xfrm>
        </p:spPr>
        <p:txBody>
          <a:bodyPr/>
          <a:lstStyle>
            <a:lvl1pPr>
              <a:defRPr sz="2403"/>
            </a:lvl1pPr>
            <a:lvl2pPr>
              <a:defRPr sz="1979"/>
            </a:lvl2pPr>
            <a:lvl3pPr>
              <a:defRPr sz="1838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198" y="1704451"/>
            <a:ext cx="9961133" cy="7251930"/>
          </a:xfrm>
        </p:spPr>
        <p:txBody>
          <a:bodyPr anchor="b"/>
          <a:lstStyle>
            <a:lvl1pPr algn="l">
              <a:defRPr sz="197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529" y="1704452"/>
            <a:ext cx="16927250" cy="36531464"/>
          </a:xfrm>
        </p:spPr>
        <p:txBody>
          <a:bodyPr/>
          <a:lstStyle>
            <a:lvl1pPr>
              <a:defRPr sz="3251"/>
            </a:lvl1pPr>
            <a:lvl2pPr>
              <a:defRPr sz="2827"/>
            </a:lvl2pPr>
            <a:lvl3pPr>
              <a:defRPr sz="2403"/>
            </a:lvl3pPr>
            <a:lvl4pPr>
              <a:defRPr sz="1979"/>
            </a:lvl4pPr>
            <a:lvl5pPr>
              <a:defRPr sz="1979"/>
            </a:lvl5pPr>
            <a:lvl6pPr>
              <a:defRPr sz="1979"/>
            </a:lvl6pPr>
            <a:lvl7pPr>
              <a:defRPr sz="1979"/>
            </a:lvl7pPr>
            <a:lvl8pPr>
              <a:defRPr sz="1979"/>
            </a:lvl8pPr>
            <a:lvl9pPr>
              <a:defRPr sz="19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198" y="8956384"/>
            <a:ext cx="9961133" cy="29279533"/>
          </a:xfrm>
        </p:spPr>
        <p:txBody>
          <a:bodyPr/>
          <a:lstStyle>
            <a:lvl1pPr marL="0" indent="0">
              <a:buNone/>
              <a:defRPr sz="1414"/>
            </a:lvl1pPr>
            <a:lvl2pPr marL="456822" indent="0">
              <a:buNone/>
              <a:defRPr sz="1131"/>
            </a:lvl2pPr>
            <a:lvl3pPr marL="913644" indent="0">
              <a:buNone/>
              <a:defRPr sz="990"/>
            </a:lvl3pPr>
            <a:lvl4pPr marL="1370465" indent="0">
              <a:buNone/>
              <a:defRPr sz="848"/>
            </a:lvl4pPr>
            <a:lvl5pPr marL="1827289" indent="0">
              <a:buNone/>
              <a:defRPr sz="848"/>
            </a:lvl5pPr>
            <a:lvl6pPr marL="2284109" indent="0">
              <a:buNone/>
              <a:defRPr sz="848"/>
            </a:lvl6pPr>
            <a:lvl7pPr marL="2740932" indent="0">
              <a:buNone/>
              <a:defRPr sz="848"/>
            </a:lvl7pPr>
            <a:lvl8pPr marL="3197754" indent="0">
              <a:buNone/>
              <a:defRPr sz="848"/>
            </a:lvl8pPr>
            <a:lvl9pPr marL="3654576" indent="0">
              <a:buNone/>
              <a:defRPr sz="8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290" y="29962829"/>
            <a:ext cx="18167719" cy="3537250"/>
          </a:xfrm>
        </p:spPr>
        <p:txBody>
          <a:bodyPr anchor="b"/>
          <a:lstStyle>
            <a:lvl1pPr algn="l">
              <a:defRPr sz="1979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290" y="3824162"/>
            <a:ext cx="18167719" cy="25681880"/>
          </a:xfrm>
        </p:spPr>
        <p:txBody>
          <a:bodyPr/>
          <a:lstStyle>
            <a:lvl1pPr marL="0" indent="0">
              <a:buNone/>
              <a:defRPr sz="3251"/>
            </a:lvl1pPr>
            <a:lvl2pPr marL="456822" indent="0">
              <a:buNone/>
              <a:defRPr sz="2827"/>
            </a:lvl2pPr>
            <a:lvl3pPr marL="913644" indent="0">
              <a:buNone/>
              <a:defRPr sz="2403"/>
            </a:lvl3pPr>
            <a:lvl4pPr marL="1370465" indent="0">
              <a:buNone/>
              <a:defRPr sz="1979"/>
            </a:lvl4pPr>
            <a:lvl5pPr marL="1827289" indent="0">
              <a:buNone/>
              <a:defRPr sz="1979"/>
            </a:lvl5pPr>
            <a:lvl6pPr marL="2284109" indent="0">
              <a:buNone/>
              <a:defRPr sz="1979"/>
            </a:lvl6pPr>
            <a:lvl7pPr marL="2740932" indent="0">
              <a:buNone/>
              <a:defRPr sz="1979"/>
            </a:lvl7pPr>
            <a:lvl8pPr marL="3197754" indent="0">
              <a:buNone/>
              <a:defRPr sz="1979"/>
            </a:lvl8pPr>
            <a:lvl9pPr marL="3654576" indent="0">
              <a:buNone/>
              <a:defRPr sz="1979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290" y="33500080"/>
            <a:ext cx="18167719" cy="5022747"/>
          </a:xfrm>
        </p:spPr>
        <p:txBody>
          <a:bodyPr/>
          <a:lstStyle>
            <a:lvl1pPr marL="0" indent="0">
              <a:buNone/>
              <a:defRPr sz="1414"/>
            </a:lvl1pPr>
            <a:lvl2pPr marL="456822" indent="0">
              <a:buNone/>
              <a:defRPr sz="1131"/>
            </a:lvl2pPr>
            <a:lvl3pPr marL="913644" indent="0">
              <a:buNone/>
              <a:defRPr sz="990"/>
            </a:lvl3pPr>
            <a:lvl4pPr marL="1370465" indent="0">
              <a:buNone/>
              <a:defRPr sz="848"/>
            </a:lvl4pPr>
            <a:lvl5pPr marL="1827289" indent="0">
              <a:buNone/>
              <a:defRPr sz="848"/>
            </a:lvl5pPr>
            <a:lvl6pPr marL="2284109" indent="0">
              <a:buNone/>
              <a:defRPr sz="848"/>
            </a:lvl6pPr>
            <a:lvl7pPr marL="2740932" indent="0">
              <a:buNone/>
              <a:defRPr sz="848"/>
            </a:lvl7pPr>
            <a:lvl8pPr marL="3197754" indent="0">
              <a:buNone/>
              <a:defRPr sz="848"/>
            </a:lvl8pPr>
            <a:lvl9pPr marL="3654576" indent="0">
              <a:buNone/>
              <a:defRPr sz="8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3049" y="4869678"/>
            <a:ext cx="11139219" cy="3250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64625" tIns="264625" rIns="264625" bIns="264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36"/>
          <p:cNvSpPr>
            <a:spLocks noChangeArrowheads="1"/>
          </p:cNvSpPr>
          <p:nvPr/>
        </p:nvSpPr>
        <p:spPr bwMode="auto">
          <a:xfrm>
            <a:off x="0" y="4"/>
            <a:ext cx="30279975" cy="422337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91374" tIns="45686" rIns="91374" bIns="45686" anchor="ctr"/>
          <a:lstStyle/>
          <a:p>
            <a:pPr>
              <a:defRPr/>
            </a:pPr>
            <a:endParaRPr lang="en-GB" sz="2403"/>
          </a:p>
        </p:txBody>
      </p:sp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645068" y="4869678"/>
            <a:ext cx="11157200" cy="3250788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74" tIns="45686" rIns="91374" bIns="45686" anchor="ctr"/>
          <a:lstStyle/>
          <a:p>
            <a:pPr>
              <a:defRPr/>
            </a:pPr>
            <a:endParaRPr lang="en-GB" sz="2403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63049" y="1656141"/>
            <a:ext cx="28922411" cy="286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916" tIns="26453" rIns="52916" bIns="264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0" y="4"/>
            <a:ext cx="30279975" cy="428037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91374" tIns="45686" rIns="91374" bIns="45686" anchor="ctr"/>
          <a:lstStyle/>
          <a:p>
            <a:pPr>
              <a:defRPr/>
            </a:pPr>
            <a:endParaRPr lang="en-GB" sz="2403"/>
          </a:p>
        </p:txBody>
      </p:sp>
      <p:sp>
        <p:nvSpPr>
          <p:cNvPr id="1032" name="Rectangle 41"/>
          <p:cNvSpPr>
            <a:spLocks noChangeArrowheads="1"/>
          </p:cNvSpPr>
          <p:nvPr/>
        </p:nvSpPr>
        <p:spPr bwMode="auto">
          <a:xfrm>
            <a:off x="12384402" y="4869678"/>
            <a:ext cx="17201058" cy="32507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4" tIns="45686" rIns="91374" bIns="45686" anchor="ctr"/>
          <a:lstStyle/>
          <a:p>
            <a:pPr>
              <a:defRPr/>
            </a:pPr>
            <a:endParaRPr lang="en-GB" sz="2403"/>
          </a:p>
        </p:txBody>
      </p:sp>
      <p:sp>
        <p:nvSpPr>
          <p:cNvPr id="10" name="Rectangle 41"/>
          <p:cNvSpPr>
            <a:spLocks noChangeArrowheads="1"/>
          </p:cNvSpPr>
          <p:nvPr userDrawn="1"/>
        </p:nvSpPr>
        <p:spPr bwMode="auto">
          <a:xfrm>
            <a:off x="645068" y="38239285"/>
            <a:ext cx="28940392" cy="387105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1374" tIns="45686" rIns="91374" bIns="45686" anchor="ctr"/>
          <a:lstStyle/>
          <a:p>
            <a:pPr>
              <a:defRPr/>
            </a:pPr>
            <a:endParaRPr lang="en-GB" sz="2403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747208" rtl="0" eaLnBrk="0" fontAlgn="base" hangingPunct="0">
        <a:spcBef>
          <a:spcPct val="0"/>
        </a:spcBef>
        <a:spcAft>
          <a:spcPct val="0"/>
        </a:spcAft>
        <a:defRPr sz="7208">
          <a:solidFill>
            <a:srgbClr val="FFFFFF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747208" rtl="0" eaLnBrk="0" fontAlgn="base" hangingPunct="0">
        <a:spcBef>
          <a:spcPct val="0"/>
        </a:spcBef>
        <a:spcAft>
          <a:spcPct val="0"/>
        </a:spcAft>
        <a:defRPr sz="7208">
          <a:solidFill>
            <a:srgbClr val="FFFFFF"/>
          </a:solidFill>
          <a:latin typeface="Arial Black" charset="0"/>
          <a:ea typeface="MS PGothic" pitchFamily="34" charset="-128"/>
          <a:cs typeface="ＭＳ Ｐゴシック" charset="-128"/>
        </a:defRPr>
      </a:lvl2pPr>
      <a:lvl3pPr algn="ctr" defTabSz="747208" rtl="0" eaLnBrk="0" fontAlgn="base" hangingPunct="0">
        <a:spcBef>
          <a:spcPct val="0"/>
        </a:spcBef>
        <a:spcAft>
          <a:spcPct val="0"/>
        </a:spcAft>
        <a:defRPr sz="7208">
          <a:solidFill>
            <a:srgbClr val="FFFFFF"/>
          </a:solidFill>
          <a:latin typeface="Arial Black" charset="0"/>
          <a:ea typeface="MS PGothic" pitchFamily="34" charset="-128"/>
          <a:cs typeface="ＭＳ Ｐゴシック" charset="-128"/>
        </a:defRPr>
      </a:lvl3pPr>
      <a:lvl4pPr algn="ctr" defTabSz="747208" rtl="0" eaLnBrk="0" fontAlgn="base" hangingPunct="0">
        <a:spcBef>
          <a:spcPct val="0"/>
        </a:spcBef>
        <a:spcAft>
          <a:spcPct val="0"/>
        </a:spcAft>
        <a:defRPr sz="7208">
          <a:solidFill>
            <a:srgbClr val="FFFFFF"/>
          </a:solidFill>
          <a:latin typeface="Arial Black" charset="0"/>
          <a:ea typeface="MS PGothic" pitchFamily="34" charset="-128"/>
          <a:cs typeface="ＭＳ Ｐゴシック" charset="-128"/>
        </a:defRPr>
      </a:lvl4pPr>
      <a:lvl5pPr algn="ctr" defTabSz="747208" rtl="0" eaLnBrk="0" fontAlgn="base" hangingPunct="0">
        <a:spcBef>
          <a:spcPct val="0"/>
        </a:spcBef>
        <a:spcAft>
          <a:spcPct val="0"/>
        </a:spcAft>
        <a:defRPr sz="7208">
          <a:solidFill>
            <a:srgbClr val="FFFFFF"/>
          </a:solidFill>
          <a:latin typeface="Arial Black" charset="0"/>
          <a:ea typeface="MS PGothic" pitchFamily="34" charset="-128"/>
          <a:cs typeface="ＭＳ Ｐゴシック" charset="-128"/>
        </a:defRPr>
      </a:lvl5pPr>
      <a:lvl6pPr marL="456822" algn="ctr" defTabSz="748681" rtl="0" fontAlgn="base">
        <a:spcBef>
          <a:spcPct val="0"/>
        </a:spcBef>
        <a:spcAft>
          <a:spcPct val="0"/>
        </a:spcAft>
        <a:defRPr sz="7208">
          <a:solidFill>
            <a:schemeClr val="tx2"/>
          </a:solidFill>
          <a:latin typeface="Arial Black" charset="0"/>
        </a:defRPr>
      </a:lvl6pPr>
      <a:lvl7pPr marL="913644" algn="ctr" defTabSz="748681" rtl="0" fontAlgn="base">
        <a:spcBef>
          <a:spcPct val="0"/>
        </a:spcBef>
        <a:spcAft>
          <a:spcPct val="0"/>
        </a:spcAft>
        <a:defRPr sz="7208">
          <a:solidFill>
            <a:schemeClr val="tx2"/>
          </a:solidFill>
          <a:latin typeface="Arial Black" charset="0"/>
        </a:defRPr>
      </a:lvl7pPr>
      <a:lvl8pPr marL="1370465" algn="ctr" defTabSz="748681" rtl="0" fontAlgn="base">
        <a:spcBef>
          <a:spcPct val="0"/>
        </a:spcBef>
        <a:spcAft>
          <a:spcPct val="0"/>
        </a:spcAft>
        <a:defRPr sz="7208">
          <a:solidFill>
            <a:schemeClr val="tx2"/>
          </a:solidFill>
          <a:latin typeface="Arial Black" charset="0"/>
        </a:defRPr>
      </a:lvl8pPr>
      <a:lvl9pPr marL="1827289" algn="ctr" defTabSz="748681" rtl="0" fontAlgn="base">
        <a:spcBef>
          <a:spcPct val="0"/>
        </a:spcBef>
        <a:spcAft>
          <a:spcPct val="0"/>
        </a:spcAft>
        <a:defRPr sz="7208">
          <a:solidFill>
            <a:schemeClr val="tx2"/>
          </a:solidFill>
          <a:latin typeface="Arial Black" charset="0"/>
        </a:defRPr>
      </a:lvl9pPr>
    </p:titleStyle>
    <p:bodyStyle>
      <a:lvl1pPr marL="280484" indent="-280484" algn="l" defTabSz="747208" rtl="0" eaLnBrk="0" fontAlgn="base" hangingPunct="0">
        <a:spcBef>
          <a:spcPct val="20000"/>
        </a:spcBef>
        <a:spcAft>
          <a:spcPct val="0"/>
        </a:spcAft>
        <a:buChar char="•"/>
        <a:defRPr sz="2403">
          <a:solidFill>
            <a:schemeClr val="tx2"/>
          </a:solidFill>
          <a:latin typeface="+mn-lt"/>
          <a:ea typeface="MS PGothic" pitchFamily="34" charset="-128"/>
          <a:cs typeface="ＭＳ Ｐゴシック" charset="-128"/>
        </a:defRPr>
      </a:lvl1pPr>
      <a:lvl2pPr marL="605844" indent="-231119" algn="l" defTabSz="747208" rtl="0" eaLnBrk="0" fontAlgn="base" hangingPunct="0">
        <a:spcBef>
          <a:spcPct val="20000"/>
        </a:spcBef>
        <a:spcAft>
          <a:spcPct val="0"/>
        </a:spcAft>
        <a:buChar char="–"/>
        <a:defRPr sz="2403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2pPr>
      <a:lvl3pPr marL="935693" indent="-188485" algn="l" defTabSz="747208" rtl="0" eaLnBrk="0" fontAlgn="base" hangingPunct="0">
        <a:spcBef>
          <a:spcPct val="20000"/>
        </a:spcBef>
        <a:spcAft>
          <a:spcPct val="0"/>
        </a:spcAft>
        <a:buChar char="•"/>
        <a:defRPr sz="1979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310417" indent="-186242" algn="l" defTabSz="747208" rtl="0" eaLnBrk="0" fontAlgn="base" hangingPunct="0">
        <a:spcBef>
          <a:spcPct val="20000"/>
        </a:spcBef>
        <a:spcAft>
          <a:spcPct val="0"/>
        </a:spcAft>
        <a:buChar char="–"/>
        <a:defRPr sz="1555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685143" indent="-186242" algn="l" defTabSz="747208" rtl="0" eaLnBrk="0" fontAlgn="base" hangingPunct="0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142941" indent="-187169" algn="l" defTabSz="748681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6pPr>
      <a:lvl7pPr marL="2599762" indent="-187169" algn="l" defTabSz="748681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7pPr>
      <a:lvl8pPr marL="3056583" indent="-187169" algn="l" defTabSz="748681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8pPr>
      <a:lvl9pPr marL="3513407" indent="-187169" algn="l" defTabSz="748681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6822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2pPr>
      <a:lvl3pPr marL="913644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3pPr>
      <a:lvl4pPr marL="1370465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4pPr>
      <a:lvl5pPr marL="1827289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5pPr>
      <a:lvl6pPr marL="2284109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6pPr>
      <a:lvl7pPr marL="2740932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7pPr>
      <a:lvl8pPr marL="3197754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8pPr>
      <a:lvl9pPr marL="3654576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E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1"/>
            <a:ext cx="30279975" cy="547333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91374" tIns="45686" rIns="91374" bIns="45686" anchor="ctr"/>
          <a:lstStyle/>
          <a:p>
            <a:pPr>
              <a:defRPr/>
            </a:pPr>
            <a:endParaRPr lang="en-GB" sz="2403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647316" y="6247549"/>
            <a:ext cx="6879974" cy="3562492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74" tIns="45686" rIns="91374" bIns="45686" anchor="ctr"/>
          <a:lstStyle/>
          <a:p>
            <a:pPr>
              <a:defRPr/>
            </a:pPr>
            <a:endParaRPr lang="en-GB" sz="2403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63049" y="1656141"/>
            <a:ext cx="28922411" cy="286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916" tIns="26453" rIns="52916" bIns="264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7316" y="6263254"/>
            <a:ext cx="6879974" cy="3562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64625" tIns="264625" rIns="264625" bIns="264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4"/>
            <a:ext cx="30279975" cy="428037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91374" tIns="45686" rIns="91374" bIns="45686" anchor="ctr"/>
          <a:lstStyle/>
          <a:p>
            <a:pPr>
              <a:defRPr/>
            </a:pPr>
            <a:endParaRPr lang="en-GB" sz="2403"/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7927368" y="6247549"/>
            <a:ext cx="14324100" cy="3562492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74" tIns="45686" rIns="91374" bIns="45686" anchor="ctr"/>
          <a:lstStyle/>
          <a:p>
            <a:pPr>
              <a:defRPr/>
            </a:pPr>
            <a:endParaRPr lang="en-GB" sz="2403"/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22700992" y="6247549"/>
            <a:ext cx="6884469" cy="3562492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74" tIns="45686" rIns="91374" bIns="45686" anchor="ctr"/>
          <a:lstStyle/>
          <a:p>
            <a:pPr>
              <a:defRPr/>
            </a:pPr>
            <a:endParaRPr lang="en-GB" sz="2403"/>
          </a:p>
        </p:txBody>
      </p:sp>
      <p:sp>
        <p:nvSpPr>
          <p:cNvPr id="2057" name="Text Box 14"/>
          <p:cNvSpPr txBox="1">
            <a:spLocks noChangeArrowheads="1"/>
          </p:cNvSpPr>
          <p:nvPr userDrawn="1"/>
        </p:nvSpPr>
        <p:spPr bwMode="auto">
          <a:xfrm>
            <a:off x="647315" y="42260695"/>
            <a:ext cx="3308501" cy="163940"/>
          </a:xfrm>
          <a:prstGeom prst="rect">
            <a:avLst/>
          </a:prstGeom>
          <a:noFill/>
          <a:ln>
            <a:noFill/>
          </a:ln>
        </p:spPr>
        <p:txBody>
          <a:bodyPr lIns="74802" tIns="37394" rIns="74802" bIns="37394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48" b="1">
                <a:latin typeface="Arial" pitchFamily="34" charset="0"/>
              </a:rPr>
              <a:t>Poster template by ResearchPosters.co.za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747208" rtl="0" eaLnBrk="0" fontAlgn="base" hangingPunct="0">
        <a:spcBef>
          <a:spcPct val="0"/>
        </a:spcBef>
        <a:spcAft>
          <a:spcPct val="0"/>
        </a:spcAft>
        <a:defRPr sz="7067">
          <a:solidFill>
            <a:schemeClr val="bg1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747208" rtl="0" eaLnBrk="0" fontAlgn="base" hangingPunct="0">
        <a:spcBef>
          <a:spcPct val="0"/>
        </a:spcBef>
        <a:spcAft>
          <a:spcPct val="0"/>
        </a:spcAft>
        <a:defRPr sz="7067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2pPr>
      <a:lvl3pPr algn="ctr" defTabSz="747208" rtl="0" eaLnBrk="0" fontAlgn="base" hangingPunct="0">
        <a:spcBef>
          <a:spcPct val="0"/>
        </a:spcBef>
        <a:spcAft>
          <a:spcPct val="0"/>
        </a:spcAft>
        <a:defRPr sz="7067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3pPr>
      <a:lvl4pPr algn="ctr" defTabSz="747208" rtl="0" eaLnBrk="0" fontAlgn="base" hangingPunct="0">
        <a:spcBef>
          <a:spcPct val="0"/>
        </a:spcBef>
        <a:spcAft>
          <a:spcPct val="0"/>
        </a:spcAft>
        <a:defRPr sz="7067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4pPr>
      <a:lvl5pPr algn="ctr" defTabSz="747208" rtl="0" eaLnBrk="0" fontAlgn="base" hangingPunct="0">
        <a:spcBef>
          <a:spcPct val="0"/>
        </a:spcBef>
        <a:spcAft>
          <a:spcPct val="0"/>
        </a:spcAft>
        <a:defRPr sz="7067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5pPr>
      <a:lvl6pPr marL="456822" algn="ctr" defTabSz="748681" rtl="0" fontAlgn="base">
        <a:spcBef>
          <a:spcPct val="0"/>
        </a:spcBef>
        <a:spcAft>
          <a:spcPct val="0"/>
        </a:spcAft>
        <a:defRPr sz="7067">
          <a:solidFill>
            <a:schemeClr val="tx2"/>
          </a:solidFill>
          <a:latin typeface="Arial Black" charset="0"/>
        </a:defRPr>
      </a:lvl6pPr>
      <a:lvl7pPr marL="913644" algn="ctr" defTabSz="748681" rtl="0" fontAlgn="base">
        <a:spcBef>
          <a:spcPct val="0"/>
        </a:spcBef>
        <a:spcAft>
          <a:spcPct val="0"/>
        </a:spcAft>
        <a:defRPr sz="7067">
          <a:solidFill>
            <a:schemeClr val="tx2"/>
          </a:solidFill>
          <a:latin typeface="Arial Black" charset="0"/>
        </a:defRPr>
      </a:lvl7pPr>
      <a:lvl8pPr marL="1370465" algn="ctr" defTabSz="748681" rtl="0" fontAlgn="base">
        <a:spcBef>
          <a:spcPct val="0"/>
        </a:spcBef>
        <a:spcAft>
          <a:spcPct val="0"/>
        </a:spcAft>
        <a:defRPr sz="7067">
          <a:solidFill>
            <a:schemeClr val="tx2"/>
          </a:solidFill>
          <a:latin typeface="Arial Black" charset="0"/>
        </a:defRPr>
      </a:lvl8pPr>
      <a:lvl9pPr marL="1827289" algn="ctr" defTabSz="748681" rtl="0" fontAlgn="base">
        <a:spcBef>
          <a:spcPct val="0"/>
        </a:spcBef>
        <a:spcAft>
          <a:spcPct val="0"/>
        </a:spcAft>
        <a:defRPr sz="7067">
          <a:solidFill>
            <a:schemeClr val="tx2"/>
          </a:solidFill>
          <a:latin typeface="Arial Black" charset="0"/>
        </a:defRPr>
      </a:lvl9pPr>
    </p:titleStyle>
    <p:bodyStyle>
      <a:lvl1pPr marL="280484" indent="-280484" algn="l" defTabSz="747208" rtl="0" eaLnBrk="0" fontAlgn="base" hangingPunct="0">
        <a:spcBef>
          <a:spcPct val="20000"/>
        </a:spcBef>
        <a:spcAft>
          <a:spcPct val="0"/>
        </a:spcAft>
        <a:buChar char="•"/>
        <a:defRPr sz="2403">
          <a:solidFill>
            <a:schemeClr val="tx2"/>
          </a:solidFill>
          <a:latin typeface="+mn-lt"/>
          <a:ea typeface="MS PGothic" pitchFamily="34" charset="-128"/>
          <a:cs typeface="ＭＳ Ｐゴシック" charset="-128"/>
        </a:defRPr>
      </a:lvl1pPr>
      <a:lvl2pPr marL="605844" indent="-231119" algn="l" defTabSz="747208" rtl="0" eaLnBrk="0" fontAlgn="base" hangingPunct="0">
        <a:spcBef>
          <a:spcPct val="20000"/>
        </a:spcBef>
        <a:spcAft>
          <a:spcPct val="0"/>
        </a:spcAft>
        <a:buChar char="–"/>
        <a:defRPr sz="2403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2pPr>
      <a:lvl3pPr marL="935693" indent="-188485" algn="l" defTabSz="747208" rtl="0" eaLnBrk="0" fontAlgn="base" hangingPunct="0">
        <a:spcBef>
          <a:spcPct val="20000"/>
        </a:spcBef>
        <a:spcAft>
          <a:spcPct val="0"/>
        </a:spcAft>
        <a:buChar char="•"/>
        <a:defRPr sz="1979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310417" indent="-186242" algn="l" defTabSz="747208" rtl="0" eaLnBrk="0" fontAlgn="base" hangingPunct="0">
        <a:spcBef>
          <a:spcPct val="20000"/>
        </a:spcBef>
        <a:spcAft>
          <a:spcPct val="0"/>
        </a:spcAft>
        <a:buChar char="–"/>
        <a:defRPr sz="1555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685143" indent="-186242" algn="l" defTabSz="747208" rtl="0" eaLnBrk="0" fontAlgn="base" hangingPunct="0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142941" indent="-187169" algn="l" defTabSz="748681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6pPr>
      <a:lvl7pPr marL="2599762" indent="-187169" algn="l" defTabSz="748681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7pPr>
      <a:lvl8pPr marL="3056583" indent="-187169" algn="l" defTabSz="748681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8pPr>
      <a:lvl9pPr marL="3513407" indent="-187169" algn="l" defTabSz="748681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6822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2pPr>
      <a:lvl3pPr marL="913644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3pPr>
      <a:lvl4pPr marL="1370465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4pPr>
      <a:lvl5pPr marL="1827289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5pPr>
      <a:lvl6pPr marL="2284109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6pPr>
      <a:lvl7pPr marL="2740932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7pPr>
      <a:lvl8pPr marL="3197754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8pPr>
      <a:lvl9pPr marL="3654576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EF0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1"/>
            <a:ext cx="30279975" cy="547333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lIns="91374" tIns="45686" rIns="91374" bIns="45686" anchor="ctr"/>
          <a:lstStyle/>
          <a:p>
            <a:pPr>
              <a:defRPr/>
            </a:pPr>
            <a:endParaRPr lang="en-GB" sz="2403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78744" y="6247549"/>
            <a:ext cx="29228088" cy="35624921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374" tIns="45686" rIns="91374" bIns="45686" anchor="ctr"/>
          <a:lstStyle/>
          <a:p>
            <a:pPr>
              <a:defRPr/>
            </a:pPr>
            <a:endParaRPr lang="en-GB" sz="2403"/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63049" y="1656141"/>
            <a:ext cx="28922411" cy="286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2916" tIns="26453" rIns="52916" bIns="2645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745" y="6247549"/>
            <a:ext cx="29106716" cy="3562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64625" tIns="264625" rIns="264625" bIns="264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0" y="4"/>
            <a:ext cx="30279975" cy="4280376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91374" tIns="45686" rIns="91374" bIns="45686" anchor="ctr"/>
          <a:lstStyle/>
          <a:p>
            <a:pPr>
              <a:defRPr/>
            </a:pPr>
            <a:endParaRPr lang="en-GB" sz="2403"/>
          </a:p>
        </p:txBody>
      </p:sp>
      <p:sp>
        <p:nvSpPr>
          <p:cNvPr id="3079" name="Text Box 14"/>
          <p:cNvSpPr txBox="1">
            <a:spLocks noChangeArrowheads="1"/>
          </p:cNvSpPr>
          <p:nvPr userDrawn="1"/>
        </p:nvSpPr>
        <p:spPr bwMode="auto">
          <a:xfrm>
            <a:off x="478744" y="42244988"/>
            <a:ext cx="3308501" cy="163940"/>
          </a:xfrm>
          <a:prstGeom prst="rect">
            <a:avLst/>
          </a:prstGeom>
          <a:noFill/>
          <a:ln>
            <a:noFill/>
          </a:ln>
        </p:spPr>
        <p:txBody>
          <a:bodyPr lIns="74802" tIns="37394" rIns="74802" bIns="37394">
            <a:spAutoFit/>
          </a:bodyPr>
          <a:lstStyle>
            <a:lvl1pPr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1pPr>
            <a:lvl2pPr marL="742950" indent="-28575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2pPr>
            <a:lvl3pPr marL="11430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3pPr>
            <a:lvl4pPr marL="16002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4pPr>
            <a:lvl5pPr marL="2057400" indent="-228600" defTabSz="7493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ＭＳ Ｐゴシック"/>
                <a:cs typeface="ＭＳ Ｐゴシック"/>
              </a:defRPr>
            </a:lvl9pPr>
          </a:lstStyle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848" b="1">
                <a:latin typeface="Arial" pitchFamily="34" charset="0"/>
              </a:rPr>
              <a:t>Poster template by ResearchPosters.co.za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747208" rtl="0" eaLnBrk="0" fontAlgn="base" hangingPunct="0">
        <a:spcBef>
          <a:spcPct val="0"/>
        </a:spcBef>
        <a:spcAft>
          <a:spcPct val="0"/>
        </a:spcAft>
        <a:defRPr sz="7067">
          <a:solidFill>
            <a:schemeClr val="bg1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747208" rtl="0" eaLnBrk="0" fontAlgn="base" hangingPunct="0">
        <a:spcBef>
          <a:spcPct val="0"/>
        </a:spcBef>
        <a:spcAft>
          <a:spcPct val="0"/>
        </a:spcAft>
        <a:defRPr sz="7067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2pPr>
      <a:lvl3pPr algn="ctr" defTabSz="747208" rtl="0" eaLnBrk="0" fontAlgn="base" hangingPunct="0">
        <a:spcBef>
          <a:spcPct val="0"/>
        </a:spcBef>
        <a:spcAft>
          <a:spcPct val="0"/>
        </a:spcAft>
        <a:defRPr sz="7067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3pPr>
      <a:lvl4pPr algn="ctr" defTabSz="747208" rtl="0" eaLnBrk="0" fontAlgn="base" hangingPunct="0">
        <a:spcBef>
          <a:spcPct val="0"/>
        </a:spcBef>
        <a:spcAft>
          <a:spcPct val="0"/>
        </a:spcAft>
        <a:defRPr sz="7067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4pPr>
      <a:lvl5pPr algn="ctr" defTabSz="747208" rtl="0" eaLnBrk="0" fontAlgn="base" hangingPunct="0">
        <a:spcBef>
          <a:spcPct val="0"/>
        </a:spcBef>
        <a:spcAft>
          <a:spcPct val="0"/>
        </a:spcAft>
        <a:defRPr sz="7067">
          <a:solidFill>
            <a:schemeClr val="bg1"/>
          </a:solidFill>
          <a:latin typeface="Arial Black" charset="0"/>
          <a:ea typeface="MS PGothic" pitchFamily="34" charset="-128"/>
          <a:cs typeface="ＭＳ Ｐゴシック" charset="-128"/>
        </a:defRPr>
      </a:lvl5pPr>
      <a:lvl6pPr marL="456822" algn="ctr" defTabSz="748681" rtl="0" fontAlgn="base">
        <a:spcBef>
          <a:spcPct val="0"/>
        </a:spcBef>
        <a:spcAft>
          <a:spcPct val="0"/>
        </a:spcAft>
        <a:defRPr sz="7067">
          <a:solidFill>
            <a:schemeClr val="tx2"/>
          </a:solidFill>
          <a:latin typeface="Arial Black" charset="0"/>
        </a:defRPr>
      </a:lvl6pPr>
      <a:lvl7pPr marL="913644" algn="ctr" defTabSz="748681" rtl="0" fontAlgn="base">
        <a:spcBef>
          <a:spcPct val="0"/>
        </a:spcBef>
        <a:spcAft>
          <a:spcPct val="0"/>
        </a:spcAft>
        <a:defRPr sz="7067">
          <a:solidFill>
            <a:schemeClr val="tx2"/>
          </a:solidFill>
          <a:latin typeface="Arial Black" charset="0"/>
        </a:defRPr>
      </a:lvl7pPr>
      <a:lvl8pPr marL="1370465" algn="ctr" defTabSz="748681" rtl="0" fontAlgn="base">
        <a:spcBef>
          <a:spcPct val="0"/>
        </a:spcBef>
        <a:spcAft>
          <a:spcPct val="0"/>
        </a:spcAft>
        <a:defRPr sz="7067">
          <a:solidFill>
            <a:schemeClr val="tx2"/>
          </a:solidFill>
          <a:latin typeface="Arial Black" charset="0"/>
        </a:defRPr>
      </a:lvl8pPr>
      <a:lvl9pPr marL="1827289" algn="ctr" defTabSz="748681" rtl="0" fontAlgn="base">
        <a:spcBef>
          <a:spcPct val="0"/>
        </a:spcBef>
        <a:spcAft>
          <a:spcPct val="0"/>
        </a:spcAft>
        <a:defRPr sz="7067">
          <a:solidFill>
            <a:schemeClr val="tx2"/>
          </a:solidFill>
          <a:latin typeface="Arial Black" charset="0"/>
        </a:defRPr>
      </a:lvl9pPr>
    </p:titleStyle>
    <p:bodyStyle>
      <a:lvl1pPr marL="280484" indent="-280484" algn="l" defTabSz="747208" rtl="0" eaLnBrk="0" fontAlgn="base" hangingPunct="0">
        <a:spcBef>
          <a:spcPct val="20000"/>
        </a:spcBef>
        <a:spcAft>
          <a:spcPct val="0"/>
        </a:spcAft>
        <a:buChar char="•"/>
        <a:defRPr sz="2403">
          <a:solidFill>
            <a:schemeClr val="tx2"/>
          </a:solidFill>
          <a:latin typeface="+mn-lt"/>
          <a:ea typeface="MS PGothic" pitchFamily="34" charset="-128"/>
          <a:cs typeface="ＭＳ Ｐゴシック" charset="-128"/>
        </a:defRPr>
      </a:lvl1pPr>
      <a:lvl2pPr marL="605844" indent="-231119" algn="l" defTabSz="747208" rtl="0" eaLnBrk="0" fontAlgn="base" hangingPunct="0">
        <a:spcBef>
          <a:spcPct val="20000"/>
        </a:spcBef>
        <a:spcAft>
          <a:spcPct val="0"/>
        </a:spcAft>
        <a:buChar char="–"/>
        <a:defRPr sz="2403">
          <a:solidFill>
            <a:schemeClr val="tx2"/>
          </a:solidFill>
          <a:latin typeface="+mn-lt"/>
          <a:ea typeface="MS PGothic" pitchFamily="34" charset="-128"/>
          <a:cs typeface="ＭＳ Ｐゴシック"/>
        </a:defRPr>
      </a:lvl2pPr>
      <a:lvl3pPr marL="935693" indent="-188485" algn="l" defTabSz="747208" rtl="0" eaLnBrk="0" fontAlgn="base" hangingPunct="0">
        <a:spcBef>
          <a:spcPct val="20000"/>
        </a:spcBef>
        <a:spcAft>
          <a:spcPct val="0"/>
        </a:spcAft>
        <a:buChar char="•"/>
        <a:defRPr sz="1979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310417" indent="-186242" algn="l" defTabSz="747208" rtl="0" eaLnBrk="0" fontAlgn="base" hangingPunct="0">
        <a:spcBef>
          <a:spcPct val="20000"/>
        </a:spcBef>
        <a:spcAft>
          <a:spcPct val="0"/>
        </a:spcAft>
        <a:buChar char="–"/>
        <a:defRPr sz="1555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1685143" indent="-186242" algn="l" defTabSz="747208" rtl="0" eaLnBrk="0" fontAlgn="base" hangingPunct="0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142941" indent="-187169" algn="l" defTabSz="748681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6pPr>
      <a:lvl7pPr marL="2599762" indent="-187169" algn="l" defTabSz="748681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7pPr>
      <a:lvl8pPr marL="3056583" indent="-187169" algn="l" defTabSz="748681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8pPr>
      <a:lvl9pPr marL="3513407" indent="-187169" algn="l" defTabSz="748681" rtl="0" fontAlgn="base">
        <a:spcBef>
          <a:spcPct val="20000"/>
        </a:spcBef>
        <a:spcAft>
          <a:spcPct val="0"/>
        </a:spcAft>
        <a:buChar char="»"/>
        <a:defRPr sz="1555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GB"/>
      </a:defPPr>
      <a:lvl1pPr marL="0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56822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2pPr>
      <a:lvl3pPr marL="913644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3pPr>
      <a:lvl4pPr marL="1370465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4pPr>
      <a:lvl5pPr marL="1827289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5pPr>
      <a:lvl6pPr marL="2284109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6pPr>
      <a:lvl7pPr marL="2740932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7pPr>
      <a:lvl8pPr marL="3197754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8pPr>
      <a:lvl9pPr marL="3654576" algn="l" defTabSz="456822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26" Type="http://schemas.openxmlformats.org/officeDocument/2006/relationships/image" Target="../media/image4.jp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jpe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5" Type="http://schemas.openxmlformats.org/officeDocument/2006/relationships/image" Target="../media/image1.jpe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3.jpeg"/><Relationship Id="rId14" Type="http://schemas.openxmlformats.org/officeDocument/2006/relationships/image" Target="../media/image7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0" y="4006"/>
            <a:ext cx="30289835" cy="4928765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74784" tIns="37385" rIns="74784" bIns="37385">
            <a:noAutofit/>
          </a:bodyPr>
          <a:lstStyle/>
          <a:p>
            <a:pPr algn="ctr" defTabSz="747208">
              <a:spcBef>
                <a:spcPts val="8480"/>
              </a:spcBef>
            </a:pPr>
            <a:r>
              <a:rPr lang="en-US" sz="5000" dirty="0">
                <a:solidFill>
                  <a:schemeClr val="bg1"/>
                </a:solidFill>
                <a:latin typeface="Bookman Old Style" panose="02050604050505020204" pitchFamily="18" charset="0"/>
                <a:cs typeface="Helvetica" panose="020B0604020202020204" pitchFamily="34" charset="0"/>
              </a:rPr>
              <a:t>Partial Allocations in Budget-Feasible Mechanism Design: </a:t>
            </a:r>
            <a:br>
              <a:rPr lang="en-US" sz="5000" dirty="0">
                <a:solidFill>
                  <a:schemeClr val="bg1"/>
                </a:solidFill>
                <a:latin typeface="Bookman Old Style" panose="02050604050505020204" pitchFamily="18" charset="0"/>
                <a:cs typeface="Helvetica" panose="020B0604020202020204" pitchFamily="34" charset="0"/>
              </a:rPr>
            </a:br>
            <a:r>
              <a:rPr lang="en-US" sz="5000" dirty="0">
                <a:solidFill>
                  <a:schemeClr val="bg1"/>
                </a:solidFill>
                <a:latin typeface="Bookman Old Style" panose="02050604050505020204" pitchFamily="18" charset="0"/>
                <a:cs typeface="Helvetica" panose="020B0604020202020204" pitchFamily="34" charset="0"/>
              </a:rPr>
              <a:t>Bridging Multiple Levels of Service and Divisible Agents</a:t>
            </a:r>
          </a:p>
          <a:p>
            <a:pPr algn="ctr" defTabSz="747208">
              <a:spcBef>
                <a:spcPts val="8480"/>
              </a:spcBef>
            </a:pPr>
            <a:r>
              <a:rPr lang="en-US" sz="35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Georgios Amanatidis</a:t>
            </a:r>
            <a:r>
              <a:rPr lang="en-US" sz="3500" b="1" baseline="30000" dirty="0">
                <a:solidFill>
                  <a:schemeClr val="bg1"/>
                </a:solidFill>
                <a:latin typeface="Bookman Old Style" panose="02050604050505020204" pitchFamily="18" charset="0"/>
              </a:rPr>
              <a:t>1,7</a:t>
            </a:r>
            <a:r>
              <a:rPr lang="en-US" sz="35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, Sophie Klumper</a:t>
            </a:r>
            <a:r>
              <a:rPr lang="en-US" sz="3500" b="1" baseline="30000" dirty="0">
                <a:solidFill>
                  <a:schemeClr val="bg1"/>
                </a:solidFill>
                <a:latin typeface="Bookman Old Style" panose="02050604050505020204" pitchFamily="18" charset="0"/>
              </a:rPr>
              <a:t>2,3</a:t>
            </a:r>
            <a:r>
              <a:rPr lang="en-US" sz="35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35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Evangelos</a:t>
            </a:r>
            <a:r>
              <a:rPr lang="en-US" sz="35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Markakis</a:t>
            </a:r>
            <a:r>
              <a:rPr lang="en-US" sz="3500" b="1" baseline="30000" dirty="0">
                <a:solidFill>
                  <a:schemeClr val="bg1"/>
                </a:solidFill>
                <a:latin typeface="Bookman Old Style" panose="02050604050505020204" pitchFamily="18" charset="0"/>
              </a:rPr>
              <a:t>4,5,7</a:t>
            </a:r>
            <a:r>
              <a:rPr lang="en-US" sz="35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, Guido Schäfer</a:t>
            </a:r>
            <a:r>
              <a:rPr lang="en-US" sz="3500" b="1" baseline="30000" dirty="0">
                <a:solidFill>
                  <a:schemeClr val="bg1"/>
                </a:solidFill>
                <a:latin typeface="Bookman Old Style" panose="02050604050505020204" pitchFamily="18" charset="0"/>
              </a:rPr>
              <a:t>2,6</a:t>
            </a:r>
            <a:r>
              <a:rPr lang="en-US" sz="35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, Artem Tsikiridis</a:t>
            </a:r>
            <a:r>
              <a:rPr lang="en-US" sz="3500" b="1" baseline="30000" dirty="0">
                <a:solidFill>
                  <a:schemeClr val="bg1"/>
                </a:solidFill>
                <a:latin typeface="Bookman Old Style" panose="02050604050505020204" pitchFamily="18" charset="0"/>
              </a:rPr>
              <a:t>2</a:t>
            </a:r>
            <a:endParaRPr lang="en-US" sz="1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algn="ctr" defTabSz="747208">
              <a:spcBef>
                <a:spcPct val="50000"/>
              </a:spcBef>
            </a:pPr>
            <a:r>
              <a:rPr lang="en-GB" sz="25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1. University of Essex   2.</a:t>
            </a:r>
            <a:r>
              <a:rPr lang="el-GR" sz="25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  <a:r>
              <a:rPr lang="en-GB" sz="25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Centrum </a:t>
            </a:r>
            <a:r>
              <a:rPr lang="en-GB" sz="25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Wiskunde</a:t>
            </a:r>
            <a:r>
              <a:rPr lang="en-GB" sz="25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&amp; Informatica (CWI)</a:t>
            </a:r>
          </a:p>
          <a:p>
            <a:pPr algn="ctr" defTabSz="747208">
              <a:spcBef>
                <a:spcPct val="50000"/>
              </a:spcBef>
            </a:pPr>
            <a:r>
              <a:rPr lang="en-GB" sz="25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3. Vrije Universiteit Amsterdam   4. Athens University of Economics and Business</a:t>
            </a:r>
          </a:p>
          <a:p>
            <a:pPr algn="ctr" defTabSz="747208">
              <a:spcBef>
                <a:spcPct val="50000"/>
              </a:spcBef>
            </a:pPr>
            <a:r>
              <a:rPr lang="en-GB" sz="25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5. Input/Output Global   6. University of </a:t>
            </a:r>
            <a:r>
              <a:rPr lang="en-GB" sz="25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Amst</a:t>
            </a:r>
            <a:r>
              <a:rPr lang="en-US" sz="2500" b="1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erdam</a:t>
            </a:r>
            <a:r>
              <a:rPr lang="en-US" sz="25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  7. Archimedes (Athena Research Center)</a:t>
            </a:r>
          </a:p>
        </p:txBody>
      </p:sp>
      <p:sp>
        <p:nvSpPr>
          <p:cNvPr id="4100" name="Text Box 471"/>
          <p:cNvSpPr txBox="1">
            <a:spLocks noChangeArrowheads="1"/>
          </p:cNvSpPr>
          <p:nvPr/>
        </p:nvSpPr>
        <p:spPr bwMode="auto">
          <a:xfrm>
            <a:off x="627377" y="4975419"/>
            <a:ext cx="11159946" cy="78340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74802" tIns="37394" rIns="74802" bIns="37394">
            <a:spAutoFit/>
          </a:bodyPr>
          <a:lstStyle/>
          <a:p>
            <a:pPr algn="ctr" defTabSz="747208" eaLnBrk="0" hangingPunct="0">
              <a:spcBef>
                <a:spcPct val="50000"/>
              </a:spcBef>
            </a:pPr>
            <a:r>
              <a:rPr lang="en" sz="4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Budget Feasible Procurement Auctions</a:t>
            </a:r>
            <a:endParaRPr lang="en-US" sz="46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1" name="Text Box 472"/>
              <p:cNvSpPr txBox="1">
                <a:spLocks noChangeArrowheads="1"/>
              </p:cNvSpPr>
              <p:nvPr/>
            </p:nvSpPr>
            <p:spPr bwMode="auto">
              <a:xfrm>
                <a:off x="608790" y="5811871"/>
                <a:ext cx="11211646" cy="326682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 wrap="square" lIns="374723" tIns="374723" rIns="374723" bIns="374723">
                <a:noAutofit/>
              </a:bodyPr>
              <a:lstStyle/>
              <a:p>
                <a:pPr defTabSz="3596915">
                  <a:spcAft>
                    <a:spcPts val="2544"/>
                  </a:spcAft>
                  <a:buClr>
                    <a:srgbClr val="993300"/>
                  </a:buClr>
                  <a:buSzPct val="115000"/>
                </a:pPr>
                <a:r>
                  <a:rPr lang="en-US" sz="3817" dirty="0">
                    <a:latin typeface="Bookman Old Style" panose="02050604050505020204" pitchFamily="18" charset="0"/>
                  </a:rPr>
                  <a:t>An auctioneer with a budget </a:t>
                </a:r>
                <a14:m>
                  <m:oMath xmlns:m="http://schemas.openxmlformats.org/officeDocument/2006/math">
                    <m:r>
                      <a:rPr lang="en-US" sz="3817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817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817" dirty="0">
                    <a:latin typeface="Bookman Old Style" panose="02050604050505020204" pitchFamily="18" charset="0"/>
                  </a:rPr>
                  <a:t> is looking to hire a subset of </a:t>
                </a:r>
                <a14:m>
                  <m:oMath xmlns:m="http://schemas.openxmlformats.org/officeDocument/2006/math">
                    <m:r>
                      <a:rPr lang="en-US" sz="3817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817" dirty="0">
                    <a:latin typeface="Bookman Old Style" panose="02050604050505020204" pitchFamily="18" charset="0"/>
                  </a:rPr>
                  <a:t> strategic agents</a:t>
                </a:r>
                <a:r>
                  <a:rPr lang="en-US" sz="3817" dirty="0">
                    <a:latin typeface="Bookman Old Style" pitchFamily="18" charset="0"/>
                    <a:cs typeface="Arial" charset="0"/>
                  </a:rPr>
                  <a:t>.</a:t>
                </a:r>
              </a:p>
              <a:p>
                <a:pPr defTabSz="3596915">
                  <a:spcAft>
                    <a:spcPts val="2544"/>
                  </a:spcAft>
                  <a:buClr>
                    <a:srgbClr val="993300"/>
                  </a:buClr>
                  <a:buSzPct val="115000"/>
                </a:pPr>
                <a:endParaRPr lang="en-US" sz="3817" dirty="0">
                  <a:latin typeface="Bookman Old Style" pitchFamily="18" charset="0"/>
                  <a:cs typeface="Arial" charset="0"/>
                </a:endParaRPr>
              </a:p>
              <a:p>
                <a:pPr defTabSz="3596915">
                  <a:spcAft>
                    <a:spcPts val="2544"/>
                  </a:spcAft>
                  <a:buClr>
                    <a:srgbClr val="993300"/>
                  </a:buClr>
                  <a:buSzPct val="115000"/>
                </a:pPr>
                <a:r>
                  <a:rPr lang="en-US" sz="3817" dirty="0">
                    <a:latin typeface="Bookman Old Style" pitchFamily="18" charset="0"/>
                    <a:cs typeface="Arial" charset="0"/>
                  </a:rPr>
                  <a:t>		          </a:t>
                </a:r>
              </a:p>
              <a:p>
                <a:pPr defTabSz="3596915">
                  <a:spcAft>
                    <a:spcPts val="2544"/>
                  </a:spcAft>
                  <a:buClr>
                    <a:srgbClr val="993300"/>
                  </a:buClr>
                  <a:buSzPct val="115000"/>
                </a:pPr>
                <a:endParaRPr lang="en-US" sz="3817" dirty="0">
                  <a:latin typeface="Bookman Old Style" pitchFamily="18" charset="0"/>
                  <a:cs typeface="Arial" charset="0"/>
                </a:endParaRPr>
              </a:p>
              <a:p>
                <a:pPr defTabSz="3596915">
                  <a:spcAft>
                    <a:spcPts val="2544"/>
                  </a:spcAft>
                  <a:buClr>
                    <a:srgbClr val="993300"/>
                  </a:buClr>
                  <a:buSzPct val="115000"/>
                </a:pPr>
                <a:endParaRPr lang="en-US" sz="3817" dirty="0">
                  <a:latin typeface="Bookman Old Style" pitchFamily="18" charset="0"/>
                  <a:cs typeface="Arial" charset="0"/>
                </a:endParaRPr>
              </a:p>
              <a:p>
                <a:pPr defTabSz="3596915">
                  <a:spcAft>
                    <a:spcPts val="2544"/>
                  </a:spcAft>
                  <a:buClr>
                    <a:srgbClr val="993300"/>
                  </a:buClr>
                  <a:buSzPct val="115000"/>
                </a:pPr>
                <a:r>
                  <a:rPr lang="en-US" sz="3817" dirty="0">
                    <a:latin typeface="Bookman Old Style" pitchFamily="18" charset="0"/>
                    <a:cs typeface="Arial" charset="0"/>
                  </a:rPr>
                  <a:t>		          10$</a:t>
                </a:r>
              </a:p>
              <a:p>
                <a:pPr defTabSz="3596915">
                  <a:spcAft>
                    <a:spcPts val="2544"/>
                  </a:spcAft>
                  <a:buClr>
                    <a:srgbClr val="993300"/>
                  </a:buClr>
                  <a:buSzPct val="115000"/>
                </a:pPr>
                <a:endParaRPr lang="en-US" sz="3817" dirty="0">
                  <a:latin typeface="Bookman Old Style" pitchFamily="18" charset="0"/>
                  <a:cs typeface="Arial" charset="0"/>
                </a:endParaRPr>
              </a:p>
              <a:p>
                <a:pPr defTabSz="3596915">
                  <a:spcAft>
                    <a:spcPts val="2544"/>
                  </a:spcAft>
                  <a:buClr>
                    <a:srgbClr val="993300"/>
                  </a:buClr>
                  <a:buSzPct val="115000"/>
                </a:pPr>
                <a:endParaRPr lang="en-US" sz="3817" dirty="0">
                  <a:latin typeface="Bookman Old Style" pitchFamily="18" charset="0"/>
                  <a:cs typeface="Arial" charset="0"/>
                </a:endParaRPr>
              </a:p>
              <a:p>
                <a:pPr defTabSz="3596915">
                  <a:spcAft>
                    <a:spcPts val="2544"/>
                  </a:spcAft>
                  <a:buClr>
                    <a:srgbClr val="993300"/>
                  </a:buClr>
                  <a:buSzPct val="115000"/>
                </a:pPr>
                <a:endParaRPr lang="en-US" sz="3817" dirty="0">
                  <a:latin typeface="Bookman Old Style" pitchFamily="18" charset="0"/>
                  <a:cs typeface="Arial" charset="0"/>
                </a:endParaRPr>
              </a:p>
              <a:p>
                <a:pPr defTabSz="3596915">
                  <a:spcAft>
                    <a:spcPts val="2544"/>
                  </a:spcAft>
                  <a:buClr>
                    <a:srgbClr val="993300"/>
                  </a:buClr>
                  <a:buSzPct val="115000"/>
                </a:pPr>
                <a:endParaRPr lang="en-US" sz="3817" dirty="0">
                  <a:latin typeface="Bookman Old Style" pitchFamily="18" charset="0"/>
                  <a:cs typeface="Arial" charset="0"/>
                </a:endParaRPr>
              </a:p>
              <a:p>
                <a:pPr defTabSz="3596915">
                  <a:spcBef>
                    <a:spcPts val="848"/>
                  </a:spcBef>
                  <a:spcAft>
                    <a:spcPts val="707"/>
                  </a:spcAft>
                </a:pPr>
                <a:endParaRPr lang="en-US" altLang="ja-JP" sz="3675" dirty="0">
                  <a:latin typeface="Bookman Old Style" pitchFamily="18" charset="0"/>
                  <a:cs typeface="Arial" charset="0"/>
                </a:endParaRPr>
              </a:p>
              <a:p>
                <a:pPr defTabSz="3596915">
                  <a:spcBef>
                    <a:spcPts val="848"/>
                  </a:spcBef>
                  <a:spcAft>
                    <a:spcPts val="707"/>
                  </a:spcAft>
                </a:pPr>
                <a:endParaRPr lang="en-US" altLang="ja-JP" sz="3675" dirty="0">
                  <a:latin typeface="Bookman Old Style" pitchFamily="18" charset="0"/>
                  <a:cs typeface="Arial" charset="0"/>
                </a:endParaRPr>
              </a:p>
              <a:p>
                <a:pPr defTabSz="3596915">
                  <a:spcBef>
                    <a:spcPts val="848"/>
                  </a:spcBef>
                  <a:spcAft>
                    <a:spcPts val="707"/>
                  </a:spcAft>
                </a:pPr>
                <a:endParaRPr lang="en-US" altLang="ja-JP" sz="3675" dirty="0">
                  <a:latin typeface="Bookman Old Style" pitchFamily="18" charset="0"/>
                  <a:cs typeface="Arial" charset="0"/>
                </a:endParaRPr>
              </a:p>
              <a:p>
                <a:pPr defTabSz="3596915">
                  <a:spcBef>
                    <a:spcPts val="848"/>
                  </a:spcBef>
                  <a:spcAft>
                    <a:spcPts val="707"/>
                  </a:spcAft>
                </a:pPr>
                <a:endParaRPr lang="en-US" altLang="ja-JP" sz="3675" dirty="0">
                  <a:latin typeface="Bookman Old Style" pitchFamily="18" charset="0"/>
                  <a:cs typeface="Arial" charset="0"/>
                </a:endParaRPr>
              </a:p>
              <a:p>
                <a:pPr defTabSz="3596915">
                  <a:spcBef>
                    <a:spcPts val="848"/>
                  </a:spcBef>
                  <a:spcAft>
                    <a:spcPts val="707"/>
                  </a:spcAft>
                </a:pPr>
                <a:endParaRPr lang="en-US" altLang="ja-JP" sz="3675" dirty="0">
                  <a:latin typeface="Bookman Old Style" pitchFamily="18" charset="0"/>
                  <a:cs typeface="Arial" charset="0"/>
                </a:endParaRPr>
              </a:p>
              <a:p>
                <a:pPr defTabSz="3596915">
                  <a:spcBef>
                    <a:spcPts val="848"/>
                  </a:spcBef>
                  <a:spcAft>
                    <a:spcPts val="707"/>
                  </a:spcAft>
                </a:pPr>
                <a:endParaRPr lang="en-US" altLang="ja-JP" sz="3675" dirty="0">
                  <a:solidFill>
                    <a:srgbClr val="993300"/>
                  </a:solidFill>
                  <a:latin typeface="Bookman Old Style" pitchFamily="18" charset="0"/>
                  <a:cs typeface="Arial" charset="0"/>
                </a:endParaRPr>
              </a:p>
              <a:p>
                <a:pPr defTabSz="3596915">
                  <a:spcBef>
                    <a:spcPts val="848"/>
                  </a:spcBef>
                  <a:spcAft>
                    <a:spcPts val="707"/>
                  </a:spcAft>
                </a:pPr>
                <a:endParaRPr lang="en-US" altLang="ja-JP" sz="3675" dirty="0">
                  <a:solidFill>
                    <a:srgbClr val="993300"/>
                  </a:solidFill>
                  <a:latin typeface="Bookman Old Style" pitchFamily="18" charset="0"/>
                  <a:cs typeface="Arial" charset="0"/>
                </a:endParaRPr>
              </a:p>
              <a:p>
                <a:pPr defTabSz="3596915">
                  <a:spcBef>
                    <a:spcPts val="4241"/>
                  </a:spcBef>
                  <a:spcAft>
                    <a:spcPts val="707"/>
                  </a:spcAft>
                </a:pPr>
                <a:r>
                  <a:rPr lang="en-US" altLang="ja-JP" sz="3817" dirty="0">
                    <a:latin typeface="Bookman Old Style" pitchFamily="18" charset="0"/>
                    <a:cs typeface="Arial" charset="0"/>
                  </a:rPr>
                  <a:t> </a:t>
                </a:r>
                <a:endParaRPr lang="en-US" sz="3817" dirty="0">
                  <a:latin typeface="Bookman Old Style" pitchFamily="18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101" name="Text Box 4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790" y="5811871"/>
                <a:ext cx="11211646" cy="32668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1">
                    <a:lumMod val="6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2" name="Text Box 495"/>
          <p:cNvSpPr txBox="1">
            <a:spLocks noChangeArrowheads="1"/>
          </p:cNvSpPr>
          <p:nvPr/>
        </p:nvSpPr>
        <p:spPr bwMode="auto">
          <a:xfrm>
            <a:off x="12409440" y="5060123"/>
            <a:ext cx="17243158" cy="77141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74802" tIns="37394" rIns="74802" bIns="37394">
            <a:spAutoFit/>
          </a:bodyPr>
          <a:lstStyle/>
          <a:p>
            <a:pPr algn="ctr" defTabSz="747208" eaLnBrk="0" hangingPunct="0">
              <a:spcBef>
                <a:spcPct val="50000"/>
              </a:spcBef>
            </a:pPr>
            <a:r>
              <a:rPr lang="en-US" sz="4522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Truthful Budget Feasible Mechanisms for </a:t>
            </a:r>
            <a:r>
              <a:rPr lang="en-US" sz="4522" b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MLoS</a:t>
            </a:r>
            <a:endParaRPr lang="en-US" sz="4522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09" name="Text Box 565"/>
          <p:cNvSpPr txBox="1">
            <a:spLocks noChangeArrowheads="1"/>
          </p:cNvSpPr>
          <p:nvPr/>
        </p:nvSpPr>
        <p:spPr bwMode="auto">
          <a:xfrm>
            <a:off x="608791" y="39024874"/>
            <a:ext cx="29043808" cy="3764066"/>
          </a:xfrm>
          <a:prstGeom prst="rect">
            <a:avLst/>
          </a:prstGeom>
          <a:solidFill>
            <a:srgbClr val="FFF4CE"/>
          </a:solidFill>
          <a:ln w="9525">
            <a:noFill/>
            <a:miter lim="800000"/>
            <a:headEnd/>
            <a:tailEnd/>
          </a:ln>
        </p:spPr>
        <p:txBody>
          <a:bodyPr wrap="square" lIns="374723" tIns="374723" rIns="374723" bIns="374723">
            <a:noAutofit/>
          </a:bodyPr>
          <a:lstStyle/>
          <a:p>
            <a:pPr marL="646233" indent="-904727" defTabSz="3596915">
              <a:spcAft>
                <a:spcPts val="1272"/>
              </a:spcAft>
            </a:pPr>
            <a:r>
              <a:rPr lang="en-US" sz="3800" dirty="0">
                <a:solidFill>
                  <a:srgbClr val="993300"/>
                </a:solidFill>
                <a:latin typeface="Bookman Old Style" pitchFamily="18" charset="0"/>
                <a:cs typeface="Arial" charset="0"/>
              </a:rPr>
              <a:t>[1] </a:t>
            </a:r>
            <a:r>
              <a:rPr lang="en-US" sz="3800" dirty="0">
                <a:latin typeface="Bookman Old Style" pitchFamily="18" charset="0"/>
                <a:cs typeface="Arial" charset="0"/>
              </a:rPr>
              <a:t>Singer, Y</a:t>
            </a:r>
            <a:r>
              <a:rPr lang="en-US" sz="3800" i="1" dirty="0">
                <a:latin typeface="Bookman Old Style" pitchFamily="18" charset="0"/>
                <a:cs typeface="Arial" charset="0"/>
              </a:rPr>
              <a:t>.: Budget Feasible Mechanisms</a:t>
            </a:r>
            <a:r>
              <a:rPr lang="en-US" sz="3800" dirty="0">
                <a:latin typeface="Bookman Old Style" pitchFamily="18" charset="0"/>
                <a:cs typeface="Arial" charset="0"/>
              </a:rPr>
              <a:t>. FOCS 2010</a:t>
            </a:r>
          </a:p>
          <a:p>
            <a:pPr marL="646233" indent="-904727" defTabSz="3596915">
              <a:spcAft>
                <a:spcPts val="1272"/>
              </a:spcAft>
            </a:pPr>
            <a:r>
              <a:rPr lang="en-US" sz="3800" dirty="0">
                <a:solidFill>
                  <a:srgbClr val="993300"/>
                </a:solidFill>
                <a:latin typeface="Bookman Old Style" pitchFamily="18" charset="0"/>
                <a:cs typeface="Arial" charset="0"/>
              </a:rPr>
              <a:t>[2] </a:t>
            </a:r>
            <a:r>
              <a:rPr lang="en-US" sz="3800" dirty="0" err="1">
                <a:solidFill>
                  <a:srgbClr val="212121"/>
                </a:solidFill>
                <a:latin typeface="Bookman Old Style" panose="02050604050505020204" pitchFamily="18" charset="0"/>
                <a:cs typeface="Arial" charset="0"/>
              </a:rPr>
              <a:t>Klumper</a:t>
            </a:r>
            <a:r>
              <a:rPr lang="en-US" sz="3800" dirty="0">
                <a:solidFill>
                  <a:srgbClr val="212121"/>
                </a:solidFill>
                <a:latin typeface="Bookman Old Style" panose="02050604050505020204" pitchFamily="18" charset="0"/>
                <a:cs typeface="Arial" charset="0"/>
              </a:rPr>
              <a:t>, S., Schäfer, G.</a:t>
            </a:r>
            <a:r>
              <a:rPr lang="en-US" sz="3800" dirty="0">
                <a:solidFill>
                  <a:srgbClr val="212121"/>
                </a:solidFill>
                <a:latin typeface="Bookman Old Style" panose="02050604050505020204" pitchFamily="18" charset="0"/>
              </a:rPr>
              <a:t>: </a:t>
            </a:r>
            <a:r>
              <a:rPr lang="en-US" sz="3800" i="1" dirty="0">
                <a:solidFill>
                  <a:srgbClr val="212121"/>
                </a:solidFill>
                <a:latin typeface="Bookman Old Style" panose="02050604050505020204" pitchFamily="18" charset="0"/>
              </a:rPr>
              <a:t>Budget Feasible Mechanisms for Procurement Auctions with Divisible Agents.</a:t>
            </a:r>
            <a:r>
              <a:rPr lang="en-US" sz="3800" dirty="0">
                <a:solidFill>
                  <a:srgbClr val="212121"/>
                </a:solidFill>
                <a:latin typeface="Bookman Old Style" panose="02050604050505020204" pitchFamily="18" charset="0"/>
              </a:rPr>
              <a:t> SAGT 2022</a:t>
            </a:r>
          </a:p>
          <a:p>
            <a:pPr algn="l" rtl="0"/>
            <a:r>
              <a:rPr lang="en-US" sz="3800" dirty="0">
                <a:solidFill>
                  <a:srgbClr val="993300"/>
                </a:solidFill>
                <a:latin typeface="Bookman Old Style" pitchFamily="18" charset="0"/>
                <a:cs typeface="Arial" charset="0"/>
              </a:rPr>
              <a:t>[3]</a:t>
            </a:r>
            <a:r>
              <a:rPr lang="en-US" sz="3800" dirty="0">
                <a:solidFill>
                  <a:srgbClr val="212121"/>
                </a:solidFill>
                <a:latin typeface="Bookman Old Style" panose="02050604050505020204" pitchFamily="18" charset="0"/>
              </a:rPr>
              <a:t> Chen, N., </a:t>
            </a:r>
            <a:r>
              <a:rPr lang="en-US" sz="3800" dirty="0" err="1">
                <a:solidFill>
                  <a:srgbClr val="212121"/>
                </a:solidFill>
                <a:latin typeface="Bookman Old Style" panose="02050604050505020204" pitchFamily="18" charset="0"/>
              </a:rPr>
              <a:t>Gravin</a:t>
            </a:r>
            <a:r>
              <a:rPr lang="en-US" sz="3800" dirty="0">
                <a:solidFill>
                  <a:srgbClr val="212121"/>
                </a:solidFill>
                <a:latin typeface="Bookman Old Style" panose="02050604050505020204" pitchFamily="18" charset="0"/>
              </a:rPr>
              <a:t>, N., Lu, P.: </a:t>
            </a:r>
            <a:r>
              <a:rPr lang="en-US" sz="3800" i="1" dirty="0">
                <a:solidFill>
                  <a:srgbClr val="212121"/>
                </a:solidFill>
                <a:latin typeface="Bookman Old Style" panose="02050604050505020204" pitchFamily="18" charset="0"/>
              </a:rPr>
              <a:t>On the Approximability of Budget Feasible Mechanisms. </a:t>
            </a:r>
            <a:r>
              <a:rPr lang="en-US" sz="3800" dirty="0">
                <a:solidFill>
                  <a:srgbClr val="212121"/>
                </a:solidFill>
                <a:latin typeface="Bookman Old Style" panose="02050604050505020204" pitchFamily="18" charset="0"/>
              </a:rPr>
              <a:t>SODA 2011</a:t>
            </a:r>
            <a:endParaRPr lang="en-US" sz="3800" i="1" dirty="0">
              <a:solidFill>
                <a:srgbClr val="212121"/>
              </a:solidFill>
              <a:latin typeface="Bookman Old Style" panose="02050604050505020204" pitchFamily="18" charset="0"/>
            </a:endParaRPr>
          </a:p>
          <a:p>
            <a:pPr algn="l" rtl="0"/>
            <a:r>
              <a:rPr lang="en-US" sz="3800" dirty="0">
                <a:solidFill>
                  <a:srgbClr val="993300"/>
                </a:solidFill>
                <a:latin typeface="Bookman Old Style" pitchFamily="18" charset="0"/>
                <a:cs typeface="Arial" charset="0"/>
              </a:rPr>
              <a:t>[4]</a:t>
            </a:r>
            <a:r>
              <a:rPr lang="en-US" sz="3800" dirty="0">
                <a:solidFill>
                  <a:srgbClr val="212121"/>
                </a:solidFill>
                <a:latin typeface="Bookman Old Style" panose="02050604050505020204" pitchFamily="18" charset="0"/>
              </a:rPr>
              <a:t> </a:t>
            </a:r>
            <a:r>
              <a:rPr lang="en-US" sz="3800" dirty="0" err="1">
                <a:solidFill>
                  <a:srgbClr val="212121"/>
                </a:solidFill>
                <a:latin typeface="Bookman Old Style" panose="02050604050505020204" pitchFamily="18" charset="0"/>
              </a:rPr>
              <a:t>Gravin</a:t>
            </a:r>
            <a:r>
              <a:rPr lang="en-US" sz="3800" dirty="0">
                <a:solidFill>
                  <a:srgbClr val="212121"/>
                </a:solidFill>
                <a:latin typeface="Bookman Old Style" panose="02050604050505020204" pitchFamily="18" charset="0"/>
              </a:rPr>
              <a:t>, N., </a:t>
            </a:r>
            <a:r>
              <a:rPr lang="en-US" sz="3800" dirty="0" err="1">
                <a:solidFill>
                  <a:srgbClr val="212121"/>
                </a:solidFill>
                <a:latin typeface="Bookman Old Style" panose="02050604050505020204" pitchFamily="18" charset="0"/>
              </a:rPr>
              <a:t>Jin</a:t>
            </a:r>
            <a:r>
              <a:rPr lang="en-US" sz="3800" dirty="0">
                <a:solidFill>
                  <a:srgbClr val="212121"/>
                </a:solidFill>
                <a:latin typeface="Bookman Old Style" panose="02050604050505020204" pitchFamily="18" charset="0"/>
              </a:rPr>
              <a:t>, Y., Lu, P., Zhang, C.: </a:t>
            </a:r>
            <a:r>
              <a:rPr lang="en-US" sz="3800" i="1" dirty="0">
                <a:solidFill>
                  <a:srgbClr val="212121"/>
                </a:solidFill>
                <a:latin typeface="Bookman Old Style" panose="02050604050505020204" pitchFamily="18" charset="0"/>
              </a:rPr>
              <a:t>Optimal Budget-feasible Mechanisms for Additive Valuations.</a:t>
            </a:r>
            <a:r>
              <a:rPr lang="en-US" sz="3800" dirty="0">
                <a:solidFill>
                  <a:srgbClr val="212121"/>
                </a:solidFill>
                <a:latin typeface="Bookman Old Style" panose="02050604050505020204" pitchFamily="18" charset="0"/>
              </a:rPr>
              <a:t> TEAC 2020</a:t>
            </a:r>
          </a:p>
          <a:p>
            <a:pPr algn="l" rtl="0"/>
            <a:r>
              <a:rPr lang="en-US" sz="3800" dirty="0">
                <a:solidFill>
                  <a:srgbClr val="993300"/>
                </a:solidFill>
                <a:latin typeface="Bookman Old Style" pitchFamily="18" charset="0"/>
                <a:cs typeface="Arial" charset="0"/>
              </a:rPr>
              <a:t>[5]</a:t>
            </a:r>
            <a:r>
              <a:rPr lang="en-US" sz="3800" dirty="0">
                <a:solidFill>
                  <a:srgbClr val="212121"/>
                </a:solidFill>
                <a:latin typeface="Bookman Old Style" panose="02050604050505020204" pitchFamily="18" charset="0"/>
              </a:rPr>
              <a:t> </a:t>
            </a:r>
            <a:r>
              <a:rPr lang="en-US" sz="3800" dirty="0" err="1">
                <a:solidFill>
                  <a:srgbClr val="212121"/>
                </a:solidFill>
                <a:latin typeface="Bookman Old Style" panose="02050604050505020204" pitchFamily="18" charset="0"/>
              </a:rPr>
              <a:t>Anari</a:t>
            </a:r>
            <a:r>
              <a:rPr lang="en-US" sz="3800" dirty="0">
                <a:solidFill>
                  <a:srgbClr val="212121"/>
                </a:solidFill>
                <a:latin typeface="Bookman Old Style" panose="02050604050505020204" pitchFamily="18" charset="0"/>
              </a:rPr>
              <a:t>, N., Goel, G., </a:t>
            </a:r>
            <a:r>
              <a:rPr lang="en-US" sz="3800" dirty="0" err="1">
                <a:solidFill>
                  <a:srgbClr val="212121"/>
                </a:solidFill>
                <a:latin typeface="Bookman Old Style" panose="02050604050505020204" pitchFamily="18" charset="0"/>
              </a:rPr>
              <a:t>Nikzad</a:t>
            </a:r>
            <a:r>
              <a:rPr lang="en-US" sz="3800" dirty="0">
                <a:solidFill>
                  <a:srgbClr val="212121"/>
                </a:solidFill>
                <a:latin typeface="Bookman Old Style" panose="02050604050505020204" pitchFamily="18" charset="0"/>
              </a:rPr>
              <a:t>, A.: </a:t>
            </a:r>
            <a:r>
              <a:rPr lang="en-US" sz="3800" i="1" dirty="0">
                <a:solidFill>
                  <a:srgbClr val="212121"/>
                </a:solidFill>
                <a:latin typeface="Bookman Old Style" panose="02050604050505020204" pitchFamily="18" charset="0"/>
              </a:rPr>
              <a:t>Budget Feasible Procurement Auctions</a:t>
            </a:r>
            <a:r>
              <a:rPr lang="en-US" sz="3800" dirty="0">
                <a:solidFill>
                  <a:srgbClr val="212121"/>
                </a:solidFill>
                <a:latin typeface="Bookman Old Style" panose="02050604050505020204" pitchFamily="18" charset="0"/>
              </a:rPr>
              <a:t>. OR 2018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38 - Ορθογώνιο"/>
              <p:cNvSpPr/>
              <p:nvPr/>
            </p:nvSpPr>
            <p:spPr>
              <a:xfrm>
                <a:off x="674586" y="14566095"/>
                <a:ext cx="11112737" cy="4450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3608">
                  <a:spcBef>
                    <a:spcPts val="0"/>
                  </a:spcBef>
                  <a:spcAft>
                    <a:spcPts val="0"/>
                  </a:spcAft>
                  <a:buSzPts val="2000"/>
                </a:pPr>
                <a:r>
                  <a:rPr lang="en-US" sz="35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Question</a:t>
                </a:r>
                <a:r>
                  <a:rPr lang="en-US" sz="3500" dirty="0">
                    <a:latin typeface="Bookman Old Style" panose="02050604050505020204" pitchFamily="18" charset="0"/>
                  </a:rPr>
                  <a:t> </a:t>
                </a:r>
                <a:r>
                  <a:rPr lang="en-US" sz="35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[Singer ’10]</a:t>
                </a:r>
                <a:r>
                  <a:rPr lang="en-US" sz="3500" dirty="0">
                    <a:latin typeface="Bookman Old Style" panose="02050604050505020204" pitchFamily="18" charset="0"/>
                  </a:rPr>
                  <a:t>: </a:t>
                </a:r>
                <a:r>
                  <a:rPr lang="en-US" sz="3500" b="1" dirty="0">
                    <a:latin typeface="Bookman Old Style" panose="02050604050505020204" pitchFamily="18" charset="0"/>
                  </a:rPr>
                  <a:t>Who</a:t>
                </a:r>
                <a:r>
                  <a:rPr lang="en-US" sz="3500" dirty="0">
                    <a:latin typeface="Bookman Old Style" panose="02050604050505020204" pitchFamily="18" charset="0"/>
                  </a:rPr>
                  <a:t> should the auctioneer hire and how much should he </a:t>
                </a:r>
                <a:r>
                  <a:rPr lang="en-US" sz="3500" b="1" dirty="0">
                    <a:latin typeface="Bookman Old Style" panose="02050604050505020204" pitchFamily="18" charset="0"/>
                  </a:rPr>
                  <a:t>pay</a:t>
                </a:r>
                <a:r>
                  <a:rPr lang="en-US" sz="3500" dirty="0">
                    <a:latin typeface="Bookman Old Style" panose="02050604050505020204" pitchFamily="18" charset="0"/>
                  </a:rPr>
                  <a:t> (keeping in mind his budget 𝐵)?</a:t>
                </a:r>
              </a:p>
              <a:p>
                <a:pPr marL="143608">
                  <a:spcBef>
                    <a:spcPts val="0"/>
                  </a:spcBef>
                  <a:spcAft>
                    <a:spcPts val="0"/>
                  </a:spcAft>
                  <a:buSzPts val="2000"/>
                </a:pPr>
                <a:endParaRPr lang="en-US" sz="3500" dirty="0">
                  <a:latin typeface="Bookman Old Style" panose="02050604050505020204" pitchFamily="18" charset="0"/>
                </a:endParaRPr>
              </a:p>
              <a:p>
                <a:pPr marL="143608">
                  <a:spcBef>
                    <a:spcPts val="0"/>
                  </a:spcBef>
                  <a:spcAft>
                    <a:spcPts val="0"/>
                  </a:spcAft>
                  <a:buSzPts val="2000"/>
                </a:pPr>
                <a:r>
                  <a:rPr lang="en-US" sz="3500" b="1" dirty="0">
                    <a:latin typeface="Bookman Old Style" panose="02050604050505020204" pitchFamily="18" charset="0"/>
                  </a:rPr>
                  <a:t>Multiple Levels of Service Model (</a:t>
                </a:r>
                <a:r>
                  <a:rPr lang="en-US" sz="3500" b="1" dirty="0" err="1">
                    <a:latin typeface="Bookman Old Style" panose="02050604050505020204" pitchFamily="18" charset="0"/>
                  </a:rPr>
                  <a:t>MLoS</a:t>
                </a:r>
                <a:r>
                  <a:rPr lang="en-US" sz="3500" b="1" dirty="0">
                    <a:latin typeface="Bookman Old Style" panose="02050604050505020204" pitchFamily="18" charset="0"/>
                  </a:rPr>
                  <a:t>):</a:t>
                </a:r>
              </a:p>
              <a:p>
                <a:pPr marL="143608">
                  <a:spcBef>
                    <a:spcPts val="0"/>
                  </a:spcBef>
                  <a:spcAft>
                    <a:spcPts val="0"/>
                  </a:spcAft>
                  <a:buSzPts val="2000"/>
                </a:pPr>
                <a:endParaRPr lang="en-US" sz="3500" b="1" dirty="0">
                  <a:latin typeface="Bookman Old Style" panose="02050604050505020204" pitchFamily="18" charset="0"/>
                </a:endParaRPr>
              </a:p>
              <a:p>
                <a:pPr marL="143608">
                  <a:spcBef>
                    <a:spcPts val="0"/>
                  </a:spcBef>
                  <a:spcAft>
                    <a:spcPts val="0"/>
                  </a:spcAft>
                  <a:buSzPts val="2000"/>
                </a:pPr>
                <a:r>
                  <a:rPr lang="en-US" sz="3500" dirty="0">
                    <a:latin typeface="Bookman Old Style" panose="02050604050505020204" pitchFamily="18" charset="0"/>
                  </a:rPr>
                  <a:t>Agents can offer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500" dirty="0">
                    <a:latin typeface="Bookman Old Style" panose="02050604050505020204" pitchFamily="18" charset="0"/>
                  </a:rPr>
                  <a:t> levels of service. </a:t>
                </a:r>
              </a:p>
              <a:p>
                <a:pPr marL="143608">
                  <a:spcBef>
                    <a:spcPts val="0"/>
                  </a:spcBef>
                  <a:spcAft>
                    <a:spcPts val="0"/>
                  </a:spcAft>
                  <a:buSzPts val="2000"/>
                </a:pPr>
                <a:endParaRPr lang="en-US" sz="3817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9" name="38 - Ορθογώνιο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86" y="14566095"/>
                <a:ext cx="11112737" cy="4450001"/>
              </a:xfrm>
              <a:prstGeom prst="rect">
                <a:avLst/>
              </a:prstGeom>
              <a:blipFill>
                <a:blip r:embed="rId4"/>
                <a:stretch>
                  <a:fillRect l="-342" t="-2273" r="-2397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2FD3BF9-829F-4011-9919-B0A55DD9CE8D}"/>
              </a:ext>
            </a:extLst>
          </p:cNvPr>
          <p:cNvSpPr/>
          <p:nvPr/>
        </p:nvSpPr>
        <p:spPr bwMode="auto">
          <a:xfrm>
            <a:off x="12352127" y="5863217"/>
            <a:ext cx="17300471" cy="323052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9260" tIns="64630" rIns="129260" bIns="64630" numCol="1" rtlCol="0" anchor="t" anchorCtr="0" compatLnSpc="1">
            <a:prstTxWarp prst="textNoShape">
              <a:avLst/>
            </a:prstTxWarp>
          </a:bodyPr>
          <a:lstStyle/>
          <a:p>
            <a:pPr defTabSz="5089084"/>
            <a:endParaRPr lang="en-US" sz="3393" dirty="0">
              <a:solidFill>
                <a:srgbClr val="0070C0"/>
              </a:solidFill>
              <a:latin typeface="Arial Narrow" charset="0"/>
            </a:endParaRPr>
          </a:p>
        </p:txBody>
      </p:sp>
      <p:sp>
        <p:nvSpPr>
          <p:cNvPr id="133" name="Google Shape;182;p24">
            <a:extLst>
              <a:ext uri="{FF2B5EF4-FFF2-40B4-BE49-F238E27FC236}">
                <a16:creationId xmlns:a16="http://schemas.microsoft.com/office/drawing/2014/main" id="{65055F80-7629-48E2-AE47-5A6EFB34C844}"/>
              </a:ext>
            </a:extLst>
          </p:cNvPr>
          <p:cNvSpPr txBox="1"/>
          <p:nvPr/>
        </p:nvSpPr>
        <p:spPr>
          <a:xfrm>
            <a:off x="13341142" y="19366157"/>
            <a:ext cx="6144494" cy="809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238" tIns="129238" rIns="129238" bIns="129238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2827" b="1"/>
          </a:p>
        </p:txBody>
      </p:sp>
      <p:sp>
        <p:nvSpPr>
          <p:cNvPr id="74" name="Text Box 495">
            <a:extLst>
              <a:ext uri="{FF2B5EF4-FFF2-40B4-BE49-F238E27FC236}">
                <a16:creationId xmlns:a16="http://schemas.microsoft.com/office/drawing/2014/main" id="{EB760772-2DF5-44A0-8640-00AA25E31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77" y="38253460"/>
            <a:ext cx="29043808" cy="771414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lIns="74802" tIns="37394" rIns="74802" bIns="37394">
            <a:spAutoFit/>
          </a:bodyPr>
          <a:lstStyle/>
          <a:p>
            <a:pPr algn="ctr" defTabSz="747208" eaLnBrk="0" hangingPunct="0">
              <a:spcBef>
                <a:spcPct val="50000"/>
              </a:spcBef>
            </a:pPr>
            <a:r>
              <a:rPr lang="en-US" sz="4522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References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A66FAA8-AA8E-F0D3-1FC1-1AFD98F00650}"/>
              </a:ext>
            </a:extLst>
          </p:cNvPr>
          <p:cNvGrpSpPr/>
          <p:nvPr/>
        </p:nvGrpSpPr>
        <p:grpSpPr>
          <a:xfrm>
            <a:off x="663258" y="8135118"/>
            <a:ext cx="12631981" cy="6108359"/>
            <a:chOff x="640727" y="7024301"/>
            <a:chExt cx="12631981" cy="610835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5C7AE3-9363-4DF6-B855-C0F0F11D9C81}"/>
                </a:ext>
              </a:extLst>
            </p:cNvPr>
            <p:cNvGrpSpPr/>
            <p:nvPr/>
          </p:nvGrpSpPr>
          <p:grpSpPr>
            <a:xfrm>
              <a:off x="7434470" y="7511073"/>
              <a:ext cx="4319962" cy="5621587"/>
              <a:chOff x="748648" y="5649532"/>
              <a:chExt cx="4037143" cy="3077451"/>
            </a:xfrm>
          </p:grpSpPr>
          <p:pic>
            <p:nvPicPr>
              <p:cNvPr id="50" name="Picture 2" descr="تويتر \ Hobbes (Hobbes@)">
                <a:extLst>
                  <a:ext uri="{FF2B5EF4-FFF2-40B4-BE49-F238E27FC236}">
                    <a16:creationId xmlns:a16="http://schemas.microsoft.com/office/drawing/2014/main" id="{20DA88E5-DDC9-4202-B713-4A73559627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1844" y="7739397"/>
                <a:ext cx="987586" cy="9875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4" descr="Calvin (Calvin &amp;amp; Hobbes) - Loathsome Characters Wiki">
                <a:extLst>
                  <a:ext uri="{FF2B5EF4-FFF2-40B4-BE49-F238E27FC236}">
                    <a16:creationId xmlns:a16="http://schemas.microsoft.com/office/drawing/2014/main" id="{8B1F36FD-9C34-4AC7-B33B-72F44A0D77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648" y="5896458"/>
                <a:ext cx="933292" cy="9875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Speech Bubble: Oval 51">
                    <a:extLst>
                      <a:ext uri="{FF2B5EF4-FFF2-40B4-BE49-F238E27FC236}">
                        <a16:creationId xmlns:a16="http://schemas.microsoft.com/office/drawing/2014/main" id="{D1195D33-9B40-48BE-8A9B-9D5B12676357}"/>
                      </a:ext>
                    </a:extLst>
                  </p:cNvPr>
                  <p:cNvSpPr/>
                  <p:nvPr/>
                </p:nvSpPr>
                <p:spPr>
                  <a:xfrm>
                    <a:off x="1820522" y="5649532"/>
                    <a:ext cx="2965269" cy="989456"/>
                  </a:xfrm>
                  <a:prstGeom prst="wedgeEllipseCallou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400" dirty="0"/>
                      <a:t>I want to be paid at least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3400" dirty="0">
                        <a:solidFill>
                          <a:schemeClr val="tx1"/>
                        </a:solidFill>
                      </a:rPr>
                      <a:t>.</a:t>
                    </a:r>
                  </a:p>
                </p:txBody>
              </p:sp>
            </mc:Choice>
            <mc:Fallback xmlns="">
              <p:sp>
                <p:nvSpPr>
                  <p:cNvPr id="52" name="Speech Bubble: Oval 51">
                    <a:extLst>
                      <a:ext uri="{FF2B5EF4-FFF2-40B4-BE49-F238E27FC236}">
                        <a16:creationId xmlns:a16="http://schemas.microsoft.com/office/drawing/2014/main" id="{D1195D33-9B40-48BE-8A9B-9D5B126763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0522" y="5649532"/>
                    <a:ext cx="2965269" cy="989456"/>
                  </a:xfrm>
                  <a:prstGeom prst="wedgeEllipseCallou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Speech Bubble: Oval 52">
                    <a:extLst>
                      <a:ext uri="{FF2B5EF4-FFF2-40B4-BE49-F238E27FC236}">
                        <a16:creationId xmlns:a16="http://schemas.microsoft.com/office/drawing/2014/main" id="{BFA5A927-5E09-467C-B737-7957E4E564E0}"/>
                      </a:ext>
                    </a:extLst>
                  </p:cNvPr>
                  <p:cNvSpPr/>
                  <p:nvPr/>
                </p:nvSpPr>
                <p:spPr>
                  <a:xfrm>
                    <a:off x="1820522" y="7413504"/>
                    <a:ext cx="2965269" cy="1072532"/>
                  </a:xfrm>
                  <a:prstGeom prst="wedgeEllipseCallou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400" dirty="0"/>
                      <a:t>I want to be paid at least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en-US" sz="3400" dirty="0"/>
                      <a:t>.</a:t>
                    </a:r>
                  </a:p>
                </p:txBody>
              </p:sp>
            </mc:Choice>
            <mc:Fallback xmlns="">
              <p:sp>
                <p:nvSpPr>
                  <p:cNvPr id="53" name="Speech Bubble: Oval 52">
                    <a:extLst>
                      <a:ext uri="{FF2B5EF4-FFF2-40B4-BE49-F238E27FC236}">
                        <a16:creationId xmlns:a16="http://schemas.microsoft.com/office/drawing/2014/main" id="{BFA5A927-5E09-467C-B737-7957E4E564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0522" y="7413504"/>
                    <a:ext cx="2965269" cy="1072532"/>
                  </a:xfrm>
                  <a:prstGeom prst="wedgeEllipseCallou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6D467A9-043D-4E79-E61D-E553C8CF8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727" y="8474848"/>
              <a:ext cx="3876751" cy="325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7EA270-3EDF-FB34-C277-7CB1DDA70F7B}"/>
                </a:ext>
              </a:extLst>
            </p:cNvPr>
            <p:cNvSpPr txBox="1"/>
            <p:nvPr/>
          </p:nvSpPr>
          <p:spPr>
            <a:xfrm>
              <a:off x="10104960" y="9390265"/>
              <a:ext cx="3167748" cy="1202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b="1" dirty="0"/>
                <a:t>.</a:t>
              </a:r>
            </a:p>
            <a:p>
              <a:r>
                <a:rPr lang="en-GR" b="1" dirty="0"/>
                <a:t>.</a:t>
              </a:r>
            </a:p>
            <a:p>
              <a:r>
                <a:rPr lang="en-GR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hought Bubble: Cloud 19">
                  <a:extLst>
                    <a:ext uri="{FF2B5EF4-FFF2-40B4-BE49-F238E27FC236}">
                      <a16:creationId xmlns:a16="http://schemas.microsoft.com/office/drawing/2014/main" id="{57A8CB57-39F1-F869-10A7-4F1DB5FD1FD5}"/>
                    </a:ext>
                  </a:extLst>
                </p:cNvPr>
                <p:cNvSpPr/>
                <p:nvPr/>
              </p:nvSpPr>
              <p:spPr>
                <a:xfrm>
                  <a:off x="3186280" y="7024301"/>
                  <a:ext cx="4099900" cy="2931949"/>
                </a:xfrm>
                <a:prstGeom prst="cloudCallou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10896">
                    <a:spcAft>
                      <a:spcPts val="600"/>
                    </a:spcAft>
                    <a:defRPr/>
                  </a:pPr>
                  <a:r>
                    <a:rPr lang="en-US" sz="3200" kern="12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My value for the service of agent </a:t>
                  </a:r>
                  <a14:m>
                    <m:oMath xmlns:m="http://schemas.openxmlformats.org/officeDocument/2006/math">
                      <m:r>
                        <a:rPr lang="en-US" sz="32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3200" kern="12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 kern="12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kern="12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 kern="12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3200" kern="12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  <a:endPara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hought Bubble: Cloud 19">
                  <a:extLst>
                    <a:ext uri="{FF2B5EF4-FFF2-40B4-BE49-F238E27FC236}">
                      <a16:creationId xmlns:a16="http://schemas.microsoft.com/office/drawing/2014/main" id="{57A8CB57-39F1-F869-10A7-4F1DB5FD1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280" y="7024301"/>
                  <a:ext cx="4099900" cy="2931949"/>
                </a:xfrm>
                <a:prstGeom prst="cloudCallou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56835D-C020-94DF-8C8D-53A6CD3EB5E3}"/>
              </a:ext>
            </a:extLst>
          </p:cNvPr>
          <p:cNvGrpSpPr/>
          <p:nvPr/>
        </p:nvGrpSpPr>
        <p:grpSpPr>
          <a:xfrm>
            <a:off x="608988" y="18541878"/>
            <a:ext cx="12564932" cy="5943227"/>
            <a:chOff x="640727" y="7189434"/>
            <a:chExt cx="12564932" cy="594322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A8B4BEA-FBC5-9457-DA45-0CB09F49C0BC}"/>
                </a:ext>
              </a:extLst>
            </p:cNvPr>
            <p:cNvGrpSpPr/>
            <p:nvPr/>
          </p:nvGrpSpPr>
          <p:grpSpPr>
            <a:xfrm>
              <a:off x="7434470" y="7414591"/>
              <a:ext cx="4319962" cy="5718070"/>
              <a:chOff x="748648" y="5596714"/>
              <a:chExt cx="4037143" cy="3130269"/>
            </a:xfrm>
          </p:grpSpPr>
          <p:pic>
            <p:nvPicPr>
              <p:cNvPr id="35" name="Picture 2" descr="تويتر \ Hobbes (Hobbes@)">
                <a:extLst>
                  <a:ext uri="{FF2B5EF4-FFF2-40B4-BE49-F238E27FC236}">
                    <a16:creationId xmlns:a16="http://schemas.microsoft.com/office/drawing/2014/main" id="{73C4CC0A-8E1A-9182-0087-96919782E1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1844" y="7739397"/>
                <a:ext cx="987586" cy="9875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Calvin (Calvin &amp;amp; Hobbes) - Loathsome Characters Wiki">
                <a:extLst>
                  <a:ext uri="{FF2B5EF4-FFF2-40B4-BE49-F238E27FC236}">
                    <a16:creationId xmlns:a16="http://schemas.microsoft.com/office/drawing/2014/main" id="{BEAB4FAB-4AF7-FF1D-5A7B-C64165BF2D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648" y="5896458"/>
                <a:ext cx="933292" cy="9875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Speech Bubble: Oval 51">
                    <a:extLst>
                      <a:ext uri="{FF2B5EF4-FFF2-40B4-BE49-F238E27FC236}">
                        <a16:creationId xmlns:a16="http://schemas.microsoft.com/office/drawing/2014/main" id="{A51048B8-44B3-EEF3-A63E-F0320D799F85}"/>
                      </a:ext>
                    </a:extLst>
                  </p:cNvPr>
                  <p:cNvSpPr/>
                  <p:nvPr/>
                </p:nvSpPr>
                <p:spPr>
                  <a:xfrm>
                    <a:off x="1820522" y="5596714"/>
                    <a:ext cx="2965269" cy="989456"/>
                  </a:xfrm>
                  <a:prstGeom prst="wedgeEllipseCallou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I want to be paid at least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2800" dirty="0">
                        <a:solidFill>
                          <a:schemeClr val="tx1"/>
                        </a:solidFill>
                      </a:rPr>
                      <a:t> per level.</a:t>
                    </a:r>
                  </a:p>
                </p:txBody>
              </p:sp>
            </mc:Choice>
            <mc:Fallback xmlns="">
              <p:sp>
                <p:nvSpPr>
                  <p:cNvPr id="37" name="Speech Bubble: Oval 51">
                    <a:extLst>
                      <a:ext uri="{FF2B5EF4-FFF2-40B4-BE49-F238E27FC236}">
                        <a16:creationId xmlns:a16="http://schemas.microsoft.com/office/drawing/2014/main" id="{A51048B8-44B3-EEF3-A63E-F0320D799F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0522" y="5596714"/>
                    <a:ext cx="2965269" cy="989456"/>
                  </a:xfrm>
                  <a:prstGeom prst="wedgeEllipseCallou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Speech Bubble: Oval 52">
                    <a:extLst>
                      <a:ext uri="{FF2B5EF4-FFF2-40B4-BE49-F238E27FC236}">
                        <a16:creationId xmlns:a16="http://schemas.microsoft.com/office/drawing/2014/main" id="{CAE3FC42-0A6F-E4EE-79C0-FE2274FC6849}"/>
                      </a:ext>
                    </a:extLst>
                  </p:cNvPr>
                  <p:cNvSpPr/>
                  <p:nvPr/>
                </p:nvSpPr>
                <p:spPr>
                  <a:xfrm>
                    <a:off x="1820522" y="7413504"/>
                    <a:ext cx="2965269" cy="1072532"/>
                  </a:xfrm>
                  <a:prstGeom prst="wedgeEllipseCallou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800" dirty="0"/>
                      <a:t>I want to be paid at least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en-US" sz="2800" dirty="0"/>
                      <a:t> per level.</a:t>
                    </a:r>
                  </a:p>
                </p:txBody>
              </p:sp>
            </mc:Choice>
            <mc:Fallback xmlns="">
              <p:sp>
                <p:nvSpPr>
                  <p:cNvPr id="38" name="Speech Bubble: Oval 52">
                    <a:extLst>
                      <a:ext uri="{FF2B5EF4-FFF2-40B4-BE49-F238E27FC236}">
                        <a16:creationId xmlns:a16="http://schemas.microsoft.com/office/drawing/2014/main" id="{CAE3FC42-0A6F-E4EE-79C0-FE2274FC68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0522" y="7413504"/>
                    <a:ext cx="2965269" cy="1072532"/>
                  </a:xfrm>
                  <a:prstGeom prst="wedgeEllipseCallou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94B7DA-4B20-0FC3-0F4E-164B5D033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727" y="9508518"/>
              <a:ext cx="3876751" cy="325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1E546-5E2B-047D-6AB6-E1C8390BD133}"/>
                </a:ext>
              </a:extLst>
            </p:cNvPr>
            <p:cNvSpPr txBox="1"/>
            <p:nvPr/>
          </p:nvSpPr>
          <p:spPr>
            <a:xfrm>
              <a:off x="10037911" y="9354931"/>
              <a:ext cx="3167748" cy="1202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R" b="1" dirty="0"/>
                <a:t>.</a:t>
              </a:r>
            </a:p>
            <a:p>
              <a:r>
                <a:rPr lang="en-GR" b="1" dirty="0"/>
                <a:t>.</a:t>
              </a:r>
            </a:p>
            <a:p>
              <a:r>
                <a:rPr lang="en-GR" b="1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hought Bubble: Cloud 19">
                  <a:extLst>
                    <a:ext uri="{FF2B5EF4-FFF2-40B4-BE49-F238E27FC236}">
                      <a16:creationId xmlns:a16="http://schemas.microsoft.com/office/drawing/2014/main" id="{E155CE7B-39FF-FB9B-7078-CDF7275F72ED}"/>
                    </a:ext>
                  </a:extLst>
                </p:cNvPr>
                <p:cNvSpPr/>
                <p:nvPr/>
              </p:nvSpPr>
              <p:spPr>
                <a:xfrm>
                  <a:off x="2854451" y="7189434"/>
                  <a:ext cx="4567451" cy="2748218"/>
                </a:xfrm>
                <a:prstGeom prst="cloudCallou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310896">
                    <a:spcAft>
                      <a:spcPts val="600"/>
                    </a:spcAft>
                    <a:defRPr/>
                  </a:pPr>
                  <a:r>
                    <a:rPr lang="en-US" sz="3000" kern="12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My value for </a:t>
                  </a:r>
                  <a14:m>
                    <m:oMath xmlns:m="http://schemas.openxmlformats.org/officeDocument/2006/math">
                      <m:r>
                        <a:rPr lang="en-US" sz="3000" b="0" i="1" kern="12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𝑗</m:t>
                      </m:r>
                    </m:oMath>
                  </a14:m>
                  <a:r>
                    <a:rPr lang="en-US" sz="3000" kern="12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levels of service of agent </a:t>
                  </a:r>
                  <a14:m>
                    <m:oMath xmlns:m="http://schemas.openxmlformats.org/officeDocument/2006/math">
                      <m:r>
                        <a:rPr lang="en-US" sz="30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3000" kern="12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000" i="1" kern="12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kern="12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000" i="1" kern="12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kern="120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kern="120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000" b="0" i="1" kern="120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3000" kern="120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.</a:t>
                  </a:r>
                  <a:endParaRPr kumimoji="0" 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hought Bubble: Cloud 19">
                  <a:extLst>
                    <a:ext uri="{FF2B5EF4-FFF2-40B4-BE49-F238E27FC236}">
                      <a16:creationId xmlns:a16="http://schemas.microsoft.com/office/drawing/2014/main" id="{E155CE7B-39FF-FB9B-7078-CDF7275F7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4451" y="7189434"/>
                  <a:ext cx="4567451" cy="2748218"/>
                </a:xfrm>
                <a:prstGeom prst="cloudCallou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38 - Ορθογώνιο">
                <a:extLst>
                  <a:ext uri="{FF2B5EF4-FFF2-40B4-BE49-F238E27FC236}">
                    <a16:creationId xmlns:a16="http://schemas.microsoft.com/office/drawing/2014/main" id="{0AC110A8-BD0A-EC38-93E0-1AED7E9B6A1F}"/>
                  </a:ext>
                </a:extLst>
              </p:cNvPr>
              <p:cNvSpPr/>
              <p:nvPr/>
            </p:nvSpPr>
            <p:spPr>
              <a:xfrm>
                <a:off x="776749" y="24813029"/>
                <a:ext cx="10977683" cy="14472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3608">
                  <a:spcBef>
                    <a:spcPts val="0"/>
                  </a:spcBef>
                  <a:spcAft>
                    <a:spcPts val="0"/>
                  </a:spcAft>
                  <a:buSzPts val="2000"/>
                </a:pPr>
                <a:r>
                  <a:rPr lang="en-US" sz="30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Question </a:t>
                </a:r>
                <a:r>
                  <a:rPr lang="en-US" sz="3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(this work)</a:t>
                </a:r>
                <a:r>
                  <a:rPr lang="en-US" sz="3000" dirty="0">
                    <a:latin typeface="Bookman Old Style" panose="02050604050505020204" pitchFamily="18" charset="0"/>
                  </a:rPr>
                  <a:t>:</a:t>
                </a:r>
                <a:r>
                  <a:rPr lang="en-US" sz="30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3000" dirty="0">
                    <a:latin typeface="Bookman Old Style" panose="02050604050505020204" pitchFamily="18" charset="0"/>
                  </a:rPr>
                  <a:t>What </a:t>
                </a:r>
                <a:r>
                  <a:rPr lang="en-US" sz="3000" b="1" dirty="0">
                    <a:latin typeface="Bookman Old Style" panose="02050604050505020204" pitchFamily="18" charset="0"/>
                  </a:rPr>
                  <a:t>hiring scheme </a:t>
                </a:r>
                <a:r>
                  <a:rPr lang="en-US" sz="3000" dirty="0">
                    <a:latin typeface="Bookman Old Style" panose="02050604050505020204" pitchFamily="18" charset="0"/>
                  </a:rPr>
                  <a:t>should the auctioneer implement and how much should he </a:t>
                </a:r>
                <a:r>
                  <a:rPr lang="en-US" sz="3000" b="1" dirty="0">
                    <a:latin typeface="Bookman Old Style" panose="02050604050505020204" pitchFamily="18" charset="0"/>
                  </a:rPr>
                  <a:t>pay</a:t>
                </a:r>
                <a:r>
                  <a:rPr lang="en-US" sz="3000" dirty="0">
                    <a:latin typeface="Bookman Old Style" panose="02050604050505020204" pitchFamily="18" charset="0"/>
                  </a:rPr>
                  <a:t> (keeping in mind his budget 𝐵)?</a:t>
                </a:r>
              </a:p>
              <a:p>
                <a:pPr marL="143608">
                  <a:spcBef>
                    <a:spcPts val="0"/>
                  </a:spcBef>
                  <a:spcAft>
                    <a:spcPts val="0"/>
                  </a:spcAft>
                  <a:buSzPts val="2000"/>
                </a:pPr>
                <a:endParaRPr lang="en-US" sz="3000" dirty="0">
                  <a:latin typeface="Bookman Old Style" panose="02050604050505020204" pitchFamily="18" charset="0"/>
                </a:endParaRPr>
              </a:p>
              <a:p>
                <a:pPr marL="143608">
                  <a:spcBef>
                    <a:spcPts val="0"/>
                  </a:spcBef>
                  <a:spcAft>
                    <a:spcPts val="0"/>
                  </a:spcAft>
                  <a:buSzPts val="2000"/>
                </a:pPr>
                <a:r>
                  <a:rPr lang="en-US" sz="3000" dirty="0">
                    <a:latin typeface="Bookman Old Style" panose="02050604050505020204" pitchFamily="18" charset="0"/>
                  </a:rPr>
                  <a:t>Formally:</a:t>
                </a:r>
              </a:p>
              <a:p>
                <a:pPr marL="143608">
                  <a:spcBef>
                    <a:spcPts val="0"/>
                  </a:spcBef>
                  <a:spcAft>
                    <a:spcPts val="0"/>
                  </a:spcAft>
                  <a:buSzPts val="2000"/>
                </a:pPr>
                <a:endParaRPr lang="en-US" sz="3000" dirty="0">
                  <a:latin typeface="Bookman Old Style" panose="02050604050505020204" pitchFamily="18" charset="0"/>
                </a:endParaRPr>
              </a:p>
              <a:p>
                <a:pPr marL="143608">
                  <a:spcBef>
                    <a:spcPts val="0"/>
                  </a:spcBef>
                  <a:spcAft>
                    <a:spcPts val="0"/>
                  </a:spcAft>
                  <a:buSzPts val="2000"/>
                </a:pPr>
                <a:r>
                  <a:rPr lang="en-US" sz="3000" dirty="0">
                    <a:latin typeface="Bookman Old Style" panose="02050604050505020204" pitchFamily="18" charset="0"/>
                  </a:rPr>
                  <a:t>An auctioneer with a budget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000" dirty="0">
                    <a:latin typeface="Bookman Old Style" panose="02050604050505020204" pitchFamily="18" charset="0"/>
                  </a:rPr>
                  <a:t> and a set of agents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={1,…,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000" dirty="0">
                    <a:latin typeface="Bookman Old Style" panose="020506040505050202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>
                    <a:latin typeface="Bookman Old Style" panose="02050604050505020204" pitchFamily="18" charset="0"/>
                  </a:rPr>
                  <a:t> levels of service.</a:t>
                </a:r>
              </a:p>
              <a:p>
                <a:pPr marL="143608">
                  <a:spcBef>
                    <a:spcPts val="0"/>
                  </a:spcBef>
                  <a:spcAft>
                    <a:spcPts val="0"/>
                  </a:spcAft>
                  <a:buSzPts val="2000"/>
                </a:pPr>
                <a:endParaRPr lang="en-US" sz="3000" dirty="0">
                  <a:latin typeface="Bookman Old Style" panose="02050604050505020204" pitchFamily="18" charset="0"/>
                </a:endParaRPr>
              </a:p>
              <a:p>
                <a:pPr marL="143608">
                  <a:spcBef>
                    <a:spcPts val="0"/>
                  </a:spcBef>
                  <a:spcAft>
                    <a:spcPts val="0"/>
                  </a:spcAft>
                  <a:buSzPts val="2000"/>
                </a:pPr>
                <a:r>
                  <a:rPr lang="en-US" sz="3000" dirty="0">
                    <a:latin typeface="Bookman Old Style" panose="020506040505050202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3000" b="0" i="0" smtClean="0">
                        <a:latin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US" sz="3000" dirty="0">
                    <a:latin typeface="Bookman Old Style" panose="02050604050505020204" pitchFamily="18" charset="0"/>
                  </a:rPr>
                  <a:t>, a private cost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000" dirty="0">
                    <a:latin typeface="Bookman Old Style" panose="02050604050505020204" pitchFamily="18" charset="0"/>
                  </a:rPr>
                  <a:t>.</a:t>
                </a:r>
              </a:p>
              <a:p>
                <a:pPr marL="143608">
                  <a:spcBef>
                    <a:spcPts val="0"/>
                  </a:spcBef>
                  <a:spcAft>
                    <a:spcPts val="0"/>
                  </a:spcAft>
                  <a:buSzPts val="2000"/>
                </a:pPr>
                <a:endParaRPr lang="en-US" sz="3000" dirty="0">
                  <a:latin typeface="Bookman Old Style" panose="02050604050505020204" pitchFamily="18" charset="0"/>
                </a:endParaRPr>
              </a:p>
              <a:p>
                <a:pPr marL="143608">
                  <a:spcBef>
                    <a:spcPts val="0"/>
                  </a:spcBef>
                  <a:spcAft>
                    <a:spcPts val="0"/>
                  </a:spcAft>
                  <a:buSzPts val="2000"/>
                </a:pPr>
                <a:r>
                  <a:rPr lang="en-US" sz="3000" dirty="0">
                    <a:latin typeface="Bookman Old Style" panose="02050604050505020204" pitchFamily="18" charset="0"/>
                  </a:rPr>
                  <a:t>Bidders can be hired for </a:t>
                </a:r>
                <a:r>
                  <a:rPr lang="en-US" sz="30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some</a:t>
                </a:r>
                <a:r>
                  <a:rPr lang="en-US" sz="3000" dirty="0">
                    <a:latin typeface="Bookman Old Style" panose="02050604050505020204" pitchFamily="18" charset="0"/>
                  </a:rPr>
                  <a:t> levels of service</a:t>
                </a:r>
                <a:r>
                  <a:rPr lang="en-US" sz="3000" dirty="0">
                    <a:solidFill>
                      <a:srgbClr val="00B0F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3000" dirty="0">
                    <a:latin typeface="Bookman Old Style" panose="02050604050505020204" pitchFamily="18" charset="0"/>
                  </a:rPr>
                  <a:t>(e.g., we can think of a service having premium versions).</a:t>
                </a:r>
              </a:p>
              <a:p>
                <a:pPr marL="143608">
                  <a:spcBef>
                    <a:spcPts val="0"/>
                  </a:spcBef>
                  <a:spcAft>
                    <a:spcPts val="0"/>
                  </a:spcAft>
                  <a:buSzPts val="2000"/>
                </a:pPr>
                <a:endParaRPr lang="en-US" sz="3000" dirty="0">
                  <a:latin typeface="Bookman Old Style" panose="020506040505050202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>
                    <a:latin typeface="Bookman Old Style" panose="02050604050505020204" pitchFamily="18" charset="0"/>
                  </a:rPr>
                  <a:t>A mechanism </a:t>
                </a:r>
                <a14:m>
                  <m:oMath xmlns:m="http://schemas.openxmlformats.org/officeDocument/2006/math">
                    <m:r>
                      <a:rPr lang="en-US" sz="3000" b="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000" b="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3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Bookman Old Style" panose="02050604050505020204" pitchFamily="18" charset="0"/>
                  </a:rPr>
                  <a:t> consists of:</a:t>
                </a:r>
              </a:p>
              <a:p>
                <a:pPr marL="907200" lvl="1" indent="-457200">
                  <a:buFont typeface="+mj-lt"/>
                  <a:buAutoNum type="arabicPeriod"/>
                </a:pPr>
                <a:r>
                  <a:rPr lang="en-US" sz="3000" dirty="0">
                    <a:latin typeface="Bookman Old Style" panose="02050604050505020204" pitchFamily="18" charset="0"/>
                  </a:rPr>
                  <a:t>An </a:t>
                </a:r>
                <a:r>
                  <a:rPr lang="en-US" sz="30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allocation algorithm</a:t>
                </a:r>
                <a14:m>
                  <m:oMath xmlns:m="http://schemas.openxmlformats.org/officeDocument/2006/math">
                    <m:r>
                      <a:rPr lang="en-US" sz="3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Bookman Old Style" panose="02050604050505020204" pitchFamily="18" charset="0"/>
                  </a:rPr>
                  <a:t>that takes as input a vector </a:t>
                </a:r>
                <a14:m>
                  <m:oMath xmlns:m="http://schemas.openxmlformats.org/officeDocument/2006/math">
                    <m:r>
                      <a:rPr lang="en-US" sz="3000" b="1" i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30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000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3000" dirty="0">
                    <a:latin typeface="Bookman Old Style" panose="02050604050505020204" pitchFamily="18" charset="0"/>
                  </a:rPr>
                  <a:t> of costs and outputs an allocation </a:t>
                </a:r>
                <a14:m>
                  <m:oMath xmlns:m="http://schemas.openxmlformats.org/officeDocument/2006/math">
                    <m:r>
                      <a:rPr lang="en-US" sz="3000" b="1" i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sz="3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30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000" dirty="0">
                    <a:latin typeface="Bookman Old Style" panose="02050604050505020204" pitchFamily="18" charset="0"/>
                  </a:rPr>
                  <a:t>.</a:t>
                </a:r>
              </a:p>
              <a:p>
                <a:pPr marL="907200" lvl="1" indent="-457200">
                  <a:buFont typeface="+mj-lt"/>
                  <a:buAutoNum type="arabicPeriod"/>
                </a:pPr>
                <a:r>
                  <a:rPr lang="en-US" sz="3000" dirty="0">
                    <a:latin typeface="Bookman Old Style" panose="02050604050505020204" pitchFamily="18" charset="0"/>
                  </a:rPr>
                  <a:t>A </a:t>
                </a:r>
                <a:r>
                  <a:rPr lang="en-US" sz="30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payment rule </a:t>
                </a:r>
                <a:r>
                  <a:rPr lang="en-US" sz="3000" dirty="0">
                    <a:latin typeface="Bookman Old Style" panose="02050604050505020204" pitchFamily="18" charset="0"/>
                  </a:rPr>
                  <a:t>that determines the payments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3000" b="1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3000" dirty="0">
                    <a:latin typeface="Bookman Old Style" panose="02050604050505020204" pitchFamily="18" charset="0"/>
                  </a:rPr>
                  <a:t> of the auctioneer.</a:t>
                </a:r>
              </a:p>
              <a:p>
                <a:endParaRPr lang="en-US" sz="3600" dirty="0">
                  <a:latin typeface="Bookman Old Style" panose="0205060405050502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Bookman Old Style" panose="020506040505050202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000" dirty="0">
                    <a:latin typeface="Bookman Old Style" panose="02050604050505020204" pitchFamily="18" charset="0"/>
                  </a:rPr>
                  <a:t>, there is a </a:t>
                </a:r>
                <a:r>
                  <a:rPr lang="en-US" sz="3000" b="1" dirty="0">
                    <a:latin typeface="Bookman Old Style" panose="02050604050505020204" pitchFamily="18" charset="0"/>
                  </a:rPr>
                  <a:t>non-decreasing</a:t>
                </a:r>
                <a:r>
                  <a:rPr lang="en-US" sz="30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3000" b="1" dirty="0">
                    <a:latin typeface="Bookman Old Style" panose="02050604050505020204" pitchFamily="18" charset="0"/>
                  </a:rPr>
                  <a:t>concave</a:t>
                </a:r>
                <a:r>
                  <a:rPr lang="en-US" sz="30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3000" dirty="0">
                    <a:latin typeface="Bookman Old Style" panose="02050604050505020204" pitchFamily="18" charset="0"/>
                  </a:rPr>
                  <a:t>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0,1,…,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3000" dirty="0">
                    <a:latin typeface="Bookman Old Style" panose="02050604050505020204" pitchFamily="18" charset="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Bookman Old Style" panose="02050604050505020204" pitchFamily="18" charset="0"/>
                  </a:rPr>
                  <a:t>The total value of the auctioneer is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).</m:t>
                        </m:r>
                      </m:e>
                    </m:nary>
                  </m:oMath>
                </a14:m>
                <a:endParaRPr lang="en-US" sz="3000" dirty="0">
                  <a:latin typeface="Bookman Old Style" panose="0205060405050502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Bookman Old Style" panose="020506040505050202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Bookman Old Style" panose="02050604050505020204" pitchFamily="18" charset="0"/>
                  </a:rPr>
                  <a:t>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000" dirty="0">
                    <a:latin typeface="Bookman Old Style" panose="02050604050505020204" pitchFamily="18" charset="0"/>
                  </a:rPr>
                  <a:t> (each bidder can be hired entirely on their own).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817" dirty="0">
                  <a:latin typeface="Bookman Old Style" panose="02050604050505020204" pitchFamily="18" charset="0"/>
                </a:endParaRPr>
              </a:p>
              <a:p>
                <a:pPr marL="143608">
                  <a:spcBef>
                    <a:spcPts val="0"/>
                  </a:spcBef>
                  <a:spcAft>
                    <a:spcPts val="0"/>
                  </a:spcAft>
                  <a:buSzPts val="2000"/>
                </a:pPr>
                <a:endParaRPr lang="en-US" sz="3817" dirty="0">
                  <a:latin typeface="Bookman Old Style" panose="02050604050505020204" pitchFamily="18" charset="0"/>
                </a:endParaRPr>
              </a:p>
              <a:p>
                <a:pPr marL="143608">
                  <a:spcBef>
                    <a:spcPts val="0"/>
                  </a:spcBef>
                  <a:spcAft>
                    <a:spcPts val="0"/>
                  </a:spcAft>
                  <a:buSzPts val="2000"/>
                </a:pPr>
                <a:endParaRPr lang="en-US" sz="3817" b="1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0" name="38 - Ορθογώνιο">
                <a:extLst>
                  <a:ext uri="{FF2B5EF4-FFF2-40B4-BE49-F238E27FC236}">
                    <a16:creationId xmlns:a16="http://schemas.microsoft.com/office/drawing/2014/main" id="{0AC110A8-BD0A-EC38-93E0-1AED7E9B6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49" y="24813029"/>
                <a:ext cx="10977683" cy="14472873"/>
              </a:xfrm>
              <a:prstGeom prst="rect">
                <a:avLst/>
              </a:prstGeom>
              <a:blipFill>
                <a:blip r:embed="rId14"/>
                <a:stretch>
                  <a:fillRect l="-1270" t="-438" r="-1386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6736997-4575-BB5D-991C-A215D67F6812}"/>
                  </a:ext>
                </a:extLst>
              </p:cNvPr>
              <p:cNvSpPr txBox="1"/>
              <p:nvPr/>
            </p:nvSpPr>
            <p:spPr>
              <a:xfrm>
                <a:off x="15301612" y="6796930"/>
                <a:ext cx="5044919" cy="399801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8900000" scaled="1"/>
                <a:tileRect/>
              </a:gradFill>
              <a:effectLst>
                <a:softEdge rad="156516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{0,…,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3000" b="0" dirty="0">
                  <a:latin typeface="Bookman Old Style" panose="02050604050505020204" pitchFamily="18" charset="0"/>
                </a:endParaRPr>
              </a:p>
              <a:p>
                <a:pPr algn="ctr"/>
                <a:endParaRPr lang="en-GR" sz="3000" dirty="0">
                  <a:latin typeface="Bookman Old Style" panose="02050604050505020204" pitchFamily="18" charset="0"/>
                </a:endParaRPr>
              </a:p>
              <a:p>
                <a:pPr algn="ctr"/>
                <a:r>
                  <a:rPr lang="en-GB" sz="3000" dirty="0">
                    <a:latin typeface="Bookman Old Style" panose="02050604050505020204" pitchFamily="18" charset="0"/>
                  </a:rPr>
                  <a:t>s</a:t>
                </a:r>
                <a:r>
                  <a:rPr lang="en-GR" sz="3000" dirty="0">
                    <a:latin typeface="Bookman Old Style" panose="02050604050505020204" pitchFamily="18" charset="0"/>
                  </a:rPr>
                  <a:t>ubject to</a:t>
                </a:r>
              </a:p>
              <a:p>
                <a:pPr algn="ctr"/>
                <a:endParaRPr lang="en-GR" sz="3000" dirty="0">
                  <a:latin typeface="Bookman Old Style" panose="0205060405050502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0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6736997-4575-BB5D-991C-A215D67F6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1612" y="6796930"/>
                <a:ext cx="5044919" cy="3998018"/>
              </a:xfrm>
              <a:prstGeom prst="rect">
                <a:avLst/>
              </a:prstGeom>
              <a:blipFill>
                <a:blip r:embed="rId15"/>
                <a:stretch>
                  <a:fillRect t="-36709" b="-55063"/>
                </a:stretch>
              </a:blipFill>
              <a:effectLst>
                <a:softEdge rad="156516"/>
              </a:effectLst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E977E1-EC13-BFB6-410E-6AAE82B5B265}"/>
                  </a:ext>
                </a:extLst>
              </p:cNvPr>
              <p:cNvSpPr txBox="1"/>
              <p:nvPr/>
            </p:nvSpPr>
            <p:spPr>
              <a:xfrm>
                <a:off x="12395467" y="5957097"/>
                <a:ext cx="7951065" cy="540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2800" dirty="0">
                    <a:latin typeface="Bookman Old Style" panose="02050604050505020204" pitchFamily="18" charset="0"/>
                  </a:rPr>
                  <a:t>The </a:t>
                </a:r>
                <a:r>
                  <a:rPr lang="en-GR" sz="28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non-strategic</a:t>
                </a:r>
                <a:r>
                  <a:rPr lang="en-GR" sz="2800" dirty="0">
                    <a:latin typeface="Bookman Old Style" panose="02050604050505020204" pitchFamily="18" charset="0"/>
                  </a:rPr>
                  <a:t> optimal solution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𝑂𝑃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R" sz="2800" dirty="0">
                    <a:latin typeface="Bookman Old Style" panose="02050604050505020204" pitchFamily="18" charset="0"/>
                  </a:rPr>
                  <a:t>: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E977E1-EC13-BFB6-410E-6AAE82B5B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467" y="5957097"/>
                <a:ext cx="7951065" cy="540533"/>
              </a:xfrm>
              <a:prstGeom prst="rect">
                <a:avLst/>
              </a:prstGeom>
              <a:blipFill>
                <a:blip r:embed="rId16"/>
                <a:stretch>
                  <a:fillRect l="-796" t="-6818" r="-2229" b="-31818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CA126F-6A4B-ED2D-2A0A-32BAC640FAEF}"/>
                  </a:ext>
                </a:extLst>
              </p:cNvPr>
              <p:cNvSpPr txBox="1"/>
              <p:nvPr/>
            </p:nvSpPr>
            <p:spPr>
              <a:xfrm>
                <a:off x="15381125" y="11494423"/>
                <a:ext cx="4950456" cy="2276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28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α</a:t>
                </a:r>
                <a:r>
                  <a:rPr lang="en-GR" sz="28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-approximate</a:t>
                </a:r>
                <a:r>
                  <a:rPr lang="el-GR" sz="28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28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mechanism</a:t>
                </a:r>
                <a:r>
                  <a:rPr lang="el-GR" sz="2800" dirty="0">
                    <a:latin typeface="Bookman Old Style" panose="02050604050505020204" pitchFamily="18" charset="0"/>
                  </a:rPr>
                  <a:t>:</a:t>
                </a:r>
                <a:r>
                  <a:rPr lang="en-US" sz="2800" dirty="0">
                    <a:latin typeface="Bookman Old Style" panose="02050604050505020204" pitchFamily="18" charset="0"/>
                  </a:rPr>
                  <a:t> for every profile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dirty="0">
                    <a:latin typeface="Bookman Old Style" panose="02050604050505020204" pitchFamily="18" charset="0"/>
                  </a:rPr>
                  <a:t> it holds that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𝑂𝑃</m:t>
                    </m:r>
                    <m:sSubSup>
                      <m:sSub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l-GR" sz="3000" dirty="0">
                    <a:latin typeface="Bookman Old Style" panose="02050604050505020204" pitchFamily="18" charset="0"/>
                  </a:rPr>
                  <a:t>.</a:t>
                </a:r>
                <a:endParaRPr lang="en-GR" sz="30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CA126F-6A4B-ED2D-2A0A-32BAC640F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125" y="11494423"/>
                <a:ext cx="4950456" cy="2276201"/>
              </a:xfrm>
              <a:prstGeom prst="rect">
                <a:avLst/>
              </a:prstGeom>
              <a:blipFill>
                <a:blip r:embed="rId17"/>
                <a:stretch>
                  <a:fillRect l="-2821" t="-2778" r="-2564" b="-5556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B8D0A5-5B6F-442A-0915-1B6FE734F0E4}"/>
              </a:ext>
            </a:extLst>
          </p:cNvPr>
          <p:cNvCxnSpPr>
            <a:cxnSpLocks/>
          </p:cNvCxnSpPr>
          <p:nvPr/>
        </p:nvCxnSpPr>
        <p:spPr bwMode="auto">
          <a:xfrm>
            <a:off x="20593878" y="5751008"/>
            <a:ext cx="0" cy="81721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7F98AFC-85A5-360C-D43A-39545967D9E9}"/>
              </a:ext>
            </a:extLst>
          </p:cNvPr>
          <p:cNvCxnSpPr>
            <a:cxnSpLocks/>
          </p:cNvCxnSpPr>
          <p:nvPr/>
        </p:nvCxnSpPr>
        <p:spPr bwMode="auto">
          <a:xfrm flipH="1">
            <a:off x="12592163" y="13923118"/>
            <a:ext cx="167282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7" name="Picture 2" descr="تويتر \ Hobbes (Hobbes@)">
            <a:extLst>
              <a:ext uri="{FF2B5EF4-FFF2-40B4-BE49-F238E27FC236}">
                <a16:creationId xmlns:a16="http://schemas.microsoft.com/office/drawing/2014/main" id="{53C2D02E-67C8-A63A-A811-CCD5051C0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906" y="9324509"/>
            <a:ext cx="1211678" cy="206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Speech Bubble: Oval 52">
            <a:extLst>
              <a:ext uri="{FF2B5EF4-FFF2-40B4-BE49-F238E27FC236}">
                <a16:creationId xmlns:a16="http://schemas.microsoft.com/office/drawing/2014/main" id="{15816795-4723-897B-F8AC-E97B992DC8D7}"/>
              </a:ext>
            </a:extLst>
          </p:cNvPr>
          <p:cNvSpPr/>
          <p:nvPr/>
        </p:nvSpPr>
        <p:spPr>
          <a:xfrm>
            <a:off x="13502189" y="7602685"/>
            <a:ext cx="2738291" cy="1619347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300" dirty="0"/>
              <a:t>This is called </a:t>
            </a:r>
            <a:r>
              <a:rPr lang="en-US" sz="2300" dirty="0">
                <a:solidFill>
                  <a:srgbClr val="0070C0"/>
                </a:solidFill>
                <a:latin typeface="Bookman Old Style" panose="02050604050505020204" pitchFamily="18" charset="0"/>
                <a:ea typeface="MS PGothic" pitchFamily="34" charset="-128"/>
              </a:rPr>
              <a:t>Bounded Knapsack!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3" name="TextBox 4102">
                <a:extLst>
                  <a:ext uri="{FF2B5EF4-FFF2-40B4-BE49-F238E27FC236}">
                    <a16:creationId xmlns:a16="http://schemas.microsoft.com/office/drawing/2014/main" id="{7F97FA83-8F31-6279-3D84-84056EA64A6D}"/>
                  </a:ext>
                </a:extLst>
              </p:cNvPr>
              <p:cNvSpPr txBox="1"/>
              <p:nvPr/>
            </p:nvSpPr>
            <p:spPr>
              <a:xfrm>
                <a:off x="20969010" y="5914777"/>
                <a:ext cx="8152642" cy="8650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R" sz="34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Design Objectives</a:t>
                </a:r>
                <a:r>
                  <a:rPr lang="en-GR" sz="3400" dirty="0">
                    <a:latin typeface="Bookman Old Style" panose="020506040505050202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4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R" sz="3400" dirty="0">
                  <a:latin typeface="Bookman Old Style" panose="02050604050505020204" pitchFamily="18" charset="0"/>
                </a:endParaRPr>
              </a:p>
              <a:p>
                <a:pPr algn="ctr"/>
                <a:endParaRPr lang="en-GR" sz="3400" dirty="0">
                  <a:latin typeface="Bookman Old Style" panose="02050604050505020204" pitchFamily="18" charset="0"/>
                </a:endParaRPr>
              </a:p>
              <a:p>
                <a:pPr marL="0" indent="0">
                  <a:buNone/>
                </a:pPr>
                <a:r>
                  <a:rPr lang="en-US" sz="30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Budget-feasibility</a:t>
                </a:r>
                <a:r>
                  <a:rPr lang="en-US" sz="3000" dirty="0">
                    <a:latin typeface="Bookman Old Style" panose="02050604050505020204" pitchFamily="18" charset="0"/>
                  </a:rPr>
                  <a:t>: A payment rule should satisfy that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3000" dirty="0">
                  <a:latin typeface="Bookman Old Style" panose="0205060405050502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000" b="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0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000" dirty="0">
                    <a:latin typeface="Bookman Old Style" panose="02050604050505020204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US" sz="3000" dirty="0">
                  <a:latin typeface="Bookman Old Style" panose="02050604050505020204" pitchFamily="18" charset="0"/>
                </a:endParaRPr>
              </a:p>
              <a:p>
                <a:pPr marL="0" indent="0">
                  <a:buNone/>
                </a:pPr>
                <a:r>
                  <a:rPr lang="en-GB" sz="30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Individual Rationality</a:t>
                </a:r>
                <a:r>
                  <a:rPr lang="en-GB" sz="3000" dirty="0">
                    <a:latin typeface="Bookman Old Style" panose="02050604050505020204" pitchFamily="18" charset="0"/>
                  </a:rPr>
                  <a:t>: Bidders should be incentivized to participate, i.e.,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0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3000" dirty="0">
                    <a:latin typeface="Bookman Old Style" panose="02050604050505020204" pitchFamily="18" charset="0"/>
                  </a:rPr>
                  <a:t> and all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sz="3000" dirty="0">
                  <a:latin typeface="Bookman Old Style" panose="0205060405050502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3000" dirty="0">
                    <a:latin typeface="Bookman Old Style" panose="02050604050505020204" pitchFamily="18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en-GB" sz="3000" dirty="0">
                  <a:latin typeface="Bookman Old Style" panose="02050604050505020204" pitchFamily="18" charset="0"/>
                </a:endParaRPr>
              </a:p>
              <a:p>
                <a:pPr marL="0" indent="0">
                  <a:buNone/>
                </a:pPr>
                <a:r>
                  <a:rPr lang="en-GB" sz="30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Truthfulness</a:t>
                </a:r>
                <a:r>
                  <a:rPr lang="en-GB" sz="3000" dirty="0">
                    <a:latin typeface="Bookman Old Style" panose="02050604050505020204" pitchFamily="18" charset="0"/>
                  </a:rPr>
                  <a:t>: </a:t>
                </a:r>
                <a:r>
                  <a:rPr lang="en-GR" sz="3000" dirty="0">
                    <a:latin typeface="Bookman Old Style" panose="02050604050505020204" pitchFamily="18" charset="0"/>
                  </a:rPr>
                  <a:t>Bidders have no incentives to lie about their costs.</a:t>
                </a:r>
              </a:p>
              <a:p>
                <a:pPr marL="0" indent="0">
                  <a:buNone/>
                </a:pPr>
                <a:endParaRPr lang="en-GR" sz="3000" dirty="0">
                  <a:latin typeface="Bookman Old Style" panose="02050604050505020204" pitchFamily="18" charset="0"/>
                </a:endParaRPr>
              </a:p>
              <a:p>
                <a:pPr marL="0" indent="0">
                  <a:buNone/>
                </a:pPr>
                <a:r>
                  <a:rPr lang="en-GR" sz="3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Primary Goal of the Auctioneer</a:t>
                </a:r>
                <a:r>
                  <a:rPr lang="en-GR" sz="3000" dirty="0">
                    <a:latin typeface="Bookman Old Style" panose="02050604050505020204" pitchFamily="18" charset="0"/>
                  </a:rPr>
                  <a:t>: Find an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R" sz="32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-approximate</a:t>
                </a:r>
                <a:r>
                  <a:rPr lang="el-GR" sz="32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3200" dirty="0">
                    <a:latin typeface="Bookman Old Style" panose="02050604050505020204" pitchFamily="18" charset="0"/>
                  </a:rPr>
                  <a:t>mechanism for the </a:t>
                </a:r>
                <a:r>
                  <a:rPr lang="en-US" sz="32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smallest</a:t>
                </a:r>
                <a:r>
                  <a:rPr lang="en-US" sz="3200" dirty="0">
                    <a:latin typeface="Bookman Old Style" panose="0205060405050502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R" sz="3000" dirty="0">
                    <a:latin typeface="Bookman Old Style" panose="02050604050505020204" pitchFamily="18" charset="0"/>
                  </a:rPr>
                  <a:t> possible.</a:t>
                </a:r>
              </a:p>
              <a:p>
                <a:pPr marL="514350" indent="-514350" algn="ctr">
                  <a:buFont typeface="+mj-lt"/>
                  <a:buAutoNum type="arabicPeriod"/>
                </a:pPr>
                <a:endParaRPr lang="en-GR" sz="3400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103" name="TextBox 4102">
                <a:extLst>
                  <a:ext uri="{FF2B5EF4-FFF2-40B4-BE49-F238E27FC236}">
                    <a16:creationId xmlns:a16="http://schemas.microsoft.com/office/drawing/2014/main" id="{7F97FA83-8F31-6279-3D84-84056EA64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9010" y="5914777"/>
                <a:ext cx="8152642" cy="8650125"/>
              </a:xfrm>
              <a:prstGeom prst="rect">
                <a:avLst/>
              </a:prstGeom>
              <a:blipFill>
                <a:blip r:embed="rId18"/>
                <a:stretch>
                  <a:fillRect l="-1869" t="-1026" r="-1402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4" name="Title 1">
                <a:extLst>
                  <a:ext uri="{FF2B5EF4-FFF2-40B4-BE49-F238E27FC236}">
                    <a16:creationId xmlns:a16="http://schemas.microsoft.com/office/drawing/2014/main" id="{AD03E242-6157-3B2E-DCA4-710541B63D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592163" y="14414301"/>
                <a:ext cx="16945903" cy="5578510"/>
              </a:xfr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anchor="t">
                <a:noAutofit/>
              </a:bodyPr>
              <a:lstStyle/>
              <a:p>
                <a:pPr algn="l"/>
                <a:r>
                  <a:rPr lang="en-GR" sz="3000" b="1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Truthful Mechanism Design for Single-parameter Domains</a:t>
                </a:r>
                <a:b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</a:br>
                <a:b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</a:br>
                <a:r>
                  <a:rPr lang="en-GR" sz="30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Definition</a:t>
                </a:r>
                <a: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: An allocation algorithm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is monotone if for every profile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, every bidder </a:t>
                </a:r>
                <a14:m>
                  <m:oMath xmlns:m="http://schemas.openxmlformats.org/officeDocument/2006/math">
                    <m:r>
                      <a:rPr lang="en-US" sz="3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and every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3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it holds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3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</a:br>
                <a:b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</a:br>
                <a:r>
                  <a:rPr lang="en-GR" sz="30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Myerson’s Characterization</a:t>
                </a:r>
                <a: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: In a single parameter domain, a mechanism </a:t>
                </a:r>
                <a14:m>
                  <m:oMath xmlns:m="http://schemas.openxmlformats.org/officeDocument/2006/math">
                    <m:r>
                      <a:rPr lang="en-US" sz="3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3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is </a:t>
                </a:r>
                <a:r>
                  <a:rPr lang="en-GR" sz="3000" b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truthful</a:t>
                </a:r>
                <a: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and </a:t>
                </a:r>
                <a:r>
                  <a:rPr lang="en-GR" sz="3000" b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individually rational</a:t>
                </a:r>
                <a: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if and only if</a:t>
                </a:r>
                <a:b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</a:br>
                <a:b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</a:br>
                <a: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1)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R" sz="3000" b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is monotone</a:t>
                </a:r>
                <a:b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</a:br>
                <a:b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</a:br>
                <a: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3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3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limLoc m:val="undOvr"/>
                        <m:ctrlP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3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4"/>
                              </m:rPr>
                              <a:rPr lang="en-US" sz="3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brk m:alnAt="24"/>
                              </m:rPr>
                              <a:rPr lang="en-US" sz="3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3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3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sz="3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sz="3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.</a:t>
                </a:r>
                <a:br>
                  <a:rPr lang="en-GR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</a:br>
                <a:endParaRPr lang="en-GR" sz="30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4104" name="Title 1">
                <a:extLst>
                  <a:ext uri="{FF2B5EF4-FFF2-40B4-BE49-F238E27FC236}">
                    <a16:creationId xmlns:a16="http://schemas.microsoft.com/office/drawing/2014/main" id="{AD03E242-6157-3B2E-DCA4-710541B63D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592163" y="14414301"/>
                <a:ext cx="16945903" cy="5578510"/>
              </a:xfrm>
              <a:blipFill>
                <a:blip r:embed="rId19"/>
                <a:stretch>
                  <a:fillRect l="-1049" t="-1591" b="-17045"/>
                </a:stretch>
              </a:blipFill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5" name="Content Placeholder 2">
                <a:extLst>
                  <a:ext uri="{FF2B5EF4-FFF2-40B4-BE49-F238E27FC236}">
                    <a16:creationId xmlns:a16="http://schemas.microsoft.com/office/drawing/2014/main" id="{CB104427-5055-C6D6-075D-22257A7805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2163" y="20308934"/>
                <a:ext cx="16928482" cy="779737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txBody>
              <a:bodyPr>
                <a:noAutofit/>
              </a:bodyPr>
              <a:lstStyle>
                <a:lvl1pPr marL="280484" indent="-280484" algn="l" defTabSz="74720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3">
                    <a:solidFill>
                      <a:schemeClr val="tx2"/>
                    </a:solidFill>
                    <a:latin typeface="+mn-lt"/>
                    <a:ea typeface="MS PGothic" pitchFamily="34" charset="-128"/>
                    <a:cs typeface="ＭＳ Ｐゴシック" charset="-128"/>
                  </a:defRPr>
                </a:lvl1pPr>
                <a:lvl2pPr marL="605844" indent="-231119" algn="l" defTabSz="74720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3">
                    <a:solidFill>
                      <a:schemeClr val="tx2"/>
                    </a:solidFill>
                    <a:latin typeface="+mn-lt"/>
                    <a:ea typeface="MS PGothic" pitchFamily="34" charset="-128"/>
                    <a:cs typeface="ＭＳ Ｐゴシック"/>
                  </a:defRPr>
                </a:lvl2pPr>
                <a:lvl3pPr marL="935693" indent="-188485" algn="l" defTabSz="74720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979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ＭＳ Ｐゴシック"/>
                  </a:defRPr>
                </a:lvl3pPr>
                <a:lvl4pPr marL="1310417" indent="-186242" algn="l" defTabSz="74720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555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ＭＳ Ｐゴシック"/>
                  </a:defRPr>
                </a:lvl4pPr>
                <a:lvl5pPr marL="1685143" indent="-186242" algn="l" defTabSz="74720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555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ＭＳ Ｐゴシック"/>
                  </a:defRPr>
                </a:lvl5pPr>
                <a:lvl6pPr marL="2142941" indent="-187169" algn="l" defTabSz="748681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55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599762" indent="-187169" algn="l" defTabSz="748681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55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3056583" indent="-187169" algn="l" defTabSz="748681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55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513407" indent="-187169" algn="l" defTabSz="748681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555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3000" b="1" kern="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A Mechanism for Multiple Levels of Service</a:t>
                </a:r>
              </a:p>
              <a:p>
                <a:pPr marL="0" indent="0">
                  <a:buFontTx/>
                  <a:buNone/>
                </a:pPr>
                <a:endParaRPr lang="en-US" sz="3000" kern="0" dirty="0">
                  <a:solidFill>
                    <a:srgbClr val="3399FF"/>
                  </a:solidFill>
                  <a:latin typeface="Bookman Old Style" panose="020506040505050202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sz="3000" b="1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Input</a:t>
                </a:r>
                <a:r>
                  <a:rPr lang="en-US" sz="3000" kern="0" dirty="0">
                    <a:solidFill>
                      <a:srgbClr val="3399FF"/>
                    </a:solidFill>
                    <a:latin typeface="Bookman Old Style" panose="02050604050505020204" pitchFamily="18" charset="0"/>
                  </a:rPr>
                  <a:t>:  </a:t>
                </a:r>
                <a:r>
                  <a:rPr lang="en-US" sz="30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A profile </a:t>
                </a:r>
                <a14:m>
                  <m:oMath xmlns:m="http://schemas.openxmlformats.org/officeDocument/2006/math">
                    <m:r>
                      <a:rPr lang="en-US" sz="3000" b="1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0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and parameters </a:t>
                </a:r>
                <a14:m>
                  <m:oMath xmlns:m="http://schemas.openxmlformats.org/officeDocument/2006/math">
                    <m:r>
                      <a:rPr lang="en-US" sz="30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0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0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.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sz="3000" kern="0" dirty="0">
                    <a:latin typeface="Bookman Old Style" panose="020506040505050202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3000" i="1" kern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0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 ker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sz="3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ker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 ker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000" i="1" ker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f>
                      <m:fPr>
                        <m:ctrlPr>
                          <a:rPr lang="en-US" sz="30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 kern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00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en-US" sz="3000" i="1" kern="0">
                            <a:latin typeface="Cambria Math" panose="02040503050406030204" pitchFamily="18" charset="0"/>
                          </a:rPr>
                          <m:t>𝑂𝑃</m:t>
                        </m:r>
                        <m:sSubSup>
                          <m:sSubSupPr>
                            <m:ctrlPr>
                              <a:rPr lang="en-US" sz="3000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i="1" ker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000" i="1" ker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sz="30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d>
                          <m:dPr>
                            <m:ctrlPr>
                              <a:rPr lang="en-US" sz="3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1" i="1" ker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3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000" i="1" kern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3000" kern="0" dirty="0">
                    <a:latin typeface="Bookman Old Style" panose="02050604050505020204" pitchFamily="18" charset="0"/>
                  </a:rPr>
                  <a:t>.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sz="3000" kern="0" dirty="0">
                    <a:latin typeface="Bookman Old Style" panose="020506040505050202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 kern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sSup>
                          <m:sSupPr>
                            <m:ctrlPr>
                              <a:rPr lang="en-US" sz="300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3000" i="1" kern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30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000" i="1" kern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000" i="1" kern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000" i="1" kern="0">
                        <a:latin typeface="Cambria Math" panose="02040503050406030204" pitchFamily="18" charset="0"/>
                      </a:rPr>
                      <m:t>𝑂𝑃</m:t>
                    </m:r>
                    <m:sSubSup>
                      <m:sSubSupPr>
                        <m:ctrlPr>
                          <a:rPr lang="en-US" sz="300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 ker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000" i="1" kern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0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sz="3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ker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30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000" i="1" ker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i="1" ker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3000" i="1" ker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en-US" sz="3000" kern="0" dirty="0">
                    <a:latin typeface="Bookman Old Style" panose="02050604050505020204" pitchFamily="18" charset="0"/>
                  </a:rPr>
                  <a:t>, then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sz="300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3000" i="1" kern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30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 kern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kern="0" dirty="0">
                    <a:latin typeface="Bookman Old Style" panose="0205060405050502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000" kern="0" dirty="0">
                    <a:latin typeface="Bookman Old Style" panose="02050604050505020204" pitchFamily="18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3000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000" i="1" kern="0" dirty="0" smtClean="0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sz="3000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 kern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3000" i="1" kern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000" kern="0" dirty="0">
                    <a:latin typeface="Bookman Old Style" panose="02050604050505020204" pitchFamily="18" charset="0"/>
                  </a:rPr>
                  <a:t>.</a:t>
                </a:r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sz="3000" kern="0" dirty="0">
                    <a:latin typeface="Bookman Old Style" panose="02050604050505020204" pitchFamily="18" charset="0"/>
                  </a:rPr>
                  <a:t>Else:</a:t>
                </a:r>
              </a:p>
              <a:p>
                <a:pPr marL="951300" lvl="1" indent="-457200">
                  <a:buFont typeface="+mj-lt"/>
                  <a:buAutoNum type="arabicPeriod"/>
                </a:pPr>
                <a:r>
                  <a:rPr lang="en-US" sz="3000" kern="0" dirty="0">
                    <a:latin typeface="Bookman Old Style" panose="02050604050505020204" pitchFamily="18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3000" i="1" kern="0" smtClean="0">
                        <a:latin typeface="Cambria Math" panose="02040503050406030204" pitchFamily="18" charset="0"/>
                      </a:rPr>
                      <m:t>𝑂𝑃</m:t>
                    </m:r>
                    <m:sSubSup>
                      <m:sSubSupPr>
                        <m:ctrlPr>
                          <a:rPr lang="en-US" sz="3000" i="1" kern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000" i="1" kern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30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300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1" i="1" kern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00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kern="0" dirty="0">
                    <a:latin typeface="Bookman Old Style" panose="02050604050505020204" pitchFamily="18" charset="0"/>
                  </a:rPr>
                  <a:t> and call its allocation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000" b="1" i="1" kern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000" kern="0" dirty="0">
                    <a:latin typeface="Bookman Old Style" panose="02050604050505020204" pitchFamily="18" charset="0"/>
                  </a:rPr>
                  <a:t> -&gt; A list of decreasing marginal rates of the form (marginal value)/cost.</a:t>
                </a:r>
              </a:p>
              <a:p>
                <a:pPr marL="951300" lvl="1" indent="-457200">
                  <a:buFont typeface="+mj-lt"/>
                  <a:buAutoNum type="arabicPeriod"/>
                </a:pPr>
                <a:r>
                  <a:rPr lang="en-US" sz="3000" kern="0" dirty="0">
                    <a:latin typeface="Bookman Old Style" panose="020506040505050202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3000" b="1" i="1" kern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kern="0" dirty="0">
                    <a:latin typeface="Bookman Old Style" panose="02050604050505020204" pitchFamily="18" charset="0"/>
                  </a:rPr>
                  <a:t> to be the integral part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000" b="1" i="1" kern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000" b="1" i="1" kern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000" kern="0" dirty="0">
                  <a:latin typeface="Bookman Old Style" panose="02050604050505020204" pitchFamily="18" charset="0"/>
                </a:endParaRPr>
              </a:p>
              <a:p>
                <a:pPr marL="951300" lvl="1" indent="-457200">
                  <a:buFont typeface="+mj-lt"/>
                  <a:buAutoNum type="arabicPeriod"/>
                </a:pPr>
                <a:r>
                  <a:rPr lang="en-US" sz="3000" kern="0" dirty="0">
                    <a:latin typeface="Bookman Old Style" panose="02050604050505020204" pitchFamily="18" charset="0"/>
                  </a:rPr>
                  <a:t>Keep removing the last element from the list and decrementing </a:t>
                </a:r>
                <a14:m>
                  <m:oMath xmlns:m="http://schemas.openxmlformats.org/officeDocument/2006/math">
                    <m:r>
                      <a:rPr lang="en-US" sz="3000" b="1" i="1" kern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kern="0" dirty="0">
                    <a:latin typeface="Bookman Old Style" panose="02050604050505020204" pitchFamily="18" charset="0"/>
                  </a:rPr>
                  <a:t> </a:t>
                </a:r>
                <a:r>
                  <a:rPr lang="en-US" sz="30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until</a:t>
                </a:r>
              </a:p>
              <a:p>
                <a:pPr marL="494100" lvl="1" indent="0">
                  <a:buFontTx/>
                  <a:buNone/>
                </a:pPr>
                <a:r>
                  <a:rPr lang="en-US" sz="3000" kern="0" dirty="0">
                    <a:latin typeface="Bookman Old Style" panose="02050604050505020204" pitchFamily="18" charset="0"/>
                  </a:rPr>
                  <a:t>	</a:t>
                </a:r>
                <a:r>
                  <a:rPr lang="en-US" sz="30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3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3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0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3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𝑂𝑃</m:t>
                        </m:r>
                        <m:sSubSup>
                          <m:sSubSupPr>
                            <m:ctrlPr>
                              <a:rPr lang="en-US" sz="3000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i="1" ker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000" i="1" ker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sz="30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sz="3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3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000" kern="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holds </a:t>
                </a:r>
                <a:r>
                  <a:rPr lang="en-US" sz="3000" kern="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minimally.</a:t>
                </a:r>
              </a:p>
              <a:p>
                <a:pPr marL="494100" lvl="1" indent="0">
                  <a:buFontTx/>
                  <a:buNone/>
                </a:pPr>
                <a:endParaRPr lang="en-US" sz="3000" kern="0" dirty="0">
                  <a:latin typeface="Bookman Old Style" panose="02050604050505020204" pitchFamily="18" charset="0"/>
                </a:endParaRPr>
              </a:p>
              <a:p>
                <a:pPr marL="494100" indent="-457200">
                  <a:buFont typeface="+mj-lt"/>
                  <a:buAutoNum type="arabicPeriod"/>
                </a:pPr>
                <a:r>
                  <a:rPr lang="en-US" sz="3000" kern="0" dirty="0">
                    <a:latin typeface="Bookman Old Style" panose="02050604050505020204" pitchFamily="18" charset="0"/>
                  </a:rPr>
                  <a:t>Return </a:t>
                </a:r>
                <a:r>
                  <a:rPr lang="en-US" sz="3000" b="1" kern="0" dirty="0">
                    <a:latin typeface="Bookman Old Style" panose="02050604050505020204" pitchFamily="18" charset="0"/>
                  </a:rPr>
                  <a:t>x </a:t>
                </a:r>
                <a:r>
                  <a:rPr lang="en-US" sz="3000" kern="0" dirty="0">
                    <a:latin typeface="Bookman Old Style" panose="02050604050505020204" pitchFamily="18" charset="0"/>
                  </a:rPr>
                  <a:t>and set </a:t>
                </a:r>
                <a14:m>
                  <m:oMath xmlns:m="http://schemas.openxmlformats.org/officeDocument/2006/math">
                    <m:r>
                      <a:rPr lang="en-US" sz="3000" b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𝐩</m:t>
                    </m:r>
                    <m:d>
                      <m:dPr>
                        <m:ctrlPr>
                          <a:rPr lang="en-US" sz="300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sz="3000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000" kern="0" dirty="0">
                        <a:latin typeface="Bookman Old Style" panose="02050604050505020204" pitchFamily="18" charset="0"/>
                      </a:rPr>
                      <m:t>according</m:t>
                    </m:r>
                    <m:r>
                      <m:rPr>
                        <m:nor/>
                      </m:rPr>
                      <a:rPr lang="en-US" sz="3000" kern="0" dirty="0">
                        <a:latin typeface="Bookman Old Style" panose="0205060405050502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000" kern="0" dirty="0">
                        <a:latin typeface="Bookman Old Style" panose="020506040505050202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US" sz="3000" kern="0" dirty="0">
                        <a:latin typeface="Bookman Old Style" panose="0205060405050502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000" kern="0" dirty="0">
                        <a:latin typeface="Bookman Old Style" panose="02050604050505020204" pitchFamily="18" charset="0"/>
                      </a:rPr>
                      <m:t>Myerson</m:t>
                    </m:r>
                  </m:oMath>
                </a14:m>
                <a:r>
                  <a:rPr lang="en-US" sz="3000" kern="0" dirty="0">
                    <a:latin typeface="Bookman Old Style" panose="0205060405050502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105" name="Content Placeholder 2">
                <a:extLst>
                  <a:ext uri="{FF2B5EF4-FFF2-40B4-BE49-F238E27FC236}">
                    <a16:creationId xmlns:a16="http://schemas.microsoft.com/office/drawing/2014/main" id="{CB104427-5055-C6D6-075D-22257A780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2163" y="20308934"/>
                <a:ext cx="16928482" cy="7797378"/>
              </a:xfrm>
              <a:prstGeom prst="rect">
                <a:avLst/>
              </a:prstGeom>
              <a:blipFill>
                <a:blip r:embed="rId20"/>
                <a:stretch>
                  <a:fillRect l="-824" t="-81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0" name="Content Placeholder 5">
                <a:extLst>
                  <a:ext uri="{FF2B5EF4-FFF2-40B4-BE49-F238E27FC236}">
                    <a16:creationId xmlns:a16="http://schemas.microsoft.com/office/drawing/2014/main" id="{2D992143-9131-D154-FEFF-0AF6EAC35D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2163" y="28574254"/>
                <a:ext cx="16893643" cy="117067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>
                <a:normAutofit fontScale="92500" lnSpcReduction="10000"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>
                  <a:buNone/>
                </a:pPr>
                <a:r>
                  <a:rPr lang="en-US" sz="3500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Theorem 1:</a:t>
                </a:r>
                <a:r>
                  <a:rPr lang="en-US" sz="3500" dirty="0">
                    <a:solidFill>
                      <a:schemeClr val="accent1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35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There exist constants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5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for which the mechanism is individually rational, truthful, budget-feasible and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(2+√3)</m:t>
                    </m:r>
                  </m:oMath>
                </a14:m>
                <a:r>
                  <a:rPr lang="en-US" sz="35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-approximate.</a:t>
                </a:r>
                <a:endParaRPr lang="en-US" sz="3500" i="1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36900" indent="0">
                  <a:buFont typeface="Wingdings 2" charset="2"/>
                  <a:buNone/>
                </a:pPr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10" name="Content Placeholder 5">
                <a:extLst>
                  <a:ext uri="{FF2B5EF4-FFF2-40B4-BE49-F238E27FC236}">
                    <a16:creationId xmlns:a16="http://schemas.microsoft.com/office/drawing/2014/main" id="{2D992143-9131-D154-FEFF-0AF6EAC35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2163" y="28574254"/>
                <a:ext cx="16893643" cy="117067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1" name="TextBox 4110">
                <a:extLst>
                  <a:ext uri="{FF2B5EF4-FFF2-40B4-BE49-F238E27FC236}">
                    <a16:creationId xmlns:a16="http://schemas.microsoft.com/office/drawing/2014/main" id="{33696571-5208-1038-E9B8-662E3A9D567A}"/>
                  </a:ext>
                </a:extLst>
              </p:cNvPr>
              <p:cNvSpPr txBox="1"/>
              <p:nvPr/>
            </p:nvSpPr>
            <p:spPr>
              <a:xfrm>
                <a:off x="18537220" y="22180510"/>
                <a:ext cx="7900868" cy="47737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R" dirty="0">
                    <a:latin typeface="Bookman Old Style" panose="02050604050505020204" pitchFamily="18" charset="0"/>
                  </a:rPr>
                  <a:t> is the fractional relaxation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R" dirty="0">
                    <a:latin typeface="Bookman Old Style" panose="0205060405050502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111" name="TextBox 4110">
                <a:extLst>
                  <a:ext uri="{FF2B5EF4-FFF2-40B4-BE49-F238E27FC236}">
                    <a16:creationId xmlns:a16="http://schemas.microsoft.com/office/drawing/2014/main" id="{33696571-5208-1038-E9B8-662E3A9D5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220" y="22180510"/>
                <a:ext cx="7900868" cy="477375"/>
              </a:xfrm>
              <a:prstGeom prst="rect">
                <a:avLst/>
              </a:prstGeom>
              <a:blipFill>
                <a:blip r:embed="rId22"/>
                <a:stretch>
                  <a:fillRect l="-160" t="-7692" b="-2564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2" name="Content Placeholder 5">
                <a:extLst>
                  <a:ext uri="{FF2B5EF4-FFF2-40B4-BE49-F238E27FC236}">
                    <a16:creationId xmlns:a16="http://schemas.microsoft.com/office/drawing/2014/main" id="{B10C59D3-E76C-E575-7490-54A7866080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51213" y="30111095"/>
                <a:ext cx="16969432" cy="3123285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>
                <a:normAutofit fontScale="92500" lnSpcReduction="20000"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Natural Connection with the Divisible-Agents Scenario</a:t>
                </a:r>
                <a:r>
                  <a:rPr lang="en-US" sz="32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:</a:t>
                </a:r>
                <a:r>
                  <a:rPr lang="en-US" sz="32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Each agent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can be hired fractionally (e.g., think of hiring them for a fraction of their time).</a:t>
                </a:r>
              </a:p>
              <a:p>
                <a:pPr marL="36900" indent="0">
                  <a:buNone/>
                </a:pPr>
                <a:r>
                  <a:rPr lang="en-US" sz="32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, there is a non-decreasing and concave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.</a:t>
                </a:r>
              </a:p>
              <a:p>
                <a:r>
                  <a:rPr lang="en-GR" sz="32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L-regularity: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GR" sz="32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, a function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:[0,1]↦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GR" sz="32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is </a:t>
                </a:r>
                <a:r>
                  <a:rPr lang="en-GR" sz="3200" i="1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L-regular Lipschitz</a:t>
                </a:r>
                <a:r>
                  <a:rPr lang="en-GR" sz="32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𝑥𝐿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R" sz="32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r>
                  <a:rPr lang="en-GR" sz="32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The above mechanism can used as a dicretization procedure for this problem, i.e., </a:t>
                </a:r>
                <a:r>
                  <a:rPr lang="en-US" sz="32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↦∞</m:t>
                    </m:r>
                  </m:oMath>
                </a14:m>
                <a:r>
                  <a:rPr lang="en-GR" sz="32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, we approach the divisible setting.</a:t>
                </a:r>
              </a:p>
              <a:p>
                <a:endParaRPr lang="en-GR" sz="3200" dirty="0">
                  <a:latin typeface="Bookman Old Style" panose="02050604050505020204" pitchFamily="18" charset="0"/>
                </a:endParaRPr>
              </a:p>
              <a:p>
                <a:pPr marL="36900" indent="0">
                  <a:buNone/>
                </a:pPr>
                <a:endParaRPr lang="en-US" sz="3200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36900" indent="0" algn="ctr">
                  <a:buNone/>
                </a:pPr>
                <a:endParaRPr lang="en-US" sz="3000" i="1" dirty="0">
                  <a:solidFill>
                    <a:schemeClr val="tx1"/>
                  </a:solidFill>
                  <a:latin typeface="Bookman Old Style" panose="02050604050505020204" pitchFamily="18" charset="0"/>
                </a:endParaRPr>
              </a:p>
              <a:p>
                <a:pPr marL="36900" indent="0">
                  <a:buFont typeface="Wingdings 2" charset="2"/>
                  <a:buNone/>
                </a:pPr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12" name="Content Placeholder 5">
                <a:extLst>
                  <a:ext uri="{FF2B5EF4-FFF2-40B4-BE49-F238E27FC236}">
                    <a16:creationId xmlns:a16="http://schemas.microsoft.com/office/drawing/2014/main" id="{B10C59D3-E76C-E575-7490-54A786608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1213" y="30111095"/>
                <a:ext cx="16969432" cy="312328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3" name="Content Placeholder 5">
                <a:extLst>
                  <a:ext uri="{FF2B5EF4-FFF2-40B4-BE49-F238E27FC236}">
                    <a16:creationId xmlns:a16="http://schemas.microsoft.com/office/drawing/2014/main" id="{CAB6F5CC-B7FD-854E-746C-B2FB4EA2E6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51213" y="33234380"/>
                <a:ext cx="16989907" cy="11117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>
                <a:normAutofit lnSpcReduction="10000"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 algn="ctr">
                  <a:buNone/>
                </a:pPr>
                <a:r>
                  <a:rPr lang="en-US" sz="3200" dirty="0">
                    <a:solidFill>
                      <a:srgbClr val="FF0000"/>
                    </a:solidFill>
                    <a:latin typeface="Bookman Old Style" panose="02050604050505020204" pitchFamily="18" charset="0"/>
                  </a:rPr>
                  <a:t>Theorem 2: </a:t>
                </a:r>
                <a:r>
                  <a:rPr lang="en-US" sz="32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There is a mechanism for Divisible Agents that is individually-rational, truthful, budget-feasible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-approximate.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13" name="Content Placeholder 5">
                <a:extLst>
                  <a:ext uri="{FF2B5EF4-FFF2-40B4-BE49-F238E27FC236}">
                    <a16:creationId xmlns:a16="http://schemas.microsoft.com/office/drawing/2014/main" id="{CAB6F5CC-B7FD-854E-746C-B2FB4EA2E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1213" y="33234380"/>
                <a:ext cx="16989907" cy="111176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14" name="Content Placeholder 5">
                <a:extLst>
                  <a:ext uri="{FF2B5EF4-FFF2-40B4-BE49-F238E27FC236}">
                    <a16:creationId xmlns:a16="http://schemas.microsoft.com/office/drawing/2014/main" id="{B1F536A9-9839-CEE3-FBA7-A9094C6D85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54268" y="34391350"/>
                <a:ext cx="16969432" cy="1258519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>
                <a:normAutofit fontScale="92500" lnSpcReduction="20000"/>
              </a:bodyPr>
              <a:lstStyle>
                <a:lvl1pPr marL="3429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>
                  <a:buNone/>
                </a:pPr>
                <a:r>
                  <a:rPr lang="en-US" sz="3000" b="1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The Linear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3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 Case: </a:t>
                </a:r>
                <a:r>
                  <a:rPr lang="en-US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The guarantee becomes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, matching the state-of-the-art mechanism of </a:t>
                </a:r>
                <a:r>
                  <a:rPr lang="en-US" sz="3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[</a:t>
                </a:r>
                <a:r>
                  <a:rPr lang="en-US" sz="3000" dirty="0" err="1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Klumper</a:t>
                </a:r>
                <a:r>
                  <a:rPr lang="en-US" sz="3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 &amp; Sch</a:t>
                </a:r>
                <a:r>
                  <a:rPr lang="en-US" sz="3200" dirty="0">
                    <a:solidFill>
                      <a:srgbClr val="C00000"/>
                    </a:solidFill>
                    <a:latin typeface="Bookman Old Style" pitchFamily="18" charset="0"/>
                    <a:cs typeface="Arial" charset="0"/>
                  </a:rPr>
                  <a:t>ä</a:t>
                </a:r>
                <a:r>
                  <a:rPr lang="en-US" sz="3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fer ‘22] </a:t>
                </a:r>
                <a:r>
                  <a:rPr lang="en-US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for the </a:t>
                </a:r>
                <a:r>
                  <a:rPr lang="en-US" sz="30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divisible-agents</a:t>
                </a:r>
                <a:r>
                  <a:rPr lang="en-US" sz="3000" dirty="0">
                    <a:solidFill>
                      <a:schemeClr val="tx1"/>
                    </a:solidFill>
                    <a:latin typeface="Bookman Old Style" panose="02050604050505020204" pitchFamily="18" charset="0"/>
                  </a:rPr>
                  <a:t> scenario</a:t>
                </a:r>
                <a:r>
                  <a:rPr lang="en-US" sz="3000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. </a:t>
                </a:r>
                <a:r>
                  <a:rPr lang="en-US" sz="3000" b="1" dirty="0">
                    <a:solidFill>
                      <a:srgbClr val="0070C0"/>
                    </a:solidFill>
                    <a:latin typeface="Bookman Old Style" panose="02050604050505020204" pitchFamily="18" charset="0"/>
                  </a:rPr>
                  <a:t>But we can do slightly  better!</a:t>
                </a:r>
              </a:p>
              <a:p>
                <a:pPr marL="36900" indent="0">
                  <a:buFont typeface="Wingdings 2" charset="2"/>
                  <a:buNone/>
                </a:pPr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14" name="Content Placeholder 5">
                <a:extLst>
                  <a:ext uri="{FF2B5EF4-FFF2-40B4-BE49-F238E27FC236}">
                    <a16:creationId xmlns:a16="http://schemas.microsoft.com/office/drawing/2014/main" id="{B1F536A9-9839-CEE3-FBA7-A9094C6D8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4268" y="34391350"/>
                <a:ext cx="16969432" cy="125851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19" name="Picture 4118" descr="A red sign with white text&#10;&#10;Description automatically generated with low confidence">
            <a:extLst>
              <a:ext uri="{FF2B5EF4-FFF2-40B4-BE49-F238E27FC236}">
                <a16:creationId xmlns:a16="http://schemas.microsoft.com/office/drawing/2014/main" id="{8C5C8083-8442-D88F-E2B3-494EC4B6C61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676362" y="286899"/>
            <a:ext cx="4644073" cy="2254597"/>
          </a:xfrm>
          <a:prstGeom prst="rect">
            <a:avLst/>
          </a:prstGeom>
        </p:spPr>
      </p:pic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3CEA1C06-F59F-8B98-AE35-2D9EE1EF8A56}"/>
              </a:ext>
            </a:extLst>
          </p:cNvPr>
          <p:cNvGrpSpPr/>
          <p:nvPr/>
        </p:nvGrpSpPr>
        <p:grpSpPr>
          <a:xfrm>
            <a:off x="12409440" y="35920259"/>
            <a:ext cx="16712211" cy="2280153"/>
            <a:chOff x="16275451" y="35920258"/>
            <a:chExt cx="8856127" cy="3453864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A19857D7-A5AD-77DE-1552-E0C4057AB109}"/>
                </a:ext>
              </a:extLst>
            </p:cNvPr>
            <p:cNvSpPr/>
            <p:nvPr/>
          </p:nvSpPr>
          <p:spPr>
            <a:xfrm>
              <a:off x="16992295" y="36096112"/>
              <a:ext cx="8139283" cy="51044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6E2639F-60CF-C44E-AE19-399D7F1C4A69}"/>
                </a:ext>
              </a:extLst>
            </p:cNvPr>
            <p:cNvCxnSpPr>
              <a:cxnSpLocks/>
            </p:cNvCxnSpPr>
            <p:nvPr/>
          </p:nvCxnSpPr>
          <p:spPr>
            <a:xfrm>
              <a:off x="22563361" y="36130453"/>
              <a:ext cx="0" cy="72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3FF8E0B-4991-340E-F8E3-B33408C6383C}"/>
                    </a:ext>
                  </a:extLst>
                </p:cNvPr>
                <p:cNvSpPr txBox="1"/>
                <p:nvPr/>
              </p:nvSpPr>
              <p:spPr>
                <a:xfrm>
                  <a:off x="20333805" y="37056720"/>
                  <a:ext cx="1456263" cy="22690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√2+1</m:t>
                      </m:r>
                    </m:oMath>
                  </a14:m>
                  <a:r>
                    <a:rPr lang="en-GR" sz="1800" dirty="0"/>
                    <a:t> </a:t>
                  </a:r>
                </a:p>
                <a:p>
                  <a:pPr algn="ctr"/>
                  <a:r>
                    <a:rPr lang="en-GR" sz="1800" dirty="0">
                      <a:solidFill>
                        <a:srgbClr val="C00000"/>
                      </a:solidFill>
                      <a:latin typeface="Bookman Old Style" panose="02050604050505020204" pitchFamily="18" charset="0"/>
                    </a:rPr>
                    <a:t>[Chen et al</a:t>
                  </a:r>
                  <a:r>
                    <a:rPr lang="en-US" sz="1800" dirty="0">
                      <a:solidFill>
                        <a:srgbClr val="C00000"/>
                      </a:solidFill>
                      <a:latin typeface="Bookman Old Style" panose="02050604050505020204" pitchFamily="18" charset="0"/>
                    </a:rPr>
                    <a:t>, 12</a:t>
                  </a:r>
                  <a:r>
                    <a:rPr lang="en-GR" sz="1800" dirty="0">
                      <a:solidFill>
                        <a:srgbClr val="C00000"/>
                      </a:solidFill>
                      <a:latin typeface="Bookman Old Style" panose="02050604050505020204" pitchFamily="18" charset="0"/>
                    </a:rPr>
                    <a:t>]</a:t>
                  </a:r>
                </a:p>
                <a:p>
                  <a:pPr algn="ctr"/>
                  <a:endParaRPr lang="en-GR" sz="1800" dirty="0">
                    <a:solidFill>
                      <a:srgbClr val="C00000"/>
                    </a:solidFill>
                    <a:latin typeface="Bookman Old Style" panose="02050604050505020204" pitchFamily="18" charset="0"/>
                  </a:endParaRPr>
                </a:p>
                <a:p>
                  <a:pPr algn="ctr"/>
                  <a:r>
                    <a:rPr lang="en-GR" sz="1800" b="1" dirty="0">
                      <a:latin typeface="Bookman Old Style" panose="02050604050505020204" pitchFamily="18" charset="0"/>
                    </a:rPr>
                    <a:t>Indivisible</a:t>
                  </a:r>
                  <a:r>
                    <a:rPr lang="en-GR" sz="1800" dirty="0">
                      <a:latin typeface="Bookman Old Style" panose="02050604050505020204" pitchFamily="18" charset="0"/>
                    </a:rPr>
                    <a:t> Agents SoA Lower Bound</a:t>
                  </a:r>
                  <a:endParaRPr lang="en-GR" sz="1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3FF8E0B-4991-340E-F8E3-B33408C638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3805" y="37056720"/>
                  <a:ext cx="1456263" cy="2269058"/>
                </a:xfrm>
                <a:prstGeom prst="rect">
                  <a:avLst/>
                </a:prstGeom>
                <a:blipFill>
                  <a:blip r:embed="rId27"/>
                  <a:stretch>
                    <a:fillRect b="-5042"/>
                  </a:stretch>
                </a:blipFill>
              </p:spPr>
              <p:txBody>
                <a:bodyPr/>
                <a:lstStyle/>
                <a:p>
                  <a:r>
                    <a:rPr lang="en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6D2469-DEE4-4A86-68C0-725DAF647BBC}"/>
                </a:ext>
              </a:extLst>
            </p:cNvPr>
            <p:cNvCxnSpPr>
              <a:cxnSpLocks/>
            </p:cNvCxnSpPr>
            <p:nvPr/>
          </p:nvCxnSpPr>
          <p:spPr>
            <a:xfrm>
              <a:off x="16992295" y="36137177"/>
              <a:ext cx="0" cy="72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C7EA3A0-717C-BDFF-6D0D-816EA60B3F1C}"/>
                    </a:ext>
                  </a:extLst>
                </p:cNvPr>
                <p:cNvSpPr txBox="1"/>
                <p:nvPr/>
              </p:nvSpPr>
              <p:spPr>
                <a:xfrm>
                  <a:off x="16275451" y="37161113"/>
                  <a:ext cx="1433688" cy="839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R" sz="1800" dirty="0"/>
                </a:p>
                <a:p>
                  <a:pPr algn="ctr"/>
                  <a:endParaRPr lang="en-GR" sz="1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C7EA3A0-717C-BDFF-6D0D-816EA60B3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5451" y="37161113"/>
                  <a:ext cx="1433688" cy="839169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BCD6082-6BED-0290-49B6-9B1E7829797F}"/>
                </a:ext>
              </a:extLst>
            </p:cNvPr>
            <p:cNvCxnSpPr>
              <a:cxnSpLocks/>
            </p:cNvCxnSpPr>
            <p:nvPr/>
          </p:nvCxnSpPr>
          <p:spPr>
            <a:xfrm>
              <a:off x="18471127" y="36083331"/>
              <a:ext cx="0" cy="72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13D6B17-24B7-8A1A-3949-8943F8CB4BB9}"/>
                    </a:ext>
                  </a:extLst>
                </p:cNvPr>
                <p:cNvSpPr txBox="1"/>
                <p:nvPr/>
              </p:nvSpPr>
              <p:spPr>
                <a:xfrm>
                  <a:off x="17722421" y="37136338"/>
                  <a:ext cx="1718727" cy="22377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a14:m>
                  <a:r>
                    <a:rPr lang="en-GR" sz="1800" dirty="0"/>
                    <a:t> </a:t>
                  </a:r>
                </a:p>
                <a:p>
                  <a:pPr algn="ctr"/>
                  <a:r>
                    <a:rPr lang="en-GR" sz="1800" dirty="0">
                      <a:solidFill>
                        <a:srgbClr val="C00000"/>
                      </a:solidFill>
                      <a:latin typeface="Bookman Old Style" panose="02050604050505020204" pitchFamily="18" charset="0"/>
                    </a:rPr>
                    <a:t>[Anari et al. </a:t>
                  </a:r>
                  <a:r>
                    <a:rPr lang="en-US" sz="1800" dirty="0">
                      <a:solidFill>
                        <a:srgbClr val="C00000"/>
                      </a:solidFill>
                      <a:latin typeface="Bookman Old Style" panose="02050604050505020204" pitchFamily="18" charset="0"/>
                    </a:rPr>
                    <a:t>18</a:t>
                  </a:r>
                  <a:r>
                    <a:rPr lang="en-GR" sz="1800" dirty="0">
                      <a:solidFill>
                        <a:srgbClr val="C00000"/>
                      </a:solidFill>
                      <a:latin typeface="Bookman Old Style" panose="02050604050505020204" pitchFamily="18" charset="0"/>
                    </a:rPr>
                    <a:t>]</a:t>
                  </a:r>
                </a:p>
                <a:p>
                  <a:pPr algn="ctr"/>
                  <a:endParaRPr lang="en-GR" sz="1800" dirty="0">
                    <a:solidFill>
                      <a:srgbClr val="C00000"/>
                    </a:solidFill>
                    <a:latin typeface="Bookman Old Style" panose="02050604050505020204" pitchFamily="18" charset="0"/>
                  </a:endParaRPr>
                </a:p>
                <a:p>
                  <a:pPr algn="ctr"/>
                  <a:r>
                    <a:rPr lang="en-GR" sz="1800" dirty="0">
                      <a:latin typeface="Bookman Old Style" panose="02050604050505020204" pitchFamily="18" charset="0"/>
                    </a:rPr>
                    <a:t>Divisible Agents SoA Lower Bound</a:t>
                  </a:r>
                  <a:endParaRPr lang="en-GR" sz="1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13D6B17-24B7-8A1A-3949-8943F8CB4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22421" y="37136338"/>
                  <a:ext cx="1718727" cy="2237784"/>
                </a:xfrm>
                <a:prstGeom prst="rect">
                  <a:avLst/>
                </a:prstGeom>
                <a:blipFill>
                  <a:blip r:embed="rId29"/>
                  <a:stretch>
                    <a:fillRect l="-1172" r="-3125" b="-5983"/>
                  </a:stretch>
                </a:blipFill>
              </p:spPr>
              <p:txBody>
                <a:bodyPr/>
                <a:lstStyle/>
                <a:p>
                  <a:r>
                    <a:rPr lang="en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09E35B5-A439-8494-7A36-BC91FB1AB34B}"/>
                    </a:ext>
                  </a:extLst>
                </p:cNvPr>
                <p:cNvSpPr txBox="1"/>
                <p:nvPr/>
              </p:nvSpPr>
              <p:spPr>
                <a:xfrm>
                  <a:off x="23489054" y="36859202"/>
                  <a:ext cx="1456263" cy="22377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-GR" sz="1800" dirty="0"/>
                    <a:t> </a:t>
                  </a:r>
                </a:p>
                <a:p>
                  <a:pPr algn="ctr"/>
                  <a:r>
                    <a:rPr lang="en-GR" sz="1800" dirty="0">
                      <a:solidFill>
                        <a:srgbClr val="C00000"/>
                      </a:solidFill>
                      <a:latin typeface="Bookman Old Style" panose="02050604050505020204" pitchFamily="18" charset="0"/>
                    </a:rPr>
                    <a:t>[</a:t>
                  </a:r>
                  <a:r>
                    <a:rPr lang="en-US" sz="1800" dirty="0" err="1">
                      <a:solidFill>
                        <a:srgbClr val="C00000"/>
                      </a:solidFill>
                      <a:latin typeface="Bookman Old Style" panose="02050604050505020204" pitchFamily="18" charset="0"/>
                    </a:rPr>
                    <a:t>Gravin</a:t>
                  </a:r>
                  <a:r>
                    <a:rPr lang="en-US" sz="1800" dirty="0">
                      <a:solidFill>
                        <a:srgbClr val="C00000"/>
                      </a:solidFill>
                      <a:latin typeface="Bookman Old Style" panose="02050604050505020204" pitchFamily="18" charset="0"/>
                    </a:rPr>
                    <a:t> et al., 19</a:t>
                  </a:r>
                  <a:r>
                    <a:rPr lang="en-GR" sz="1800" dirty="0">
                      <a:solidFill>
                        <a:srgbClr val="C00000"/>
                      </a:solidFill>
                      <a:latin typeface="Bookman Old Style" panose="02050604050505020204" pitchFamily="18" charset="0"/>
                    </a:rPr>
                    <a:t>]</a:t>
                  </a:r>
                </a:p>
                <a:p>
                  <a:pPr algn="ctr"/>
                  <a:endParaRPr lang="en-GR" sz="1800" dirty="0">
                    <a:solidFill>
                      <a:srgbClr val="C00000"/>
                    </a:solidFill>
                    <a:latin typeface="Bookman Old Style" panose="02050604050505020204" pitchFamily="18" charset="0"/>
                  </a:endParaRPr>
                </a:p>
                <a:p>
                  <a:pPr algn="ctr"/>
                  <a:r>
                    <a:rPr lang="en-GR" sz="1800" b="1" dirty="0">
                      <a:latin typeface="Bookman Old Style" panose="02050604050505020204" pitchFamily="18" charset="0"/>
                    </a:rPr>
                    <a:t>Indivisible</a:t>
                  </a:r>
                  <a:r>
                    <a:rPr lang="en-GR" sz="1800" dirty="0">
                      <a:latin typeface="Bookman Old Style" panose="02050604050505020204" pitchFamily="18" charset="0"/>
                    </a:rPr>
                    <a:t> Agents SoA Upper Bound</a:t>
                  </a:r>
                  <a:endParaRPr lang="en-GR" sz="1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09E35B5-A439-8494-7A36-BC91FB1AB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9054" y="36859202"/>
                  <a:ext cx="1456263" cy="2237784"/>
                </a:xfrm>
                <a:prstGeom prst="rect">
                  <a:avLst/>
                </a:prstGeom>
                <a:blipFill>
                  <a:blip r:embed="rId30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en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77FFBF-2F23-B083-A633-F8F1B5E61F8A}"/>
                </a:ext>
              </a:extLst>
            </p:cNvPr>
            <p:cNvCxnSpPr>
              <a:cxnSpLocks/>
            </p:cNvCxnSpPr>
            <p:nvPr/>
          </p:nvCxnSpPr>
          <p:spPr>
            <a:xfrm>
              <a:off x="24217186" y="36137177"/>
              <a:ext cx="0" cy="72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14290E6-685D-0631-A545-70C78594D286}"/>
                </a:ext>
              </a:extLst>
            </p:cNvPr>
            <p:cNvCxnSpPr>
              <a:cxnSpLocks/>
            </p:cNvCxnSpPr>
            <p:nvPr/>
          </p:nvCxnSpPr>
          <p:spPr>
            <a:xfrm>
              <a:off x="21022412" y="36137177"/>
              <a:ext cx="0" cy="7287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F5F87A9-5B58-D442-9A5F-4E345D5B4EB8}"/>
                    </a:ext>
                  </a:extLst>
                </p:cNvPr>
                <p:cNvSpPr txBox="1"/>
                <p:nvPr/>
              </p:nvSpPr>
              <p:spPr>
                <a:xfrm>
                  <a:off x="21846532" y="36687272"/>
                  <a:ext cx="1456263" cy="26573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GR" sz="1800" dirty="0"/>
                    <a:t> </a:t>
                  </a:r>
                </a:p>
                <a:p>
                  <a:pPr algn="ctr"/>
                  <a:r>
                    <a:rPr lang="en-GR" sz="1800" dirty="0">
                      <a:solidFill>
                        <a:srgbClr val="C00000"/>
                      </a:solidFill>
                      <a:latin typeface="Bookman Old Style" panose="02050604050505020204" pitchFamily="18" charset="0"/>
                    </a:rPr>
                    <a:t>[Klumper &amp; Sch</a:t>
                  </a:r>
                  <a:r>
                    <a:rPr lang="en-GB" sz="1800" dirty="0" err="1">
                      <a:solidFill>
                        <a:srgbClr val="C00000"/>
                      </a:solidFill>
                      <a:latin typeface="Bookman Old Style" panose="02050604050505020204" pitchFamily="18" charset="0"/>
                    </a:rPr>
                    <a:t>ä</a:t>
                  </a:r>
                  <a:r>
                    <a:rPr lang="en-GR" sz="1800" dirty="0">
                      <a:solidFill>
                        <a:srgbClr val="C00000"/>
                      </a:solidFill>
                      <a:latin typeface="Bookman Old Style" panose="02050604050505020204" pitchFamily="18" charset="0"/>
                    </a:rPr>
                    <a:t>fer, 22]</a:t>
                  </a:r>
                </a:p>
                <a:p>
                  <a:pPr algn="ctr"/>
                  <a:endParaRPr lang="en-GR" sz="1800" dirty="0">
                    <a:solidFill>
                      <a:srgbClr val="C00000"/>
                    </a:solidFill>
                    <a:latin typeface="Bookman Old Style" panose="02050604050505020204" pitchFamily="18" charset="0"/>
                  </a:endParaRPr>
                </a:p>
                <a:p>
                  <a:pPr algn="ctr"/>
                  <a:r>
                    <a:rPr lang="en-GR" sz="1800" dirty="0">
                      <a:latin typeface="Bookman Old Style" panose="02050604050505020204" pitchFamily="18" charset="0"/>
                    </a:rPr>
                    <a:t>Divisible Agents SoA Upper Bound</a:t>
                  </a:r>
                  <a:endParaRPr lang="en-GR" sz="1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F5F87A9-5B58-D442-9A5F-4E345D5B4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46532" y="36687272"/>
                  <a:ext cx="1456263" cy="2657366"/>
                </a:xfrm>
                <a:prstGeom prst="rect">
                  <a:avLst/>
                </a:prstGeom>
                <a:blipFill>
                  <a:blip r:embed="rId31"/>
                  <a:stretch>
                    <a:fillRect b="-3597"/>
                  </a:stretch>
                </a:blipFill>
              </p:spPr>
              <p:txBody>
                <a:bodyPr/>
                <a:lstStyle/>
                <a:p>
                  <a:r>
                    <a:rPr lang="en-G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195D2C-5204-61A0-C2AE-77D997C25EE4}"/>
                </a:ext>
              </a:extLst>
            </p:cNvPr>
            <p:cNvSpPr/>
            <p:nvPr/>
          </p:nvSpPr>
          <p:spPr>
            <a:xfrm>
              <a:off x="18471126" y="35920258"/>
              <a:ext cx="2551285" cy="1027289"/>
            </a:xfrm>
            <a:prstGeom prst="rect">
              <a:avLst/>
            </a:prstGeom>
            <a:solidFill>
              <a:srgbClr val="92D050">
                <a:alpha val="22087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3353F11-A5C6-A708-C053-3D63C0240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25718" y="36130453"/>
              <a:ext cx="2037643" cy="6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565041-E26D-61F9-A0FA-BC8DC6AB2F8E}"/>
                </a:ext>
              </a:extLst>
            </p:cNvPr>
            <p:cNvSpPr/>
            <p:nvPr/>
          </p:nvSpPr>
          <p:spPr>
            <a:xfrm>
              <a:off x="19875020" y="35985741"/>
              <a:ext cx="45719" cy="9343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0892619-A3F3-75D3-1614-1A8B68F33722}"/>
                    </a:ext>
                  </a:extLst>
                </p:cNvPr>
                <p:cNvSpPr txBox="1"/>
                <p:nvPr/>
              </p:nvSpPr>
              <p:spPr>
                <a:xfrm>
                  <a:off x="19418454" y="37396354"/>
                  <a:ext cx="1004570" cy="9324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GR" sz="2000" b="1" dirty="0">
                    <a:solidFill>
                      <a:srgbClr val="C00000"/>
                    </a:solidFill>
                  </a:endParaRPr>
                </a:p>
                <a:p>
                  <a:pPr algn="ctr"/>
                  <a:r>
                    <a:rPr lang="en-GR" sz="2000" dirty="0">
                      <a:solidFill>
                        <a:srgbClr val="FF0000"/>
                      </a:solidFill>
                    </a:rPr>
                    <a:t>A separation result!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0892619-A3F3-75D3-1614-1A8B68F337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18454" y="37396354"/>
                  <a:ext cx="1004570" cy="932410"/>
                </a:xfrm>
                <a:prstGeom prst="rect">
                  <a:avLst/>
                </a:prstGeom>
                <a:blipFill>
                  <a:blip r:embed="rId32"/>
                  <a:stretch>
                    <a:fillRect l="-5333" r="-5333" b="-24000"/>
                  </a:stretch>
                </a:blipFill>
              </p:spPr>
              <p:txBody>
                <a:bodyPr/>
                <a:lstStyle/>
                <a:p>
                  <a:r>
                    <a:rPr lang="en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62EEE80-1EED-9677-ECC8-C8ACCDB4638C}"/>
              </a:ext>
            </a:extLst>
          </p:cNvPr>
          <p:cNvSpPr/>
          <p:nvPr/>
        </p:nvSpPr>
        <p:spPr bwMode="auto">
          <a:xfrm>
            <a:off x="391794" y="186188"/>
            <a:ext cx="5253630" cy="22545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600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  <p:pic>
        <p:nvPicPr>
          <p:cNvPr id="20" name="Picture 19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5FBB40EF-60F7-418F-DDC0-68360AE8078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07101" y="81684"/>
            <a:ext cx="6444777" cy="2254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/>
      <p:bldP spid="4111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CEF0F8"/>
      </a:accent5>
      <a:accent6>
        <a:srgbClr val="002E5C"/>
      </a:accent6>
      <a:hlink>
        <a:srgbClr val="6CD3EB"/>
      </a:hlink>
      <a:folHlink>
        <a:srgbClr val="FFC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Default">
      <a:dk1>
        <a:srgbClr val="1BADCF"/>
      </a:dk1>
      <a:lt1>
        <a:srgbClr val="FFFFFF"/>
      </a:lt1>
      <a:dk2>
        <a:srgbClr val="000000"/>
      </a:dk2>
      <a:lt2>
        <a:srgbClr val="F4F1E9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CEF0F8"/>
      </a:accent5>
      <a:accent6>
        <a:srgbClr val="002E5C"/>
      </a:accent6>
      <a:hlink>
        <a:srgbClr val="6CD3EB"/>
      </a:hlink>
      <a:folHlink>
        <a:srgbClr val="FFC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6004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1146</Words>
  <Application>Microsoft Macintosh PowerPoint</Application>
  <PresentationFormat>Custom</PresentationFormat>
  <Paragraphs>131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Black</vt:lpstr>
      <vt:lpstr>Arial Narrow</vt:lpstr>
      <vt:lpstr>Bookman Old Style</vt:lpstr>
      <vt:lpstr>Cambria Math</vt:lpstr>
      <vt:lpstr>Helvetica</vt:lpstr>
      <vt:lpstr>Wingdings 2</vt:lpstr>
      <vt:lpstr>Custom Design</vt:lpstr>
      <vt:lpstr>1_Custom Design</vt:lpstr>
      <vt:lpstr>2_Custom Design</vt:lpstr>
      <vt:lpstr>Truthful Mechanism Design for Single-parameter Domains  Definition: An allocation algorithm x is monotone if for every profile c, every bidder i∈N and every c_i^′≤c_i it holds that x_i (c_i^′,c_(-i) )≥x_i (c).  Myerson’s Characterization: In a single parameter domain, a mechanism M=(x,p) is truthful and individually rational if and only if  1) x is monotone  2) p_i (c)=c_i x_i (c)+ ∫1_(c_i)^∞▒〖x_i (y,c_(-i) )dy〗,  ∀i∈N.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2015-12-07T16:27:50Z</dcterms:created>
  <dcterms:modified xsi:type="dcterms:W3CDTF">2023-12-01T15:14:17Z</dcterms:modified>
</cp:coreProperties>
</file>