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74" r:id="rId3"/>
    <p:sldId id="284" r:id="rId4"/>
    <p:sldId id="299" r:id="rId5"/>
    <p:sldId id="266" r:id="rId6"/>
    <p:sldId id="273" r:id="rId7"/>
    <p:sldId id="272" r:id="rId8"/>
    <p:sldId id="302" r:id="rId9"/>
    <p:sldId id="275" r:id="rId10"/>
    <p:sldId id="276" r:id="rId11"/>
    <p:sldId id="277" r:id="rId12"/>
    <p:sldId id="278" r:id="rId13"/>
    <p:sldId id="279" r:id="rId14"/>
    <p:sldId id="280" r:id="rId15"/>
    <p:sldId id="291" r:id="rId16"/>
    <p:sldId id="281" r:id="rId17"/>
    <p:sldId id="282" r:id="rId18"/>
    <p:sldId id="283" r:id="rId19"/>
    <p:sldId id="300" r:id="rId20"/>
    <p:sldId id="268" r:id="rId21"/>
    <p:sldId id="301" r:id="rId22"/>
    <p:sldId id="269" r:id="rId23"/>
    <p:sldId id="297" r:id="rId24"/>
    <p:sldId id="267" r:id="rId25"/>
    <p:sldId id="303" r:id="rId26"/>
    <p:sldId id="304" r:id="rId27"/>
    <p:sldId id="305" r:id="rId28"/>
    <p:sldId id="258" r:id="rId29"/>
    <p:sldId id="295" r:id="rId30"/>
    <p:sldId id="260" r:id="rId31"/>
    <p:sldId id="294" r:id="rId32"/>
    <p:sldId id="293" r:id="rId33"/>
    <p:sldId id="263" r:id="rId34"/>
    <p:sldId id="285" r:id="rId35"/>
    <p:sldId id="264" r:id="rId36"/>
    <p:sldId id="286" r:id="rId37"/>
    <p:sldId id="265" r:id="rId38"/>
    <p:sldId id="287" r:id="rId39"/>
    <p:sldId id="288" r:id="rId40"/>
    <p:sldId id="289" r:id="rId4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79" autoAdjust="0"/>
  </p:normalViewPr>
  <p:slideViewPr>
    <p:cSldViewPr snapToGrid="0" snapToObjects="1">
      <p:cViewPr varScale="1">
        <p:scale>
          <a:sx n="75" d="100"/>
          <a:sy n="75" d="100"/>
        </p:scale>
        <p:origin x="-20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BCD8-7195-5A44-A468-0D30EA0A6CEC}" type="datetimeFigureOut">
              <a:rPr kumimoji="1" lang="zh-CN" altLang="en-US" smtClean="0"/>
              <a:t>16/5/13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3289A-29F9-AB45-8ADB-162B1E17C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207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            </a:t>
            </a:r>
            <a:r>
              <a:rPr kumimoji="1" lang="en-US" altLang="zh-CN" dirty="0" err="1" smtClean="0"/>
              <a:t>EMMessage</a:t>
            </a:r>
            <a:r>
              <a:rPr kumimoji="1" lang="en-US" altLang="zh-CN" dirty="0" smtClean="0"/>
              <a:t> message = </a:t>
            </a:r>
            <a:r>
              <a:rPr kumimoji="1" lang="en-US" altLang="zh-CN" dirty="0" err="1" smtClean="0"/>
              <a:t>EMMessage.createSendMessage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EMMessage.Type.TXT</a:t>
            </a:r>
            <a:r>
              <a:rPr kumimoji="1" lang="en-US" altLang="zh-CN" dirty="0" smtClean="0"/>
              <a:t>);</a:t>
            </a:r>
          </a:p>
          <a:p>
            <a:r>
              <a:rPr kumimoji="1" lang="en-US" altLang="zh-CN" dirty="0" smtClean="0"/>
              <a:t>           // </a:t>
            </a:r>
            <a:r>
              <a:rPr kumimoji="1" lang="zh-CN" altLang="en-US" dirty="0" smtClean="0"/>
              <a:t>如果是群聊，设置</a:t>
            </a:r>
            <a:r>
              <a:rPr kumimoji="1" lang="en-US" altLang="zh-CN" dirty="0" err="1" smtClean="0"/>
              <a:t>chattype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默认是单聊</a:t>
            </a:r>
          </a:p>
          <a:p>
            <a:r>
              <a:rPr kumimoji="1" lang="zh-CN" altLang="en-US" dirty="0" smtClean="0"/>
              <a:t>            </a:t>
            </a:r>
            <a:r>
              <a:rPr kumimoji="1" lang="en-US" altLang="zh-CN" dirty="0" smtClean="0"/>
              <a:t>if (</a:t>
            </a:r>
            <a:r>
              <a:rPr kumimoji="1" lang="en-US" altLang="zh-CN" dirty="0" err="1" smtClean="0"/>
              <a:t>chatType</a:t>
            </a:r>
            <a:r>
              <a:rPr kumimoji="1" lang="en-US" altLang="zh-CN" dirty="0" smtClean="0"/>
              <a:t> == CHATTYPE_GROUP) {</a:t>
            </a:r>
          </a:p>
          <a:p>
            <a:r>
              <a:rPr kumimoji="1" lang="en-US" altLang="zh-CN" dirty="0" smtClean="0"/>
              <a:t>                </a:t>
            </a:r>
            <a:r>
              <a:rPr kumimoji="1" lang="en-US" altLang="zh-CN" dirty="0" err="1" smtClean="0"/>
              <a:t>message.setChatType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ChatType.GroupChat</a:t>
            </a:r>
            <a:r>
              <a:rPr kumimoji="1" lang="en-US" altLang="zh-CN" dirty="0" smtClean="0"/>
              <a:t>);</a:t>
            </a:r>
          </a:p>
          <a:p>
            <a:r>
              <a:rPr kumimoji="1" lang="en-US" altLang="zh-CN" dirty="0" smtClean="0"/>
              <a:t>            } else if (</a:t>
            </a:r>
            <a:r>
              <a:rPr kumimoji="1" lang="en-US" altLang="zh-CN" dirty="0" err="1" smtClean="0"/>
              <a:t>chatType</a:t>
            </a:r>
            <a:r>
              <a:rPr kumimoji="1" lang="en-US" altLang="zh-CN" dirty="0" smtClean="0"/>
              <a:t> == CHATTYPE_CHATROOM) {</a:t>
            </a:r>
          </a:p>
          <a:p>
            <a:r>
              <a:rPr kumimoji="1" lang="en-US" altLang="zh-CN" dirty="0" smtClean="0"/>
              <a:t>                </a:t>
            </a:r>
            <a:r>
              <a:rPr kumimoji="1" lang="en-US" altLang="zh-CN" dirty="0" err="1" smtClean="0"/>
              <a:t>message.setChatType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ChatType.ChatRoom</a:t>
            </a:r>
            <a:r>
              <a:rPr kumimoji="1" lang="en-US" altLang="zh-CN" dirty="0" smtClean="0"/>
              <a:t>);</a:t>
            </a:r>
          </a:p>
          <a:p>
            <a:r>
              <a:rPr kumimoji="1" lang="en-US" altLang="zh-CN" dirty="0" smtClean="0"/>
              <a:t>            }</a:t>
            </a:r>
          </a:p>
          <a:p>
            <a:r>
              <a:rPr kumimoji="1" lang="en-US" altLang="zh-CN" dirty="0" smtClean="0"/>
              <a:t>            if (</a:t>
            </a:r>
            <a:r>
              <a:rPr kumimoji="1" lang="en-US" altLang="zh-CN" dirty="0" err="1" smtClean="0"/>
              <a:t>isRobot</a:t>
            </a:r>
            <a:r>
              <a:rPr kumimoji="1" lang="en-US" altLang="zh-CN" dirty="0" smtClean="0"/>
              <a:t>) {</a:t>
            </a:r>
          </a:p>
          <a:p>
            <a:r>
              <a:rPr kumimoji="1" lang="en-US" altLang="zh-CN" dirty="0" smtClean="0"/>
              <a:t>                </a:t>
            </a:r>
            <a:r>
              <a:rPr kumimoji="1" lang="en-US" altLang="zh-CN" dirty="0" err="1" smtClean="0"/>
              <a:t>message.setAttribute</a:t>
            </a:r>
            <a:r>
              <a:rPr kumimoji="1" lang="en-US" altLang="zh-CN" dirty="0" smtClean="0"/>
              <a:t>("</a:t>
            </a:r>
            <a:r>
              <a:rPr kumimoji="1" lang="en-US" altLang="zh-CN" dirty="0" err="1" smtClean="0"/>
              <a:t>em_robot_message</a:t>
            </a:r>
            <a:r>
              <a:rPr kumimoji="1" lang="en-US" altLang="zh-CN" dirty="0" smtClean="0"/>
              <a:t>", true);</a:t>
            </a:r>
          </a:p>
          <a:p>
            <a:r>
              <a:rPr kumimoji="1" lang="en-US" altLang="zh-CN" dirty="0" smtClean="0"/>
              <a:t>            }</a:t>
            </a:r>
          </a:p>
          <a:p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EMTextMessageBody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txtBody</a:t>
            </a:r>
            <a:r>
              <a:rPr kumimoji="1" lang="en-US" altLang="zh-CN" dirty="0" smtClean="0"/>
              <a:t> = new </a:t>
            </a:r>
            <a:r>
              <a:rPr kumimoji="1" lang="en-US" altLang="zh-CN" dirty="0" err="1" smtClean="0"/>
              <a:t>EMTextMessageBody</a:t>
            </a:r>
            <a:r>
              <a:rPr kumimoji="1" lang="en-US" altLang="zh-CN" dirty="0" smtClean="0"/>
              <a:t>(content);</a:t>
            </a:r>
          </a:p>
          <a:p>
            <a:r>
              <a:rPr kumimoji="1" lang="en-US" altLang="zh-CN" dirty="0" smtClean="0"/>
              <a:t>            // </a:t>
            </a:r>
            <a:r>
              <a:rPr kumimoji="1" lang="zh-CN" altLang="en-US" dirty="0" smtClean="0"/>
              <a:t>设置消息</a:t>
            </a:r>
            <a:r>
              <a:rPr kumimoji="1" lang="en-US" altLang="zh-CN" dirty="0" smtClean="0"/>
              <a:t>body</a:t>
            </a:r>
          </a:p>
          <a:p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message.addBody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txtBody</a:t>
            </a:r>
            <a:r>
              <a:rPr kumimoji="1" lang="en-US" altLang="zh-CN" dirty="0" smtClean="0"/>
              <a:t>);</a:t>
            </a:r>
          </a:p>
          <a:p>
            <a:r>
              <a:rPr kumimoji="1" lang="en-US" altLang="zh-CN" dirty="0" smtClean="0"/>
              <a:t>            // </a:t>
            </a:r>
            <a:r>
              <a:rPr kumimoji="1" lang="zh-CN" altLang="en-US" dirty="0" smtClean="0"/>
              <a:t>设置要发给谁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用户</a:t>
            </a:r>
            <a:r>
              <a:rPr kumimoji="1" lang="en-US" altLang="zh-CN" dirty="0" smtClean="0"/>
              <a:t>username</a:t>
            </a:r>
            <a:r>
              <a:rPr kumimoji="1" lang="zh-CN" altLang="en-US" dirty="0" smtClean="0"/>
              <a:t>或者群聊</a:t>
            </a:r>
            <a:r>
              <a:rPr kumimoji="1" lang="en-US" altLang="zh-CN" dirty="0" err="1" smtClean="0"/>
              <a:t>groupid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message.setReceipt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toChatUsername</a:t>
            </a:r>
            <a:r>
              <a:rPr kumimoji="1" lang="en-US" altLang="zh-CN" dirty="0" smtClean="0"/>
              <a:t>);</a:t>
            </a:r>
          </a:p>
          <a:p>
            <a:r>
              <a:rPr kumimoji="1" lang="en-US" altLang="zh-CN" dirty="0" smtClean="0"/>
              <a:t>            </a:t>
            </a:r>
          </a:p>
          <a:p>
            <a:r>
              <a:rPr kumimoji="1" lang="en-US" altLang="zh-CN" dirty="0" smtClean="0"/>
              <a:t>            // </a:t>
            </a:r>
            <a:r>
              <a:rPr kumimoji="1" lang="zh-CN" altLang="en-US" dirty="0" smtClean="0"/>
              <a:t>发送消息</a:t>
            </a:r>
          </a:p>
          <a:p>
            <a:r>
              <a:rPr kumimoji="1" lang="zh-CN" altLang="en-US" dirty="0" smtClean="0"/>
              <a:t>            </a:t>
            </a:r>
            <a:r>
              <a:rPr kumimoji="1" lang="en-US" altLang="zh-CN" dirty="0" err="1" smtClean="0"/>
              <a:t>EMClient.getInstance</a:t>
            </a:r>
            <a:r>
              <a:rPr kumimoji="1" lang="en-US" altLang="zh-CN" dirty="0" smtClean="0"/>
              <a:t>().</a:t>
            </a:r>
            <a:r>
              <a:rPr kumimoji="1" lang="en-US" altLang="zh-CN" dirty="0" err="1" smtClean="0"/>
              <a:t>chatManager</a:t>
            </a:r>
            <a:r>
              <a:rPr kumimoji="1" lang="en-US" altLang="zh-CN" dirty="0" smtClean="0"/>
              <a:t>().</a:t>
            </a:r>
            <a:r>
              <a:rPr kumimoji="1" lang="en-US" altLang="zh-CN" dirty="0" err="1" smtClean="0"/>
              <a:t>sendMessage</a:t>
            </a:r>
            <a:r>
              <a:rPr kumimoji="1" lang="en-US" altLang="zh-CN" dirty="0" smtClean="0"/>
              <a:t>(message);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3289A-29F9-AB45-8ADB-162B1E17C738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1108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getAllMessages</a:t>
            </a:r>
            <a:endParaRPr kumimoji="1" lang="en-US" altLang="zh-CN" dirty="0" smtClean="0"/>
          </a:p>
          <a:p>
            <a:pPr marL="171450" indent="-171450">
              <a:buFont typeface="Arial"/>
              <a:buChar char="•"/>
            </a:pPr>
            <a:r>
              <a:rPr kumimoji="1" lang="zh-CN" altLang="en-US" dirty="0" smtClean="0"/>
              <a:t>按时间排序返回当前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里的消息</a:t>
            </a:r>
            <a:endParaRPr kumimoji="1" lang="en-US" altLang="zh-CN" dirty="0" smtClean="0"/>
          </a:p>
          <a:p>
            <a:pPr marL="171450" indent="-171450">
              <a:buFont typeface="Arial"/>
              <a:buChar char="•"/>
            </a:pPr>
            <a:endParaRPr kumimoji="1" lang="en-US" altLang="zh-CN" dirty="0" smtClean="0"/>
          </a:p>
          <a:p>
            <a:pPr marL="0" indent="0">
              <a:buFont typeface="Arial"/>
              <a:buNone/>
            </a:pPr>
            <a:r>
              <a:rPr kumimoji="1" lang="en-US" altLang="zh-CN" dirty="0" err="1" smtClean="0"/>
              <a:t>loadMoreMsgFromDB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msgId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pagesize</a:t>
            </a:r>
            <a:r>
              <a:rPr kumimoji="1" lang="en-US" altLang="zh-CN" dirty="0" smtClean="0"/>
              <a:t>);</a:t>
            </a:r>
          </a:p>
          <a:p>
            <a:pPr marL="171450" indent="-171450">
              <a:buFont typeface="Arial"/>
              <a:buChar char="•"/>
            </a:pPr>
            <a:r>
              <a:rPr kumimoji="1" lang="zh-CN" altLang="en-US" dirty="0" smtClean="0"/>
              <a:t>获取更多的消息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3289A-29F9-AB45-8ADB-162B1E17C738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6066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3289A-29F9-AB45-8ADB-162B1E17C738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2068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EMMessage</a:t>
            </a:r>
            <a:r>
              <a:rPr kumimoji="1" lang="en-US" altLang="zh-CN" dirty="0" smtClean="0"/>
              <a:t> message = </a:t>
            </a:r>
            <a:r>
              <a:rPr kumimoji="1" lang="en-US" altLang="zh-CN" dirty="0" err="1" smtClean="0"/>
              <a:t>EMMessage.createSendMessage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EMMessage.Type.TXT</a:t>
            </a:r>
            <a:r>
              <a:rPr kumimoji="1" lang="en-US" altLang="zh-CN" dirty="0" smtClean="0"/>
              <a:t>);</a:t>
            </a:r>
          </a:p>
          <a:p>
            <a:r>
              <a:rPr kumimoji="1" lang="en-US" altLang="zh-CN" dirty="0" smtClean="0"/>
              <a:t>            // </a:t>
            </a:r>
            <a:r>
              <a:rPr kumimoji="1" lang="zh-CN" altLang="en-US" dirty="0" smtClean="0"/>
              <a:t>如果是群聊，设置</a:t>
            </a:r>
            <a:r>
              <a:rPr kumimoji="1" lang="en-US" altLang="zh-CN" dirty="0" err="1" smtClean="0"/>
              <a:t>chattype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默认是单聊</a:t>
            </a:r>
          </a:p>
          <a:p>
            <a:r>
              <a:rPr kumimoji="1" lang="zh-CN" altLang="en-US" dirty="0" smtClean="0"/>
              <a:t>            </a:t>
            </a:r>
            <a:r>
              <a:rPr kumimoji="1" lang="en-US" altLang="zh-CN" dirty="0" smtClean="0"/>
              <a:t>if (</a:t>
            </a:r>
            <a:r>
              <a:rPr kumimoji="1" lang="en-US" altLang="zh-CN" dirty="0" err="1" smtClean="0"/>
              <a:t>chatType</a:t>
            </a:r>
            <a:r>
              <a:rPr kumimoji="1" lang="en-US" altLang="zh-CN" dirty="0" smtClean="0"/>
              <a:t> == CHATTYPE_GROUP) {</a:t>
            </a:r>
          </a:p>
          <a:p>
            <a:r>
              <a:rPr kumimoji="1" lang="en-US" altLang="zh-CN" dirty="0" smtClean="0"/>
              <a:t>                </a:t>
            </a:r>
            <a:r>
              <a:rPr kumimoji="1" lang="en-US" altLang="zh-CN" dirty="0" err="1" smtClean="0"/>
              <a:t>message.setChatType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ChatType.GroupChat</a:t>
            </a:r>
            <a:r>
              <a:rPr kumimoji="1" lang="en-US" altLang="zh-CN" dirty="0" smtClean="0"/>
              <a:t>);</a:t>
            </a:r>
          </a:p>
          <a:p>
            <a:r>
              <a:rPr kumimoji="1" lang="en-US" altLang="zh-CN" dirty="0" smtClean="0"/>
              <a:t>            } else if (</a:t>
            </a:r>
            <a:r>
              <a:rPr kumimoji="1" lang="en-US" altLang="zh-CN" dirty="0" err="1" smtClean="0"/>
              <a:t>chatType</a:t>
            </a:r>
            <a:r>
              <a:rPr kumimoji="1" lang="en-US" altLang="zh-CN" dirty="0" smtClean="0"/>
              <a:t> == CHATTYPE_CHATROOM) {</a:t>
            </a:r>
          </a:p>
          <a:p>
            <a:r>
              <a:rPr kumimoji="1" lang="en-US" altLang="zh-CN" dirty="0" smtClean="0"/>
              <a:t>                </a:t>
            </a:r>
            <a:r>
              <a:rPr kumimoji="1" lang="en-US" altLang="zh-CN" dirty="0" err="1" smtClean="0"/>
              <a:t>message.setChatType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ChatType.ChatRoom</a:t>
            </a:r>
            <a:r>
              <a:rPr kumimoji="1" lang="en-US" altLang="zh-CN" dirty="0" smtClean="0"/>
              <a:t>);</a:t>
            </a:r>
          </a:p>
          <a:p>
            <a:r>
              <a:rPr kumimoji="1" lang="en-US" altLang="zh-CN" dirty="0" smtClean="0"/>
              <a:t>            }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EMTextMessageBody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txtBody</a:t>
            </a:r>
            <a:r>
              <a:rPr kumimoji="1" lang="en-US" altLang="zh-CN" dirty="0" smtClean="0"/>
              <a:t> = new </a:t>
            </a:r>
            <a:r>
              <a:rPr kumimoji="1" lang="en-US" altLang="zh-CN" dirty="0" err="1" smtClean="0"/>
              <a:t>EMTextMessageBody</a:t>
            </a:r>
            <a:r>
              <a:rPr kumimoji="1" lang="en-US" altLang="zh-CN" dirty="0" smtClean="0"/>
              <a:t>(content);</a:t>
            </a:r>
          </a:p>
          <a:p>
            <a:r>
              <a:rPr kumimoji="1" lang="en-US" altLang="zh-CN" dirty="0" smtClean="0"/>
              <a:t>            // </a:t>
            </a:r>
            <a:r>
              <a:rPr kumimoji="1" lang="zh-CN" altLang="en-US" dirty="0" smtClean="0"/>
              <a:t>设置消息</a:t>
            </a:r>
            <a:r>
              <a:rPr kumimoji="1" lang="en-US" altLang="zh-CN" dirty="0" smtClean="0"/>
              <a:t>body</a:t>
            </a:r>
          </a:p>
          <a:p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message.addBody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txtBody</a:t>
            </a:r>
            <a:r>
              <a:rPr kumimoji="1" lang="en-US" altLang="zh-CN" dirty="0" smtClean="0"/>
              <a:t>);</a:t>
            </a:r>
          </a:p>
          <a:p>
            <a:r>
              <a:rPr kumimoji="1" lang="en-US" altLang="zh-CN" dirty="0" smtClean="0"/>
              <a:t>            // </a:t>
            </a:r>
            <a:r>
              <a:rPr kumimoji="1" lang="zh-CN" altLang="en-US" dirty="0" smtClean="0"/>
              <a:t>设置要发给谁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用户</a:t>
            </a:r>
            <a:r>
              <a:rPr kumimoji="1" lang="en-US" altLang="zh-CN" dirty="0" smtClean="0"/>
              <a:t>username</a:t>
            </a:r>
            <a:r>
              <a:rPr kumimoji="1" lang="zh-CN" altLang="en-US" dirty="0" smtClean="0"/>
              <a:t>或者群聊</a:t>
            </a:r>
            <a:r>
              <a:rPr kumimoji="1" lang="en-US" altLang="zh-CN" dirty="0" err="1" smtClean="0"/>
              <a:t>groupid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message.setReceipt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toChatUsername</a:t>
            </a:r>
            <a:r>
              <a:rPr kumimoji="1" lang="en-US" altLang="zh-CN" dirty="0" smtClean="0"/>
              <a:t>);</a:t>
            </a:r>
          </a:p>
          <a:p>
            <a:r>
              <a:rPr kumimoji="1" lang="en-US" altLang="zh-CN" dirty="0" smtClean="0"/>
              <a:t>            </a:t>
            </a:r>
          </a:p>
          <a:p>
            <a:r>
              <a:rPr kumimoji="1" lang="en-US" altLang="zh-CN" dirty="0" smtClean="0"/>
              <a:t>            // </a:t>
            </a:r>
            <a:r>
              <a:rPr kumimoji="1" lang="zh-CN" altLang="en-US" dirty="0" smtClean="0"/>
              <a:t>发送消息</a:t>
            </a:r>
          </a:p>
          <a:p>
            <a:r>
              <a:rPr kumimoji="1" lang="zh-CN" altLang="en-US" dirty="0" smtClean="0"/>
              <a:t>            </a:t>
            </a:r>
            <a:r>
              <a:rPr kumimoji="1" lang="en-US" altLang="zh-CN" dirty="0" err="1" smtClean="0"/>
              <a:t>EMClient.getInstance</a:t>
            </a:r>
            <a:r>
              <a:rPr kumimoji="1" lang="en-US" altLang="zh-CN" dirty="0" smtClean="0"/>
              <a:t>().</a:t>
            </a:r>
            <a:r>
              <a:rPr kumimoji="1" lang="en-US" altLang="zh-CN" dirty="0" err="1" smtClean="0"/>
              <a:t>chatManager</a:t>
            </a:r>
            <a:r>
              <a:rPr kumimoji="1" lang="en-US" altLang="zh-CN" dirty="0" smtClean="0"/>
              <a:t>().</a:t>
            </a:r>
            <a:r>
              <a:rPr kumimoji="1" lang="en-US" altLang="zh-CN" dirty="0" err="1" smtClean="0"/>
              <a:t>sendMessage</a:t>
            </a:r>
            <a:r>
              <a:rPr kumimoji="1" lang="en-US" altLang="zh-CN" dirty="0" smtClean="0"/>
              <a:t>(message);</a:t>
            </a:r>
          </a:p>
          <a:p>
            <a:r>
              <a:rPr kumimoji="1" lang="en-US" altLang="zh-CN" dirty="0" smtClean="0"/>
              <a:t>            // </a:t>
            </a:r>
            <a:r>
              <a:rPr kumimoji="1" lang="zh-CN" altLang="en-US" dirty="0" smtClean="0"/>
              <a:t>刷新</a:t>
            </a:r>
            <a:r>
              <a:rPr kumimoji="1" lang="en-US" altLang="zh-CN" dirty="0" err="1" smtClean="0"/>
              <a:t>ui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adapter.refreshSelectLast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mEditTextContent.setText</a:t>
            </a:r>
            <a:r>
              <a:rPr kumimoji="1" lang="en-US" altLang="zh-CN" dirty="0" smtClean="0"/>
              <a:t>("");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setResult</a:t>
            </a:r>
            <a:r>
              <a:rPr kumimoji="1" lang="en-US" altLang="zh-CN" dirty="0" smtClean="0"/>
              <a:t>(RESULT_OK);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3289A-29F9-AB45-8ADB-162B1E17C738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810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EMMessageListener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msgListener</a:t>
            </a:r>
            <a:r>
              <a:rPr kumimoji="1" lang="en-US" altLang="zh-CN" dirty="0" smtClean="0"/>
              <a:t> = new </a:t>
            </a:r>
            <a:r>
              <a:rPr kumimoji="1" lang="en-US" altLang="zh-CN" dirty="0" err="1" smtClean="0"/>
              <a:t>EMMessageListener</a:t>
            </a:r>
            <a:r>
              <a:rPr kumimoji="1" lang="en-US" altLang="zh-CN" dirty="0" smtClean="0"/>
              <a:t>() {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@Override</a:t>
            </a:r>
          </a:p>
          <a:p>
            <a:r>
              <a:rPr kumimoji="1" lang="en-US" altLang="zh-CN" dirty="0" smtClean="0"/>
              <a:t>        public void </a:t>
            </a:r>
            <a:r>
              <a:rPr kumimoji="1" lang="en-US" altLang="zh-CN" dirty="0" err="1" smtClean="0"/>
              <a:t>onMessageReceived</a:t>
            </a:r>
            <a:r>
              <a:rPr kumimoji="1" lang="en-US" altLang="zh-CN" dirty="0" smtClean="0"/>
              <a:t>(List&lt;</a:t>
            </a:r>
            <a:r>
              <a:rPr kumimoji="1" lang="en-US" altLang="zh-CN" dirty="0" err="1" smtClean="0"/>
              <a:t>EMMessage</a:t>
            </a:r>
            <a:r>
              <a:rPr kumimoji="1" lang="en-US" altLang="zh-CN" dirty="0" smtClean="0"/>
              <a:t>&gt; messages) {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    for (</a:t>
            </a:r>
            <a:r>
              <a:rPr kumimoji="1" lang="en-US" altLang="zh-CN" dirty="0" err="1" smtClean="0"/>
              <a:t>EMMessage</a:t>
            </a:r>
            <a:r>
              <a:rPr kumimoji="1" lang="en-US" altLang="zh-CN" dirty="0" smtClean="0"/>
              <a:t> message : messages) {</a:t>
            </a:r>
          </a:p>
          <a:p>
            <a:r>
              <a:rPr kumimoji="1" lang="en-US" altLang="zh-CN" dirty="0" smtClean="0"/>
              <a:t>                String username = null;</a:t>
            </a:r>
          </a:p>
          <a:p>
            <a:r>
              <a:rPr kumimoji="1" lang="en-US" altLang="zh-CN" dirty="0" smtClean="0"/>
              <a:t>                // </a:t>
            </a:r>
            <a:r>
              <a:rPr kumimoji="1" lang="zh-CN" altLang="en-US" dirty="0" smtClean="0"/>
              <a:t>群组消息</a:t>
            </a:r>
          </a:p>
          <a:p>
            <a:r>
              <a:rPr kumimoji="1" lang="zh-CN" altLang="en-US" dirty="0" smtClean="0"/>
              <a:t>                </a:t>
            </a:r>
            <a:r>
              <a:rPr kumimoji="1" lang="en-US" altLang="zh-CN" dirty="0" smtClean="0"/>
              <a:t>if (</a:t>
            </a:r>
            <a:r>
              <a:rPr kumimoji="1" lang="en-US" altLang="zh-CN" dirty="0" err="1" smtClean="0"/>
              <a:t>message.getChatType</a:t>
            </a:r>
            <a:r>
              <a:rPr kumimoji="1" lang="en-US" altLang="zh-CN" dirty="0" smtClean="0"/>
              <a:t>() == </a:t>
            </a:r>
            <a:r>
              <a:rPr kumimoji="1" lang="en-US" altLang="zh-CN" dirty="0" err="1" smtClean="0"/>
              <a:t>ChatType.GroupChat</a:t>
            </a:r>
            <a:r>
              <a:rPr kumimoji="1" lang="en-US" altLang="zh-CN" dirty="0" smtClean="0"/>
              <a:t> || </a:t>
            </a:r>
            <a:r>
              <a:rPr kumimoji="1" lang="en-US" altLang="zh-CN" dirty="0" err="1" smtClean="0"/>
              <a:t>message.getChatType</a:t>
            </a:r>
            <a:r>
              <a:rPr kumimoji="1" lang="en-US" altLang="zh-CN" dirty="0" smtClean="0"/>
              <a:t>() == </a:t>
            </a:r>
            <a:r>
              <a:rPr kumimoji="1" lang="en-US" altLang="zh-CN" dirty="0" err="1" smtClean="0"/>
              <a:t>ChatType.ChatRoom</a:t>
            </a:r>
            <a:r>
              <a:rPr kumimoji="1" lang="en-US" altLang="zh-CN" dirty="0" smtClean="0"/>
              <a:t>) {</a:t>
            </a:r>
          </a:p>
          <a:p>
            <a:r>
              <a:rPr kumimoji="1" lang="en-US" altLang="zh-CN" dirty="0" smtClean="0"/>
              <a:t>                    username = </a:t>
            </a:r>
            <a:r>
              <a:rPr kumimoji="1" lang="en-US" altLang="zh-CN" dirty="0" err="1" smtClean="0"/>
              <a:t>message.getTo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/>
              <a:t>                } else {</a:t>
            </a:r>
          </a:p>
          <a:p>
            <a:r>
              <a:rPr kumimoji="1" lang="en-US" altLang="zh-CN" dirty="0" smtClean="0"/>
              <a:t>                    // </a:t>
            </a:r>
            <a:r>
              <a:rPr kumimoji="1" lang="zh-CN" altLang="en-US" dirty="0" smtClean="0"/>
              <a:t>单聊消息</a:t>
            </a:r>
          </a:p>
          <a:p>
            <a:r>
              <a:rPr kumimoji="1" lang="zh-CN" altLang="en-US" dirty="0" smtClean="0"/>
              <a:t>                    </a:t>
            </a:r>
            <a:r>
              <a:rPr kumimoji="1" lang="en-US" altLang="zh-CN" dirty="0" smtClean="0"/>
              <a:t>username = </a:t>
            </a:r>
            <a:r>
              <a:rPr kumimoji="1" lang="en-US" altLang="zh-CN" dirty="0" err="1" smtClean="0"/>
              <a:t>message.getFrom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/>
              <a:t>                }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     // </a:t>
            </a:r>
            <a:r>
              <a:rPr kumimoji="1" lang="zh-CN" altLang="en-US" dirty="0" smtClean="0"/>
              <a:t>如果是当前会话的消息，刷新聊天页面</a:t>
            </a:r>
          </a:p>
          <a:p>
            <a:r>
              <a:rPr kumimoji="1" lang="zh-CN" altLang="en-US" dirty="0" smtClean="0"/>
              <a:t>                </a:t>
            </a:r>
            <a:r>
              <a:rPr kumimoji="1" lang="en-US" altLang="zh-CN" dirty="0" smtClean="0"/>
              <a:t>if (</a:t>
            </a:r>
            <a:r>
              <a:rPr kumimoji="1" lang="en-US" altLang="zh-CN" dirty="0" err="1" smtClean="0"/>
              <a:t>username.equals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getToChatUsername</a:t>
            </a:r>
            <a:r>
              <a:rPr kumimoji="1" lang="en-US" altLang="zh-CN" dirty="0" smtClean="0"/>
              <a:t>())) {</a:t>
            </a:r>
          </a:p>
          <a:p>
            <a:r>
              <a:rPr kumimoji="1" lang="en-US" altLang="zh-CN" dirty="0" smtClean="0"/>
              <a:t>                    </a:t>
            </a:r>
            <a:r>
              <a:rPr kumimoji="1" lang="en-US" altLang="zh-CN" dirty="0" err="1" smtClean="0"/>
              <a:t>refreshUIWithNewMessage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/>
              <a:t>                    // </a:t>
            </a:r>
            <a:r>
              <a:rPr kumimoji="1" lang="zh-CN" altLang="en-US" dirty="0" smtClean="0"/>
              <a:t>声音和震动提示有新消息</a:t>
            </a:r>
          </a:p>
          <a:p>
            <a:r>
              <a:rPr kumimoji="1" lang="zh-CN" altLang="en-US" dirty="0" smtClean="0"/>
              <a:t>                    </a:t>
            </a:r>
            <a:r>
              <a:rPr kumimoji="1" lang="en-US" altLang="zh-CN" dirty="0" err="1" smtClean="0"/>
              <a:t>HXSDKHelper.getInstance</a:t>
            </a:r>
            <a:r>
              <a:rPr kumimoji="1" lang="en-US" altLang="zh-CN" dirty="0" smtClean="0"/>
              <a:t>().</a:t>
            </a:r>
            <a:r>
              <a:rPr kumimoji="1" lang="en-US" altLang="zh-CN" dirty="0" err="1" smtClean="0"/>
              <a:t>getNotifier</a:t>
            </a:r>
            <a:r>
              <a:rPr kumimoji="1" lang="en-US" altLang="zh-CN" dirty="0" smtClean="0"/>
              <a:t>().</a:t>
            </a:r>
            <a:r>
              <a:rPr kumimoji="1" lang="en-US" altLang="zh-CN" dirty="0" err="1" smtClean="0"/>
              <a:t>viberateAndPlayTone</a:t>
            </a:r>
            <a:r>
              <a:rPr kumimoji="1" lang="en-US" altLang="zh-CN" dirty="0" smtClean="0"/>
              <a:t>(message);</a:t>
            </a:r>
          </a:p>
          <a:p>
            <a:r>
              <a:rPr kumimoji="1" lang="en-US" altLang="zh-CN" dirty="0" smtClean="0"/>
              <a:t>                } else {</a:t>
            </a:r>
          </a:p>
          <a:p>
            <a:r>
              <a:rPr kumimoji="1" lang="en-US" altLang="zh-CN" dirty="0" smtClean="0"/>
              <a:t>                    // </a:t>
            </a:r>
            <a:r>
              <a:rPr kumimoji="1" lang="zh-CN" altLang="en-US" dirty="0" smtClean="0"/>
              <a:t>如果消息不是和当前聊天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的消息</a:t>
            </a:r>
          </a:p>
          <a:p>
            <a:r>
              <a:rPr kumimoji="1" lang="zh-CN" altLang="en-US" dirty="0" smtClean="0"/>
              <a:t>                    </a:t>
            </a:r>
            <a:r>
              <a:rPr kumimoji="1" lang="en-US" altLang="zh-CN" dirty="0" err="1" smtClean="0"/>
              <a:t>HXSDKHelper.getInstance</a:t>
            </a:r>
            <a:r>
              <a:rPr kumimoji="1" lang="en-US" altLang="zh-CN" dirty="0" smtClean="0"/>
              <a:t>().</a:t>
            </a:r>
            <a:r>
              <a:rPr kumimoji="1" lang="en-US" altLang="zh-CN" dirty="0" err="1" smtClean="0"/>
              <a:t>getNotifier</a:t>
            </a:r>
            <a:r>
              <a:rPr kumimoji="1" lang="en-US" altLang="zh-CN" dirty="0" smtClean="0"/>
              <a:t>().</a:t>
            </a:r>
            <a:r>
              <a:rPr kumimoji="1" lang="en-US" altLang="zh-CN" dirty="0" err="1" smtClean="0"/>
              <a:t>onNewMsg</a:t>
            </a:r>
            <a:r>
              <a:rPr kumimoji="1" lang="en-US" altLang="zh-CN" dirty="0" smtClean="0"/>
              <a:t>(message);</a:t>
            </a:r>
          </a:p>
          <a:p>
            <a:r>
              <a:rPr kumimoji="1" lang="en-US" altLang="zh-CN" dirty="0" smtClean="0"/>
              <a:t>                }</a:t>
            </a:r>
          </a:p>
          <a:p>
            <a:r>
              <a:rPr kumimoji="1" lang="en-US" altLang="zh-CN" dirty="0" smtClean="0"/>
              <a:t>            }</a:t>
            </a:r>
          </a:p>
          <a:p>
            <a:r>
              <a:rPr kumimoji="1" lang="en-US" altLang="zh-CN" dirty="0" smtClean="0"/>
              <a:t>        }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@Override</a:t>
            </a:r>
          </a:p>
          <a:p>
            <a:r>
              <a:rPr kumimoji="1" lang="en-US" altLang="zh-CN" dirty="0" smtClean="0"/>
              <a:t>        public void </a:t>
            </a:r>
            <a:r>
              <a:rPr kumimoji="1" lang="en-US" altLang="zh-CN" dirty="0" err="1" smtClean="0"/>
              <a:t>onCmdMessageReceived</a:t>
            </a:r>
            <a:r>
              <a:rPr kumimoji="1" lang="en-US" altLang="zh-CN" dirty="0" smtClean="0"/>
              <a:t>(List&lt;</a:t>
            </a:r>
            <a:r>
              <a:rPr kumimoji="1" lang="en-US" altLang="zh-CN" dirty="0" err="1" smtClean="0"/>
              <a:t>EMMessage</a:t>
            </a:r>
            <a:r>
              <a:rPr kumimoji="1" lang="en-US" altLang="zh-CN" dirty="0" smtClean="0"/>
              <a:t>&gt; messages) {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}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@Override</a:t>
            </a:r>
          </a:p>
          <a:p>
            <a:r>
              <a:rPr kumimoji="1" lang="en-US" altLang="zh-CN" dirty="0" smtClean="0"/>
              <a:t>        public void </a:t>
            </a:r>
            <a:r>
              <a:rPr kumimoji="1" lang="en-US" altLang="zh-CN" dirty="0" err="1" smtClean="0"/>
              <a:t>onMessageReadAckReceived</a:t>
            </a:r>
            <a:r>
              <a:rPr kumimoji="1" lang="en-US" altLang="zh-CN" dirty="0" smtClean="0"/>
              <a:t>(List&lt;</a:t>
            </a:r>
            <a:r>
              <a:rPr kumimoji="1" lang="en-US" altLang="zh-CN" dirty="0" err="1" smtClean="0"/>
              <a:t>EMMessage</a:t>
            </a:r>
            <a:r>
              <a:rPr kumimoji="1" lang="en-US" altLang="zh-CN" dirty="0" smtClean="0"/>
              <a:t>&gt; messages) {</a:t>
            </a:r>
          </a:p>
          <a:p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refreshUI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/>
              <a:t>        }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@Override</a:t>
            </a:r>
          </a:p>
          <a:p>
            <a:r>
              <a:rPr kumimoji="1" lang="en-US" altLang="zh-CN" dirty="0" smtClean="0"/>
              <a:t>        public void </a:t>
            </a:r>
            <a:r>
              <a:rPr kumimoji="1" lang="en-US" altLang="zh-CN" dirty="0" err="1" smtClean="0"/>
              <a:t>onMessageDeliveryAckReceived</a:t>
            </a:r>
            <a:r>
              <a:rPr kumimoji="1" lang="en-US" altLang="zh-CN" dirty="0" smtClean="0"/>
              <a:t>(List&lt;</a:t>
            </a:r>
            <a:r>
              <a:rPr kumimoji="1" lang="en-US" altLang="zh-CN" dirty="0" err="1" smtClean="0"/>
              <a:t>EMMessage</a:t>
            </a:r>
            <a:r>
              <a:rPr kumimoji="1" lang="en-US" altLang="zh-CN" dirty="0" smtClean="0"/>
              <a:t>&gt; message) {</a:t>
            </a:r>
          </a:p>
          <a:p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refreshUI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/>
              <a:t>        }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@Override</a:t>
            </a:r>
          </a:p>
          <a:p>
            <a:r>
              <a:rPr kumimoji="1" lang="en-US" altLang="zh-CN" dirty="0" smtClean="0"/>
              <a:t>        public void </a:t>
            </a:r>
            <a:r>
              <a:rPr kumimoji="1" lang="en-US" altLang="zh-CN" dirty="0" err="1" smtClean="0"/>
              <a:t>onMessageChanged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EMMessage</a:t>
            </a:r>
            <a:r>
              <a:rPr kumimoji="1" lang="en-US" altLang="zh-CN" dirty="0" smtClean="0"/>
              <a:t> message, Object change) {</a:t>
            </a:r>
          </a:p>
          <a:p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refreshUI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/>
              <a:t>        }</a:t>
            </a:r>
          </a:p>
          <a:p>
            <a:r>
              <a:rPr kumimoji="1" lang="en-US" altLang="zh-CN" dirty="0" smtClean="0"/>
              <a:t>    };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3289A-29F9-AB45-8ADB-162B1E17C738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736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EMMessageListener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msgListener</a:t>
            </a:r>
            <a:r>
              <a:rPr kumimoji="1" lang="en-US" altLang="zh-CN" dirty="0" smtClean="0"/>
              <a:t> = new </a:t>
            </a:r>
            <a:r>
              <a:rPr kumimoji="1" lang="en-US" altLang="zh-CN" dirty="0" err="1" smtClean="0"/>
              <a:t>EMMessageListener</a:t>
            </a:r>
            <a:r>
              <a:rPr kumimoji="1" lang="en-US" altLang="zh-CN" dirty="0" smtClean="0"/>
              <a:t>() {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@Override</a:t>
            </a:r>
          </a:p>
          <a:p>
            <a:r>
              <a:rPr kumimoji="1" lang="en-US" altLang="zh-CN" dirty="0" smtClean="0"/>
              <a:t>        public void </a:t>
            </a:r>
            <a:r>
              <a:rPr kumimoji="1" lang="en-US" altLang="zh-CN" dirty="0" err="1" smtClean="0"/>
              <a:t>onMessageReceived</a:t>
            </a:r>
            <a:r>
              <a:rPr kumimoji="1" lang="en-US" altLang="zh-CN" dirty="0" smtClean="0"/>
              <a:t>(List&lt;</a:t>
            </a:r>
            <a:r>
              <a:rPr kumimoji="1" lang="en-US" altLang="zh-CN" dirty="0" err="1" smtClean="0"/>
              <a:t>EMMessage</a:t>
            </a:r>
            <a:r>
              <a:rPr kumimoji="1" lang="en-US" altLang="zh-CN" dirty="0" smtClean="0"/>
              <a:t>&gt; messages) {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    for (</a:t>
            </a:r>
            <a:r>
              <a:rPr kumimoji="1" lang="en-US" altLang="zh-CN" dirty="0" err="1" smtClean="0"/>
              <a:t>EMMessage</a:t>
            </a:r>
            <a:r>
              <a:rPr kumimoji="1" lang="en-US" altLang="zh-CN" dirty="0" smtClean="0"/>
              <a:t> message : messages) {</a:t>
            </a:r>
          </a:p>
          <a:p>
            <a:r>
              <a:rPr kumimoji="1" lang="en-US" altLang="zh-CN" dirty="0" smtClean="0"/>
              <a:t>                String username = null;</a:t>
            </a:r>
          </a:p>
          <a:p>
            <a:r>
              <a:rPr kumimoji="1" lang="en-US" altLang="zh-CN" dirty="0" smtClean="0"/>
              <a:t>                // </a:t>
            </a:r>
            <a:r>
              <a:rPr kumimoji="1" lang="zh-CN" altLang="en-US" dirty="0" smtClean="0"/>
              <a:t>群组消息</a:t>
            </a:r>
          </a:p>
          <a:p>
            <a:r>
              <a:rPr kumimoji="1" lang="zh-CN" altLang="en-US" dirty="0" smtClean="0"/>
              <a:t>                </a:t>
            </a:r>
            <a:r>
              <a:rPr kumimoji="1" lang="en-US" altLang="zh-CN" dirty="0" smtClean="0"/>
              <a:t>if (</a:t>
            </a:r>
            <a:r>
              <a:rPr kumimoji="1" lang="en-US" altLang="zh-CN" dirty="0" err="1" smtClean="0"/>
              <a:t>message.getChatType</a:t>
            </a:r>
            <a:r>
              <a:rPr kumimoji="1" lang="en-US" altLang="zh-CN" dirty="0" smtClean="0"/>
              <a:t>() == </a:t>
            </a:r>
            <a:r>
              <a:rPr kumimoji="1" lang="en-US" altLang="zh-CN" dirty="0" err="1" smtClean="0"/>
              <a:t>ChatType.GroupChat</a:t>
            </a:r>
            <a:r>
              <a:rPr kumimoji="1" lang="en-US" altLang="zh-CN" dirty="0" smtClean="0"/>
              <a:t> || </a:t>
            </a:r>
            <a:r>
              <a:rPr kumimoji="1" lang="en-US" altLang="zh-CN" dirty="0" err="1" smtClean="0"/>
              <a:t>message.getChatType</a:t>
            </a:r>
            <a:r>
              <a:rPr kumimoji="1" lang="en-US" altLang="zh-CN" dirty="0" smtClean="0"/>
              <a:t>() == </a:t>
            </a:r>
            <a:r>
              <a:rPr kumimoji="1" lang="en-US" altLang="zh-CN" dirty="0" err="1" smtClean="0"/>
              <a:t>ChatType.ChatRoom</a:t>
            </a:r>
            <a:r>
              <a:rPr kumimoji="1" lang="en-US" altLang="zh-CN" dirty="0" smtClean="0"/>
              <a:t>) {</a:t>
            </a:r>
          </a:p>
          <a:p>
            <a:r>
              <a:rPr kumimoji="1" lang="en-US" altLang="zh-CN" dirty="0" smtClean="0"/>
              <a:t>                    username = </a:t>
            </a:r>
            <a:r>
              <a:rPr kumimoji="1" lang="en-US" altLang="zh-CN" dirty="0" err="1" smtClean="0"/>
              <a:t>message.getTo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/>
              <a:t>                } else {</a:t>
            </a:r>
          </a:p>
          <a:p>
            <a:r>
              <a:rPr kumimoji="1" lang="en-US" altLang="zh-CN" dirty="0" smtClean="0"/>
              <a:t>                    // </a:t>
            </a:r>
            <a:r>
              <a:rPr kumimoji="1" lang="zh-CN" altLang="en-US" dirty="0" smtClean="0"/>
              <a:t>单聊消息</a:t>
            </a:r>
          </a:p>
          <a:p>
            <a:r>
              <a:rPr kumimoji="1" lang="zh-CN" altLang="en-US" dirty="0" smtClean="0"/>
              <a:t>                    </a:t>
            </a:r>
            <a:r>
              <a:rPr kumimoji="1" lang="en-US" altLang="zh-CN" dirty="0" smtClean="0"/>
              <a:t>username = </a:t>
            </a:r>
            <a:r>
              <a:rPr kumimoji="1" lang="en-US" altLang="zh-CN" dirty="0" err="1" smtClean="0"/>
              <a:t>message.getFrom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/>
              <a:t>                }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     // </a:t>
            </a:r>
            <a:r>
              <a:rPr kumimoji="1" lang="zh-CN" altLang="en-US" dirty="0" smtClean="0"/>
              <a:t>如果是当前会话的消息，刷新聊天页面</a:t>
            </a:r>
          </a:p>
          <a:p>
            <a:r>
              <a:rPr kumimoji="1" lang="zh-CN" altLang="en-US" dirty="0" smtClean="0"/>
              <a:t>                </a:t>
            </a:r>
            <a:r>
              <a:rPr kumimoji="1" lang="en-US" altLang="zh-CN" dirty="0" smtClean="0"/>
              <a:t>if (</a:t>
            </a:r>
            <a:r>
              <a:rPr kumimoji="1" lang="en-US" altLang="zh-CN" dirty="0" err="1" smtClean="0"/>
              <a:t>username.equals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getToChatUsername</a:t>
            </a:r>
            <a:r>
              <a:rPr kumimoji="1" lang="en-US" altLang="zh-CN" dirty="0" smtClean="0"/>
              <a:t>())) {</a:t>
            </a:r>
          </a:p>
          <a:p>
            <a:r>
              <a:rPr kumimoji="1" lang="en-US" altLang="zh-CN" dirty="0" smtClean="0"/>
              <a:t>                    </a:t>
            </a:r>
            <a:r>
              <a:rPr kumimoji="1" lang="en-US" altLang="zh-CN" dirty="0" err="1" smtClean="0"/>
              <a:t>refreshUIWithNewMessage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/>
              <a:t>                    // </a:t>
            </a:r>
            <a:r>
              <a:rPr kumimoji="1" lang="zh-CN" altLang="en-US" dirty="0" smtClean="0"/>
              <a:t>声音和震动提示有新消息</a:t>
            </a:r>
          </a:p>
          <a:p>
            <a:r>
              <a:rPr kumimoji="1" lang="zh-CN" altLang="en-US" dirty="0" smtClean="0"/>
              <a:t>                    </a:t>
            </a:r>
            <a:r>
              <a:rPr kumimoji="1" lang="en-US" altLang="zh-CN" dirty="0" err="1" smtClean="0"/>
              <a:t>HXSDKHelper.getInstance</a:t>
            </a:r>
            <a:r>
              <a:rPr kumimoji="1" lang="en-US" altLang="zh-CN" dirty="0" smtClean="0"/>
              <a:t>().</a:t>
            </a:r>
            <a:r>
              <a:rPr kumimoji="1" lang="en-US" altLang="zh-CN" dirty="0" err="1" smtClean="0"/>
              <a:t>getNotifier</a:t>
            </a:r>
            <a:r>
              <a:rPr kumimoji="1" lang="en-US" altLang="zh-CN" dirty="0" smtClean="0"/>
              <a:t>().</a:t>
            </a:r>
            <a:r>
              <a:rPr kumimoji="1" lang="en-US" altLang="zh-CN" dirty="0" err="1" smtClean="0"/>
              <a:t>viberateAndPlayTone</a:t>
            </a:r>
            <a:r>
              <a:rPr kumimoji="1" lang="en-US" altLang="zh-CN" dirty="0" smtClean="0"/>
              <a:t>(message);</a:t>
            </a:r>
          </a:p>
          <a:p>
            <a:r>
              <a:rPr kumimoji="1" lang="en-US" altLang="zh-CN" dirty="0" smtClean="0"/>
              <a:t>                } else {</a:t>
            </a:r>
          </a:p>
          <a:p>
            <a:r>
              <a:rPr kumimoji="1" lang="en-US" altLang="zh-CN" dirty="0" smtClean="0"/>
              <a:t>                    // </a:t>
            </a:r>
            <a:r>
              <a:rPr kumimoji="1" lang="zh-CN" altLang="en-US" dirty="0" smtClean="0"/>
              <a:t>如果消息不是和当前聊天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的消息</a:t>
            </a:r>
          </a:p>
          <a:p>
            <a:r>
              <a:rPr kumimoji="1" lang="zh-CN" altLang="en-US" dirty="0" smtClean="0"/>
              <a:t>                    </a:t>
            </a:r>
            <a:r>
              <a:rPr kumimoji="1" lang="en-US" altLang="zh-CN" dirty="0" err="1" smtClean="0"/>
              <a:t>HXSDKHelper.getInstance</a:t>
            </a:r>
            <a:r>
              <a:rPr kumimoji="1" lang="en-US" altLang="zh-CN" dirty="0" smtClean="0"/>
              <a:t>().</a:t>
            </a:r>
            <a:r>
              <a:rPr kumimoji="1" lang="en-US" altLang="zh-CN" dirty="0" err="1" smtClean="0"/>
              <a:t>getNotifier</a:t>
            </a:r>
            <a:r>
              <a:rPr kumimoji="1" lang="en-US" altLang="zh-CN" dirty="0" smtClean="0"/>
              <a:t>().</a:t>
            </a:r>
            <a:r>
              <a:rPr kumimoji="1" lang="en-US" altLang="zh-CN" dirty="0" err="1" smtClean="0"/>
              <a:t>onNewMsg</a:t>
            </a:r>
            <a:r>
              <a:rPr kumimoji="1" lang="en-US" altLang="zh-CN" dirty="0" smtClean="0"/>
              <a:t>(message);</a:t>
            </a:r>
          </a:p>
          <a:p>
            <a:r>
              <a:rPr kumimoji="1" lang="en-US" altLang="zh-CN" dirty="0" smtClean="0"/>
              <a:t>                }</a:t>
            </a:r>
          </a:p>
          <a:p>
            <a:r>
              <a:rPr kumimoji="1" lang="en-US" altLang="zh-CN" dirty="0" smtClean="0"/>
              <a:t>            }</a:t>
            </a:r>
          </a:p>
          <a:p>
            <a:r>
              <a:rPr kumimoji="1" lang="en-US" altLang="zh-CN" dirty="0" smtClean="0"/>
              <a:t>        }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@Override</a:t>
            </a:r>
          </a:p>
          <a:p>
            <a:r>
              <a:rPr kumimoji="1" lang="en-US" altLang="zh-CN" dirty="0" smtClean="0"/>
              <a:t>        public void </a:t>
            </a:r>
            <a:r>
              <a:rPr kumimoji="1" lang="en-US" altLang="zh-CN" dirty="0" err="1" smtClean="0"/>
              <a:t>onCmdMessageReceived</a:t>
            </a:r>
            <a:r>
              <a:rPr kumimoji="1" lang="en-US" altLang="zh-CN" dirty="0" smtClean="0"/>
              <a:t>(List&lt;</a:t>
            </a:r>
            <a:r>
              <a:rPr kumimoji="1" lang="en-US" altLang="zh-CN" dirty="0" err="1" smtClean="0"/>
              <a:t>EMMessage</a:t>
            </a:r>
            <a:r>
              <a:rPr kumimoji="1" lang="en-US" altLang="zh-CN" dirty="0" smtClean="0"/>
              <a:t>&gt; messages) {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}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@Override</a:t>
            </a:r>
          </a:p>
          <a:p>
            <a:r>
              <a:rPr kumimoji="1" lang="en-US" altLang="zh-CN" dirty="0" smtClean="0"/>
              <a:t>        public void </a:t>
            </a:r>
            <a:r>
              <a:rPr kumimoji="1" lang="en-US" altLang="zh-CN" dirty="0" err="1" smtClean="0"/>
              <a:t>onMessageReadAckReceived</a:t>
            </a:r>
            <a:r>
              <a:rPr kumimoji="1" lang="en-US" altLang="zh-CN" dirty="0" smtClean="0"/>
              <a:t>(List&lt;</a:t>
            </a:r>
            <a:r>
              <a:rPr kumimoji="1" lang="en-US" altLang="zh-CN" dirty="0" err="1" smtClean="0"/>
              <a:t>EMMessage</a:t>
            </a:r>
            <a:r>
              <a:rPr kumimoji="1" lang="en-US" altLang="zh-CN" dirty="0" smtClean="0"/>
              <a:t>&gt; messages) {</a:t>
            </a:r>
          </a:p>
          <a:p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refreshUI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/>
              <a:t>        }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@Override</a:t>
            </a:r>
          </a:p>
          <a:p>
            <a:r>
              <a:rPr kumimoji="1" lang="en-US" altLang="zh-CN" dirty="0" smtClean="0"/>
              <a:t>        public void </a:t>
            </a:r>
            <a:r>
              <a:rPr kumimoji="1" lang="en-US" altLang="zh-CN" dirty="0" err="1" smtClean="0"/>
              <a:t>onMessageDeliveryAckReceived</a:t>
            </a:r>
            <a:r>
              <a:rPr kumimoji="1" lang="en-US" altLang="zh-CN" dirty="0" smtClean="0"/>
              <a:t>(List&lt;</a:t>
            </a:r>
            <a:r>
              <a:rPr kumimoji="1" lang="en-US" altLang="zh-CN" dirty="0" err="1" smtClean="0"/>
              <a:t>EMMessage</a:t>
            </a:r>
            <a:r>
              <a:rPr kumimoji="1" lang="en-US" altLang="zh-CN" dirty="0" smtClean="0"/>
              <a:t>&gt; message) {</a:t>
            </a:r>
          </a:p>
          <a:p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refreshUI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/>
              <a:t>        }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@Override</a:t>
            </a:r>
          </a:p>
          <a:p>
            <a:r>
              <a:rPr kumimoji="1" lang="en-US" altLang="zh-CN" dirty="0" smtClean="0"/>
              <a:t>        public void </a:t>
            </a:r>
            <a:r>
              <a:rPr kumimoji="1" lang="en-US" altLang="zh-CN" dirty="0" err="1" smtClean="0"/>
              <a:t>onMessageChanged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EMMessage</a:t>
            </a:r>
            <a:r>
              <a:rPr kumimoji="1" lang="en-US" altLang="zh-CN" dirty="0" smtClean="0"/>
              <a:t> message, Object change) {</a:t>
            </a:r>
          </a:p>
          <a:p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refreshUI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/>
              <a:t>        }</a:t>
            </a:r>
          </a:p>
          <a:p>
            <a:r>
              <a:rPr kumimoji="1" lang="en-US" altLang="zh-CN" dirty="0" smtClean="0"/>
              <a:t>    };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3289A-29F9-AB45-8ADB-162B1E17C738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99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C1D3-98A0-1C40-80EF-9E683E079B39}" type="datetimeFigureOut">
              <a:rPr kumimoji="1" lang="zh-CN" altLang="en-US" smtClean="0"/>
              <a:t>16/5/12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3BD-91A5-E24D-909E-95F295509A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554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C1D3-98A0-1C40-80EF-9E683E079B39}" type="datetimeFigureOut">
              <a:rPr kumimoji="1" lang="zh-CN" altLang="en-US" smtClean="0"/>
              <a:t>16/5/12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3BD-91A5-E24D-909E-95F295509A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065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C1D3-98A0-1C40-80EF-9E683E079B39}" type="datetimeFigureOut">
              <a:rPr kumimoji="1" lang="zh-CN" altLang="en-US" smtClean="0"/>
              <a:t>16/5/12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3BD-91A5-E24D-909E-95F295509A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00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C1D3-98A0-1C40-80EF-9E683E079B39}" type="datetimeFigureOut">
              <a:rPr kumimoji="1" lang="zh-CN" altLang="en-US" smtClean="0"/>
              <a:t>16/5/12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3BD-91A5-E24D-909E-95F295509A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803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C1D3-98A0-1C40-80EF-9E683E079B39}" type="datetimeFigureOut">
              <a:rPr kumimoji="1" lang="zh-CN" altLang="en-US" smtClean="0"/>
              <a:t>16/5/12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3BD-91A5-E24D-909E-95F295509A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655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C1D3-98A0-1C40-80EF-9E683E079B39}" type="datetimeFigureOut">
              <a:rPr kumimoji="1" lang="zh-CN" altLang="en-US" smtClean="0"/>
              <a:t>16/5/12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3BD-91A5-E24D-909E-95F295509A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605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C1D3-98A0-1C40-80EF-9E683E079B39}" type="datetimeFigureOut">
              <a:rPr kumimoji="1" lang="zh-CN" altLang="en-US" smtClean="0"/>
              <a:t>16/5/12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3BD-91A5-E24D-909E-95F295509A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762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C1D3-98A0-1C40-80EF-9E683E079B39}" type="datetimeFigureOut">
              <a:rPr kumimoji="1" lang="zh-CN" altLang="en-US" smtClean="0"/>
              <a:t>16/5/12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3BD-91A5-E24D-909E-95F295509A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641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C1D3-98A0-1C40-80EF-9E683E079B39}" type="datetimeFigureOut">
              <a:rPr kumimoji="1" lang="zh-CN" altLang="en-US" smtClean="0"/>
              <a:t>16/5/12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3BD-91A5-E24D-909E-95F295509A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432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C1D3-98A0-1C40-80EF-9E683E079B39}" type="datetimeFigureOut">
              <a:rPr kumimoji="1" lang="zh-CN" altLang="en-US" smtClean="0"/>
              <a:t>16/5/12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3BD-91A5-E24D-909E-95F295509A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597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C1D3-98A0-1C40-80EF-9E683E079B39}" type="datetimeFigureOut">
              <a:rPr kumimoji="1" lang="zh-CN" altLang="en-US" smtClean="0"/>
              <a:t>16/5/12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33BD-91A5-E24D-909E-95F295509A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146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BC1D3-98A0-1C40-80EF-9E683E079B39}" type="datetimeFigureOut">
              <a:rPr kumimoji="1" lang="zh-CN" altLang="en-US" smtClean="0"/>
              <a:t>16/5/12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633BD-91A5-E24D-909E-95F295509A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424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siliconvalley/easemobintegration/blob/master/contact_list.png" TargetMode="External"/><Relationship Id="rId4" Type="http://schemas.openxmlformats.org/officeDocument/2006/relationships/hyperlink" Target="https://github.com/atsiliconvalley/easemobintegration/blob/master/conversation.p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tsiliconvalley/easemobintegration/blob/master/conversation_list.pn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asemob.com/download/im" TargetMode="External"/><Relationship Id="rId3" Type="http://schemas.openxmlformats.org/officeDocument/2006/relationships/hyperlink" Target="https://github.com/atsiliconvalley/easemobintegration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环信</a:t>
            </a:r>
            <a:r>
              <a:rPr kumimoji="1" lang="en-US" altLang="zh-CN" dirty="0" smtClean="0"/>
              <a:t>SDK</a:t>
            </a:r>
            <a:r>
              <a:rPr kumimoji="1" lang="zh-CN" altLang="en-US" dirty="0" smtClean="0"/>
              <a:t>集成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Youni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18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EMContactManager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联系人管理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增删联系人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黑名单管理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联系人监听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37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EMGroupManager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群组管理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监听群事件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8050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EMChatroomManager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聊天室管理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监听聊天室事件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511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EMCallManager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实时音视频功能管理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152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EMMessage</a:t>
            </a:r>
            <a:r>
              <a:rPr kumimoji="1" lang="en-US" altLang="zh-CN" dirty="0" smtClean="0"/>
              <a:t> &amp; </a:t>
            </a:r>
            <a:r>
              <a:rPr kumimoji="1" lang="en-US" altLang="zh-CN" dirty="0" err="1" smtClean="0"/>
              <a:t>EMMessageBody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 smtClean="0"/>
              <a:t>消息实体类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字段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字段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消息的状态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Direct</a:t>
            </a:r>
            <a:r>
              <a:rPr kumimoji="1" lang="zh-CN" altLang="en-US" dirty="0" smtClean="0"/>
              <a:t> 方向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消息发送的状态回调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388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创建消息体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EMMessage.createXXXMessage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设置消息类型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设置消息收方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797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EMConversation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会话实体类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Conversation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聊天对方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或群，聊天室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zh-CN" altLang="en-US" dirty="0" smtClean="0"/>
              <a:t>获取相应的会话里的消息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loadMoreMsgFromDB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err="1"/>
              <a:t>getAllMessages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463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EMContact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环信联系人实体类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存储环信</a:t>
            </a:r>
            <a:r>
              <a:rPr kumimoji="1" lang="en-US" altLang="zh-CN" dirty="0" smtClean="0"/>
              <a:t>ID</a:t>
            </a:r>
          </a:p>
          <a:p>
            <a:pPr lvl="1"/>
            <a:r>
              <a:rPr kumimoji="1" lang="en-US" altLang="zh-CN" dirty="0" err="1" smtClean="0"/>
              <a:t>getUsername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959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EMGroup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群实体类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群</a:t>
            </a:r>
            <a:r>
              <a:rPr kumimoji="1" lang="en-US" altLang="zh-CN" dirty="0" smtClean="0"/>
              <a:t>ID</a:t>
            </a:r>
          </a:p>
          <a:p>
            <a:pPr lvl="1"/>
            <a:r>
              <a:rPr kumimoji="1" lang="en-US" altLang="zh-CN" dirty="0" err="1" smtClean="0"/>
              <a:t>getGroupId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396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68218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集成场景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23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本讲目标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掌握</a:t>
            </a:r>
            <a:r>
              <a:rPr lang="en-US" altLang="zh-CN" dirty="0"/>
              <a:t>IM</a:t>
            </a:r>
            <a:r>
              <a:rPr lang="zh-CN" altLang="en-US" dirty="0"/>
              <a:t>基本概念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理解环</a:t>
            </a:r>
            <a:r>
              <a:rPr lang="zh-CN" altLang="en-US" dirty="0"/>
              <a:t>信</a:t>
            </a:r>
            <a:r>
              <a:rPr lang="en-US" altLang="zh-CN" dirty="0"/>
              <a:t>SDK</a:t>
            </a:r>
            <a:r>
              <a:rPr lang="zh-CN" altLang="en-US" dirty="0"/>
              <a:t>结构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掌握环</a:t>
            </a:r>
            <a:r>
              <a:rPr lang="zh-CN" altLang="en-US" dirty="0"/>
              <a:t>信重要功能类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掌握如何导入</a:t>
            </a:r>
            <a:r>
              <a:rPr lang="en-US" altLang="zh-CN" dirty="0"/>
              <a:t>IM SDK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掌握主要集成场景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700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初始化流程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加判断，防自踢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初始化</a:t>
            </a:r>
            <a:r>
              <a:rPr kumimoji="1" lang="en-US" altLang="zh-CN" dirty="0" smtClean="0"/>
              <a:t>SDK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监听全局事件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541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初始化流</a:t>
            </a:r>
            <a:r>
              <a:rPr kumimoji="1" lang="zh-CN" altLang="en-US" dirty="0" smtClean="0"/>
              <a:t>程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mins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639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登录流程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调用登录</a:t>
            </a:r>
            <a:endParaRPr kumimoji="1" lang="en-US" altLang="zh-CN" dirty="0" smtClean="0"/>
          </a:p>
          <a:p>
            <a:r>
              <a:rPr kumimoji="1" lang="zh-CN" altLang="en-US" dirty="0" smtClean="0"/>
              <a:t>等待登录结果</a:t>
            </a:r>
            <a:endParaRPr kumimoji="1" lang="en-US" altLang="zh-CN" dirty="0" smtClean="0"/>
          </a:p>
          <a:p>
            <a:r>
              <a:rPr kumimoji="1" lang="zh-CN" altLang="en-US" dirty="0" smtClean="0"/>
              <a:t>登录成功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取联</a:t>
            </a:r>
            <a:r>
              <a:rPr kumimoji="1" lang="zh-CN" altLang="en-US" dirty="0" smtClean="0"/>
              <a:t>系人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存联系人到本地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取群组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加载会话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加载群组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进入主页面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登录失败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弹出登录失败会话窗口 </a:t>
            </a:r>
            <a:r>
              <a:rPr kumimoji="1" lang="en-US" altLang="zh-CN" dirty="0" smtClean="0"/>
              <a:t>-&gt;toast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error</a:t>
            </a:r>
            <a:r>
              <a:rPr kumimoji="1" lang="zh-CN" altLang="en-US" dirty="0" smtClean="0"/>
              <a:t> 即可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443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登录</a:t>
            </a:r>
            <a:r>
              <a:rPr kumimoji="1" lang="en-US" altLang="zh-CN" dirty="0" smtClean="0"/>
              <a:t> Demo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943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应用启动流程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进入开屏页面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判断是否登录过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如果登录过</a:t>
            </a:r>
            <a:r>
              <a:rPr kumimoji="1" lang="en-US" altLang="zh-CN" dirty="0" smtClean="0"/>
              <a:t>-》</a:t>
            </a:r>
            <a:r>
              <a:rPr kumimoji="1" lang="zh-CN" altLang="en-US" dirty="0" smtClean="0"/>
              <a:t>直接进入主界面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加载本地会话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加载本地群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如果没登录过 </a:t>
            </a:r>
            <a:r>
              <a:rPr kumimoji="1" lang="en-US" altLang="zh-CN" dirty="0" smtClean="0"/>
              <a:t>-》</a:t>
            </a:r>
            <a:r>
              <a:rPr kumimoji="1" lang="zh-CN" altLang="en-US" dirty="0" smtClean="0"/>
              <a:t>接入未登录界面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进入登录流程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439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添加联系人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EMContactManager</a:t>
            </a:r>
            <a:r>
              <a:rPr kumimoji="1" lang="zh-CN" altLang="en-US" dirty="0" smtClean="0"/>
              <a:t>: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addContact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name,reason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监听对方接受事件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把联系人加到缓存和数据库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588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添加联系人</a:t>
            </a:r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5831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监听</a:t>
            </a:r>
            <a:r>
              <a:rPr kumimoji="1" lang="zh-CN" altLang="en-US" dirty="0" smtClean="0"/>
              <a:t>联系人事件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58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发送</a:t>
            </a:r>
            <a:r>
              <a:rPr kumimoji="1" lang="zh-CN" altLang="en-US" dirty="0" smtClean="0"/>
              <a:t>消息</a:t>
            </a:r>
            <a:r>
              <a:rPr kumimoji="1" lang="zh-CN" altLang="en-US" dirty="0" smtClean="0"/>
              <a:t>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EMMessage.createXXXMessage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 创建消息体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设置发送</a:t>
            </a:r>
            <a:r>
              <a:rPr kumimoji="1" lang="en-US" altLang="zh-CN" dirty="0" smtClean="0"/>
              <a:t>callback</a:t>
            </a:r>
            <a:r>
              <a:rPr kumimoji="1" lang="zh-CN" altLang="en-US" dirty="0" smtClean="0"/>
              <a:t>，以获取发送的状态，然后更新页面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err="1"/>
              <a:t>EMClient.getInstance</a:t>
            </a:r>
            <a:r>
              <a:rPr kumimoji="1" lang="en-US" altLang="zh-CN" dirty="0"/>
              <a:t>().</a:t>
            </a:r>
            <a:r>
              <a:rPr kumimoji="1" lang="en-US" altLang="zh-CN" dirty="0" err="1"/>
              <a:t>chatManager</a:t>
            </a:r>
            <a:r>
              <a:rPr kumimoji="1" lang="en-US" altLang="zh-CN" dirty="0"/>
              <a:t>().</a:t>
            </a:r>
            <a:r>
              <a:rPr kumimoji="1" lang="en-US" altLang="zh-CN" dirty="0" err="1"/>
              <a:t>sendMessage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msg</a:t>
            </a:r>
            <a:r>
              <a:rPr kumimoji="1" lang="en-US" altLang="zh-CN" dirty="0"/>
              <a:t>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65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发送消息</a:t>
            </a:r>
            <a:r>
              <a:rPr kumimoji="1" lang="en-US" altLang="zh-CN" dirty="0" smtClean="0"/>
              <a:t> Demo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44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课程最后任务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b="1" dirty="0"/>
              <a:t>IM Demo APP </a:t>
            </a:r>
            <a:r>
              <a:rPr lang="zh-TW" altLang="en-US" b="1" dirty="0"/>
              <a:t>实现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每个人按需求实现一个简单</a:t>
            </a:r>
            <a:r>
              <a:rPr lang="zh-TW" altLang="en-US" dirty="0"/>
              <a:t>的聊天</a:t>
            </a:r>
            <a:r>
              <a:rPr lang="en-US" altLang="zh-TW" dirty="0"/>
              <a:t>APP</a:t>
            </a:r>
          </a:p>
          <a:p>
            <a:r>
              <a:rPr lang="zh-CN" altLang="en-US" dirty="0"/>
              <a:t>开屏页面</a:t>
            </a:r>
          </a:p>
          <a:p>
            <a:r>
              <a:rPr lang="zh-CN" altLang="en-US" dirty="0"/>
              <a:t>注册登录页面</a:t>
            </a:r>
          </a:p>
          <a:p>
            <a:r>
              <a:rPr lang="zh-CN" altLang="en-US" dirty="0"/>
              <a:t>主页面包含三个子页面</a:t>
            </a:r>
            <a:r>
              <a:rPr lang="en-US" altLang="zh-CN" dirty="0"/>
              <a:t>(</a:t>
            </a:r>
            <a:r>
              <a:rPr lang="zh-CN" altLang="en-US" dirty="0"/>
              <a:t>三个 </a:t>
            </a:r>
            <a:r>
              <a:rPr lang="en-US" altLang="zh-CN" dirty="0"/>
              <a:t>Fragment)</a:t>
            </a:r>
          </a:p>
          <a:p>
            <a:pPr lvl="1"/>
            <a:r>
              <a:rPr lang="zh-CN" altLang="en-US" dirty="0">
                <a:hlinkClick r:id="rId2"/>
              </a:rPr>
              <a:t>会话列表页面</a:t>
            </a:r>
          </a:p>
          <a:p>
            <a:pPr lvl="1"/>
            <a:r>
              <a:rPr lang="zh-CN" altLang="en-US" dirty="0">
                <a:hlinkClick r:id="rId3"/>
              </a:rPr>
              <a:t>联系人页面</a:t>
            </a:r>
          </a:p>
          <a:p>
            <a:pPr lvl="1"/>
            <a:r>
              <a:rPr lang="zh-CN" altLang="en-US" dirty="0"/>
              <a:t>设置页面</a:t>
            </a:r>
          </a:p>
          <a:p>
            <a:r>
              <a:rPr lang="zh-CN" altLang="en-US" dirty="0">
                <a:hlinkClick r:id="rId4"/>
              </a:rPr>
              <a:t>会话页面</a:t>
            </a:r>
          </a:p>
          <a:p>
            <a:r>
              <a:rPr lang="zh-CN" altLang="en-US" dirty="0"/>
              <a:t>收到消息更新会话列表页面</a:t>
            </a:r>
          </a:p>
          <a:p>
            <a:r>
              <a:rPr lang="zh-CN" altLang="en-US" dirty="0"/>
              <a:t>点击联系人进入会话页面</a:t>
            </a:r>
          </a:p>
          <a:p>
            <a:r>
              <a:rPr lang="zh-CN" altLang="en-US" dirty="0"/>
              <a:t>可以发送文字，图片，和视频消息</a:t>
            </a:r>
          </a:p>
          <a:p>
            <a:r>
              <a:rPr lang="zh-CN" altLang="en-US" dirty="0"/>
              <a:t>每个人必须按要求创建一个分支，提交代码到此分支，老师会检查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931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接收</a:t>
            </a:r>
            <a:r>
              <a:rPr kumimoji="1" lang="zh-CN" altLang="en-US" dirty="0" smtClean="0"/>
              <a:t>消息</a:t>
            </a:r>
            <a:r>
              <a:rPr kumimoji="1" lang="zh-CN" altLang="en-US" dirty="0" smtClean="0"/>
              <a:t>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监听</a:t>
            </a:r>
            <a:r>
              <a:rPr kumimoji="1" lang="en-US" altLang="zh-CN" dirty="0" smtClean="0"/>
              <a:t> </a:t>
            </a:r>
            <a:r>
              <a:rPr lang="en-US" altLang="zh-CN" b="1" dirty="0" err="1" smtClean="0"/>
              <a:t>EMMessageListener</a:t>
            </a:r>
            <a:endParaRPr lang="en-US" altLang="zh-CN" b="1" dirty="0" smtClean="0"/>
          </a:p>
          <a:p>
            <a:endParaRPr kumimoji="1" lang="en-US" altLang="zh-CN" b="1" dirty="0"/>
          </a:p>
          <a:p>
            <a:r>
              <a:rPr kumimoji="1" lang="zh-CN" altLang="en-US" b="1" dirty="0" smtClean="0"/>
              <a:t>刷新会话列表</a:t>
            </a:r>
            <a:endParaRPr kumimoji="1" lang="en-US" altLang="zh-CN" b="1" dirty="0" smtClean="0"/>
          </a:p>
          <a:p>
            <a:endParaRPr kumimoji="1" lang="en-US" altLang="zh-CN" b="1" dirty="0"/>
          </a:p>
          <a:p>
            <a:r>
              <a:rPr kumimoji="1" lang="zh-CN" altLang="en-US" b="1" dirty="0" smtClean="0"/>
              <a:t>刷新会话页面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496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接收消息</a:t>
            </a:r>
            <a:r>
              <a:rPr kumimoji="1" lang="en-US" altLang="zh-CN" dirty="0" smtClean="0"/>
              <a:t> Demo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1200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989263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IM Demo APP</a:t>
            </a:r>
            <a:r>
              <a:rPr kumimoji="1" lang="zh-CN" altLang="en-US" dirty="0"/>
              <a:t> 构建</a:t>
            </a:r>
          </a:p>
        </p:txBody>
      </p:sp>
    </p:spTree>
    <p:extLst>
      <p:ext uri="{BB962C8B-B14F-4D97-AF65-F5344CB8AC3E}">
        <p14:creationId xmlns:p14="http://schemas.microsoft.com/office/powerpoint/2010/main" val="1530275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构建联系人列表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rcRect l="-96173" r="-96173"/>
          <a:stretch>
            <a:fillRect/>
          </a:stretch>
        </p:blipFill>
        <p:spPr>
          <a:xfrm>
            <a:off x="-131362" y="1600200"/>
            <a:ext cx="9560306" cy="5257800"/>
          </a:xfrm>
        </p:spPr>
      </p:pic>
    </p:spTree>
    <p:extLst>
      <p:ext uri="{BB962C8B-B14F-4D97-AF65-F5344CB8AC3E}">
        <p14:creationId xmlns:p14="http://schemas.microsoft.com/office/powerpoint/2010/main" val="369538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联系人</a:t>
            </a:r>
            <a:r>
              <a:rPr kumimoji="1" lang="zh-CN" altLang="en-US" dirty="0" smtClean="0"/>
              <a:t>列表构建流程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获取联系人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EMContactManager</a:t>
            </a:r>
            <a:r>
              <a:rPr kumimoji="1" lang="en-US" altLang="zh-CN" dirty="0"/>
              <a:t>. </a:t>
            </a:r>
            <a:r>
              <a:rPr kumimoji="1" lang="en-US" altLang="zh-CN" dirty="0" err="1" smtClean="0"/>
              <a:t>getAllContactsFromServer</a:t>
            </a:r>
            <a:r>
              <a:rPr kumimoji="1" lang="en-US" altLang="zh-CN" dirty="0" smtClean="0"/>
              <a:t>()</a:t>
            </a:r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046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构建会话列表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rcRect l="-93905" r="-93905"/>
          <a:stretch>
            <a:fillRect/>
          </a:stretch>
        </p:blipFill>
        <p:spPr>
          <a:xfrm>
            <a:off x="0" y="1600200"/>
            <a:ext cx="9560306" cy="5257800"/>
          </a:xfrm>
        </p:spPr>
      </p:pic>
    </p:spTree>
    <p:extLst>
      <p:ext uri="{BB962C8B-B14F-4D97-AF65-F5344CB8AC3E}">
        <p14:creationId xmlns:p14="http://schemas.microsoft.com/office/powerpoint/2010/main" val="3265416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会话列表构建流程</a:t>
            </a:r>
            <a:r>
              <a:rPr kumimoji="1" lang="en-US" altLang="zh-CN" dirty="0" smtClean="0"/>
              <a:t>(tips)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err="1" smtClean="0"/>
              <a:t>getAllConversations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Copy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conversations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zh-CN" altLang="en-US" dirty="0" smtClean="0"/>
              <a:t>根据最后的消息时间进行会话列表的排序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conversation.getLastMessage</a:t>
            </a:r>
            <a:r>
              <a:rPr kumimoji="1" lang="en-US" altLang="zh-CN" dirty="0"/>
              <a:t>().</a:t>
            </a:r>
            <a:r>
              <a:rPr kumimoji="1" lang="en-US" altLang="zh-CN" dirty="0" err="1"/>
              <a:t>getMsgTime</a:t>
            </a:r>
            <a:r>
              <a:rPr kumimoji="1" lang="en-US" altLang="zh-CN" dirty="0"/>
              <a:t>(</a:t>
            </a:r>
            <a:r>
              <a:rPr kumimoji="1" lang="en-US" altLang="zh-CN" dirty="0" smtClean="0"/>
              <a:t>)</a:t>
            </a:r>
          </a:p>
          <a:p>
            <a:pPr lvl="1"/>
            <a:endParaRPr kumimoji="1" lang="en-US" altLang="zh-CN" dirty="0"/>
          </a:p>
          <a:p>
            <a:r>
              <a:rPr kumimoji="1" lang="zh-CN" altLang="en-US" dirty="0" smtClean="0"/>
              <a:t>根据会话类型进行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显示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getType</a:t>
            </a:r>
            <a:r>
              <a:rPr kumimoji="1" lang="en-US" altLang="zh-CN" dirty="0" smtClean="0"/>
              <a:t>()</a:t>
            </a:r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显示未读消息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getUnreadMsgCount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6615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构建聊天页面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rcRect l="-93098" r="-93098"/>
          <a:stretch>
            <a:fillRect/>
          </a:stretch>
        </p:blipFill>
        <p:spPr>
          <a:xfrm>
            <a:off x="-239781" y="1600200"/>
            <a:ext cx="9560306" cy="5257800"/>
          </a:xfrm>
        </p:spPr>
      </p:pic>
    </p:spTree>
    <p:extLst>
      <p:ext uri="{BB962C8B-B14F-4D97-AF65-F5344CB8AC3E}">
        <p14:creationId xmlns:p14="http://schemas.microsoft.com/office/powerpoint/2010/main" val="2297933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聊天页面构建流程</a:t>
            </a:r>
            <a:r>
              <a:rPr kumimoji="1" lang="en-US" altLang="zh-CN" dirty="0" smtClean="0"/>
              <a:t>(tips)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定制发送和接收</a:t>
            </a:r>
            <a:r>
              <a:rPr kumimoji="1" lang="en-US" altLang="zh-CN" dirty="0" smtClean="0"/>
              <a:t>layout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自定义</a:t>
            </a:r>
            <a:r>
              <a:rPr kumimoji="1" lang="en-US" altLang="zh-CN" dirty="0" smtClean="0"/>
              <a:t>adapter</a:t>
            </a:r>
          </a:p>
          <a:p>
            <a:pPr lvl="1"/>
            <a:r>
              <a:rPr kumimoji="1" lang="zh-CN" altLang="en-US" dirty="0" smtClean="0"/>
              <a:t>会话</a:t>
            </a:r>
            <a:r>
              <a:rPr kumimoji="1" lang="en-US" altLang="zh-CN" dirty="0" smtClean="0"/>
              <a:t>ID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发送消息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EMMessage.createXXXMessage</a:t>
            </a:r>
            <a:r>
              <a:rPr kumimoji="1" lang="en-US" altLang="zh-CN" dirty="0" smtClean="0"/>
              <a:t>()</a:t>
            </a:r>
          </a:p>
          <a:p>
            <a:pPr lvl="1"/>
            <a:r>
              <a:rPr kumimoji="1" lang="en-US" altLang="zh-CN" dirty="0" err="1" smtClean="0"/>
              <a:t>EMChatManager.sendMessage</a:t>
            </a:r>
            <a:r>
              <a:rPr kumimoji="1" lang="en-US" altLang="zh-CN" dirty="0" smtClean="0"/>
              <a:t>();</a:t>
            </a:r>
          </a:p>
          <a:p>
            <a:pPr lvl="1"/>
            <a:r>
              <a:rPr kumimoji="1" lang="en-US" altLang="zh-CN" dirty="0" err="1" smtClean="0"/>
              <a:t>notifyDataChanged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监听消息接收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EMMessageListener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刷新界面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008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构建会话页面</a:t>
            </a:r>
            <a:r>
              <a:rPr kumimoji="1" lang="en-US" altLang="zh-CN" dirty="0" smtClean="0"/>
              <a:t>(adapter)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根据传入的</a:t>
            </a:r>
            <a:r>
              <a:rPr kumimoji="1" lang="en-US" altLang="zh-CN" dirty="0" smtClean="0"/>
              <a:t>adapter</a:t>
            </a:r>
            <a:r>
              <a:rPr kumimoji="1" lang="zh-CN" altLang="en-US" dirty="0" smtClean="0"/>
              <a:t>获取所有的会话消息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EMConversation.getAllMessages</a:t>
            </a:r>
            <a:r>
              <a:rPr kumimoji="1" lang="en-US" altLang="zh-CN" dirty="0" smtClean="0"/>
              <a:t>()</a:t>
            </a:r>
          </a:p>
          <a:p>
            <a:pPr lvl="1"/>
            <a:r>
              <a:rPr kumimoji="1" lang="en-US" altLang="zh-CN" dirty="0" smtClean="0"/>
              <a:t>Copy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messages</a:t>
            </a:r>
          </a:p>
          <a:p>
            <a:pPr lvl="1"/>
            <a:endParaRPr kumimoji="1" lang="en-US" altLang="zh-CN" dirty="0"/>
          </a:p>
          <a:p>
            <a:r>
              <a:rPr kumimoji="1" lang="zh-CN" altLang="en-US" dirty="0" smtClean="0"/>
              <a:t>根据</a:t>
            </a:r>
            <a:r>
              <a:rPr kumimoji="1" lang="en-US" altLang="zh-CN" dirty="0" smtClean="0"/>
              <a:t>Message</a:t>
            </a:r>
            <a:r>
              <a:rPr kumimoji="1" lang="zh-CN" altLang="zh-CN" dirty="0" smtClean="0"/>
              <a:t>.</a:t>
            </a:r>
            <a:r>
              <a:rPr kumimoji="1" lang="en-US" altLang="zh-CN" dirty="0" smtClean="0"/>
              <a:t>direct()</a:t>
            </a:r>
            <a:r>
              <a:rPr kumimoji="1" lang="zh-CN" altLang="en-US" dirty="0" smtClean="0"/>
              <a:t>判断收发消息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发方代表自己 </a:t>
            </a:r>
            <a:r>
              <a:rPr kumimoji="1" lang="en-US" altLang="zh-CN" dirty="0" smtClean="0"/>
              <a:t>-》</a:t>
            </a:r>
            <a:r>
              <a:rPr kumimoji="1" lang="zh-CN" altLang="en-US" dirty="0" smtClean="0"/>
              <a:t>头像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收方代表对方 </a:t>
            </a:r>
            <a:r>
              <a:rPr kumimoji="1" lang="en-US" altLang="zh-CN" dirty="0" smtClean="0"/>
              <a:t>-》</a:t>
            </a:r>
            <a:r>
              <a:rPr kumimoji="1" lang="zh-CN" altLang="en-US" dirty="0" smtClean="0"/>
              <a:t>对方头像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6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集成前准备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bg2"/>
            </a:solidFill>
          </a:ln>
        </p:spPr>
        <p:txBody>
          <a:bodyPr>
            <a:normAutofit fontScale="70000" lnSpcReduction="20000"/>
          </a:bodyPr>
          <a:lstStyle/>
          <a:p>
            <a:r>
              <a:rPr kumimoji="1" lang="zh-CN" altLang="en-US" dirty="0"/>
              <a:t>下载环信</a:t>
            </a:r>
            <a:r>
              <a:rPr kumimoji="1" lang="en-US" altLang="zh-CN" dirty="0"/>
              <a:t>IM SDK</a:t>
            </a:r>
            <a:endParaRPr kumimoji="1" lang="en-US" altLang="zh-CN" dirty="0" smtClean="0">
              <a:hlinkClick r:id="rId2"/>
            </a:endParaRPr>
          </a:p>
          <a:p>
            <a:pPr lvl="1"/>
            <a:r>
              <a:rPr kumimoji="1" lang="en-US" altLang="zh-CN" dirty="0" smtClean="0">
                <a:hlinkClick r:id="rId2"/>
              </a:rPr>
              <a:t>http</a:t>
            </a:r>
            <a:r>
              <a:rPr kumimoji="1" lang="en-US" altLang="zh-CN" dirty="0">
                <a:hlinkClick r:id="rId2"/>
              </a:rPr>
              <a:t>://www.easemob.com/download/</a:t>
            </a:r>
            <a:r>
              <a:rPr kumimoji="1" lang="en-US" altLang="zh-CN" dirty="0" smtClean="0">
                <a:hlinkClick r:id="rId2"/>
              </a:rPr>
              <a:t>im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 账号注册，公钥上传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eclipse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注册应用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我们的工作空间：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 </a:t>
            </a:r>
            <a:r>
              <a:rPr kumimoji="1" lang="en-US" altLang="zh-CN" dirty="0">
                <a:solidFill>
                  <a:schemeClr val="tx2"/>
                </a:solidFill>
                <a:hlinkClick r:id="rId3"/>
              </a:rPr>
              <a:t>https://github.com/atsiliconvalley/</a:t>
            </a:r>
            <a:r>
              <a:rPr kumimoji="1" lang="en-US" altLang="zh-CN" dirty="0" smtClean="0">
                <a:solidFill>
                  <a:schemeClr val="tx2"/>
                </a:solidFill>
                <a:hlinkClick r:id="rId3"/>
              </a:rPr>
              <a:t>easemobintegration</a:t>
            </a:r>
            <a:endParaRPr kumimoji="1" lang="en-US" altLang="zh-CN" dirty="0" smtClean="0">
              <a:solidFill>
                <a:schemeClr val="tx2"/>
              </a:solidFill>
            </a:endParaRPr>
          </a:p>
          <a:p>
            <a:pPr lvl="1"/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401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构建会话页面</a:t>
            </a:r>
            <a:r>
              <a:rPr kumimoji="1" lang="en-US" altLang="zh-CN" dirty="0"/>
              <a:t>(adapter)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Message.setSendStatausCallback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监听发送状态，更新页面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en-US" altLang="zh-CN" dirty="0" err="1" smtClean="0"/>
              <a:t>message.setMessageStatusCallback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监听收到的消息下载状态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80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 </a:t>
            </a:r>
            <a:r>
              <a:rPr kumimoji="1" lang="zh-CN" altLang="en-US" dirty="0" smtClean="0"/>
              <a:t>基本知识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SDK</a:t>
            </a:r>
            <a:r>
              <a:rPr kumimoji="1" lang="zh-CN" altLang="en-US" dirty="0" smtClean="0"/>
              <a:t> 基本要素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参考 </a:t>
            </a:r>
            <a:r>
              <a:rPr kumimoji="1" lang="en-US" altLang="zh-CN" dirty="0" smtClean="0"/>
              <a:t>Inside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SDK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youni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1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969820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核心类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571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EMClient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SDK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入口类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通过此类可得到其他业务核心类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初始化接口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注册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登录接口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11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登录 </a:t>
            </a:r>
            <a:r>
              <a:rPr kumimoji="1" lang="en-US" altLang="zh-CN" dirty="0" smtClean="0"/>
              <a:t>&amp; </a:t>
            </a:r>
            <a:r>
              <a:rPr kumimoji="1" lang="zh-CN" altLang="en-US" dirty="0" smtClean="0"/>
              <a:t>注册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注册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开放注册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授权注册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zh-CN" altLang="en-US" dirty="0" smtClean="0"/>
              <a:t>登录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自动登录</a:t>
            </a:r>
            <a:r>
              <a:rPr kumimoji="1" lang="en-US" altLang="zh-CN" dirty="0" smtClean="0"/>
              <a:t> Auto login</a:t>
            </a:r>
          </a:p>
          <a:p>
            <a:pPr lvl="2"/>
            <a:r>
              <a:rPr kumimoji="1" lang="zh-CN" altLang="en-US" dirty="0" smtClean="0"/>
              <a:t>取本地会话</a:t>
            </a:r>
            <a:endParaRPr kumimoji="1" lang="en-US" altLang="zh-CN" dirty="0" smtClean="0"/>
          </a:p>
          <a:p>
            <a:pPr lvl="2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手动登录 </a:t>
            </a:r>
            <a:r>
              <a:rPr kumimoji="1" lang="en-US" altLang="zh-CN" dirty="0" smtClean="0"/>
              <a:t>Manual login</a:t>
            </a:r>
          </a:p>
          <a:p>
            <a:pPr lvl="2"/>
            <a:r>
              <a:rPr kumimoji="1" lang="zh-CN" altLang="en-US" dirty="0" smtClean="0"/>
              <a:t>取本地会话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取联</a:t>
            </a:r>
            <a:r>
              <a:rPr kumimoji="1" lang="zh-CN" altLang="en-US" dirty="0" smtClean="0"/>
              <a:t>系人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取群组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152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EMChatManager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消息收发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会话管理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消息下载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消息监听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357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</TotalTime>
  <Words>1285</Words>
  <Application>Microsoft Macintosh PowerPoint</Application>
  <PresentationFormat>全屏显示(4:3)</PresentationFormat>
  <Paragraphs>376</Paragraphs>
  <Slides>40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</vt:lpstr>
      <vt:lpstr>环信SDK集成</vt:lpstr>
      <vt:lpstr>本讲目标</vt:lpstr>
      <vt:lpstr>课程最后任务</vt:lpstr>
      <vt:lpstr>集成前准备</vt:lpstr>
      <vt:lpstr>IM 基本知识</vt:lpstr>
      <vt:lpstr>核心类</vt:lpstr>
      <vt:lpstr>EMClient</vt:lpstr>
      <vt:lpstr>登录 &amp; 注册</vt:lpstr>
      <vt:lpstr>EMChatManager</vt:lpstr>
      <vt:lpstr>EMContactManager</vt:lpstr>
      <vt:lpstr>EMGroupManager</vt:lpstr>
      <vt:lpstr>EMChatroomManager</vt:lpstr>
      <vt:lpstr>EMCallManager</vt:lpstr>
      <vt:lpstr>EMMessage &amp; EMMessageBody</vt:lpstr>
      <vt:lpstr>创建消息体</vt:lpstr>
      <vt:lpstr>EMConversation</vt:lpstr>
      <vt:lpstr>EMContact</vt:lpstr>
      <vt:lpstr>EMGroup</vt:lpstr>
      <vt:lpstr>集成场景</vt:lpstr>
      <vt:lpstr>初始化流程</vt:lpstr>
      <vt:lpstr>初始化流程 Demo</vt:lpstr>
      <vt:lpstr>登录流程</vt:lpstr>
      <vt:lpstr>登录 Demo</vt:lpstr>
      <vt:lpstr>应用启动流程</vt:lpstr>
      <vt:lpstr>添加联系人</vt:lpstr>
      <vt:lpstr>添加联系人Demo</vt:lpstr>
      <vt:lpstr>监听联系人事件</vt:lpstr>
      <vt:lpstr>发送消息流程</vt:lpstr>
      <vt:lpstr>发送消息 Demo</vt:lpstr>
      <vt:lpstr>接收消息流程</vt:lpstr>
      <vt:lpstr>接收消息 Demo</vt:lpstr>
      <vt:lpstr>IM Demo APP 构建</vt:lpstr>
      <vt:lpstr>构建联系人列表</vt:lpstr>
      <vt:lpstr>联系人列表构建流程</vt:lpstr>
      <vt:lpstr>构建会话列表</vt:lpstr>
      <vt:lpstr>会话列表构建流程(tips)</vt:lpstr>
      <vt:lpstr>构建聊天页面</vt:lpstr>
      <vt:lpstr>聊天页面构建流程(tips)</vt:lpstr>
      <vt:lpstr>构建会话页面(adapter)</vt:lpstr>
      <vt:lpstr>构建会话页面(adapter)</vt:lpstr>
    </vt:vector>
  </TitlesOfParts>
  <Company>youni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环信</dc:title>
  <dc:creator>youni sui</dc:creator>
  <cp:lastModifiedBy>youni sui</cp:lastModifiedBy>
  <cp:revision>400</cp:revision>
  <dcterms:created xsi:type="dcterms:W3CDTF">2016-05-11T06:49:46Z</dcterms:created>
  <dcterms:modified xsi:type="dcterms:W3CDTF">2016-05-13T23:17:06Z</dcterms:modified>
</cp:coreProperties>
</file>