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71" r:id="rId4"/>
    <p:sldId id="259" r:id="rId5"/>
    <p:sldId id="268" r:id="rId6"/>
    <p:sldId id="257" r:id="rId7"/>
    <p:sldId id="269" r:id="rId8"/>
    <p:sldId id="270" r:id="rId9"/>
    <p:sldId id="267" r:id="rId10"/>
    <p:sldId id="262" r:id="rId11"/>
    <p:sldId id="261" r:id="rId12"/>
    <p:sldId id="258" r:id="rId13"/>
    <p:sldId id="260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5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6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0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0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5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0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6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4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3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4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424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semob.com/download/i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环信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集成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Youni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18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监测网络连接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91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获取会话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42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发送消息 </a:t>
            </a:r>
            <a:r>
              <a:rPr kumimoji="1" lang="en-US" altLang="zh-CN" dirty="0" smtClean="0"/>
              <a:t>Send MSG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6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接收消息</a:t>
            </a:r>
            <a:r>
              <a:rPr kumimoji="1" lang="en-US" altLang="zh-CN" dirty="0" smtClean="0"/>
              <a:t> Receive MSG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构建联系人列表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l="-96173" r="-96173"/>
          <a:stretch>
            <a:fillRect/>
          </a:stretch>
        </p:blipFill>
        <p:spPr>
          <a:xfrm>
            <a:off x="-131362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369538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构建会话列表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93905" r="-93905"/>
          <a:stretch>
            <a:fillRect/>
          </a:stretch>
        </p:blipFill>
        <p:spPr>
          <a:xfrm>
            <a:off x="0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326541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构建聊天页面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93098" r="-93098"/>
          <a:stretch>
            <a:fillRect/>
          </a:stretch>
        </p:blipFill>
        <p:spPr>
          <a:xfrm>
            <a:off x="-239781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229793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 </a:t>
            </a:r>
            <a:r>
              <a:rPr kumimoji="1" lang="zh-CN" altLang="en-US" dirty="0" smtClean="0"/>
              <a:t>基本知识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基本要素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参考 </a:t>
            </a:r>
            <a:r>
              <a:rPr kumimoji="1" lang="en-US" altLang="zh-CN" dirty="0" smtClean="0"/>
              <a:t>Inside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youni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集成前准备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下载环信</a:t>
            </a:r>
            <a:r>
              <a:rPr kumimoji="1" lang="en-US" altLang="zh-CN" dirty="0"/>
              <a:t>IM SDK</a:t>
            </a:r>
            <a:endParaRPr kumimoji="1" lang="en-US" altLang="zh-CN" dirty="0" smtClean="0">
              <a:hlinkClick r:id="rId2"/>
            </a:endParaRPr>
          </a:p>
          <a:p>
            <a:pPr lvl="1"/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://www.easemob.com/download/</a:t>
            </a:r>
            <a:r>
              <a:rPr kumimoji="1" lang="en-US" altLang="zh-CN" dirty="0" smtClean="0">
                <a:hlinkClick r:id="rId2"/>
              </a:rPr>
              <a:t>im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注册应用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SDK </a:t>
            </a:r>
            <a:r>
              <a:rPr kumimoji="1" lang="en-US" altLang="zh-CN" dirty="0" err="1" smtClean="0"/>
              <a:t>Init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Application::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err="1" smtClean="0"/>
              <a:t>EMClient.getInstance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0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4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Login &amp; Register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Register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Login</a:t>
            </a:r>
          </a:p>
          <a:p>
            <a:pPr lvl="1"/>
            <a:r>
              <a:rPr kumimoji="1" lang="zh-CN" altLang="en-US" dirty="0" smtClean="0"/>
              <a:t>自动登录</a:t>
            </a:r>
            <a:r>
              <a:rPr kumimoji="1" lang="en-US" altLang="zh-CN" dirty="0" smtClean="0"/>
              <a:t> Auto login</a:t>
            </a:r>
          </a:p>
          <a:p>
            <a:pPr lvl="2"/>
            <a:r>
              <a:rPr kumimoji="1" lang="zh-CN" altLang="en-US" dirty="0" smtClean="0"/>
              <a:t>取本地会话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手动登录 </a:t>
            </a:r>
            <a:r>
              <a:rPr kumimoji="1" lang="en-US" altLang="zh-CN" dirty="0" smtClean="0"/>
              <a:t>Manual login</a:t>
            </a:r>
          </a:p>
          <a:p>
            <a:pPr lvl="2"/>
            <a:r>
              <a:rPr kumimoji="1" lang="zh-CN" altLang="en-US" dirty="0" smtClean="0"/>
              <a:t>取本地会话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取联系人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调用登录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等待登录结果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登录成功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取联系人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取群组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加载群组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进入主页面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登录失败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弹出登录失败会话窗口 </a:t>
            </a:r>
            <a:r>
              <a:rPr kumimoji="1" lang="en-US" altLang="zh-CN" dirty="0" smtClean="0"/>
              <a:t>-&gt;toast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即可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44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EMClient.login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1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应用启动流程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进入开屏页面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判断是否登录过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如果登录过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直接进入主界面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加载本地会话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加载本地群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如果没登录过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接入未登录界面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进入登录流程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43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125</Words>
  <Application>Microsoft Macintosh PowerPoint</Application>
  <PresentationFormat>全屏显示(4:3)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环信SDK集成</vt:lpstr>
      <vt:lpstr>IM 基本知识</vt:lpstr>
      <vt:lpstr>集成前准备</vt:lpstr>
      <vt:lpstr>SDK Init</vt:lpstr>
      <vt:lpstr>初始化流程</vt:lpstr>
      <vt:lpstr>Login &amp; Register</vt:lpstr>
      <vt:lpstr>登录流程</vt:lpstr>
      <vt:lpstr>登录API</vt:lpstr>
      <vt:lpstr>应用启动流程</vt:lpstr>
      <vt:lpstr>监测网络连接</vt:lpstr>
      <vt:lpstr>获取会话</vt:lpstr>
      <vt:lpstr>发送消息 Send MSG</vt:lpstr>
      <vt:lpstr>接收消息 Receive MSG</vt:lpstr>
      <vt:lpstr>构建联系人列表</vt:lpstr>
      <vt:lpstr>构建会话列表</vt:lpstr>
      <vt:lpstr>构建聊天页面</vt:lpstr>
    </vt:vector>
  </TitlesOfParts>
  <Company>youni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环信</dc:title>
  <dc:creator>youni sui</dc:creator>
  <cp:lastModifiedBy>youni sui</cp:lastModifiedBy>
  <cp:revision>101</cp:revision>
  <dcterms:created xsi:type="dcterms:W3CDTF">2016-05-11T06:49:46Z</dcterms:created>
  <dcterms:modified xsi:type="dcterms:W3CDTF">2016-05-12T02:51:43Z</dcterms:modified>
</cp:coreProperties>
</file>