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3"/>
    <p:sldId id="274" r:id="rId4"/>
    <p:sldId id="299" r:id="rId5"/>
    <p:sldId id="336" r:id="rId6"/>
    <p:sldId id="266" r:id="rId7"/>
    <p:sldId id="338" r:id="rId8"/>
    <p:sldId id="339" r:id="rId9"/>
    <p:sldId id="340" r:id="rId10"/>
    <p:sldId id="342" r:id="rId11"/>
    <p:sldId id="341" r:id="rId12"/>
    <p:sldId id="343" r:id="rId13"/>
    <p:sldId id="344" r:id="rId14"/>
    <p:sldId id="346" r:id="rId15"/>
    <p:sldId id="345" r:id="rId16"/>
    <p:sldId id="272" r:id="rId17"/>
    <p:sldId id="302" r:id="rId18"/>
    <p:sldId id="275" r:id="rId19"/>
    <p:sldId id="276" r:id="rId20"/>
    <p:sldId id="277" r:id="rId21"/>
    <p:sldId id="278" r:id="rId22"/>
    <p:sldId id="279" r:id="rId23"/>
    <p:sldId id="280" r:id="rId24"/>
    <p:sldId id="291" r:id="rId25"/>
    <p:sldId id="281" r:id="rId27"/>
    <p:sldId id="282" r:id="rId28"/>
    <p:sldId id="283" r:id="rId29"/>
    <p:sldId id="300" r:id="rId30"/>
    <p:sldId id="268" r:id="rId31"/>
    <p:sldId id="301" r:id="rId32"/>
    <p:sldId id="269" r:id="rId33"/>
    <p:sldId id="297" r:id="rId34"/>
    <p:sldId id="267" r:id="rId35"/>
    <p:sldId id="303" r:id="rId36"/>
    <p:sldId id="304" r:id="rId37"/>
    <p:sldId id="305" r:id="rId38"/>
    <p:sldId id="258" r:id="rId39"/>
    <p:sldId id="295" r:id="rId40"/>
    <p:sldId id="260" r:id="rId41"/>
    <p:sldId id="294" r:id="rId42"/>
    <p:sldId id="293" r:id="rId43"/>
    <p:sldId id="263" r:id="rId44"/>
    <p:sldId id="285" r:id="rId45"/>
    <p:sldId id="264" r:id="rId46"/>
    <p:sldId id="286" r:id="rId47"/>
    <p:sldId id="265" r:id="rId48"/>
    <p:sldId id="287" r:id="rId49"/>
    <p:sldId id="288" r:id="rId50"/>
    <p:sldId id="289" r:id="rId5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79" autoAdjust="0"/>
  </p:normalViewPr>
  <p:slideViewPr>
    <p:cSldViewPr snapToGrid="0" snapToObjects="1">
      <p:cViewPr varScale="1">
        <p:scale>
          <a:sx n="75" d="100"/>
          <a:sy n="75" d="100"/>
        </p:scale>
        <p:origin x="-2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BCD8-7195-5A44-A468-0D30EA0A6C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3289A-29F9-AB45-8ADB-162B1E17C7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           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 = </a:t>
            </a:r>
            <a:r>
              <a:rPr kumimoji="1" lang="en-US" altLang="zh-CN" dirty="0" err="1" smtClean="0"/>
              <a:t>EMMessage.createSendMessage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EMMessage.Type.TXT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// </a:t>
            </a:r>
            <a:r>
              <a:rPr kumimoji="1" lang="zh-CN" altLang="en-US" dirty="0" smtClean="0"/>
              <a:t>如果是群聊，设置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默认是单聊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 == CHATTYPE_GROUP)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message.setChatType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ChatType.GroupChat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} else if (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 == CHATTYPE_CHATROOM)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message.setChatType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ChatType.ChatRoom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if (</a:t>
            </a:r>
            <a:r>
              <a:rPr kumimoji="1" lang="en-US" altLang="zh-CN" dirty="0" err="1" smtClean="0"/>
              <a:t>isRobot</a:t>
            </a:r>
            <a:r>
              <a:rPr kumimoji="1" lang="en-US" altLang="zh-CN" dirty="0" smtClean="0"/>
              <a:t>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message.setAttribute</a:t>
            </a:r>
            <a:r>
              <a:rPr kumimoji="1" lang="en-US" altLang="zh-CN" dirty="0" smtClean="0"/>
              <a:t>("</a:t>
            </a:r>
            <a:r>
              <a:rPr kumimoji="1" lang="en-US" altLang="zh-CN" dirty="0" err="1" smtClean="0"/>
              <a:t>em_robot_message</a:t>
            </a:r>
            <a:r>
              <a:rPr kumimoji="1" lang="en-US" altLang="zh-CN" dirty="0" smtClean="0"/>
              <a:t>", true);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EMTextMessageBody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txtBody</a:t>
            </a:r>
            <a:r>
              <a:rPr kumimoji="1" lang="en-US" altLang="zh-CN" dirty="0" smtClean="0"/>
              <a:t> = new </a:t>
            </a:r>
            <a:r>
              <a:rPr kumimoji="1" lang="en-US" altLang="zh-CN" dirty="0" err="1" smtClean="0"/>
              <a:t>EMTextMessageBody</a:t>
            </a:r>
            <a:r>
              <a:rPr kumimoji="1" lang="en-US" altLang="zh-CN" dirty="0" smtClean="0"/>
              <a:t>(content);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设置消息</a:t>
            </a:r>
            <a:r>
              <a:rPr kumimoji="1" lang="en-US" altLang="zh-CN" dirty="0" smtClean="0"/>
              <a:t>body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message.addBody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txtBody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设置要发给谁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username</a:t>
            </a:r>
            <a:r>
              <a:rPr kumimoji="1" lang="zh-CN" altLang="en-US" dirty="0" smtClean="0"/>
              <a:t>或者群聊</a:t>
            </a:r>
            <a:r>
              <a:rPr kumimoji="1" lang="en-US" altLang="zh-CN" dirty="0" err="1" smtClean="0"/>
              <a:t>groupid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message.setReceipt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toChatUsername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发送消息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</a:t>
            </a:r>
            <a:r>
              <a:rPr kumimoji="1" lang="en-US" altLang="zh-CN" dirty="0" err="1" smtClean="0"/>
              <a:t>EMClient.getInstance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chatManager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sendMessage</a:t>
            </a:r>
            <a:r>
              <a:rPr kumimoji="1" lang="en-US" altLang="zh-CN" dirty="0" smtClean="0"/>
              <a:t>(message);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getAllMessages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按时间排序返回当前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里的消息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en-US" altLang="zh-CN" dirty="0" err="1" smtClean="0"/>
              <a:t>loadMoreMsgFromDB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msgId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pagesize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获取更多的消息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 = </a:t>
            </a:r>
            <a:r>
              <a:rPr kumimoji="1" lang="en-US" altLang="zh-CN" dirty="0" err="1" smtClean="0"/>
              <a:t>EMMessage.createSendMessage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EMMessage.Type.TXT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如果是群聊，设置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默认是单聊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 == CHATTYPE_GROUP)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message.setChatType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ChatType.GroupChat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} else if (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 == CHATTYPE_CHATROOM)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message.setChatType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ChatType.ChatRoom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EMTextMessageBody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txtBody</a:t>
            </a:r>
            <a:r>
              <a:rPr kumimoji="1" lang="en-US" altLang="zh-CN" dirty="0" smtClean="0"/>
              <a:t> = new </a:t>
            </a:r>
            <a:r>
              <a:rPr kumimoji="1" lang="en-US" altLang="zh-CN" dirty="0" err="1" smtClean="0"/>
              <a:t>EMTextMessageBody</a:t>
            </a:r>
            <a:r>
              <a:rPr kumimoji="1" lang="en-US" altLang="zh-CN" dirty="0" smtClean="0"/>
              <a:t>(content);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设置消息</a:t>
            </a:r>
            <a:r>
              <a:rPr kumimoji="1" lang="en-US" altLang="zh-CN" dirty="0" smtClean="0"/>
              <a:t>body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message.addBody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txtBody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设置要发给谁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username</a:t>
            </a:r>
            <a:r>
              <a:rPr kumimoji="1" lang="zh-CN" altLang="en-US" dirty="0" smtClean="0"/>
              <a:t>或者群聊</a:t>
            </a:r>
            <a:r>
              <a:rPr kumimoji="1" lang="en-US" altLang="zh-CN" dirty="0" err="1" smtClean="0"/>
              <a:t>groupid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message.setReceipt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toChatUsername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发送消息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</a:t>
            </a:r>
            <a:r>
              <a:rPr kumimoji="1" lang="en-US" altLang="zh-CN" dirty="0" err="1" smtClean="0"/>
              <a:t>EMClient.getInstance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chatManager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sendMessage</a:t>
            </a:r>
            <a:r>
              <a:rPr kumimoji="1" lang="en-US" altLang="zh-CN" dirty="0" smtClean="0"/>
              <a:t>(message);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刷新</a:t>
            </a:r>
            <a:r>
              <a:rPr kumimoji="1" lang="en-US" altLang="zh-CN" dirty="0" err="1" smtClean="0"/>
              <a:t>ui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adapter.refreshSelectLast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mEditTextContent.setText</a:t>
            </a:r>
            <a:r>
              <a:rPr kumimoji="1" lang="en-US" altLang="zh-CN" dirty="0" smtClean="0"/>
              <a:t>("");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setResult</a:t>
            </a:r>
            <a:r>
              <a:rPr kumimoji="1" lang="en-US" altLang="zh-CN" dirty="0" smtClean="0"/>
              <a:t>(RESULT_OK);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EMMessageListener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msgListener</a:t>
            </a:r>
            <a:r>
              <a:rPr kumimoji="1" lang="en-US" altLang="zh-CN" dirty="0" smtClean="0"/>
              <a:t> = new </a:t>
            </a:r>
            <a:r>
              <a:rPr kumimoji="1" lang="en-US" altLang="zh-CN" dirty="0" err="1" smtClean="0"/>
              <a:t>EMMessageListener</a:t>
            </a:r>
            <a:r>
              <a:rPr kumimoji="1" lang="en-US" altLang="zh-CN" dirty="0" smtClean="0"/>
              <a:t>() {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for (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 : messages)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String username = null;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// </a:t>
            </a:r>
            <a:r>
              <a:rPr kumimoji="1" lang="zh-CN" altLang="en-US" dirty="0" smtClean="0"/>
              <a:t>群组消息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message.getChatType</a:t>
            </a:r>
            <a:r>
              <a:rPr kumimoji="1" lang="en-US" altLang="zh-CN" dirty="0" smtClean="0"/>
              <a:t>() == </a:t>
            </a:r>
            <a:r>
              <a:rPr kumimoji="1" lang="en-US" altLang="zh-CN" dirty="0" err="1" smtClean="0"/>
              <a:t>ChatType.GroupChat</a:t>
            </a:r>
            <a:r>
              <a:rPr kumimoji="1" lang="en-US" altLang="zh-CN" dirty="0" smtClean="0"/>
              <a:t> || </a:t>
            </a:r>
            <a:r>
              <a:rPr kumimoji="1" lang="en-US" altLang="zh-CN" dirty="0" err="1" smtClean="0"/>
              <a:t>message.getChatType</a:t>
            </a:r>
            <a:r>
              <a:rPr kumimoji="1" lang="en-US" altLang="zh-CN" dirty="0" smtClean="0"/>
              <a:t>() == </a:t>
            </a:r>
            <a:r>
              <a:rPr kumimoji="1" lang="en-US" altLang="zh-CN" dirty="0" err="1" smtClean="0"/>
              <a:t>ChatType.ChatRoom</a:t>
            </a:r>
            <a:r>
              <a:rPr kumimoji="1" lang="en-US" altLang="zh-CN" dirty="0" smtClean="0"/>
              <a:t>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username = </a:t>
            </a:r>
            <a:r>
              <a:rPr kumimoji="1" lang="en-US" altLang="zh-CN" dirty="0" err="1" smtClean="0"/>
              <a:t>message.getTo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} else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单聊消息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smtClean="0"/>
              <a:t>username = </a:t>
            </a:r>
            <a:r>
              <a:rPr kumimoji="1" lang="en-US" altLang="zh-CN" dirty="0" err="1" smtClean="0"/>
              <a:t>message.getFrom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 // </a:t>
            </a:r>
            <a:r>
              <a:rPr kumimoji="1" lang="zh-CN" altLang="en-US" dirty="0" smtClean="0"/>
              <a:t>如果是当前会话的消息，刷新聊天页面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username.equals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getToChatUsername</a:t>
            </a:r>
            <a:r>
              <a:rPr kumimoji="1" lang="en-US" altLang="zh-CN" dirty="0" smtClean="0"/>
              <a:t>()))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</a:t>
            </a:r>
            <a:r>
              <a:rPr kumimoji="1" lang="en-US" altLang="zh-CN" dirty="0" err="1" smtClean="0"/>
              <a:t>refreshUIWithNewMessage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声音和震动提示有新消息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err="1" smtClean="0"/>
              <a:t>HXSDKHelper.getInstance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getNotifier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viberateAndPlayTone</a:t>
            </a:r>
            <a:r>
              <a:rPr kumimoji="1" lang="en-US" altLang="zh-CN" dirty="0" smtClean="0"/>
              <a:t>(message);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} else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如果消息不是和当前聊天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的消息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err="1" smtClean="0"/>
              <a:t>HXSDKHelper.getInstance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getNotifier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onNewMsg</a:t>
            </a:r>
            <a:r>
              <a:rPr kumimoji="1" lang="en-US" altLang="zh-CN" dirty="0" smtClean="0"/>
              <a:t>(message);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onCmdMessageReceived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onMessageReadAckReceived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onMessageDeliveryAckReceived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onMessageChanged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message, Object change)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};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EMMessageListener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msgListener</a:t>
            </a:r>
            <a:r>
              <a:rPr kumimoji="1" lang="en-US" altLang="zh-CN" dirty="0" smtClean="0"/>
              <a:t> = new </a:t>
            </a:r>
            <a:r>
              <a:rPr kumimoji="1" lang="en-US" altLang="zh-CN" dirty="0" err="1" smtClean="0"/>
              <a:t>EMMessageListener</a:t>
            </a:r>
            <a:r>
              <a:rPr kumimoji="1" lang="en-US" altLang="zh-CN" dirty="0" smtClean="0"/>
              <a:t>() {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for (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 : messages)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String username = null;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// </a:t>
            </a:r>
            <a:r>
              <a:rPr kumimoji="1" lang="zh-CN" altLang="en-US" dirty="0" smtClean="0"/>
              <a:t>群组消息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message.getChatType</a:t>
            </a:r>
            <a:r>
              <a:rPr kumimoji="1" lang="en-US" altLang="zh-CN" dirty="0" smtClean="0"/>
              <a:t>() == </a:t>
            </a:r>
            <a:r>
              <a:rPr kumimoji="1" lang="en-US" altLang="zh-CN" dirty="0" err="1" smtClean="0"/>
              <a:t>ChatType.GroupChat</a:t>
            </a:r>
            <a:r>
              <a:rPr kumimoji="1" lang="en-US" altLang="zh-CN" dirty="0" smtClean="0"/>
              <a:t> || </a:t>
            </a:r>
            <a:r>
              <a:rPr kumimoji="1" lang="en-US" altLang="zh-CN" dirty="0" err="1" smtClean="0"/>
              <a:t>message.getChatType</a:t>
            </a:r>
            <a:r>
              <a:rPr kumimoji="1" lang="en-US" altLang="zh-CN" dirty="0" smtClean="0"/>
              <a:t>() == </a:t>
            </a:r>
            <a:r>
              <a:rPr kumimoji="1" lang="en-US" altLang="zh-CN" dirty="0" err="1" smtClean="0"/>
              <a:t>ChatType.ChatRoom</a:t>
            </a:r>
            <a:r>
              <a:rPr kumimoji="1" lang="en-US" altLang="zh-CN" dirty="0" smtClean="0"/>
              <a:t>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username = </a:t>
            </a:r>
            <a:r>
              <a:rPr kumimoji="1" lang="en-US" altLang="zh-CN" dirty="0" err="1" smtClean="0"/>
              <a:t>message.getTo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} else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单聊消息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smtClean="0"/>
              <a:t>username = </a:t>
            </a:r>
            <a:r>
              <a:rPr kumimoji="1" lang="en-US" altLang="zh-CN" dirty="0" err="1" smtClean="0"/>
              <a:t>message.getFrom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 // </a:t>
            </a:r>
            <a:r>
              <a:rPr kumimoji="1" lang="zh-CN" altLang="en-US" dirty="0" smtClean="0"/>
              <a:t>如果是当前会话的消息，刷新聊天页面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username.equals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getToChatUsername</a:t>
            </a:r>
            <a:r>
              <a:rPr kumimoji="1" lang="en-US" altLang="zh-CN" dirty="0" smtClean="0"/>
              <a:t>()))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</a:t>
            </a:r>
            <a:r>
              <a:rPr kumimoji="1" lang="en-US" altLang="zh-CN" dirty="0" err="1" smtClean="0"/>
              <a:t>refreshUIWithNewMessage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声音和震动提示有新消息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err="1" smtClean="0"/>
              <a:t>HXSDKHelper.getInstance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getNotifier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viberateAndPlayTone</a:t>
            </a:r>
            <a:r>
              <a:rPr kumimoji="1" lang="en-US" altLang="zh-CN" dirty="0" smtClean="0"/>
              <a:t>(message);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} else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如果消息不是和当前聊天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的消息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err="1" smtClean="0"/>
              <a:t>HXSDKHelper.getInstance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getNotifier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onNewMsg</a:t>
            </a:r>
            <a:r>
              <a:rPr kumimoji="1" lang="en-US" altLang="zh-CN" dirty="0" smtClean="0"/>
              <a:t>(message);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onCmdMessageReceived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onMessageReadAckReceived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onMessageDeliveryAckReceived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onMessageChanged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message, Object change) {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};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1D3-98A0-1C40-80EF-9E683E079B3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33BD-91A5-E24D-909E-95F295509A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atsiliconvalley/easemobintegration" TargetMode="External"/><Relationship Id="rId1" Type="http://schemas.openxmlformats.org/officeDocument/2006/relationships/hyperlink" Target="http://www.easemob.com/download/i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环信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集成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Youni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开屏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</a:t>
            </a:r>
            <a:r>
              <a:rPr lang="en-US" altLang="zh-CN"/>
              <a:t>&amp;</a:t>
            </a:r>
            <a:r>
              <a:rPr lang="zh-CN" altLang="en-US"/>
              <a:t>注册页面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登录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主页面搭建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en-US" altLang="zh-CN"/>
              <a:t>Frgments</a:t>
            </a:r>
            <a:endParaRPr lang="en-US" altLang="zh-CN"/>
          </a:p>
          <a:p>
            <a:pPr lvl="1"/>
            <a:r>
              <a:rPr lang="zh-CN" altLang="en-US"/>
              <a:t>会话列表 </a:t>
            </a:r>
            <a:r>
              <a:rPr lang="en-US" altLang="zh-CN"/>
              <a:t>- </a:t>
            </a:r>
            <a:r>
              <a:rPr lang="zh-CN" altLang="en-US"/>
              <a:t>基于</a:t>
            </a:r>
            <a:r>
              <a:rPr lang="en-US" altLang="zh-CN"/>
              <a:t>EaseUI</a:t>
            </a:r>
            <a:endParaRPr lang="en-US" altLang="zh-CN"/>
          </a:p>
          <a:p>
            <a:pPr lvl="1"/>
            <a:r>
              <a:rPr lang="zh-CN" altLang="en-US"/>
              <a:t>联系人列表 </a:t>
            </a:r>
            <a:r>
              <a:rPr lang="en-US" altLang="zh-CN"/>
              <a:t>- 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EaseUI</a:t>
            </a:r>
            <a:endParaRPr lang="en-US" altLang="zh-CN"/>
          </a:p>
          <a:p>
            <a:pPr lvl="1"/>
            <a:r>
              <a:rPr lang="zh-CN" altLang="en-US"/>
              <a:t>设置页面</a:t>
            </a:r>
            <a:r>
              <a:rPr lang="en-US" altLang="zh-CN"/>
              <a:t>- </a:t>
            </a:r>
            <a:r>
              <a:rPr lang="zh-CN" altLang="en-US"/>
              <a:t>自己构建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获取联系人列表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搭建业务模型类 </a:t>
            </a:r>
            <a:r>
              <a:rPr lang="en-US" altLang="zh-CN"/>
              <a:t>- Model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搭建业务模型类 </a:t>
            </a:r>
            <a:r>
              <a:rPr lang="en-US" altLang="zh-CN">
                <a:sym typeface="+mn-ea"/>
              </a:rPr>
              <a:t>-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sigleton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联系人列表页面</a:t>
            </a:r>
            <a:r>
              <a:rPr lang="zh-CN" altLang="en-US"/>
              <a:t>构建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需要获取联系人列表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等待联系人获取成功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EMClient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SDK </a:t>
            </a:r>
            <a:r>
              <a:rPr kumimoji="1" lang="zh-CN" altLang="en-US" dirty="0" smtClean="0"/>
              <a:t>入口类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通过此类可得到其他业务核心类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初始化接口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登录接口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 </a:t>
            </a:r>
            <a:r>
              <a:rPr kumimoji="1" lang="en-US" altLang="zh-CN" dirty="0" smtClean="0"/>
              <a:t>&amp; </a:t>
            </a:r>
            <a:r>
              <a:rPr kumimoji="1" lang="zh-CN" altLang="en-US" dirty="0" smtClean="0"/>
              <a:t>注册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注册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开放注册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授权注册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登录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自动登录</a:t>
            </a:r>
            <a:r>
              <a:rPr kumimoji="1" lang="en-US" altLang="zh-CN" dirty="0" smtClean="0"/>
              <a:t> Auto login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取本地会话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手动登录 </a:t>
            </a:r>
            <a:r>
              <a:rPr kumimoji="1" lang="en-US" altLang="zh-CN" dirty="0" smtClean="0"/>
              <a:t>Manual login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取本地会话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取联系人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取群组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EMChatManager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消息收发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会话管理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消息下载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消息监听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EMContactManager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联系人管理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增删联系人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黑名单管理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联系人监听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EMGroupManager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群组管理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监听群事件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本讲目标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如何搭建环境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掌握基本的</a:t>
            </a:r>
            <a:r>
              <a:rPr lang="en-US" altLang="zh-CN" dirty="0" smtClean="0"/>
              <a:t>IM</a:t>
            </a:r>
            <a:r>
              <a:rPr lang="zh-CN" altLang="en-US" dirty="0" smtClean="0"/>
              <a:t>集成技巧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/>
              <a:t>如何利用</a:t>
            </a:r>
            <a:r>
              <a:rPr lang="en-US" altLang="zh-CN" dirty="0"/>
              <a:t>EaseUI</a:t>
            </a:r>
            <a:r>
              <a:rPr lang="zh-CN" altLang="en-US" dirty="0"/>
              <a:t>实现简单的聊天</a:t>
            </a:r>
            <a:r>
              <a:rPr lang="en-US" altLang="zh-CN" dirty="0"/>
              <a:t>APP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EMChatroomManager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聊天室管理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监听聊天室事件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EMCallManager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实时音视频功能管理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&amp; </a:t>
            </a:r>
            <a:r>
              <a:rPr kumimoji="1" lang="en-US" altLang="zh-CN" dirty="0" err="1" smtClean="0"/>
              <a:t>EMMessageBody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消息实体类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字段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字段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消息的状态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Direct</a:t>
            </a:r>
            <a:r>
              <a:rPr kumimoji="1" lang="zh-CN" altLang="en-US" dirty="0" smtClean="0"/>
              <a:t> 方向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消息发送的状态回调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创建消息体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EMMessage.createXXXMessage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设置消息类型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设置消息收方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EMConversation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会话实体类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Conversation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聊天对方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或群，聊天室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获取相应的会话里的消息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loadMoreMsgFromDB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err="1"/>
              <a:t>getAllMessages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EMContact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环信联系人实体类</a:t>
            </a:r>
            <a:endParaRPr kumimoji="1" lang="en-US" altLang="en-US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存储环信</a:t>
            </a:r>
            <a:r>
              <a:rPr kumimoji="1" lang="en-US" altLang="zh-CN" dirty="0" smtClean="0"/>
              <a:t>ID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getUsername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EMGroup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群实体类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群</a:t>
            </a:r>
            <a:r>
              <a:rPr kumimoji="1" lang="en-US" altLang="zh-CN" dirty="0" smtClean="0"/>
              <a:t>ID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getGroupId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68218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集成场景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加判断，防自踢</a:t>
            </a:r>
            <a:endParaRPr kumimoji="1" lang="en-US" altLang="en-US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SDK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监听全局事件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初始化流</a:t>
            </a:r>
            <a:r>
              <a:rPr kumimoji="1" lang="zh-CN" altLang="en-US" dirty="0" smtClean="0"/>
              <a:t>程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mins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环境准备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90000" lnSpcReduction="10000"/>
          </a:bodyPr>
          <a:lstStyle/>
          <a:p>
            <a:r>
              <a:rPr kumimoji="1" lang="zh-CN" altLang="en-US" dirty="0" smtClean="0">
                <a:sym typeface="+mn-ea"/>
              </a:rPr>
              <a:t>注册应用</a:t>
            </a:r>
            <a:r>
              <a:rPr kumimoji="1" lang="en-US" altLang="zh-CN" dirty="0" smtClean="0">
                <a:sym typeface="+mn-ea"/>
              </a:rPr>
              <a:t>APP key</a:t>
            </a:r>
            <a:endParaRPr kumimoji="1" lang="en-US" altLang="zh-CN" dirty="0" smtClean="0">
              <a:sym typeface="+mn-ea"/>
            </a:endParaRPr>
          </a:p>
          <a:p>
            <a:endParaRPr kumimoji="1" lang="zh-CN" altLang="en-US" dirty="0"/>
          </a:p>
          <a:p>
            <a:r>
              <a:rPr kumimoji="1" lang="zh-CN" altLang="en-US" dirty="0"/>
              <a:t>下载环信</a:t>
            </a:r>
            <a:r>
              <a:rPr kumimoji="1" lang="en-US" altLang="zh-CN" dirty="0"/>
              <a:t>IM SDK</a:t>
            </a:r>
            <a:endParaRPr kumimoji="1" lang="en-US" altLang="zh-CN" dirty="0" smtClean="0">
              <a:hlinkClick r:id="rId1"/>
            </a:endParaRPr>
          </a:p>
          <a:p>
            <a:pPr lvl="1"/>
            <a:r>
              <a:rPr kumimoji="1" lang="en-US" altLang="zh-CN" dirty="0" smtClean="0">
                <a:hlinkClick r:id="rId1"/>
              </a:rPr>
              <a:t>http</a:t>
            </a:r>
            <a:r>
              <a:rPr kumimoji="1" lang="en-US" altLang="zh-CN" dirty="0">
                <a:hlinkClick r:id="rId1"/>
              </a:rPr>
              <a:t>://www.easemob.com/download/</a:t>
            </a:r>
            <a:r>
              <a:rPr kumimoji="1" lang="en-US" altLang="zh-CN" dirty="0" smtClean="0">
                <a:hlinkClick r:id="rId1"/>
              </a:rPr>
              <a:t>im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我们的工作空间：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chemeClr val="tx2"/>
                </a:solidFill>
                <a:hlinkClick r:id="rId2"/>
              </a:rPr>
              <a:t>https://github.com/atsiliconvalley/</a:t>
            </a:r>
            <a:r>
              <a:rPr kumimoji="1" lang="en-US" altLang="zh-CN" dirty="0" smtClean="0">
                <a:solidFill>
                  <a:schemeClr val="tx2"/>
                </a:solidFill>
                <a:hlinkClick r:id="rId2"/>
              </a:rPr>
              <a:t>easemobintegration</a:t>
            </a:r>
            <a:endParaRPr kumimoji="1" lang="en-US" altLang="zh-CN" dirty="0" smtClean="0">
              <a:solidFill>
                <a:schemeClr val="tx2"/>
              </a:solidFill>
            </a:endParaRPr>
          </a:p>
          <a:p>
            <a:pPr lvl="1"/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调用登录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等待登录结果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登录成功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取联系人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存联系人到本地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取群组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加载会话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加载群组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进入主页面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登录失败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弹出登录失败会话窗口 </a:t>
            </a:r>
            <a:r>
              <a:rPr kumimoji="1" lang="en-US" altLang="zh-CN" dirty="0" smtClean="0"/>
              <a:t>-&gt;toast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即可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 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应用启动流程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进入开屏页面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判断是否登录过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如果登录过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直接进入主界面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加载本地会话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加载本地群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如果没登录过 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接入未登录界面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进入登录流程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添加联系人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EMContactManager</a:t>
            </a:r>
            <a:r>
              <a:rPr kumimoji="1" lang="zh-CN" altLang="en-US" dirty="0" smtClean="0"/>
              <a:t>: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addContact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name,reason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监听对方接受事件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把联系人加到缓存和数据库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添加联系人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监听</a:t>
            </a:r>
            <a:r>
              <a:rPr kumimoji="1" lang="zh-CN" altLang="en-US" dirty="0" smtClean="0"/>
              <a:t>联系人事件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发送消息流程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EMMessage.createXXXMessage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创建消息体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设置发送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，以获取发送的状态，然后更新页面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/>
              <a:t>EMClient.getInstance</a:t>
            </a:r>
            <a:r>
              <a:rPr kumimoji="1" lang="en-US" altLang="zh-CN" dirty="0"/>
              <a:t>().</a:t>
            </a:r>
            <a:r>
              <a:rPr kumimoji="1" lang="en-US" altLang="zh-CN" dirty="0" err="1"/>
              <a:t>chatManager</a:t>
            </a:r>
            <a:r>
              <a:rPr kumimoji="1" lang="en-US" altLang="zh-CN" dirty="0"/>
              <a:t>().</a:t>
            </a:r>
            <a:r>
              <a:rPr kumimoji="1" lang="en-US" altLang="zh-CN" dirty="0" err="1"/>
              <a:t>sendMessage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发送消息</a:t>
            </a:r>
            <a:r>
              <a:rPr kumimoji="1" lang="en-US" altLang="zh-CN" dirty="0" smtClean="0"/>
              <a:t> 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接收消息流程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监听</a:t>
            </a:r>
            <a:r>
              <a:rPr kumimoji="1" lang="en-US" altLang="zh-CN" dirty="0" smtClean="0"/>
              <a:t> </a:t>
            </a:r>
            <a:r>
              <a:rPr lang="en-US" altLang="zh-CN" b="1" dirty="0" err="1" smtClean="0"/>
              <a:t>EMMessageListener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刷新会话列表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刷新会话页面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接收消息</a:t>
            </a:r>
            <a:r>
              <a:rPr kumimoji="1" lang="en-US" altLang="zh-CN" dirty="0" smtClean="0"/>
              <a:t> 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注册</a:t>
            </a:r>
            <a:r>
              <a:rPr lang="en-US" altLang="zh-CN"/>
              <a:t>APP Key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App Key </a:t>
            </a:r>
            <a:r>
              <a:rPr lang="zh-CN" altLang="en-US"/>
              <a:t>是鉴定</a:t>
            </a:r>
            <a:r>
              <a:rPr lang="en-US" altLang="zh-CN"/>
              <a:t>APP</a:t>
            </a:r>
            <a:r>
              <a:rPr lang="zh-CN" altLang="en-US"/>
              <a:t>的唯一</a:t>
            </a:r>
            <a:r>
              <a:rPr lang="en-US" altLang="zh-CN"/>
              <a:t>ID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如何注册一个</a:t>
            </a:r>
            <a:r>
              <a:rPr lang="en-US" altLang="zh-CN"/>
              <a:t>APP Key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89263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IM Demo APP</a:t>
            </a:r>
            <a:r>
              <a:rPr kumimoji="1" lang="zh-CN" altLang="en-US" dirty="0"/>
              <a:t> 构建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构建联系人列表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rcRect l="-96173" r="-96173"/>
          <a:stretch>
            <a:fillRect/>
          </a:stretch>
        </p:blipFill>
        <p:spPr>
          <a:xfrm>
            <a:off x="-131362" y="1600200"/>
            <a:ext cx="9560306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联系人</a:t>
            </a:r>
            <a:r>
              <a:rPr kumimoji="1" lang="zh-CN" altLang="en-US" dirty="0" smtClean="0"/>
              <a:t>列表构建流程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获取联系人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EMContactManager</a:t>
            </a:r>
            <a:r>
              <a:rPr kumimoji="1" lang="en-US" altLang="zh-CN" dirty="0"/>
              <a:t>. </a:t>
            </a:r>
            <a:r>
              <a:rPr kumimoji="1" lang="en-US" altLang="zh-CN" dirty="0" err="1" smtClean="0"/>
              <a:t>getAllContactsFromServer</a:t>
            </a:r>
            <a:r>
              <a:rPr kumimoji="1" lang="en-US" altLang="zh-CN" dirty="0" smtClean="0"/>
              <a:t>()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构建会话列表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rcRect l="-93905" r="-93905"/>
          <a:stretch>
            <a:fillRect/>
          </a:stretch>
        </p:blipFill>
        <p:spPr>
          <a:xfrm>
            <a:off x="0" y="1600200"/>
            <a:ext cx="9560306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会话列表构建流程</a:t>
            </a:r>
            <a:r>
              <a:rPr kumimoji="1" lang="en-US" altLang="zh-CN" dirty="0" smtClean="0"/>
              <a:t>(tips)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getAllConversations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conversations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根据最后的消息时间进行会话列表的排序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conversation.getLastMessage</a:t>
            </a:r>
            <a:r>
              <a:rPr kumimoji="1" lang="en-US" altLang="zh-CN" dirty="0"/>
              <a:t>().</a:t>
            </a:r>
            <a:r>
              <a:rPr kumimoji="1" lang="en-US" altLang="zh-CN" dirty="0" err="1"/>
              <a:t>getMsgTime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根据会话类型进行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显示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getType</a:t>
            </a:r>
            <a:r>
              <a:rPr kumimoji="1" lang="en-US" altLang="zh-CN" dirty="0" smtClean="0"/>
              <a:t>()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显示未读消息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getUnreadMsgCount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构建聊天页面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rcRect l="-93098" r="-93098"/>
          <a:stretch>
            <a:fillRect/>
          </a:stretch>
        </p:blipFill>
        <p:spPr>
          <a:xfrm>
            <a:off x="-239781" y="1600200"/>
            <a:ext cx="9560306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聊天页面构建流程</a:t>
            </a:r>
            <a:r>
              <a:rPr kumimoji="1" lang="en-US" altLang="zh-CN" dirty="0" smtClean="0"/>
              <a:t>(tips)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定制发送和接收</a:t>
            </a:r>
            <a:r>
              <a:rPr kumimoji="1" lang="en-US" altLang="zh-CN" dirty="0" smtClean="0"/>
              <a:t>layout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adapter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会话</a:t>
            </a:r>
            <a:r>
              <a:rPr kumimoji="1" lang="en-US" altLang="zh-CN" dirty="0" smtClean="0"/>
              <a:t>ID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发送消息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EMMessage.createXXXMessage</a:t>
            </a:r>
            <a:r>
              <a:rPr kumimoji="1" lang="en-US" altLang="zh-CN" dirty="0" smtClean="0"/>
              <a:t>()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EMChatManager.sendMessage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notifyDataChanged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监听消息接收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EMMessageListener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刷新界面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构建会话页面</a:t>
            </a:r>
            <a:r>
              <a:rPr kumimoji="1" lang="en-US" altLang="zh-CN" dirty="0" smtClean="0"/>
              <a:t>(adapter)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根据传入的</a:t>
            </a:r>
            <a:r>
              <a:rPr kumimoji="1" lang="en-US" altLang="zh-CN" dirty="0" smtClean="0"/>
              <a:t>adapter</a:t>
            </a:r>
            <a:r>
              <a:rPr kumimoji="1" lang="zh-CN" altLang="en-US" dirty="0" smtClean="0"/>
              <a:t>获取所有的会话消息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EMConversation.getAllMessages</a:t>
            </a:r>
            <a:r>
              <a:rPr kumimoji="1" lang="en-US" altLang="zh-CN" dirty="0" smtClean="0"/>
              <a:t>()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messages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Message</a:t>
            </a:r>
            <a:r>
              <a:rPr kumimoji="1" lang="zh-CN" altLang="zh-CN" dirty="0" smtClean="0"/>
              <a:t>.</a:t>
            </a:r>
            <a:r>
              <a:rPr kumimoji="1" lang="en-US" altLang="zh-CN" dirty="0" smtClean="0"/>
              <a:t>direct()</a:t>
            </a:r>
            <a:r>
              <a:rPr kumimoji="1" lang="zh-CN" altLang="en-US" dirty="0" smtClean="0"/>
              <a:t>判断收发消息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发方代表自己 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头像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收方代表对方 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对方头像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构建会话页面</a:t>
            </a:r>
            <a:r>
              <a:rPr kumimoji="1" lang="en-US" altLang="zh-CN" dirty="0"/>
              <a:t>(adapter)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Message.setSendStatausCallback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监听发送状态，更新页面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err="1" smtClean="0"/>
              <a:t>message.setMessageStatusCallback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监听收到的消息下载状态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下载环信</a:t>
            </a:r>
            <a:r>
              <a:rPr kumimoji="1" lang="en-US" altLang="zh-CN" dirty="0"/>
              <a:t>SDK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www.eaemob.com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dirty="0" smtClean="0"/>
              <a:t>SDK </a:t>
            </a:r>
            <a:r>
              <a:rPr kumimoji="1" lang="zh-CN" altLang="en-US" dirty="0" smtClean="0"/>
              <a:t>目录进行必要的讲解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导入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自带的</a:t>
            </a:r>
            <a:r>
              <a:rPr kumimoji="1" lang="en-US" altLang="zh-CN" dirty="0" smtClean="0"/>
              <a:t>demo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r>
              <a:rPr lang="en-US" altLang="zh-CN"/>
              <a:t>Demo 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新建</a:t>
            </a:r>
            <a:r>
              <a:rPr lang="en-US" altLang="zh-CN"/>
              <a:t>gradle Demo APP project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导入</a:t>
            </a:r>
            <a:r>
              <a:rPr lang="en-US" altLang="zh-CN"/>
              <a:t>EaseUI module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依赖</a:t>
            </a:r>
            <a:r>
              <a:rPr lang="en-US" altLang="zh-CN"/>
              <a:t>EaseUI module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构建</a:t>
            </a:r>
            <a:r>
              <a:rPr lang="en-US" altLang="zh-CN"/>
              <a:t>AndroidManifext.xml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Appkey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permission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环信的</a:t>
            </a:r>
            <a:r>
              <a:rPr lang="en-US" altLang="zh-CN"/>
              <a:t>Service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 APP 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开屏页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登录鉴权页面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主页面</a:t>
            </a:r>
            <a:endParaRPr lang="zh-CN" altLang="en-US"/>
          </a:p>
          <a:p>
            <a:pPr lvl="1"/>
            <a:r>
              <a:rPr lang="zh-CN" altLang="en-US"/>
              <a:t>会话列表页面</a:t>
            </a:r>
            <a:endParaRPr lang="zh-CN" altLang="en-US"/>
          </a:p>
          <a:p>
            <a:pPr lvl="1"/>
            <a:r>
              <a:rPr lang="zh-CN" altLang="en-US"/>
              <a:t>联系人页面</a:t>
            </a:r>
            <a:endParaRPr lang="zh-CN" altLang="en-US"/>
          </a:p>
          <a:p>
            <a:pPr lvl="1"/>
            <a:r>
              <a:rPr lang="zh-CN" altLang="en-US"/>
              <a:t>设置页面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聊天页面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初始化环信</a:t>
            </a:r>
            <a:r>
              <a:rPr lang="en-US" altLang="zh-CN"/>
              <a:t>SDK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Application </a:t>
            </a:r>
            <a:r>
              <a:rPr lang="zh-CN" altLang="en-US"/>
              <a:t>重载类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onCreate</a:t>
            </a:r>
            <a:endParaRPr lang="en-US" altLang="zh-CN"/>
          </a:p>
          <a:p>
            <a:pPr lvl="1"/>
            <a:r>
              <a:rPr lang="en-US" altLang="zh-CN"/>
              <a:t>EaseUI init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全局事件监听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2200</Words>
  <Application>WPS 演示</Application>
  <PresentationFormat>全屏显示(4:3)</PresentationFormat>
  <Paragraphs>363</Paragraphs>
  <Slides>48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环信SDK集成</vt:lpstr>
      <vt:lpstr>本讲目标</vt:lpstr>
      <vt:lpstr>集成前准备</vt:lpstr>
      <vt:lpstr>PowerPoint 演示文稿</vt:lpstr>
      <vt:lpstr>IM 基本知识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EMClient</vt:lpstr>
      <vt:lpstr>登录 &amp; 注册</vt:lpstr>
      <vt:lpstr>EMChatManager</vt:lpstr>
      <vt:lpstr>EMContactManager</vt:lpstr>
      <vt:lpstr>EMGroupManager</vt:lpstr>
      <vt:lpstr>EMChatroomManager</vt:lpstr>
      <vt:lpstr>EMCallManager</vt:lpstr>
      <vt:lpstr>EMMessage &amp; EMMessageBody</vt:lpstr>
      <vt:lpstr>创建消息体</vt:lpstr>
      <vt:lpstr>EMConversation</vt:lpstr>
      <vt:lpstr>EMContact</vt:lpstr>
      <vt:lpstr>EMGroup</vt:lpstr>
      <vt:lpstr>集成场景</vt:lpstr>
      <vt:lpstr>初始化流程</vt:lpstr>
      <vt:lpstr>初始化流程 Demo</vt:lpstr>
      <vt:lpstr>登录流程</vt:lpstr>
      <vt:lpstr>登录 Demo</vt:lpstr>
      <vt:lpstr>应用启动流程</vt:lpstr>
      <vt:lpstr>添加联系人</vt:lpstr>
      <vt:lpstr>添加联系人Demo</vt:lpstr>
      <vt:lpstr>监听联系人事件</vt:lpstr>
      <vt:lpstr>发送消息流程</vt:lpstr>
      <vt:lpstr>发送消息 Demo</vt:lpstr>
      <vt:lpstr>接收消息流程</vt:lpstr>
      <vt:lpstr>接收消息 Demo</vt:lpstr>
      <vt:lpstr>IM Demo APP 构建</vt:lpstr>
      <vt:lpstr>构建联系人列表</vt:lpstr>
      <vt:lpstr>联系人列表构建流程</vt:lpstr>
      <vt:lpstr>构建会话列表</vt:lpstr>
      <vt:lpstr>会话列表构建流程(tips)</vt:lpstr>
      <vt:lpstr>构建聊天页面</vt:lpstr>
      <vt:lpstr>聊天页面构建流程(tips)</vt:lpstr>
      <vt:lpstr>构建会话页面(adapter)</vt:lpstr>
      <vt:lpstr>构建会话页面(adapter)</vt:lpstr>
    </vt:vector>
  </TitlesOfParts>
  <Company>youni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环信</dc:title>
  <dc:creator>youni sui</dc:creator>
  <cp:lastModifiedBy>youni</cp:lastModifiedBy>
  <cp:revision>499</cp:revision>
  <dcterms:created xsi:type="dcterms:W3CDTF">2016-05-11T06:49:00Z</dcterms:created>
  <dcterms:modified xsi:type="dcterms:W3CDTF">2016-05-20T05:26:37Z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