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f3351d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f3351d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f3351d6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f3351d6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a252d9038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a252d9038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a252d9038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a252d9038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a252d9038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a252d9038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a252d9038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a252d9038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">
  <p:cSld name="AUTOLAYOUT_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10800000">
            <a:off x="3950564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10800000">
            <a:off x="4833295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>
            <a:off x="4833295" y="125"/>
            <a:ext cx="3459900" cy="3459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 2">
  <p:cSld name="AUTOLAYOUT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100" y="-125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3789300" cy="51435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283675" y="316700"/>
            <a:ext cx="4407300" cy="383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 1">
  <p:cSld name="AUTOLAYOUT_5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rot="-5400000">
            <a:off x="8350500" y="4274700"/>
            <a:ext cx="792600" cy="7926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rgbClr val="C6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 3">
  <p:cSld name="AUTOLAYOUT_6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 4">
  <p:cSld name="AUTOLAYOUT_7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 b="39320" l="0" r="0" t="0"/>
          <a:stretch/>
        </p:blipFill>
        <p:spPr>
          <a:xfrm>
            <a:off x="5109175" y="3775700"/>
            <a:ext cx="3123900" cy="13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39320" l="0" r="12838" t="0"/>
          <a:stretch/>
        </p:blipFill>
        <p:spPr>
          <a:xfrm>
            <a:off x="6421300" y="3775700"/>
            <a:ext cx="2722699" cy="13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 5">
  <p:cSld name="AUTOLAYOUT_8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 flipH="1" rot="10800000">
            <a:off x="8659500" y="-25"/>
            <a:ext cx="484500" cy="17415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 6">
  <p:cSld name="AUTOLAYOUT_9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b="38309" l="0" r="0" t="38312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Representational Sampling within the Context of Social Media Data</a:t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Şükrü Atsızelti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Problem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283675" y="316700"/>
            <a:ext cx="44073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generally helpful for research: big, always-on, and nonreactive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generally problematic for research: incomplete, inaccessible, nonrepresentative, drifting, algorithmically confounded, dirty, and sensiti</a:t>
            </a:r>
            <a:r>
              <a:rPr lang="tr"/>
              <a:t>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Salganik (2019)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Amplified Learning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Combines surveys and innovative datasets.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Uses machine learning methods to gather generalizable information about a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Especially good for hard to reach populations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Example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Blumenstock combined CDR and surveys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000">
                <a:solidFill>
                  <a:srgbClr val="222222"/>
                </a:solidFill>
                <a:highlight>
                  <a:srgbClr val="FFFFFF"/>
                </a:highlight>
              </a:rPr>
              <a:t>Blumenstock, J., Cadamuro, G., &amp; On, R. (2015). Predicting poverty and wealth from mobile phone metadata. </a:t>
            </a:r>
            <a:r>
              <a:rPr i="1" lang="tr" sz="1000">
                <a:solidFill>
                  <a:srgbClr val="222222"/>
                </a:solidFill>
                <a:highlight>
                  <a:srgbClr val="FFFFFF"/>
                </a:highlight>
              </a:rPr>
              <a:t>Science</a:t>
            </a:r>
            <a:r>
              <a:rPr lang="tr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tr" sz="1000">
                <a:solidFill>
                  <a:srgbClr val="222222"/>
                </a:solidFill>
                <a:highlight>
                  <a:srgbClr val="FFFFFF"/>
                </a:highlight>
              </a:rPr>
              <a:t>350</a:t>
            </a:r>
            <a:r>
              <a:rPr lang="tr" sz="1000">
                <a:solidFill>
                  <a:srgbClr val="222222"/>
                </a:solidFill>
                <a:highlight>
                  <a:srgbClr val="FFFFFF"/>
                </a:highlight>
              </a:rPr>
              <a:t>(6264), 1073-1076.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Need for Representative Targeting/Sampling in Amplified Learning Studies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Social media data as a biased data source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Changing activity levels and representative sampling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Proposed Model-Quota Sampling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Defining activity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Quota sampling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Defining significant variables for representative sampling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Result 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Reusable representative targeting function specifically addressing social media data.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