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162B5-94FD-6F27-B84D-4019D5778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B8F163-E17C-0BA1-DF05-44025B82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B0663-B8A7-E6B8-F0CE-3A056DF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9CF70-63F4-213C-C903-D307ED3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D57CF-047A-C1B9-FC27-E2B0E3B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52CE3-25CF-9CAD-FFC9-607662A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CA1645-5D90-A154-4175-2BA83203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E129-C78F-91AD-D971-A150B674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59FDA-1B56-D0C5-28CD-3E961A3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A3CE6-C51C-D649-F520-30B4F53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5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209F19-6F93-149E-8460-6E259AB41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58AD42-D808-BD3D-6121-6E250120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D92F97-EA2B-CE72-F0E7-DFE2B4D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65E33-4829-5F60-4D5B-CCB37B27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EA314A-5CE5-90B8-2E73-48A74A8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7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E4BAE-ED19-B32A-F1C6-8408DB85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58074-10D4-95D4-DEDA-D32846C0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B25AE-A8DD-481F-3900-D6166A5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D2850-D483-3154-26A5-36D23C84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3671C-51A1-C637-8FFC-3EA5D3D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95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E4BB7-33A8-8340-7622-39C2A2CA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326A82-8F50-6579-0576-4A2923A4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5E0670-EC6F-FFCC-8F53-BC75829D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0D312-FCD8-F885-7D56-F7C0E2D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BDA36F-0375-6B4D-9FD3-100308A0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A0DA4-59C2-C646-12E8-6F14F91E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D6C0C7-2737-FCE7-00D3-0F0B32930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3D644B-FF3B-7477-7BCD-8AD90F4F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C8566D-414A-CD84-28F8-2650E36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C1977-AF82-61E8-32BC-97EA0ADE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3C22C-7093-E46A-18FE-0595E1AC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EBAB4-647F-333E-3F85-1D26CA6B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0F62A-95F1-6265-4AFE-649948BA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88B964-A5E6-02D6-6136-B391E273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72C22F-ED4E-C179-CA5B-15B2126D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D21F83-8F74-2F36-4F0B-C2E5B6689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611BFB-2B5A-ADA6-AD35-43D44A9C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1F1D56-D19C-3A28-BA69-FF0BD068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8032E8-B810-6507-0B3E-701B894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4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CDA96-BB37-65AE-8447-91B59524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574E8D-CE5D-212A-B88F-EBDDBFAC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802D6F-1C55-A3C3-B134-BA642117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F847F6-6ABE-AB12-6C21-D4B4B595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818DCE-6F15-E776-7048-E4C5417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0F6487-EDB4-A785-9BCD-4863C3E9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E2C69-3067-72FD-FEB2-22A64A31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D9251-AEB4-CF67-479A-E08A60D1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15867-F6DA-DD6B-5571-080CC9E6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F1A376-DD04-8D06-869F-3CBA04FD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1D0C81-FE9A-E733-D638-D7ABED14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208312-16F1-F2FF-60B8-2F03DFDA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074611-7014-A227-11F1-EE71900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BC557-7675-E6BD-210E-DF4C7E9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ED0D4B-5BBF-AEA6-6ABC-3A4BA6DD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F2E82A-152A-86F3-7260-2B75B2844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4B8E1E-0062-D6A5-FDE4-0279EBAE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2D4322-174E-2E3E-EE58-0F5CBB97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EB913-07F5-31FA-758B-A6EBB237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66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C161F6-91B2-DD9F-252D-0C143E71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72285-0902-76A3-580D-26408200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506C-46E3-6F13-10C1-CB47CA23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D5D8-CD5F-4AE8-9CF9-6E8DFBAB112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8636D-2BE8-AC89-A774-76F3F289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DEF10-D77D-83AE-7748-C4D0E5B1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9912-2100-4EEA-9BCB-10B49FD85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65989D6-0D90-F4C1-1E49-D944612BE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706" y="625755"/>
            <a:ext cx="9144000" cy="566551"/>
          </a:xfrm>
        </p:spPr>
        <p:txBody>
          <a:bodyPr>
            <a:normAutofit/>
          </a:bodyPr>
          <a:lstStyle/>
          <a:p>
            <a:r>
              <a:rPr lang="ja-JP" altLang="en-US" sz="1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５万円２５年契約を依頼し成約になった場合</a:t>
            </a:r>
            <a:endParaRPr kumimoji="1" lang="ja-JP" altLang="en-US" sz="1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C858064-FBE2-0523-5945-32B793AA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8640" y="625755"/>
            <a:ext cx="2772000" cy="277200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1E9C7BF7-4177-FD46-9E2A-F7C4E74F74E3}"/>
              </a:ext>
            </a:extLst>
          </p:cNvPr>
          <p:cNvSpPr txBox="1">
            <a:spLocks/>
          </p:cNvSpPr>
          <p:nvPr/>
        </p:nvSpPr>
        <p:spPr>
          <a:xfrm>
            <a:off x="4047350" y="2684557"/>
            <a:ext cx="307155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〔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上位代理店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〕</a:t>
            </a:r>
          </a:p>
          <a:p>
            <a:pPr algn="ctr"/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料率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±2.0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％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69940F0-3E48-ABC2-8BE1-AF14C098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169" y="3980461"/>
            <a:ext cx="2772000" cy="2772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2A9C909-B5E4-09C3-0079-4930A01B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350" y="3980461"/>
            <a:ext cx="2772000" cy="277200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0918F087-215D-A91A-D762-14FD9C3BEE47}"/>
              </a:ext>
            </a:extLst>
          </p:cNvPr>
          <p:cNvSpPr txBox="1">
            <a:spLocks/>
          </p:cNvSpPr>
          <p:nvPr/>
        </p:nvSpPr>
        <p:spPr>
          <a:xfrm>
            <a:off x="4047350" y="4629712"/>
            <a:ext cx="307155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依頼（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33,000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円）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30CFD1A-B660-4DF0-12DE-8E4C2CDA935D}"/>
              </a:ext>
            </a:extLst>
          </p:cNvPr>
          <p:cNvCxnSpPr/>
          <p:nvPr/>
        </p:nvCxnSpPr>
        <p:spPr>
          <a:xfrm>
            <a:off x="3074894" y="5468471"/>
            <a:ext cx="4993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EE312D5-A700-313B-4DF8-BB74311007F0}"/>
              </a:ext>
            </a:extLst>
          </p:cNvPr>
          <p:cNvCxnSpPr>
            <a:cxnSpLocks/>
          </p:cNvCxnSpPr>
          <p:nvPr/>
        </p:nvCxnSpPr>
        <p:spPr>
          <a:xfrm flipH="1">
            <a:off x="2872507" y="2500338"/>
            <a:ext cx="1819564" cy="1921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9F960BD-AEC8-0BC3-8A5A-687B3F9F3C3F}"/>
              </a:ext>
            </a:extLst>
          </p:cNvPr>
          <p:cNvCxnSpPr>
            <a:cxnSpLocks/>
          </p:cNvCxnSpPr>
          <p:nvPr/>
        </p:nvCxnSpPr>
        <p:spPr>
          <a:xfrm>
            <a:off x="6351568" y="2518198"/>
            <a:ext cx="1819564" cy="1921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タイトル 1">
            <a:extLst>
              <a:ext uri="{FF2B5EF4-FFF2-40B4-BE49-F238E27FC236}">
                <a16:creationId xmlns:a16="http://schemas.microsoft.com/office/drawing/2014/main" id="{22869556-04B7-0387-8DA8-307FEC9A9C74}"/>
              </a:ext>
            </a:extLst>
          </p:cNvPr>
          <p:cNvSpPr txBox="1">
            <a:spLocks/>
          </p:cNvSpPr>
          <p:nvPr/>
        </p:nvSpPr>
        <p:spPr>
          <a:xfrm>
            <a:off x="826394" y="5928136"/>
            <a:ext cx="307155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料率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1.5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％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96656C98-4557-81AE-E695-7FD07B137D13}"/>
              </a:ext>
            </a:extLst>
          </p:cNvPr>
          <p:cNvSpPr txBox="1">
            <a:spLocks/>
          </p:cNvSpPr>
          <p:nvPr/>
        </p:nvSpPr>
        <p:spPr>
          <a:xfrm>
            <a:off x="7111575" y="5928136"/>
            <a:ext cx="307155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〔</a:t>
            </a:r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執行役員</a:t>
            </a:r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〕</a:t>
            </a:r>
            <a:endParaRPr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240718E6-25F8-3494-F3DF-F245A02F67D1}"/>
              </a:ext>
            </a:extLst>
          </p:cNvPr>
          <p:cNvSpPr txBox="1">
            <a:spLocks/>
          </p:cNvSpPr>
          <p:nvPr/>
        </p:nvSpPr>
        <p:spPr>
          <a:xfrm>
            <a:off x="826394" y="2611739"/>
            <a:ext cx="307155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1.5</a:t>
            </a: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％</a:t>
            </a:r>
            <a:endParaRPr lang="en-US" altLang="ja-JP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</a:t>
            </a:r>
            <a:r>
              <a:rPr lang="en-US" altLang="ja-JP" sz="1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225,000</a:t>
            </a: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円）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9B4D100-D969-038B-B6C2-86625ACF50EB}"/>
              </a:ext>
            </a:extLst>
          </p:cNvPr>
          <p:cNvSpPr txBox="1">
            <a:spLocks/>
          </p:cNvSpPr>
          <p:nvPr/>
        </p:nvSpPr>
        <p:spPr>
          <a:xfrm>
            <a:off x="7221355" y="2611739"/>
            <a:ext cx="513736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差額の</a:t>
            </a:r>
            <a:r>
              <a:rPr lang="en-US" altLang="ja-JP" sz="1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0.5</a:t>
            </a: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％の折半</a:t>
            </a:r>
            <a:r>
              <a:rPr lang="en-US" altLang="ja-JP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0.25</a:t>
            </a: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％を</a:t>
            </a:r>
            <a:endParaRPr lang="en-US" altLang="ja-JP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執行役員に支払う。</a:t>
            </a:r>
            <a:endParaRPr lang="en-US" altLang="ja-JP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59C0357B-FC09-EFF2-7F68-0390787AE692}"/>
              </a:ext>
            </a:extLst>
          </p:cNvPr>
          <p:cNvSpPr txBox="1">
            <a:spLocks/>
          </p:cNvSpPr>
          <p:nvPr/>
        </p:nvSpPr>
        <p:spPr>
          <a:xfrm>
            <a:off x="1344706" y="34084"/>
            <a:ext cx="9144000" cy="56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執行役員制度について</a:t>
            </a:r>
          </a:p>
        </p:txBody>
      </p:sp>
    </p:spTree>
    <p:extLst>
      <p:ext uri="{BB962C8B-B14F-4D97-AF65-F5344CB8AC3E}">
        <p14:creationId xmlns:p14="http://schemas.microsoft.com/office/powerpoint/2010/main" val="19927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惇史</dc:creator>
  <cp:lastModifiedBy>山本 惇史</cp:lastModifiedBy>
  <cp:revision>19</cp:revision>
  <dcterms:created xsi:type="dcterms:W3CDTF">2023-08-06T07:11:14Z</dcterms:created>
  <dcterms:modified xsi:type="dcterms:W3CDTF">2023-08-06T07:29:44Z</dcterms:modified>
</cp:coreProperties>
</file>