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78529-48F2-4ACC-B651-9A792898B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606E5B-FCFB-49D4-93FB-35FF502E7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9CFF2-8CBA-43A3-9FB6-9058FE38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817BB8-71AA-45B3-B17A-FF5971D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046CF2-8866-4CAB-B551-4593F3B4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1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F2E52-29D0-4867-9168-53D566F3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22C6E-CCEE-4506-854F-B1C673754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29832E-109F-4264-9D67-807B4F14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EA72F6-E397-4AFC-9745-C29FCC79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E2A16-3818-4C6B-A328-21F1B684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4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4155E8-7D1A-4440-9BC6-34CCFC35E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BDA0C7-95DF-47F3-AC51-31826F393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65622-AB58-41CC-9A8D-E091E21C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075AA6-F7CD-4BE6-B8FC-63428E28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3AE7DE-1ACC-480A-9D83-29B4F49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7D804-458B-45B2-9C47-573BF111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7364C-D3A5-489A-B41F-D4BA4D86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5C6D8-8D2C-4D49-8131-B55DF467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D24E4-D78A-4CC2-BE53-51116DC8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582EE-CD16-4DBC-AF6B-FED12B30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5A07B-18BD-43D7-B7D9-2CFE289A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CB0DE5-D949-422C-B42B-8D32FAE5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28975-AD72-4DA4-86E9-5227A5B0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D804C-A49C-49F2-A6A6-174392B3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55236-BDAC-45C7-8792-94A14042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14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5D209-AA27-4C3D-B02F-A33A3C4C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B5BE9-36C5-40DC-982A-DB6404BA7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A0BB7-2575-4CA8-86F8-0CD006799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2DA3F-4CF7-4595-AF8F-0088B46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5599A2-6723-4F96-905D-0219E86D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F5BD46-D3B7-4D84-B1D4-6FF4475F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7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B0047-7571-40BC-8402-C16CF83D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C4D87-6AAC-48E8-B10D-051DE575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A41FD6-EDCD-4ACC-AC1D-35D2362B1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B3ED03-3031-449E-8235-2BDFF6EF5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062ACF-7C7D-4E14-B3EF-AB5A8819C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EADDBB-E573-43F5-B1B7-4CE3C04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F2BBBB-6530-430D-9FC3-77D49C9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4EC7E2-7A12-42BF-BC07-B33E55FA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5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F3E1E-725C-4ED7-A0E0-B6781253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AF0C40-D0BE-4594-B637-C03FCB29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68D6A7-B502-44A5-9EAF-179B4EFE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FA6C45-4E8C-4F8B-8860-5B76DED1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78EC7D-7449-4070-95A2-FE057F8F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77A82-D59B-4CF7-91A4-D661426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34A084-FEC9-4273-8303-8FF555BA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2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BDAAF-D243-43D8-A121-84CCABCC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82675-C35D-40EF-A34E-54BBBC1C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0C85D8-5BD1-45F3-94CD-BBB41DBB4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C88568-C25C-4E08-8672-8CFCDFAF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97108A-6503-4848-B5A2-F66112A2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D9FDB2-F227-40DE-B38A-E259D0E6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60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AA3C-FEEA-4A73-96B5-1BBAAA6E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A133CE-FFBC-471B-ACD5-6027580DE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057BBA-C060-439A-80E2-838CC53A7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3F5745-2949-4B80-9A30-A6AC5597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FBC9A9-95A2-462B-8817-122B7425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5B2BF5-5037-4DCC-8776-B00AD466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71DE56-ED3B-4416-BFC1-9AE64BE3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3965D3-A596-4A69-AECE-148BB617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98F22B-4D5B-42A5-9804-3135067B0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928C-7ADA-4843-A966-D1CC29B948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6B3FC-8DF8-4561-85D9-043EFD13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B6593-5828-44FA-834A-19B290EB9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908B-5612-4067-86D4-C0F53C394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1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8B0F1-03D0-41CA-9EC2-E0B92BC16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76" y="-204718"/>
            <a:ext cx="8420670" cy="159679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「出品チェックマニュアル」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001BFC-94DF-4721-AC28-CF5CD287B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738" y="1804431"/>
            <a:ext cx="9144000" cy="3249138"/>
          </a:xfrm>
        </p:spPr>
        <p:txBody>
          <a:bodyPr/>
          <a:lstStyle/>
          <a:p>
            <a:pPr algn="l"/>
            <a:r>
              <a:rPr kumimoji="1" lang="ja-JP" altLang="en-US" dirty="0"/>
              <a:t>西田くん</a:t>
            </a:r>
            <a:endParaRPr kumimoji="1" lang="en-US" altLang="ja-JP" dirty="0"/>
          </a:p>
          <a:p>
            <a:pPr algn="l"/>
            <a:r>
              <a:rPr lang="ja-JP" altLang="en-US" dirty="0"/>
              <a:t>　⇩（撮影、下書き保在）</a:t>
            </a:r>
            <a:endParaRPr lang="en-US" altLang="ja-JP" dirty="0"/>
          </a:p>
          <a:p>
            <a:pPr algn="l"/>
            <a:r>
              <a:rPr kumimoji="1" lang="ja-JP" altLang="en-US" dirty="0"/>
              <a:t>アパレル、小物</a:t>
            </a:r>
            <a:endParaRPr kumimoji="1" lang="en-US" altLang="ja-JP" dirty="0"/>
          </a:p>
          <a:p>
            <a:pPr algn="l"/>
            <a:r>
              <a:rPr lang="ja-JP" altLang="en-US" dirty="0"/>
              <a:t>　⇩ （終わり次第、西田くんから山田へ報告！）</a:t>
            </a:r>
            <a:endParaRPr lang="en-US" altLang="ja-JP" dirty="0"/>
          </a:p>
          <a:p>
            <a:pPr algn="l"/>
            <a:r>
              <a:rPr lang="ja-JP" altLang="en-US" dirty="0"/>
              <a:t> 山田</a:t>
            </a:r>
            <a:endParaRPr lang="en-US" altLang="ja-JP" dirty="0"/>
          </a:p>
          <a:p>
            <a:pPr algn="l"/>
            <a:r>
              <a:rPr lang="ja-JP" altLang="en-US" dirty="0"/>
              <a:t>　⇩</a:t>
            </a:r>
            <a:endParaRPr kumimoji="1" lang="en-US" altLang="ja-JP" dirty="0"/>
          </a:p>
          <a:p>
            <a:pPr algn="l"/>
            <a:r>
              <a:rPr lang="ja-JP" altLang="en-US" dirty="0"/>
              <a:t>アカウントチェック後、出品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56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A001BFC-94DF-4721-AC28-CF5CD287B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738" y="1804431"/>
            <a:ext cx="9144000" cy="3249138"/>
          </a:xfrm>
        </p:spPr>
        <p:txBody>
          <a:bodyPr/>
          <a:lstStyle/>
          <a:p>
            <a:pPr algn="l"/>
            <a:r>
              <a:rPr lang="ja-JP" altLang="en-US" dirty="0"/>
              <a:t> 嵐</a:t>
            </a:r>
            <a:r>
              <a:rPr kumimoji="1" lang="ja-JP" altLang="en-US" dirty="0"/>
              <a:t>くん</a:t>
            </a:r>
            <a:endParaRPr kumimoji="1" lang="en-US" altLang="ja-JP" dirty="0"/>
          </a:p>
          <a:p>
            <a:pPr algn="l"/>
            <a:r>
              <a:rPr lang="ja-JP" altLang="en-US" dirty="0"/>
              <a:t>　⇩（撮影、下書き保在）</a:t>
            </a:r>
            <a:endParaRPr lang="en-US" altLang="ja-JP" dirty="0"/>
          </a:p>
          <a:p>
            <a:pPr algn="l"/>
            <a:r>
              <a:rPr lang="ja-JP" altLang="en-US" dirty="0"/>
              <a:t> バック</a:t>
            </a:r>
            <a:endParaRPr kumimoji="1" lang="en-US" altLang="ja-JP" dirty="0"/>
          </a:p>
          <a:p>
            <a:pPr algn="l"/>
            <a:r>
              <a:rPr lang="ja-JP" altLang="en-US" dirty="0"/>
              <a:t>　⇩（終わり次第、嵐くんから金子へ報告！）</a:t>
            </a:r>
            <a:endParaRPr lang="en-US" altLang="ja-JP" dirty="0"/>
          </a:p>
          <a:p>
            <a:pPr algn="l"/>
            <a:r>
              <a:rPr lang="ja-JP" altLang="en-US" dirty="0"/>
              <a:t> 金子</a:t>
            </a:r>
            <a:endParaRPr lang="en-US" altLang="ja-JP" dirty="0"/>
          </a:p>
          <a:p>
            <a:pPr algn="l"/>
            <a:r>
              <a:rPr lang="ja-JP" altLang="en-US" dirty="0"/>
              <a:t>　⇩</a:t>
            </a:r>
            <a:endParaRPr kumimoji="1" lang="en-US" altLang="ja-JP" dirty="0"/>
          </a:p>
          <a:p>
            <a:pPr algn="l"/>
            <a:r>
              <a:rPr lang="ja-JP" altLang="en-US" dirty="0"/>
              <a:t>アカウントチェック後、出品</a:t>
            </a:r>
            <a:endParaRPr kumimoji="1"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2A68049-0CD2-4AD6-9020-DF3732612211}"/>
              </a:ext>
            </a:extLst>
          </p:cNvPr>
          <p:cNvSpPr txBox="1">
            <a:spLocks/>
          </p:cNvSpPr>
          <p:nvPr/>
        </p:nvSpPr>
        <p:spPr>
          <a:xfrm>
            <a:off x="136476" y="-204718"/>
            <a:ext cx="8420670" cy="1596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/>
              <a:t>「出品チェックマニュアル」</a:t>
            </a:r>
            <a:endParaRPr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482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「出品チェックマニュアル」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「出品チェックマニュアル」</dc:title>
  <dc:creator>惇史 山本</dc:creator>
  <cp:lastModifiedBy>惇史 山本</cp:lastModifiedBy>
  <cp:revision>4</cp:revision>
  <cp:lastPrinted>2022-02-10T13:43:17Z</cp:lastPrinted>
  <dcterms:created xsi:type="dcterms:W3CDTF">2022-02-10T13:36:26Z</dcterms:created>
  <dcterms:modified xsi:type="dcterms:W3CDTF">2022-02-10T13:45:12Z</dcterms:modified>
</cp:coreProperties>
</file>