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77"/>
  </p:normalViewPr>
  <p:slideViewPr>
    <p:cSldViewPr snapToGrid="0" showGuides="1">
      <p:cViewPr>
        <p:scale>
          <a:sx n="30" d="100"/>
          <a:sy n="30" d="100"/>
        </p:scale>
        <p:origin x="664" y="5296"/>
      </p:cViewPr>
      <p:guideLst>
        <p:guide orient="horz" pos="13482"/>
        <p:guide pos="9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C364D-D81D-0845-9A9B-3DC1F0A57A0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D515F-81DF-5C4A-9C92-A841D449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316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6633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59953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3269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6586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19902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3218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6535" algn="l" defTabSz="3506633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D515F-81DF-5C4A-9C92-A841D449D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8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69E3-A65B-4F43-9099-EDE3BF01F7BC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antenna&#10;&#10;Description automatically generated">
            <a:extLst>
              <a:ext uri="{FF2B5EF4-FFF2-40B4-BE49-F238E27FC236}">
                <a16:creationId xmlns:a16="http://schemas.microsoft.com/office/drawing/2014/main" id="{90FD4727-8997-8CF2-4D77-D47CA557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05" y="4813017"/>
            <a:ext cx="12534616" cy="44609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1DC662-046B-DE20-DFE4-33E17E4A707A}"/>
              </a:ext>
            </a:extLst>
          </p:cNvPr>
          <p:cNvCxnSpPr>
            <a:cxnSpLocks/>
          </p:cNvCxnSpPr>
          <p:nvPr/>
        </p:nvCxnSpPr>
        <p:spPr>
          <a:xfrm>
            <a:off x="15478126" y="5757878"/>
            <a:ext cx="407895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9648D-000F-A74B-8F3E-63B6F6E12E7A}"/>
              </a:ext>
            </a:extLst>
          </p:cNvPr>
          <p:cNvCxnSpPr>
            <a:cxnSpLocks/>
          </p:cNvCxnSpPr>
          <p:nvPr/>
        </p:nvCxnSpPr>
        <p:spPr>
          <a:xfrm>
            <a:off x="15503306" y="5782561"/>
            <a:ext cx="4053771" cy="22680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5A9852-30D4-8C01-6C85-51023C3AC74D}"/>
              </a:ext>
            </a:extLst>
          </p:cNvPr>
          <p:cNvSpPr txBox="1"/>
          <p:nvPr/>
        </p:nvSpPr>
        <p:spPr>
          <a:xfrm>
            <a:off x="20029853" y="3023271"/>
            <a:ext cx="567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A. Tempo (IOIs)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53C7F-4753-2790-C427-42821505D065}"/>
              </a:ext>
            </a:extLst>
          </p:cNvPr>
          <p:cNvSpPr txBox="1"/>
          <p:nvPr/>
        </p:nvSpPr>
        <p:spPr>
          <a:xfrm>
            <a:off x="20029853" y="5342783"/>
            <a:ext cx="1103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B. Articulation (sound duration)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18468-B01D-1BC2-CC26-1A9ADA993B3D}"/>
              </a:ext>
            </a:extLst>
          </p:cNvPr>
          <p:cNvSpPr txBox="1"/>
          <p:nvPr/>
        </p:nvSpPr>
        <p:spPr>
          <a:xfrm>
            <a:off x="20029853" y="7612223"/>
            <a:ext cx="1051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C. Dynamics (velocity profiles)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AE221-0A94-764E-45B1-AEEFDCD94E19}"/>
              </a:ext>
            </a:extLst>
          </p:cNvPr>
          <p:cNvSpPr txBox="1"/>
          <p:nvPr/>
        </p:nvSpPr>
        <p:spPr>
          <a:xfrm>
            <a:off x="1550695" y="2337086"/>
            <a:ext cx="13830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(I) Extract </a:t>
            </a:r>
            <a:r>
              <a:rPr lang="en-US" sz="6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performances features from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97BA7-1DBE-CF8A-722C-4928E5F8A25F}"/>
              </a:ext>
            </a:extLst>
          </p:cNvPr>
          <p:cNvSpPr txBox="1"/>
          <p:nvPr/>
        </p:nvSpPr>
        <p:spPr>
          <a:xfrm>
            <a:off x="1550705" y="9140949"/>
            <a:ext cx="12534616" cy="138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Performances without expressive notations</a:t>
            </a:r>
          </a:p>
          <a:p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baseline performances</a:t>
            </a:r>
          </a:p>
        </p:txBody>
      </p:sp>
      <p:pic>
        <p:nvPicPr>
          <p:cNvPr id="23" name="Picture 22" descr="A picture containing antenna&#10;&#10;Description automatically generated">
            <a:extLst>
              <a:ext uri="{FF2B5EF4-FFF2-40B4-BE49-F238E27FC236}">
                <a16:creationId xmlns:a16="http://schemas.microsoft.com/office/drawing/2014/main" id="{803B9327-81B3-46DF-1239-C2CD62D8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705" y="11178832"/>
            <a:ext cx="12745128" cy="4543719"/>
          </a:xfrm>
          <a:prstGeom prst="rect">
            <a:avLst/>
          </a:prstGeom>
        </p:spPr>
      </p:pic>
      <p:pic>
        <p:nvPicPr>
          <p:cNvPr id="25" name="Picture 24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10CAFC32-F9C7-7229-7036-16DB66850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695" y="17621445"/>
            <a:ext cx="12767188" cy="45437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68C1FE-A95F-E94D-E45B-7D79B729051D}"/>
              </a:ext>
            </a:extLst>
          </p:cNvPr>
          <p:cNvSpPr txBox="1"/>
          <p:nvPr/>
        </p:nvSpPr>
        <p:spPr>
          <a:xfrm>
            <a:off x="1550705" y="15722551"/>
            <a:ext cx="12745128" cy="138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Performances with notated articulation</a:t>
            </a:r>
          </a:p>
          <a:p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articulation performances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E2954-4C04-CAD3-CD25-02FA6BFE5AA9}"/>
              </a:ext>
            </a:extLst>
          </p:cNvPr>
          <p:cNvSpPr txBox="1"/>
          <p:nvPr/>
        </p:nvSpPr>
        <p:spPr>
          <a:xfrm>
            <a:off x="1550695" y="22165758"/>
            <a:ext cx="12767188" cy="138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Performances with notated dynamics</a:t>
            </a:r>
          </a:p>
          <a:p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dynamics performances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41CDE9-3827-A566-6110-8695142AD759}"/>
              </a:ext>
            </a:extLst>
          </p:cNvPr>
          <p:cNvSpPr txBox="1"/>
          <p:nvPr/>
        </p:nvSpPr>
        <p:spPr>
          <a:xfrm>
            <a:off x="20029853" y="12996627"/>
            <a:ext cx="11076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D. Articulation (sound duration)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8168D9-9198-98CC-3B75-97413476FB48}"/>
              </a:ext>
            </a:extLst>
          </p:cNvPr>
          <p:cNvSpPr txBox="1"/>
          <p:nvPr/>
        </p:nvSpPr>
        <p:spPr>
          <a:xfrm>
            <a:off x="20029853" y="19373925"/>
            <a:ext cx="10476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E. Dynamics (velocity profiles)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B9C5F0-743B-3AA1-E8BE-DAADF742B755}"/>
              </a:ext>
            </a:extLst>
          </p:cNvPr>
          <p:cNvSpPr txBox="1"/>
          <p:nvPr/>
        </p:nvSpPr>
        <p:spPr>
          <a:xfrm>
            <a:off x="1550694" y="28698175"/>
            <a:ext cx="13891713" cy="102489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None recordings (16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B, C</a:t>
            </a:r>
          </a:p>
          <a:p>
            <a:endParaRPr lang="en-US" sz="60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Art-only recordings (16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</a:t>
            </a:r>
            <a:r>
              <a:rPr lang="en-US" sz="60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, C</a:t>
            </a:r>
          </a:p>
          <a:p>
            <a:endParaRPr lang="en-US" sz="60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 err="1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Dyn</a:t>
            </a:r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-only recordings (16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B, </a:t>
            </a:r>
            <a:r>
              <a:rPr lang="en-US" sz="60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  <a:p>
            <a:endParaRPr lang="en-US" sz="6000" dirty="0">
              <a:solidFill>
                <a:srgbClr val="FF0000"/>
              </a:solidFill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Both recordings (16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Combine A, </a:t>
            </a:r>
            <a:r>
              <a:rPr lang="en-US" sz="60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6000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2B3245-4E7F-2995-6833-C60B8FBEEA32}"/>
              </a:ext>
            </a:extLst>
          </p:cNvPr>
          <p:cNvSpPr txBox="1"/>
          <p:nvPr/>
        </p:nvSpPr>
        <p:spPr>
          <a:xfrm>
            <a:off x="20029853" y="9069508"/>
            <a:ext cx="9398259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16 instances for A, B, C were generated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by averaging three of each performance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feature of </a:t>
            </a:r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baseline performances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7812E-6DFD-90D3-AF5D-6D71FBAF4671}"/>
              </a:ext>
            </a:extLst>
          </p:cNvPr>
          <p:cNvSpPr txBox="1"/>
          <p:nvPr/>
        </p:nvSpPr>
        <p:spPr>
          <a:xfrm>
            <a:off x="20029853" y="14456893"/>
            <a:ext cx="9845108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16 instances for D were generated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by averaging the articulation performance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feature of </a:t>
            </a:r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articulation performances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181584-C2CF-4F4C-CB02-993675972139}"/>
              </a:ext>
            </a:extLst>
          </p:cNvPr>
          <p:cNvSpPr txBox="1"/>
          <p:nvPr/>
        </p:nvSpPr>
        <p:spPr>
          <a:xfrm>
            <a:off x="20029853" y="20837172"/>
            <a:ext cx="9399835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3" dirty="0">
                <a:latin typeface="HelveticaNeueLT Std Cn" panose="020B0506030502030204" pitchFamily="34" charset="77"/>
              </a:rPr>
              <a:t>16 instances for E were generated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by averaging the dynamics performance</a:t>
            </a:r>
          </a:p>
          <a:p>
            <a:r>
              <a:rPr lang="en-US" sz="4213" dirty="0">
                <a:latin typeface="HelveticaNeueLT Std Cn" panose="020B0506030502030204" pitchFamily="34" charset="77"/>
              </a:rPr>
              <a:t>feature of </a:t>
            </a:r>
            <a:r>
              <a:rPr lang="en-US" sz="4213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dynamics performances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D58CE8-1A82-D980-E3C0-18F2A8B5878E}"/>
              </a:ext>
            </a:extLst>
          </p:cNvPr>
          <p:cNvCxnSpPr>
            <a:cxnSpLocks/>
          </p:cNvCxnSpPr>
          <p:nvPr/>
        </p:nvCxnSpPr>
        <p:spPr>
          <a:xfrm flipV="1">
            <a:off x="15503306" y="3506727"/>
            <a:ext cx="4053771" cy="22680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9C879-10FB-E7F2-2069-F63F25572A4A}"/>
              </a:ext>
            </a:extLst>
          </p:cNvPr>
          <p:cNvCxnSpPr>
            <a:cxnSpLocks/>
          </p:cNvCxnSpPr>
          <p:nvPr/>
        </p:nvCxnSpPr>
        <p:spPr>
          <a:xfrm>
            <a:off x="15442407" y="19881757"/>
            <a:ext cx="407895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763C59-B30D-5EE3-D992-49096D379B54}"/>
              </a:ext>
            </a:extLst>
          </p:cNvPr>
          <p:cNvCxnSpPr>
            <a:cxnSpLocks/>
          </p:cNvCxnSpPr>
          <p:nvPr/>
        </p:nvCxnSpPr>
        <p:spPr>
          <a:xfrm>
            <a:off x="15478126" y="13504459"/>
            <a:ext cx="407895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5D7385-4E21-390F-D351-49A6CDEE953C}"/>
              </a:ext>
            </a:extLst>
          </p:cNvPr>
          <p:cNvSpPr txBox="1"/>
          <p:nvPr/>
        </p:nvSpPr>
        <p:spPr>
          <a:xfrm>
            <a:off x="1550694" y="25645591"/>
            <a:ext cx="13830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(II) Combine extracted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BDF46-7610-C991-C960-56E55F483F30}"/>
              </a:ext>
            </a:extLst>
          </p:cNvPr>
          <p:cNvSpPr txBox="1"/>
          <p:nvPr/>
        </p:nvSpPr>
        <p:spPr>
          <a:xfrm>
            <a:off x="15501775" y="28696086"/>
            <a:ext cx="13891713" cy="1209561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None recordings (4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none_1, none_2, none_3, none_4</a:t>
            </a:r>
          </a:p>
          <a:p>
            <a:endParaRPr lang="en-US" sz="60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Art-only recordings (4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art_only_1, art_only_2, art_only_3, art_only_4</a:t>
            </a:r>
          </a:p>
          <a:p>
            <a:endParaRPr lang="en-US" sz="6000" dirty="0"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 err="1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Dyn</a:t>
            </a:r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-only recordings (4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dyn_only_1, dyn_only_2, dyn_only_3, dyn_only_4</a:t>
            </a:r>
          </a:p>
          <a:p>
            <a:endParaRPr lang="en-US" sz="6000" dirty="0">
              <a:solidFill>
                <a:srgbClr val="FF0000"/>
              </a:solidFill>
              <a:latin typeface="HelveticaNeueLT Std Cn" panose="020B0506030502030204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Both recordings (4 instances)</a:t>
            </a:r>
          </a:p>
          <a:p>
            <a:r>
              <a:rPr lang="en-US" sz="6000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 - both_1, both_2, both_3, both_4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39157-2AE4-C9FE-513D-379850AA659D}"/>
              </a:ext>
            </a:extLst>
          </p:cNvPr>
          <p:cNvSpPr txBox="1"/>
          <p:nvPr/>
        </p:nvSpPr>
        <p:spPr>
          <a:xfrm>
            <a:off x="15506192" y="25623819"/>
            <a:ext cx="13830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(III) Selected recordings </a:t>
            </a:r>
          </a:p>
          <a:p>
            <a:r>
              <a:rPr lang="en-US" sz="6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		</a:t>
            </a:r>
            <a:r>
              <a:rPr lang="en-US" sz="6000" dirty="0">
                <a:latin typeface="HelveticaNeueLT Std Cn" panose="020B0506030502030204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6000" dirty="0">
                <a:latin typeface="HelveticaNeueLT Std Cn" panose="020B0506030502030204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(Fig. 7 – Fig. 10 for details)</a:t>
            </a:r>
          </a:p>
        </p:txBody>
      </p:sp>
    </p:spTree>
    <p:extLst>
      <p:ext uri="{BB962C8B-B14F-4D97-AF65-F5344CB8AC3E}">
        <p14:creationId xmlns:p14="http://schemas.microsoft.com/office/powerpoint/2010/main" val="21706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300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Neue Condensed</vt:lpstr>
      <vt:lpstr>Helvetica Neue Condensed</vt:lpstr>
      <vt:lpstr>HelveticaNeueLT Std Cn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Atsuko Tominaga</dc:creator>
  <cp:lastModifiedBy>Atsuko Tominaga</cp:lastModifiedBy>
  <cp:revision>7</cp:revision>
  <cp:lastPrinted>2023-01-17T18:21:50Z</cp:lastPrinted>
  <dcterms:created xsi:type="dcterms:W3CDTF">2023-01-17T15:11:03Z</dcterms:created>
  <dcterms:modified xsi:type="dcterms:W3CDTF">2023-01-17T18:24:40Z</dcterms:modified>
</cp:coreProperties>
</file>