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7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9"/>
  </p:normalViewPr>
  <p:slideViewPr>
    <p:cSldViewPr snapToGrid="0" showGuides="1">
      <p:cViewPr>
        <p:scale>
          <a:sx n="10" d="100"/>
          <a:sy n="10" d="100"/>
        </p:scale>
        <p:origin x="2616" y="7520"/>
      </p:cViewPr>
      <p:guideLst>
        <p:guide orient="horz" pos="13482"/>
        <p:guide pos="9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34:03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2757 24575,'-8'17'0,"2"1"0,6 6 0,6 3 0,14 19 0,22 8 0,53 33 0,25-14 0,115 27 0,-71-58 0,15-8 0,31 3 0,20-7-616,96-2 1,15-6 615,-35-5 0,11-1-646,-25-2 0,18 0 0,-8 0 646,-50-3 0,-7 0 0,10-1 0,61-2 0,14-1 0,-13 0 0,-64 1 0,-11 0 0,7-2 0,41-7 0,7-2 0,-13 2 0,43 8 0,-6 2 0,-67-8 0,7-1 0,-11-1 0,45-3 0,-3 0-1912,-56 1 1,8 0-1,-10-1 1912,42-4 0,-2-1 0,66 5 0,-3-2-316,-78-5 0,0 1 316,79 8 0,1 1 0,-76-7 0,-1 1 0,80 10 0,8 3 0,-35-6 0,-5 2 0,-6 5 0,5 1 0,-73-7 0,6-1 0,-12 1 0,33 6 0,-1 0 0,76-5 0,1-2 0,-72 4 0,-4-1 0,50-3 0,0 0 267,-49 3 1,-5 2-268,13-2 0,-8 2 0,-50 2 0,-10 1 0,-4 5 0,-10 1 0,88 12 1286,25 20-1286,-73-9 6322,73 20-6322,-70-18 1103,70 13-1103,-73-22 290,53 8-290,-9 0 0,2 13 0,60 18 0,-46-15 0,-115-20 0,1-1 0,121 19 0,22 9 0,-91-7 0,-14 3 0,-90-13 0,-1 13 0,-46-12 0,10 12 0,-30-16 0,14 10 0,-16-6 0,5-3 0,-18-1 0,-9-11 0,-2 5 0,-12-3 0,3-1 0,-7 0 0,5-6 0,-9-1 0,5-4 0,-8-2 0,5-4 0,-6-13 0,0-8 0,5-20 0,-3-5 0,20-26 0,10-4 0,33-37 0,9 12 0,52-28 0,-9 16 0,53 1 0,-31 19 0,46 18 0,-30 25 0,47 8 0,-24 17 0,98 6 0,38 12 0,-127-4 0,9 2-232,39 6 1,6 2 231,-18-5 0,8 1 0,72 8 0,8 0-639,-40-5 0,6 3 639,-44 2 0,11 3 0,-9-2 0,52-3 0,3 1 0,-37 7 0,13 4 0,-12-4 0,39-7 0,3 0 0,-24 7 0,17 5 0,-9-2 0,-52-8 0,-7-2 0,11 0 0,71 3 0,15-2 0,-13 0-685,-59-1 0,-9 0 1,11-3 684,80-4 0,17-2 0,-23 0 0,17 7 0,-3-1 0,-22-7 0,19-3 0,-23 0-713,3 2 1,-4-2 712,-31-7 0,17-3 0,-11 0 0,-47 1 0,-9-1 0,1-2 0,2-6 0,1-2 0,-2-3-102,116-14 0,-18-3 102,-94 5 0,-7-3 0,30-5 0,-5 0 0,-59 11 0,-1 0 0,60-14 0,6-3 0,-37 6 0,6-2 0,76-14 0,3 0 0,-61 10 0,1 2 0,69-9 0,0 1 0,-64 11 0,2-1 0,78-12 0,4-8-107,-54-3 1,3-6 106,-38 17 0,12-2 0,-9-4-1847,55-30 0,0-6 1847,-50 23 0,10-3 0,-15 2 0,28-17 0,-5-3 81,-47 17 1,9-5 0,-10-1-82,55-29 0,-8-1 0,3 1 0,-2-3 0,10-19 0,-12 2 19,-67 36 0,-3 0-19,53-37 0,-1 2 0,-63 43 0,-3 3 0,29-25 0,-5 1 955,100-38-955,-138 57 0,-5-2 0,76-53 6135,6-23-6135,-82 45 1293,-40 12-1293,-48 44 665,-27 15-665,-30 27 0,-15 12 0,-14 9 0,-8 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C364D-D81D-0845-9A9B-3DC1F0A57A0F}" type="datetimeFigureOut">
              <a:rPr lang="en-US" smtClean="0"/>
              <a:t>1/17/23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D515F-81DF-5C4A-9C92-A841D449D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22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6633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1pPr>
    <a:lvl2pPr marL="1753316" algn="l" defTabSz="3506633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2pPr>
    <a:lvl3pPr marL="3506633" algn="l" defTabSz="3506633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3pPr>
    <a:lvl4pPr marL="5259953" algn="l" defTabSz="3506633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4pPr>
    <a:lvl5pPr marL="7013269" algn="l" defTabSz="3506633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5pPr>
    <a:lvl6pPr marL="8766586" algn="l" defTabSz="3506633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6pPr>
    <a:lvl7pPr marL="10519902" algn="l" defTabSz="3506633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7pPr>
    <a:lvl8pPr marL="12273218" algn="l" defTabSz="3506633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8pPr>
    <a:lvl9pPr marL="14026535" algn="l" defTabSz="3506633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38388" y="1143000"/>
            <a:ext cx="2181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D515F-81DF-5C4A-9C92-A841D449DB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35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69E3-A65B-4F43-9099-EDE3BF01F7BC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6F4E-B289-A842-BF4E-257D058F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1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69E3-A65B-4F43-9099-EDE3BF01F7BC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6F4E-B289-A842-BF4E-257D058F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64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69E3-A65B-4F43-9099-EDE3BF01F7BC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6F4E-B289-A842-BF4E-257D058F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03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69E3-A65B-4F43-9099-EDE3BF01F7BC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6F4E-B289-A842-BF4E-257D058F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4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69E3-A65B-4F43-9099-EDE3BF01F7BC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6F4E-B289-A842-BF4E-257D058F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85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69E3-A65B-4F43-9099-EDE3BF01F7BC}" type="datetimeFigureOut">
              <a:rPr lang="en-US" smtClean="0"/>
              <a:t>1/17/23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6F4E-B289-A842-BF4E-257D058F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35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69E3-A65B-4F43-9099-EDE3BF01F7BC}" type="datetimeFigureOut">
              <a:rPr lang="en-US" smtClean="0"/>
              <a:t>1/17/23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6F4E-B289-A842-BF4E-257D058F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55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69E3-A65B-4F43-9099-EDE3BF01F7BC}" type="datetimeFigureOut">
              <a:rPr lang="en-US" smtClean="0"/>
              <a:t>1/17/23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6F4E-B289-A842-BF4E-257D058F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757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69E3-A65B-4F43-9099-EDE3BF01F7BC}" type="datetimeFigureOut">
              <a:rPr lang="en-US" smtClean="0"/>
              <a:t>1/17/23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6F4E-B289-A842-BF4E-257D058F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58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69E3-A65B-4F43-9099-EDE3BF01F7BC}" type="datetimeFigureOut">
              <a:rPr lang="en-US" smtClean="0"/>
              <a:t>1/17/23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6F4E-B289-A842-BF4E-257D058F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23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69E3-A65B-4F43-9099-EDE3BF01F7BC}" type="datetimeFigureOut">
              <a:rPr lang="en-US" smtClean="0"/>
              <a:t>1/17/23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6F4E-B289-A842-BF4E-257D058F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83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969E3-A65B-4F43-9099-EDE3BF01F7BC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F6F4E-B289-A842-BF4E-257D058F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80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antenna&#10;&#10;Description automatically generated">
            <a:extLst>
              <a:ext uri="{FF2B5EF4-FFF2-40B4-BE49-F238E27FC236}">
                <a16:creationId xmlns:a16="http://schemas.microsoft.com/office/drawing/2014/main" id="{90FD4727-8997-8CF2-4D77-D47CA5572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231" y="7987129"/>
            <a:ext cx="7821868" cy="2783723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71DC662-046B-DE20-DFE4-33E17E4A707A}"/>
              </a:ext>
            </a:extLst>
          </p:cNvPr>
          <p:cNvCxnSpPr>
            <a:cxnSpLocks/>
          </p:cNvCxnSpPr>
          <p:nvPr/>
        </p:nvCxnSpPr>
        <p:spPr>
          <a:xfrm>
            <a:off x="12588110" y="9378980"/>
            <a:ext cx="4078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239648D-000F-A74B-8F3E-63B6F6E12E7A}"/>
              </a:ext>
            </a:extLst>
          </p:cNvPr>
          <p:cNvCxnSpPr>
            <a:cxnSpLocks/>
          </p:cNvCxnSpPr>
          <p:nvPr/>
        </p:nvCxnSpPr>
        <p:spPr>
          <a:xfrm>
            <a:off x="12613297" y="9394700"/>
            <a:ext cx="4053771" cy="2052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EB5C86-6D87-4382-CFE8-88CBBA764396}"/>
              </a:ext>
            </a:extLst>
          </p:cNvPr>
          <p:cNvCxnSpPr>
            <a:cxnSpLocks/>
          </p:cNvCxnSpPr>
          <p:nvPr/>
        </p:nvCxnSpPr>
        <p:spPr>
          <a:xfrm flipV="1">
            <a:off x="12664555" y="7354679"/>
            <a:ext cx="4002513" cy="2035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D5A9852-30D4-8C01-6C85-51023C3AC74D}"/>
              </a:ext>
            </a:extLst>
          </p:cNvPr>
          <p:cNvSpPr txBox="1"/>
          <p:nvPr/>
        </p:nvSpPr>
        <p:spPr>
          <a:xfrm>
            <a:off x="16874179" y="6240995"/>
            <a:ext cx="56742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A. Tempo (IOIs)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953C7F-4753-2790-C427-42821505D065}"/>
              </a:ext>
            </a:extLst>
          </p:cNvPr>
          <p:cNvSpPr txBox="1"/>
          <p:nvPr/>
        </p:nvSpPr>
        <p:spPr>
          <a:xfrm>
            <a:off x="16874172" y="8730657"/>
            <a:ext cx="110339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B. Articulation (sound duration)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E18468-B01D-1BC2-CC26-1A9ADA993B3D}"/>
              </a:ext>
            </a:extLst>
          </p:cNvPr>
          <p:cNvSpPr txBox="1"/>
          <p:nvPr/>
        </p:nvSpPr>
        <p:spPr>
          <a:xfrm>
            <a:off x="16874184" y="11220314"/>
            <a:ext cx="105154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C. Dynamics (velocity profiles)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5AE221-0A94-764E-45B1-AEEFDCD94E19}"/>
              </a:ext>
            </a:extLst>
          </p:cNvPr>
          <p:cNvSpPr txBox="1"/>
          <p:nvPr/>
        </p:nvSpPr>
        <p:spPr>
          <a:xfrm>
            <a:off x="16205879" y="4454466"/>
            <a:ext cx="114091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Extracted performances features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097BA7-1DBE-CF8A-722C-4928E5F8A25F}"/>
              </a:ext>
            </a:extLst>
          </p:cNvPr>
          <p:cNvSpPr txBox="1"/>
          <p:nvPr/>
        </p:nvSpPr>
        <p:spPr>
          <a:xfrm>
            <a:off x="4489624" y="10770859"/>
            <a:ext cx="6987068" cy="2037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13" dirty="0"/>
              <a:t>Performances</a:t>
            </a:r>
          </a:p>
          <a:p>
            <a:r>
              <a:rPr lang="en-US" sz="4213" dirty="0"/>
              <a:t>without expressive notations</a:t>
            </a:r>
          </a:p>
          <a:p>
            <a:r>
              <a:rPr lang="en-US" sz="4213" dirty="0"/>
              <a:t>(</a:t>
            </a:r>
            <a:r>
              <a:rPr lang="en-US" sz="4213" i="1" dirty="0"/>
              <a:t>baseline performances</a:t>
            </a:r>
            <a:r>
              <a:rPr lang="en-US" sz="4213" dirty="0"/>
              <a:t>)</a:t>
            </a:r>
          </a:p>
        </p:txBody>
      </p:sp>
      <p:pic>
        <p:nvPicPr>
          <p:cNvPr id="23" name="Picture 22" descr="A picture containing antenna&#10;&#10;Description automatically generated">
            <a:extLst>
              <a:ext uri="{FF2B5EF4-FFF2-40B4-BE49-F238E27FC236}">
                <a16:creationId xmlns:a16="http://schemas.microsoft.com/office/drawing/2014/main" id="{803B9327-81B3-46DF-1239-C2CD62D86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5770" y="15101615"/>
            <a:ext cx="7808341" cy="2783723"/>
          </a:xfrm>
          <a:prstGeom prst="rect">
            <a:avLst/>
          </a:prstGeom>
        </p:spPr>
      </p:pic>
      <p:pic>
        <p:nvPicPr>
          <p:cNvPr id="25" name="Picture 24" descr="A picture containing object, antenna&#10;&#10;Description automatically generated">
            <a:extLst>
              <a:ext uri="{FF2B5EF4-FFF2-40B4-BE49-F238E27FC236}">
                <a16:creationId xmlns:a16="http://schemas.microsoft.com/office/drawing/2014/main" id="{10CAFC32-F9C7-7229-7036-16DB668502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2232" y="22282189"/>
            <a:ext cx="7821879" cy="278373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F68C1FE-A95F-E94D-E45B-7D79B729051D}"/>
              </a:ext>
            </a:extLst>
          </p:cNvPr>
          <p:cNvSpPr txBox="1"/>
          <p:nvPr/>
        </p:nvSpPr>
        <p:spPr>
          <a:xfrm>
            <a:off x="4489624" y="17969929"/>
            <a:ext cx="6850428" cy="2037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13" dirty="0"/>
              <a:t>Performances</a:t>
            </a:r>
          </a:p>
          <a:p>
            <a:r>
              <a:rPr lang="en-US" sz="4213" dirty="0"/>
              <a:t>without notated articulation</a:t>
            </a:r>
          </a:p>
          <a:p>
            <a:r>
              <a:rPr lang="en-US" sz="4213" dirty="0"/>
              <a:t>(</a:t>
            </a:r>
            <a:r>
              <a:rPr lang="en-US" sz="4213" i="1" dirty="0"/>
              <a:t>articulation performances</a:t>
            </a:r>
            <a:r>
              <a:rPr lang="en-US" sz="4213" dirty="0"/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7E2954-4C04-CAD3-CD25-02FA6BFE5AA9}"/>
              </a:ext>
            </a:extLst>
          </p:cNvPr>
          <p:cNvSpPr txBox="1"/>
          <p:nvPr/>
        </p:nvSpPr>
        <p:spPr>
          <a:xfrm>
            <a:off x="4489619" y="25437234"/>
            <a:ext cx="6405155" cy="2037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13" dirty="0"/>
              <a:t>Performances</a:t>
            </a:r>
          </a:p>
          <a:p>
            <a:r>
              <a:rPr lang="en-US" sz="4213" dirty="0"/>
              <a:t>without notated dynamics</a:t>
            </a:r>
          </a:p>
          <a:p>
            <a:r>
              <a:rPr lang="en-US" sz="4213" dirty="0"/>
              <a:t>(</a:t>
            </a:r>
            <a:r>
              <a:rPr lang="en-US" sz="4213" i="1" dirty="0"/>
              <a:t>dynamics performances</a:t>
            </a:r>
            <a:r>
              <a:rPr lang="en-US" sz="4213" dirty="0"/>
              <a:t>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386A62-3349-A3EE-753B-4B37DE868718}"/>
              </a:ext>
            </a:extLst>
          </p:cNvPr>
          <p:cNvCxnSpPr>
            <a:cxnSpLocks/>
          </p:cNvCxnSpPr>
          <p:nvPr/>
        </p:nvCxnSpPr>
        <p:spPr>
          <a:xfrm>
            <a:off x="12588110" y="16524674"/>
            <a:ext cx="4078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341CDE9-3827-A566-6110-8695142AD759}"/>
              </a:ext>
            </a:extLst>
          </p:cNvPr>
          <p:cNvSpPr txBox="1"/>
          <p:nvPr/>
        </p:nvSpPr>
        <p:spPr>
          <a:xfrm>
            <a:off x="16874181" y="15876347"/>
            <a:ext cx="110769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D. Articulation (sound duration)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EA50B0D-8FF4-3F25-789A-DDA92DAEF17A}"/>
              </a:ext>
            </a:extLst>
          </p:cNvPr>
          <p:cNvCxnSpPr>
            <a:cxnSpLocks/>
          </p:cNvCxnSpPr>
          <p:nvPr/>
        </p:nvCxnSpPr>
        <p:spPr>
          <a:xfrm>
            <a:off x="12588110" y="23699033"/>
            <a:ext cx="4078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78168D9-9198-98CC-3B75-97413476FB48}"/>
              </a:ext>
            </a:extLst>
          </p:cNvPr>
          <p:cNvSpPr txBox="1"/>
          <p:nvPr/>
        </p:nvSpPr>
        <p:spPr>
          <a:xfrm>
            <a:off x="16874181" y="23050710"/>
            <a:ext cx="104761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E. Dynamics (velocity profiles)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1B9C5F0-743B-3AA1-E8BE-DAADF742B755}"/>
              </a:ext>
            </a:extLst>
          </p:cNvPr>
          <p:cNvSpPr txBox="1"/>
          <p:nvPr/>
        </p:nvSpPr>
        <p:spPr>
          <a:xfrm>
            <a:off x="9929942" y="30330388"/>
            <a:ext cx="11980535" cy="747897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6000" dirty="0"/>
              <a:t>None recordings (16 instances)</a:t>
            </a:r>
          </a:p>
          <a:p>
            <a:r>
              <a:rPr lang="en-US" sz="6000" dirty="0"/>
              <a:t> - Combine A, B, C</a:t>
            </a:r>
          </a:p>
          <a:p>
            <a:r>
              <a:rPr lang="en-US" sz="6000" dirty="0"/>
              <a:t>Art-only recordings (16 instances)</a:t>
            </a:r>
          </a:p>
          <a:p>
            <a:r>
              <a:rPr lang="en-US" sz="6000" dirty="0"/>
              <a:t> - Combine A, </a:t>
            </a:r>
            <a:r>
              <a:rPr lang="en-US" sz="6000" dirty="0">
                <a:solidFill>
                  <a:srgbClr val="FF0000"/>
                </a:solidFill>
              </a:rPr>
              <a:t>D</a:t>
            </a:r>
            <a:r>
              <a:rPr lang="en-US" sz="6000" dirty="0"/>
              <a:t>, C</a:t>
            </a:r>
          </a:p>
          <a:p>
            <a:r>
              <a:rPr lang="en-US" sz="6000" dirty="0" err="1"/>
              <a:t>Dyn</a:t>
            </a:r>
            <a:r>
              <a:rPr lang="en-US" sz="6000" dirty="0"/>
              <a:t>-only recordings (16 instances)</a:t>
            </a:r>
          </a:p>
          <a:p>
            <a:r>
              <a:rPr lang="en-US" sz="6000" dirty="0"/>
              <a:t> - Combine A, B, </a:t>
            </a:r>
            <a:r>
              <a:rPr lang="en-US" sz="6000" dirty="0">
                <a:solidFill>
                  <a:srgbClr val="FF0000"/>
                </a:solidFill>
              </a:rPr>
              <a:t>E</a:t>
            </a:r>
          </a:p>
          <a:p>
            <a:r>
              <a:rPr lang="en-US" sz="6000" dirty="0"/>
              <a:t>Both recordings (16 instances)</a:t>
            </a:r>
          </a:p>
          <a:p>
            <a:r>
              <a:rPr lang="en-US" sz="6000" dirty="0"/>
              <a:t> - Combine A, </a:t>
            </a:r>
            <a:r>
              <a:rPr lang="en-US" sz="6000" dirty="0">
                <a:solidFill>
                  <a:srgbClr val="FF0000"/>
                </a:solidFill>
              </a:rPr>
              <a:t>D</a:t>
            </a:r>
            <a:r>
              <a:rPr lang="en-US" sz="6000" dirty="0"/>
              <a:t>, </a:t>
            </a:r>
            <a:r>
              <a:rPr lang="en-US" sz="6000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D4A009C-EF91-5B5B-C17F-98C307E931F7}"/>
              </a:ext>
            </a:extLst>
          </p:cNvPr>
          <p:cNvSpPr txBox="1"/>
          <p:nvPr/>
        </p:nvSpPr>
        <p:spPr>
          <a:xfrm>
            <a:off x="3632024" y="4282293"/>
            <a:ext cx="9311006" cy="193899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Generation of 16 instances</a:t>
            </a:r>
          </a:p>
          <a:p>
            <a:r>
              <a:rPr lang="en-US" sz="6000" dirty="0">
                <a:solidFill>
                  <a:schemeClr val="bg1"/>
                </a:solidFill>
              </a:rPr>
              <a:t>Per each type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F7ADC26-F836-146B-22AB-29C421EEE719}"/>
                  </a:ext>
                </a:extLst>
              </p14:cNvPr>
              <p14:cNvContentPartPr/>
              <p14:nvPr/>
            </p14:nvContentPartPr>
            <p14:xfrm>
              <a:off x="4845210" y="28066315"/>
              <a:ext cx="20348639" cy="1833905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F7ADC26-F836-146B-22AB-29C421EEE71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36570" y="28057311"/>
                <a:ext cx="20366280" cy="1851553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A12B3245-4E7F-2995-6833-C60B8FBEEA32}"/>
              </a:ext>
            </a:extLst>
          </p:cNvPr>
          <p:cNvSpPr txBox="1"/>
          <p:nvPr/>
        </p:nvSpPr>
        <p:spPr>
          <a:xfrm>
            <a:off x="16874191" y="12791747"/>
            <a:ext cx="9398259" cy="2037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13" dirty="0"/>
              <a:t>16 instances for A, B, C were generated</a:t>
            </a:r>
          </a:p>
          <a:p>
            <a:r>
              <a:rPr lang="en-US" sz="4213" dirty="0"/>
              <a:t>by averaging three of each performance</a:t>
            </a:r>
          </a:p>
          <a:p>
            <a:r>
              <a:rPr lang="en-US" sz="4213" dirty="0"/>
              <a:t>feature of </a:t>
            </a:r>
            <a:r>
              <a:rPr lang="en-US" sz="4213" i="1" dirty="0"/>
              <a:t>baseline performances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EC7812E-6DFD-90D3-AF5D-6D71FBAF4671}"/>
              </a:ext>
            </a:extLst>
          </p:cNvPr>
          <p:cNvSpPr txBox="1"/>
          <p:nvPr/>
        </p:nvSpPr>
        <p:spPr>
          <a:xfrm>
            <a:off x="16874184" y="17581792"/>
            <a:ext cx="9845108" cy="2037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13" dirty="0"/>
              <a:t>16 instances for D were generated</a:t>
            </a:r>
          </a:p>
          <a:p>
            <a:r>
              <a:rPr lang="en-US" sz="4213" dirty="0"/>
              <a:t>by averaging the articulation performance</a:t>
            </a:r>
          </a:p>
          <a:p>
            <a:r>
              <a:rPr lang="en-US" sz="4213" dirty="0"/>
              <a:t>feature of </a:t>
            </a:r>
            <a:r>
              <a:rPr lang="en-US" sz="4213" i="1" dirty="0"/>
              <a:t>articulation performances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F181584-C2CF-4F4C-CB02-993675972139}"/>
              </a:ext>
            </a:extLst>
          </p:cNvPr>
          <p:cNvSpPr txBox="1"/>
          <p:nvPr/>
        </p:nvSpPr>
        <p:spPr>
          <a:xfrm>
            <a:off x="16874172" y="24832536"/>
            <a:ext cx="9399835" cy="2037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13" dirty="0"/>
              <a:t>16 instances for E were generated</a:t>
            </a:r>
          </a:p>
          <a:p>
            <a:r>
              <a:rPr lang="en-US" sz="4213" dirty="0"/>
              <a:t>by averaging the dynamics performance</a:t>
            </a:r>
          </a:p>
          <a:p>
            <a:r>
              <a:rPr lang="en-US" sz="4213" dirty="0"/>
              <a:t>feature of </a:t>
            </a:r>
            <a:r>
              <a:rPr lang="en-US" sz="4213" i="1" dirty="0"/>
              <a:t>dynamics performances</a:t>
            </a:r>
          </a:p>
        </p:txBody>
      </p:sp>
    </p:spTree>
    <p:extLst>
      <p:ext uri="{BB962C8B-B14F-4D97-AF65-F5344CB8AC3E}">
        <p14:creationId xmlns:p14="http://schemas.microsoft.com/office/powerpoint/2010/main" val="2170622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175</Words>
  <Application>Microsoft Macintosh PowerPoint</Application>
  <PresentationFormat>Custom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Atsuko Tominaga</dc:creator>
  <cp:lastModifiedBy>Atsuko Tominaga</cp:lastModifiedBy>
  <cp:revision>4</cp:revision>
  <cp:lastPrinted>2023-01-17T16:00:09Z</cp:lastPrinted>
  <dcterms:created xsi:type="dcterms:W3CDTF">2023-01-17T15:11:03Z</dcterms:created>
  <dcterms:modified xsi:type="dcterms:W3CDTF">2023-01-17T16:12:11Z</dcterms:modified>
</cp:coreProperties>
</file>