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5"/>
    <p:restoredTop sz="94710"/>
  </p:normalViewPr>
  <p:slideViewPr>
    <p:cSldViewPr snapToGrid="0" showGuides="1">
      <p:cViewPr varScale="1">
        <p:scale>
          <a:sx n="142" d="100"/>
          <a:sy n="142" d="100"/>
        </p:scale>
        <p:origin x="776" y="176"/>
      </p:cViewPr>
      <p:guideLst>
        <p:guide orient="horz" pos="2160"/>
        <p:guide pos="3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1pPr>
    <a:lvl2pPr marL="402035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2pPr>
    <a:lvl3pPr marL="804071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3pPr>
    <a:lvl4pPr marL="1206107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4pPr>
    <a:lvl5pPr marL="1608143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5pPr>
    <a:lvl6pPr marL="2010178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6pPr>
    <a:lvl7pPr marL="2412214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7pPr>
    <a:lvl8pPr marL="2814249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8pPr>
    <a:lvl9pPr marL="3216284" algn="l" defTabSz="804071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207825" y="214012"/>
            <a:ext cx="2651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(I) Extract performances     </a:t>
            </a:r>
          </a:p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features from 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459BBB-F754-A306-2972-59F231A18131}"/>
              </a:ext>
            </a:extLst>
          </p:cNvPr>
          <p:cNvGrpSpPr/>
          <p:nvPr/>
        </p:nvGrpSpPr>
        <p:grpSpPr>
          <a:xfrm>
            <a:off x="3395104" y="978078"/>
            <a:ext cx="3614817" cy="1584953"/>
            <a:chOff x="3409747" y="308902"/>
            <a:chExt cx="1477809" cy="15849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DF962B-1CBB-AD2C-925F-33D185FF9224}"/>
                </a:ext>
              </a:extLst>
            </p:cNvPr>
            <p:cNvGrpSpPr/>
            <p:nvPr/>
          </p:nvGrpSpPr>
          <p:grpSpPr>
            <a:xfrm>
              <a:off x="3409747" y="308902"/>
              <a:ext cx="1473862" cy="939073"/>
              <a:chOff x="3409747" y="261714"/>
              <a:chExt cx="1473862" cy="93907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5A9852-30D4-8C01-6C85-51023C3AC74D}"/>
                  </a:ext>
                </a:extLst>
              </p:cNvPr>
              <p:cNvSpPr txBox="1"/>
              <p:nvPr/>
            </p:nvSpPr>
            <p:spPr>
              <a:xfrm>
                <a:off x="3409747" y="261714"/>
                <a:ext cx="14738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A. Tempo (IOIs)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53C7F-4753-2790-C427-42821505D065}"/>
                  </a:ext>
                </a:extLst>
              </p:cNvPr>
              <p:cNvSpPr txBox="1"/>
              <p:nvPr/>
            </p:nvSpPr>
            <p:spPr>
              <a:xfrm>
                <a:off x="3409749" y="584118"/>
                <a:ext cx="1473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B. Articulation (sound duration)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E18468-B01D-1BC2-CC26-1A9ADA993B3D}"/>
                  </a:ext>
                </a:extLst>
              </p:cNvPr>
              <p:cNvSpPr txBox="1"/>
              <p:nvPr/>
            </p:nvSpPr>
            <p:spPr>
              <a:xfrm>
                <a:off x="3409747" y="923788"/>
                <a:ext cx="14738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C. Dynamics (velocity profiles)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2B3245-4E7F-2995-6833-C60B8FBEEA32}"/>
                </a:ext>
              </a:extLst>
            </p:cNvPr>
            <p:cNvSpPr txBox="1"/>
            <p:nvPr/>
          </p:nvSpPr>
          <p:spPr>
            <a:xfrm>
              <a:off x="3413696" y="1432190"/>
              <a:ext cx="147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16 instances for A, B, C were generated by averaging three of each performance feature of </a:t>
              </a:r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baseline performances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43AF7B-B6A9-E9C7-491D-59BC3669474D}"/>
              </a:ext>
            </a:extLst>
          </p:cNvPr>
          <p:cNvGrpSpPr/>
          <p:nvPr/>
        </p:nvGrpSpPr>
        <p:grpSpPr>
          <a:xfrm>
            <a:off x="3404506" y="3182296"/>
            <a:ext cx="3595760" cy="1085726"/>
            <a:chOff x="3404506" y="3092646"/>
            <a:chExt cx="1839847" cy="10857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41CDE9-3827-A566-6110-8695142AD759}"/>
                </a:ext>
              </a:extLst>
            </p:cNvPr>
            <p:cNvSpPr txBox="1"/>
            <p:nvPr/>
          </p:nvSpPr>
          <p:spPr>
            <a:xfrm>
              <a:off x="3408737" y="3092646"/>
              <a:ext cx="1473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D. Articulation (sound duration)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C7812E-6DFD-90D3-AF5D-6D71FBAF4671}"/>
                </a:ext>
              </a:extLst>
            </p:cNvPr>
            <p:cNvSpPr txBox="1"/>
            <p:nvPr/>
          </p:nvSpPr>
          <p:spPr>
            <a:xfrm>
              <a:off x="3404506" y="3532041"/>
              <a:ext cx="1839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16 instances for D were generated by averaging three of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</a:rPr>
                <a:t>the articulation performance feature of </a:t>
              </a:r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articulation performances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618240-EBE4-560C-E705-30A7C87F2028}"/>
              </a:ext>
            </a:extLst>
          </p:cNvPr>
          <p:cNvGrpSpPr/>
          <p:nvPr/>
        </p:nvGrpSpPr>
        <p:grpSpPr>
          <a:xfrm>
            <a:off x="3404506" y="4981123"/>
            <a:ext cx="3602113" cy="1125928"/>
            <a:chOff x="3399987" y="5952166"/>
            <a:chExt cx="1709895" cy="11259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8168D9-9198-98CC-3B75-97413476FB48}"/>
                </a:ext>
              </a:extLst>
            </p:cNvPr>
            <p:cNvSpPr txBox="1"/>
            <p:nvPr/>
          </p:nvSpPr>
          <p:spPr>
            <a:xfrm>
              <a:off x="3400236" y="5952166"/>
              <a:ext cx="1473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E. Dynamics (velocity profiles)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181584-C2CF-4F4C-CB02-993675972139}"/>
                </a:ext>
              </a:extLst>
            </p:cNvPr>
            <p:cNvSpPr txBox="1"/>
            <p:nvPr/>
          </p:nvSpPr>
          <p:spPr>
            <a:xfrm>
              <a:off x="3399987" y="6431763"/>
              <a:ext cx="170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16 instances for E were generated by averaging three of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</a:rPr>
                <a:t>the dynamics performance feature of </a:t>
              </a:r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dynamics performances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F7B59-B72C-AF92-3D9E-DF33B5A8ECB5}"/>
              </a:ext>
            </a:extLst>
          </p:cNvPr>
          <p:cNvGrpSpPr/>
          <p:nvPr/>
        </p:nvGrpSpPr>
        <p:grpSpPr>
          <a:xfrm>
            <a:off x="2602552" y="1076362"/>
            <a:ext cx="648638" cy="730506"/>
            <a:chOff x="2537929" y="1058415"/>
            <a:chExt cx="648638" cy="73050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1DC662-046B-DE20-DFE4-33E17E4A707A}"/>
                </a:ext>
              </a:extLst>
            </p:cNvPr>
            <p:cNvCxnSpPr>
              <a:cxnSpLocks/>
            </p:cNvCxnSpPr>
            <p:nvPr/>
          </p:nvCxnSpPr>
          <p:spPr>
            <a:xfrm>
              <a:off x="2537929" y="1420411"/>
              <a:ext cx="639673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39648D-000F-A74B-8F3E-63B6F6E12E7A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43" y="1433247"/>
              <a:ext cx="635724" cy="35567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9D58CE8-1A82-D980-E3C0-18F2A8B58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0843" y="1058415"/>
              <a:ext cx="635724" cy="35567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9C879-10FB-E7F2-2069-F63F25572A4A}"/>
              </a:ext>
            </a:extLst>
          </p:cNvPr>
          <p:cNvCxnSpPr>
            <a:cxnSpLocks/>
          </p:cNvCxnSpPr>
          <p:nvPr/>
        </p:nvCxnSpPr>
        <p:spPr>
          <a:xfrm>
            <a:off x="2611517" y="5129831"/>
            <a:ext cx="63967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63C59-B30D-5EE3-D992-49096D379B54}"/>
              </a:ext>
            </a:extLst>
          </p:cNvPr>
          <p:cNvCxnSpPr>
            <a:cxnSpLocks/>
          </p:cNvCxnSpPr>
          <p:nvPr/>
        </p:nvCxnSpPr>
        <p:spPr>
          <a:xfrm>
            <a:off x="2611517" y="3320795"/>
            <a:ext cx="63967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8CCF93-AFC5-A09C-48F5-16244DBFD013}"/>
              </a:ext>
            </a:extLst>
          </p:cNvPr>
          <p:cNvGrpSpPr/>
          <p:nvPr/>
        </p:nvGrpSpPr>
        <p:grpSpPr>
          <a:xfrm>
            <a:off x="7153835" y="164112"/>
            <a:ext cx="2178539" cy="2838886"/>
            <a:chOff x="5244353" y="214012"/>
            <a:chExt cx="2178539" cy="2838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B9C5F0-743B-3AA1-E8BE-DAADF742B755}"/>
                </a:ext>
              </a:extLst>
            </p:cNvPr>
            <p:cNvSpPr txBox="1"/>
            <p:nvPr/>
          </p:nvSpPr>
          <p:spPr>
            <a:xfrm>
              <a:off x="5244353" y="929240"/>
              <a:ext cx="2178539" cy="21236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None recordings (16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B, C</a:t>
              </a:r>
            </a:p>
            <a:p>
              <a:endPara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Art-only recordings (16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</a:t>
              </a:r>
              <a:r>
                <a:rPr lang="en-US" sz="1200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, C</a:t>
              </a:r>
            </a:p>
            <a:p>
              <a:endPara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 err="1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Dyn</a:t>
              </a:r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-only recordings (16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B, </a:t>
              </a:r>
              <a:r>
                <a:rPr lang="en-US" sz="1200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  <a:p>
              <a:endPara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Both recordings (16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</a:t>
              </a:r>
              <a:r>
                <a:rPr lang="en-US" sz="1200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1200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5D7385-4E21-390F-D351-49A6CDEE953C}"/>
                </a:ext>
              </a:extLst>
            </p:cNvPr>
            <p:cNvSpPr txBox="1"/>
            <p:nvPr/>
          </p:nvSpPr>
          <p:spPr>
            <a:xfrm>
              <a:off x="5244353" y="214012"/>
              <a:ext cx="2168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(II) Combine</a:t>
              </a:r>
            </a:p>
            <a:p>
              <a:r>
                <a:rPr lang="en-US" sz="16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extracted features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E0041B-FFB7-E162-362E-5E4F57E5EAE4}"/>
              </a:ext>
            </a:extLst>
          </p:cNvPr>
          <p:cNvGrpSpPr/>
          <p:nvPr/>
        </p:nvGrpSpPr>
        <p:grpSpPr>
          <a:xfrm>
            <a:off x="7144284" y="3208116"/>
            <a:ext cx="2178539" cy="3406325"/>
            <a:chOff x="7529187" y="209535"/>
            <a:chExt cx="2178539" cy="34063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9BDF46-7610-C991-C960-56E55F483F30}"/>
                </a:ext>
              </a:extLst>
            </p:cNvPr>
            <p:cNvSpPr txBox="1"/>
            <p:nvPr/>
          </p:nvSpPr>
          <p:spPr>
            <a:xfrm>
              <a:off x="7529187" y="938204"/>
              <a:ext cx="2178539" cy="267765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None recordings (4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none_1, none_2, none_3, none_4</a:t>
              </a:r>
            </a:p>
            <a:p>
              <a:endPara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Art-only recordings (4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art_only_1, art_only_2, art_only_3, art_only_4</a:t>
              </a:r>
            </a:p>
            <a:p>
              <a:endParaRPr lang="en-US" sz="12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 err="1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Dyn</a:t>
              </a:r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-only recordings (4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dyn_only_1, dyn_only_2, dyn_only_3, dyn_only_4</a:t>
              </a:r>
            </a:p>
            <a:p>
              <a:endParaRPr lang="en-US" sz="12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Both recordings (4 instances)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both_1, both_2, both_3, both_4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39157-2AE4-C9FE-513D-379850AA659D}"/>
                </a:ext>
              </a:extLst>
            </p:cNvPr>
            <p:cNvSpPr txBox="1"/>
            <p:nvPr/>
          </p:nvSpPr>
          <p:spPr>
            <a:xfrm>
              <a:off x="7529187" y="209535"/>
              <a:ext cx="2168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(III) Selected recordings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(Fig. S2 – Fig. S5 for details)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C14B4-5D8C-28D4-E22B-4320E8B92DA6}"/>
              </a:ext>
            </a:extLst>
          </p:cNvPr>
          <p:cNvGrpSpPr/>
          <p:nvPr/>
        </p:nvGrpSpPr>
        <p:grpSpPr>
          <a:xfrm>
            <a:off x="207825" y="1027805"/>
            <a:ext cx="2236723" cy="1427626"/>
            <a:chOff x="207825" y="1027805"/>
            <a:chExt cx="2236723" cy="1427626"/>
          </a:xfrm>
        </p:grpSpPr>
        <p:pic>
          <p:nvPicPr>
            <p:cNvPr id="13" name="Picture 12" descr="A picture containing antenna&#10;&#10;Description automatically generated">
              <a:extLst>
                <a:ext uri="{FF2B5EF4-FFF2-40B4-BE49-F238E27FC236}">
                  <a16:creationId xmlns:a16="http://schemas.microsoft.com/office/drawing/2014/main" id="{90FD4727-8997-8CF2-4D77-D47CA5572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94" y="1076362"/>
              <a:ext cx="2002190" cy="7125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097BA7-1DBE-CF8A-722C-4928E5F8A25F}"/>
                </a:ext>
              </a:extLst>
            </p:cNvPr>
            <p:cNvSpPr txBox="1"/>
            <p:nvPr/>
          </p:nvSpPr>
          <p:spPr>
            <a:xfrm>
              <a:off x="303594" y="1788921"/>
              <a:ext cx="1997040" cy="64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</a:rPr>
                <a:t>without expressive notations</a:t>
              </a:r>
            </a:p>
            <a:p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baseline performances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83EE2F-0F76-34B4-ED37-A67CA289FA0D}"/>
                </a:ext>
              </a:extLst>
            </p:cNvPr>
            <p:cNvSpPr/>
            <p:nvPr/>
          </p:nvSpPr>
          <p:spPr>
            <a:xfrm>
              <a:off x="207825" y="1027805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C1EDE9-7C4F-8158-2235-EB24D37942F5}"/>
              </a:ext>
            </a:extLst>
          </p:cNvPr>
          <p:cNvGrpSpPr/>
          <p:nvPr/>
        </p:nvGrpSpPr>
        <p:grpSpPr>
          <a:xfrm>
            <a:off x="207825" y="2855750"/>
            <a:ext cx="2236723" cy="1427626"/>
            <a:chOff x="207825" y="3747280"/>
            <a:chExt cx="2236723" cy="1427626"/>
          </a:xfrm>
        </p:grpSpPr>
        <p:pic>
          <p:nvPicPr>
            <p:cNvPr id="23" name="Picture 22" descr="A picture containing antenna&#10;&#10;Description automatically generated">
              <a:extLst>
                <a:ext uri="{FF2B5EF4-FFF2-40B4-BE49-F238E27FC236}">
                  <a16:creationId xmlns:a16="http://schemas.microsoft.com/office/drawing/2014/main" id="{803B9327-81B3-46DF-1239-C2CD62D8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906" y="3793267"/>
              <a:ext cx="1998728" cy="71255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68C1FE-A95F-E94D-E45B-7D79B729051D}"/>
                </a:ext>
              </a:extLst>
            </p:cNvPr>
            <p:cNvSpPr txBox="1"/>
            <p:nvPr/>
          </p:nvSpPr>
          <p:spPr>
            <a:xfrm>
              <a:off x="301906" y="4528575"/>
              <a:ext cx="1998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</a:rPr>
                <a:t>with notated articulation</a:t>
              </a:r>
            </a:p>
            <a:p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articulation performances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4C42A-A2A4-EB90-7E47-92CD4E01D434}"/>
                </a:ext>
              </a:extLst>
            </p:cNvPr>
            <p:cNvSpPr/>
            <p:nvPr/>
          </p:nvSpPr>
          <p:spPr>
            <a:xfrm>
              <a:off x="207825" y="3747280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6FFC73-408A-D779-90FE-0418B57FC2C0}"/>
              </a:ext>
            </a:extLst>
          </p:cNvPr>
          <p:cNvGrpSpPr/>
          <p:nvPr/>
        </p:nvGrpSpPr>
        <p:grpSpPr>
          <a:xfrm>
            <a:off x="207825" y="4683696"/>
            <a:ext cx="2236723" cy="1427626"/>
            <a:chOff x="207825" y="4683696"/>
            <a:chExt cx="2236723" cy="1427626"/>
          </a:xfrm>
        </p:grpSpPr>
        <p:pic>
          <p:nvPicPr>
            <p:cNvPr id="25" name="Picture 24" descr="A picture containing object, antenna&#10;&#10;Description automatically generated">
              <a:extLst>
                <a:ext uri="{FF2B5EF4-FFF2-40B4-BE49-F238E27FC236}">
                  <a16:creationId xmlns:a16="http://schemas.microsoft.com/office/drawing/2014/main" id="{10CAFC32-F9C7-7229-7036-16DB6685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155" y="4727182"/>
              <a:ext cx="2002187" cy="7125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7E2954-4C04-CAD3-CD25-02FA6BFE5AA9}"/>
                </a:ext>
              </a:extLst>
            </p:cNvPr>
            <p:cNvSpPr txBox="1"/>
            <p:nvPr/>
          </p:nvSpPr>
          <p:spPr>
            <a:xfrm>
              <a:off x="304696" y="5454438"/>
              <a:ext cx="2002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200" dirty="0">
                  <a:latin typeface="HelveticaNeueLT Std Cn" panose="020B0506030502030204" pitchFamily="34" charset="77"/>
                </a:rPr>
                <a:t>with notated dynamics</a:t>
              </a:r>
            </a:p>
            <a:p>
              <a:r>
                <a:rPr lang="en-US" sz="12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dynamics performances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2893D3-323A-8DAD-1EBC-EDB3A000ED75}"/>
                </a:ext>
              </a:extLst>
            </p:cNvPr>
            <p:cNvSpPr/>
            <p:nvPr/>
          </p:nvSpPr>
          <p:spPr>
            <a:xfrm>
              <a:off x="207825" y="4683696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304</Words>
  <Application>Microsoft Macintosh PowerPoint</Application>
  <PresentationFormat>A4 Paper (210x297 mm)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HelveticaNeueLT Std Cn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28</cp:revision>
  <cp:lastPrinted>2023-01-17T18:34:20Z</cp:lastPrinted>
  <dcterms:created xsi:type="dcterms:W3CDTF">2023-01-17T15:11:03Z</dcterms:created>
  <dcterms:modified xsi:type="dcterms:W3CDTF">2023-01-31T16:10:21Z</dcterms:modified>
</cp:coreProperties>
</file>