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/>
    <p:restoredTop sz="96928"/>
  </p:normalViewPr>
  <p:slideViewPr>
    <p:cSldViewPr snapToGrid="0" snapToObjects="1">
      <p:cViewPr varScale="1">
        <p:scale>
          <a:sx n="115" d="100"/>
          <a:sy n="115" d="100"/>
        </p:scale>
        <p:origin x="232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C2A-95D2-DF4B-9CBA-43925FD6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1FEC1-4B7E-3640-A42D-42ADEDA0A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CD58-787E-5B4A-8572-5E3B6DC3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09DF-10C8-2443-A102-36E3D8D3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0480-F4C0-D245-B2C5-DB19FDDC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03D5-1BD0-BA4F-A428-A661DBD2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DF41-D433-9A40-8357-52F7E461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97E8-86F7-CF49-910F-ECB5CD91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9AF5-C846-AC49-9CE6-25A45A9F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314B-AE9B-FE45-9196-6243BA94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37BEB-8091-B34F-B480-46813B9D6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FE0FA-66AB-1F44-9548-DCD2692A3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133E-598F-D942-9316-8CACFF13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6782-8F98-144B-8A00-220C5226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A153-72C3-4149-B594-717020B1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9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170D-5EF2-6F41-BC27-6B71F461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49A8-3CCF-1944-A676-657A670E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4EB0-5631-E64C-91B0-92AD7990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EC90-84B7-3341-AF5F-6F8A163D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9E4B-B2C6-984B-BEF5-118C1E57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6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91C6-481B-AE44-BD03-36CC0DCA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C214-C8CF-224A-B15C-5E046FF9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2B30-02B4-EA4D-99F0-37AC6457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B701-C820-D749-8852-7144FE70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872B-E1C1-4340-9BCD-1EFD461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8566-2EA2-1340-89F2-7C910757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F208-E61D-E24F-AFC8-7CAAFCEE9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41AFE-191E-0841-A0F0-62141136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01B43-37D9-D241-9EEE-5635F510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19CA-3896-7645-AEC3-A92FD5C7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DB6AE-491B-4F49-B81B-70830367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901E-C7A2-3A4C-AC5D-6B8AF4A4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B85C-5634-1E45-A370-FFC64982C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82B28-DC6E-E741-9A7B-DAA1A974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9C0DA-D626-224A-B215-A667D78BE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F14F7-937B-E146-83F3-1B99C5A18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A79A8-C204-C34B-9557-BB641089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8DBD0-41F0-7F45-831D-41AF7801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3F758-9876-164E-8CD3-ABA09B92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ACCD-2C08-964B-99D4-0DF69114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DC283-7210-DB4F-91C8-60812569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539A3-345E-2940-8612-FB27F6E5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E5C7D-FE61-5541-94E8-236C152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2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BF8E4-C934-EB4D-A56D-8DD30447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CA3A4-9020-484D-A550-E51D64CA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7AA43-B48E-2840-8133-B75FAD8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6F79-4C4C-3947-A5D1-26BB2129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2A78-501A-8B40-8DB0-317964E90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C5E9-7A23-8343-9F77-28D47CC2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F9F0C-C35A-E74D-8281-5FD0ACC7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A524D-ECA5-B148-80ED-D226EDAF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7B45-4EA5-5643-9FB0-64685631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8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4FC7-AAAE-074B-9235-769AF7C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7B2EC-5F5E-634B-B122-15273000B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EC784-0713-B241-AF9F-F21DF941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C5C5-C194-8D4A-AA08-F89F5CBE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1E26-4E67-9841-81D1-FD38D765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BCDD0-E139-5C44-888F-1A377ACE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1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BEC7A-0EF5-0241-A0BA-79AB5676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BD7A-CBBC-7340-94B9-2EEE33CF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8C97-A4E2-7640-BC34-921418FA8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4BDB-5724-224D-A21F-9C25E901DB9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3D67-F01F-5444-A909-979140068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FE73-1698-CA4C-BAE7-27A5DA38E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63FE97-FB22-9742-9F67-13BBF666722A}"/>
              </a:ext>
            </a:extLst>
          </p:cNvPr>
          <p:cNvSpPr/>
          <p:nvPr/>
        </p:nvSpPr>
        <p:spPr>
          <a:xfrm>
            <a:off x="3311029" y="338197"/>
            <a:ext cx="3855308" cy="2360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venir Book" panose="0200050302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DE774-6776-8B42-B9FE-910756F6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53" y="1187707"/>
            <a:ext cx="3583459" cy="6611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47C3F5-CAFD-EB42-8171-ED887C818A8A}"/>
              </a:ext>
            </a:extLst>
          </p:cNvPr>
          <p:cNvSpPr/>
          <p:nvPr/>
        </p:nvSpPr>
        <p:spPr>
          <a:xfrm>
            <a:off x="3857033" y="2138044"/>
            <a:ext cx="3855308" cy="2360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venir Book" panose="02000503020000020003" pitchFamily="2" charset="0"/>
              </a:rPr>
              <a:t>Teaching?</a:t>
            </a:r>
          </a:p>
          <a:p>
            <a:pPr algn="ctr"/>
            <a:r>
              <a:rPr lang="en-GB" sz="2400" dirty="0">
                <a:latin typeface="Avenir Book" panose="02000503020000020003" pitchFamily="2" charset="0"/>
              </a:rPr>
              <a:t>Yes: &lt;Left&gt; No: &lt;Right&gt;</a:t>
            </a:r>
          </a:p>
          <a:p>
            <a:pPr algn="ctr"/>
            <a:endParaRPr lang="en-GB" sz="2400" dirty="0">
              <a:latin typeface="Avenir Book" panose="02000503020000020003" pitchFamily="2" charset="0"/>
            </a:endParaRPr>
          </a:p>
          <a:p>
            <a:pPr algn="ctr"/>
            <a:r>
              <a:rPr lang="en-GB" sz="2400" dirty="0">
                <a:latin typeface="Avenir Book" panose="02000503020000020003" pitchFamily="2" charset="0"/>
              </a:rPr>
              <a:t>Press &lt;Return&gt; to confirm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585108-46BF-7141-815C-6DAA626F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989734">
            <a:off x="7313934" y="414869"/>
            <a:ext cx="631615" cy="6316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D33D6A-2D1D-BD42-9295-D489779AB2EE}"/>
              </a:ext>
            </a:extLst>
          </p:cNvPr>
          <p:cNvSpPr/>
          <p:nvPr/>
        </p:nvSpPr>
        <p:spPr>
          <a:xfrm>
            <a:off x="4415320" y="4158706"/>
            <a:ext cx="3855308" cy="2360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venir Book" panose="02000503020000020003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F8D68-B898-1C4F-B00E-7C9BCF1B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44" y="5008216"/>
            <a:ext cx="3583459" cy="661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2590A5-EECC-614D-BB82-9B1B561C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989734">
            <a:off x="8415301" y="4299930"/>
            <a:ext cx="631615" cy="6316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8DB592-76EA-BE4F-BF63-B23702CBAB1C}"/>
              </a:ext>
            </a:extLst>
          </p:cNvPr>
          <p:cNvCxnSpPr>
            <a:cxnSpLocks/>
          </p:cNvCxnSpPr>
          <p:nvPr/>
        </p:nvCxnSpPr>
        <p:spPr>
          <a:xfrm>
            <a:off x="2820911" y="1518266"/>
            <a:ext cx="980234" cy="4818380"/>
          </a:xfrm>
          <a:prstGeom prst="straightConnector1">
            <a:avLst/>
          </a:prstGeom>
          <a:ln w="1016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3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470F0-E567-FC31-01B0-95A4B5F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337"/>
            <a:ext cx="12192000" cy="22493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BCC70-7C0D-958D-957C-B5881AFD2861}"/>
              </a:ext>
            </a:extLst>
          </p:cNvPr>
          <p:cNvCxnSpPr>
            <a:cxnSpLocks/>
          </p:cNvCxnSpPr>
          <p:nvPr/>
        </p:nvCxnSpPr>
        <p:spPr>
          <a:xfrm>
            <a:off x="1046762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5BDF82-26B3-840C-3B1B-B2519F73B0C0}"/>
              </a:ext>
            </a:extLst>
          </p:cNvPr>
          <p:cNvSpPr txBox="1"/>
          <p:nvPr/>
        </p:nvSpPr>
        <p:spPr>
          <a:xfrm>
            <a:off x="1908113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04EC6-87BF-46A5-848B-29BE662872E7}"/>
              </a:ext>
            </a:extLst>
          </p:cNvPr>
          <p:cNvCxnSpPr>
            <a:cxnSpLocks/>
          </p:cNvCxnSpPr>
          <p:nvPr/>
        </p:nvCxnSpPr>
        <p:spPr>
          <a:xfrm>
            <a:off x="3088059" y="4796178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72AD1C-CD9D-5E4E-44AD-314E34BC789D}"/>
              </a:ext>
            </a:extLst>
          </p:cNvPr>
          <p:cNvSpPr txBox="1"/>
          <p:nvPr/>
        </p:nvSpPr>
        <p:spPr>
          <a:xfrm>
            <a:off x="3949410" y="461151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91D2E6-8C76-D62C-D566-86191D534AA6}"/>
              </a:ext>
            </a:extLst>
          </p:cNvPr>
          <p:cNvCxnSpPr>
            <a:cxnSpLocks/>
          </p:cNvCxnSpPr>
          <p:nvPr/>
        </p:nvCxnSpPr>
        <p:spPr>
          <a:xfrm>
            <a:off x="3486289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3F44A-755B-1FA2-8A36-1C3E31C7BF4C}"/>
              </a:ext>
            </a:extLst>
          </p:cNvPr>
          <p:cNvSpPr txBox="1"/>
          <p:nvPr/>
        </p:nvSpPr>
        <p:spPr>
          <a:xfrm>
            <a:off x="4347640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50780C-FBE1-498C-25A9-15748429A085}"/>
              </a:ext>
            </a:extLst>
          </p:cNvPr>
          <p:cNvCxnSpPr>
            <a:cxnSpLocks/>
          </p:cNvCxnSpPr>
          <p:nvPr/>
        </p:nvCxnSpPr>
        <p:spPr>
          <a:xfrm>
            <a:off x="691577" y="4802021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F537FC-32DA-31F8-078E-4CE307BFBE80}"/>
              </a:ext>
            </a:extLst>
          </p:cNvPr>
          <p:cNvSpPr txBox="1"/>
          <p:nvPr/>
        </p:nvSpPr>
        <p:spPr>
          <a:xfrm>
            <a:off x="1552928" y="4617355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38535-630C-8046-3179-F0CAE4891ECD}"/>
              </a:ext>
            </a:extLst>
          </p:cNvPr>
          <p:cNvSpPr txBox="1"/>
          <p:nvPr/>
        </p:nvSpPr>
        <p:spPr>
          <a:xfrm>
            <a:off x="3438" y="1658007"/>
            <a:ext cx="218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(A) Articulation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C20E-7D15-543C-37BB-A6ABB1B7317B}"/>
              </a:ext>
            </a:extLst>
          </p:cNvPr>
          <p:cNvCxnSpPr>
            <a:cxnSpLocks/>
          </p:cNvCxnSpPr>
          <p:nvPr/>
        </p:nvCxnSpPr>
        <p:spPr>
          <a:xfrm>
            <a:off x="6072245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362EE4-AAA0-F90E-A18F-BAE1E3DDA4DB}"/>
              </a:ext>
            </a:extLst>
          </p:cNvPr>
          <p:cNvSpPr txBox="1"/>
          <p:nvPr/>
        </p:nvSpPr>
        <p:spPr>
          <a:xfrm>
            <a:off x="6933596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BD99A3-0B28-0E20-CC0C-6137EDEFD55C}"/>
              </a:ext>
            </a:extLst>
          </p:cNvPr>
          <p:cNvCxnSpPr>
            <a:cxnSpLocks/>
          </p:cNvCxnSpPr>
          <p:nvPr/>
        </p:nvCxnSpPr>
        <p:spPr>
          <a:xfrm>
            <a:off x="8511772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D709A6-9C16-2BA8-3D44-490592C2CCB5}"/>
              </a:ext>
            </a:extLst>
          </p:cNvPr>
          <p:cNvSpPr txBox="1"/>
          <p:nvPr/>
        </p:nvSpPr>
        <p:spPr>
          <a:xfrm>
            <a:off x="9373123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57028D-D765-0029-644B-90BD9D6BE7FE}"/>
              </a:ext>
            </a:extLst>
          </p:cNvPr>
          <p:cNvCxnSpPr>
            <a:cxnSpLocks/>
          </p:cNvCxnSpPr>
          <p:nvPr/>
        </p:nvCxnSpPr>
        <p:spPr>
          <a:xfrm>
            <a:off x="8044978" y="4796178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6B30EE-B786-6761-214A-29422E271FBE}"/>
              </a:ext>
            </a:extLst>
          </p:cNvPr>
          <p:cNvSpPr txBox="1"/>
          <p:nvPr/>
        </p:nvSpPr>
        <p:spPr>
          <a:xfrm>
            <a:off x="8906329" y="461151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F1299F-A298-3827-34FE-E0694C7468BA}"/>
              </a:ext>
            </a:extLst>
          </p:cNvPr>
          <p:cNvCxnSpPr>
            <a:cxnSpLocks/>
          </p:cNvCxnSpPr>
          <p:nvPr/>
        </p:nvCxnSpPr>
        <p:spPr>
          <a:xfrm>
            <a:off x="5648496" y="4802021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783ADE-E2E7-2CFD-0610-E7A0F02540C7}"/>
              </a:ext>
            </a:extLst>
          </p:cNvPr>
          <p:cNvSpPr txBox="1"/>
          <p:nvPr/>
        </p:nvSpPr>
        <p:spPr>
          <a:xfrm>
            <a:off x="6509847" y="4617355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63844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470F0-E567-FC31-01B0-95A4B5F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" y="2205267"/>
            <a:ext cx="12192001" cy="244746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BCC70-7C0D-958D-957C-B5881AFD2861}"/>
              </a:ext>
            </a:extLst>
          </p:cNvPr>
          <p:cNvCxnSpPr>
            <a:cxnSpLocks/>
          </p:cNvCxnSpPr>
          <p:nvPr/>
        </p:nvCxnSpPr>
        <p:spPr>
          <a:xfrm>
            <a:off x="1039125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5BDF82-26B3-840C-3B1B-B2519F73B0C0}"/>
              </a:ext>
            </a:extLst>
          </p:cNvPr>
          <p:cNvSpPr txBox="1"/>
          <p:nvPr/>
        </p:nvSpPr>
        <p:spPr>
          <a:xfrm>
            <a:off x="1900476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04EC6-87BF-46A5-848B-29BE662872E7}"/>
              </a:ext>
            </a:extLst>
          </p:cNvPr>
          <p:cNvCxnSpPr>
            <a:cxnSpLocks/>
          </p:cNvCxnSpPr>
          <p:nvPr/>
        </p:nvCxnSpPr>
        <p:spPr>
          <a:xfrm>
            <a:off x="3088059" y="4796178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72AD1C-CD9D-5E4E-44AD-314E34BC789D}"/>
              </a:ext>
            </a:extLst>
          </p:cNvPr>
          <p:cNvSpPr txBox="1"/>
          <p:nvPr/>
        </p:nvSpPr>
        <p:spPr>
          <a:xfrm>
            <a:off x="3949410" y="461151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0778A4-55F0-9478-CE8B-0EFD530CD165}"/>
              </a:ext>
            </a:extLst>
          </p:cNvPr>
          <p:cNvCxnSpPr>
            <a:cxnSpLocks/>
          </p:cNvCxnSpPr>
          <p:nvPr/>
        </p:nvCxnSpPr>
        <p:spPr>
          <a:xfrm>
            <a:off x="8048127" y="4796178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7A3589-B25C-3C85-ADE9-0B87AD2D4DDE}"/>
              </a:ext>
            </a:extLst>
          </p:cNvPr>
          <p:cNvSpPr txBox="1"/>
          <p:nvPr/>
        </p:nvSpPr>
        <p:spPr>
          <a:xfrm>
            <a:off x="8909478" y="461151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D2C7B-2CBD-9D04-0142-CF37FACAE1CC}"/>
              </a:ext>
            </a:extLst>
          </p:cNvPr>
          <p:cNvCxnSpPr>
            <a:cxnSpLocks/>
          </p:cNvCxnSpPr>
          <p:nvPr/>
        </p:nvCxnSpPr>
        <p:spPr>
          <a:xfrm>
            <a:off x="6073422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00A22E-E696-228F-ED11-955D0C5C6C4E}"/>
              </a:ext>
            </a:extLst>
          </p:cNvPr>
          <p:cNvSpPr txBox="1"/>
          <p:nvPr/>
        </p:nvSpPr>
        <p:spPr>
          <a:xfrm>
            <a:off x="6934773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91D2E6-8C76-D62C-D566-86191D534AA6}"/>
              </a:ext>
            </a:extLst>
          </p:cNvPr>
          <p:cNvCxnSpPr>
            <a:cxnSpLocks/>
          </p:cNvCxnSpPr>
          <p:nvPr/>
        </p:nvCxnSpPr>
        <p:spPr>
          <a:xfrm>
            <a:off x="3486289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3F44A-755B-1FA2-8A36-1C3E31C7BF4C}"/>
              </a:ext>
            </a:extLst>
          </p:cNvPr>
          <p:cNvSpPr txBox="1"/>
          <p:nvPr/>
        </p:nvSpPr>
        <p:spPr>
          <a:xfrm>
            <a:off x="4347640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A34B6C-7326-A009-CC36-F5F8E247B62B}"/>
              </a:ext>
            </a:extLst>
          </p:cNvPr>
          <p:cNvCxnSpPr>
            <a:cxnSpLocks/>
          </p:cNvCxnSpPr>
          <p:nvPr/>
        </p:nvCxnSpPr>
        <p:spPr>
          <a:xfrm>
            <a:off x="8512948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6BA251-B60D-E04D-815C-5B65D2244C44}"/>
              </a:ext>
            </a:extLst>
          </p:cNvPr>
          <p:cNvSpPr txBox="1"/>
          <p:nvPr/>
        </p:nvSpPr>
        <p:spPr>
          <a:xfrm>
            <a:off x="9374299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50780C-FBE1-498C-25A9-15748429A085}"/>
              </a:ext>
            </a:extLst>
          </p:cNvPr>
          <p:cNvCxnSpPr>
            <a:cxnSpLocks/>
          </p:cNvCxnSpPr>
          <p:nvPr/>
        </p:nvCxnSpPr>
        <p:spPr>
          <a:xfrm>
            <a:off x="680426" y="4802021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F537FC-32DA-31F8-078E-4CE307BFBE80}"/>
              </a:ext>
            </a:extLst>
          </p:cNvPr>
          <p:cNvSpPr txBox="1"/>
          <p:nvPr/>
        </p:nvSpPr>
        <p:spPr>
          <a:xfrm>
            <a:off x="1541777" y="4617355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DB6B6F-7238-A6F5-5AEC-5F759EF860D9}"/>
              </a:ext>
            </a:extLst>
          </p:cNvPr>
          <p:cNvCxnSpPr>
            <a:cxnSpLocks/>
          </p:cNvCxnSpPr>
          <p:nvPr/>
        </p:nvCxnSpPr>
        <p:spPr>
          <a:xfrm>
            <a:off x="5642466" y="4790732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CB486C-4451-E53B-DC2E-34FF7987775B}"/>
              </a:ext>
            </a:extLst>
          </p:cNvPr>
          <p:cNvSpPr txBox="1"/>
          <p:nvPr/>
        </p:nvSpPr>
        <p:spPr>
          <a:xfrm>
            <a:off x="6503817" y="460606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6EF5A-5F3B-9D92-9B10-635E52121C33}"/>
              </a:ext>
            </a:extLst>
          </p:cNvPr>
          <p:cNvSpPr txBox="1"/>
          <p:nvPr/>
        </p:nvSpPr>
        <p:spPr>
          <a:xfrm>
            <a:off x="3438" y="165800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(B) Dynamics</a:t>
            </a:r>
          </a:p>
        </p:txBody>
      </p:sp>
    </p:spTree>
    <p:extLst>
      <p:ext uri="{BB962C8B-B14F-4D97-AF65-F5344CB8AC3E}">
        <p14:creationId xmlns:p14="http://schemas.microsoft.com/office/powerpoint/2010/main" val="53651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470F0-E567-FC31-01B0-95A4B5F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53" y="1253290"/>
            <a:ext cx="12211169" cy="435141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BCC70-7C0D-958D-957C-B5881AFD2861}"/>
              </a:ext>
            </a:extLst>
          </p:cNvPr>
          <p:cNvCxnSpPr>
            <a:cxnSpLocks/>
          </p:cNvCxnSpPr>
          <p:nvPr/>
        </p:nvCxnSpPr>
        <p:spPr>
          <a:xfrm>
            <a:off x="1030501" y="2753008"/>
            <a:ext cx="1455467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5BDF82-26B3-840C-3B1B-B2519F73B0C0}"/>
              </a:ext>
            </a:extLst>
          </p:cNvPr>
          <p:cNvSpPr txBox="1"/>
          <p:nvPr/>
        </p:nvSpPr>
        <p:spPr>
          <a:xfrm>
            <a:off x="1521463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A34B6C-7326-A009-CC36-F5F8E247B62B}"/>
              </a:ext>
            </a:extLst>
          </p:cNvPr>
          <p:cNvCxnSpPr>
            <a:cxnSpLocks/>
          </p:cNvCxnSpPr>
          <p:nvPr/>
        </p:nvCxnSpPr>
        <p:spPr>
          <a:xfrm>
            <a:off x="2800860" y="2753008"/>
            <a:ext cx="711390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6BA251-B60D-E04D-815C-5B65D2244C44}"/>
              </a:ext>
            </a:extLst>
          </p:cNvPr>
          <p:cNvSpPr txBox="1"/>
          <p:nvPr/>
        </p:nvSpPr>
        <p:spPr>
          <a:xfrm>
            <a:off x="2925195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E166F2-5DB1-AB5D-9E34-EECADB465EB2}"/>
              </a:ext>
            </a:extLst>
          </p:cNvPr>
          <p:cNvCxnSpPr>
            <a:cxnSpLocks/>
          </p:cNvCxnSpPr>
          <p:nvPr/>
        </p:nvCxnSpPr>
        <p:spPr>
          <a:xfrm>
            <a:off x="8349594" y="2753008"/>
            <a:ext cx="1662094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3C0396-B07F-02DE-FFC8-AC27C43BCC5F}"/>
              </a:ext>
            </a:extLst>
          </p:cNvPr>
          <p:cNvSpPr txBox="1"/>
          <p:nvPr/>
        </p:nvSpPr>
        <p:spPr>
          <a:xfrm>
            <a:off x="8947244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6A272B-5418-57E8-8511-C898ECEC0A41}"/>
              </a:ext>
            </a:extLst>
          </p:cNvPr>
          <p:cNvCxnSpPr>
            <a:cxnSpLocks/>
          </p:cNvCxnSpPr>
          <p:nvPr/>
        </p:nvCxnSpPr>
        <p:spPr>
          <a:xfrm>
            <a:off x="7319117" y="2753008"/>
            <a:ext cx="711390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93FE4B-4250-113D-7A1E-707B02BCE9AD}"/>
              </a:ext>
            </a:extLst>
          </p:cNvPr>
          <p:cNvSpPr txBox="1"/>
          <p:nvPr/>
        </p:nvSpPr>
        <p:spPr>
          <a:xfrm>
            <a:off x="7443452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991AB5-CA7F-1DB8-E5A6-EDAB4E8F0BE5}"/>
              </a:ext>
            </a:extLst>
          </p:cNvPr>
          <p:cNvCxnSpPr>
            <a:cxnSpLocks/>
          </p:cNvCxnSpPr>
          <p:nvPr/>
        </p:nvCxnSpPr>
        <p:spPr>
          <a:xfrm>
            <a:off x="3992292" y="2753008"/>
            <a:ext cx="3010392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63A178-ECF4-0E4B-E776-ACBD8A505A36}"/>
              </a:ext>
            </a:extLst>
          </p:cNvPr>
          <p:cNvSpPr txBox="1"/>
          <p:nvPr/>
        </p:nvSpPr>
        <p:spPr>
          <a:xfrm>
            <a:off x="5264091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ABE403-587A-5314-5FA4-93B1249D73BC}"/>
              </a:ext>
            </a:extLst>
          </p:cNvPr>
          <p:cNvCxnSpPr>
            <a:cxnSpLocks/>
          </p:cNvCxnSpPr>
          <p:nvPr/>
        </p:nvCxnSpPr>
        <p:spPr>
          <a:xfrm>
            <a:off x="712608" y="411660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2A618C-3BF6-B8ED-86A7-1B722566F510}"/>
              </a:ext>
            </a:extLst>
          </p:cNvPr>
          <p:cNvSpPr txBox="1"/>
          <p:nvPr/>
        </p:nvSpPr>
        <p:spPr>
          <a:xfrm>
            <a:off x="1054669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32C59-179C-8C13-068C-12BC605ACE8D}"/>
              </a:ext>
            </a:extLst>
          </p:cNvPr>
          <p:cNvCxnSpPr>
            <a:cxnSpLocks/>
          </p:cNvCxnSpPr>
          <p:nvPr/>
        </p:nvCxnSpPr>
        <p:spPr>
          <a:xfrm>
            <a:off x="4777251" y="411660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3BFD22-221E-4C84-4444-A4857A038122}"/>
              </a:ext>
            </a:extLst>
          </p:cNvPr>
          <p:cNvSpPr txBox="1"/>
          <p:nvPr/>
        </p:nvSpPr>
        <p:spPr>
          <a:xfrm>
            <a:off x="5119312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4BEE4F-DD7C-86FD-84F3-42498B504B1B}"/>
              </a:ext>
            </a:extLst>
          </p:cNvPr>
          <p:cNvCxnSpPr>
            <a:cxnSpLocks/>
          </p:cNvCxnSpPr>
          <p:nvPr/>
        </p:nvCxnSpPr>
        <p:spPr>
          <a:xfrm>
            <a:off x="9569347" y="4117225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B67752-3F3E-6D5F-CC9E-567979749AF7}"/>
              </a:ext>
            </a:extLst>
          </p:cNvPr>
          <p:cNvSpPr txBox="1"/>
          <p:nvPr/>
        </p:nvSpPr>
        <p:spPr>
          <a:xfrm>
            <a:off x="9911408" y="3932559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285AAF-D6A6-3496-7AB4-931700AEC0D4}"/>
              </a:ext>
            </a:extLst>
          </p:cNvPr>
          <p:cNvCxnSpPr>
            <a:cxnSpLocks/>
          </p:cNvCxnSpPr>
          <p:nvPr/>
        </p:nvCxnSpPr>
        <p:spPr>
          <a:xfrm>
            <a:off x="712608" y="552365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DDDC064-F608-D1B9-26B4-B3D7A5A0FC06}"/>
              </a:ext>
            </a:extLst>
          </p:cNvPr>
          <p:cNvSpPr txBox="1"/>
          <p:nvPr/>
        </p:nvSpPr>
        <p:spPr>
          <a:xfrm>
            <a:off x="1054669" y="533899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F3C9B9-D782-9494-E065-CF5709FC604D}"/>
              </a:ext>
            </a:extLst>
          </p:cNvPr>
          <p:cNvCxnSpPr>
            <a:cxnSpLocks/>
          </p:cNvCxnSpPr>
          <p:nvPr/>
        </p:nvCxnSpPr>
        <p:spPr>
          <a:xfrm>
            <a:off x="3634446" y="5515175"/>
            <a:ext cx="2820764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958E87-C603-26E8-E9A0-DDA71E4DEF4D}"/>
              </a:ext>
            </a:extLst>
          </p:cNvPr>
          <p:cNvSpPr txBox="1"/>
          <p:nvPr/>
        </p:nvSpPr>
        <p:spPr>
          <a:xfrm>
            <a:off x="4811431" y="5349475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D04348-0C03-5440-F7F9-29888EC74830}"/>
              </a:ext>
            </a:extLst>
          </p:cNvPr>
          <p:cNvCxnSpPr>
            <a:cxnSpLocks/>
          </p:cNvCxnSpPr>
          <p:nvPr/>
        </p:nvCxnSpPr>
        <p:spPr>
          <a:xfrm>
            <a:off x="6427580" y="4116606"/>
            <a:ext cx="2633748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B638E9-0210-D797-1E39-D591A77F757A}"/>
              </a:ext>
            </a:extLst>
          </p:cNvPr>
          <p:cNvSpPr txBox="1"/>
          <p:nvPr/>
        </p:nvSpPr>
        <p:spPr>
          <a:xfrm>
            <a:off x="7511057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AD072-E593-D695-A4F4-BE78924C056D}"/>
              </a:ext>
            </a:extLst>
          </p:cNvPr>
          <p:cNvSpPr txBox="1"/>
          <p:nvPr/>
        </p:nvSpPr>
        <p:spPr>
          <a:xfrm>
            <a:off x="3438" y="1172222"/>
            <a:ext cx="218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(A) Articulation</a:t>
            </a:r>
          </a:p>
        </p:txBody>
      </p:sp>
    </p:spTree>
    <p:extLst>
      <p:ext uri="{BB962C8B-B14F-4D97-AF65-F5344CB8AC3E}">
        <p14:creationId xmlns:p14="http://schemas.microsoft.com/office/powerpoint/2010/main" val="269841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470F0-E567-FC31-01B0-95A4B5F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53290"/>
            <a:ext cx="12226876" cy="435141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BCC70-7C0D-958D-957C-B5881AFD2861}"/>
              </a:ext>
            </a:extLst>
          </p:cNvPr>
          <p:cNvCxnSpPr>
            <a:cxnSpLocks/>
          </p:cNvCxnSpPr>
          <p:nvPr/>
        </p:nvCxnSpPr>
        <p:spPr>
          <a:xfrm>
            <a:off x="1030501" y="2753008"/>
            <a:ext cx="145546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5BDF82-26B3-840C-3B1B-B2519F73B0C0}"/>
              </a:ext>
            </a:extLst>
          </p:cNvPr>
          <p:cNvSpPr txBox="1"/>
          <p:nvPr/>
        </p:nvSpPr>
        <p:spPr>
          <a:xfrm>
            <a:off x="1521463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A34B6C-7326-A009-CC36-F5F8E247B62B}"/>
              </a:ext>
            </a:extLst>
          </p:cNvPr>
          <p:cNvCxnSpPr>
            <a:cxnSpLocks/>
          </p:cNvCxnSpPr>
          <p:nvPr/>
        </p:nvCxnSpPr>
        <p:spPr>
          <a:xfrm>
            <a:off x="2800860" y="2753008"/>
            <a:ext cx="711390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6BA251-B60D-E04D-815C-5B65D2244C44}"/>
              </a:ext>
            </a:extLst>
          </p:cNvPr>
          <p:cNvSpPr txBox="1"/>
          <p:nvPr/>
        </p:nvSpPr>
        <p:spPr>
          <a:xfrm>
            <a:off x="2925195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E166F2-5DB1-AB5D-9E34-EECADB465EB2}"/>
              </a:ext>
            </a:extLst>
          </p:cNvPr>
          <p:cNvCxnSpPr>
            <a:cxnSpLocks/>
          </p:cNvCxnSpPr>
          <p:nvPr/>
        </p:nvCxnSpPr>
        <p:spPr>
          <a:xfrm>
            <a:off x="8349594" y="2753008"/>
            <a:ext cx="1662094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3C0396-B07F-02DE-FFC8-AC27C43BCC5F}"/>
              </a:ext>
            </a:extLst>
          </p:cNvPr>
          <p:cNvSpPr txBox="1"/>
          <p:nvPr/>
        </p:nvSpPr>
        <p:spPr>
          <a:xfrm>
            <a:off x="8947244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6A272B-5418-57E8-8511-C898ECEC0A41}"/>
              </a:ext>
            </a:extLst>
          </p:cNvPr>
          <p:cNvCxnSpPr>
            <a:cxnSpLocks/>
          </p:cNvCxnSpPr>
          <p:nvPr/>
        </p:nvCxnSpPr>
        <p:spPr>
          <a:xfrm>
            <a:off x="7319117" y="2753008"/>
            <a:ext cx="711390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93FE4B-4250-113D-7A1E-707B02BCE9AD}"/>
              </a:ext>
            </a:extLst>
          </p:cNvPr>
          <p:cNvSpPr txBox="1"/>
          <p:nvPr/>
        </p:nvSpPr>
        <p:spPr>
          <a:xfrm>
            <a:off x="7443452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991AB5-CA7F-1DB8-E5A6-EDAB4E8F0BE5}"/>
              </a:ext>
            </a:extLst>
          </p:cNvPr>
          <p:cNvCxnSpPr>
            <a:cxnSpLocks/>
          </p:cNvCxnSpPr>
          <p:nvPr/>
        </p:nvCxnSpPr>
        <p:spPr>
          <a:xfrm>
            <a:off x="3992292" y="2753008"/>
            <a:ext cx="3010392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63A178-ECF4-0E4B-E776-ACBD8A505A36}"/>
              </a:ext>
            </a:extLst>
          </p:cNvPr>
          <p:cNvSpPr txBox="1"/>
          <p:nvPr/>
        </p:nvSpPr>
        <p:spPr>
          <a:xfrm>
            <a:off x="5264091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ABE403-587A-5314-5FA4-93B1249D73BC}"/>
              </a:ext>
            </a:extLst>
          </p:cNvPr>
          <p:cNvCxnSpPr>
            <a:cxnSpLocks/>
          </p:cNvCxnSpPr>
          <p:nvPr/>
        </p:nvCxnSpPr>
        <p:spPr>
          <a:xfrm>
            <a:off x="712608" y="411660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2A618C-3BF6-B8ED-86A7-1B722566F510}"/>
              </a:ext>
            </a:extLst>
          </p:cNvPr>
          <p:cNvSpPr txBox="1"/>
          <p:nvPr/>
        </p:nvSpPr>
        <p:spPr>
          <a:xfrm>
            <a:off x="1054669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32C59-179C-8C13-068C-12BC605ACE8D}"/>
              </a:ext>
            </a:extLst>
          </p:cNvPr>
          <p:cNvCxnSpPr>
            <a:cxnSpLocks/>
          </p:cNvCxnSpPr>
          <p:nvPr/>
        </p:nvCxnSpPr>
        <p:spPr>
          <a:xfrm>
            <a:off x="4777251" y="411660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3BFD22-221E-4C84-4444-A4857A038122}"/>
              </a:ext>
            </a:extLst>
          </p:cNvPr>
          <p:cNvSpPr txBox="1"/>
          <p:nvPr/>
        </p:nvSpPr>
        <p:spPr>
          <a:xfrm>
            <a:off x="5119312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4BEE4F-DD7C-86FD-84F3-42498B504B1B}"/>
              </a:ext>
            </a:extLst>
          </p:cNvPr>
          <p:cNvCxnSpPr>
            <a:cxnSpLocks/>
          </p:cNvCxnSpPr>
          <p:nvPr/>
        </p:nvCxnSpPr>
        <p:spPr>
          <a:xfrm>
            <a:off x="9569347" y="4117225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B67752-3F3E-6D5F-CC9E-567979749AF7}"/>
              </a:ext>
            </a:extLst>
          </p:cNvPr>
          <p:cNvSpPr txBox="1"/>
          <p:nvPr/>
        </p:nvSpPr>
        <p:spPr>
          <a:xfrm>
            <a:off x="9911408" y="3932559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285AAF-D6A6-3496-7AB4-931700AEC0D4}"/>
              </a:ext>
            </a:extLst>
          </p:cNvPr>
          <p:cNvCxnSpPr>
            <a:cxnSpLocks/>
          </p:cNvCxnSpPr>
          <p:nvPr/>
        </p:nvCxnSpPr>
        <p:spPr>
          <a:xfrm>
            <a:off x="712608" y="552365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DDDC064-F608-D1B9-26B4-B3D7A5A0FC06}"/>
              </a:ext>
            </a:extLst>
          </p:cNvPr>
          <p:cNvSpPr txBox="1"/>
          <p:nvPr/>
        </p:nvSpPr>
        <p:spPr>
          <a:xfrm>
            <a:off x="1054669" y="533899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F3C9B9-D782-9494-E065-CF5709FC604D}"/>
              </a:ext>
            </a:extLst>
          </p:cNvPr>
          <p:cNvCxnSpPr>
            <a:cxnSpLocks/>
          </p:cNvCxnSpPr>
          <p:nvPr/>
        </p:nvCxnSpPr>
        <p:spPr>
          <a:xfrm>
            <a:off x="3634446" y="5515175"/>
            <a:ext cx="2820764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958E87-C603-26E8-E9A0-DDA71E4DEF4D}"/>
              </a:ext>
            </a:extLst>
          </p:cNvPr>
          <p:cNvSpPr txBox="1"/>
          <p:nvPr/>
        </p:nvSpPr>
        <p:spPr>
          <a:xfrm>
            <a:off x="4811431" y="5349475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D04348-0C03-5440-F7F9-29888EC74830}"/>
              </a:ext>
            </a:extLst>
          </p:cNvPr>
          <p:cNvCxnSpPr>
            <a:cxnSpLocks/>
          </p:cNvCxnSpPr>
          <p:nvPr/>
        </p:nvCxnSpPr>
        <p:spPr>
          <a:xfrm>
            <a:off x="6427580" y="4116606"/>
            <a:ext cx="2633748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B638E9-0210-D797-1E39-D591A77F757A}"/>
              </a:ext>
            </a:extLst>
          </p:cNvPr>
          <p:cNvSpPr txBox="1"/>
          <p:nvPr/>
        </p:nvSpPr>
        <p:spPr>
          <a:xfrm>
            <a:off x="7511057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C19F2-A985-8D38-085B-F12D39B04FEE}"/>
              </a:ext>
            </a:extLst>
          </p:cNvPr>
          <p:cNvSpPr txBox="1"/>
          <p:nvPr/>
        </p:nvSpPr>
        <p:spPr>
          <a:xfrm>
            <a:off x="3438" y="1172222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(B) Dynamics</a:t>
            </a:r>
          </a:p>
        </p:txBody>
      </p:sp>
    </p:spTree>
    <p:extLst>
      <p:ext uri="{BB962C8B-B14F-4D97-AF65-F5344CB8AC3E}">
        <p14:creationId xmlns:p14="http://schemas.microsoft.com/office/powerpoint/2010/main" val="379440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148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Atsuko Tominaga</dc:creator>
  <cp:lastModifiedBy>Atsuko Tominaga</cp:lastModifiedBy>
  <cp:revision>19</cp:revision>
  <dcterms:created xsi:type="dcterms:W3CDTF">2021-06-01T08:23:17Z</dcterms:created>
  <dcterms:modified xsi:type="dcterms:W3CDTF">2022-04-14T09:37:45Z</dcterms:modified>
</cp:coreProperties>
</file>