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C2A-95D2-DF4B-9CBA-43925FD6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1FEC1-4B7E-3640-A42D-42ADEDA0A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CD58-787E-5B4A-8572-5E3B6DC3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09DF-10C8-2443-A102-36E3D8D3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0480-F4C0-D245-B2C5-DB19FDDC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03D5-1BD0-BA4F-A428-A661DBD2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DF41-D433-9A40-8357-52F7E461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97E8-86F7-CF49-910F-ECB5CD91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9AF5-C846-AC49-9CE6-25A45A9F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314B-AE9B-FE45-9196-6243BA94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37BEB-8091-B34F-B480-46813B9D6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FE0FA-66AB-1F44-9548-DCD2692A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133E-598F-D942-9316-8CACFF13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6782-8F98-144B-8A00-220C522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A153-72C3-4149-B594-717020B1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9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170D-5EF2-6F41-BC27-6B71F461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49A8-3CCF-1944-A676-657A670E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4EB0-5631-E64C-91B0-92AD7990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EC90-84B7-3341-AF5F-6F8A163D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9E4B-B2C6-984B-BEF5-118C1E57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6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91C6-481B-AE44-BD03-36CC0DCA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C214-C8CF-224A-B15C-5E046FF9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2B30-02B4-EA4D-99F0-37AC6457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B701-C820-D749-8852-7144FE70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872B-E1C1-4340-9BCD-1EFD461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8566-2EA2-1340-89F2-7C910757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F208-E61D-E24F-AFC8-7CAAFCEE9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41AFE-191E-0841-A0F0-62141136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01B43-37D9-D241-9EEE-5635F51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19CA-3896-7645-AEC3-A92FD5C7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DB6AE-491B-4F49-B81B-70830367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901E-C7A2-3A4C-AC5D-6B8AF4A4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B85C-5634-1E45-A370-FFC64982C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82B28-DC6E-E741-9A7B-DAA1A974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9C0DA-D626-224A-B215-A667D78BE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F14F7-937B-E146-83F3-1B99C5A18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A79A8-C204-C34B-9557-BB641089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8DBD0-41F0-7F45-831D-41AF7801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3F758-9876-164E-8CD3-ABA09B92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ACCD-2C08-964B-99D4-0DF69114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DC283-7210-DB4F-91C8-60812569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539A3-345E-2940-8612-FB27F6E5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E5C7D-FE61-5541-94E8-236C152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BF8E4-C934-EB4D-A56D-8DD30447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CA3A4-9020-484D-A550-E51D64CA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7AA43-B48E-2840-8133-B75FAD8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6F79-4C4C-3947-A5D1-26BB2129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2A78-501A-8B40-8DB0-317964E9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C5E9-7A23-8343-9F77-28D47CC2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F9F0C-C35A-E74D-8281-5FD0ACC7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524D-ECA5-B148-80ED-D226EDAF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7B45-4EA5-5643-9FB0-64685631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4FC7-AAAE-074B-9235-769AF7C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7B2EC-5F5E-634B-B122-15273000B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EC784-0713-B241-AF9F-F21DF941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C5C5-C194-8D4A-AA08-F89F5CBE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1E26-4E67-9841-81D1-FD38D765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CDD0-E139-5C44-888F-1A377ACE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1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BEC7A-0EF5-0241-A0BA-79AB567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BD7A-CBBC-7340-94B9-2EEE33CF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8C97-A4E2-7640-BC34-921418FA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4BDB-5724-224D-A21F-9C25E901DB95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3D67-F01F-5444-A909-97914006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FE73-1698-CA4C-BAE7-27A5DA38E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EB47B-E2C2-3F42-954F-29422FA3A0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3FE97-FB22-9742-9F67-13BBF666722A}"/>
              </a:ext>
            </a:extLst>
          </p:cNvPr>
          <p:cNvSpPr/>
          <p:nvPr/>
        </p:nvSpPr>
        <p:spPr>
          <a:xfrm>
            <a:off x="759739" y="417219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venir Book" panose="0200050302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DE774-6776-8B42-B9FE-910756F6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3" y="1266729"/>
            <a:ext cx="3583459" cy="6611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47C3F5-CAFD-EB42-8171-ED887C818A8A}"/>
              </a:ext>
            </a:extLst>
          </p:cNvPr>
          <p:cNvSpPr/>
          <p:nvPr/>
        </p:nvSpPr>
        <p:spPr>
          <a:xfrm>
            <a:off x="3614149" y="2276912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venir Book" panose="02000503020000020003" pitchFamily="2" charset="0"/>
              </a:rPr>
              <a:t>Teaching?</a:t>
            </a:r>
          </a:p>
          <a:p>
            <a:pPr algn="ctr"/>
            <a:r>
              <a:rPr lang="en-GB" sz="2400" dirty="0">
                <a:latin typeface="Avenir Book" panose="02000503020000020003" pitchFamily="2" charset="0"/>
              </a:rPr>
              <a:t>Yes: &lt;Left&gt; No: &lt;Right&gt;</a:t>
            </a:r>
          </a:p>
          <a:p>
            <a:pPr algn="ctr"/>
            <a:endParaRPr lang="en-GB" sz="2400" dirty="0">
              <a:latin typeface="Avenir Book" panose="02000503020000020003" pitchFamily="2" charset="0"/>
            </a:endParaRPr>
          </a:p>
          <a:p>
            <a:pPr algn="ctr"/>
            <a:r>
              <a:rPr lang="en-GB" sz="2400" dirty="0">
                <a:latin typeface="Avenir Book" panose="02000503020000020003" pitchFamily="2" charset="0"/>
              </a:rPr>
              <a:t>Press &lt;Return&gt; to confirm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D585108-46BF-7141-815C-6DAA626F5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89734">
            <a:off x="4956513" y="493891"/>
            <a:ext cx="631615" cy="6316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8DB592-76EA-BE4F-BF63-B23702CBAB1C}"/>
              </a:ext>
            </a:extLst>
          </p:cNvPr>
          <p:cNvCxnSpPr>
            <a:cxnSpLocks/>
          </p:cNvCxnSpPr>
          <p:nvPr/>
        </p:nvCxnSpPr>
        <p:spPr>
          <a:xfrm>
            <a:off x="1366369" y="4164709"/>
            <a:ext cx="3090323" cy="2023382"/>
          </a:xfrm>
          <a:prstGeom prst="straightConnector1">
            <a:avLst/>
          </a:prstGeom>
          <a:ln w="1016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D33D6A-2D1D-BD42-9295-D489779AB2EE}"/>
              </a:ext>
            </a:extLst>
          </p:cNvPr>
          <p:cNvSpPr/>
          <p:nvPr/>
        </p:nvSpPr>
        <p:spPr>
          <a:xfrm>
            <a:off x="6771931" y="4237729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venir Book" panose="02000503020000020003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F8D68-B898-1C4F-B00E-7C9BCF1B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55" y="5087239"/>
            <a:ext cx="3583459" cy="661119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A2590A5-EECC-614D-BB82-9B1B561C5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89734">
            <a:off x="10968705" y="4314401"/>
            <a:ext cx="631615" cy="6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6</cp:revision>
  <dcterms:created xsi:type="dcterms:W3CDTF">2021-06-01T08:23:17Z</dcterms:created>
  <dcterms:modified xsi:type="dcterms:W3CDTF">2021-06-01T09:17:26Z</dcterms:modified>
</cp:coreProperties>
</file>