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72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1/21/15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E51-2B21-A746-A194-3FB934FA8E64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4C17E51-2B21-A746-A194-3FB934FA8E64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B1B997B-A756-8941-81B8-1325810FFA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600" dirty="0" err="1" smtClean="0"/>
              <a:t>AnaLogger</a:t>
            </a:r>
            <a:r>
              <a:rPr lang="en-US" sz="8600" dirty="0" smtClean="0"/>
              <a:t/>
            </a:r>
            <a:br>
              <a:rPr lang="en-US" sz="8600" dirty="0" smtClean="0"/>
            </a:br>
            <a:endParaRPr lang="en-US" sz="8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CMSI 402</a:t>
            </a:r>
          </a:p>
          <a:p>
            <a:r>
              <a:rPr lang="en-US" dirty="0" smtClean="0"/>
              <a:t>Andrew Sullivan</a:t>
            </a:r>
          </a:p>
          <a:p>
            <a:r>
              <a:rPr lang="en-US" dirty="0" smtClean="0"/>
              <a:t>1/21/15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9298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5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AnaLogger</a:t>
            </a:r>
            <a:r>
              <a:rPr lang="en-US" dirty="0" smtClean="0"/>
              <a:t> is </a:t>
            </a:r>
            <a:r>
              <a:rPr lang="en-US" dirty="0"/>
              <a:t>a service that can listen to all incoming requests to a web service and log it into a matrix.  It will essentially be a log reading tool that sends the data out to the web </a:t>
            </a:r>
            <a:r>
              <a:rPr lang="en-US" dirty="0" smtClean="0"/>
              <a:t>service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99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Justification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Market need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New technologies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Wanted by </a:t>
            </a:r>
            <a:r>
              <a:rPr lang="en-US" dirty="0"/>
              <a:t>Dan Ice, the founder of </a:t>
            </a:r>
            <a:r>
              <a:rPr lang="en-US" dirty="0" err="1"/>
              <a:t>Commerce.io</a:t>
            </a:r>
            <a:r>
              <a:rPr lang="en-US" dirty="0"/>
              <a:t> and CTO of </a:t>
            </a:r>
            <a:r>
              <a:rPr lang="en-US" dirty="0" err="1"/>
              <a:t>Friendbuy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3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863"/>
            <a:ext cx="5791200" cy="778808"/>
          </a:xfrm>
        </p:spPr>
        <p:txBody>
          <a:bodyPr/>
          <a:lstStyle/>
          <a:p>
            <a:r>
              <a:rPr lang="en-US" dirty="0" smtClean="0"/>
              <a:t>User’s POV</a:t>
            </a:r>
            <a:endParaRPr lang="en-US" dirty="0"/>
          </a:p>
        </p:txBody>
      </p:sp>
      <p:pic>
        <p:nvPicPr>
          <p:cNvPr id="7" name="Content Placeholder 6" descr="Analogger - Overview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53" b="31039"/>
          <a:stretch/>
        </p:blipFill>
        <p:spPr>
          <a:xfrm>
            <a:off x="-416541" y="1270000"/>
            <a:ext cx="10476789" cy="5773385"/>
          </a:xfrm>
        </p:spPr>
      </p:pic>
    </p:spTree>
    <p:extLst>
      <p:ext uri="{BB962C8B-B14F-4D97-AF65-F5344CB8AC3E}">
        <p14:creationId xmlns:p14="http://schemas.microsoft.com/office/powerpoint/2010/main" val="1182229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006"/>
            <a:ext cx="8229600" cy="1143000"/>
          </a:xfrm>
        </p:spPr>
        <p:txBody>
          <a:bodyPr/>
          <a:lstStyle/>
          <a:p>
            <a:r>
              <a:rPr lang="en-US" dirty="0" smtClean="0"/>
              <a:t>Operations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940"/>
            <a:ext cx="8229600" cy="5503919"/>
          </a:xfrm>
        </p:spPr>
        <p:txBody>
          <a:bodyPr/>
          <a:lstStyle/>
          <a:p>
            <a:r>
              <a:rPr lang="en-US" dirty="0" smtClean="0"/>
              <a:t>Logger</a:t>
            </a:r>
          </a:p>
          <a:p>
            <a:pPr lvl="1"/>
            <a:r>
              <a:rPr lang="en-US" dirty="0" smtClean="0"/>
              <a:t>Write the call info into the log file</a:t>
            </a:r>
          </a:p>
          <a:p>
            <a:pPr lvl="1"/>
            <a:r>
              <a:rPr lang="en-US" dirty="0" smtClean="0"/>
              <a:t>Middleware that lives in clients application</a:t>
            </a:r>
          </a:p>
          <a:p>
            <a:r>
              <a:rPr lang="en-US" dirty="0" smtClean="0"/>
              <a:t>Importer</a:t>
            </a:r>
          </a:p>
          <a:p>
            <a:pPr lvl="1"/>
            <a:r>
              <a:rPr lang="en-US" dirty="0" smtClean="0"/>
              <a:t>Reads the output of logger and imports into the database</a:t>
            </a:r>
          </a:p>
          <a:p>
            <a:pPr lvl="1"/>
            <a:r>
              <a:rPr lang="en-US" dirty="0" smtClean="0"/>
              <a:t>A command line tool and/or a REST API</a:t>
            </a:r>
          </a:p>
          <a:p>
            <a:r>
              <a:rPr lang="en-US" dirty="0" smtClean="0"/>
              <a:t>Viewer</a:t>
            </a:r>
          </a:p>
          <a:p>
            <a:pPr lvl="1"/>
            <a:r>
              <a:rPr lang="en-US" dirty="0" smtClean="0"/>
              <a:t>What the viewer sees</a:t>
            </a:r>
          </a:p>
          <a:p>
            <a:pPr lvl="1"/>
            <a:r>
              <a:rPr lang="en-US" dirty="0" smtClean="0"/>
              <a:t>A web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Ruby on Rails</a:t>
            </a:r>
          </a:p>
          <a:p>
            <a:pPr lvl="1"/>
            <a:r>
              <a:rPr lang="en-US" dirty="0" smtClean="0"/>
              <a:t>Viewer Interface</a:t>
            </a:r>
          </a:p>
          <a:p>
            <a:pPr lvl="1"/>
            <a:r>
              <a:rPr lang="en-US" dirty="0" smtClean="0"/>
              <a:t>Database</a:t>
            </a:r>
          </a:p>
          <a:p>
            <a:r>
              <a:rPr lang="en-US" dirty="0" smtClean="0"/>
              <a:t>Amazon Redshift</a:t>
            </a:r>
          </a:p>
          <a:p>
            <a:pPr lvl="1"/>
            <a:r>
              <a:rPr lang="en-US" dirty="0" smtClean="0"/>
              <a:t>Core </a:t>
            </a:r>
            <a:r>
              <a:rPr lang="en-US" dirty="0" err="1" smtClean="0"/>
              <a:t>log_entries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Rake Task</a:t>
            </a:r>
          </a:p>
          <a:p>
            <a:pPr lvl="1"/>
            <a:r>
              <a:rPr lang="en-US" dirty="0" smtClean="0"/>
              <a:t>Importer</a:t>
            </a:r>
            <a:endParaRPr lang="en-US" dirty="0"/>
          </a:p>
        </p:txBody>
      </p:sp>
      <p:pic>
        <p:nvPicPr>
          <p:cNvPr id="4" name="Picture 3" descr="AmazonWebservices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283" y="4045082"/>
            <a:ext cx="5202703" cy="2081082"/>
          </a:xfrm>
          <a:prstGeom prst="rect">
            <a:avLst/>
          </a:prstGeom>
        </p:spPr>
      </p:pic>
      <p:pic>
        <p:nvPicPr>
          <p:cNvPr id="5" name="Picture 4" descr="Ruby_on_Rails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630" y="274638"/>
            <a:ext cx="2354165" cy="304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Additional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5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Preliminary Development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Middleware</a:t>
            </a:r>
            <a:endParaRPr lang="en-US" dirty="0" smtClean="0"/>
          </a:p>
          <a:p>
            <a:r>
              <a:rPr lang="en-US" dirty="0" smtClean="0"/>
              <a:t>Importer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REST API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Rake Task</a:t>
            </a:r>
            <a:endParaRPr lang="en-US" dirty="0" smtClean="0"/>
          </a:p>
          <a:p>
            <a:r>
              <a:rPr lang="en-US" dirty="0" smtClean="0"/>
              <a:t>Viewer</a:t>
            </a:r>
          </a:p>
          <a:p>
            <a:pPr marL="342900" indent="-342900">
              <a:buFont typeface="Arial"/>
              <a:buChar char="•"/>
            </a:pPr>
            <a:r>
              <a:rPr lang="en-US" smtClean="0"/>
              <a:t>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0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Summing up what you have presented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15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420</TotalTime>
  <Words>159</Words>
  <Application>Microsoft Macintosh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AnaLogger </vt:lpstr>
      <vt:lpstr>Project Description</vt:lpstr>
      <vt:lpstr>Justification Slide</vt:lpstr>
      <vt:lpstr>User’s POV</vt:lpstr>
      <vt:lpstr>Operations Description</vt:lpstr>
      <vt:lpstr>Technologies</vt:lpstr>
      <vt:lpstr>Any Additional Info</vt:lpstr>
      <vt:lpstr>Preliminary Development Schedule</vt:lpstr>
      <vt:lpstr>Conclusion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AnaLogger</dc:title>
  <dc:creator>Andrew Sullivan</dc:creator>
  <cp:lastModifiedBy>Andrew Sullivan</cp:lastModifiedBy>
  <cp:revision>11</cp:revision>
  <dcterms:created xsi:type="dcterms:W3CDTF">2015-01-20T18:12:02Z</dcterms:created>
  <dcterms:modified xsi:type="dcterms:W3CDTF">2015-01-21T21:16:15Z</dcterms:modified>
</cp:coreProperties>
</file>