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72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1/21/15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4C17E51-2B21-A746-A194-3FB934FA8E64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600" dirty="0" err="1" smtClean="0"/>
              <a:t>AnaLogger</a:t>
            </a:r>
            <a:r>
              <a:rPr lang="en-US" sz="8600" dirty="0" smtClean="0"/>
              <a:t/>
            </a:r>
            <a:br>
              <a:rPr lang="en-US" sz="8600" dirty="0" smtClean="0"/>
            </a:br>
            <a:endParaRPr lang="en-US" sz="8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CMSI 402</a:t>
            </a:r>
          </a:p>
          <a:p>
            <a:r>
              <a:rPr lang="en-US" dirty="0" smtClean="0"/>
              <a:t>Andrew Sullivan</a:t>
            </a:r>
          </a:p>
          <a:p>
            <a:r>
              <a:rPr lang="en-US" dirty="0" smtClean="0"/>
              <a:t>1/21/15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222"/>
            <a:ext cx="5791200" cy="1371600"/>
          </a:xfrm>
        </p:spPr>
        <p:txBody>
          <a:bodyPr>
            <a:noAutofit/>
          </a:bodyPr>
          <a:lstStyle/>
          <a:p>
            <a:r>
              <a:rPr lang="en-US" sz="4800" dirty="0" smtClean="0"/>
              <a:t>Project Description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1227"/>
            <a:ext cx="7620000" cy="3654936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L</a:t>
            </a:r>
            <a:r>
              <a:rPr lang="en-US" sz="3200" dirty="0" smtClean="0"/>
              <a:t>istens </a:t>
            </a:r>
            <a:r>
              <a:rPr lang="en-US" sz="3200" dirty="0"/>
              <a:t>to </a:t>
            </a:r>
            <a:r>
              <a:rPr lang="en-US" sz="3200" dirty="0" smtClean="0"/>
              <a:t>and logs all </a:t>
            </a:r>
            <a:r>
              <a:rPr lang="en-US" sz="3200" dirty="0"/>
              <a:t>incoming requests to a web </a:t>
            </a:r>
            <a:r>
              <a:rPr lang="en-US" sz="3200" dirty="0" smtClean="0"/>
              <a:t>service. 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E</a:t>
            </a:r>
            <a:r>
              <a:rPr lang="en-US" sz="3200" dirty="0" smtClean="0"/>
              <a:t>ssentially a log </a:t>
            </a:r>
            <a:r>
              <a:rPr lang="en-US" sz="3200" dirty="0"/>
              <a:t>reading tool that sends the data out to the web </a:t>
            </a:r>
            <a:r>
              <a:rPr lang="en-US" sz="3200" dirty="0" smtClean="0"/>
              <a:t>service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99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Justification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smtClean="0"/>
              <a:t>Market need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New technologies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Wanted by </a:t>
            </a:r>
            <a:r>
              <a:rPr lang="en-US" sz="3200" dirty="0"/>
              <a:t>Dan Ice, the founder of </a:t>
            </a:r>
            <a:r>
              <a:rPr lang="en-US" sz="3200" dirty="0" err="1"/>
              <a:t>Commerce.io</a:t>
            </a:r>
            <a:r>
              <a:rPr lang="en-US" sz="3200" dirty="0"/>
              <a:t> and CTO of </a:t>
            </a:r>
            <a:r>
              <a:rPr lang="en-US" sz="3200" dirty="0" err="1"/>
              <a:t>Friendbuy</a:t>
            </a:r>
            <a:r>
              <a:rPr lang="en-US" sz="3200" dirty="0" smtClean="0">
                <a:effectLst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243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3121"/>
            <a:ext cx="5791200" cy="778808"/>
          </a:xfrm>
        </p:spPr>
        <p:txBody>
          <a:bodyPr>
            <a:noAutofit/>
          </a:bodyPr>
          <a:lstStyle/>
          <a:p>
            <a:r>
              <a:rPr lang="en-US" sz="4800" dirty="0" smtClean="0"/>
              <a:t>User’s POV</a:t>
            </a:r>
            <a:endParaRPr lang="en-US" sz="4800" dirty="0"/>
          </a:p>
        </p:txBody>
      </p:sp>
      <p:pic>
        <p:nvPicPr>
          <p:cNvPr id="7" name="Content Placeholder 6" descr="Analogger - Overview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53" b="31039"/>
          <a:stretch/>
        </p:blipFill>
        <p:spPr>
          <a:xfrm>
            <a:off x="-416541" y="1270000"/>
            <a:ext cx="10476789" cy="5773385"/>
          </a:xfrm>
        </p:spPr>
      </p:pic>
    </p:spTree>
    <p:extLst>
      <p:ext uri="{BB962C8B-B14F-4D97-AF65-F5344CB8AC3E}">
        <p14:creationId xmlns:p14="http://schemas.microsoft.com/office/powerpoint/2010/main" val="1182229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920"/>
            <a:ext cx="8229600" cy="1638466"/>
          </a:xfrm>
        </p:spPr>
        <p:txBody>
          <a:bodyPr>
            <a:noAutofit/>
          </a:bodyPr>
          <a:lstStyle/>
          <a:p>
            <a:r>
              <a:rPr lang="en-US" sz="4800" dirty="0" smtClean="0"/>
              <a:t>Operations Description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9803"/>
            <a:ext cx="8229600" cy="4311078"/>
          </a:xfrm>
        </p:spPr>
        <p:txBody>
          <a:bodyPr>
            <a:noAutofit/>
          </a:bodyPr>
          <a:lstStyle/>
          <a:p>
            <a:r>
              <a:rPr lang="en-US" sz="2400" dirty="0" smtClean="0"/>
              <a:t>Logger</a:t>
            </a:r>
          </a:p>
          <a:p>
            <a:pPr lvl="1"/>
            <a:r>
              <a:rPr lang="en-US" sz="2400" dirty="0" smtClean="0"/>
              <a:t>Write the call info into the log file</a:t>
            </a:r>
          </a:p>
          <a:p>
            <a:pPr lvl="1"/>
            <a:r>
              <a:rPr lang="en-US" sz="2400" dirty="0" smtClean="0"/>
              <a:t>Middleware that lives in clients application</a:t>
            </a:r>
          </a:p>
          <a:p>
            <a:r>
              <a:rPr lang="en-US" sz="2400" dirty="0" smtClean="0"/>
              <a:t>Importer</a:t>
            </a:r>
          </a:p>
          <a:p>
            <a:pPr lvl="1"/>
            <a:r>
              <a:rPr lang="en-US" sz="2400" dirty="0" smtClean="0"/>
              <a:t>Reads the output of logger and imports into the database</a:t>
            </a:r>
          </a:p>
          <a:p>
            <a:pPr lvl="1"/>
            <a:r>
              <a:rPr lang="en-US" sz="2400" dirty="0" smtClean="0"/>
              <a:t>A command line tool and/or a REST API</a:t>
            </a:r>
          </a:p>
          <a:p>
            <a:r>
              <a:rPr lang="en-US" sz="2400" dirty="0" smtClean="0"/>
              <a:t>Viewer</a:t>
            </a:r>
          </a:p>
          <a:p>
            <a:pPr lvl="1"/>
            <a:r>
              <a:rPr lang="en-US" sz="2400" dirty="0" smtClean="0"/>
              <a:t>What the viewer sees</a:t>
            </a:r>
          </a:p>
          <a:p>
            <a:pPr lvl="1"/>
            <a:r>
              <a:rPr lang="en-US" sz="2400" dirty="0" smtClean="0"/>
              <a:t>A web 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82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22" y="305882"/>
            <a:ext cx="5791200" cy="903914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Technologies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6679"/>
            <a:ext cx="7620000" cy="4373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Ruby on Rails</a:t>
            </a:r>
          </a:p>
          <a:p>
            <a:pPr lvl="1"/>
            <a:r>
              <a:rPr lang="en-US" sz="2800" dirty="0" smtClean="0"/>
              <a:t>Viewer Interface</a:t>
            </a:r>
          </a:p>
          <a:p>
            <a:pPr lvl="1"/>
            <a:r>
              <a:rPr lang="en-US" sz="2800" dirty="0" smtClean="0"/>
              <a:t>Database</a:t>
            </a:r>
          </a:p>
          <a:p>
            <a:r>
              <a:rPr lang="en-US" sz="2800" dirty="0" smtClean="0"/>
              <a:t>Amazon Redshift</a:t>
            </a:r>
          </a:p>
          <a:p>
            <a:pPr lvl="1"/>
            <a:r>
              <a:rPr lang="en-US" sz="2800" dirty="0" smtClean="0"/>
              <a:t>Core </a:t>
            </a:r>
            <a:r>
              <a:rPr lang="en-US" sz="2800" dirty="0" err="1" smtClean="0"/>
              <a:t>log_entries</a:t>
            </a:r>
            <a:r>
              <a:rPr lang="en-US" sz="2800" dirty="0" smtClean="0"/>
              <a:t> table</a:t>
            </a:r>
          </a:p>
          <a:p>
            <a:r>
              <a:rPr lang="en-US" sz="2800" dirty="0" smtClean="0"/>
              <a:t>Rails &amp; Rake </a:t>
            </a:r>
            <a:r>
              <a:rPr lang="en-US" sz="2800" dirty="0" smtClean="0"/>
              <a:t>Task</a:t>
            </a:r>
          </a:p>
          <a:p>
            <a:pPr lvl="1"/>
            <a:r>
              <a:rPr lang="en-US" sz="2800" dirty="0" smtClean="0"/>
              <a:t>Importer</a:t>
            </a:r>
            <a:endParaRPr lang="en-US" sz="2800" dirty="0"/>
          </a:p>
        </p:txBody>
      </p:sp>
      <p:pic>
        <p:nvPicPr>
          <p:cNvPr id="4" name="Picture 3" descr="AmazonWebservices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83" y="4045082"/>
            <a:ext cx="5202703" cy="2081082"/>
          </a:xfrm>
          <a:prstGeom prst="rect">
            <a:avLst/>
          </a:prstGeom>
        </p:spPr>
      </p:pic>
      <p:pic>
        <p:nvPicPr>
          <p:cNvPr id="5" name="Picture 4" descr="Ruby_on_Rail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22" y="757839"/>
            <a:ext cx="2354165" cy="30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143"/>
            <a:ext cx="5791200" cy="2219437"/>
          </a:xfrm>
        </p:spPr>
        <p:txBody>
          <a:bodyPr>
            <a:noAutofit/>
          </a:bodyPr>
          <a:lstStyle/>
          <a:p>
            <a:r>
              <a:rPr lang="en-US" sz="4800" dirty="0" smtClean="0"/>
              <a:t>Preliminary Development Schedule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579"/>
            <a:ext cx="7620000" cy="3703225"/>
          </a:xfrm>
        </p:spPr>
        <p:txBody>
          <a:bodyPr>
            <a:noAutofit/>
          </a:bodyPr>
          <a:lstStyle/>
          <a:p>
            <a:r>
              <a:rPr lang="en-US" sz="2400" dirty="0" smtClean="0"/>
              <a:t>Logger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Middleware</a:t>
            </a:r>
            <a:endParaRPr lang="en-US" sz="2400" dirty="0" smtClean="0"/>
          </a:p>
          <a:p>
            <a:r>
              <a:rPr lang="en-US" sz="2400" dirty="0" smtClean="0"/>
              <a:t>Importer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REST API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Rake Task</a:t>
            </a:r>
            <a:endParaRPr lang="en-US" sz="2400" dirty="0" smtClean="0"/>
          </a:p>
          <a:p>
            <a:r>
              <a:rPr lang="en-US" sz="2400" dirty="0" smtClean="0"/>
              <a:t>Viewer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Web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790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Conclusion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800" dirty="0" err="1" smtClean="0">
                <a:solidFill>
                  <a:schemeClr val="tx2">
                    <a:lumMod val="50000"/>
                  </a:schemeClr>
                </a:solidFill>
              </a:rPr>
              <a:t>AnaLogger</a:t>
            </a:r>
            <a:endParaRPr lang="en-US" sz="4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Software that logs all incoming requests to a web service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Consists of three parts:</a:t>
            </a: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Logger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Importer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Viewer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361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3629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86551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489</TotalTime>
  <Words>157</Words>
  <Application>Microsoft Macintosh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AnaLogger </vt:lpstr>
      <vt:lpstr>Project Description</vt:lpstr>
      <vt:lpstr>Justification </vt:lpstr>
      <vt:lpstr>User’s POV</vt:lpstr>
      <vt:lpstr>Operations Description</vt:lpstr>
      <vt:lpstr>Technologies</vt:lpstr>
      <vt:lpstr>Preliminary Development Schedule</vt:lpstr>
      <vt:lpstr>Conclusion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AnaLogger</dc:title>
  <dc:creator>Andrew Sullivan</dc:creator>
  <cp:lastModifiedBy>Andrew Sullivan</cp:lastModifiedBy>
  <cp:revision>16</cp:revision>
  <dcterms:created xsi:type="dcterms:W3CDTF">2015-01-20T18:12:02Z</dcterms:created>
  <dcterms:modified xsi:type="dcterms:W3CDTF">2015-01-21T22:25:30Z</dcterms:modified>
</cp:coreProperties>
</file>