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2" r:id="rId1"/>
  </p:sldMasterIdLst>
  <p:sldIdLst>
    <p:sldId id="256" r:id="rId2"/>
    <p:sldId id="257" r:id="rId3"/>
    <p:sldId id="258" r:id="rId4"/>
    <p:sldId id="259" r:id="rId5"/>
    <p:sldId id="260" r:id="rId6"/>
    <p:sldId id="269" r:id="rId7"/>
    <p:sldId id="270" r:id="rId8"/>
    <p:sldId id="261" r:id="rId9"/>
    <p:sldId id="262" r:id="rId10"/>
    <p:sldId id="263" r:id="rId11"/>
    <p:sldId id="264" r:id="rId12"/>
    <p:sldId id="268" r:id="rId13"/>
    <p:sldId id="265" r:id="rId14"/>
    <p:sldId id="267" r:id="rId15"/>
    <p:sldId id="266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160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5210D-D5E4-3B4E-B364-B68C98CF451D}" type="datetimeFigureOut">
              <a:rPr lang="en-US" smtClean="0"/>
              <a:t>3/18/15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5210D-D5E4-3B4E-B364-B68C98CF451D}" type="datetimeFigureOut">
              <a:rPr lang="en-US" smtClean="0"/>
              <a:t>3/18/15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9664-31FE-A141-8E39-CC95EBCAEE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5210D-D5E4-3B4E-B364-B68C98CF451D}" type="datetimeFigureOut">
              <a:rPr lang="en-US" smtClean="0"/>
              <a:t>3/18/15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9664-31FE-A141-8E39-CC95EBCAEE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5210D-D5E4-3B4E-B364-B68C98CF451D}" type="datetimeFigureOut">
              <a:rPr lang="en-US" smtClean="0"/>
              <a:t>3/18/15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9664-31FE-A141-8E39-CC95EBCAEE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5210D-D5E4-3B4E-B364-B68C98CF451D}" type="datetimeFigureOut">
              <a:rPr lang="en-US" smtClean="0"/>
              <a:t>3/18/15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9C9664-31FE-A141-8E39-CC95EBCAEE4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5210D-D5E4-3B4E-B364-B68C98CF451D}" type="datetimeFigureOut">
              <a:rPr lang="en-US" smtClean="0"/>
              <a:t>3/18/15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9664-31FE-A141-8E39-CC95EBCAEE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5210D-D5E4-3B4E-B364-B68C98CF451D}" type="datetimeFigureOut">
              <a:rPr lang="en-US" smtClean="0"/>
              <a:t>3/18/15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9664-31FE-A141-8E39-CC95EBCAEE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5210D-D5E4-3B4E-B364-B68C98CF451D}" type="datetimeFigureOut">
              <a:rPr lang="en-US" smtClean="0"/>
              <a:t>3/18/15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9664-31FE-A141-8E39-CC95EBCAEE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5210D-D5E4-3B4E-B364-B68C98CF451D}" type="datetimeFigureOut">
              <a:rPr lang="en-US" smtClean="0"/>
              <a:t>3/18/15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9664-31FE-A141-8E39-CC95EBCAEE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5210D-D5E4-3B4E-B364-B68C98CF451D}" type="datetimeFigureOut">
              <a:rPr lang="en-US" smtClean="0"/>
              <a:t>3/18/15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5210D-D5E4-3B4E-B364-B68C98CF451D}" type="datetimeFigureOut">
              <a:rPr lang="en-US" smtClean="0"/>
              <a:t>3/18/15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69C9664-31FE-A141-8E39-CC95EBCAEE4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9245210D-D5E4-3B4E-B364-B68C98CF451D}" type="datetimeFigureOut">
              <a:rPr lang="en-US" smtClean="0"/>
              <a:t>3/18/15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E69C9664-31FE-A141-8E39-CC95EBCAEE4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Ludus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Andrew Sullivan</a:t>
            </a:r>
          </a:p>
          <a:p>
            <a:r>
              <a:rPr lang="en-US" dirty="0" smtClean="0"/>
              <a:t>3/18/15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788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Diagrams</a:t>
            </a:r>
            <a:endParaRPr lang="en-US" dirty="0"/>
          </a:p>
        </p:txBody>
      </p:sp>
      <p:pic>
        <p:nvPicPr>
          <p:cNvPr id="4" name="Content Placeholder 3" descr="class diagr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6" b="84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283134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State Diagram</a:t>
            </a:r>
            <a:br>
              <a:rPr lang="en-US" dirty="0" smtClean="0"/>
            </a:br>
            <a:r>
              <a:rPr lang="en-US" dirty="0" smtClean="0"/>
              <a:t>Add workout</a:t>
            </a:r>
            <a:endParaRPr lang="en-US" dirty="0"/>
          </a:p>
        </p:txBody>
      </p:sp>
      <p:pic>
        <p:nvPicPr>
          <p:cNvPr id="4" name="Content Placeholder 3" descr="State Diagram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8451" b="-15845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47900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State Diagram</a:t>
            </a:r>
            <a:br>
              <a:rPr lang="en-US" dirty="0" smtClean="0"/>
            </a:br>
            <a:r>
              <a:rPr lang="en-US" dirty="0" smtClean="0"/>
              <a:t>Add Goal</a:t>
            </a:r>
            <a:endParaRPr lang="en-US" dirty="0"/>
          </a:p>
        </p:txBody>
      </p:sp>
      <p:pic>
        <p:nvPicPr>
          <p:cNvPr id="4" name="Content Placeholder 3" descr="State Diagram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178" b="-217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4719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Building API</a:t>
            </a:r>
          </a:p>
          <a:p>
            <a:pPr lvl="1"/>
            <a:r>
              <a:rPr lang="en-US" dirty="0" smtClean="0"/>
              <a:t>Little experience</a:t>
            </a:r>
          </a:p>
          <a:p>
            <a:pPr lvl="1"/>
            <a:r>
              <a:rPr lang="en-US" dirty="0" smtClean="0"/>
              <a:t>Using new technologies</a:t>
            </a:r>
          </a:p>
          <a:p>
            <a:r>
              <a:rPr lang="en-US" dirty="0" smtClean="0"/>
              <a:t>User Interface</a:t>
            </a:r>
          </a:p>
          <a:p>
            <a:pPr lvl="1"/>
            <a:r>
              <a:rPr lang="en-US" dirty="0" smtClean="0"/>
              <a:t>Deciding on form of UI</a:t>
            </a:r>
          </a:p>
          <a:p>
            <a:pPr lvl="1"/>
            <a:r>
              <a:rPr lang="en-US" dirty="0" smtClean="0"/>
              <a:t>Balancing simplicity while not avoiding necessary features</a:t>
            </a:r>
          </a:p>
        </p:txBody>
      </p:sp>
    </p:spTree>
    <p:extLst>
      <p:ext uri="{BB962C8B-B14F-4D97-AF65-F5344CB8AC3E}">
        <p14:creationId xmlns:p14="http://schemas.microsoft.com/office/powerpoint/2010/main" val="8628908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0" y="247796"/>
            <a:ext cx="2574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000080"/>
                </a:solidFill>
                <a:cs typeface="+mn-cs"/>
              </a:rPr>
              <a:t>Accomplishments</a:t>
            </a:r>
          </a:p>
        </p:txBody>
      </p:sp>
      <p:sp>
        <p:nvSpPr>
          <p:cNvPr id="2056" name="Text Box 8"/>
          <p:cNvSpPr txBox="1">
            <a:spLocks noChangeArrowheads="1"/>
          </p:cNvSpPr>
          <p:nvPr/>
        </p:nvSpPr>
        <p:spPr bwMode="auto">
          <a:xfrm>
            <a:off x="0" y="3208041"/>
            <a:ext cx="2743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000080"/>
                </a:solidFill>
                <a:cs typeface="+mn-cs"/>
              </a:rPr>
              <a:t>Next Week</a:t>
            </a:r>
            <a:r>
              <a:rPr lang="ja-JP" altLang="en-US" sz="2400" dirty="0">
                <a:solidFill>
                  <a:srgbClr val="000080"/>
                </a:solidFill>
                <a:latin typeface="Arial"/>
                <a:cs typeface="+mn-cs"/>
              </a:rPr>
              <a:t>’</a:t>
            </a:r>
            <a:r>
              <a:rPr lang="en-US" sz="2400" dirty="0">
                <a:solidFill>
                  <a:srgbClr val="000080"/>
                </a:solidFill>
                <a:cs typeface="+mn-cs"/>
              </a:rPr>
              <a:t>s Plans</a:t>
            </a:r>
          </a:p>
        </p:txBody>
      </p:sp>
      <p:sp>
        <p:nvSpPr>
          <p:cNvPr id="2057" name="Text Box 9"/>
          <p:cNvSpPr txBox="1">
            <a:spLocks noChangeArrowheads="1"/>
          </p:cNvSpPr>
          <p:nvPr/>
        </p:nvSpPr>
        <p:spPr bwMode="auto">
          <a:xfrm>
            <a:off x="0" y="5080438"/>
            <a:ext cx="2965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000080"/>
                </a:solidFill>
                <a:cs typeface="+mn-cs"/>
              </a:rPr>
              <a:t>Risks / Help Needed</a:t>
            </a:r>
          </a:p>
        </p:txBody>
      </p:sp>
      <p:sp>
        <p:nvSpPr>
          <p:cNvPr id="2060" name="Text Box 12"/>
          <p:cNvSpPr txBox="1">
            <a:spLocks noChangeArrowheads="1"/>
          </p:cNvSpPr>
          <p:nvPr/>
        </p:nvSpPr>
        <p:spPr bwMode="auto">
          <a:xfrm>
            <a:off x="0" y="704996"/>
            <a:ext cx="4495800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5425" indent="-2254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576263" indent="-2365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indent="-2238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buFontTx/>
              <a:buChar char="•"/>
              <a:defRPr/>
            </a:pPr>
            <a:r>
              <a:rPr lang="en-US" dirty="0" smtClean="0">
                <a:cs typeface="+mn-cs"/>
              </a:rPr>
              <a:t>Started API</a:t>
            </a:r>
          </a:p>
          <a:p>
            <a:pPr>
              <a:buFontTx/>
              <a:buChar char="•"/>
              <a:defRPr/>
            </a:pPr>
            <a:r>
              <a:rPr lang="en-US" dirty="0" smtClean="0">
                <a:cs typeface="+mn-cs"/>
              </a:rPr>
              <a:t>Decided </a:t>
            </a:r>
            <a:r>
              <a:rPr lang="en-US" dirty="0" smtClean="0">
                <a:cs typeface="+mn-cs"/>
              </a:rPr>
              <a:t>on Technologies for Backend</a:t>
            </a:r>
          </a:p>
          <a:p>
            <a:pPr lvl="1">
              <a:buFontTx/>
              <a:buChar char="•"/>
              <a:defRPr/>
            </a:pPr>
            <a:r>
              <a:rPr lang="en-US" dirty="0" err="1" smtClean="0">
                <a:cs typeface="+mn-cs"/>
              </a:rPr>
              <a:t>Node.js</a:t>
            </a:r>
            <a:endParaRPr lang="en-US" dirty="0" smtClean="0">
              <a:cs typeface="+mn-cs"/>
            </a:endParaRPr>
          </a:p>
          <a:p>
            <a:pPr lvl="1">
              <a:buFontTx/>
              <a:buChar char="•"/>
              <a:defRPr/>
            </a:pPr>
            <a:r>
              <a:rPr lang="en-US" dirty="0" err="1" smtClean="0"/>
              <a:t>Hapi.js</a:t>
            </a:r>
            <a:endParaRPr lang="en-US" dirty="0" smtClean="0">
              <a:cs typeface="+mn-cs"/>
            </a:endParaRPr>
          </a:p>
          <a:p>
            <a:pPr lvl="1">
              <a:buFontTx/>
              <a:buChar char="•"/>
              <a:defRPr/>
            </a:pPr>
            <a:r>
              <a:rPr lang="en-US" dirty="0" smtClean="0">
                <a:cs typeface="+mn-cs"/>
              </a:rPr>
              <a:t>Neo4j</a:t>
            </a:r>
            <a:endParaRPr lang="en-US" dirty="0" smtClean="0">
              <a:cs typeface="+mn-cs"/>
            </a:endParaRPr>
          </a:p>
          <a:p>
            <a:pPr>
              <a:buFontTx/>
              <a:buChar char="•"/>
              <a:defRPr/>
            </a:pPr>
            <a:r>
              <a:rPr lang="en-US" dirty="0" smtClean="0">
                <a:cs typeface="+mn-cs"/>
              </a:rPr>
              <a:t>Began Landing </a:t>
            </a:r>
            <a:r>
              <a:rPr lang="en-US" dirty="0"/>
              <a:t>P</a:t>
            </a:r>
            <a:r>
              <a:rPr lang="en-US" dirty="0" smtClean="0">
                <a:cs typeface="+mn-cs"/>
              </a:rPr>
              <a:t>age</a:t>
            </a:r>
          </a:p>
          <a:p>
            <a:pPr>
              <a:buFontTx/>
              <a:buChar char="•"/>
              <a:defRPr/>
            </a:pPr>
            <a:r>
              <a:rPr lang="en-US" dirty="0" smtClean="0"/>
              <a:t>Began Profile Page</a:t>
            </a:r>
            <a:endParaRPr lang="en-US" dirty="0" smtClean="0">
              <a:cs typeface="+mn-cs"/>
            </a:endParaRPr>
          </a:p>
        </p:txBody>
      </p:sp>
      <p:sp>
        <p:nvSpPr>
          <p:cNvPr id="2063" name="Text Box 15"/>
          <p:cNvSpPr txBox="1">
            <a:spLocks noChangeArrowheads="1"/>
          </p:cNvSpPr>
          <p:nvPr/>
        </p:nvSpPr>
        <p:spPr bwMode="auto">
          <a:xfrm>
            <a:off x="0" y="5537638"/>
            <a:ext cx="44958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5425" indent="-2254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576263" indent="-2365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buFontTx/>
              <a:buChar char="•"/>
              <a:defRPr/>
            </a:pPr>
            <a:r>
              <a:rPr lang="en-US" dirty="0" smtClean="0">
                <a:cs typeface="+mn-cs"/>
              </a:rPr>
              <a:t>No risks identified so far</a:t>
            </a:r>
          </a:p>
          <a:p>
            <a:pPr>
              <a:buFontTx/>
              <a:buChar char="•"/>
              <a:defRPr/>
            </a:pPr>
            <a:r>
              <a:rPr lang="en-US" dirty="0" smtClean="0">
                <a:cs typeface="+mn-cs"/>
              </a:rPr>
              <a:t>May need help </a:t>
            </a:r>
            <a:r>
              <a:rPr lang="en-US" dirty="0" smtClean="0"/>
              <a:t>with</a:t>
            </a:r>
            <a:r>
              <a:rPr lang="en-US" dirty="0" smtClean="0">
                <a:cs typeface="+mn-cs"/>
              </a:rPr>
              <a:t> backend</a:t>
            </a:r>
            <a:endParaRPr lang="en-US" dirty="0" smtClean="0">
              <a:cs typeface="+mn-cs"/>
            </a:endParaRP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0" y="3680587"/>
            <a:ext cx="44958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5425" indent="-2254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576263" indent="-2365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buFontTx/>
              <a:buChar char="•"/>
              <a:defRPr/>
            </a:pPr>
            <a:r>
              <a:rPr lang="en-US" dirty="0" smtClean="0">
                <a:cs typeface="+mn-cs"/>
              </a:rPr>
              <a:t>Make progress on API</a:t>
            </a:r>
            <a:endParaRPr lang="en-US" dirty="0" smtClean="0">
              <a:cs typeface="+mn-cs"/>
            </a:endParaRPr>
          </a:p>
          <a:p>
            <a:pPr lvl="1">
              <a:buFontTx/>
              <a:buChar char="•"/>
              <a:defRPr/>
            </a:pPr>
            <a:r>
              <a:rPr lang="en-US" dirty="0" smtClean="0"/>
              <a:t>Account creation</a:t>
            </a:r>
            <a:endParaRPr lang="en-US" dirty="0" smtClean="0">
              <a:cs typeface="+mn-cs"/>
            </a:endParaRPr>
          </a:p>
          <a:p>
            <a:pPr>
              <a:buFontTx/>
              <a:buChar char="•"/>
              <a:defRPr/>
            </a:pPr>
            <a:r>
              <a:rPr lang="en-US" dirty="0" smtClean="0">
                <a:cs typeface="+mn-cs"/>
              </a:rPr>
              <a:t>Finalize navigation </a:t>
            </a:r>
            <a:r>
              <a:rPr lang="en-US" dirty="0" smtClean="0">
                <a:cs typeface="+mn-cs"/>
              </a:rPr>
              <a:t>for </a:t>
            </a:r>
            <a:r>
              <a:rPr lang="en-US" dirty="0" smtClean="0">
                <a:cs typeface="+mn-cs"/>
              </a:rPr>
              <a:t>UI</a:t>
            </a:r>
            <a:endParaRPr lang="en-US" dirty="0" smtClean="0"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495800" y="676774"/>
            <a:ext cx="40075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Status Report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0498019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42860"/>
            <a:ext cx="8229600" cy="1143000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694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Ludus</a:t>
            </a:r>
            <a:r>
              <a:rPr lang="en-US" dirty="0" smtClean="0"/>
              <a:t> is an online fitness </a:t>
            </a:r>
            <a:r>
              <a:rPr lang="en-US" dirty="0" smtClean="0"/>
              <a:t>tracker</a:t>
            </a:r>
          </a:p>
          <a:p>
            <a:r>
              <a:rPr lang="en-US" dirty="0" smtClean="0"/>
              <a:t>The focus is on simplicity and appealing 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976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athlete account</a:t>
            </a:r>
          </a:p>
          <a:p>
            <a:r>
              <a:rPr lang="en-US" dirty="0" smtClean="0"/>
              <a:t>Log daily workouts (WODs)</a:t>
            </a:r>
          </a:p>
          <a:p>
            <a:r>
              <a:rPr lang="en-US" dirty="0" smtClean="0"/>
              <a:t>Create goals</a:t>
            </a:r>
          </a:p>
          <a:p>
            <a:r>
              <a:rPr lang="en-US" dirty="0" smtClean="0"/>
              <a:t>Analyze progress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875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Justification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is a</a:t>
            </a:r>
            <a:r>
              <a:rPr lang="en-US" dirty="0" smtClean="0"/>
              <a:t> </a:t>
            </a:r>
            <a:r>
              <a:rPr lang="en-US" dirty="0" smtClean="0"/>
              <a:t>need for it</a:t>
            </a:r>
          </a:p>
          <a:p>
            <a:r>
              <a:rPr lang="en-US" dirty="0" smtClean="0"/>
              <a:t>All similar products are </a:t>
            </a:r>
            <a:r>
              <a:rPr lang="en-US" dirty="0" smtClean="0"/>
              <a:t>apps</a:t>
            </a:r>
          </a:p>
          <a:p>
            <a:r>
              <a:rPr lang="en-US" dirty="0" smtClean="0"/>
              <a:t>Websites with same idea are:</a:t>
            </a:r>
          </a:p>
          <a:p>
            <a:pPr lvl="1"/>
            <a:r>
              <a:rPr lang="en-US" dirty="0" smtClean="0"/>
              <a:t>Paid</a:t>
            </a:r>
          </a:p>
          <a:p>
            <a:pPr lvl="1"/>
            <a:r>
              <a:rPr lang="en-US" dirty="0" smtClean="0"/>
              <a:t>Overcomplicated</a:t>
            </a:r>
          </a:p>
          <a:p>
            <a:pPr lvl="1"/>
            <a:r>
              <a:rPr lang="en-US" dirty="0" smtClean="0"/>
              <a:t>Bad </a:t>
            </a:r>
            <a:r>
              <a:rPr lang="en-US" dirty="0" smtClean="0"/>
              <a:t>UI</a:t>
            </a:r>
            <a:endParaRPr lang="en-US" dirty="0" smtClean="0"/>
          </a:p>
          <a:p>
            <a:r>
              <a:rPr lang="en-US" dirty="0" smtClean="0"/>
              <a:t>Complex enough for a semester</a:t>
            </a:r>
          </a:p>
          <a:p>
            <a:pPr lvl="6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284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2166"/>
            <a:ext cx="8229600" cy="1121833"/>
          </a:xfrm>
        </p:spPr>
        <p:txBody>
          <a:bodyPr/>
          <a:lstStyle/>
          <a:p>
            <a:r>
              <a:rPr lang="en-US" dirty="0" smtClean="0"/>
              <a:t>Scenarios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74332"/>
            <a:ext cx="8229600" cy="4783667"/>
          </a:xfrm>
        </p:spPr>
        <p:txBody>
          <a:bodyPr>
            <a:normAutofit/>
          </a:bodyPr>
          <a:lstStyle/>
          <a:p>
            <a:r>
              <a:rPr lang="en-US" dirty="0" smtClean="0"/>
              <a:t>I want to Log a workout I did yesterday</a:t>
            </a:r>
          </a:p>
          <a:p>
            <a:pPr lvl="1"/>
            <a:r>
              <a:rPr lang="en-US" dirty="0" smtClean="0"/>
              <a:t>Create a new workout, add the details, and set the date to yesterday.  It is then saved into your workout log.</a:t>
            </a:r>
          </a:p>
        </p:txBody>
      </p:sp>
    </p:spTree>
    <p:extLst>
      <p:ext uri="{BB962C8B-B14F-4D97-AF65-F5344CB8AC3E}">
        <p14:creationId xmlns:p14="http://schemas.microsoft.com/office/powerpoint/2010/main" val="3067072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am running a race next month and want to have set a goal of a 5 minute mile by then.</a:t>
            </a:r>
          </a:p>
          <a:p>
            <a:pPr lvl="1"/>
            <a:r>
              <a:rPr lang="en-US" dirty="0" smtClean="0"/>
              <a:t>Create a new goal for running a 5 minute mile.  Make the deadline the date of your race.  When you reach it, check it off.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207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want to see how much I have progressed since I started.</a:t>
            </a:r>
          </a:p>
          <a:p>
            <a:pPr lvl="1"/>
            <a:r>
              <a:rPr lang="en-US" dirty="0" smtClean="0"/>
              <a:t>Go to your log and search your logged workouts by date</a:t>
            </a:r>
          </a:p>
          <a:p>
            <a:pPr lvl="1"/>
            <a:r>
              <a:rPr lang="en-US" dirty="0" smtClean="0"/>
              <a:t>Go to your profile and see the percentages of your strength increase since the first logged workout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427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Use Case Diagram</a:t>
            </a:r>
            <a:endParaRPr lang="en-US" dirty="0"/>
          </a:p>
        </p:txBody>
      </p:sp>
      <p:pic>
        <p:nvPicPr>
          <p:cNvPr id="4" name="Content Placeholder 3" descr="case diagr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438" b="-4438"/>
          <a:stretch>
            <a:fillRect/>
          </a:stretch>
        </p:blipFill>
        <p:spPr>
          <a:xfrm>
            <a:off x="457200" y="1752600"/>
            <a:ext cx="7620000" cy="4373563"/>
          </a:xfrm>
        </p:spPr>
      </p:pic>
    </p:spTree>
    <p:extLst>
      <p:ext uri="{BB962C8B-B14F-4D97-AF65-F5344CB8AC3E}">
        <p14:creationId xmlns:p14="http://schemas.microsoft.com/office/powerpoint/2010/main" val="3098916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Navigation</a:t>
            </a:r>
            <a:endParaRPr lang="en-US" dirty="0"/>
          </a:p>
        </p:txBody>
      </p:sp>
      <p:pic>
        <p:nvPicPr>
          <p:cNvPr id="4" name="Content Placeholder 3" descr="Screen Shot 2015-03-18 at 1.50.12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41120" b="-341120"/>
          <a:stretch>
            <a:fillRect/>
          </a:stretch>
        </p:blipFill>
        <p:spPr>
          <a:xfrm>
            <a:off x="-1" y="-389466"/>
            <a:ext cx="9002889" cy="4525963"/>
          </a:xfrm>
        </p:spPr>
      </p:pic>
      <p:pic>
        <p:nvPicPr>
          <p:cNvPr id="5" name="Picture 4" descr="Screen Shot 2015-03-18 at 1.52.5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695223"/>
            <a:ext cx="8099088" cy="2088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8605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4245</TotalTime>
  <Words>279</Words>
  <Application>Microsoft Macintosh PowerPoint</Application>
  <PresentationFormat>On-screen Show (4:3)</PresentationFormat>
  <Paragraphs>58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Essential</vt:lpstr>
      <vt:lpstr>Ludus</vt:lpstr>
      <vt:lpstr>What is It?</vt:lpstr>
      <vt:lpstr>Project Goals</vt:lpstr>
      <vt:lpstr>Justification</vt:lpstr>
      <vt:lpstr>Scenarios</vt:lpstr>
      <vt:lpstr>Scenarios</vt:lpstr>
      <vt:lpstr>Scenarios</vt:lpstr>
      <vt:lpstr>UML Use Case Diagram</vt:lpstr>
      <vt:lpstr>Navigation</vt:lpstr>
      <vt:lpstr>Class Diagrams</vt:lpstr>
      <vt:lpstr>State Diagram Add workout</vt:lpstr>
      <vt:lpstr>State Diagram Add Goal</vt:lpstr>
      <vt:lpstr>Project Challenges</vt:lpstr>
      <vt:lpstr>PowerPoint Presentation</vt:lpstr>
      <vt:lpstr>Questions?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Ludus</dc:title>
  <dc:creator>Andrew Sullivan</dc:creator>
  <cp:lastModifiedBy>Andrew Sullivan</cp:lastModifiedBy>
  <cp:revision>23</cp:revision>
  <dcterms:created xsi:type="dcterms:W3CDTF">2015-03-15T22:01:51Z</dcterms:created>
  <dcterms:modified xsi:type="dcterms:W3CDTF">2015-03-18T21:02:36Z</dcterms:modified>
</cp:coreProperties>
</file>