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5" r:id="rId6"/>
    <p:sldId id="264" r:id="rId7"/>
    <p:sldId id="266" r:id="rId8"/>
    <p:sldId id="267" r:id="rId9"/>
    <p:sldId id="259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7F336-4457-4E97-859C-35250AD350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AB0CB3B-3D61-4B0B-875F-5D2009A273C8}">
      <dgm:prSet phldrT="[Текст]"/>
      <dgm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0" i="0" dirty="0" smtClean="0"/>
            <a:t>superjob.ru</a:t>
          </a:r>
          <a:endParaRPr lang="ru-RU" dirty="0"/>
        </a:p>
      </dgm:t>
    </dgm:pt>
    <dgm:pt modelId="{8F4FC293-C5F0-4F65-89C3-33B24F4BD542}" type="parTrans" cxnId="{E037E2B5-16A2-4158-89F4-F97DBF3F0880}">
      <dgm:prSet/>
      <dgm:spPr/>
      <dgm:t>
        <a:bodyPr/>
        <a:lstStyle/>
        <a:p>
          <a:endParaRPr lang="ru-RU"/>
        </a:p>
      </dgm:t>
    </dgm:pt>
    <dgm:pt modelId="{7C9257EE-F414-456B-A30A-2975029C6A8B}" type="sibTrans" cxnId="{E037E2B5-16A2-4158-89F4-F97DBF3F0880}">
      <dgm:prSet/>
      <dgm:spPr/>
      <dgm:t>
        <a:bodyPr/>
        <a:lstStyle/>
        <a:p>
          <a:endParaRPr lang="ru-RU"/>
        </a:p>
      </dgm:t>
    </dgm:pt>
    <dgm:pt modelId="{F9F3BA8D-07DE-40C8-AB75-7DB3B45C9407}">
      <dgm:prSet phldrT="[Текст]"/>
      <dgm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0" i="0" dirty="0" smtClean="0"/>
            <a:t>rabota.ru</a:t>
          </a:r>
          <a:endParaRPr lang="ru-RU" dirty="0"/>
        </a:p>
      </dgm:t>
    </dgm:pt>
    <dgm:pt modelId="{5F193DFD-A248-4411-BE18-E9B3188CF944}" type="parTrans" cxnId="{1FA0BCAB-2252-4754-B8CD-4269AF33B12D}">
      <dgm:prSet/>
      <dgm:spPr/>
      <dgm:t>
        <a:bodyPr/>
        <a:lstStyle/>
        <a:p>
          <a:endParaRPr lang="ru-RU"/>
        </a:p>
      </dgm:t>
    </dgm:pt>
    <dgm:pt modelId="{C52B5B56-9533-4E3D-9729-1C420C502309}" type="sibTrans" cxnId="{1FA0BCAB-2252-4754-B8CD-4269AF33B12D}">
      <dgm:prSet/>
      <dgm:spPr/>
      <dgm:t>
        <a:bodyPr/>
        <a:lstStyle/>
        <a:p>
          <a:endParaRPr lang="ru-RU"/>
        </a:p>
      </dgm:t>
    </dgm:pt>
    <dgm:pt modelId="{9A4B9A4A-5BAC-4C88-9FFF-98DFB35E0D17}">
      <dgm:prSet phldrT="[Текст]"/>
      <dgm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0" i="0" dirty="0" smtClean="0"/>
            <a:t>yandex.ru/jobs</a:t>
          </a:r>
          <a:endParaRPr lang="ru-RU" dirty="0"/>
        </a:p>
      </dgm:t>
    </dgm:pt>
    <dgm:pt modelId="{F17D89CD-52C0-437E-8946-875AFAD8F5AA}" type="parTrans" cxnId="{1093E38D-C284-4B4D-95BA-E8322B84F56C}">
      <dgm:prSet/>
      <dgm:spPr/>
      <dgm:t>
        <a:bodyPr/>
        <a:lstStyle/>
        <a:p>
          <a:endParaRPr lang="ru-RU"/>
        </a:p>
      </dgm:t>
    </dgm:pt>
    <dgm:pt modelId="{457446AE-4CDB-4368-BD72-43E40DA8E37F}" type="sibTrans" cxnId="{1093E38D-C284-4B4D-95BA-E8322B84F56C}">
      <dgm:prSet/>
      <dgm:spPr/>
      <dgm:t>
        <a:bodyPr/>
        <a:lstStyle/>
        <a:p>
          <a:endParaRPr lang="ru-RU"/>
        </a:p>
      </dgm:t>
    </dgm:pt>
    <dgm:pt modelId="{C4E23B5F-D080-48F4-853D-269816B01029}">
      <dgm:prSet phldrT="[Текст]"/>
      <dgm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hh.ru</a:t>
          </a:r>
          <a:endParaRPr lang="ru-RU" dirty="0"/>
        </a:p>
      </dgm:t>
    </dgm:pt>
    <dgm:pt modelId="{B17B120F-8C0E-4BC8-AC38-0E3B7B9F8B63}" type="parTrans" cxnId="{F2D10B7D-EA88-45D3-8879-F016F415DF81}">
      <dgm:prSet/>
      <dgm:spPr/>
      <dgm:t>
        <a:bodyPr/>
        <a:lstStyle/>
        <a:p>
          <a:endParaRPr lang="ru-RU"/>
        </a:p>
      </dgm:t>
    </dgm:pt>
    <dgm:pt modelId="{13D0A6F5-8D5C-4512-B41D-F022F0C71A81}" type="sibTrans" cxnId="{F2D10B7D-EA88-45D3-8879-F016F415DF81}">
      <dgm:prSet/>
      <dgm:spPr/>
      <dgm:t>
        <a:bodyPr/>
        <a:lstStyle/>
        <a:p>
          <a:endParaRPr lang="ru-RU"/>
        </a:p>
      </dgm:t>
    </dgm:pt>
    <dgm:pt modelId="{DED432E6-13DB-4147-BF0D-CFA4EEBAB926}">
      <dgm:prSet phldrT="[Текст]"/>
      <dgm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mtClean="0"/>
            <a:t>moskva.gorodrabot.ru</a:t>
          </a:r>
          <a:endParaRPr lang="ru-RU" dirty="0"/>
        </a:p>
      </dgm:t>
    </dgm:pt>
    <dgm:pt modelId="{DA431460-4162-41E0-8AAC-A56E68548E84}" type="parTrans" cxnId="{2471B110-302B-40B4-9216-F16CB200F137}">
      <dgm:prSet/>
      <dgm:spPr/>
      <dgm:t>
        <a:bodyPr/>
        <a:lstStyle/>
        <a:p>
          <a:endParaRPr lang="ru-RU"/>
        </a:p>
      </dgm:t>
    </dgm:pt>
    <dgm:pt modelId="{2A3875A5-2851-4323-99D3-367EE9714630}" type="sibTrans" cxnId="{2471B110-302B-40B4-9216-F16CB200F137}">
      <dgm:prSet/>
      <dgm:spPr/>
      <dgm:t>
        <a:bodyPr/>
        <a:lstStyle/>
        <a:p>
          <a:endParaRPr lang="ru-RU"/>
        </a:p>
      </dgm:t>
    </dgm:pt>
    <dgm:pt modelId="{90441103-5CEC-47D4-AFAE-7C2AE826B28D}">
      <dgm:prSet/>
      <dgm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0" i="0" dirty="0" smtClean="0"/>
            <a:t>avito.ru/moskva/vakansii</a:t>
          </a:r>
          <a:endParaRPr lang="en-US" dirty="0"/>
        </a:p>
      </dgm:t>
    </dgm:pt>
    <dgm:pt modelId="{80F36149-BD6A-418C-B0DF-BE0B5E4C7C85}" type="sibTrans" cxnId="{A959EE4E-78ED-4798-A285-E3FB23BE30E8}">
      <dgm:prSet/>
      <dgm:spPr/>
      <dgm:t>
        <a:bodyPr/>
        <a:lstStyle/>
        <a:p>
          <a:endParaRPr lang="ru-RU"/>
        </a:p>
      </dgm:t>
    </dgm:pt>
    <dgm:pt modelId="{BDA0DA9D-519F-4F12-932A-C3C7EE3967E1}" type="parTrans" cxnId="{A959EE4E-78ED-4798-A285-E3FB23BE30E8}">
      <dgm:prSet/>
      <dgm:spPr/>
      <dgm:t>
        <a:bodyPr/>
        <a:lstStyle/>
        <a:p>
          <a:endParaRPr lang="ru-RU"/>
        </a:p>
      </dgm:t>
    </dgm:pt>
    <dgm:pt modelId="{49C81E1C-8305-4435-9AF6-E87BA6409CB3}" type="pres">
      <dgm:prSet presAssocID="{6767F336-4457-4E97-859C-35250AD350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89DCBD4-EE3A-41E1-9AA9-E810C2A6F515}" type="pres">
      <dgm:prSet presAssocID="{CAB0CB3B-3D61-4B0B-875F-5D2009A273C8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4A7920-50C5-4A9A-A847-01B853ABBF54}" type="pres">
      <dgm:prSet presAssocID="{7C9257EE-F414-456B-A30A-2975029C6A8B}" presName="spacer" presStyleCnt="0"/>
      <dgm:spPr/>
    </dgm:pt>
    <dgm:pt modelId="{3E93FB2A-B69C-4D67-89D1-08BFD8AF52B1}" type="pres">
      <dgm:prSet presAssocID="{F9F3BA8D-07DE-40C8-AB75-7DB3B45C9407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DA373F-2C0F-42A5-9B54-4BFBC555A1D4}" type="pres">
      <dgm:prSet presAssocID="{C52B5B56-9533-4E3D-9729-1C420C502309}" presName="spacer" presStyleCnt="0"/>
      <dgm:spPr/>
    </dgm:pt>
    <dgm:pt modelId="{BB34D115-C32D-4A38-9E9B-314F09B5DAF6}" type="pres">
      <dgm:prSet presAssocID="{9A4B9A4A-5BAC-4C88-9FFF-98DFB35E0D17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8F7311-5F56-4742-A805-FE6C99E56CC5}" type="pres">
      <dgm:prSet presAssocID="{457446AE-4CDB-4368-BD72-43E40DA8E37F}" presName="spacer" presStyleCnt="0"/>
      <dgm:spPr/>
    </dgm:pt>
    <dgm:pt modelId="{BBAAAD04-9296-480F-9B52-D99A79F7D8ED}" type="pres">
      <dgm:prSet presAssocID="{DED432E6-13DB-4147-BF0D-CFA4EEBAB92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4A2B2B-DAAE-4373-ACD5-CAE4BF53C979}" type="pres">
      <dgm:prSet presAssocID="{2A3875A5-2851-4323-99D3-367EE9714630}" presName="spacer" presStyleCnt="0"/>
      <dgm:spPr/>
    </dgm:pt>
    <dgm:pt modelId="{5D16961A-AE68-4357-8D6B-49B9194D4099}" type="pres">
      <dgm:prSet presAssocID="{90441103-5CEC-47D4-AFAE-7C2AE826B28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7C0FA9-4645-4968-AB82-B8C4678F65C9}" type="pres">
      <dgm:prSet presAssocID="{80F36149-BD6A-418C-B0DF-BE0B5E4C7C85}" presName="spacer" presStyleCnt="0"/>
      <dgm:spPr/>
    </dgm:pt>
    <dgm:pt modelId="{56FCC34D-849D-41B7-8627-4018A6A54681}" type="pres">
      <dgm:prSet presAssocID="{C4E23B5F-D080-48F4-853D-269816B0102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037E2B5-16A2-4158-89F4-F97DBF3F0880}" srcId="{6767F336-4457-4E97-859C-35250AD3502B}" destId="{CAB0CB3B-3D61-4B0B-875F-5D2009A273C8}" srcOrd="0" destOrd="0" parTransId="{8F4FC293-C5F0-4F65-89C3-33B24F4BD542}" sibTransId="{7C9257EE-F414-456B-A30A-2975029C6A8B}"/>
    <dgm:cxn modelId="{7221E97E-83FC-4C48-AF28-A364CB9A4B13}" type="presOf" srcId="{C4E23B5F-D080-48F4-853D-269816B01029}" destId="{56FCC34D-849D-41B7-8627-4018A6A54681}" srcOrd="0" destOrd="0" presId="urn:microsoft.com/office/officeart/2005/8/layout/vList2"/>
    <dgm:cxn modelId="{C3F2966C-49E9-4EBA-BC0A-CBF4084B5D03}" type="presOf" srcId="{CAB0CB3B-3D61-4B0B-875F-5D2009A273C8}" destId="{889DCBD4-EE3A-41E1-9AA9-E810C2A6F515}" srcOrd="0" destOrd="0" presId="urn:microsoft.com/office/officeart/2005/8/layout/vList2"/>
    <dgm:cxn modelId="{F2D10B7D-EA88-45D3-8879-F016F415DF81}" srcId="{6767F336-4457-4E97-859C-35250AD3502B}" destId="{C4E23B5F-D080-48F4-853D-269816B01029}" srcOrd="5" destOrd="0" parTransId="{B17B120F-8C0E-4BC8-AC38-0E3B7B9F8B63}" sibTransId="{13D0A6F5-8D5C-4512-B41D-F022F0C71A81}"/>
    <dgm:cxn modelId="{C1589B5E-5DA6-424B-A08A-A75FE2F17566}" type="presOf" srcId="{90441103-5CEC-47D4-AFAE-7C2AE826B28D}" destId="{5D16961A-AE68-4357-8D6B-49B9194D4099}" srcOrd="0" destOrd="0" presId="urn:microsoft.com/office/officeart/2005/8/layout/vList2"/>
    <dgm:cxn modelId="{EEBC0024-CD7D-4C48-A0B1-BD7E9C472091}" type="presOf" srcId="{6767F336-4457-4E97-859C-35250AD3502B}" destId="{49C81E1C-8305-4435-9AF6-E87BA6409CB3}" srcOrd="0" destOrd="0" presId="urn:microsoft.com/office/officeart/2005/8/layout/vList2"/>
    <dgm:cxn modelId="{1FA0BCAB-2252-4754-B8CD-4269AF33B12D}" srcId="{6767F336-4457-4E97-859C-35250AD3502B}" destId="{F9F3BA8D-07DE-40C8-AB75-7DB3B45C9407}" srcOrd="1" destOrd="0" parTransId="{5F193DFD-A248-4411-BE18-E9B3188CF944}" sibTransId="{C52B5B56-9533-4E3D-9729-1C420C502309}"/>
    <dgm:cxn modelId="{A959EE4E-78ED-4798-A285-E3FB23BE30E8}" srcId="{6767F336-4457-4E97-859C-35250AD3502B}" destId="{90441103-5CEC-47D4-AFAE-7C2AE826B28D}" srcOrd="4" destOrd="0" parTransId="{BDA0DA9D-519F-4F12-932A-C3C7EE3967E1}" sibTransId="{80F36149-BD6A-418C-B0DF-BE0B5E4C7C85}"/>
    <dgm:cxn modelId="{B9CD18A0-E601-40AC-8C68-7F8285148250}" type="presOf" srcId="{9A4B9A4A-5BAC-4C88-9FFF-98DFB35E0D17}" destId="{BB34D115-C32D-4A38-9E9B-314F09B5DAF6}" srcOrd="0" destOrd="0" presId="urn:microsoft.com/office/officeart/2005/8/layout/vList2"/>
    <dgm:cxn modelId="{1093E38D-C284-4B4D-95BA-E8322B84F56C}" srcId="{6767F336-4457-4E97-859C-35250AD3502B}" destId="{9A4B9A4A-5BAC-4C88-9FFF-98DFB35E0D17}" srcOrd="2" destOrd="0" parTransId="{F17D89CD-52C0-437E-8946-875AFAD8F5AA}" sibTransId="{457446AE-4CDB-4368-BD72-43E40DA8E37F}"/>
    <dgm:cxn modelId="{22C39FE9-AAC5-415C-9151-5E932FFAEE06}" type="presOf" srcId="{F9F3BA8D-07DE-40C8-AB75-7DB3B45C9407}" destId="{3E93FB2A-B69C-4D67-89D1-08BFD8AF52B1}" srcOrd="0" destOrd="0" presId="urn:microsoft.com/office/officeart/2005/8/layout/vList2"/>
    <dgm:cxn modelId="{2471B110-302B-40B4-9216-F16CB200F137}" srcId="{6767F336-4457-4E97-859C-35250AD3502B}" destId="{DED432E6-13DB-4147-BF0D-CFA4EEBAB926}" srcOrd="3" destOrd="0" parTransId="{DA431460-4162-41E0-8AAC-A56E68548E84}" sibTransId="{2A3875A5-2851-4323-99D3-367EE9714630}"/>
    <dgm:cxn modelId="{930E8C41-415A-4249-BD58-E0486F583120}" type="presOf" srcId="{DED432E6-13DB-4147-BF0D-CFA4EEBAB926}" destId="{BBAAAD04-9296-480F-9B52-D99A79F7D8ED}" srcOrd="0" destOrd="0" presId="urn:microsoft.com/office/officeart/2005/8/layout/vList2"/>
    <dgm:cxn modelId="{1198ABFF-DEF4-4EA1-A319-D075712339CC}" type="presParOf" srcId="{49C81E1C-8305-4435-9AF6-E87BA6409CB3}" destId="{889DCBD4-EE3A-41E1-9AA9-E810C2A6F515}" srcOrd="0" destOrd="0" presId="urn:microsoft.com/office/officeart/2005/8/layout/vList2"/>
    <dgm:cxn modelId="{5E4D6F0F-7244-471F-8D5D-9AB18F8D8B2F}" type="presParOf" srcId="{49C81E1C-8305-4435-9AF6-E87BA6409CB3}" destId="{F74A7920-50C5-4A9A-A847-01B853ABBF54}" srcOrd="1" destOrd="0" presId="urn:microsoft.com/office/officeart/2005/8/layout/vList2"/>
    <dgm:cxn modelId="{E78FF70E-958E-458D-AAE4-39B1D3A7597C}" type="presParOf" srcId="{49C81E1C-8305-4435-9AF6-E87BA6409CB3}" destId="{3E93FB2A-B69C-4D67-89D1-08BFD8AF52B1}" srcOrd="2" destOrd="0" presId="urn:microsoft.com/office/officeart/2005/8/layout/vList2"/>
    <dgm:cxn modelId="{6D6611F1-D6D2-4C5D-9BF2-C51239FD17A4}" type="presParOf" srcId="{49C81E1C-8305-4435-9AF6-E87BA6409CB3}" destId="{47DA373F-2C0F-42A5-9B54-4BFBC555A1D4}" srcOrd="3" destOrd="0" presId="urn:microsoft.com/office/officeart/2005/8/layout/vList2"/>
    <dgm:cxn modelId="{3E2BE803-544E-410D-82C9-E7E521224D91}" type="presParOf" srcId="{49C81E1C-8305-4435-9AF6-E87BA6409CB3}" destId="{BB34D115-C32D-4A38-9E9B-314F09B5DAF6}" srcOrd="4" destOrd="0" presId="urn:microsoft.com/office/officeart/2005/8/layout/vList2"/>
    <dgm:cxn modelId="{CE94AEA3-0014-4DED-8086-D849F7BDB265}" type="presParOf" srcId="{49C81E1C-8305-4435-9AF6-E87BA6409CB3}" destId="{FB8F7311-5F56-4742-A805-FE6C99E56CC5}" srcOrd="5" destOrd="0" presId="urn:microsoft.com/office/officeart/2005/8/layout/vList2"/>
    <dgm:cxn modelId="{D33C9D31-D1F6-48BF-AEB9-9E96D96562C1}" type="presParOf" srcId="{49C81E1C-8305-4435-9AF6-E87BA6409CB3}" destId="{BBAAAD04-9296-480F-9B52-D99A79F7D8ED}" srcOrd="6" destOrd="0" presId="urn:microsoft.com/office/officeart/2005/8/layout/vList2"/>
    <dgm:cxn modelId="{8DDF3B81-D708-41A8-80C6-D93741E8C7E4}" type="presParOf" srcId="{49C81E1C-8305-4435-9AF6-E87BA6409CB3}" destId="{3E4A2B2B-DAAE-4373-ACD5-CAE4BF53C979}" srcOrd="7" destOrd="0" presId="urn:microsoft.com/office/officeart/2005/8/layout/vList2"/>
    <dgm:cxn modelId="{55EBFE09-48E4-4470-A00F-CC8FC5E4FA94}" type="presParOf" srcId="{49C81E1C-8305-4435-9AF6-E87BA6409CB3}" destId="{5D16961A-AE68-4357-8D6B-49B9194D4099}" srcOrd="8" destOrd="0" presId="urn:microsoft.com/office/officeart/2005/8/layout/vList2"/>
    <dgm:cxn modelId="{F111167F-C7D0-427C-B82B-E87C857AE648}" type="presParOf" srcId="{49C81E1C-8305-4435-9AF6-E87BA6409CB3}" destId="{197C0FA9-4645-4968-AB82-B8C4678F65C9}" srcOrd="9" destOrd="0" presId="urn:microsoft.com/office/officeart/2005/8/layout/vList2"/>
    <dgm:cxn modelId="{DF3DBF15-ED0F-41E2-90ED-7816B66A5AFA}" type="presParOf" srcId="{49C81E1C-8305-4435-9AF6-E87BA6409CB3}" destId="{56FCC34D-849D-41B7-8627-4018A6A5468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CF7F6E-12C4-499B-9559-636585025CF9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71B3695-D8FF-40E0-B8E8-10AB6293FB33}">
      <dgm:prSet phldrT="[Текст]"/>
      <dgm:spPr/>
      <dgm:t>
        <a:bodyPr/>
        <a:lstStyle/>
        <a:p>
          <a:r>
            <a:rPr lang="ru-RU" dirty="0" smtClean="0"/>
            <a:t>Добавление новых сайтов</a:t>
          </a:r>
          <a:endParaRPr lang="ru-RU" dirty="0"/>
        </a:p>
      </dgm:t>
    </dgm:pt>
    <dgm:pt modelId="{E8BDC12F-6C09-4783-853B-9C175BC91378}" type="parTrans" cxnId="{01E5F738-23D5-4575-AC7F-131208296F42}">
      <dgm:prSet/>
      <dgm:spPr/>
      <dgm:t>
        <a:bodyPr/>
        <a:lstStyle/>
        <a:p>
          <a:endParaRPr lang="ru-RU"/>
        </a:p>
      </dgm:t>
    </dgm:pt>
    <dgm:pt modelId="{60082B93-8363-475E-B5BD-60B10BEAEA0F}" type="sibTrans" cxnId="{01E5F738-23D5-4575-AC7F-131208296F42}">
      <dgm:prSet/>
      <dgm:spPr/>
      <dgm:t>
        <a:bodyPr/>
        <a:lstStyle/>
        <a:p>
          <a:endParaRPr lang="ru-RU"/>
        </a:p>
      </dgm:t>
    </dgm:pt>
    <dgm:pt modelId="{C8452357-4C52-4E81-931B-24C83CBB379A}">
      <dgm:prSet phldrT="[Текст]"/>
      <dgm:spPr/>
      <dgm:t>
        <a:bodyPr/>
        <a:lstStyle/>
        <a:p>
          <a:r>
            <a:rPr lang="ru-RU" dirty="0" smtClean="0"/>
            <a:t>Добавление новых регионов</a:t>
          </a:r>
          <a:endParaRPr lang="ru-RU" dirty="0"/>
        </a:p>
      </dgm:t>
    </dgm:pt>
    <dgm:pt modelId="{9DA0DDBA-D80D-4047-BD75-32769167DBF0}" type="parTrans" cxnId="{2588ECF4-CF45-4BB2-AC14-9EBA1E5817BB}">
      <dgm:prSet/>
      <dgm:spPr/>
      <dgm:t>
        <a:bodyPr/>
        <a:lstStyle/>
        <a:p>
          <a:endParaRPr lang="ru-RU"/>
        </a:p>
      </dgm:t>
    </dgm:pt>
    <dgm:pt modelId="{44B7CD3C-F80C-4052-BB01-DAD8D253AC83}" type="sibTrans" cxnId="{2588ECF4-CF45-4BB2-AC14-9EBA1E5817BB}">
      <dgm:prSet/>
      <dgm:spPr/>
      <dgm:t>
        <a:bodyPr/>
        <a:lstStyle/>
        <a:p>
          <a:endParaRPr lang="ru-RU"/>
        </a:p>
      </dgm:t>
    </dgm:pt>
    <dgm:pt modelId="{3868431D-8A6E-4B05-8F52-B2487B4847F3}">
      <dgm:prSet phldrT="[Текст]"/>
      <dgm:spPr/>
      <dgm:t>
        <a:bodyPr/>
        <a:lstStyle/>
        <a:p>
          <a:r>
            <a:rPr lang="ru-RU" dirty="0" smtClean="0"/>
            <a:t>Добавление новых вакансий</a:t>
          </a:r>
          <a:endParaRPr lang="ru-RU" dirty="0"/>
        </a:p>
      </dgm:t>
    </dgm:pt>
    <dgm:pt modelId="{63E5B3A2-288E-443A-8104-D1CAEDBD603B}" type="parTrans" cxnId="{C504C4AC-5909-4C6E-8B2B-422D5AF83453}">
      <dgm:prSet/>
      <dgm:spPr/>
      <dgm:t>
        <a:bodyPr/>
        <a:lstStyle/>
        <a:p>
          <a:endParaRPr lang="ru-RU"/>
        </a:p>
      </dgm:t>
    </dgm:pt>
    <dgm:pt modelId="{4A70DA6A-ADFA-40EB-B3C5-206B06FF116B}" type="sibTrans" cxnId="{C504C4AC-5909-4C6E-8B2B-422D5AF83453}">
      <dgm:prSet/>
      <dgm:spPr/>
      <dgm:t>
        <a:bodyPr/>
        <a:lstStyle/>
        <a:p>
          <a:endParaRPr lang="ru-RU"/>
        </a:p>
      </dgm:t>
    </dgm:pt>
    <dgm:pt modelId="{66F05992-6761-4BAD-9CE7-B8F275A110ED}">
      <dgm:prSet phldrT="[Текст]"/>
      <dgm:spPr/>
      <dgm:t>
        <a:bodyPr/>
        <a:lstStyle/>
        <a:p>
          <a:r>
            <a:rPr lang="ru-RU" dirty="0" smtClean="0"/>
            <a:t>Интеграция в голосовой ассистент «Маруся»</a:t>
          </a:r>
          <a:endParaRPr lang="ru-RU" dirty="0"/>
        </a:p>
      </dgm:t>
    </dgm:pt>
    <dgm:pt modelId="{603D8594-D0D0-4D4F-9CBC-9B044701C7DA}" type="parTrans" cxnId="{EC556B09-B781-4E04-AEA5-2EADD32878C0}">
      <dgm:prSet/>
      <dgm:spPr/>
      <dgm:t>
        <a:bodyPr/>
        <a:lstStyle/>
        <a:p>
          <a:endParaRPr lang="ru-RU"/>
        </a:p>
      </dgm:t>
    </dgm:pt>
    <dgm:pt modelId="{DA7EC444-4ACD-4785-841A-F40CF0A3F0CC}" type="sibTrans" cxnId="{EC556B09-B781-4E04-AEA5-2EADD32878C0}">
      <dgm:prSet/>
      <dgm:spPr/>
      <dgm:t>
        <a:bodyPr/>
        <a:lstStyle/>
        <a:p>
          <a:endParaRPr lang="ru-RU"/>
        </a:p>
      </dgm:t>
    </dgm:pt>
    <dgm:pt modelId="{5C2FF082-8EE0-4E10-895F-6F879AA58B88}">
      <dgm:prSet phldrT="[Текст]"/>
      <dgm:spPr/>
      <dgm:t>
        <a:bodyPr/>
        <a:lstStyle/>
        <a:p>
          <a:r>
            <a:rPr lang="ru-RU" dirty="0" smtClean="0"/>
            <a:t>Добавление новых языков</a:t>
          </a:r>
          <a:endParaRPr lang="ru-RU" dirty="0"/>
        </a:p>
      </dgm:t>
    </dgm:pt>
    <dgm:pt modelId="{D0E466E3-556F-40DF-ADD2-FC1CFE627D89}" type="parTrans" cxnId="{7C4CE09F-E841-4B51-A33C-B46C52A39E8A}">
      <dgm:prSet/>
      <dgm:spPr/>
      <dgm:t>
        <a:bodyPr/>
        <a:lstStyle/>
        <a:p>
          <a:endParaRPr lang="ru-RU"/>
        </a:p>
      </dgm:t>
    </dgm:pt>
    <dgm:pt modelId="{6F5CB3F0-CD94-4B38-8AFC-A363E5DD87C2}" type="sibTrans" cxnId="{7C4CE09F-E841-4B51-A33C-B46C52A39E8A}">
      <dgm:prSet/>
      <dgm:spPr/>
      <dgm:t>
        <a:bodyPr/>
        <a:lstStyle/>
        <a:p>
          <a:endParaRPr lang="ru-RU"/>
        </a:p>
      </dgm:t>
    </dgm:pt>
    <dgm:pt modelId="{D7CE707E-BC97-4FD3-8581-2A4638FE2891}">
      <dgm:prSet phldrT="[Текст]"/>
      <dgm:spPr/>
      <dgm:t>
        <a:bodyPr/>
        <a:lstStyle/>
        <a:p>
          <a:r>
            <a:rPr lang="ru-RU" dirty="0" smtClean="0"/>
            <a:t>Фильтры поиска</a:t>
          </a:r>
          <a:endParaRPr lang="ru-RU" dirty="0"/>
        </a:p>
      </dgm:t>
    </dgm:pt>
    <dgm:pt modelId="{7BC93890-548E-4A0B-8715-0BBC42527D43}" type="parTrans" cxnId="{E30079B6-2284-47B0-BFD1-125FC325B14E}">
      <dgm:prSet/>
      <dgm:spPr/>
      <dgm:t>
        <a:bodyPr/>
        <a:lstStyle/>
        <a:p>
          <a:endParaRPr lang="ru-RU"/>
        </a:p>
      </dgm:t>
    </dgm:pt>
    <dgm:pt modelId="{78FABBE5-1A6F-4DC4-ADD4-B0CF7565CB7D}" type="sibTrans" cxnId="{E30079B6-2284-47B0-BFD1-125FC325B14E}">
      <dgm:prSet/>
      <dgm:spPr/>
      <dgm:t>
        <a:bodyPr/>
        <a:lstStyle/>
        <a:p>
          <a:endParaRPr lang="ru-RU"/>
        </a:p>
      </dgm:t>
    </dgm:pt>
    <dgm:pt modelId="{8DF175C3-93F2-48FC-AFCA-6B51F7D20027}">
      <dgm:prSet phldrT="[Текст]"/>
      <dgm:spPr/>
      <dgm:t>
        <a:bodyPr/>
        <a:lstStyle/>
        <a:p>
          <a:r>
            <a:rPr lang="ru-RU" dirty="0" smtClean="0"/>
            <a:t>Функция отклика на анкету</a:t>
          </a:r>
          <a:endParaRPr lang="ru-RU" dirty="0"/>
        </a:p>
      </dgm:t>
    </dgm:pt>
    <dgm:pt modelId="{C1880C1E-3AD4-4032-8D35-99A509021D2D}" type="parTrans" cxnId="{D59D5772-D752-4B6E-87F4-32B49B07373B}">
      <dgm:prSet/>
      <dgm:spPr/>
      <dgm:t>
        <a:bodyPr/>
        <a:lstStyle/>
        <a:p>
          <a:endParaRPr lang="ru-RU"/>
        </a:p>
      </dgm:t>
    </dgm:pt>
    <dgm:pt modelId="{9BD61F99-0685-4DB7-9553-A42B805A4B0A}" type="sibTrans" cxnId="{D59D5772-D752-4B6E-87F4-32B49B07373B}">
      <dgm:prSet/>
      <dgm:spPr/>
      <dgm:t>
        <a:bodyPr/>
        <a:lstStyle/>
        <a:p>
          <a:endParaRPr lang="ru-RU"/>
        </a:p>
      </dgm:t>
    </dgm:pt>
    <dgm:pt modelId="{7BE63829-A5FC-4696-8BDA-A8D7006526BE}" type="pres">
      <dgm:prSet presAssocID="{4CCF7F6E-12C4-499B-9559-636585025CF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F7C2963E-F8C3-4B37-853C-8F2D2BFF7336}" type="pres">
      <dgm:prSet presAssocID="{071B3695-D8FF-40E0-B8E8-10AB6293FB33}" presName="thickLine" presStyleLbl="alignNode1" presStyleIdx="0" presStyleCnt="7"/>
      <dgm:spPr/>
    </dgm:pt>
    <dgm:pt modelId="{4ED15109-4FB2-4791-B97C-A95BD399F4D8}" type="pres">
      <dgm:prSet presAssocID="{071B3695-D8FF-40E0-B8E8-10AB6293FB33}" presName="horz1" presStyleCnt="0"/>
      <dgm:spPr/>
    </dgm:pt>
    <dgm:pt modelId="{23DDF352-3C11-4123-8C60-F41406AEF879}" type="pres">
      <dgm:prSet presAssocID="{071B3695-D8FF-40E0-B8E8-10AB6293FB33}" presName="tx1" presStyleLbl="revTx" presStyleIdx="0" presStyleCnt="7"/>
      <dgm:spPr/>
      <dgm:t>
        <a:bodyPr/>
        <a:lstStyle/>
        <a:p>
          <a:endParaRPr lang="ru-RU"/>
        </a:p>
      </dgm:t>
    </dgm:pt>
    <dgm:pt modelId="{74A01391-7FC8-4018-9B66-9B8CA94CF51D}" type="pres">
      <dgm:prSet presAssocID="{071B3695-D8FF-40E0-B8E8-10AB6293FB33}" presName="vert1" presStyleCnt="0"/>
      <dgm:spPr/>
    </dgm:pt>
    <dgm:pt modelId="{CADB8B1C-CBE0-4B89-96CA-8B6A58C9CB47}" type="pres">
      <dgm:prSet presAssocID="{3868431D-8A6E-4B05-8F52-B2487B4847F3}" presName="thickLine" presStyleLbl="alignNode1" presStyleIdx="1" presStyleCnt="7"/>
      <dgm:spPr/>
    </dgm:pt>
    <dgm:pt modelId="{5F34E169-E5B3-43C9-AF9C-4DA5B505A346}" type="pres">
      <dgm:prSet presAssocID="{3868431D-8A6E-4B05-8F52-B2487B4847F3}" presName="horz1" presStyleCnt="0"/>
      <dgm:spPr/>
    </dgm:pt>
    <dgm:pt modelId="{CF3567F6-8096-455D-A200-07CA554347D6}" type="pres">
      <dgm:prSet presAssocID="{3868431D-8A6E-4B05-8F52-B2487B4847F3}" presName="tx1" presStyleLbl="revTx" presStyleIdx="1" presStyleCnt="7"/>
      <dgm:spPr/>
      <dgm:t>
        <a:bodyPr/>
        <a:lstStyle/>
        <a:p>
          <a:endParaRPr lang="ru-RU"/>
        </a:p>
      </dgm:t>
    </dgm:pt>
    <dgm:pt modelId="{00410814-6CB8-417A-84F0-31AAF75106A5}" type="pres">
      <dgm:prSet presAssocID="{3868431D-8A6E-4B05-8F52-B2487B4847F3}" presName="vert1" presStyleCnt="0"/>
      <dgm:spPr/>
    </dgm:pt>
    <dgm:pt modelId="{40566600-50D3-4D61-A6B4-02B42197916B}" type="pres">
      <dgm:prSet presAssocID="{66F05992-6761-4BAD-9CE7-B8F275A110ED}" presName="thickLine" presStyleLbl="alignNode1" presStyleIdx="2" presStyleCnt="7"/>
      <dgm:spPr/>
    </dgm:pt>
    <dgm:pt modelId="{B98A279F-759D-4803-B409-4AE7638A353C}" type="pres">
      <dgm:prSet presAssocID="{66F05992-6761-4BAD-9CE7-B8F275A110ED}" presName="horz1" presStyleCnt="0"/>
      <dgm:spPr/>
    </dgm:pt>
    <dgm:pt modelId="{E74FF598-B0A1-440F-A684-76AAFB112578}" type="pres">
      <dgm:prSet presAssocID="{66F05992-6761-4BAD-9CE7-B8F275A110ED}" presName="tx1" presStyleLbl="revTx" presStyleIdx="2" presStyleCnt="7"/>
      <dgm:spPr/>
      <dgm:t>
        <a:bodyPr/>
        <a:lstStyle/>
        <a:p>
          <a:endParaRPr lang="ru-RU"/>
        </a:p>
      </dgm:t>
    </dgm:pt>
    <dgm:pt modelId="{652AE742-4A1E-4E29-8489-8462B4B9F693}" type="pres">
      <dgm:prSet presAssocID="{66F05992-6761-4BAD-9CE7-B8F275A110ED}" presName="vert1" presStyleCnt="0"/>
      <dgm:spPr/>
    </dgm:pt>
    <dgm:pt modelId="{0551CB03-AC8B-4A04-B1CF-9FBA671683CA}" type="pres">
      <dgm:prSet presAssocID="{5C2FF082-8EE0-4E10-895F-6F879AA58B88}" presName="thickLine" presStyleLbl="alignNode1" presStyleIdx="3" presStyleCnt="7"/>
      <dgm:spPr/>
    </dgm:pt>
    <dgm:pt modelId="{7AC9E39A-2B9E-4823-BDEC-D0060D7152DD}" type="pres">
      <dgm:prSet presAssocID="{5C2FF082-8EE0-4E10-895F-6F879AA58B88}" presName="horz1" presStyleCnt="0"/>
      <dgm:spPr/>
    </dgm:pt>
    <dgm:pt modelId="{80CCD9DF-874A-464C-BFA9-5ECAF3082357}" type="pres">
      <dgm:prSet presAssocID="{5C2FF082-8EE0-4E10-895F-6F879AA58B88}" presName="tx1" presStyleLbl="revTx" presStyleIdx="3" presStyleCnt="7"/>
      <dgm:spPr/>
      <dgm:t>
        <a:bodyPr/>
        <a:lstStyle/>
        <a:p>
          <a:endParaRPr lang="ru-RU"/>
        </a:p>
      </dgm:t>
    </dgm:pt>
    <dgm:pt modelId="{1F5560AD-F5FA-43A3-BE50-6750520FFF0B}" type="pres">
      <dgm:prSet presAssocID="{5C2FF082-8EE0-4E10-895F-6F879AA58B88}" presName="vert1" presStyleCnt="0"/>
      <dgm:spPr/>
    </dgm:pt>
    <dgm:pt modelId="{79D41310-E18A-4E21-9F32-B7B048B71138}" type="pres">
      <dgm:prSet presAssocID="{C8452357-4C52-4E81-931B-24C83CBB379A}" presName="thickLine" presStyleLbl="alignNode1" presStyleIdx="4" presStyleCnt="7"/>
      <dgm:spPr/>
    </dgm:pt>
    <dgm:pt modelId="{6A54CF26-8F7B-48D7-8883-0AB3980181C8}" type="pres">
      <dgm:prSet presAssocID="{C8452357-4C52-4E81-931B-24C83CBB379A}" presName="horz1" presStyleCnt="0"/>
      <dgm:spPr/>
    </dgm:pt>
    <dgm:pt modelId="{68CDBE0A-1517-48EA-9D47-F4E8BC000178}" type="pres">
      <dgm:prSet presAssocID="{C8452357-4C52-4E81-931B-24C83CBB379A}" presName="tx1" presStyleLbl="revTx" presStyleIdx="4" presStyleCnt="7"/>
      <dgm:spPr/>
      <dgm:t>
        <a:bodyPr/>
        <a:lstStyle/>
        <a:p>
          <a:endParaRPr lang="ru-RU"/>
        </a:p>
      </dgm:t>
    </dgm:pt>
    <dgm:pt modelId="{1BA20C1A-4F2C-4AD7-86D8-F8B77E081313}" type="pres">
      <dgm:prSet presAssocID="{C8452357-4C52-4E81-931B-24C83CBB379A}" presName="vert1" presStyleCnt="0"/>
      <dgm:spPr/>
    </dgm:pt>
    <dgm:pt modelId="{396F2703-B798-4353-83EC-E034262C2E43}" type="pres">
      <dgm:prSet presAssocID="{D7CE707E-BC97-4FD3-8581-2A4638FE2891}" presName="thickLine" presStyleLbl="alignNode1" presStyleIdx="5" presStyleCnt="7"/>
      <dgm:spPr/>
    </dgm:pt>
    <dgm:pt modelId="{B8EC372E-A925-4959-B38C-1339AECF6261}" type="pres">
      <dgm:prSet presAssocID="{D7CE707E-BC97-4FD3-8581-2A4638FE2891}" presName="horz1" presStyleCnt="0"/>
      <dgm:spPr/>
    </dgm:pt>
    <dgm:pt modelId="{2808F05F-22C7-49F4-BC3E-6E959DEC4D0E}" type="pres">
      <dgm:prSet presAssocID="{D7CE707E-BC97-4FD3-8581-2A4638FE2891}" presName="tx1" presStyleLbl="revTx" presStyleIdx="5" presStyleCnt="7"/>
      <dgm:spPr/>
      <dgm:t>
        <a:bodyPr/>
        <a:lstStyle/>
        <a:p>
          <a:endParaRPr lang="ru-RU"/>
        </a:p>
      </dgm:t>
    </dgm:pt>
    <dgm:pt modelId="{67A7856F-62B5-469C-958B-3FB09D5736E5}" type="pres">
      <dgm:prSet presAssocID="{D7CE707E-BC97-4FD3-8581-2A4638FE2891}" presName="vert1" presStyleCnt="0"/>
      <dgm:spPr/>
    </dgm:pt>
    <dgm:pt modelId="{F4FE4E53-EE80-40F1-8DC9-36D185674A77}" type="pres">
      <dgm:prSet presAssocID="{8DF175C3-93F2-48FC-AFCA-6B51F7D20027}" presName="thickLine" presStyleLbl="alignNode1" presStyleIdx="6" presStyleCnt="7"/>
      <dgm:spPr/>
    </dgm:pt>
    <dgm:pt modelId="{5E38018B-E64C-48E6-ABD9-9F8D24E33F06}" type="pres">
      <dgm:prSet presAssocID="{8DF175C3-93F2-48FC-AFCA-6B51F7D20027}" presName="horz1" presStyleCnt="0"/>
      <dgm:spPr/>
    </dgm:pt>
    <dgm:pt modelId="{3EE86ABE-4457-446A-B0F1-11A4AD8F4F4A}" type="pres">
      <dgm:prSet presAssocID="{8DF175C3-93F2-48FC-AFCA-6B51F7D20027}" presName="tx1" presStyleLbl="revTx" presStyleIdx="6" presStyleCnt="7"/>
      <dgm:spPr/>
      <dgm:t>
        <a:bodyPr/>
        <a:lstStyle/>
        <a:p>
          <a:endParaRPr lang="ru-RU"/>
        </a:p>
      </dgm:t>
    </dgm:pt>
    <dgm:pt modelId="{027617D6-C722-4804-921B-11AEF5ED6545}" type="pres">
      <dgm:prSet presAssocID="{8DF175C3-93F2-48FC-AFCA-6B51F7D20027}" presName="vert1" presStyleCnt="0"/>
      <dgm:spPr/>
    </dgm:pt>
  </dgm:ptLst>
  <dgm:cxnLst>
    <dgm:cxn modelId="{EC8B5FE0-517D-4FF2-8F20-EAA08D64130D}" type="presOf" srcId="{3868431D-8A6E-4B05-8F52-B2487B4847F3}" destId="{CF3567F6-8096-455D-A200-07CA554347D6}" srcOrd="0" destOrd="0" presId="urn:microsoft.com/office/officeart/2008/layout/LinedList"/>
    <dgm:cxn modelId="{D59D5772-D752-4B6E-87F4-32B49B07373B}" srcId="{4CCF7F6E-12C4-499B-9559-636585025CF9}" destId="{8DF175C3-93F2-48FC-AFCA-6B51F7D20027}" srcOrd="6" destOrd="0" parTransId="{C1880C1E-3AD4-4032-8D35-99A509021D2D}" sibTransId="{9BD61F99-0685-4DB7-9553-A42B805A4B0A}"/>
    <dgm:cxn modelId="{E30079B6-2284-47B0-BFD1-125FC325B14E}" srcId="{4CCF7F6E-12C4-499B-9559-636585025CF9}" destId="{D7CE707E-BC97-4FD3-8581-2A4638FE2891}" srcOrd="5" destOrd="0" parTransId="{7BC93890-548E-4A0B-8715-0BBC42527D43}" sibTransId="{78FABBE5-1A6F-4DC4-ADD4-B0CF7565CB7D}"/>
    <dgm:cxn modelId="{7C4CE09F-E841-4B51-A33C-B46C52A39E8A}" srcId="{4CCF7F6E-12C4-499B-9559-636585025CF9}" destId="{5C2FF082-8EE0-4E10-895F-6F879AA58B88}" srcOrd="3" destOrd="0" parTransId="{D0E466E3-556F-40DF-ADD2-FC1CFE627D89}" sibTransId="{6F5CB3F0-CD94-4B38-8AFC-A363E5DD87C2}"/>
    <dgm:cxn modelId="{B7BA37CD-58BC-4C49-A4EC-674A199F57B4}" type="presOf" srcId="{071B3695-D8FF-40E0-B8E8-10AB6293FB33}" destId="{23DDF352-3C11-4123-8C60-F41406AEF879}" srcOrd="0" destOrd="0" presId="urn:microsoft.com/office/officeart/2008/layout/LinedList"/>
    <dgm:cxn modelId="{01E5F738-23D5-4575-AC7F-131208296F42}" srcId="{4CCF7F6E-12C4-499B-9559-636585025CF9}" destId="{071B3695-D8FF-40E0-B8E8-10AB6293FB33}" srcOrd="0" destOrd="0" parTransId="{E8BDC12F-6C09-4783-853B-9C175BC91378}" sibTransId="{60082B93-8363-475E-B5BD-60B10BEAEA0F}"/>
    <dgm:cxn modelId="{EC556B09-B781-4E04-AEA5-2EADD32878C0}" srcId="{4CCF7F6E-12C4-499B-9559-636585025CF9}" destId="{66F05992-6761-4BAD-9CE7-B8F275A110ED}" srcOrd="2" destOrd="0" parTransId="{603D8594-D0D0-4D4F-9CBC-9B044701C7DA}" sibTransId="{DA7EC444-4ACD-4785-841A-F40CF0A3F0CC}"/>
    <dgm:cxn modelId="{8B51B1C1-1235-4566-B8C5-BD241E573972}" type="presOf" srcId="{8DF175C3-93F2-48FC-AFCA-6B51F7D20027}" destId="{3EE86ABE-4457-446A-B0F1-11A4AD8F4F4A}" srcOrd="0" destOrd="0" presId="urn:microsoft.com/office/officeart/2008/layout/LinedList"/>
    <dgm:cxn modelId="{BA3BC616-7181-40E4-A206-78D18E80081D}" type="presOf" srcId="{C8452357-4C52-4E81-931B-24C83CBB379A}" destId="{68CDBE0A-1517-48EA-9D47-F4E8BC000178}" srcOrd="0" destOrd="0" presId="urn:microsoft.com/office/officeart/2008/layout/LinedList"/>
    <dgm:cxn modelId="{3292786E-8DCA-4241-B218-32D2BE573CD5}" type="presOf" srcId="{D7CE707E-BC97-4FD3-8581-2A4638FE2891}" destId="{2808F05F-22C7-49F4-BC3E-6E959DEC4D0E}" srcOrd="0" destOrd="0" presId="urn:microsoft.com/office/officeart/2008/layout/LinedList"/>
    <dgm:cxn modelId="{AE38C244-AD40-4995-98D0-E4D29A44C704}" type="presOf" srcId="{66F05992-6761-4BAD-9CE7-B8F275A110ED}" destId="{E74FF598-B0A1-440F-A684-76AAFB112578}" srcOrd="0" destOrd="0" presId="urn:microsoft.com/office/officeart/2008/layout/LinedList"/>
    <dgm:cxn modelId="{C504C4AC-5909-4C6E-8B2B-422D5AF83453}" srcId="{4CCF7F6E-12C4-499B-9559-636585025CF9}" destId="{3868431D-8A6E-4B05-8F52-B2487B4847F3}" srcOrd="1" destOrd="0" parTransId="{63E5B3A2-288E-443A-8104-D1CAEDBD603B}" sibTransId="{4A70DA6A-ADFA-40EB-B3C5-206B06FF116B}"/>
    <dgm:cxn modelId="{2E86AD49-1BFF-4854-827E-F64D1C2C5A06}" type="presOf" srcId="{4CCF7F6E-12C4-499B-9559-636585025CF9}" destId="{7BE63829-A5FC-4696-8BDA-A8D7006526BE}" srcOrd="0" destOrd="0" presId="urn:microsoft.com/office/officeart/2008/layout/LinedList"/>
    <dgm:cxn modelId="{2588ECF4-CF45-4BB2-AC14-9EBA1E5817BB}" srcId="{4CCF7F6E-12C4-499B-9559-636585025CF9}" destId="{C8452357-4C52-4E81-931B-24C83CBB379A}" srcOrd="4" destOrd="0" parTransId="{9DA0DDBA-D80D-4047-BD75-32769167DBF0}" sibTransId="{44B7CD3C-F80C-4052-BB01-DAD8D253AC83}"/>
    <dgm:cxn modelId="{A52B2D88-01E8-4A9A-9CF8-4D7F945D85D3}" type="presOf" srcId="{5C2FF082-8EE0-4E10-895F-6F879AA58B88}" destId="{80CCD9DF-874A-464C-BFA9-5ECAF3082357}" srcOrd="0" destOrd="0" presId="urn:microsoft.com/office/officeart/2008/layout/LinedList"/>
    <dgm:cxn modelId="{08451530-3CA5-4B29-9CBA-2EB360985904}" type="presParOf" srcId="{7BE63829-A5FC-4696-8BDA-A8D7006526BE}" destId="{F7C2963E-F8C3-4B37-853C-8F2D2BFF7336}" srcOrd="0" destOrd="0" presId="urn:microsoft.com/office/officeart/2008/layout/LinedList"/>
    <dgm:cxn modelId="{6CB21CA7-5054-495F-BA48-5BA6AE2D9E2C}" type="presParOf" srcId="{7BE63829-A5FC-4696-8BDA-A8D7006526BE}" destId="{4ED15109-4FB2-4791-B97C-A95BD399F4D8}" srcOrd="1" destOrd="0" presId="urn:microsoft.com/office/officeart/2008/layout/LinedList"/>
    <dgm:cxn modelId="{AA736184-9E52-4A60-886A-1165156237B8}" type="presParOf" srcId="{4ED15109-4FB2-4791-B97C-A95BD399F4D8}" destId="{23DDF352-3C11-4123-8C60-F41406AEF879}" srcOrd="0" destOrd="0" presId="urn:microsoft.com/office/officeart/2008/layout/LinedList"/>
    <dgm:cxn modelId="{5214CDB4-5334-4B0B-B735-5D68E011D6AA}" type="presParOf" srcId="{4ED15109-4FB2-4791-B97C-A95BD399F4D8}" destId="{74A01391-7FC8-4018-9B66-9B8CA94CF51D}" srcOrd="1" destOrd="0" presId="urn:microsoft.com/office/officeart/2008/layout/LinedList"/>
    <dgm:cxn modelId="{6F497EFC-D9CE-4B84-8C85-87191B0A81C0}" type="presParOf" srcId="{7BE63829-A5FC-4696-8BDA-A8D7006526BE}" destId="{CADB8B1C-CBE0-4B89-96CA-8B6A58C9CB47}" srcOrd="2" destOrd="0" presId="urn:microsoft.com/office/officeart/2008/layout/LinedList"/>
    <dgm:cxn modelId="{A1AB3FD8-9677-488D-A020-125A06AEEA35}" type="presParOf" srcId="{7BE63829-A5FC-4696-8BDA-A8D7006526BE}" destId="{5F34E169-E5B3-43C9-AF9C-4DA5B505A346}" srcOrd="3" destOrd="0" presId="urn:microsoft.com/office/officeart/2008/layout/LinedList"/>
    <dgm:cxn modelId="{27AD0AEE-7385-484D-9E45-95781BC55E08}" type="presParOf" srcId="{5F34E169-E5B3-43C9-AF9C-4DA5B505A346}" destId="{CF3567F6-8096-455D-A200-07CA554347D6}" srcOrd="0" destOrd="0" presId="urn:microsoft.com/office/officeart/2008/layout/LinedList"/>
    <dgm:cxn modelId="{8943D12B-C5DA-475E-BAD4-C58313D6F264}" type="presParOf" srcId="{5F34E169-E5B3-43C9-AF9C-4DA5B505A346}" destId="{00410814-6CB8-417A-84F0-31AAF75106A5}" srcOrd="1" destOrd="0" presId="urn:microsoft.com/office/officeart/2008/layout/LinedList"/>
    <dgm:cxn modelId="{0DB428A4-6CFE-4014-9F1C-7130ED2873E1}" type="presParOf" srcId="{7BE63829-A5FC-4696-8BDA-A8D7006526BE}" destId="{40566600-50D3-4D61-A6B4-02B42197916B}" srcOrd="4" destOrd="0" presId="urn:microsoft.com/office/officeart/2008/layout/LinedList"/>
    <dgm:cxn modelId="{C5847AAD-15E2-4D0A-9649-FE960E1672CB}" type="presParOf" srcId="{7BE63829-A5FC-4696-8BDA-A8D7006526BE}" destId="{B98A279F-759D-4803-B409-4AE7638A353C}" srcOrd="5" destOrd="0" presId="urn:microsoft.com/office/officeart/2008/layout/LinedList"/>
    <dgm:cxn modelId="{9FE2A16D-6DBA-42B7-A391-0AADB6C78C07}" type="presParOf" srcId="{B98A279F-759D-4803-B409-4AE7638A353C}" destId="{E74FF598-B0A1-440F-A684-76AAFB112578}" srcOrd="0" destOrd="0" presId="urn:microsoft.com/office/officeart/2008/layout/LinedList"/>
    <dgm:cxn modelId="{24B92B3A-6E45-4086-A7E4-A0BA716E3728}" type="presParOf" srcId="{B98A279F-759D-4803-B409-4AE7638A353C}" destId="{652AE742-4A1E-4E29-8489-8462B4B9F693}" srcOrd="1" destOrd="0" presId="urn:microsoft.com/office/officeart/2008/layout/LinedList"/>
    <dgm:cxn modelId="{81A67D92-5AF9-4CCF-9F37-071CE653D370}" type="presParOf" srcId="{7BE63829-A5FC-4696-8BDA-A8D7006526BE}" destId="{0551CB03-AC8B-4A04-B1CF-9FBA671683CA}" srcOrd="6" destOrd="0" presId="urn:microsoft.com/office/officeart/2008/layout/LinedList"/>
    <dgm:cxn modelId="{D4DDEAD7-ABE8-4521-B254-66B74CB39386}" type="presParOf" srcId="{7BE63829-A5FC-4696-8BDA-A8D7006526BE}" destId="{7AC9E39A-2B9E-4823-BDEC-D0060D7152DD}" srcOrd="7" destOrd="0" presId="urn:microsoft.com/office/officeart/2008/layout/LinedList"/>
    <dgm:cxn modelId="{B6C18684-2D19-48DA-83F7-067C51A53746}" type="presParOf" srcId="{7AC9E39A-2B9E-4823-BDEC-D0060D7152DD}" destId="{80CCD9DF-874A-464C-BFA9-5ECAF3082357}" srcOrd="0" destOrd="0" presId="urn:microsoft.com/office/officeart/2008/layout/LinedList"/>
    <dgm:cxn modelId="{B37E5027-1ADF-47B3-B0C1-79DB4D55A691}" type="presParOf" srcId="{7AC9E39A-2B9E-4823-BDEC-D0060D7152DD}" destId="{1F5560AD-F5FA-43A3-BE50-6750520FFF0B}" srcOrd="1" destOrd="0" presId="urn:microsoft.com/office/officeart/2008/layout/LinedList"/>
    <dgm:cxn modelId="{486B7F14-A658-41AD-A04A-F5BBB34FDC07}" type="presParOf" srcId="{7BE63829-A5FC-4696-8BDA-A8D7006526BE}" destId="{79D41310-E18A-4E21-9F32-B7B048B71138}" srcOrd="8" destOrd="0" presId="urn:microsoft.com/office/officeart/2008/layout/LinedList"/>
    <dgm:cxn modelId="{F3B05F12-4AD7-434D-9850-446746F9F4FB}" type="presParOf" srcId="{7BE63829-A5FC-4696-8BDA-A8D7006526BE}" destId="{6A54CF26-8F7B-48D7-8883-0AB3980181C8}" srcOrd="9" destOrd="0" presId="urn:microsoft.com/office/officeart/2008/layout/LinedList"/>
    <dgm:cxn modelId="{2DFFF644-8BA4-4BC0-88F3-308C98C3E927}" type="presParOf" srcId="{6A54CF26-8F7B-48D7-8883-0AB3980181C8}" destId="{68CDBE0A-1517-48EA-9D47-F4E8BC000178}" srcOrd="0" destOrd="0" presId="urn:microsoft.com/office/officeart/2008/layout/LinedList"/>
    <dgm:cxn modelId="{BE85195D-98EB-4421-9620-A09B7DAA4001}" type="presParOf" srcId="{6A54CF26-8F7B-48D7-8883-0AB3980181C8}" destId="{1BA20C1A-4F2C-4AD7-86D8-F8B77E081313}" srcOrd="1" destOrd="0" presId="urn:microsoft.com/office/officeart/2008/layout/LinedList"/>
    <dgm:cxn modelId="{6343DCD3-1392-4487-A447-AB1BBC506E4C}" type="presParOf" srcId="{7BE63829-A5FC-4696-8BDA-A8D7006526BE}" destId="{396F2703-B798-4353-83EC-E034262C2E43}" srcOrd="10" destOrd="0" presId="urn:microsoft.com/office/officeart/2008/layout/LinedList"/>
    <dgm:cxn modelId="{7B9D62AD-BFD5-40F5-BBF0-3FABF55AE677}" type="presParOf" srcId="{7BE63829-A5FC-4696-8BDA-A8D7006526BE}" destId="{B8EC372E-A925-4959-B38C-1339AECF6261}" srcOrd="11" destOrd="0" presId="urn:microsoft.com/office/officeart/2008/layout/LinedList"/>
    <dgm:cxn modelId="{0FE90351-0CC0-4E91-BAAB-72468ED9F7EB}" type="presParOf" srcId="{B8EC372E-A925-4959-B38C-1339AECF6261}" destId="{2808F05F-22C7-49F4-BC3E-6E959DEC4D0E}" srcOrd="0" destOrd="0" presId="urn:microsoft.com/office/officeart/2008/layout/LinedList"/>
    <dgm:cxn modelId="{2A50332E-2B86-4443-AD74-004981A716E7}" type="presParOf" srcId="{B8EC372E-A925-4959-B38C-1339AECF6261}" destId="{67A7856F-62B5-469C-958B-3FB09D5736E5}" srcOrd="1" destOrd="0" presId="urn:microsoft.com/office/officeart/2008/layout/LinedList"/>
    <dgm:cxn modelId="{BAFC6828-D660-4679-8712-2AEA7AEDF56D}" type="presParOf" srcId="{7BE63829-A5FC-4696-8BDA-A8D7006526BE}" destId="{F4FE4E53-EE80-40F1-8DC9-36D185674A77}" srcOrd="12" destOrd="0" presId="urn:microsoft.com/office/officeart/2008/layout/LinedList"/>
    <dgm:cxn modelId="{5D26CC74-113F-4F31-8967-DA781FB33DF8}" type="presParOf" srcId="{7BE63829-A5FC-4696-8BDA-A8D7006526BE}" destId="{5E38018B-E64C-48E6-ABD9-9F8D24E33F06}" srcOrd="13" destOrd="0" presId="urn:microsoft.com/office/officeart/2008/layout/LinedList"/>
    <dgm:cxn modelId="{B74E4C35-B4B6-4773-AA8D-98D36D9B1A9D}" type="presParOf" srcId="{5E38018B-E64C-48E6-ABD9-9F8D24E33F06}" destId="{3EE86ABE-4457-446A-B0F1-11A4AD8F4F4A}" srcOrd="0" destOrd="0" presId="urn:microsoft.com/office/officeart/2008/layout/LinedList"/>
    <dgm:cxn modelId="{2C0469AC-01FE-4BB3-B517-CAAE0E2B2D97}" type="presParOf" srcId="{5E38018B-E64C-48E6-ABD9-9F8D24E33F06}" destId="{027617D6-C722-4804-921B-11AEF5ED65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DCBD4-EE3A-41E1-9AA9-E810C2A6F515}">
      <dsp:nvSpPr>
        <dsp:cNvPr id="0" name=""/>
        <dsp:cNvSpPr/>
      </dsp:nvSpPr>
      <dsp:spPr>
        <a:xfrm>
          <a:off x="0" y="66487"/>
          <a:ext cx="6566316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superjob.ru</a:t>
          </a:r>
          <a:endParaRPr lang="ru-RU" sz="2000" kern="1200" dirty="0"/>
        </a:p>
      </dsp:txBody>
      <dsp:txXfrm>
        <a:off x="22846" y="89333"/>
        <a:ext cx="6520624" cy="422308"/>
      </dsp:txXfrm>
    </dsp:sp>
    <dsp:sp modelId="{3E93FB2A-B69C-4D67-89D1-08BFD8AF52B1}">
      <dsp:nvSpPr>
        <dsp:cNvPr id="0" name=""/>
        <dsp:cNvSpPr/>
      </dsp:nvSpPr>
      <dsp:spPr>
        <a:xfrm>
          <a:off x="0" y="592087"/>
          <a:ext cx="6566316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rabota.ru</a:t>
          </a:r>
          <a:endParaRPr lang="ru-RU" sz="2000" kern="1200" dirty="0"/>
        </a:p>
      </dsp:txBody>
      <dsp:txXfrm>
        <a:off x="22846" y="614933"/>
        <a:ext cx="6520624" cy="422308"/>
      </dsp:txXfrm>
    </dsp:sp>
    <dsp:sp modelId="{BB34D115-C32D-4A38-9E9B-314F09B5DAF6}">
      <dsp:nvSpPr>
        <dsp:cNvPr id="0" name=""/>
        <dsp:cNvSpPr/>
      </dsp:nvSpPr>
      <dsp:spPr>
        <a:xfrm>
          <a:off x="0" y="1117687"/>
          <a:ext cx="6566316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yandex.ru/jobs</a:t>
          </a:r>
          <a:endParaRPr lang="ru-RU" sz="2000" kern="1200" dirty="0"/>
        </a:p>
      </dsp:txBody>
      <dsp:txXfrm>
        <a:off x="22846" y="1140533"/>
        <a:ext cx="6520624" cy="422308"/>
      </dsp:txXfrm>
    </dsp:sp>
    <dsp:sp modelId="{BBAAAD04-9296-480F-9B52-D99A79F7D8ED}">
      <dsp:nvSpPr>
        <dsp:cNvPr id="0" name=""/>
        <dsp:cNvSpPr/>
      </dsp:nvSpPr>
      <dsp:spPr>
        <a:xfrm>
          <a:off x="0" y="1643287"/>
          <a:ext cx="6566316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moskva.gorodrabot.ru</a:t>
          </a:r>
          <a:endParaRPr lang="ru-RU" sz="2000" kern="1200" dirty="0"/>
        </a:p>
      </dsp:txBody>
      <dsp:txXfrm>
        <a:off x="22846" y="1666133"/>
        <a:ext cx="6520624" cy="422308"/>
      </dsp:txXfrm>
    </dsp:sp>
    <dsp:sp modelId="{5D16961A-AE68-4357-8D6B-49B9194D4099}">
      <dsp:nvSpPr>
        <dsp:cNvPr id="0" name=""/>
        <dsp:cNvSpPr/>
      </dsp:nvSpPr>
      <dsp:spPr>
        <a:xfrm>
          <a:off x="0" y="2168887"/>
          <a:ext cx="6566316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avito.ru/moskva/vakansii</a:t>
          </a:r>
          <a:endParaRPr lang="en-US" sz="2000" kern="1200" dirty="0"/>
        </a:p>
      </dsp:txBody>
      <dsp:txXfrm>
        <a:off x="22846" y="2191733"/>
        <a:ext cx="6520624" cy="422308"/>
      </dsp:txXfrm>
    </dsp:sp>
    <dsp:sp modelId="{56FCC34D-849D-41B7-8627-4018A6A54681}">
      <dsp:nvSpPr>
        <dsp:cNvPr id="0" name=""/>
        <dsp:cNvSpPr/>
      </dsp:nvSpPr>
      <dsp:spPr>
        <a:xfrm>
          <a:off x="0" y="2694487"/>
          <a:ext cx="6566316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hh.ru</a:t>
          </a:r>
          <a:endParaRPr lang="ru-RU" sz="2000" kern="1200" dirty="0"/>
        </a:p>
      </dsp:txBody>
      <dsp:txXfrm>
        <a:off x="22846" y="2717333"/>
        <a:ext cx="6520624" cy="42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2963E-F8C3-4B37-853C-8F2D2BFF7336}">
      <dsp:nvSpPr>
        <dsp:cNvPr id="0" name=""/>
        <dsp:cNvSpPr/>
      </dsp:nvSpPr>
      <dsp:spPr>
        <a:xfrm>
          <a:off x="0" y="502"/>
          <a:ext cx="80645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3DDF352-3C11-4123-8C60-F41406AEF879}">
      <dsp:nvSpPr>
        <dsp:cNvPr id="0" name=""/>
        <dsp:cNvSpPr/>
      </dsp:nvSpPr>
      <dsp:spPr>
        <a:xfrm>
          <a:off x="0" y="502"/>
          <a:ext cx="8064500" cy="588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Добавление новых сайтов</a:t>
          </a:r>
          <a:endParaRPr lang="ru-RU" sz="2800" kern="1200" dirty="0"/>
        </a:p>
      </dsp:txBody>
      <dsp:txXfrm>
        <a:off x="0" y="502"/>
        <a:ext cx="8064500" cy="588289"/>
      </dsp:txXfrm>
    </dsp:sp>
    <dsp:sp modelId="{CADB8B1C-CBE0-4B89-96CA-8B6A58C9CB47}">
      <dsp:nvSpPr>
        <dsp:cNvPr id="0" name=""/>
        <dsp:cNvSpPr/>
      </dsp:nvSpPr>
      <dsp:spPr>
        <a:xfrm>
          <a:off x="0" y="588792"/>
          <a:ext cx="80645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3567F6-8096-455D-A200-07CA554347D6}">
      <dsp:nvSpPr>
        <dsp:cNvPr id="0" name=""/>
        <dsp:cNvSpPr/>
      </dsp:nvSpPr>
      <dsp:spPr>
        <a:xfrm>
          <a:off x="0" y="588792"/>
          <a:ext cx="8064500" cy="588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Добавление новых вакансий</a:t>
          </a:r>
          <a:endParaRPr lang="ru-RU" sz="2800" kern="1200" dirty="0"/>
        </a:p>
      </dsp:txBody>
      <dsp:txXfrm>
        <a:off x="0" y="588792"/>
        <a:ext cx="8064500" cy="588289"/>
      </dsp:txXfrm>
    </dsp:sp>
    <dsp:sp modelId="{40566600-50D3-4D61-A6B4-02B42197916B}">
      <dsp:nvSpPr>
        <dsp:cNvPr id="0" name=""/>
        <dsp:cNvSpPr/>
      </dsp:nvSpPr>
      <dsp:spPr>
        <a:xfrm>
          <a:off x="0" y="1177082"/>
          <a:ext cx="80645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4FF598-B0A1-440F-A684-76AAFB112578}">
      <dsp:nvSpPr>
        <dsp:cNvPr id="0" name=""/>
        <dsp:cNvSpPr/>
      </dsp:nvSpPr>
      <dsp:spPr>
        <a:xfrm>
          <a:off x="0" y="1177082"/>
          <a:ext cx="8064500" cy="588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Интеграция в голосовой ассистент «Маруся»</a:t>
          </a:r>
          <a:endParaRPr lang="ru-RU" sz="2800" kern="1200" dirty="0"/>
        </a:p>
      </dsp:txBody>
      <dsp:txXfrm>
        <a:off x="0" y="1177082"/>
        <a:ext cx="8064500" cy="588289"/>
      </dsp:txXfrm>
    </dsp:sp>
    <dsp:sp modelId="{0551CB03-AC8B-4A04-B1CF-9FBA671683CA}">
      <dsp:nvSpPr>
        <dsp:cNvPr id="0" name=""/>
        <dsp:cNvSpPr/>
      </dsp:nvSpPr>
      <dsp:spPr>
        <a:xfrm>
          <a:off x="0" y="1765371"/>
          <a:ext cx="80645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CCD9DF-874A-464C-BFA9-5ECAF3082357}">
      <dsp:nvSpPr>
        <dsp:cNvPr id="0" name=""/>
        <dsp:cNvSpPr/>
      </dsp:nvSpPr>
      <dsp:spPr>
        <a:xfrm>
          <a:off x="0" y="1765371"/>
          <a:ext cx="8064500" cy="588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Добавление новых языков</a:t>
          </a:r>
          <a:endParaRPr lang="ru-RU" sz="2800" kern="1200" dirty="0"/>
        </a:p>
      </dsp:txBody>
      <dsp:txXfrm>
        <a:off x="0" y="1765371"/>
        <a:ext cx="8064500" cy="588289"/>
      </dsp:txXfrm>
    </dsp:sp>
    <dsp:sp modelId="{79D41310-E18A-4E21-9F32-B7B048B71138}">
      <dsp:nvSpPr>
        <dsp:cNvPr id="0" name=""/>
        <dsp:cNvSpPr/>
      </dsp:nvSpPr>
      <dsp:spPr>
        <a:xfrm>
          <a:off x="0" y="2353661"/>
          <a:ext cx="80645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CDBE0A-1517-48EA-9D47-F4E8BC000178}">
      <dsp:nvSpPr>
        <dsp:cNvPr id="0" name=""/>
        <dsp:cNvSpPr/>
      </dsp:nvSpPr>
      <dsp:spPr>
        <a:xfrm>
          <a:off x="0" y="2353661"/>
          <a:ext cx="8064500" cy="588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Добавление новых регионов</a:t>
          </a:r>
          <a:endParaRPr lang="ru-RU" sz="2800" kern="1200" dirty="0"/>
        </a:p>
      </dsp:txBody>
      <dsp:txXfrm>
        <a:off x="0" y="2353661"/>
        <a:ext cx="8064500" cy="588289"/>
      </dsp:txXfrm>
    </dsp:sp>
    <dsp:sp modelId="{396F2703-B798-4353-83EC-E034262C2E43}">
      <dsp:nvSpPr>
        <dsp:cNvPr id="0" name=""/>
        <dsp:cNvSpPr/>
      </dsp:nvSpPr>
      <dsp:spPr>
        <a:xfrm>
          <a:off x="0" y="2941950"/>
          <a:ext cx="80645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08F05F-22C7-49F4-BC3E-6E959DEC4D0E}">
      <dsp:nvSpPr>
        <dsp:cNvPr id="0" name=""/>
        <dsp:cNvSpPr/>
      </dsp:nvSpPr>
      <dsp:spPr>
        <a:xfrm>
          <a:off x="0" y="2941950"/>
          <a:ext cx="8064500" cy="588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Фильтры поиска</a:t>
          </a:r>
          <a:endParaRPr lang="ru-RU" sz="2800" kern="1200" dirty="0"/>
        </a:p>
      </dsp:txBody>
      <dsp:txXfrm>
        <a:off x="0" y="2941950"/>
        <a:ext cx="8064500" cy="588289"/>
      </dsp:txXfrm>
    </dsp:sp>
    <dsp:sp modelId="{F4FE4E53-EE80-40F1-8DC9-36D185674A77}">
      <dsp:nvSpPr>
        <dsp:cNvPr id="0" name=""/>
        <dsp:cNvSpPr/>
      </dsp:nvSpPr>
      <dsp:spPr>
        <a:xfrm>
          <a:off x="0" y="3530240"/>
          <a:ext cx="80645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E86ABE-4457-446A-B0F1-11A4AD8F4F4A}">
      <dsp:nvSpPr>
        <dsp:cNvPr id="0" name=""/>
        <dsp:cNvSpPr/>
      </dsp:nvSpPr>
      <dsp:spPr>
        <a:xfrm>
          <a:off x="0" y="3530240"/>
          <a:ext cx="8064500" cy="588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Функция отклика на анкету</a:t>
          </a:r>
          <a:endParaRPr lang="ru-RU" sz="2800" kern="1200" dirty="0"/>
        </a:p>
      </dsp:txBody>
      <dsp:txXfrm>
        <a:off x="0" y="3530240"/>
        <a:ext cx="8064500" cy="588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981F-0E9C-4667-BCBA-B4845554A48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2B034A2-9D12-4310-BA0C-B884D5A75A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01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981F-0E9C-4667-BCBA-B4845554A48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2B034A2-9D12-4310-BA0C-B884D5A75A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3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981F-0E9C-4667-BCBA-B4845554A48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2B034A2-9D12-4310-BA0C-B884D5A75A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056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981F-0E9C-4667-BCBA-B4845554A48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2B034A2-9D12-4310-BA0C-B884D5A75AFE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049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981F-0E9C-4667-BCBA-B4845554A48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2B034A2-9D12-4310-BA0C-B884D5A75A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466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981F-0E9C-4667-BCBA-B4845554A48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34A2-9D12-4310-BA0C-B884D5A75A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288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981F-0E9C-4667-BCBA-B4845554A48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34A2-9D12-4310-BA0C-B884D5A75A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32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981F-0E9C-4667-BCBA-B4845554A48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34A2-9D12-4310-BA0C-B884D5A75A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59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8A6981F-0E9C-4667-BCBA-B4845554A48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2B034A2-9D12-4310-BA0C-B884D5A75A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72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981F-0E9C-4667-BCBA-B4845554A48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34A2-9D12-4310-BA0C-B884D5A75A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15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981F-0E9C-4667-BCBA-B4845554A48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2B034A2-9D12-4310-BA0C-B884D5A75A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53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981F-0E9C-4667-BCBA-B4845554A48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34A2-9D12-4310-BA0C-B884D5A75A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45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981F-0E9C-4667-BCBA-B4845554A48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34A2-9D12-4310-BA0C-B884D5A75A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44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981F-0E9C-4667-BCBA-B4845554A48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34A2-9D12-4310-BA0C-B884D5A75A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981F-0E9C-4667-BCBA-B4845554A48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34A2-9D12-4310-BA0C-B884D5A75A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5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981F-0E9C-4667-BCBA-B4845554A48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34A2-9D12-4310-BA0C-B884D5A75A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66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981F-0E9C-4667-BCBA-B4845554A48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34A2-9D12-4310-BA0C-B884D5A75A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46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981F-0E9C-4667-BCBA-B4845554A48F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34A2-9D12-4310-BA0C-B884D5A75A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387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0975" y="2733709"/>
            <a:ext cx="8643481" cy="1373070"/>
          </a:xfrm>
        </p:spPr>
        <p:txBody>
          <a:bodyPr/>
          <a:lstStyle/>
          <a:p>
            <a:r>
              <a:rPr lang="en-US" dirty="0" smtClean="0"/>
              <a:t>@workfinderBOT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535680"/>
            <a:ext cx="4035972" cy="13223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koksharov.andrew23@yandex.ru</a:t>
            </a:r>
            <a:endParaRPr lang="ru-RU" dirty="0" smtClean="0"/>
          </a:p>
          <a:p>
            <a:pPr algn="l"/>
            <a:r>
              <a:rPr lang="en-US" dirty="0" smtClean="0"/>
              <a:t>@</a:t>
            </a:r>
            <a:r>
              <a:rPr lang="en-US" dirty="0" smtClean="0"/>
              <a:t>Yalyk</a:t>
            </a:r>
            <a:r>
              <a:rPr lang="ru-RU" dirty="0" smtClean="0"/>
              <a:t> – Кокшаров А.С</a:t>
            </a:r>
            <a:endParaRPr lang="ru-RU" dirty="0" smtClean="0"/>
          </a:p>
          <a:p>
            <a:pPr algn="l"/>
            <a:r>
              <a:rPr lang="en-US" dirty="0"/>
              <a:t>@</a:t>
            </a:r>
            <a:r>
              <a:rPr lang="en-US" dirty="0" smtClean="0"/>
              <a:t>samehadasanemi</a:t>
            </a:r>
            <a:r>
              <a:rPr lang="ru-RU" dirty="0" smtClean="0"/>
              <a:t> – Манян Д.В.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693" y="2500344"/>
            <a:ext cx="2021059" cy="18403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262" y="4741918"/>
            <a:ext cx="18796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Ответы на вопросы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6072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делает бот?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184472"/>
            <a:ext cx="9613861" cy="113022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Бот выполняет поиск актуальных вакансий с различных сайтов за Вас, при этом тратя на подборку наиболее подходящих вакансий гораздо меньше времени, чем при ручном поиске.  </a:t>
            </a:r>
            <a:endParaRPr lang="ru-RU" dirty="0"/>
          </a:p>
        </p:txBody>
      </p:sp>
      <p:graphicFrame>
        <p:nvGraphicFramePr>
          <p:cNvPr id="12" name="Схема 11"/>
          <p:cNvGraphicFramePr/>
          <p:nvPr>
            <p:extLst>
              <p:ext uri="{D42A27DB-BD31-4B8C-83A1-F6EECF244321}">
                <p14:modId xmlns:p14="http://schemas.microsoft.com/office/powerpoint/2010/main" val="953394563"/>
              </p:ext>
            </p:extLst>
          </p:nvPr>
        </p:nvGraphicFramePr>
        <p:xfrm>
          <a:off x="5791200" y="3467099"/>
          <a:ext cx="6566316" cy="322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5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кода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533649"/>
            <a:ext cx="10010588" cy="319087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71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77" y="714375"/>
            <a:ext cx="7354348" cy="554118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809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/help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296885"/>
            <a:ext cx="10236408" cy="223713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93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994" y="876300"/>
            <a:ext cx="6540755" cy="519271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82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Парсинг с фильтрацией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4" y="2336800"/>
            <a:ext cx="9426567" cy="3598863"/>
          </a:xfr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24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06" y="542672"/>
            <a:ext cx="5730737" cy="582980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52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Потенциал бота</a:t>
            </a:r>
            <a:endParaRPr lang="ru-RU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51372527"/>
              </p:ext>
            </p:extLst>
          </p:nvPr>
        </p:nvGraphicFramePr>
        <p:xfrm>
          <a:off x="680321" y="2409825"/>
          <a:ext cx="8064500" cy="4119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15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420</TotalTime>
  <Words>89</Words>
  <Application>Microsoft Office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Берлин</vt:lpstr>
      <vt:lpstr>@workfinderBOT</vt:lpstr>
      <vt:lpstr>Что делает бот?</vt:lpstr>
      <vt:lpstr>Обзор кода</vt:lpstr>
      <vt:lpstr>Презентация PowerPoint</vt:lpstr>
      <vt:lpstr>/help</vt:lpstr>
      <vt:lpstr>Презентация PowerPoint</vt:lpstr>
      <vt:lpstr>Парсинг с фильтрацией</vt:lpstr>
      <vt:lpstr>Презентация PowerPoint</vt:lpstr>
      <vt:lpstr>Потенциал бота</vt:lpstr>
      <vt:lpstr>Ответы на вопросы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Reimegon</dc:creator>
  <cp:lastModifiedBy>Reimegon</cp:lastModifiedBy>
  <cp:revision>21</cp:revision>
  <dcterms:created xsi:type="dcterms:W3CDTF">2022-04-14T07:28:35Z</dcterms:created>
  <dcterms:modified xsi:type="dcterms:W3CDTF">2022-04-14T14:45:47Z</dcterms:modified>
</cp:coreProperties>
</file>