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1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5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4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04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5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7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1EFF-DC2E-4E35-93F8-F4CE3E029244}" type="datetimeFigureOut">
              <a:rPr kumimoji="1" lang="ja-JP" altLang="en-US" smtClean="0"/>
              <a:t>2013/3/27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7B3A-56D4-4FEC-8DBA-45D283A4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 descr="shape-descr" title="shape-title"/>
          <p:cNvGrpSpPr/>
          <p:nvPr/>
        </p:nvGrpSpPr>
        <p:grpSpPr>
          <a:xfrm>
            <a:off x="1403648" y="1196752"/>
            <a:ext cx="4608512" cy="3960440"/>
            <a:chOff x="1403648" y="1196752"/>
            <a:chExt cx="4608512" cy="3960440"/>
          </a:xfrm>
        </p:grpSpPr>
        <p:sp>
          <p:nvSpPr>
            <p:cNvPr id="5" name="正方形/長方形 4" title="title1"/>
            <p:cNvSpPr/>
            <p:nvPr/>
          </p:nvSpPr>
          <p:spPr>
            <a:xfrm>
              <a:off x="1403648" y="1196752"/>
              <a:ext cx="4608512" cy="309634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図形</a:t>
              </a:r>
              <a:endParaRPr kumimoji="1" lang="ja-JP" altLang="en-US" dirty="0"/>
            </a:p>
          </p:txBody>
        </p:sp>
        <p:sp>
          <p:nvSpPr>
            <p:cNvPr id="6" name="下矢印 5" title="title1"/>
            <p:cNvSpPr/>
            <p:nvPr/>
          </p:nvSpPr>
          <p:spPr>
            <a:xfrm>
              <a:off x="3131840" y="4293096"/>
              <a:ext cx="1296144" cy="86409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5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 title="assign_list"/>
          <p:cNvGrpSpPr/>
          <p:nvPr/>
        </p:nvGrpSpPr>
        <p:grpSpPr>
          <a:xfrm>
            <a:off x="-16043" y="382434"/>
            <a:ext cx="4011979" cy="1427748"/>
            <a:chOff x="-16043" y="382434"/>
            <a:chExt cx="4011979" cy="1427748"/>
          </a:xfrm>
        </p:grpSpPr>
        <p:sp>
          <p:nvSpPr>
            <p:cNvPr id="6" name="正方形/長方形 5"/>
            <p:cNvSpPr/>
            <p:nvPr/>
          </p:nvSpPr>
          <p:spPr>
            <a:xfrm>
              <a:off x="2267744" y="382434"/>
              <a:ext cx="57606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1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843808" y="382434"/>
              <a:ext cx="57606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19872" y="382434"/>
              <a:ext cx="57606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3</a:t>
              </a:r>
              <a:endParaRPr kumimoji="1" lang="ja-JP" altLang="en-US" sz="28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-16043" y="515471"/>
              <a:ext cx="11031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 smtClean="0"/>
                <a:t>spam</a:t>
              </a:r>
              <a:endParaRPr kumimoji="1" lang="ja-JP" altLang="en-US" sz="3200" b="1" dirty="0"/>
            </a:p>
          </p:txBody>
        </p:sp>
        <p:cxnSp>
          <p:nvCxnSpPr>
            <p:cNvPr id="10" name="直線矢印コネクタ 9"/>
            <p:cNvCxnSpPr>
              <a:stCxn id="9" idx="3"/>
              <a:endCxn id="6" idx="1"/>
            </p:cNvCxnSpPr>
            <p:nvPr/>
          </p:nvCxnSpPr>
          <p:spPr>
            <a:xfrm>
              <a:off x="1087144" y="807859"/>
              <a:ext cx="1180600" cy="317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611872" y="1440850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spam = [1,2,3]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74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</cp:revision>
  <dcterms:created xsi:type="dcterms:W3CDTF">2013-03-17T07:08:43Z</dcterms:created>
  <dcterms:modified xsi:type="dcterms:W3CDTF">2013-03-27T08:12:13Z</dcterms:modified>
</cp:coreProperties>
</file>