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4" r:id="rId5"/>
    <p:sldId id="288" r:id="rId6"/>
    <p:sldId id="277" r:id="rId7"/>
    <p:sldId id="279" r:id="rId8"/>
    <p:sldId id="282" r:id="rId9"/>
    <p:sldId id="283" r:id="rId10"/>
    <p:sldId id="280" r:id="rId11"/>
    <p:sldId id="281" r:id="rId12"/>
    <p:sldId id="278" r:id="rId13"/>
    <p:sldId id="276" r:id="rId14"/>
    <p:sldId id="275" r:id="rId15"/>
    <p:sldId id="274" r:id="rId16"/>
    <p:sldId id="273" r:id="rId17"/>
    <p:sldId id="272" r:id="rId18"/>
    <p:sldId id="271" r:id="rId19"/>
    <p:sldId id="270" r:id="rId20"/>
    <p:sldId id="268" r:id="rId21"/>
    <p:sldId id="269" r:id="rId22"/>
    <p:sldId id="264" r:id="rId23"/>
    <p:sldId id="266" r:id="rId24"/>
    <p:sldId id="267" r:id="rId25"/>
    <p:sldId id="265" r:id="rId26"/>
    <p:sldId id="263" r:id="rId27"/>
    <p:sldId id="25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2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2" y="744"/>
      </p:cViewPr>
      <p:guideLst>
        <p:guide orient="horz" pos="2818"/>
        <p:guide pos="2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91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41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840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6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59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69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88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4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59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6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1E86D-5016-4736-A809-D2B5F3DFEA68}" type="datetimeFigureOut">
              <a:rPr kumimoji="1" lang="ja-JP" altLang="en-US" smtClean="0"/>
              <a:t>2022/1/7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0F95-8C74-4FBC-91A7-505C6DFE3A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30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8.png"/><Relationship Id="rId7" Type="http://schemas.openxmlformats.org/officeDocument/2006/relationships/image" Target="../media/image6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43.png"/><Relationship Id="rId10" Type="http://schemas.openxmlformats.org/officeDocument/2006/relationships/image" Target="../media/image94.png"/><Relationship Id="rId4" Type="http://schemas.openxmlformats.org/officeDocument/2006/relationships/image" Target="../media/image33.png"/><Relationship Id="rId9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0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8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124.png"/><Relationship Id="rId3" Type="http://schemas.openxmlformats.org/officeDocument/2006/relationships/image" Target="../media/image27.png"/><Relationship Id="rId7" Type="http://schemas.openxmlformats.org/officeDocument/2006/relationships/image" Target="../media/image62.png"/><Relationship Id="rId12" Type="http://schemas.openxmlformats.org/officeDocument/2006/relationships/image" Target="../media/image119.png"/><Relationship Id="rId17" Type="http://schemas.openxmlformats.org/officeDocument/2006/relationships/image" Target="../media/image163.png"/><Relationship Id="rId2" Type="http://schemas.openxmlformats.org/officeDocument/2006/relationships/image" Target="../media/image116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105.png"/><Relationship Id="rId5" Type="http://schemas.openxmlformats.org/officeDocument/2006/relationships/image" Target="../media/image42.png"/><Relationship Id="rId15" Type="http://schemas.openxmlformats.org/officeDocument/2006/relationships/image" Target="../media/image144.png"/><Relationship Id="rId10" Type="http://schemas.openxmlformats.org/officeDocument/2006/relationships/image" Target="../media/image93.png"/><Relationship Id="rId4" Type="http://schemas.openxmlformats.org/officeDocument/2006/relationships/image" Target="../media/image32.png"/><Relationship Id="rId9" Type="http://schemas.openxmlformats.org/officeDocument/2006/relationships/image" Target="../media/image83.png"/><Relationship Id="rId14" Type="http://schemas.openxmlformats.org/officeDocument/2006/relationships/image" Target="../media/image1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203.png"/><Relationship Id="rId3" Type="http://schemas.openxmlformats.org/officeDocument/2006/relationships/image" Target="../media/image27.png"/><Relationship Id="rId7" Type="http://schemas.openxmlformats.org/officeDocument/2006/relationships/image" Target="../media/image62.png"/><Relationship Id="rId12" Type="http://schemas.openxmlformats.org/officeDocument/2006/relationships/image" Target="../media/image192.png"/><Relationship Id="rId17" Type="http://schemas.openxmlformats.org/officeDocument/2006/relationships/image" Target="../media/image231.png"/><Relationship Id="rId2" Type="http://schemas.openxmlformats.org/officeDocument/2006/relationships/image" Target="../media/image116.png"/><Relationship Id="rId16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105.png"/><Relationship Id="rId5" Type="http://schemas.openxmlformats.org/officeDocument/2006/relationships/image" Target="../media/image42.png"/><Relationship Id="rId15" Type="http://schemas.openxmlformats.org/officeDocument/2006/relationships/image" Target="../media/image144.png"/><Relationship Id="rId10" Type="http://schemas.openxmlformats.org/officeDocument/2006/relationships/image" Target="../media/image93.png"/><Relationship Id="rId4" Type="http://schemas.openxmlformats.org/officeDocument/2006/relationships/image" Target="../media/image32.png"/><Relationship Id="rId9" Type="http://schemas.openxmlformats.org/officeDocument/2006/relationships/image" Target="../media/image182.png"/><Relationship Id="rId14" Type="http://schemas.openxmlformats.org/officeDocument/2006/relationships/image" Target="../media/image2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6.png"/><Relationship Id="rId7" Type="http://schemas.openxmlformats.org/officeDocument/2006/relationships/image" Target="../media/image6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104.png"/><Relationship Id="rId5" Type="http://schemas.openxmlformats.org/officeDocument/2006/relationships/image" Target="../media/image42.png"/><Relationship Id="rId10" Type="http://schemas.openxmlformats.org/officeDocument/2006/relationships/image" Target="../media/image93.png"/><Relationship Id="rId4" Type="http://schemas.openxmlformats.org/officeDocument/2006/relationships/image" Target="../media/image32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26.png"/><Relationship Id="rId7" Type="http://schemas.openxmlformats.org/officeDocument/2006/relationships/image" Target="../media/image6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104.png"/><Relationship Id="rId5" Type="http://schemas.openxmlformats.org/officeDocument/2006/relationships/image" Target="../media/image42.png"/><Relationship Id="rId10" Type="http://schemas.openxmlformats.org/officeDocument/2006/relationships/image" Target="../media/image93.png"/><Relationship Id="rId4" Type="http://schemas.openxmlformats.org/officeDocument/2006/relationships/image" Target="../media/image32.png"/><Relationship Id="rId9" Type="http://schemas.openxmlformats.org/officeDocument/2006/relationships/image" Target="../media/image1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43.png"/><Relationship Id="rId7" Type="http://schemas.openxmlformats.org/officeDocument/2006/relationships/image" Target="../media/image6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202.png"/><Relationship Id="rId5" Type="http://schemas.openxmlformats.org/officeDocument/2006/relationships/image" Target="../media/image42.png"/><Relationship Id="rId10" Type="http://schemas.openxmlformats.org/officeDocument/2006/relationships/image" Target="../media/image191.png"/><Relationship Id="rId4" Type="http://schemas.openxmlformats.org/officeDocument/2006/relationships/image" Target="../media/image152.png"/><Relationship Id="rId9" Type="http://schemas.openxmlformats.org/officeDocument/2006/relationships/image" Target="../media/image18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21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103.png"/><Relationship Id="rId5" Type="http://schemas.openxmlformats.org/officeDocument/2006/relationships/image" Target="../media/image41.png"/><Relationship Id="rId10" Type="http://schemas.openxmlformats.org/officeDocument/2006/relationships/image" Target="../media/image92.png"/><Relationship Id="rId4" Type="http://schemas.openxmlformats.org/officeDocument/2006/relationships/image" Target="../media/image31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15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142.png"/><Relationship Id="rId5" Type="http://schemas.openxmlformats.org/officeDocument/2006/relationships/image" Target="../media/image41.png"/><Relationship Id="rId10" Type="http://schemas.openxmlformats.org/officeDocument/2006/relationships/image" Target="../media/image132.png"/><Relationship Id="rId4" Type="http://schemas.openxmlformats.org/officeDocument/2006/relationships/image" Target="../media/image31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1.png"/><Relationship Id="rId9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12" Type="http://schemas.openxmlformats.org/officeDocument/2006/relationships/image" Target="../media/image24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230.png"/><Relationship Id="rId5" Type="http://schemas.openxmlformats.org/officeDocument/2006/relationships/image" Target="../media/image150.png"/><Relationship Id="rId10" Type="http://schemas.openxmlformats.org/officeDocument/2006/relationships/image" Target="../media/image201.png"/><Relationship Id="rId4" Type="http://schemas.openxmlformats.org/officeDocument/2006/relationships/image" Target="../media/image141.png"/><Relationship Id="rId9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61.png"/><Relationship Id="rId7" Type="http://schemas.openxmlformats.org/officeDocument/2006/relationships/image" Target="../media/image201.png"/><Relationship Id="rId12" Type="http://schemas.openxmlformats.org/officeDocument/2006/relationships/image" Target="../media/image2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230.png"/><Relationship Id="rId5" Type="http://schemas.openxmlformats.org/officeDocument/2006/relationships/image" Target="../media/image180.png"/><Relationship Id="rId10" Type="http://schemas.openxmlformats.org/officeDocument/2006/relationships/image" Target="../media/image141.png"/><Relationship Id="rId4" Type="http://schemas.openxmlformats.org/officeDocument/2006/relationships/image" Target="../media/image170.png"/><Relationship Id="rId9" Type="http://schemas.openxmlformats.org/officeDocument/2006/relationships/image" Target="../media/image1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3.png"/><Relationship Id="rId5" Type="http://schemas.openxmlformats.org/officeDocument/2006/relationships/image" Target="../media/image12.png"/><Relationship Id="rId10" Type="http://schemas.openxmlformats.org/officeDocument/2006/relationships/image" Target="../media/image17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9.png"/><Relationship Id="rId7" Type="http://schemas.openxmlformats.org/officeDocument/2006/relationships/image" Target="../media/image6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44.png"/><Relationship Id="rId10" Type="http://schemas.openxmlformats.org/officeDocument/2006/relationships/image" Target="../media/image95.png"/><Relationship Id="rId4" Type="http://schemas.openxmlformats.org/officeDocument/2006/relationships/image" Target="../media/image34.png"/><Relationship Id="rId9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8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29.png"/><Relationship Id="rId7" Type="http://schemas.openxmlformats.org/officeDocument/2006/relationships/image" Target="../media/image6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44.png"/><Relationship Id="rId10" Type="http://schemas.openxmlformats.org/officeDocument/2006/relationships/image" Target="../media/image95.png"/><Relationship Id="rId4" Type="http://schemas.openxmlformats.org/officeDocument/2006/relationships/image" Target="../media/image34.png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506626" y="1018136"/>
            <a:ext cx="10921347" cy="3202195"/>
            <a:chOff x="506626" y="1018136"/>
            <a:chExt cx="10921347" cy="3202195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8340128" y="2717682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V="1">
              <a:off x="1608726" y="3577700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3637664" y="3557198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V="1">
              <a:off x="7681004" y="3502798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506626" y="2829698"/>
              <a:ext cx="4494939" cy="7413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 flipV="1">
              <a:off x="10406794" y="3455280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551001" y="3784250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001" y="3784250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522943" y="3782693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943" y="3782693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295011" y="3770461"/>
                  <a:ext cx="2556597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11" y="3770461"/>
                  <a:ext cx="2556597" cy="436402"/>
                </a:xfrm>
                <a:prstGeom prst="rect">
                  <a:avLst/>
                </a:prstGeom>
                <a:blipFill>
                  <a:blip r:embed="rId4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9505201" y="3759789"/>
                  <a:ext cx="1803186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5201" y="3759789"/>
                  <a:ext cx="1803186" cy="436402"/>
                </a:xfrm>
                <a:prstGeom prst="rect">
                  <a:avLst/>
                </a:prstGeom>
                <a:blipFill>
                  <a:blip r:embed="rId5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正方形/長方形 68"/>
            <p:cNvSpPr/>
            <p:nvPr/>
          </p:nvSpPr>
          <p:spPr>
            <a:xfrm>
              <a:off x="6724111" y="3048537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7858001" y="2290291"/>
              <a:ext cx="282051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線矢印コネクタ 70"/>
            <p:cNvCxnSpPr/>
            <p:nvPr/>
          </p:nvCxnSpPr>
          <p:spPr>
            <a:xfrm flipV="1">
              <a:off x="10197761" y="2712672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2730174" y="1956937"/>
              <a:ext cx="0" cy="870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7045784" y="2620813"/>
                  <a:ext cx="1244763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784" y="2620813"/>
                  <a:ext cx="1244763" cy="44864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/>
                <p:cNvSpPr/>
                <p:nvPr/>
              </p:nvSpPr>
              <p:spPr>
                <a:xfrm>
                  <a:off x="10197761" y="2615992"/>
                  <a:ext cx="868058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761" y="2615992"/>
                  <a:ext cx="868058" cy="448649"/>
                </a:xfrm>
                <a:prstGeom prst="rect">
                  <a:avLst/>
                </a:prstGeom>
                <a:blipFill>
                  <a:blip r:embed="rId7"/>
                  <a:stretch>
                    <a:fillRect b="-13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9176269" y="1954788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正方形/長方形 75"/>
                <p:cNvSpPr/>
                <p:nvPr/>
              </p:nvSpPr>
              <p:spPr>
                <a:xfrm>
                  <a:off x="8952997" y="1479057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正方形/長方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997" y="1479057"/>
                  <a:ext cx="545854" cy="42203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2566764" y="1611446"/>
                  <a:ext cx="1035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6764" y="1611446"/>
                  <a:ext cx="10350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角丸四角形 77"/>
            <p:cNvSpPr/>
            <p:nvPr/>
          </p:nvSpPr>
          <p:spPr>
            <a:xfrm>
              <a:off x="4429061" y="1570335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9341717" y="3040696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矢印コネクタ 79"/>
            <p:cNvCxnSpPr>
              <a:stCxn id="77" idx="3"/>
            </p:cNvCxnSpPr>
            <p:nvPr/>
          </p:nvCxnSpPr>
          <p:spPr>
            <a:xfrm>
              <a:off x="3601856" y="1796112"/>
              <a:ext cx="82720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6993239" y="1720350"/>
              <a:ext cx="2051456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722234" y="1018136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005044" y="1223639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92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矢印コネクタ 36"/>
          <p:cNvCxnSpPr/>
          <p:nvPr/>
        </p:nvCxnSpPr>
        <p:spPr>
          <a:xfrm flipV="1">
            <a:off x="8414269" y="1667357"/>
            <a:ext cx="0" cy="335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908243" y="2541234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2937181" y="252073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7755145" y="2452473"/>
            <a:ext cx="0" cy="305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80767" y="1779373"/>
            <a:ext cx="4494939" cy="7413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Multi-Channel 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直線矢印コネクタ 57"/>
          <p:cNvCxnSpPr/>
          <p:nvPr/>
        </p:nvCxnSpPr>
        <p:spPr>
          <a:xfrm flipV="1">
            <a:off x="10480935" y="2404955"/>
            <a:ext cx="0" cy="3050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-149482" y="2747784"/>
                <a:ext cx="2179892" cy="436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82" y="2747784"/>
                <a:ext cx="2179892" cy="436081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1822460" y="2746227"/>
                <a:ext cx="2179892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2746227"/>
                <a:ext cx="2179892" cy="43640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800732" y="2734594"/>
                <a:ext cx="2179892" cy="43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32" y="2734594"/>
                <a:ext cx="2179892" cy="43903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196230" y="2743598"/>
                <a:ext cx="3680045" cy="43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30" y="2743598"/>
                <a:ext cx="3680045" cy="439031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9619393" y="2732368"/>
                <a:ext cx="2549929" cy="43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393" y="2732368"/>
                <a:ext cx="2549929" cy="439031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角丸四角形 68"/>
          <p:cNvSpPr/>
          <p:nvPr/>
        </p:nvSpPr>
        <p:spPr>
          <a:xfrm>
            <a:off x="6798252" y="1998212"/>
            <a:ext cx="2086256" cy="391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7932142" y="1239966"/>
            <a:ext cx="2820516" cy="391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線矢印コネクタ 70"/>
          <p:cNvCxnSpPr/>
          <p:nvPr/>
        </p:nvCxnSpPr>
        <p:spPr>
          <a:xfrm flipV="1">
            <a:off x="10271902" y="1662347"/>
            <a:ext cx="0" cy="335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/>
          <p:nvPr/>
        </p:nvCxnSpPr>
        <p:spPr>
          <a:xfrm flipV="1">
            <a:off x="4770100" y="252073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2804315" y="906612"/>
            <a:ext cx="0" cy="870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7119925" y="1570488"/>
                <a:ext cx="1244763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25" y="1570488"/>
                <a:ext cx="1244763" cy="448649"/>
              </a:xfrm>
              <a:prstGeom prst="rect">
                <a:avLst/>
              </a:prstGeom>
              <a:blipFill>
                <a:blip r:embed="rId7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10271902" y="1565667"/>
                <a:ext cx="868058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902" y="1565667"/>
                <a:ext cx="868058" cy="448649"/>
              </a:xfrm>
              <a:prstGeom prst="rect">
                <a:avLst/>
              </a:prstGeom>
              <a:blipFill>
                <a:blip r:embed="rId8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直線矢印コネクタ 74"/>
          <p:cNvCxnSpPr/>
          <p:nvPr/>
        </p:nvCxnSpPr>
        <p:spPr>
          <a:xfrm flipV="1">
            <a:off x="9250410" y="904463"/>
            <a:ext cx="0" cy="335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9027138" y="428732"/>
                <a:ext cx="545854" cy="422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38" y="428732"/>
                <a:ext cx="545854" cy="422039"/>
              </a:xfrm>
              <a:prstGeom prst="rect">
                <a:avLst/>
              </a:prstGeom>
              <a:blipFill>
                <a:blip r:embed="rId9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618852" y="529553"/>
                <a:ext cx="3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52" y="529553"/>
                <a:ext cx="3967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4503202" y="520010"/>
            <a:ext cx="2576535" cy="615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 loss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9415858" y="1990371"/>
            <a:ext cx="2086256" cy="391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77" idx="3"/>
          </p:cNvCxnSpPr>
          <p:nvPr/>
        </p:nvCxnSpPr>
        <p:spPr>
          <a:xfrm>
            <a:off x="2945840" y="714219"/>
            <a:ext cx="15353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7067380" y="670025"/>
            <a:ext cx="2051456" cy="38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7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矢印コネクタ 37"/>
          <p:cNvCxnSpPr/>
          <p:nvPr/>
        </p:nvCxnSpPr>
        <p:spPr>
          <a:xfrm flipV="1">
            <a:off x="908243" y="2541234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flipV="1">
            <a:off x="2937181" y="252073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580767" y="1779373"/>
            <a:ext cx="4494939" cy="74135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 Multi-Channel 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-149482" y="2747784"/>
                <a:ext cx="2179892" cy="436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482" y="2747784"/>
                <a:ext cx="2179892" cy="436081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1822460" y="2746227"/>
                <a:ext cx="2179892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460" y="2746227"/>
                <a:ext cx="2179892" cy="43640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3800732" y="2734594"/>
                <a:ext cx="2179892" cy="43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732" y="2734594"/>
                <a:ext cx="2179892" cy="43903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角丸四角形 69"/>
          <p:cNvSpPr/>
          <p:nvPr/>
        </p:nvSpPr>
        <p:spPr>
          <a:xfrm>
            <a:off x="7932142" y="1239966"/>
            <a:ext cx="2820516" cy="3910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線矢印コネクタ 71"/>
          <p:cNvCxnSpPr/>
          <p:nvPr/>
        </p:nvCxnSpPr>
        <p:spPr>
          <a:xfrm flipV="1">
            <a:off x="4770100" y="252073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 flipV="1">
            <a:off x="2804315" y="906612"/>
            <a:ext cx="0" cy="870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/>
          <p:cNvCxnSpPr/>
          <p:nvPr/>
        </p:nvCxnSpPr>
        <p:spPr>
          <a:xfrm flipV="1">
            <a:off x="9250410" y="904463"/>
            <a:ext cx="0" cy="335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/>
              <p:cNvSpPr/>
              <p:nvPr/>
            </p:nvSpPr>
            <p:spPr>
              <a:xfrm>
                <a:off x="9027138" y="428732"/>
                <a:ext cx="545854" cy="422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6" name="正方形/長方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38" y="428732"/>
                <a:ext cx="545854" cy="422039"/>
              </a:xfrm>
              <a:prstGeom prst="rect">
                <a:avLst/>
              </a:prstGeom>
              <a:blipFill>
                <a:blip r:embed="rId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618852" y="529553"/>
                <a:ext cx="3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52" y="529553"/>
                <a:ext cx="396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4503202" y="520010"/>
            <a:ext cx="2576535" cy="6152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 loss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直線矢印コネクタ 79"/>
          <p:cNvCxnSpPr>
            <a:stCxn id="77" idx="3"/>
          </p:cNvCxnSpPr>
          <p:nvPr/>
        </p:nvCxnSpPr>
        <p:spPr>
          <a:xfrm>
            <a:off x="2945840" y="714219"/>
            <a:ext cx="15353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7067380" y="670025"/>
            <a:ext cx="2051456" cy="38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9290930" y="1601448"/>
            <a:ext cx="0" cy="1052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6073331" y="2746227"/>
                <a:ext cx="6255302" cy="43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Amplitude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phase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31" y="2746227"/>
                <a:ext cx="6255302" cy="439031"/>
              </a:xfrm>
              <a:prstGeom prst="rect">
                <a:avLst/>
              </a:prstGeom>
              <a:blipFill>
                <a:blip r:embed="rId7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34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0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051724" y="2231075"/>
            <a:ext cx="4087860" cy="3035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71696" y="4641557"/>
            <a:ext cx="1182860" cy="5235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06124" y="4649080"/>
            <a:ext cx="1188274" cy="5662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4594" y="1557739"/>
            <a:ext cx="2683060" cy="346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6355" y="856585"/>
            <a:ext cx="1237559" cy="371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437376" y="3279583"/>
            <a:ext cx="0" cy="135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859018" y="1248569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094422" y="521148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/>
                      </m:sSup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555661" y="521148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858232" y="612624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15076" y="236316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76" y="236316"/>
                <a:ext cx="782096" cy="400110"/>
              </a:xfrm>
              <a:prstGeom prst="rect">
                <a:avLst/>
              </a:prstGeom>
              <a:blipFill>
                <a:blip r:embed="rId3"/>
                <a:stretch>
                  <a:fillRect r="-1718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blipFill>
                <a:blip r:embed="rId4"/>
                <a:stretch>
                  <a:fillRect l="-6250" r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blipFill>
                <a:blip r:embed="rId5"/>
                <a:stretch>
                  <a:fillRect l="-781"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blipFill>
                <a:blip r:embed="rId6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/>
          <p:cNvSpPr/>
          <p:nvPr/>
        </p:nvSpPr>
        <p:spPr>
          <a:xfrm>
            <a:off x="2533915" y="3628598"/>
            <a:ext cx="1224054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50371" y="2535571"/>
            <a:ext cx="0" cy="214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17178" y="3303156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972881" y="2000539"/>
            <a:ext cx="0" cy="259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>
          <a:xfrm>
            <a:off x="4613996" y="4089433"/>
            <a:ext cx="3185301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13995" y="2729108"/>
            <a:ext cx="3185302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7595631" y="2039596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17269" y="3534987"/>
            <a:ext cx="3182027" cy="182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322364" y="4585019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306846" y="3791883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279270" y="3267723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266913" y="2549053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4613995" y="2298994"/>
            <a:ext cx="3185301" cy="242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0800000">
            <a:off x="4548916" y="2461311"/>
            <a:ext cx="1657959" cy="936489"/>
          </a:xfrm>
          <a:prstGeom prst="bentConnector3">
            <a:avLst>
              <a:gd name="adj1" fmla="val 1193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4617860" y="5331686"/>
            <a:ext cx="3181437" cy="27261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074325" y="559925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332747" y="2741763"/>
            <a:ext cx="1425221" cy="555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511081" y="1715674"/>
                <a:ext cx="1091581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81" y="1715674"/>
                <a:ext cx="1091581" cy="37055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V="1">
            <a:off x="3031929" y="2492252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302123" y="5918683"/>
                <a:ext cx="3837461" cy="375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&lt;</a:t>
                </a:r>
                <a:r>
                  <a:rPr kumimoji="1" lang="en-US" altLang="ja-JP" dirty="0" err="1" smtClean="0"/>
                  <a:t>dr</a:t>
                </a:r>
                <a:r>
                  <a:rPr kumimoji="1" lang="en-US" altLang="ja-JP" dirty="0" smtClean="0"/>
                  <a:t>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…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dirty="0"/>
                      <m:t>&lt;</m:t>
                    </m:r>
                    <m:r>
                      <m:rPr>
                        <m:nor/>
                      </m:rPr>
                      <a:rPr lang="en-US" altLang="ja-JP" dirty="0"/>
                      <m:t>pt</m:t>
                    </m:r>
                    <m:r>
                      <m:rPr>
                        <m:nor/>
                      </m:rPr>
                      <a:rPr lang="en-US" altLang="ja-JP" dirty="0"/>
                      <m:t>&gt;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…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23" y="5918683"/>
                <a:ext cx="3837461" cy="375167"/>
              </a:xfrm>
              <a:prstGeom prst="rect">
                <a:avLst/>
              </a:prstGeom>
              <a:blipFill>
                <a:blip r:embed="rId9"/>
                <a:stretch>
                  <a:fillRect l="-1431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矢印 43"/>
          <p:cNvSpPr/>
          <p:nvPr/>
        </p:nvSpPr>
        <p:spPr>
          <a:xfrm>
            <a:off x="3711441" y="3731863"/>
            <a:ext cx="461896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角丸四角形 50"/>
          <p:cNvSpPr/>
          <p:nvPr/>
        </p:nvSpPr>
        <p:spPr>
          <a:xfrm>
            <a:off x="2006124" y="2172572"/>
            <a:ext cx="1751844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127084" y="1931961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148631" y="1825065"/>
                <a:ext cx="1312219" cy="406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31" y="1825065"/>
                <a:ext cx="1312219" cy="406009"/>
              </a:xfrm>
              <a:prstGeom prst="rect">
                <a:avLst/>
              </a:prstGeom>
              <a:blipFill>
                <a:blip r:embed="rId11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5777807" y="5586895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4666551" y="5606384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5168728" y="5518325"/>
                <a:ext cx="500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28" y="5518325"/>
                <a:ext cx="5004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V="1">
            <a:off x="6426979" y="559925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827441" y="558474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7656682" y="5606384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V="1">
            <a:off x="4316580" y="3660918"/>
            <a:ext cx="320231" cy="1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4316580" y="3656892"/>
            <a:ext cx="0" cy="14370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4328916" y="5118168"/>
            <a:ext cx="19703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4741941" y="2046926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/>
              <p:cNvSpPr/>
              <p:nvPr/>
            </p:nvSpPr>
            <p:spPr>
              <a:xfrm>
                <a:off x="5844018" y="1720386"/>
                <a:ext cx="6495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9" name="正方形/長方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18" y="1720386"/>
                <a:ext cx="64953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/>
              <p:cNvSpPr/>
              <p:nvPr/>
            </p:nvSpPr>
            <p:spPr>
              <a:xfrm>
                <a:off x="7087338" y="1688261"/>
                <a:ext cx="1296765" cy="3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正方形/長方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338" y="1688261"/>
                <a:ext cx="1296765" cy="371255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/>
              <p:cNvSpPr/>
              <p:nvPr/>
            </p:nvSpPr>
            <p:spPr>
              <a:xfrm>
                <a:off x="2923621" y="3278455"/>
                <a:ext cx="1190967" cy="429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正方形/長方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21" y="3278455"/>
                <a:ext cx="1190967" cy="4294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正方形/長方形 132"/>
              <p:cNvSpPr/>
              <p:nvPr/>
            </p:nvSpPr>
            <p:spPr>
              <a:xfrm>
                <a:off x="7029389" y="5506639"/>
                <a:ext cx="500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3" name="正方形/長方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89" y="5506639"/>
                <a:ext cx="5004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069604" y="3629472"/>
                <a:ext cx="6696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04" y="3629472"/>
                <a:ext cx="66967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角丸四角形 134"/>
          <p:cNvSpPr/>
          <p:nvPr/>
        </p:nvSpPr>
        <p:spPr>
          <a:xfrm>
            <a:off x="4613994" y="4809960"/>
            <a:ext cx="3185301" cy="277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直線矢印コネクタ 135"/>
          <p:cNvCxnSpPr/>
          <p:nvPr/>
        </p:nvCxnSpPr>
        <p:spPr>
          <a:xfrm flipV="1">
            <a:off x="6307150" y="5089950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3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051724" y="1850741"/>
            <a:ext cx="4653574" cy="36038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71696" y="4641557"/>
            <a:ext cx="1182860" cy="5235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06124" y="4649080"/>
            <a:ext cx="1188274" cy="5662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4594" y="1557739"/>
            <a:ext cx="2683060" cy="346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6355" y="856585"/>
            <a:ext cx="1237559" cy="371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437376" y="3279583"/>
            <a:ext cx="0" cy="135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859018" y="1248569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094422" y="521148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/>
                      </m:sSup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555661" y="521148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858232" y="612624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15076" y="236316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76" y="236316"/>
                <a:ext cx="782096" cy="400110"/>
              </a:xfrm>
              <a:prstGeom prst="rect">
                <a:avLst/>
              </a:prstGeom>
              <a:blipFill>
                <a:blip r:embed="rId3"/>
                <a:stretch>
                  <a:fillRect r="-1718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blipFill>
                <a:blip r:embed="rId4"/>
                <a:stretch>
                  <a:fillRect l="-6250" r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blipFill>
                <a:blip r:embed="rId5"/>
                <a:stretch>
                  <a:fillRect l="-781"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blipFill>
                <a:blip r:embed="rId6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/>
          <p:cNvSpPr/>
          <p:nvPr/>
        </p:nvSpPr>
        <p:spPr>
          <a:xfrm>
            <a:off x="2533915" y="3628598"/>
            <a:ext cx="1224054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50371" y="2535571"/>
            <a:ext cx="0" cy="214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17178" y="3303156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972881" y="2000539"/>
            <a:ext cx="0" cy="259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>
          <a:xfrm>
            <a:off x="4613996" y="3792253"/>
            <a:ext cx="3185301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4613995" y="2420498"/>
            <a:ext cx="3185302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7595631" y="1730986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4617269" y="3226377"/>
            <a:ext cx="3182027" cy="1822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6322364" y="4287839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6306846" y="3483273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279270" y="2959113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266913" y="2240443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4613995" y="1990384"/>
            <a:ext cx="3185301" cy="2421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0800000">
            <a:off x="4548916" y="2152701"/>
            <a:ext cx="1657959" cy="936489"/>
          </a:xfrm>
          <a:prstGeom prst="bentConnector3">
            <a:avLst>
              <a:gd name="adj1" fmla="val 1193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4617860" y="4531586"/>
            <a:ext cx="3181437" cy="27261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 flipV="1">
            <a:off x="5074325" y="533636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332747" y="2741763"/>
            <a:ext cx="1425221" cy="555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488221" y="1429924"/>
                <a:ext cx="1091581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21" y="1429924"/>
                <a:ext cx="1091581" cy="37055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V="1">
            <a:off x="3031929" y="2492252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302123" y="5655793"/>
                <a:ext cx="3837461" cy="375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&lt;</a:t>
                </a:r>
                <a:r>
                  <a:rPr kumimoji="1" lang="en-US" altLang="ja-JP" dirty="0" err="1" smtClean="0"/>
                  <a:t>dr</a:t>
                </a:r>
                <a:r>
                  <a:rPr kumimoji="1" lang="en-US" altLang="ja-JP" dirty="0" smtClean="0"/>
                  <a:t>&gt;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…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dirty="0"/>
                      <m:t>&lt;</m:t>
                    </m:r>
                    <m:r>
                      <m:rPr>
                        <m:nor/>
                      </m:rPr>
                      <a:rPr lang="en-US" altLang="ja-JP" dirty="0"/>
                      <m:t>pt</m:t>
                    </m:r>
                    <m:r>
                      <m:rPr>
                        <m:nor/>
                      </m:rPr>
                      <a:rPr lang="en-US" altLang="ja-JP" dirty="0"/>
                      <m:t>&gt;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…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123" y="5655793"/>
                <a:ext cx="3837461" cy="375167"/>
              </a:xfrm>
              <a:prstGeom prst="rect">
                <a:avLst/>
              </a:prstGeom>
              <a:blipFill>
                <a:blip r:embed="rId9"/>
                <a:stretch>
                  <a:fillRect l="-1431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矢印 43"/>
          <p:cNvSpPr/>
          <p:nvPr/>
        </p:nvSpPr>
        <p:spPr>
          <a:xfrm>
            <a:off x="3711441" y="3731863"/>
            <a:ext cx="461896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角丸四角形 50"/>
          <p:cNvSpPr/>
          <p:nvPr/>
        </p:nvSpPr>
        <p:spPr>
          <a:xfrm>
            <a:off x="2006124" y="2172572"/>
            <a:ext cx="1751844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127084" y="1931961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148631" y="1825065"/>
                <a:ext cx="1312219" cy="406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31" y="1825065"/>
                <a:ext cx="1312219" cy="406009"/>
              </a:xfrm>
              <a:prstGeom prst="rect">
                <a:avLst/>
              </a:prstGeom>
              <a:blipFill>
                <a:blip r:embed="rId11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/>
          <p:cNvCxnSpPr/>
          <p:nvPr/>
        </p:nvCxnSpPr>
        <p:spPr>
          <a:xfrm flipV="1">
            <a:off x="5777807" y="5324005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flipV="1">
            <a:off x="4666551" y="5343494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5168728" y="5255435"/>
                <a:ext cx="500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728" y="5255435"/>
                <a:ext cx="5004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/>
          <p:nvPr/>
        </p:nvCxnSpPr>
        <p:spPr>
          <a:xfrm flipV="1">
            <a:off x="6426979" y="533636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6827441" y="532185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7656682" y="5343494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/>
          <p:cNvCxnSpPr/>
          <p:nvPr/>
        </p:nvCxnSpPr>
        <p:spPr>
          <a:xfrm flipV="1">
            <a:off x="4225140" y="3392488"/>
            <a:ext cx="320231" cy="1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/>
          <p:nvPr/>
        </p:nvCxnSpPr>
        <p:spPr>
          <a:xfrm>
            <a:off x="4245236" y="3377164"/>
            <a:ext cx="0" cy="2314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/>
          <p:cNvCxnSpPr/>
          <p:nvPr/>
        </p:nvCxnSpPr>
        <p:spPr>
          <a:xfrm>
            <a:off x="4225140" y="5653949"/>
            <a:ext cx="2928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V="1">
            <a:off x="4741941" y="1738316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/>
              <p:cNvSpPr/>
              <p:nvPr/>
            </p:nvSpPr>
            <p:spPr>
              <a:xfrm>
                <a:off x="6005852" y="1437301"/>
                <a:ext cx="5918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29" name="正方形/長方形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52" y="1437301"/>
                <a:ext cx="59182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/>
              <p:cNvSpPr/>
              <p:nvPr/>
            </p:nvSpPr>
            <p:spPr>
              <a:xfrm>
                <a:off x="7075908" y="1379651"/>
                <a:ext cx="1296765" cy="3712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0" name="正方形/長方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908" y="1379651"/>
                <a:ext cx="1296765" cy="371255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/>
              <p:cNvSpPr/>
              <p:nvPr/>
            </p:nvSpPr>
            <p:spPr>
              <a:xfrm>
                <a:off x="2923621" y="3278455"/>
                <a:ext cx="1190967" cy="429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/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31" name="正方形/長方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21" y="3278455"/>
                <a:ext cx="1190967" cy="4294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正方形/長方形 132"/>
              <p:cNvSpPr/>
              <p:nvPr/>
            </p:nvSpPr>
            <p:spPr>
              <a:xfrm>
                <a:off x="7029389" y="5243749"/>
                <a:ext cx="5004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33" name="正方形/長方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89" y="5243749"/>
                <a:ext cx="5004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テキスト ボックス 133"/>
              <p:cNvSpPr txBox="1"/>
              <p:nvPr/>
            </p:nvSpPr>
            <p:spPr>
              <a:xfrm>
                <a:off x="8920541" y="3509601"/>
                <a:ext cx="6696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4" name="テキスト ボックス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541" y="3509601"/>
                <a:ext cx="66967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角丸四角形 134"/>
          <p:cNvSpPr/>
          <p:nvPr/>
        </p:nvSpPr>
        <p:spPr>
          <a:xfrm>
            <a:off x="4613994" y="5038560"/>
            <a:ext cx="3185301" cy="2777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直線矢印コネクタ 135"/>
          <p:cNvCxnSpPr/>
          <p:nvPr/>
        </p:nvCxnSpPr>
        <p:spPr>
          <a:xfrm flipV="1">
            <a:off x="6307150" y="4804200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15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106099" y="1333471"/>
            <a:ext cx="3889013" cy="43522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71696" y="4641557"/>
            <a:ext cx="1182860" cy="5235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06124" y="4649080"/>
            <a:ext cx="1188274" cy="5662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4594" y="1557739"/>
            <a:ext cx="2683060" cy="346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6355" y="856585"/>
            <a:ext cx="1237559" cy="371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437376" y="3279583"/>
            <a:ext cx="0" cy="135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859018" y="1248569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094422" y="521148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/>
                      </m:sSup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555661" y="521148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858232" y="612624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03123" y="191084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23" y="191084"/>
                <a:ext cx="782096" cy="400110"/>
              </a:xfrm>
              <a:prstGeom prst="rect">
                <a:avLst/>
              </a:prstGeom>
              <a:blipFill>
                <a:blip r:embed="rId3"/>
                <a:stretch>
                  <a:fillRect r="-171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blipFill>
                <a:blip r:embed="rId4"/>
                <a:stretch>
                  <a:fillRect l="-6250" r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blipFill>
                <a:blip r:embed="rId5"/>
                <a:stretch>
                  <a:fillRect l="-781"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blipFill>
                <a:blip r:embed="rId6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/>
          <p:cNvSpPr/>
          <p:nvPr/>
        </p:nvSpPr>
        <p:spPr>
          <a:xfrm>
            <a:off x="2533915" y="3628598"/>
            <a:ext cx="1224054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50371" y="2535571"/>
            <a:ext cx="0" cy="214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97188" y="3303156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972881" y="2000539"/>
            <a:ext cx="0" cy="259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>
          <a:xfrm>
            <a:off x="5077490" y="3792253"/>
            <a:ext cx="2037593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076008" y="2420498"/>
            <a:ext cx="203907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995431" y="173008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97556" y="3226376"/>
            <a:ext cx="2037648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5993669" y="4287839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978153" y="3483273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000005" y="2959113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000005" y="2240443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5097555" y="1990383"/>
            <a:ext cx="2017528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V="1">
            <a:off x="5044162" y="2206092"/>
            <a:ext cx="1017278" cy="910493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76008" y="4532513"/>
            <a:ext cx="2037649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endCxn id="26" idx="1"/>
          </p:cNvCxnSpPr>
          <p:nvPr/>
        </p:nvCxnSpPr>
        <p:spPr>
          <a:xfrm rot="16200000" flipV="1">
            <a:off x="4725271" y="3727108"/>
            <a:ext cx="1622210" cy="877641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5993669" y="481058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332747" y="2741763"/>
            <a:ext cx="1425221" cy="555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4993633" y="2725909"/>
            <a:ext cx="105516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746631" y="447615"/>
                <a:ext cx="3046219" cy="925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</m:oMath>
                  </m:oMathPara>
                </a14:m>
                <a:endParaRPr lang="ja-JP" altLang="en-US" dirty="0"/>
              </a:p>
              <a:p>
                <a:endParaRPr lang="ja-JP" altLang="en-US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31" y="447615"/>
                <a:ext cx="3046219" cy="925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V="1">
            <a:off x="3157659" y="2492252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568343" y="5647601"/>
                <a:ext cx="3889013" cy="375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&lt;dr&gt;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ja-JP" dirty="0"/>
                      <m:t>&lt;</m:t>
                    </m:r>
                    <m:r>
                      <m:rPr>
                        <m:nor/>
                      </m:rPr>
                      <a:rPr lang="en-US" altLang="ja-JP" dirty="0"/>
                      <m:t>pt</m:t>
                    </m:r>
                    <m:r>
                      <m:rPr>
                        <m:nor/>
                      </m:rPr>
                      <a:rPr lang="en-US" altLang="ja-JP" dirty="0"/>
                      <m:t>&gt;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…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43" y="5647601"/>
                <a:ext cx="3889013" cy="375167"/>
              </a:xfrm>
              <a:prstGeom prst="rect">
                <a:avLst/>
              </a:prstGeom>
              <a:blipFill>
                <a:blip r:embed="rId9"/>
                <a:stretch>
                  <a:fillRect l="-1254"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矢印 43"/>
          <p:cNvSpPr/>
          <p:nvPr/>
        </p:nvSpPr>
        <p:spPr>
          <a:xfrm>
            <a:off x="3747922" y="3738821"/>
            <a:ext cx="630101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角丸四角形 50"/>
          <p:cNvSpPr/>
          <p:nvPr/>
        </p:nvSpPr>
        <p:spPr>
          <a:xfrm>
            <a:off x="2006124" y="2172572"/>
            <a:ext cx="1751844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127084" y="1931961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148631" y="1847925"/>
                <a:ext cx="173919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31" y="1847925"/>
                <a:ext cx="1739194" cy="405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/>
          <p:nvPr/>
        </p:nvCxnSpPr>
        <p:spPr>
          <a:xfrm flipV="1">
            <a:off x="6146069" y="496298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6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106099" y="1333471"/>
            <a:ext cx="3766095" cy="43522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71696" y="4641557"/>
            <a:ext cx="1182860" cy="5235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06124" y="4649080"/>
            <a:ext cx="1188274" cy="5662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4594" y="1557739"/>
            <a:ext cx="2683060" cy="346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6355" y="856585"/>
            <a:ext cx="1237559" cy="371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437376" y="3279583"/>
            <a:ext cx="0" cy="135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859018" y="1248569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094422" y="521148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/>
                      </m:sSup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9" y="5454570"/>
                <a:ext cx="584840" cy="426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555661" y="521148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858232" y="612624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03123" y="191084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23" y="191084"/>
                <a:ext cx="782096" cy="400110"/>
              </a:xfrm>
              <a:prstGeom prst="rect">
                <a:avLst/>
              </a:prstGeom>
              <a:blipFill>
                <a:blip r:embed="rId3"/>
                <a:stretch>
                  <a:fillRect r="-171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30" y="1167462"/>
                <a:ext cx="293423" cy="400110"/>
              </a:xfrm>
              <a:prstGeom prst="rect">
                <a:avLst/>
              </a:prstGeom>
              <a:blipFill>
                <a:blip r:embed="rId4"/>
                <a:stretch>
                  <a:fillRect l="-6250" r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blipFill>
                <a:blip r:embed="rId5"/>
                <a:stretch>
                  <a:fillRect l="-781"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706" y="4254807"/>
                <a:ext cx="724916" cy="446186"/>
              </a:xfrm>
              <a:prstGeom prst="rect">
                <a:avLst/>
              </a:prstGeom>
              <a:blipFill>
                <a:blip r:embed="rId6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/>
          <p:cNvSpPr/>
          <p:nvPr/>
        </p:nvSpPr>
        <p:spPr>
          <a:xfrm>
            <a:off x="2533915" y="3628598"/>
            <a:ext cx="1224054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50371" y="2535571"/>
            <a:ext cx="0" cy="214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97188" y="3303156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972881" y="2000539"/>
            <a:ext cx="0" cy="259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>
          <a:xfrm>
            <a:off x="5077490" y="3792253"/>
            <a:ext cx="2037593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076008" y="2420498"/>
            <a:ext cx="203907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995431" y="1730082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97556" y="3226376"/>
            <a:ext cx="2037648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5993669" y="4287839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978153" y="3483273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6000005" y="2959113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6000005" y="2240443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5097555" y="1990383"/>
            <a:ext cx="2017528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V="1">
            <a:off x="5044162" y="2206092"/>
            <a:ext cx="1017278" cy="910493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76008" y="4532513"/>
            <a:ext cx="2037649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endCxn id="26" idx="1"/>
          </p:cNvCxnSpPr>
          <p:nvPr/>
        </p:nvCxnSpPr>
        <p:spPr>
          <a:xfrm rot="16200000" flipV="1">
            <a:off x="4725271" y="3727108"/>
            <a:ext cx="1622210" cy="877641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5993669" y="4810582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332747" y="2741763"/>
            <a:ext cx="1425221" cy="555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4993633" y="2725909"/>
            <a:ext cx="105516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4572828" y="1344762"/>
                <a:ext cx="1088375" cy="370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828" y="1344762"/>
                <a:ext cx="1088375" cy="370551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V="1">
            <a:off x="3157659" y="2492252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106099" y="5083954"/>
                <a:ext cx="3889013" cy="375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&lt;dr&gt;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ja-JP" dirty="0"/>
                      <m:t>&lt;</m:t>
                    </m:r>
                    <m:r>
                      <m:rPr>
                        <m:nor/>
                      </m:rPr>
                      <a:rPr lang="en-US" altLang="ja-JP" dirty="0"/>
                      <m:t>pt</m:t>
                    </m:r>
                    <m:r>
                      <m:rPr>
                        <m:nor/>
                      </m:rPr>
                      <a:rPr lang="en-US" altLang="ja-JP" dirty="0"/>
                      <m:t>&gt;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…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099" y="5083954"/>
                <a:ext cx="3889013" cy="375167"/>
              </a:xfrm>
              <a:prstGeom prst="rect">
                <a:avLst/>
              </a:prstGeom>
              <a:blipFill>
                <a:blip r:embed="rId9"/>
                <a:stretch>
                  <a:fillRect l="-1411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矢印 43"/>
          <p:cNvSpPr/>
          <p:nvPr/>
        </p:nvSpPr>
        <p:spPr>
          <a:xfrm>
            <a:off x="3747922" y="3738821"/>
            <a:ext cx="630101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/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47" y="5410353"/>
                <a:ext cx="573875" cy="433708"/>
              </a:xfrm>
              <a:prstGeom prst="rect">
                <a:avLst/>
              </a:prstGeom>
              <a:blipFill>
                <a:blip r:embed="rId10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角丸四角形 50"/>
          <p:cNvSpPr/>
          <p:nvPr/>
        </p:nvSpPr>
        <p:spPr>
          <a:xfrm>
            <a:off x="2006124" y="2172572"/>
            <a:ext cx="1751844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127084" y="1931961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148631" y="1847925"/>
                <a:ext cx="173919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631" y="1847925"/>
                <a:ext cx="1739194" cy="405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68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055735" y="2172572"/>
            <a:ext cx="3790809" cy="4092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/>
          <p:cNvSpPr/>
          <p:nvPr/>
        </p:nvSpPr>
        <p:spPr>
          <a:xfrm>
            <a:off x="571696" y="4641557"/>
            <a:ext cx="1182860" cy="800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006124" y="4649080"/>
            <a:ext cx="1188274" cy="7934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664594" y="1594810"/>
            <a:ext cx="2683060" cy="3464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6355" y="893656"/>
            <a:ext cx="1237559" cy="371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437376" y="3279583"/>
            <a:ext cx="0" cy="13594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1859018" y="128564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094422" y="544626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11679" y="5689350"/>
                <a:ext cx="5028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9" y="5689350"/>
                <a:ext cx="502894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555661" y="5446260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1858232" y="649695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1603123" y="228155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23" y="228155"/>
                <a:ext cx="782096" cy="400110"/>
              </a:xfrm>
              <a:prstGeom prst="rect">
                <a:avLst/>
              </a:prstGeom>
              <a:blipFill>
                <a:blip r:embed="rId3"/>
                <a:stretch>
                  <a:fillRect r="-1718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872030" y="1204533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30" y="1204533"/>
                <a:ext cx="293423" cy="400110"/>
              </a:xfrm>
              <a:prstGeom prst="rect">
                <a:avLst/>
              </a:prstGeom>
              <a:blipFill>
                <a:blip r:embed="rId4"/>
                <a:stretch>
                  <a:fillRect l="-6250" r="-833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93" y="3509601"/>
                <a:ext cx="782717" cy="410112"/>
              </a:xfrm>
              <a:prstGeom prst="rect">
                <a:avLst/>
              </a:prstGeom>
              <a:blipFill>
                <a:blip r:embed="rId5"/>
                <a:stretch>
                  <a:fillRect l="-781" r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434420" y="4254807"/>
                <a:ext cx="724916" cy="446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420" y="4254807"/>
                <a:ext cx="724916" cy="446186"/>
              </a:xfrm>
              <a:prstGeom prst="rect">
                <a:avLst/>
              </a:prstGeom>
              <a:blipFill>
                <a:blip r:embed="rId6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角丸四角形 17"/>
          <p:cNvSpPr/>
          <p:nvPr/>
        </p:nvSpPr>
        <p:spPr>
          <a:xfrm>
            <a:off x="2533915" y="3628598"/>
            <a:ext cx="1224054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2250371" y="2535571"/>
            <a:ext cx="0" cy="21419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097188" y="3303156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972881" y="2000539"/>
            <a:ext cx="0" cy="25917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91" y="238488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角丸四角形 22"/>
          <p:cNvSpPr/>
          <p:nvPr/>
        </p:nvSpPr>
        <p:spPr>
          <a:xfrm>
            <a:off x="5051840" y="4260194"/>
            <a:ext cx="2037593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5050358" y="2888439"/>
            <a:ext cx="203907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5969781" y="2198023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5071906" y="3694317"/>
            <a:ext cx="2037648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 flipV="1">
            <a:off x="5968019" y="4755780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5952503" y="3951214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5974355" y="3427054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5974355" y="2708384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5071905" y="2458324"/>
            <a:ext cx="2017528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V="1">
            <a:off x="5018512" y="2674033"/>
            <a:ext cx="1017278" cy="910493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050358" y="5000454"/>
            <a:ext cx="2037649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カギ線コネクタ 33"/>
          <p:cNvCxnSpPr>
            <a:endCxn id="26" idx="1"/>
          </p:cNvCxnSpPr>
          <p:nvPr/>
        </p:nvCxnSpPr>
        <p:spPr>
          <a:xfrm rot="16200000" flipV="1">
            <a:off x="4699621" y="4195049"/>
            <a:ext cx="1622210" cy="877641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V="1">
            <a:off x="5968019" y="5278523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角丸四角形 35"/>
          <p:cNvSpPr/>
          <p:nvPr/>
        </p:nvSpPr>
        <p:spPr>
          <a:xfrm>
            <a:off x="2332747" y="2741763"/>
            <a:ext cx="1425221" cy="5557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4967983" y="3193850"/>
            <a:ext cx="105516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3034549" y="3305514"/>
                <a:ext cx="1134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49" y="3305514"/>
                <a:ext cx="113486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矢印コネクタ 40"/>
          <p:cNvCxnSpPr/>
          <p:nvPr/>
        </p:nvCxnSpPr>
        <p:spPr>
          <a:xfrm flipV="1">
            <a:off x="3157659" y="2492252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4055735" y="5589810"/>
                <a:ext cx="3889013" cy="375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&lt;dr&gt;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ja-JP" dirty="0"/>
                      <m:t>&lt;</m:t>
                    </m:r>
                    <m:r>
                      <m:rPr>
                        <m:nor/>
                      </m:rPr>
                      <a:rPr lang="en-US" altLang="ja-JP" dirty="0"/>
                      <m:t>pt</m:t>
                    </m:r>
                    <m:r>
                      <m:rPr>
                        <m:nor/>
                      </m:rPr>
                      <a:rPr lang="en-US" altLang="ja-JP" dirty="0"/>
                      <m:t>&gt;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ja-JP" i="1">
                        <a:latin typeface="Cambria Math" panose="02040503050406030204" pitchFamily="18" charset="0"/>
                      </a:rPr>
                      <m:t> … 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735" y="5589810"/>
                <a:ext cx="3889013" cy="375167"/>
              </a:xfrm>
              <a:prstGeom prst="rect">
                <a:avLst/>
              </a:prstGeom>
              <a:blipFill>
                <a:blip r:embed="rId9"/>
                <a:stretch>
                  <a:fillRect l="-1254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右矢印 43"/>
          <p:cNvSpPr/>
          <p:nvPr/>
        </p:nvSpPr>
        <p:spPr>
          <a:xfrm>
            <a:off x="3713374" y="3677588"/>
            <a:ext cx="536827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2332747" y="5645133"/>
                <a:ext cx="562013" cy="414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747" y="5645133"/>
                <a:ext cx="562013" cy="414537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角丸四角形 50"/>
          <p:cNvSpPr/>
          <p:nvPr/>
        </p:nvSpPr>
        <p:spPr>
          <a:xfrm>
            <a:off x="2006124" y="2172572"/>
            <a:ext cx="1751844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/>
          <p:cNvCxnSpPr/>
          <p:nvPr/>
        </p:nvCxnSpPr>
        <p:spPr>
          <a:xfrm flipV="1">
            <a:off x="2893208" y="1943419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2916536" y="1859333"/>
                <a:ext cx="173919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36" y="1859333"/>
                <a:ext cx="1739194" cy="4056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27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3729666" y="1194328"/>
            <a:ext cx="6198633" cy="50993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71696" y="994273"/>
            <a:ext cx="2939936" cy="5095187"/>
            <a:chOff x="917685" y="1229051"/>
            <a:chExt cx="2939936" cy="5095187"/>
          </a:xfrm>
        </p:grpSpPr>
        <p:sp>
          <p:nvSpPr>
            <p:cNvPr id="3" name="角丸四角形 2"/>
            <p:cNvSpPr/>
            <p:nvPr/>
          </p:nvSpPr>
          <p:spPr>
            <a:xfrm>
              <a:off x="917685" y="4876335"/>
              <a:ext cx="1182860" cy="800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352113" y="4883858"/>
              <a:ext cx="1188274" cy="7934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10583" y="2904628"/>
              <a:ext cx="2683060" cy="618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network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42344" y="1956624"/>
              <a:ext cx="1237559" cy="618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2832793" y="4525638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2205007" y="259545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440411" y="5681041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257668" y="5924128"/>
                  <a:ext cx="50289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7668" y="5924128"/>
                  <a:ext cx="502894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/>
            <p:cNvCxnSpPr/>
            <p:nvPr/>
          </p:nvCxnSpPr>
          <p:spPr>
            <a:xfrm flipV="1">
              <a:off x="2901650" y="568103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02" b="-1060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/>
            <p:cNvCxnSpPr/>
            <p:nvPr/>
          </p:nvCxnSpPr>
          <p:spPr>
            <a:xfrm flipV="1">
              <a:off x="2204221" y="1687663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718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6250" r="-8333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𝑎𝑢𝑑𝑖𝑜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8" name="テキスト ボックス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9" name="テキスト ボックス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blipFill>
                  <a:blip r:embed="rId7"/>
                  <a:stretch>
                    <a:fillRect r="-7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角丸四角形 17"/>
            <p:cNvSpPr/>
            <p:nvPr/>
          </p:nvSpPr>
          <p:spPr>
            <a:xfrm>
              <a:off x="2669346" y="3863376"/>
              <a:ext cx="1188275" cy="5984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596360" y="3559391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50049" y="3537934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V="1">
              <a:off x="1318870" y="3521113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グループ化 42"/>
          <p:cNvGrpSpPr/>
          <p:nvPr/>
        </p:nvGrpSpPr>
        <p:grpSpPr>
          <a:xfrm>
            <a:off x="3761952" y="1194328"/>
            <a:ext cx="4679902" cy="4762570"/>
            <a:chOff x="2637274" y="330295"/>
            <a:chExt cx="6271973" cy="4762570"/>
          </a:xfrm>
        </p:grpSpPr>
        <p:sp>
          <p:nvSpPr>
            <p:cNvPr id="23" name="角丸四角形 22"/>
            <p:cNvSpPr/>
            <p:nvPr/>
          </p:nvSpPr>
          <p:spPr>
            <a:xfrm>
              <a:off x="3438581" y="3334377"/>
              <a:ext cx="2730769" cy="50258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Multi-head </a:t>
              </a:r>
            </a:p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self-attention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436595" y="1962622"/>
              <a:ext cx="2732755" cy="52455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Position-wise </a:t>
              </a:r>
              <a:endParaRPr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1"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eed-forward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V="1">
              <a:off x="4668799" y="1272206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3465473" y="2768500"/>
              <a:ext cx="2730842" cy="25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4666438" y="3829963"/>
              <a:ext cx="0" cy="229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4645644" y="3025397"/>
              <a:ext cx="0" cy="277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4674929" y="2501237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4674929" y="1782567"/>
              <a:ext cx="0" cy="172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3465472" y="1532507"/>
              <a:ext cx="2703877" cy="2568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カギ線コネクタ 31"/>
            <p:cNvCxnSpPr/>
            <p:nvPr/>
          </p:nvCxnSpPr>
          <p:spPr>
            <a:xfrm rot="16200000" flipV="1">
              <a:off x="3566951" y="1593344"/>
              <a:ext cx="1017278" cy="1220236"/>
            </a:xfrm>
            <a:prstGeom prst="bentConnector4">
              <a:avLst>
                <a:gd name="adj1" fmla="val 1086"/>
                <a:gd name="adj2" fmla="val 12177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3436595" y="4074637"/>
              <a:ext cx="2730843" cy="28945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Embedding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カギ線コネクタ 33"/>
            <p:cNvCxnSpPr>
              <a:endCxn id="26" idx="1"/>
            </p:cNvCxnSpPr>
            <p:nvPr/>
          </p:nvCxnSpPr>
          <p:spPr>
            <a:xfrm rot="16200000" flipV="1">
              <a:off x="3242472" y="3119948"/>
              <a:ext cx="1622210" cy="1176208"/>
            </a:xfrm>
            <a:prstGeom prst="bentConnector4">
              <a:avLst>
                <a:gd name="adj1" fmla="val 162"/>
                <a:gd name="adj2" fmla="val 1194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V="1">
              <a:off x="4666438" y="4352706"/>
              <a:ext cx="0" cy="369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角丸四角形 35"/>
            <p:cNvSpPr/>
            <p:nvPr/>
          </p:nvSpPr>
          <p:spPr>
            <a:xfrm>
              <a:off x="3436595" y="998343"/>
              <a:ext cx="2703877" cy="2568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Attention</a:t>
              </a:r>
              <a:endParaRPr kumimoji="1" lang="ja-JP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線矢印コネクタ 36"/>
            <p:cNvCxnSpPr>
              <a:stCxn id="39" idx="1"/>
              <a:endCxn id="36" idx="3"/>
            </p:cNvCxnSpPr>
            <p:nvPr/>
          </p:nvCxnSpPr>
          <p:spPr>
            <a:xfrm flipH="1">
              <a:off x="6140472" y="1119431"/>
              <a:ext cx="141412" cy="7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588746" y="1225650"/>
                  <a:ext cx="10402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46" y="1225650"/>
                  <a:ext cx="104028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889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6281884" y="951628"/>
                  <a:ext cx="826765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884" y="951628"/>
                  <a:ext cx="826765" cy="374270"/>
                </a:xfrm>
                <a:prstGeom prst="rect">
                  <a:avLst/>
                </a:prstGeom>
                <a:blipFill>
                  <a:blip r:embed="rId10"/>
                  <a:stretch>
                    <a:fillRect r="-1584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4429123" y="330295"/>
                  <a:ext cx="3658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123" y="330295"/>
                  <a:ext cx="3658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/>
            <p:cNvCxnSpPr/>
            <p:nvPr/>
          </p:nvCxnSpPr>
          <p:spPr>
            <a:xfrm flipV="1">
              <a:off x="4641681" y="751466"/>
              <a:ext cx="0" cy="229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2637274" y="4711670"/>
                  <a:ext cx="6271973" cy="381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dirty="0" smtClean="0"/>
                    <a:t>&lt;dr&gt;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kumimoji="1" lang="en-US" altLang="ja-JP" dirty="0" smtClean="0"/>
                    <a:t>&lt;</a:t>
                  </a:r>
                  <a:r>
                    <a:rPr kumimoji="1" lang="en-US" altLang="ja-JP" dirty="0" err="1" smtClean="0"/>
                    <a:t>pt</a:t>
                  </a:r>
                  <a:r>
                    <a:rPr kumimoji="1" lang="en-US" altLang="ja-JP" dirty="0" smtClean="0"/>
                    <a:t>&gt;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…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altLang="ja-JP" dirty="0"/>
                        <m:t>&lt;</m:t>
                      </m:r>
                      <m:r>
                        <m:rPr>
                          <m:nor/>
                        </m:rPr>
                        <a:rPr lang="en-US" altLang="ja-JP" dirty="0"/>
                        <m:t>pt</m:t>
                      </m:r>
                      <m:r>
                        <m:rPr>
                          <m:nor/>
                        </m:rPr>
                        <a:rPr lang="en-US" altLang="ja-JP" dirty="0"/>
                        <m:t>&gt;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… </m:t>
                      </m:r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7274" y="4711670"/>
                  <a:ext cx="6271973" cy="381195"/>
                </a:xfrm>
                <a:prstGeom prst="rect">
                  <a:avLst/>
                </a:prstGeom>
                <a:blipFill>
                  <a:blip r:embed="rId12"/>
                  <a:stretch>
                    <a:fillRect l="-1042" t="-6452" r="-31901" b="-2580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右矢印 43"/>
          <p:cNvSpPr/>
          <p:nvPr/>
        </p:nvSpPr>
        <p:spPr>
          <a:xfrm>
            <a:off x="3487931" y="3681198"/>
            <a:ext cx="586423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25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角丸四角形 44"/>
          <p:cNvSpPr/>
          <p:nvPr/>
        </p:nvSpPr>
        <p:spPr>
          <a:xfrm>
            <a:off x="4094545" y="1193507"/>
            <a:ext cx="6198633" cy="48085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571696" y="994273"/>
            <a:ext cx="2939936" cy="5034313"/>
            <a:chOff x="917685" y="1229051"/>
            <a:chExt cx="2939936" cy="5034313"/>
          </a:xfrm>
        </p:grpSpPr>
        <p:sp>
          <p:nvSpPr>
            <p:cNvPr id="3" name="角丸四角形 2"/>
            <p:cNvSpPr/>
            <p:nvPr/>
          </p:nvSpPr>
          <p:spPr>
            <a:xfrm>
              <a:off x="917685" y="4876335"/>
              <a:ext cx="1182860" cy="800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2352113" y="4883858"/>
              <a:ext cx="1188274" cy="7934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010583" y="2904628"/>
              <a:ext cx="2683060" cy="618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network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642344" y="1956624"/>
              <a:ext cx="1237559" cy="618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2832793" y="4525638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2205007" y="259545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440411" y="5681041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/>
            <p:cNvCxnSpPr/>
            <p:nvPr/>
          </p:nvCxnSpPr>
          <p:spPr>
            <a:xfrm flipV="1">
              <a:off x="2901650" y="568103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02" b="-1060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/>
            <p:cNvCxnSpPr/>
            <p:nvPr/>
          </p:nvCxnSpPr>
          <p:spPr>
            <a:xfrm flipV="1">
              <a:off x="2204221" y="1687663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718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6250" r="-8333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/>
                <p:cNvSpPr txBox="1"/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𝑎𝑢𝑑𝑖𝑜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8" name="テキスト ボックス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9" name="テキスト ボックス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blipFill>
                  <a:blip r:embed="rId7"/>
                  <a:stretch>
                    <a:fillRect r="-7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角丸四角形 17"/>
            <p:cNvSpPr/>
            <p:nvPr/>
          </p:nvSpPr>
          <p:spPr>
            <a:xfrm>
              <a:off x="2669346" y="3863376"/>
              <a:ext cx="1188275" cy="5984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2596360" y="3559391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/>
            <p:nvPr/>
          </p:nvCxnSpPr>
          <p:spPr>
            <a:xfrm flipV="1">
              <a:off x="2850049" y="3537934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/>
            <p:nvPr/>
          </p:nvCxnSpPr>
          <p:spPr>
            <a:xfrm flipV="1">
              <a:off x="1318870" y="3521113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グループ化 42"/>
          <p:cNvGrpSpPr/>
          <p:nvPr/>
        </p:nvGrpSpPr>
        <p:grpSpPr>
          <a:xfrm>
            <a:off x="4286191" y="1066602"/>
            <a:ext cx="7561044" cy="5042500"/>
            <a:chOff x="2938705" y="330295"/>
            <a:chExt cx="7561044" cy="5042500"/>
          </a:xfrm>
        </p:grpSpPr>
        <p:sp>
          <p:nvSpPr>
            <p:cNvPr id="23" name="角丸四角形 22"/>
            <p:cNvSpPr/>
            <p:nvPr/>
          </p:nvSpPr>
          <p:spPr>
            <a:xfrm>
              <a:off x="3438581" y="3334377"/>
              <a:ext cx="2730769" cy="50258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Multi-head </a:t>
              </a:r>
            </a:p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self-attention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3436595" y="1962622"/>
              <a:ext cx="2732755" cy="52455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Position-wise </a:t>
              </a:r>
              <a:endPara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eed-forward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 flipV="1">
              <a:off x="4668799" y="1272206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/>
            <p:cNvSpPr/>
            <p:nvPr/>
          </p:nvSpPr>
          <p:spPr>
            <a:xfrm>
              <a:off x="3465473" y="2768500"/>
              <a:ext cx="2730842" cy="2568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直線矢印コネクタ 26"/>
            <p:cNvCxnSpPr/>
            <p:nvPr/>
          </p:nvCxnSpPr>
          <p:spPr>
            <a:xfrm flipV="1">
              <a:off x="4666438" y="3829963"/>
              <a:ext cx="0" cy="229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 flipV="1">
              <a:off x="4645644" y="3025397"/>
              <a:ext cx="0" cy="277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 flipV="1">
              <a:off x="4674929" y="2501237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/>
            <p:nvPr/>
          </p:nvCxnSpPr>
          <p:spPr>
            <a:xfrm flipV="1">
              <a:off x="4674929" y="1782567"/>
              <a:ext cx="0" cy="1721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30"/>
            <p:cNvSpPr/>
            <p:nvPr/>
          </p:nvSpPr>
          <p:spPr>
            <a:xfrm>
              <a:off x="3465472" y="1532507"/>
              <a:ext cx="2703877" cy="25689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カギ線コネクタ 31"/>
            <p:cNvCxnSpPr/>
            <p:nvPr/>
          </p:nvCxnSpPr>
          <p:spPr>
            <a:xfrm rot="16200000" flipV="1">
              <a:off x="3566951" y="1593344"/>
              <a:ext cx="1017278" cy="1220236"/>
            </a:xfrm>
            <a:prstGeom prst="bentConnector4">
              <a:avLst>
                <a:gd name="adj1" fmla="val 1086"/>
                <a:gd name="adj2" fmla="val 12177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/>
            <p:cNvSpPr/>
            <p:nvPr/>
          </p:nvSpPr>
          <p:spPr>
            <a:xfrm>
              <a:off x="3436595" y="4074637"/>
              <a:ext cx="2730843" cy="289456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Embedding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カギ線コネクタ 33"/>
            <p:cNvCxnSpPr>
              <a:endCxn id="26" idx="1"/>
            </p:cNvCxnSpPr>
            <p:nvPr/>
          </p:nvCxnSpPr>
          <p:spPr>
            <a:xfrm rot="16200000" flipV="1">
              <a:off x="3242472" y="3119948"/>
              <a:ext cx="1622210" cy="1176208"/>
            </a:xfrm>
            <a:prstGeom prst="bentConnector4">
              <a:avLst>
                <a:gd name="adj1" fmla="val 162"/>
                <a:gd name="adj2" fmla="val 1194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V="1">
              <a:off x="4666438" y="4352706"/>
              <a:ext cx="0" cy="369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角丸四角形 35"/>
            <p:cNvSpPr/>
            <p:nvPr/>
          </p:nvSpPr>
          <p:spPr>
            <a:xfrm>
              <a:off x="3436595" y="998343"/>
              <a:ext cx="2703877" cy="25689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 Attention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線矢印コネクタ 36"/>
            <p:cNvCxnSpPr>
              <a:stCxn id="39" idx="1"/>
              <a:endCxn id="36" idx="3"/>
            </p:cNvCxnSpPr>
            <p:nvPr/>
          </p:nvCxnSpPr>
          <p:spPr>
            <a:xfrm flipH="1">
              <a:off x="6140472" y="1119431"/>
              <a:ext cx="141412" cy="73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588746" y="1225650"/>
                  <a:ext cx="113486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8746" y="1225650"/>
                  <a:ext cx="113486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6281884" y="951628"/>
                  <a:ext cx="895823" cy="3356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884" y="951628"/>
                  <a:ext cx="895823" cy="335605"/>
                </a:xfrm>
                <a:prstGeom prst="rect">
                  <a:avLst/>
                </a:prstGeom>
                <a:blipFill>
                  <a:blip r:embed="rId10"/>
                  <a:stretch>
                    <a:fillRect b="-1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4429123" y="330295"/>
                  <a:ext cx="4251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400" b="1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123" y="330295"/>
                  <a:ext cx="42511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/>
            <p:cNvCxnSpPr/>
            <p:nvPr/>
          </p:nvCxnSpPr>
          <p:spPr>
            <a:xfrm flipV="1">
              <a:off x="4641681" y="751466"/>
              <a:ext cx="0" cy="2291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/>
                <p:cNvSpPr txBox="1"/>
                <p:nvPr/>
              </p:nvSpPr>
              <p:spPr>
                <a:xfrm>
                  <a:off x="2938705" y="4651700"/>
                  <a:ext cx="7561044" cy="721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dirty="0" smtClean="0"/>
                    <a:t>&lt;dr&gt;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kumimoji="1" lang="en-US" altLang="ja-JP" sz="2000" dirty="0" smtClean="0"/>
                    <a:t>&lt;</a:t>
                  </a:r>
                  <a:r>
                    <a:rPr kumimoji="1" lang="en-US" altLang="ja-JP" sz="2000" dirty="0" err="1" smtClean="0"/>
                    <a:t>pt</a:t>
                  </a:r>
                  <a:r>
                    <a:rPr kumimoji="1" lang="en-US" altLang="ja-JP" sz="2000" dirty="0" smtClean="0"/>
                    <a:t>&gt;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…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altLang="ja-JP" sz="2000" dirty="0"/>
                        <m:t>&lt;</m:t>
                      </m:r>
                      <m:r>
                        <m:rPr>
                          <m:nor/>
                        </m:rPr>
                        <a:rPr lang="en-US" altLang="ja-JP" sz="2000" dirty="0"/>
                        <m:t>pt</m:t>
                      </m:r>
                      <m:r>
                        <m:rPr>
                          <m:nor/>
                        </m:rPr>
                        <a:rPr lang="en-US" altLang="ja-JP" sz="2000" dirty="0"/>
                        <m:t>&gt;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 … 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endParaRPr lang="ja-JP" altLang="en-US" sz="2000" dirty="0"/>
                </a:p>
                <a:p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2" name="テキスト ボックス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705" y="4651700"/>
                  <a:ext cx="7561044" cy="721095"/>
                </a:xfrm>
                <a:prstGeom prst="rect">
                  <a:avLst/>
                </a:prstGeom>
                <a:blipFill>
                  <a:blip r:embed="rId12"/>
                  <a:stretch>
                    <a:fillRect l="-806" t="-33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右矢印 43"/>
          <p:cNvSpPr/>
          <p:nvPr/>
        </p:nvSpPr>
        <p:spPr>
          <a:xfrm>
            <a:off x="3487931" y="3681198"/>
            <a:ext cx="586423" cy="423680"/>
          </a:xfrm>
          <a:prstGeom prst="rightArrow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179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6626" y="1457046"/>
            <a:ext cx="10865353" cy="3184916"/>
            <a:chOff x="506626" y="1457046"/>
            <a:chExt cx="10865353" cy="3184916"/>
          </a:xfrm>
        </p:grpSpPr>
        <p:cxnSp>
          <p:nvCxnSpPr>
            <p:cNvPr id="38" name="直線矢印コネクタ 37"/>
            <p:cNvCxnSpPr/>
            <p:nvPr/>
          </p:nvCxnSpPr>
          <p:spPr>
            <a:xfrm flipV="1">
              <a:off x="1674361" y="3999331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3703299" y="3978829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正方形/長方形 49"/>
            <p:cNvSpPr/>
            <p:nvPr/>
          </p:nvSpPr>
          <p:spPr>
            <a:xfrm>
              <a:off x="506626" y="3237470"/>
              <a:ext cx="4494939" cy="7413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616636" y="4205881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36" y="4205881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2588578" y="4204324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78" y="4204324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正方形/長方形 69"/>
            <p:cNvSpPr/>
            <p:nvPr/>
          </p:nvSpPr>
          <p:spPr>
            <a:xfrm>
              <a:off x="7858001" y="2698063"/>
              <a:ext cx="282051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/>
            <p:cNvCxnSpPr/>
            <p:nvPr/>
          </p:nvCxnSpPr>
          <p:spPr>
            <a:xfrm flipV="1">
              <a:off x="2730174" y="2364709"/>
              <a:ext cx="0" cy="870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V="1">
              <a:off x="9176269" y="2362560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正方形/長方形 75"/>
                <p:cNvSpPr/>
                <p:nvPr/>
              </p:nvSpPr>
              <p:spPr>
                <a:xfrm>
                  <a:off x="8952997" y="1886829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正方形/長方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2997" y="1886829"/>
                  <a:ext cx="545854" cy="422039"/>
                </a:xfrm>
                <a:prstGeom prst="rect">
                  <a:avLst/>
                </a:prstGeom>
                <a:blipFill>
                  <a:blip r:embed="rId4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2544527" y="1989561"/>
                  <a:ext cx="1035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527" y="1989561"/>
                  <a:ext cx="103509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角丸四角形 77"/>
            <p:cNvSpPr/>
            <p:nvPr/>
          </p:nvSpPr>
          <p:spPr>
            <a:xfrm>
              <a:off x="4429061" y="1978107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矢印コネクタ 79"/>
            <p:cNvCxnSpPr>
              <a:stCxn id="77" idx="3"/>
            </p:cNvCxnSpPr>
            <p:nvPr/>
          </p:nvCxnSpPr>
          <p:spPr>
            <a:xfrm>
              <a:off x="3579618" y="2174227"/>
              <a:ext cx="8272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6993239" y="2128122"/>
              <a:ext cx="2051456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9216789" y="3059545"/>
              <a:ext cx="0" cy="1052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7222510" y="4191967"/>
                  <a:ext cx="4149469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510" y="4191967"/>
                  <a:ext cx="4149469" cy="436402"/>
                </a:xfrm>
                <a:prstGeom prst="rect">
                  <a:avLst/>
                </a:prstGeom>
                <a:blipFill>
                  <a:blip r:embed="rId6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/>
            <p:cNvSpPr txBox="1"/>
            <p:nvPr/>
          </p:nvSpPr>
          <p:spPr>
            <a:xfrm>
              <a:off x="1663676" y="1457046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005044" y="1631411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79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2375782" y="1006629"/>
            <a:ext cx="2939936" cy="5034313"/>
            <a:chOff x="917685" y="1229051"/>
            <a:chExt cx="2939936" cy="5034313"/>
          </a:xfrm>
        </p:grpSpPr>
        <p:sp>
          <p:nvSpPr>
            <p:cNvPr id="2" name="角丸四角形 1"/>
            <p:cNvSpPr/>
            <p:nvPr/>
          </p:nvSpPr>
          <p:spPr>
            <a:xfrm>
              <a:off x="917685" y="4876335"/>
              <a:ext cx="1182860" cy="800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352113" y="4883858"/>
              <a:ext cx="1188274" cy="7934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010583" y="2904628"/>
              <a:ext cx="2683060" cy="618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network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642344" y="1956624"/>
              <a:ext cx="1237559" cy="618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2832793" y="4525638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2205007" y="259545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440411" y="5681041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/>
            <p:cNvCxnSpPr/>
            <p:nvPr/>
          </p:nvCxnSpPr>
          <p:spPr>
            <a:xfrm flipV="1">
              <a:off x="2901650" y="568103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5102" b="-1060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04221" y="1687663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1718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6250" r="-8333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テキスト ボックス 137"/>
                <p:cNvSpPr txBox="1"/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𝑎𝑢𝑑𝑖𝑜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8" name="テキスト ボックス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/>
                <p:cNvSpPr txBox="1"/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9" name="テキスト ボックス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blipFill>
                  <a:blip r:embed="rId7"/>
                  <a:stretch>
                    <a:fillRect r="-7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/>
            <p:cNvSpPr/>
            <p:nvPr/>
          </p:nvSpPr>
          <p:spPr>
            <a:xfrm>
              <a:off x="2669346" y="3863376"/>
              <a:ext cx="1188275" cy="5984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 flipV="1">
              <a:off x="2596360" y="3559391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2850049" y="3537934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V="1">
              <a:off x="1318870" y="3521113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812" y="3459506"/>
                  <a:ext cx="38504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272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角丸四角形 37"/>
          <p:cNvSpPr/>
          <p:nvPr/>
        </p:nvSpPr>
        <p:spPr>
          <a:xfrm>
            <a:off x="3438581" y="3334377"/>
            <a:ext cx="2730769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3436595" y="1962622"/>
            <a:ext cx="273275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4668799" y="1272206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3465473" y="2768500"/>
            <a:ext cx="2730842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4666438" y="3829963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4645644" y="3025397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4674929" y="2501237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4674929" y="1782567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3465472" y="1532507"/>
            <a:ext cx="2703877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カギ線コネクタ 57"/>
          <p:cNvCxnSpPr/>
          <p:nvPr/>
        </p:nvCxnSpPr>
        <p:spPr>
          <a:xfrm rot="16200000" flipV="1">
            <a:off x="3566951" y="1593344"/>
            <a:ext cx="1017278" cy="1220236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3436595" y="4074637"/>
            <a:ext cx="2730843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/>
          <p:cNvCxnSpPr>
            <a:endCxn id="49" idx="1"/>
          </p:cNvCxnSpPr>
          <p:nvPr/>
        </p:nvCxnSpPr>
        <p:spPr>
          <a:xfrm rot="16200000" flipV="1">
            <a:off x="3242472" y="3119948"/>
            <a:ext cx="1622210" cy="1176208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flipV="1">
            <a:off x="4666438" y="4352706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3436595" y="998343"/>
            <a:ext cx="2703877" cy="2568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直線矢印コネクタ 133"/>
          <p:cNvCxnSpPr>
            <a:stCxn id="145" idx="1"/>
            <a:endCxn id="129" idx="3"/>
          </p:cNvCxnSpPr>
          <p:nvPr/>
        </p:nvCxnSpPr>
        <p:spPr>
          <a:xfrm flipH="1">
            <a:off x="6140472" y="1119431"/>
            <a:ext cx="141412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4588746" y="1225650"/>
                <a:ext cx="11348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𝑐𝑜𝑛𝑡𝑒𝑥𝑡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746" y="1225650"/>
                <a:ext cx="113486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281884" y="951628"/>
                <a:ext cx="895823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84" y="951628"/>
                <a:ext cx="895823" cy="335605"/>
              </a:xfrm>
              <a:prstGeom prst="rect">
                <a:avLst/>
              </a:prstGeom>
              <a:blipFill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4429123" y="330295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3" y="330295"/>
                <a:ext cx="4251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/>
          <p:cNvCxnSpPr/>
          <p:nvPr/>
        </p:nvCxnSpPr>
        <p:spPr>
          <a:xfrm flipV="1">
            <a:off x="4641681" y="751466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2801273" y="4828139"/>
                <a:ext cx="4105932" cy="412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&lt;dr&gt;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ja-JP" sz="2000" dirty="0" smtClean="0"/>
                  <a:t>&lt;</a:t>
                </a:r>
                <a:r>
                  <a:rPr kumimoji="1" lang="en-US" altLang="ja-JP" sz="2000" dirty="0" err="1" smtClean="0"/>
                  <a:t>pt</a:t>
                </a:r>
                <a:r>
                  <a:rPr kumimoji="1" lang="en-US" altLang="ja-JP" sz="2000" dirty="0" smtClean="0"/>
                  <a:t>&gt;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… </m:t>
                    </m:r>
                    <m:sSubSup>
                      <m:sSub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73" y="4828139"/>
                <a:ext cx="4105932" cy="412292"/>
              </a:xfrm>
              <a:prstGeom prst="rect">
                <a:avLst/>
              </a:prstGeom>
              <a:blipFill>
                <a:blip r:embed="rId5"/>
                <a:stretch>
                  <a:fillRect l="-1634" t="-441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50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吹き出し 18"/>
          <p:cNvSpPr/>
          <p:nvPr/>
        </p:nvSpPr>
        <p:spPr>
          <a:xfrm>
            <a:off x="4230458" y="593123"/>
            <a:ext cx="4122710" cy="4744995"/>
          </a:xfrm>
          <a:prstGeom prst="wedgeRoundRectCallout">
            <a:avLst>
              <a:gd name="adj1" fmla="val -57598"/>
              <a:gd name="adj2" fmla="val 247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614146" y="3483448"/>
            <a:ext cx="2730769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612160" y="2111693"/>
            <a:ext cx="273275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5844364" y="1421277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641038" y="2917571"/>
            <a:ext cx="2730842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842003" y="3979034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821209" y="3174468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5850494" y="2650308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5850494" y="1931638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641037" y="1681578"/>
            <a:ext cx="2703877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カギ線コネクタ 57"/>
          <p:cNvCxnSpPr/>
          <p:nvPr/>
        </p:nvCxnSpPr>
        <p:spPr>
          <a:xfrm rot="16200000" flipV="1">
            <a:off x="4742516" y="1742415"/>
            <a:ext cx="1017278" cy="1220236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4612160" y="4223708"/>
            <a:ext cx="2730843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/>
          <p:cNvCxnSpPr>
            <a:endCxn id="49" idx="1"/>
          </p:cNvCxnSpPr>
          <p:nvPr/>
        </p:nvCxnSpPr>
        <p:spPr>
          <a:xfrm rot="16200000" flipV="1">
            <a:off x="4418037" y="3269019"/>
            <a:ext cx="1622210" cy="1176208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flipV="1">
            <a:off x="5842003" y="4501777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4612160" y="1147414"/>
            <a:ext cx="2703877" cy="2568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直線矢印コネクタ 133"/>
          <p:cNvCxnSpPr>
            <a:stCxn id="145" idx="1"/>
            <a:endCxn id="129" idx="3"/>
          </p:cNvCxnSpPr>
          <p:nvPr/>
        </p:nvCxnSpPr>
        <p:spPr>
          <a:xfrm flipH="1">
            <a:off x="7316037" y="1268502"/>
            <a:ext cx="141412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𝑝𝑎𝑠𝑡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/>
          <p:cNvCxnSpPr/>
          <p:nvPr/>
        </p:nvCxnSpPr>
        <p:spPr>
          <a:xfrm flipV="1">
            <a:off x="5817246" y="900537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917685" y="1229051"/>
            <a:ext cx="2939936" cy="5034313"/>
            <a:chOff x="917685" y="1229051"/>
            <a:chExt cx="2939936" cy="5034313"/>
          </a:xfrm>
        </p:grpSpPr>
        <p:sp>
          <p:nvSpPr>
            <p:cNvPr id="2" name="角丸四角形 1"/>
            <p:cNvSpPr/>
            <p:nvPr/>
          </p:nvSpPr>
          <p:spPr>
            <a:xfrm>
              <a:off x="917685" y="4876335"/>
              <a:ext cx="1182860" cy="800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352113" y="4883858"/>
              <a:ext cx="1188274" cy="7934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010583" y="2904628"/>
              <a:ext cx="2683060" cy="618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network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642344" y="1956624"/>
              <a:ext cx="1237559" cy="618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2832793" y="4525638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2205007" y="259545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440411" y="5681041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/>
            <p:cNvCxnSpPr/>
            <p:nvPr/>
          </p:nvCxnSpPr>
          <p:spPr>
            <a:xfrm flipV="1">
              <a:off x="2901650" y="568103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4040" b="-1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04221" y="1687663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7188" b="-184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6250" r="-6250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テキスト ボックス 137"/>
                <p:cNvSpPr txBox="1"/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𝑎𝑢𝑑𝑖𝑜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8" name="テキスト ボックス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blipFill>
                  <a:blip r:embed="rId9"/>
                  <a:stretch>
                    <a:fillRect r="-85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/>
                <p:cNvSpPr txBox="1"/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9" name="テキスト ボックス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blipFill>
                  <a:blip r:embed="rId10"/>
                  <a:stretch>
                    <a:fillRect r="-7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/>
            <p:cNvSpPr/>
            <p:nvPr/>
          </p:nvSpPr>
          <p:spPr>
            <a:xfrm>
              <a:off x="2669346" y="3863376"/>
              <a:ext cx="1188275" cy="5984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 flipV="1">
              <a:off x="2596360" y="3559391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2850049" y="3537934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V="1">
              <a:off x="1318870" y="3521113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840608" y="3437330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08" y="3437330"/>
                  <a:ext cx="38504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4887326" y="4813494"/>
                <a:ext cx="3080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326" y="4813494"/>
                <a:ext cx="3080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2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吹き出し 18"/>
          <p:cNvSpPr/>
          <p:nvPr/>
        </p:nvSpPr>
        <p:spPr>
          <a:xfrm>
            <a:off x="4230458" y="593124"/>
            <a:ext cx="4122710" cy="4497860"/>
          </a:xfrm>
          <a:prstGeom prst="wedgeRoundRectCallout">
            <a:avLst>
              <a:gd name="adj1" fmla="val -57598"/>
              <a:gd name="adj2" fmla="val 247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 37"/>
          <p:cNvSpPr/>
          <p:nvPr/>
        </p:nvSpPr>
        <p:spPr>
          <a:xfrm>
            <a:off x="4614146" y="3483448"/>
            <a:ext cx="2730769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612160" y="2111693"/>
            <a:ext cx="273275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5844364" y="1421277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641038" y="2917571"/>
            <a:ext cx="2730842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842003" y="3979034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821209" y="3174468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5850494" y="2650308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5850494" y="1931638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641037" y="1681578"/>
            <a:ext cx="2703877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カギ線コネクタ 57"/>
          <p:cNvCxnSpPr/>
          <p:nvPr/>
        </p:nvCxnSpPr>
        <p:spPr>
          <a:xfrm rot="16200000" flipV="1">
            <a:off x="4742516" y="1742415"/>
            <a:ext cx="1017278" cy="1220236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4612160" y="4223708"/>
            <a:ext cx="2730843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/>
          <p:cNvCxnSpPr>
            <a:endCxn id="49" idx="1"/>
          </p:cNvCxnSpPr>
          <p:nvPr/>
        </p:nvCxnSpPr>
        <p:spPr>
          <a:xfrm rot="16200000" flipV="1">
            <a:off x="4418037" y="3269019"/>
            <a:ext cx="1622210" cy="1176208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flipV="1">
            <a:off x="5842003" y="4501777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4612160" y="1147414"/>
            <a:ext cx="2703877" cy="2568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直線矢印コネクタ 133"/>
          <p:cNvCxnSpPr>
            <a:stCxn id="145" idx="1"/>
            <a:endCxn id="129" idx="3"/>
          </p:cNvCxnSpPr>
          <p:nvPr/>
        </p:nvCxnSpPr>
        <p:spPr>
          <a:xfrm flipH="1">
            <a:off x="7316037" y="1268502"/>
            <a:ext cx="141412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𝑝𝑎𝑠𝑡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blipFill>
                <a:blip r:embed="rId3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/>
          <p:cNvCxnSpPr/>
          <p:nvPr/>
        </p:nvCxnSpPr>
        <p:spPr>
          <a:xfrm flipV="1">
            <a:off x="5817246" y="900537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/>
          <p:cNvGrpSpPr/>
          <p:nvPr/>
        </p:nvGrpSpPr>
        <p:grpSpPr>
          <a:xfrm>
            <a:off x="817919" y="1229051"/>
            <a:ext cx="3039702" cy="5352784"/>
            <a:chOff x="817919" y="1229051"/>
            <a:chExt cx="3039702" cy="5352784"/>
          </a:xfrm>
        </p:grpSpPr>
        <p:sp>
          <p:nvSpPr>
            <p:cNvPr id="2" name="角丸四角形 1"/>
            <p:cNvSpPr/>
            <p:nvPr/>
          </p:nvSpPr>
          <p:spPr>
            <a:xfrm>
              <a:off x="917685" y="4876335"/>
              <a:ext cx="1182860" cy="8009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2352113" y="4883858"/>
              <a:ext cx="1188274" cy="79342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Label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角丸四角形 3"/>
            <p:cNvSpPr/>
            <p:nvPr/>
          </p:nvSpPr>
          <p:spPr>
            <a:xfrm>
              <a:off x="1010583" y="2904628"/>
              <a:ext cx="2683060" cy="6187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network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642344" y="1956624"/>
              <a:ext cx="1237559" cy="61873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線矢印コネクタ 6"/>
            <p:cNvCxnSpPr/>
            <p:nvPr/>
          </p:nvCxnSpPr>
          <p:spPr>
            <a:xfrm flipV="1">
              <a:off x="2832793" y="4525638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/>
            <p:cNvCxnSpPr/>
            <p:nvPr/>
          </p:nvCxnSpPr>
          <p:spPr>
            <a:xfrm flipV="1">
              <a:off x="2205007" y="259545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 flipV="1">
              <a:off x="1440411" y="5681041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665" y="5836689"/>
                  <a:ext cx="306393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/>
            <p:cNvCxnSpPr/>
            <p:nvPr/>
          </p:nvCxnSpPr>
          <p:spPr>
            <a:xfrm flipV="1">
              <a:off x="2901650" y="5681038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904" y="5863254"/>
                  <a:ext cx="601113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4040" b="-1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/>
            <p:cNvCxnSpPr/>
            <p:nvPr/>
          </p:nvCxnSpPr>
          <p:spPr>
            <a:xfrm flipV="1">
              <a:off x="2204221" y="1687663"/>
              <a:ext cx="0" cy="2689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9112" y="1229051"/>
                  <a:ext cx="782096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7188" b="-184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m:oMathPara>
                  </a14:m>
                  <a:endParaRPr kumimoji="1" lang="ja-JP" altLang="en-US" sz="2000" b="1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848" y="2489942"/>
                  <a:ext cx="293423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6250" r="-6250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テキスト ボックス 137"/>
                <p:cNvSpPr txBox="1"/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𝑎𝑢𝑑𝑖𝑜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8" name="テキスト ボックス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828" y="4019318"/>
                  <a:ext cx="782717" cy="410112"/>
                </a:xfrm>
                <a:prstGeom prst="rect">
                  <a:avLst/>
                </a:prstGeom>
                <a:blipFill>
                  <a:blip r:embed="rId9"/>
                  <a:stretch>
                    <a:fillRect r="-85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テキスト ボックス 138"/>
                <p:cNvSpPr txBox="1"/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𝑙𝑎𝑏𝑒𝑙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139" name="テキスト ボックス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4395" y="4474474"/>
                  <a:ext cx="724916" cy="405624"/>
                </a:xfrm>
                <a:prstGeom prst="rect">
                  <a:avLst/>
                </a:prstGeom>
                <a:blipFill>
                  <a:blip r:embed="rId10"/>
                  <a:stretch>
                    <a:fillRect r="-756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テキスト ボックス 156"/>
            <p:cNvSpPr txBox="1"/>
            <p:nvPr/>
          </p:nvSpPr>
          <p:spPr>
            <a:xfrm>
              <a:off x="817919" y="6181725"/>
              <a:ext cx="1709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u="sng" dirty="0" smtClean="0"/>
                <a:t>Doctor model</a:t>
              </a:r>
              <a:endParaRPr kumimoji="1" lang="ja-JP" altLang="en-US" sz="2000" u="sng" dirty="0"/>
            </a:p>
          </p:txBody>
        </p:sp>
        <p:sp>
          <p:nvSpPr>
            <p:cNvPr id="61" name="角丸四角形 60"/>
            <p:cNvSpPr/>
            <p:nvPr/>
          </p:nvSpPr>
          <p:spPr>
            <a:xfrm>
              <a:off x="2669346" y="3863376"/>
              <a:ext cx="1188275" cy="598464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 flipV="1">
              <a:off x="2596360" y="3559391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2850049" y="3537934"/>
              <a:ext cx="0" cy="3254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/>
            <p:cNvCxnSpPr/>
            <p:nvPr/>
          </p:nvCxnSpPr>
          <p:spPr>
            <a:xfrm flipV="1">
              <a:off x="1318870" y="3521113"/>
              <a:ext cx="0" cy="13299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2840608" y="3437330"/>
                  <a:ext cx="4251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kumimoji="1" lang="ja-JP" altLang="en-US" sz="2400" b="1" dirty="0"/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08" y="3437330"/>
                  <a:ext cx="42511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641037" y="6063309"/>
                <a:ext cx="54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37" y="6063309"/>
                <a:ext cx="5468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009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吹き出し 18"/>
          <p:cNvSpPr/>
          <p:nvPr/>
        </p:nvSpPr>
        <p:spPr>
          <a:xfrm>
            <a:off x="4230458" y="593124"/>
            <a:ext cx="4122710" cy="4497860"/>
          </a:xfrm>
          <a:prstGeom prst="wedgeRoundRectCallout">
            <a:avLst>
              <a:gd name="adj1" fmla="val -57598"/>
              <a:gd name="adj2" fmla="val 2474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917685" y="4876335"/>
            <a:ext cx="1182860" cy="8009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52113" y="4883858"/>
            <a:ext cx="1188274" cy="7934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1010583" y="2904628"/>
            <a:ext cx="2683060" cy="6187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1642344" y="1956624"/>
            <a:ext cx="1237559" cy="6187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2832793" y="4525638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2205007" y="2595458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440411" y="5681041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325665" y="5836689"/>
                <a:ext cx="3063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65" y="5836689"/>
                <a:ext cx="30639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2901650" y="5681038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806904" y="5863254"/>
                <a:ext cx="6011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04" y="5863254"/>
                <a:ext cx="601113" cy="400110"/>
              </a:xfrm>
              <a:prstGeom prst="rect">
                <a:avLst/>
              </a:prstGeom>
              <a:blipFill>
                <a:blip r:embed="rId3"/>
                <a:stretch>
                  <a:fillRect r="-4040"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/>
          <p:cNvCxnSpPr/>
          <p:nvPr/>
        </p:nvCxnSpPr>
        <p:spPr>
          <a:xfrm flipV="1">
            <a:off x="2204221" y="1687663"/>
            <a:ext cx="0" cy="2689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949112" y="1229051"/>
                <a:ext cx="7820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12" y="1229051"/>
                <a:ext cx="782096" cy="400110"/>
              </a:xfrm>
              <a:prstGeom prst="rect">
                <a:avLst/>
              </a:prstGeom>
              <a:blipFill>
                <a:blip r:embed="rId4"/>
                <a:stretch>
                  <a:fillRect r="-17188"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212848" y="2489942"/>
                <a:ext cx="293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48" y="2489942"/>
                <a:ext cx="293423" cy="400110"/>
              </a:xfrm>
              <a:prstGeom prst="rect">
                <a:avLst/>
              </a:prstGeom>
              <a:blipFill>
                <a:blip r:embed="rId5"/>
                <a:stretch>
                  <a:fillRect l="-6250" r="-6250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/>
              <p:cNvSpPr txBox="1"/>
              <p:nvPr/>
            </p:nvSpPr>
            <p:spPr>
              <a:xfrm>
                <a:off x="1276828" y="4019318"/>
                <a:ext cx="782717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𝑎𝑢𝑑𝑖𝑜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8" name="テキスト ボックス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28" y="4019318"/>
                <a:ext cx="782717" cy="410112"/>
              </a:xfrm>
              <a:prstGeom prst="rect">
                <a:avLst/>
              </a:prstGeom>
              <a:blipFill>
                <a:blip r:embed="rId6"/>
                <a:stretch>
                  <a:fillRect r="-85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テキスト ボックス 138"/>
              <p:cNvSpPr txBox="1"/>
              <p:nvPr/>
            </p:nvSpPr>
            <p:spPr>
              <a:xfrm>
                <a:off x="2814395" y="4474474"/>
                <a:ext cx="724916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39" name="テキスト ボックス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395" y="4474474"/>
                <a:ext cx="724916" cy="405624"/>
              </a:xfrm>
              <a:prstGeom prst="rect">
                <a:avLst/>
              </a:prstGeom>
              <a:blipFill>
                <a:blip r:embed="rId7"/>
                <a:stretch>
                  <a:fillRect r="-7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角丸四角形 37"/>
          <p:cNvSpPr/>
          <p:nvPr/>
        </p:nvSpPr>
        <p:spPr>
          <a:xfrm>
            <a:off x="4614146" y="3483448"/>
            <a:ext cx="2730769" cy="50258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4612160" y="2111693"/>
            <a:ext cx="2732755" cy="52455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線矢印コネクタ 45"/>
          <p:cNvCxnSpPr/>
          <p:nvPr/>
        </p:nvCxnSpPr>
        <p:spPr>
          <a:xfrm flipV="1">
            <a:off x="5844364" y="1421277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角丸四角形 48"/>
          <p:cNvSpPr/>
          <p:nvPr/>
        </p:nvSpPr>
        <p:spPr>
          <a:xfrm>
            <a:off x="4641038" y="2917571"/>
            <a:ext cx="2730842" cy="2568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矢印コネクタ 49"/>
          <p:cNvCxnSpPr/>
          <p:nvPr/>
        </p:nvCxnSpPr>
        <p:spPr>
          <a:xfrm flipV="1">
            <a:off x="5842003" y="3979034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5821209" y="3174468"/>
            <a:ext cx="0" cy="277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5850494" y="2650308"/>
            <a:ext cx="0" cy="2520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/>
          <p:nvPr/>
        </p:nvCxnSpPr>
        <p:spPr>
          <a:xfrm flipV="1">
            <a:off x="5850494" y="1931638"/>
            <a:ext cx="0" cy="172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角丸四角形 54"/>
          <p:cNvSpPr/>
          <p:nvPr/>
        </p:nvSpPr>
        <p:spPr>
          <a:xfrm>
            <a:off x="4641037" y="1681578"/>
            <a:ext cx="2703877" cy="256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8" name="カギ線コネクタ 57"/>
          <p:cNvCxnSpPr/>
          <p:nvPr/>
        </p:nvCxnSpPr>
        <p:spPr>
          <a:xfrm rot="16200000" flipV="1">
            <a:off x="4742516" y="1742415"/>
            <a:ext cx="1017278" cy="1220236"/>
          </a:xfrm>
          <a:prstGeom prst="bentConnector4">
            <a:avLst>
              <a:gd name="adj1" fmla="val 1086"/>
              <a:gd name="adj2" fmla="val 1217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角丸四角形 95"/>
          <p:cNvSpPr/>
          <p:nvPr/>
        </p:nvSpPr>
        <p:spPr>
          <a:xfrm>
            <a:off x="4612160" y="4223708"/>
            <a:ext cx="2730843" cy="2894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Embedding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/>
          <p:cNvCxnSpPr>
            <a:endCxn id="49" idx="1"/>
          </p:cNvCxnSpPr>
          <p:nvPr/>
        </p:nvCxnSpPr>
        <p:spPr>
          <a:xfrm rot="16200000" flipV="1">
            <a:off x="4418037" y="3269019"/>
            <a:ext cx="1622210" cy="1176208"/>
          </a:xfrm>
          <a:prstGeom prst="bentConnector4">
            <a:avLst>
              <a:gd name="adj1" fmla="val 162"/>
              <a:gd name="adj2" fmla="val 1194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 flipV="1">
            <a:off x="5842003" y="4501777"/>
            <a:ext cx="0" cy="3690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角丸四角形 128"/>
          <p:cNvSpPr/>
          <p:nvPr/>
        </p:nvSpPr>
        <p:spPr>
          <a:xfrm>
            <a:off x="4612160" y="1147414"/>
            <a:ext cx="2703877" cy="2568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 Attention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4" name="直線矢印コネクタ 133"/>
          <p:cNvCxnSpPr>
            <a:stCxn id="145" idx="1"/>
            <a:endCxn id="129" idx="3"/>
          </p:cNvCxnSpPr>
          <p:nvPr/>
        </p:nvCxnSpPr>
        <p:spPr>
          <a:xfrm flipH="1">
            <a:off x="7316037" y="1268502"/>
            <a:ext cx="141412" cy="73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テキスト ボックス 143"/>
              <p:cNvSpPr txBox="1"/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𝑝𝑎𝑠𝑡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4" name="テキスト ボックス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311" y="1374721"/>
                <a:ext cx="1378519" cy="335605"/>
              </a:xfrm>
              <a:prstGeom prst="rect">
                <a:avLst/>
              </a:prstGeom>
              <a:blipFill>
                <a:blip r:embed="rId8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p>
                      </m:s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49" y="1100699"/>
                <a:ext cx="895823" cy="335605"/>
              </a:xfrm>
              <a:prstGeom prst="rect">
                <a:avLst/>
              </a:prstGeom>
              <a:blipFill>
                <a:blip r:embed="rId9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テキスト ボックス 156"/>
          <p:cNvSpPr txBox="1"/>
          <p:nvPr/>
        </p:nvSpPr>
        <p:spPr>
          <a:xfrm>
            <a:off x="817919" y="6181725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u="sng" dirty="0" smtClean="0"/>
              <a:t>Doctor model</a:t>
            </a:r>
            <a:endParaRPr kumimoji="1" lang="ja-JP" altLang="en-US" sz="2000" u="sng" dirty="0"/>
          </a:p>
        </p:txBody>
      </p:sp>
      <p:sp>
        <p:nvSpPr>
          <p:cNvPr id="61" name="角丸四角形 60"/>
          <p:cNvSpPr/>
          <p:nvPr/>
        </p:nvSpPr>
        <p:spPr>
          <a:xfrm>
            <a:off x="2669346" y="3863376"/>
            <a:ext cx="1188275" cy="5984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ja-JP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flipV="1">
            <a:off x="2596360" y="3559391"/>
            <a:ext cx="0" cy="1329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V="1">
            <a:off x="2850049" y="3537934"/>
            <a:ext cx="0" cy="325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/>
          <p:nvPr/>
        </p:nvCxnSpPr>
        <p:spPr>
          <a:xfrm flipV="1">
            <a:off x="1318870" y="3521113"/>
            <a:ext cx="0" cy="13299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688" y="479366"/>
                <a:ext cx="42511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矢印コネクタ 69"/>
          <p:cNvCxnSpPr/>
          <p:nvPr/>
        </p:nvCxnSpPr>
        <p:spPr>
          <a:xfrm flipV="1">
            <a:off x="5817246" y="900537"/>
            <a:ext cx="0" cy="2291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2840608" y="3437330"/>
                <a:ext cx="4251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608" y="3437330"/>
                <a:ext cx="42511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641037" y="6063309"/>
                <a:ext cx="546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037" y="6063309"/>
                <a:ext cx="54688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01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38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角丸四角形 117"/>
          <p:cNvSpPr/>
          <p:nvPr/>
        </p:nvSpPr>
        <p:spPr>
          <a:xfrm>
            <a:off x="773442" y="862723"/>
            <a:ext cx="3847895" cy="54174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角丸四角形 118"/>
          <p:cNvSpPr/>
          <p:nvPr/>
        </p:nvSpPr>
        <p:spPr>
          <a:xfrm>
            <a:off x="6849930" y="800733"/>
            <a:ext cx="5210274" cy="55288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376173" y="-12135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sp>
        <p:nvSpPr>
          <p:cNvPr id="18" name="角丸四角形 17"/>
          <p:cNvSpPr/>
          <p:nvPr/>
        </p:nvSpPr>
        <p:spPr>
          <a:xfrm>
            <a:off x="2149977" y="6393653"/>
            <a:ext cx="8649827" cy="3609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feature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97074" y="-58254"/>
            <a:ext cx="2746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err="1" smtClean="0"/>
              <a:t>Nonstreaming</a:t>
            </a:r>
            <a:r>
              <a:rPr lang="en-US" altLang="ja-JP" sz="2400" u="sng" dirty="0" smtClean="0"/>
              <a:t> T-T</a:t>
            </a:r>
            <a:endParaRPr kumimoji="1" lang="ja-JP" altLang="en-US" sz="2400" u="sng" dirty="0"/>
          </a:p>
        </p:txBody>
      </p:sp>
      <p:sp>
        <p:nvSpPr>
          <p:cNvPr id="5" name="角丸四角形 4"/>
          <p:cNvSpPr/>
          <p:nvPr/>
        </p:nvSpPr>
        <p:spPr>
          <a:xfrm>
            <a:off x="1408636" y="4658964"/>
            <a:ext cx="2730769" cy="6592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直線矢印コネクタ 25"/>
          <p:cNvCxnSpPr/>
          <p:nvPr/>
        </p:nvCxnSpPr>
        <p:spPr>
          <a:xfrm flipV="1">
            <a:off x="1839286" y="3619797"/>
            <a:ext cx="0" cy="30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 flipV="1">
            <a:off x="3465701" y="3629469"/>
            <a:ext cx="0" cy="30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503884" y="3189954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884" y="3189954"/>
                <a:ext cx="53251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/>
          <p:cNvCxnSpPr/>
          <p:nvPr/>
        </p:nvCxnSpPr>
        <p:spPr>
          <a:xfrm flipV="1">
            <a:off x="1839286" y="2926070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V="1">
            <a:off x="3465701" y="2926070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435528" y="2580179"/>
            <a:ext cx="2730842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1374519" y="1602877"/>
            <a:ext cx="2736873" cy="610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Position-wise </a:t>
            </a:r>
            <a:endParaRPr lang="en-US" altLang="ja-JP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矢印コネクタ 65"/>
          <p:cNvCxnSpPr/>
          <p:nvPr/>
        </p:nvCxnSpPr>
        <p:spPr>
          <a:xfrm flipV="1">
            <a:off x="2750067" y="673036"/>
            <a:ext cx="0" cy="273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V="1">
            <a:off x="2615699" y="6034232"/>
            <a:ext cx="0" cy="358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角丸四角形 47"/>
          <p:cNvSpPr/>
          <p:nvPr/>
        </p:nvSpPr>
        <p:spPr>
          <a:xfrm>
            <a:off x="1408562" y="5649292"/>
            <a:ext cx="2730843" cy="379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1435528" y="3916744"/>
            <a:ext cx="2730842" cy="336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線矢印コネクタ 55"/>
          <p:cNvCxnSpPr/>
          <p:nvPr/>
        </p:nvCxnSpPr>
        <p:spPr>
          <a:xfrm flipV="1">
            <a:off x="2636493" y="5293958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/>
          <p:nvPr/>
        </p:nvCxnSpPr>
        <p:spPr>
          <a:xfrm flipV="1">
            <a:off x="2615699" y="4253697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endCxn id="49" idx="1"/>
          </p:cNvCxnSpPr>
          <p:nvPr/>
        </p:nvCxnSpPr>
        <p:spPr>
          <a:xfrm rot="16200000" flipV="1">
            <a:off x="957046" y="4563702"/>
            <a:ext cx="2157885" cy="1200920"/>
          </a:xfrm>
          <a:prstGeom prst="bentConnector4">
            <a:avLst>
              <a:gd name="adj1" fmla="val 3148"/>
              <a:gd name="adj2" fmla="val 1190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85932" y="1205763"/>
                <a:ext cx="791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2" y="1205763"/>
                <a:ext cx="7911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503884" y="281040"/>
                <a:ext cx="133946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𝑡𝑒𝑎𝑐h𝑒𝑟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884" y="281040"/>
                <a:ext cx="1339469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矢印コネクタ 85"/>
          <p:cNvCxnSpPr/>
          <p:nvPr/>
        </p:nvCxnSpPr>
        <p:spPr>
          <a:xfrm flipV="1">
            <a:off x="2756197" y="2231662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flipV="1">
            <a:off x="2756197" y="1286063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319554" y="961051"/>
            <a:ext cx="2730842" cy="3369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07569" y="3210501"/>
                <a:ext cx="1419619" cy="4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𝑡𝑒𝑎𝑐h𝑒𝑟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569" y="3210501"/>
                <a:ext cx="1419619" cy="475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テキスト ボックス 90"/>
              <p:cNvSpPr txBox="1"/>
              <p:nvPr/>
            </p:nvSpPr>
            <p:spPr>
              <a:xfrm>
                <a:off x="3052464" y="3176104"/>
                <a:ext cx="1419619" cy="48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𝑡𝑒𝑎𝑐h𝑒𝑟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1" name="テキスト ボックス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464" y="3176104"/>
                <a:ext cx="1419619" cy="485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カギ線コネクタ 91"/>
          <p:cNvCxnSpPr/>
          <p:nvPr/>
        </p:nvCxnSpPr>
        <p:spPr>
          <a:xfrm rot="10800000">
            <a:off x="1328004" y="1132901"/>
            <a:ext cx="1442139" cy="1352217"/>
          </a:xfrm>
          <a:prstGeom prst="bentConnector3">
            <a:avLst>
              <a:gd name="adj1" fmla="val 1176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角丸四角形 92"/>
          <p:cNvSpPr/>
          <p:nvPr/>
        </p:nvSpPr>
        <p:spPr>
          <a:xfrm>
            <a:off x="7815446" y="4644188"/>
            <a:ext cx="3775200" cy="65920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Multi-head </a:t>
            </a:r>
          </a:p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Truncated self-attention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直線矢印コネクタ 94"/>
          <p:cNvCxnSpPr/>
          <p:nvPr/>
        </p:nvCxnSpPr>
        <p:spPr>
          <a:xfrm flipV="1">
            <a:off x="8863936" y="3605021"/>
            <a:ext cx="0" cy="30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/>
          <p:cNvCxnSpPr/>
          <p:nvPr/>
        </p:nvCxnSpPr>
        <p:spPr>
          <a:xfrm flipV="1">
            <a:off x="10490351" y="3614693"/>
            <a:ext cx="0" cy="300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/>
              <p:cNvSpPr txBox="1"/>
              <p:nvPr/>
            </p:nvSpPr>
            <p:spPr>
              <a:xfrm>
                <a:off x="9528534" y="3175178"/>
                <a:ext cx="53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24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8" name="テキスト ボックス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534" y="3175178"/>
                <a:ext cx="53251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線矢印コネクタ 98"/>
          <p:cNvCxnSpPr/>
          <p:nvPr/>
        </p:nvCxnSpPr>
        <p:spPr>
          <a:xfrm flipV="1">
            <a:off x="8863936" y="2911294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/>
          <p:cNvCxnSpPr/>
          <p:nvPr/>
        </p:nvCxnSpPr>
        <p:spPr>
          <a:xfrm flipV="1">
            <a:off x="10490351" y="2911294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角丸四角形 100"/>
          <p:cNvSpPr/>
          <p:nvPr/>
        </p:nvSpPr>
        <p:spPr>
          <a:xfrm>
            <a:off x="7842338" y="2565403"/>
            <a:ext cx="3748308" cy="3395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角丸四角形 101"/>
          <p:cNvSpPr/>
          <p:nvPr/>
        </p:nvSpPr>
        <p:spPr>
          <a:xfrm>
            <a:off x="7781329" y="1588101"/>
            <a:ext cx="3809317" cy="61033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osition-wise </a:t>
            </a:r>
            <a:endParaRPr lang="en-US" altLang="ja-JP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eed-forward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直線矢印コネクタ 103"/>
          <p:cNvCxnSpPr/>
          <p:nvPr/>
        </p:nvCxnSpPr>
        <p:spPr>
          <a:xfrm flipV="1">
            <a:off x="9838056" y="6019456"/>
            <a:ext cx="0" cy="358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角丸四角形 104"/>
          <p:cNvSpPr/>
          <p:nvPr/>
        </p:nvSpPr>
        <p:spPr>
          <a:xfrm>
            <a:off x="7815372" y="5634516"/>
            <a:ext cx="3775274" cy="3796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norm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角丸四角形 105"/>
          <p:cNvSpPr/>
          <p:nvPr/>
        </p:nvSpPr>
        <p:spPr>
          <a:xfrm>
            <a:off x="7842338" y="3901968"/>
            <a:ext cx="3748308" cy="336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/>
          <p:nvPr/>
        </p:nvCxnSpPr>
        <p:spPr>
          <a:xfrm flipV="1">
            <a:off x="9797064" y="5279182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/>
          <p:nvPr/>
        </p:nvCxnSpPr>
        <p:spPr>
          <a:xfrm flipV="1">
            <a:off x="9800983" y="4238921"/>
            <a:ext cx="0" cy="363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カギ線コネクタ 108"/>
          <p:cNvCxnSpPr>
            <a:endCxn id="106" idx="1"/>
          </p:cNvCxnSpPr>
          <p:nvPr/>
        </p:nvCxnSpPr>
        <p:spPr>
          <a:xfrm rot="16200000" flipV="1">
            <a:off x="7743492" y="4169289"/>
            <a:ext cx="2172662" cy="1974969"/>
          </a:xfrm>
          <a:prstGeom prst="bentConnector4">
            <a:avLst>
              <a:gd name="adj1" fmla="val -514"/>
              <a:gd name="adj2" fmla="val 1115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9424270" y="256123"/>
                <a:ext cx="135511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p>
                      </m:s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270" y="256123"/>
                <a:ext cx="1355115" cy="46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矢印コネクタ 110"/>
          <p:cNvCxnSpPr/>
          <p:nvPr/>
        </p:nvCxnSpPr>
        <p:spPr>
          <a:xfrm flipV="1">
            <a:off x="9681995" y="2216886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/>
          <p:nvPr/>
        </p:nvCxnSpPr>
        <p:spPr>
          <a:xfrm flipV="1">
            <a:off x="9669636" y="1271287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角丸四角形 112"/>
          <p:cNvSpPr/>
          <p:nvPr/>
        </p:nvSpPr>
        <p:spPr>
          <a:xfrm>
            <a:off x="7726364" y="946275"/>
            <a:ext cx="3864282" cy="33695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kumimoji="1" lang="ja-JP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/>
              <p:cNvSpPr txBox="1"/>
              <p:nvPr/>
            </p:nvSpPr>
            <p:spPr>
              <a:xfrm>
                <a:off x="8232219" y="3195725"/>
                <a:ext cx="1428148" cy="4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4" name="テキスト ボックス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219" y="3195725"/>
                <a:ext cx="1428148" cy="475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10077114" y="3161328"/>
                <a:ext cx="1428148" cy="485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h𝑒𝑎𝑑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114" y="3161328"/>
                <a:ext cx="1428148" cy="4859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カギ線コネクタ 115"/>
          <p:cNvCxnSpPr/>
          <p:nvPr/>
        </p:nvCxnSpPr>
        <p:spPr>
          <a:xfrm rot="10800000">
            <a:off x="7734815" y="1118127"/>
            <a:ext cx="1947180" cy="1366993"/>
          </a:xfrm>
          <a:prstGeom prst="bentConnector3">
            <a:avLst>
              <a:gd name="adj1" fmla="val 1064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9676096" y="673036"/>
            <a:ext cx="0" cy="273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/>
              <p:cNvSpPr txBox="1"/>
              <p:nvPr/>
            </p:nvSpPr>
            <p:spPr>
              <a:xfrm>
                <a:off x="6207837" y="1180070"/>
                <a:ext cx="791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0" name="テキスト ボックス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37" y="1180070"/>
                <a:ext cx="79117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テキスト ボックス 120"/>
          <p:cNvSpPr txBox="1"/>
          <p:nvPr/>
        </p:nvSpPr>
        <p:spPr>
          <a:xfrm>
            <a:off x="8464043" y="-100730"/>
            <a:ext cx="2128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/>
              <a:t>S</a:t>
            </a:r>
            <a:r>
              <a:rPr lang="en-US" altLang="ja-JP" sz="2400" u="sng" dirty="0" smtClean="0"/>
              <a:t>treaming T-T</a:t>
            </a:r>
            <a:endParaRPr kumimoji="1" lang="ja-JP" altLang="en-US" sz="2400" u="sng" dirty="0"/>
          </a:p>
        </p:txBody>
      </p:sp>
      <p:cxnSp>
        <p:nvCxnSpPr>
          <p:cNvPr id="123" name="直線矢印コネクタ 122"/>
          <p:cNvCxnSpPr/>
          <p:nvPr/>
        </p:nvCxnSpPr>
        <p:spPr>
          <a:xfrm>
            <a:off x="4208853" y="3498923"/>
            <a:ext cx="58602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/>
          <p:nvPr/>
        </p:nvCxnSpPr>
        <p:spPr>
          <a:xfrm flipH="1">
            <a:off x="6630842" y="3476932"/>
            <a:ext cx="1588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/>
          <p:cNvSpPr txBox="1"/>
          <p:nvPr/>
        </p:nvSpPr>
        <p:spPr>
          <a:xfrm>
            <a:off x="4737232" y="3246507"/>
            <a:ext cx="272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smtClean="0"/>
              <a:t>(b) Minimize </a:t>
            </a: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4762826" y="308767"/>
            <a:ext cx="272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smtClean="0"/>
              <a:t>(a) Minimize </a:t>
            </a:r>
          </a:p>
        </p:txBody>
      </p:sp>
      <p:cxnSp>
        <p:nvCxnSpPr>
          <p:cNvPr id="127" name="直線矢印コネクタ 126"/>
          <p:cNvCxnSpPr/>
          <p:nvPr/>
        </p:nvCxnSpPr>
        <p:spPr>
          <a:xfrm>
            <a:off x="3719136" y="531595"/>
            <a:ext cx="103817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/>
          <p:cNvCxnSpPr/>
          <p:nvPr/>
        </p:nvCxnSpPr>
        <p:spPr>
          <a:xfrm flipH="1">
            <a:off x="6691461" y="515684"/>
            <a:ext cx="28142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9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角丸四角形 33"/>
          <p:cNvSpPr/>
          <p:nvPr/>
        </p:nvSpPr>
        <p:spPr>
          <a:xfrm>
            <a:off x="2455771" y="3539656"/>
            <a:ext cx="2730843" cy="760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encoder</a:t>
            </a:r>
            <a:endParaRPr kumimoji="1" lang="ja-JP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132513" y="3539655"/>
            <a:ext cx="2730843" cy="76057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encoder</a:t>
            </a:r>
            <a:endParaRPr kumimoji="1" lang="ja-JP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3414027" y="2326424"/>
            <a:ext cx="4494297" cy="76057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Joint network</a:t>
            </a:r>
            <a:endParaRPr kumimoji="1" lang="ja-JP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4075112" y="1161092"/>
            <a:ext cx="3172125" cy="760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kumimoji="1" lang="ja-JP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矢印コネクタ 48"/>
          <p:cNvCxnSpPr/>
          <p:nvPr/>
        </p:nvCxnSpPr>
        <p:spPr>
          <a:xfrm flipV="1">
            <a:off x="3795627" y="3117247"/>
            <a:ext cx="0" cy="44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7617984" y="3124893"/>
            <a:ext cx="0" cy="4000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 flipV="1">
            <a:off x="5517335" y="1946377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3795627" y="4300226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3552772" y="4524214"/>
                <a:ext cx="457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772" y="4524214"/>
                <a:ext cx="4571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/>
          <p:nvPr/>
        </p:nvCxnSpPr>
        <p:spPr>
          <a:xfrm flipV="1">
            <a:off x="7617984" y="4300226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7375129" y="4524214"/>
                <a:ext cx="1005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29" y="4524214"/>
                <a:ext cx="10058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727796" y="3029986"/>
                <a:ext cx="7670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/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96" y="3029986"/>
                <a:ext cx="7670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/>
          <p:cNvCxnSpPr/>
          <p:nvPr/>
        </p:nvCxnSpPr>
        <p:spPr>
          <a:xfrm flipV="1">
            <a:off x="5515319" y="830473"/>
            <a:ext cx="0" cy="3306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4861422" y="266726"/>
                <a:ext cx="13077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422" y="266726"/>
                <a:ext cx="13077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660768" y="3034081"/>
                <a:ext cx="6421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768" y="3034081"/>
                <a:ext cx="642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515319" y="1825362"/>
                <a:ext cx="4347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19" y="1825362"/>
                <a:ext cx="4347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6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54907" y="525830"/>
            <a:ext cx="11064973" cy="4451584"/>
            <a:chOff x="654907" y="525830"/>
            <a:chExt cx="11064973" cy="4451584"/>
          </a:xfrm>
        </p:grpSpPr>
        <p:cxnSp>
          <p:nvCxnSpPr>
            <p:cNvPr id="24" name="直線矢印コネクタ 23"/>
            <p:cNvCxnSpPr/>
            <p:nvPr/>
          </p:nvCxnSpPr>
          <p:spPr>
            <a:xfrm flipV="1">
              <a:off x="8376200" y="354648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1884425" y="4320623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3913363" y="4300121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7677809" y="4269367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/>
            <p:cNvSpPr/>
            <p:nvPr/>
          </p:nvSpPr>
          <p:spPr>
            <a:xfrm>
              <a:off x="654907" y="3558762"/>
              <a:ext cx="4494939" cy="7413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10420917" y="4279826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826700" y="4527173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00" y="4527173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3016327" y="4526852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7" y="4526852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792890" y="4526852"/>
                  <a:ext cx="2196179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890" y="4526852"/>
                  <a:ext cx="2196179" cy="436081"/>
                </a:xfrm>
                <a:prstGeom prst="rect">
                  <a:avLst/>
                </a:prstGeom>
                <a:blipFill>
                  <a:blip r:embed="rId4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9534923" y="4541012"/>
                  <a:ext cx="2184957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𝑙𝑖𝑡𝑢𝑑𝑒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923" y="4541012"/>
                  <a:ext cx="2184957" cy="43640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正方形/長方形 34"/>
            <p:cNvSpPr/>
            <p:nvPr/>
          </p:nvSpPr>
          <p:spPr>
            <a:xfrm>
              <a:off x="6760183" y="3877341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86964" y="2103269"/>
              <a:ext cx="2820516" cy="3271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 flipV="1">
              <a:off x="10233833" y="354147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878455" y="1644725"/>
              <a:ext cx="0" cy="1865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7859047" y="3449342"/>
                  <a:ext cx="545854" cy="397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0" name="正方形/長方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047" y="3449342"/>
                  <a:ext cx="545854" cy="39703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/>
                <p:cNvSpPr/>
                <p:nvPr/>
              </p:nvSpPr>
              <p:spPr>
                <a:xfrm>
                  <a:off x="10188429" y="3479434"/>
                  <a:ext cx="545854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1" name="正方形/長方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429" y="3479434"/>
                  <a:ext cx="545854" cy="397545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/>
            <p:cNvCxnSpPr/>
            <p:nvPr/>
          </p:nvCxnSpPr>
          <p:spPr>
            <a:xfrm flipV="1">
              <a:off x="9014545" y="176776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/>
                <p:cNvSpPr/>
                <p:nvPr/>
              </p:nvSpPr>
              <p:spPr>
                <a:xfrm>
                  <a:off x="8846439" y="1316078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3" name="正方形/長方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439" y="1316078"/>
                  <a:ext cx="545854" cy="42203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2663502" y="1214818"/>
                  <a:ext cx="1035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502" y="1214818"/>
                  <a:ext cx="10350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/>
            <p:cNvSpPr/>
            <p:nvPr/>
          </p:nvSpPr>
          <p:spPr>
            <a:xfrm>
              <a:off x="4518731" y="1294350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9377789" y="3869500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>
              <a:off x="3336324" y="1551153"/>
              <a:ext cx="1182407" cy="19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7113851" y="1551153"/>
              <a:ext cx="1695418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916646" y="525830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7976342" y="999135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354783" y="3190132"/>
              <a:ext cx="1659762" cy="3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/>
                  <a:cs typeface="Arial" panose="020B0604020202020204" pitchFamily="34" charset="0"/>
                </a:rPr>
                <a:t>Attention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/>
                <a:cs typeface="Arial" panose="020B0604020202020204" pitchFamily="34" charset="0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9287472" y="3177964"/>
              <a:ext cx="1659762" cy="3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/>
                  <a:cs typeface="Arial" panose="020B0604020202020204" pitchFamily="34" charset="0"/>
                </a:rPr>
                <a:t>Attention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/>
                <a:cs typeface="Arial" panose="020B0604020202020204" pitchFamily="34" charset="0"/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 flipV="1">
              <a:off x="8388618" y="3541476"/>
              <a:ext cx="1146305" cy="323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 flipV="1">
              <a:off x="8603724" y="3526144"/>
              <a:ext cx="1658809" cy="339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/>
                <p:cNvSpPr/>
                <p:nvPr/>
              </p:nvSpPr>
              <p:spPr>
                <a:xfrm>
                  <a:off x="8110742" y="2579610"/>
                  <a:ext cx="4713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6" name="正方形/長方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742" y="2579610"/>
                  <a:ext cx="4713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/>
            <p:cNvCxnSpPr/>
            <p:nvPr/>
          </p:nvCxnSpPr>
          <p:spPr>
            <a:xfrm flipV="1">
              <a:off x="8338266" y="2930766"/>
              <a:ext cx="0" cy="208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正方形/長方形 57"/>
                <p:cNvSpPr/>
                <p:nvPr/>
              </p:nvSpPr>
              <p:spPr>
                <a:xfrm>
                  <a:off x="10035009" y="2598681"/>
                  <a:ext cx="476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58" name="正方形/長方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09" y="2598681"/>
                  <a:ext cx="476669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/>
            <p:cNvCxnSpPr/>
            <p:nvPr/>
          </p:nvCxnSpPr>
          <p:spPr>
            <a:xfrm flipV="1">
              <a:off x="10262533" y="2949837"/>
              <a:ext cx="0" cy="208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8316125" y="2414893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10240392" y="2433964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25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225114" y="1865870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dirty="0" smtClean="0"/>
              <a:t>ボツ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4237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54907" y="525830"/>
            <a:ext cx="11064973" cy="4451584"/>
            <a:chOff x="654907" y="525830"/>
            <a:chExt cx="11064973" cy="4451584"/>
          </a:xfrm>
        </p:grpSpPr>
        <p:cxnSp>
          <p:nvCxnSpPr>
            <p:cNvPr id="24" name="直線矢印コネクタ 23"/>
            <p:cNvCxnSpPr/>
            <p:nvPr/>
          </p:nvCxnSpPr>
          <p:spPr>
            <a:xfrm flipV="1">
              <a:off x="8376200" y="354648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1884425" y="4320623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3913363" y="4300121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7677809" y="4269367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/>
            <p:cNvSpPr/>
            <p:nvPr/>
          </p:nvSpPr>
          <p:spPr>
            <a:xfrm>
              <a:off x="654907" y="3558762"/>
              <a:ext cx="4494939" cy="74135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10420917" y="4279826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826700" y="4527173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0" name="テキスト ボックス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700" y="4527173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3016327" y="4526852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1" name="テキスト ボックス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327" y="4526852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792890" y="4526852"/>
                  <a:ext cx="2196179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890" y="4526852"/>
                  <a:ext cx="2196179" cy="436081"/>
                </a:xfrm>
                <a:prstGeom prst="rect">
                  <a:avLst/>
                </a:prstGeom>
                <a:blipFill>
                  <a:blip r:embed="rId4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9534923" y="4541012"/>
                  <a:ext cx="2184957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𝑙𝑖𝑡𝑢𝑑𝑒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923" y="4541012"/>
                  <a:ext cx="2184957" cy="43640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正方形/長方形 34"/>
            <p:cNvSpPr/>
            <p:nvPr/>
          </p:nvSpPr>
          <p:spPr>
            <a:xfrm>
              <a:off x="6760183" y="3877341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7786964" y="2103269"/>
              <a:ext cx="2820516" cy="3271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 flipV="1">
              <a:off x="10233833" y="354147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878455" y="1644725"/>
              <a:ext cx="0" cy="18653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7859047" y="3449342"/>
                  <a:ext cx="545854" cy="397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0" name="正方形/長方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047" y="3449342"/>
                  <a:ext cx="545854" cy="39703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/>
                <p:cNvSpPr/>
                <p:nvPr/>
              </p:nvSpPr>
              <p:spPr>
                <a:xfrm>
                  <a:off x="10188429" y="3479434"/>
                  <a:ext cx="545854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1" name="正方形/長方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429" y="3479434"/>
                  <a:ext cx="545854" cy="397545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/>
            <p:cNvCxnSpPr/>
            <p:nvPr/>
          </p:nvCxnSpPr>
          <p:spPr>
            <a:xfrm flipV="1">
              <a:off x="9014545" y="1767766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/>
                <p:cNvSpPr/>
                <p:nvPr/>
              </p:nvSpPr>
              <p:spPr>
                <a:xfrm>
                  <a:off x="8846439" y="1316078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43" name="正方形/長方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439" y="1316078"/>
                  <a:ext cx="545854" cy="422039"/>
                </a:xfrm>
                <a:prstGeom prst="rect">
                  <a:avLst/>
                </a:prstGeom>
                <a:blipFill>
                  <a:blip r:embed="rId8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2663502" y="1214818"/>
                  <a:ext cx="1035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502" y="1214818"/>
                  <a:ext cx="103509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/>
            <p:cNvSpPr/>
            <p:nvPr/>
          </p:nvSpPr>
          <p:spPr>
            <a:xfrm>
              <a:off x="4518731" y="1294350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9377789" y="3869500"/>
              <a:ext cx="2086256" cy="3910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線矢印コネクタ 46"/>
            <p:cNvCxnSpPr/>
            <p:nvPr/>
          </p:nvCxnSpPr>
          <p:spPr>
            <a:xfrm>
              <a:off x="3336324" y="1551153"/>
              <a:ext cx="1182407" cy="194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7113851" y="1551153"/>
              <a:ext cx="1695418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916646" y="525830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7976342" y="999135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7354783" y="3190132"/>
              <a:ext cx="1659762" cy="3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/>
                  <a:cs typeface="Arial" panose="020B0604020202020204" pitchFamily="34" charset="0"/>
                </a:rPr>
                <a:t>Attention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/>
                <a:cs typeface="Arial" panose="020B0604020202020204" pitchFamily="34" charset="0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9287472" y="3177964"/>
              <a:ext cx="1659762" cy="3261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游ゴシック"/>
                  <a:cs typeface="Arial" panose="020B0604020202020204" pitchFamily="34" charset="0"/>
                </a:rPr>
                <a:t>Attention</a:t>
              </a:r>
              <a:endPara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/>
                <a:cs typeface="Arial" panose="020B0604020202020204" pitchFamily="34" charset="0"/>
              </a:endParaRPr>
            </a:p>
          </p:txBody>
        </p:sp>
        <p:cxnSp>
          <p:nvCxnSpPr>
            <p:cNvPr id="54" name="直線矢印コネクタ 53"/>
            <p:cNvCxnSpPr/>
            <p:nvPr/>
          </p:nvCxnSpPr>
          <p:spPr>
            <a:xfrm flipV="1">
              <a:off x="8388618" y="3541476"/>
              <a:ext cx="1146305" cy="323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 flipV="1">
              <a:off x="8603724" y="3526144"/>
              <a:ext cx="1658809" cy="3390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/>
                <p:cNvSpPr/>
                <p:nvPr/>
              </p:nvSpPr>
              <p:spPr>
                <a:xfrm>
                  <a:off x="8110742" y="2579610"/>
                  <a:ext cx="530915" cy="3970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6" name="正方形/長方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0742" y="2579610"/>
                  <a:ext cx="530915" cy="397032"/>
                </a:xfrm>
                <a:prstGeom prst="rect">
                  <a:avLst/>
                </a:prstGeom>
                <a:blipFill>
                  <a:blip r:embed="rId10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/>
            <p:cNvCxnSpPr/>
            <p:nvPr/>
          </p:nvCxnSpPr>
          <p:spPr>
            <a:xfrm flipV="1">
              <a:off x="8338266" y="2930766"/>
              <a:ext cx="0" cy="208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正方形/長方形 57"/>
                <p:cNvSpPr/>
                <p:nvPr/>
              </p:nvSpPr>
              <p:spPr>
                <a:xfrm>
                  <a:off x="10035009" y="2598681"/>
                  <a:ext cx="530915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8" name="正方形/長方形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009" y="2598681"/>
                  <a:ext cx="530915" cy="397545"/>
                </a:xfrm>
                <a:prstGeom prst="rect">
                  <a:avLst/>
                </a:prstGeom>
                <a:blipFill>
                  <a:blip r:embed="rId11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矢印コネクタ 58"/>
            <p:cNvCxnSpPr/>
            <p:nvPr/>
          </p:nvCxnSpPr>
          <p:spPr>
            <a:xfrm flipV="1">
              <a:off x="10262533" y="2949837"/>
              <a:ext cx="0" cy="2083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8316125" y="2414893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/>
            <p:nvPr/>
          </p:nvCxnSpPr>
          <p:spPr>
            <a:xfrm flipV="1">
              <a:off x="10240392" y="2433964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32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-149482" y="-32189"/>
            <a:ext cx="12318804" cy="3216054"/>
            <a:chOff x="-149482" y="-32189"/>
            <a:chExt cx="12318804" cy="3216054"/>
          </a:xfrm>
        </p:grpSpPr>
        <p:cxnSp>
          <p:nvCxnSpPr>
            <p:cNvPr id="37" name="直線矢印コネクタ 36"/>
            <p:cNvCxnSpPr/>
            <p:nvPr/>
          </p:nvCxnSpPr>
          <p:spPr>
            <a:xfrm flipV="1">
              <a:off x="8414269" y="1667357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V="1">
              <a:off x="908243" y="2541234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937181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V="1">
              <a:off x="7755145" y="2452473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角丸四角形 49"/>
            <p:cNvSpPr/>
            <p:nvPr/>
          </p:nvSpPr>
          <p:spPr>
            <a:xfrm>
              <a:off x="580767" y="1779373"/>
              <a:ext cx="4494939" cy="7413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>
            <a:xfrm flipV="1">
              <a:off x="10480935" y="2404955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/>
                <p:cNvSpPr txBox="1"/>
                <p:nvPr/>
              </p:nvSpPr>
              <p:spPr>
                <a:xfrm>
                  <a:off x="6196230" y="2743598"/>
                  <a:ext cx="3680045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230" y="2743598"/>
                  <a:ext cx="3680045" cy="439031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9619393" y="2732368"/>
                  <a:ext cx="2549929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393" y="2732368"/>
                  <a:ext cx="2549929" cy="439031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角丸四角形 68"/>
            <p:cNvSpPr/>
            <p:nvPr/>
          </p:nvSpPr>
          <p:spPr>
            <a:xfrm>
              <a:off x="6798252" y="1998212"/>
              <a:ext cx="208625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角丸四角形 69"/>
            <p:cNvSpPr/>
            <p:nvPr/>
          </p:nvSpPr>
          <p:spPr>
            <a:xfrm>
              <a:off x="7932142" y="1239966"/>
              <a:ext cx="282051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線矢印コネクタ 70"/>
            <p:cNvCxnSpPr/>
            <p:nvPr/>
          </p:nvCxnSpPr>
          <p:spPr>
            <a:xfrm flipV="1">
              <a:off x="10271902" y="1662347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/>
            <p:nvPr/>
          </p:nvCxnSpPr>
          <p:spPr>
            <a:xfrm flipV="1">
              <a:off x="4770100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2804315" y="906612"/>
              <a:ext cx="0" cy="870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/>
                <p:cNvSpPr/>
                <p:nvPr/>
              </p:nvSpPr>
              <p:spPr>
                <a:xfrm>
                  <a:off x="7119925" y="1570488"/>
                  <a:ext cx="1244763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25" y="1570488"/>
                  <a:ext cx="1244763" cy="448649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/>
                <p:cNvSpPr/>
                <p:nvPr/>
              </p:nvSpPr>
              <p:spPr>
                <a:xfrm>
                  <a:off x="10271902" y="1565667"/>
                  <a:ext cx="868058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902" y="1565667"/>
                  <a:ext cx="868058" cy="448649"/>
                </a:xfrm>
                <a:prstGeom prst="rect">
                  <a:avLst/>
                </a:prstGeom>
                <a:blipFill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線矢印コネクタ 74"/>
            <p:cNvCxnSpPr/>
            <p:nvPr/>
          </p:nvCxnSpPr>
          <p:spPr>
            <a:xfrm flipV="1">
              <a:off x="9250410" y="904463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正方形/長方形 75"/>
                <p:cNvSpPr/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正方形/長方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  <a:blipFill>
                  <a:blip r:embed="rId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2640905" y="561121"/>
                  <a:ext cx="1035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05" y="561121"/>
                  <a:ext cx="103509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角丸四角形 77"/>
            <p:cNvSpPr/>
            <p:nvPr/>
          </p:nvSpPr>
          <p:spPr>
            <a:xfrm>
              <a:off x="4503202" y="520010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9415858" y="1990371"/>
              <a:ext cx="208625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矢印コネクタ 79"/>
            <p:cNvCxnSpPr>
              <a:stCxn id="77" idx="3"/>
            </p:cNvCxnSpPr>
            <p:nvPr/>
          </p:nvCxnSpPr>
          <p:spPr>
            <a:xfrm>
              <a:off x="3675997" y="745787"/>
              <a:ext cx="82720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7067380" y="670025"/>
              <a:ext cx="2051456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1796375" y="-32189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079185" y="173314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9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149482" y="-1051"/>
            <a:ext cx="12478115" cy="3186309"/>
            <a:chOff x="-149482" y="-1051"/>
            <a:chExt cx="12478115" cy="3186309"/>
          </a:xfrm>
        </p:grpSpPr>
        <p:cxnSp>
          <p:nvCxnSpPr>
            <p:cNvPr id="38" name="直線矢印コネクタ 37"/>
            <p:cNvCxnSpPr/>
            <p:nvPr/>
          </p:nvCxnSpPr>
          <p:spPr>
            <a:xfrm flipV="1">
              <a:off x="908243" y="2541234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937181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角丸四角形 49"/>
            <p:cNvSpPr/>
            <p:nvPr/>
          </p:nvSpPr>
          <p:spPr>
            <a:xfrm>
              <a:off x="580767" y="1779373"/>
              <a:ext cx="4494939" cy="7413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角丸四角形 69"/>
            <p:cNvSpPr/>
            <p:nvPr/>
          </p:nvSpPr>
          <p:spPr>
            <a:xfrm>
              <a:off x="7932142" y="1239966"/>
              <a:ext cx="282051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線矢印コネクタ 71"/>
            <p:cNvCxnSpPr/>
            <p:nvPr/>
          </p:nvCxnSpPr>
          <p:spPr>
            <a:xfrm flipV="1">
              <a:off x="4770100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2804315" y="906612"/>
              <a:ext cx="0" cy="870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/>
            <p:nvPr/>
          </p:nvCxnSpPr>
          <p:spPr>
            <a:xfrm flipV="1">
              <a:off x="9250410" y="904463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正方形/長方形 75"/>
                <p:cNvSpPr/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正方形/長方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  <a:blipFill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2618668" y="531464"/>
                  <a:ext cx="10350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68" y="531464"/>
                  <a:ext cx="103509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角丸四角形 77"/>
            <p:cNvSpPr/>
            <p:nvPr/>
          </p:nvSpPr>
          <p:spPr>
            <a:xfrm>
              <a:off x="4503202" y="520010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直線矢印コネクタ 79"/>
            <p:cNvCxnSpPr>
              <a:stCxn id="77" idx="3"/>
            </p:cNvCxnSpPr>
            <p:nvPr/>
          </p:nvCxnSpPr>
          <p:spPr>
            <a:xfrm>
              <a:off x="3653759" y="716130"/>
              <a:ext cx="8272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/>
            <p:cNvCxnSpPr/>
            <p:nvPr/>
          </p:nvCxnSpPr>
          <p:spPr>
            <a:xfrm flipH="1">
              <a:off x="7067380" y="670025"/>
              <a:ext cx="2051456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9290930" y="1601448"/>
              <a:ext cx="0" cy="1052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6073331" y="2746227"/>
                  <a:ext cx="6255302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331" y="2746227"/>
                  <a:ext cx="6255302" cy="439031"/>
                </a:xfrm>
                <a:prstGeom prst="rect">
                  <a:avLst/>
                </a:prstGeom>
                <a:blipFill>
                  <a:blip r:embed="rId7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/>
            <p:cNvSpPr txBox="1"/>
            <p:nvPr/>
          </p:nvSpPr>
          <p:spPr>
            <a:xfrm>
              <a:off x="1737817" y="-1051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079185" y="173314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1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-149482" y="-32189"/>
            <a:ext cx="12318804" cy="3216054"/>
            <a:chOff x="-149482" y="-32189"/>
            <a:chExt cx="12318804" cy="3216054"/>
          </a:xfrm>
        </p:grpSpPr>
        <p:cxnSp>
          <p:nvCxnSpPr>
            <p:cNvPr id="24" name="直線矢印コネクタ 23"/>
            <p:cNvCxnSpPr/>
            <p:nvPr/>
          </p:nvCxnSpPr>
          <p:spPr>
            <a:xfrm flipV="1">
              <a:off x="8414269" y="1667357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 flipV="1">
              <a:off x="908243" y="2541234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2937181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 flipV="1">
              <a:off x="7755145" y="2452473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角丸四角形 27"/>
            <p:cNvSpPr/>
            <p:nvPr/>
          </p:nvSpPr>
          <p:spPr>
            <a:xfrm>
              <a:off x="580767" y="1779373"/>
              <a:ext cx="4494939" cy="74135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Masked Multi-Channel </a:t>
              </a:r>
            </a:p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Audio encoder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線矢印コネクタ 28"/>
            <p:cNvCxnSpPr/>
            <p:nvPr/>
          </p:nvCxnSpPr>
          <p:spPr>
            <a:xfrm flipV="1">
              <a:off x="10480935" y="2404955"/>
              <a:ext cx="0" cy="3050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9" name="テキスト ボックス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9482" y="2747784"/>
                  <a:ext cx="2179892" cy="436081"/>
                </a:xfrm>
                <a:prstGeom prst="rect">
                  <a:avLst/>
                </a:prstGeom>
                <a:blipFill>
                  <a:blip r:embed="rId2"/>
                  <a:stretch>
                    <a:fillRect b="-126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/>
                <p:cNvSpPr txBox="1"/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2460" y="2746227"/>
                  <a:ext cx="2179892" cy="436402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/>
                <p:cNvSpPr txBox="1"/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732" y="2734594"/>
                  <a:ext cx="2179892" cy="43903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6196230" y="2743598"/>
                  <a:ext cx="3680045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7" name="テキスト ボックス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230" y="2743598"/>
                  <a:ext cx="3680045" cy="439031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9619393" y="2732368"/>
                  <a:ext cx="2549929" cy="439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393" y="2732368"/>
                  <a:ext cx="2549929" cy="439031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角丸四角形 34"/>
            <p:cNvSpPr/>
            <p:nvPr/>
          </p:nvSpPr>
          <p:spPr>
            <a:xfrm>
              <a:off x="6798252" y="1998212"/>
              <a:ext cx="208625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角丸四角形 35"/>
            <p:cNvSpPr/>
            <p:nvPr/>
          </p:nvSpPr>
          <p:spPr>
            <a:xfrm>
              <a:off x="7932142" y="1239966"/>
              <a:ext cx="282051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線矢印コネクタ 36"/>
            <p:cNvCxnSpPr/>
            <p:nvPr/>
          </p:nvCxnSpPr>
          <p:spPr>
            <a:xfrm flipV="1">
              <a:off x="10271902" y="1662347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V="1">
              <a:off x="4770100" y="2520732"/>
              <a:ext cx="0" cy="252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V="1">
              <a:off x="2804315" y="906612"/>
              <a:ext cx="0" cy="870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正方形/長方形 39"/>
                <p:cNvSpPr/>
                <p:nvPr/>
              </p:nvSpPr>
              <p:spPr>
                <a:xfrm>
                  <a:off x="7119925" y="1570488"/>
                  <a:ext cx="1244763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>
                                <a:latin typeface="Cambria Math" panose="02040503050406030204" pitchFamily="18" charset="0"/>
                              </a:rPr>
                              <m:t>Amplitude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20" name="正方形/長方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925" y="1570488"/>
                  <a:ext cx="1244763" cy="448649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正方形/長方形 40"/>
                <p:cNvSpPr/>
                <p:nvPr/>
              </p:nvSpPr>
              <p:spPr>
                <a:xfrm>
                  <a:off x="10271902" y="1565667"/>
                  <a:ext cx="868058" cy="448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phase</m:t>
                            </m:r>
                          </m:sup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4" name="正方形/長方形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902" y="1565667"/>
                  <a:ext cx="868058" cy="448649"/>
                </a:xfrm>
                <a:prstGeom prst="rect">
                  <a:avLst/>
                </a:prstGeom>
                <a:blipFill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/>
            <p:cNvCxnSpPr/>
            <p:nvPr/>
          </p:nvCxnSpPr>
          <p:spPr>
            <a:xfrm flipV="1">
              <a:off x="9250410" y="904463"/>
              <a:ext cx="0" cy="335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/>
                <p:cNvSpPr/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/>
                          <m:sup/>
                        </m:sSub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76" name="正方形/長方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138" y="428732"/>
                  <a:ext cx="545854" cy="422039"/>
                </a:xfrm>
                <a:prstGeom prst="rect">
                  <a:avLst/>
                </a:prstGeom>
                <a:blipFill>
                  <a:blip r:embed="rId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2640905" y="561121"/>
                  <a:ext cx="10350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𝑐𝑜𝑛𝑡𝑒𝑥𝑡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05" y="561121"/>
                  <a:ext cx="103509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/>
            <p:cNvSpPr/>
            <p:nvPr/>
          </p:nvSpPr>
          <p:spPr>
            <a:xfrm>
              <a:off x="4503202" y="520010"/>
              <a:ext cx="2576535" cy="61529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Contrastive loss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>
              <a:off x="9415858" y="1990371"/>
              <a:ext cx="2086256" cy="391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  <a:endParaRPr kumimoji="1" lang="ja-JP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線矢印コネクタ 46"/>
            <p:cNvCxnSpPr>
              <a:stCxn id="44" idx="3"/>
            </p:cNvCxnSpPr>
            <p:nvPr/>
          </p:nvCxnSpPr>
          <p:spPr>
            <a:xfrm>
              <a:off x="3675997" y="745787"/>
              <a:ext cx="82720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/>
            <p:cNvCxnSpPr/>
            <p:nvPr/>
          </p:nvCxnSpPr>
          <p:spPr>
            <a:xfrm flipH="1">
              <a:off x="7067380" y="670025"/>
              <a:ext cx="2051456" cy="389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テキスト ボックス 48"/>
            <p:cNvSpPr txBox="1"/>
            <p:nvPr/>
          </p:nvSpPr>
          <p:spPr>
            <a:xfrm>
              <a:off x="1796375" y="-32189"/>
              <a:ext cx="24160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Context vectors </a:t>
              </a:r>
            </a:p>
            <a:p>
              <a:r>
                <a:rPr kumimoji="1" lang="en-US" altLang="ja-JP" dirty="0" smtClean="0"/>
                <a:t>from masked features</a:t>
              </a:r>
              <a:endParaRPr kumimoji="1" lang="ja-JP" altLang="en-US" dirty="0"/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8079185" y="173314"/>
              <a:ext cx="2441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Target context vectors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86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88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Arial"/>
        <a:ea typeface="游ゴシック Light"/>
        <a:cs typeface=""/>
      </a:majorFont>
      <a:minorFont>
        <a:latin typeface="Arial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7400</TotalTime>
  <Words>2448</Words>
  <Application>Microsoft Office PowerPoint</Application>
  <PresentationFormat>ワイド画面</PresentationFormat>
  <Paragraphs>478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Advanced Media,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小島 淳嗣</dc:creator>
  <cp:lastModifiedBy>小島 淳嗣</cp:lastModifiedBy>
  <cp:revision>285</cp:revision>
  <dcterms:created xsi:type="dcterms:W3CDTF">2021-02-03T02:04:32Z</dcterms:created>
  <dcterms:modified xsi:type="dcterms:W3CDTF">2022-01-07T07:36:24Z</dcterms:modified>
</cp:coreProperties>
</file>