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_rels/presentation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2.xml.rels" ContentType="application/vnd.openxmlformats-package.relationships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3953160" y="3389760"/>
            <a:ext cx="4383720" cy="4287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390" strike="noStrike" u="none">
                <a:solidFill>
                  <a:srgbClr val="1f2328"/>
                </a:solidFill>
                <a:effectLst/>
                <a:uFillTx/>
                <a:latin typeface=".SFNS-Regular_wdth_opsz1FE65F_GRAD_wght2580000"/>
                <a:ea typeface=".SFNS-Regular_wdth_opsz1FE65F_GRAD_wght2580000"/>
              </a:rPr>
              <a:t>AI</a:t>
            </a:r>
            <a:r>
              <a:rPr b="1" lang="ja-JP" sz="239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エージェント開発課 佐藤淳吏</a:t>
            </a:r>
            <a:endParaRPr b="0" lang="en-US" sz="239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2769120" y="2280240"/>
            <a:ext cx="7364880" cy="623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3480" strike="noStrike" u="none">
                <a:solidFill>
                  <a:srgbClr val="224466"/>
                </a:solidFill>
                <a:effectLst/>
                <a:uFillTx/>
                <a:latin typeface="HiraKakuProN-W6"/>
                <a:ea typeface="HiraKakuProN-W6"/>
              </a:rPr>
              <a:t>初学者向け！</a:t>
            </a:r>
            <a:r>
              <a:rPr b="1" lang="en-US" sz="3480" strike="noStrike" u="none">
                <a:solidFill>
                  <a:srgbClr val="224466"/>
                </a:solidFill>
                <a:effectLst/>
                <a:uFillTx/>
                <a:latin typeface=".SFNS-Regular_wdth_opsz2E6666_GRAD_wght2580000"/>
                <a:ea typeface=".SFNS-Regular_wdth_opsz2E6666_GRAD_wght2580000"/>
              </a:rPr>
              <a:t>Claude Code × MCP</a:t>
            </a:r>
            <a:endParaRPr b="0" lang="en-US" sz="348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2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2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27" name=""/>
          <p:cNvSpPr txBox="1"/>
          <p:nvPr/>
        </p:nvSpPr>
        <p:spPr>
          <a:xfrm>
            <a:off x="4730040" y="2680200"/>
            <a:ext cx="2848680" cy="623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3480" strike="noStrike" u="none">
                <a:solidFill>
                  <a:srgbClr val="224466"/>
                </a:solidFill>
                <a:effectLst/>
                <a:uFillTx/>
                <a:latin typeface="HiraKakuProN-W6"/>
                <a:ea typeface="HiraKakuProN-W6"/>
              </a:rPr>
              <a:t>よく使う</a:t>
            </a:r>
            <a:r>
              <a:rPr b="1" lang="en-US" sz="3480" strike="noStrike" u="none">
                <a:solidFill>
                  <a:srgbClr val="224466"/>
                </a:solidFill>
                <a:effectLst/>
                <a:uFillTx/>
                <a:latin typeface=".SFNS-Regular_wdth_opsz2E6666_GRAD_wght2580000"/>
                <a:ea typeface=".SFNS-Regular_wdth_opsz2E6666_GRAD_wght2580000"/>
              </a:rPr>
              <a:t>MCP</a:t>
            </a:r>
            <a:endParaRPr b="0" lang="en-US" sz="348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2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3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31" name=""/>
          <p:cNvSpPr txBox="1"/>
          <p:nvPr/>
        </p:nvSpPr>
        <p:spPr>
          <a:xfrm>
            <a:off x="747720" y="1438200"/>
            <a:ext cx="998244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0969da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https://github.com/atsushisato1211/agent-mcp-introduction/tree/main/mcp/google-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32" name=""/>
          <p:cNvSpPr txBox="1"/>
          <p:nvPr/>
        </p:nvSpPr>
        <p:spPr>
          <a:xfrm>
            <a:off x="747720" y="1857240"/>
            <a:ext cx="168696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0969da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search-server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33" name=""/>
          <p:cNvSpPr/>
          <p:nvPr/>
        </p:nvSpPr>
        <p:spPr>
          <a:xfrm>
            <a:off x="1066680" y="300960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1"/>
                  <a:pt x="215" y="193"/>
                  <a:pt x="204" y="205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6"/>
                  <a:pt x="36" y="205"/>
                </a:cubicBezTo>
                <a:cubicBezTo>
                  <a:pt x="25" y="193"/>
                  <a:pt x="16" y="181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5"/>
                  <a:pt x="3" y="88"/>
                  <a:pt x="9" y="74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4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8"/>
                  <a:pt x="239" y="105"/>
                  <a:pt x="239" y="1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134" name=""/>
          <p:cNvSpPr txBox="1"/>
          <p:nvPr/>
        </p:nvSpPr>
        <p:spPr>
          <a:xfrm>
            <a:off x="747720" y="2266920"/>
            <a:ext cx="5411520" cy="38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Gemini 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の</a:t>
            </a:r>
            <a:r>
              <a:rPr b="1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2580000"/>
                <a:ea typeface=".SFNS-Regular_wdth_opsz1D0000_GRAD_wght2580000"/>
              </a:rPr>
              <a:t>Web</a:t>
            </a:r>
            <a:r>
              <a:rPr b="1" lang="ja-JP" sz="217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検索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を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Claude Code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から使⽤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35" name=""/>
          <p:cNvSpPr/>
          <p:nvPr/>
        </p:nvSpPr>
        <p:spPr>
          <a:xfrm>
            <a:off x="1066680" y="348588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5"/>
                </a:cubicBezTo>
                <a:cubicBezTo>
                  <a:pt x="224" y="179"/>
                  <a:pt x="215" y="192"/>
                  <a:pt x="204" y="205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6"/>
                  <a:pt x="36" y="205"/>
                </a:cubicBezTo>
                <a:cubicBezTo>
                  <a:pt x="25" y="192"/>
                  <a:pt x="16" y="179"/>
                  <a:pt x="9" y="165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4"/>
                  <a:pt x="3" y="88"/>
                  <a:pt x="9" y="74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4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8"/>
                  <a:pt x="239" y="104"/>
                  <a:pt x="239" y="11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136" name=""/>
          <p:cNvSpPr txBox="1"/>
          <p:nvPr/>
        </p:nvSpPr>
        <p:spPr>
          <a:xfrm>
            <a:off x="1300320" y="2838600"/>
            <a:ext cx="501264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Claude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が間違えた時に正しい知識を補完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37" name=""/>
          <p:cNvSpPr/>
          <p:nvPr/>
        </p:nvSpPr>
        <p:spPr>
          <a:xfrm>
            <a:off x="1066680" y="397188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5"/>
                  <a:pt x="236" y="151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5"/>
                  <a:pt x="36" y="204"/>
                </a:cubicBezTo>
                <a:cubicBezTo>
                  <a:pt x="25" y="193"/>
                  <a:pt x="16" y="180"/>
                  <a:pt x="9" y="165"/>
                </a:cubicBezTo>
                <a:cubicBezTo>
                  <a:pt x="3" y="151"/>
                  <a:pt x="0" y="135"/>
                  <a:pt x="0" y="120"/>
                </a:cubicBezTo>
                <a:cubicBezTo>
                  <a:pt x="0" y="104"/>
                  <a:pt x="3" y="89"/>
                  <a:pt x="9" y="74"/>
                </a:cubicBezTo>
                <a:cubicBezTo>
                  <a:pt x="16" y="60"/>
                  <a:pt x="25" y="47"/>
                  <a:pt x="36" y="35"/>
                </a:cubicBezTo>
                <a:cubicBezTo>
                  <a:pt x="47" y="23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3"/>
                  <a:pt x="204" y="35"/>
                </a:cubicBezTo>
                <a:cubicBezTo>
                  <a:pt x="215" y="47"/>
                  <a:pt x="224" y="60"/>
                  <a:pt x="230" y="74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138" name=""/>
          <p:cNvSpPr txBox="1"/>
          <p:nvPr/>
        </p:nvSpPr>
        <p:spPr>
          <a:xfrm>
            <a:off x="1300320" y="3314520"/>
            <a:ext cx="469008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ライブラリやツールの最新情報を取得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39" name=""/>
          <p:cNvSpPr txBox="1"/>
          <p:nvPr/>
        </p:nvSpPr>
        <p:spPr>
          <a:xfrm>
            <a:off x="1300320" y="3800520"/>
            <a:ext cx="526608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Claude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の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web_search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より早い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+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精度が良い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40" name=""/>
          <p:cNvSpPr/>
          <p:nvPr/>
        </p:nvSpPr>
        <p:spPr>
          <a:xfrm>
            <a:off x="757080" y="4929120"/>
            <a:ext cx="10687320" cy="1276560"/>
          </a:xfrm>
          <a:custGeom>
            <a:avLst/>
            <a:gdLst/>
            <a:ahLst/>
            <a:rect l="0" t="0" r="r" b="b"/>
            <a:pathLst>
              <a:path w="29687" h="3546">
                <a:moveTo>
                  <a:pt x="0" y="3401"/>
                </a:moveTo>
                <a:lnTo>
                  <a:pt x="0" y="145"/>
                </a:lnTo>
                <a:cubicBezTo>
                  <a:pt x="0" y="136"/>
                  <a:pt x="1" y="126"/>
                  <a:pt x="3" y="117"/>
                </a:cubicBezTo>
                <a:cubicBezTo>
                  <a:pt x="5" y="107"/>
                  <a:pt x="7" y="98"/>
                  <a:pt x="11" y="90"/>
                </a:cubicBezTo>
                <a:cubicBezTo>
                  <a:pt x="15" y="81"/>
                  <a:pt x="19" y="72"/>
                  <a:pt x="24" y="64"/>
                </a:cubicBezTo>
                <a:cubicBezTo>
                  <a:pt x="30" y="56"/>
                  <a:pt x="36" y="49"/>
                  <a:pt x="43" y="42"/>
                </a:cubicBezTo>
                <a:cubicBezTo>
                  <a:pt x="49" y="36"/>
                  <a:pt x="57" y="30"/>
                  <a:pt x="65" y="24"/>
                </a:cubicBezTo>
                <a:cubicBezTo>
                  <a:pt x="73" y="19"/>
                  <a:pt x="81" y="14"/>
                  <a:pt x="90" y="11"/>
                </a:cubicBezTo>
                <a:cubicBezTo>
                  <a:pt x="99" y="7"/>
                  <a:pt x="108" y="4"/>
                  <a:pt x="117" y="2"/>
                </a:cubicBezTo>
                <a:cubicBezTo>
                  <a:pt x="126" y="1"/>
                  <a:pt x="136" y="0"/>
                  <a:pt x="145" y="0"/>
                </a:cubicBezTo>
                <a:lnTo>
                  <a:pt x="29542" y="0"/>
                </a:lnTo>
                <a:cubicBezTo>
                  <a:pt x="29551" y="0"/>
                  <a:pt x="29561" y="1"/>
                  <a:pt x="29570" y="2"/>
                </a:cubicBezTo>
                <a:cubicBezTo>
                  <a:pt x="29579" y="4"/>
                  <a:pt x="29589" y="7"/>
                  <a:pt x="29597" y="11"/>
                </a:cubicBezTo>
                <a:cubicBezTo>
                  <a:pt x="29606" y="14"/>
                  <a:pt x="29615" y="19"/>
                  <a:pt x="29623" y="24"/>
                </a:cubicBezTo>
                <a:cubicBezTo>
                  <a:pt x="29630" y="30"/>
                  <a:pt x="29638" y="36"/>
                  <a:pt x="29645" y="42"/>
                </a:cubicBezTo>
                <a:cubicBezTo>
                  <a:pt x="29651" y="49"/>
                  <a:pt x="29657" y="56"/>
                  <a:pt x="29663" y="64"/>
                </a:cubicBezTo>
                <a:cubicBezTo>
                  <a:pt x="29668" y="72"/>
                  <a:pt x="29672" y="81"/>
                  <a:pt x="29676" y="90"/>
                </a:cubicBezTo>
                <a:cubicBezTo>
                  <a:pt x="29680" y="98"/>
                  <a:pt x="29683" y="107"/>
                  <a:pt x="29684" y="117"/>
                </a:cubicBezTo>
                <a:cubicBezTo>
                  <a:pt x="29686" y="126"/>
                  <a:pt x="29687" y="136"/>
                  <a:pt x="29687" y="145"/>
                </a:cubicBezTo>
                <a:lnTo>
                  <a:pt x="29687" y="3401"/>
                </a:lnTo>
                <a:cubicBezTo>
                  <a:pt x="29687" y="3410"/>
                  <a:pt x="29686" y="3420"/>
                  <a:pt x="29684" y="3429"/>
                </a:cubicBezTo>
                <a:cubicBezTo>
                  <a:pt x="29683" y="3438"/>
                  <a:pt x="29680" y="3447"/>
                  <a:pt x="29676" y="3456"/>
                </a:cubicBezTo>
                <a:cubicBezTo>
                  <a:pt x="29672" y="3465"/>
                  <a:pt x="29668" y="3473"/>
                  <a:pt x="29663" y="3481"/>
                </a:cubicBezTo>
                <a:cubicBezTo>
                  <a:pt x="29657" y="3489"/>
                  <a:pt x="29651" y="3497"/>
                  <a:pt x="29645" y="3503"/>
                </a:cubicBezTo>
                <a:cubicBezTo>
                  <a:pt x="29638" y="3510"/>
                  <a:pt x="29630" y="3516"/>
                  <a:pt x="29623" y="3522"/>
                </a:cubicBezTo>
                <a:cubicBezTo>
                  <a:pt x="29615" y="3527"/>
                  <a:pt x="29606" y="3531"/>
                  <a:pt x="29597" y="3535"/>
                </a:cubicBezTo>
                <a:cubicBezTo>
                  <a:pt x="29589" y="3539"/>
                  <a:pt x="29579" y="3541"/>
                  <a:pt x="29570" y="3543"/>
                </a:cubicBezTo>
                <a:cubicBezTo>
                  <a:pt x="29561" y="3545"/>
                  <a:pt x="29551" y="3546"/>
                  <a:pt x="29542" y="3546"/>
                </a:cubicBezTo>
                <a:lnTo>
                  <a:pt x="145" y="3546"/>
                </a:lnTo>
                <a:cubicBezTo>
                  <a:pt x="136" y="3546"/>
                  <a:pt x="126" y="3545"/>
                  <a:pt x="117" y="3543"/>
                </a:cubicBezTo>
                <a:cubicBezTo>
                  <a:pt x="108" y="3541"/>
                  <a:pt x="99" y="3539"/>
                  <a:pt x="90" y="3535"/>
                </a:cubicBezTo>
                <a:cubicBezTo>
                  <a:pt x="81" y="3531"/>
                  <a:pt x="73" y="3527"/>
                  <a:pt x="65" y="3522"/>
                </a:cubicBezTo>
                <a:cubicBezTo>
                  <a:pt x="57" y="3516"/>
                  <a:pt x="49" y="3510"/>
                  <a:pt x="43" y="3503"/>
                </a:cubicBezTo>
                <a:cubicBezTo>
                  <a:pt x="36" y="3497"/>
                  <a:pt x="30" y="3489"/>
                  <a:pt x="24" y="3481"/>
                </a:cubicBezTo>
                <a:cubicBezTo>
                  <a:pt x="19" y="3473"/>
                  <a:pt x="15" y="3465"/>
                  <a:pt x="11" y="3456"/>
                </a:cubicBezTo>
                <a:cubicBezTo>
                  <a:pt x="7" y="3447"/>
                  <a:pt x="5" y="3438"/>
                  <a:pt x="3" y="3429"/>
                </a:cubicBezTo>
                <a:cubicBezTo>
                  <a:pt x="1" y="3420"/>
                  <a:pt x="0" y="3410"/>
                  <a:pt x="0" y="3401"/>
                </a:cubicBez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41" name=""/>
          <p:cNvSpPr/>
          <p:nvPr/>
        </p:nvSpPr>
        <p:spPr>
          <a:xfrm>
            <a:off x="757080" y="4929120"/>
            <a:ext cx="10687320" cy="1276560"/>
          </a:xfrm>
          <a:custGeom>
            <a:avLst/>
            <a:gdLst/>
            <a:ahLst/>
            <a:rect l="0" t="0" r="r" b="b"/>
            <a:pathLst>
              <a:path fill="none" w="29687" h="3546">
                <a:moveTo>
                  <a:pt x="0" y="3401"/>
                </a:moveTo>
                <a:lnTo>
                  <a:pt x="0" y="145"/>
                </a:lnTo>
                <a:cubicBezTo>
                  <a:pt x="0" y="136"/>
                  <a:pt x="1" y="126"/>
                  <a:pt x="3" y="117"/>
                </a:cubicBezTo>
                <a:cubicBezTo>
                  <a:pt x="5" y="107"/>
                  <a:pt x="7" y="98"/>
                  <a:pt x="11" y="90"/>
                </a:cubicBezTo>
                <a:cubicBezTo>
                  <a:pt x="15" y="81"/>
                  <a:pt x="19" y="72"/>
                  <a:pt x="24" y="64"/>
                </a:cubicBezTo>
                <a:cubicBezTo>
                  <a:pt x="30" y="56"/>
                  <a:pt x="36" y="49"/>
                  <a:pt x="43" y="42"/>
                </a:cubicBezTo>
                <a:cubicBezTo>
                  <a:pt x="49" y="36"/>
                  <a:pt x="57" y="30"/>
                  <a:pt x="65" y="24"/>
                </a:cubicBezTo>
                <a:cubicBezTo>
                  <a:pt x="73" y="19"/>
                  <a:pt x="81" y="14"/>
                  <a:pt x="90" y="11"/>
                </a:cubicBezTo>
                <a:cubicBezTo>
                  <a:pt x="99" y="7"/>
                  <a:pt x="108" y="4"/>
                  <a:pt x="117" y="2"/>
                </a:cubicBezTo>
                <a:cubicBezTo>
                  <a:pt x="126" y="1"/>
                  <a:pt x="136" y="0"/>
                  <a:pt x="145" y="0"/>
                </a:cubicBezTo>
                <a:lnTo>
                  <a:pt x="29542" y="0"/>
                </a:lnTo>
                <a:cubicBezTo>
                  <a:pt x="29551" y="0"/>
                  <a:pt x="29561" y="1"/>
                  <a:pt x="29570" y="2"/>
                </a:cubicBezTo>
                <a:cubicBezTo>
                  <a:pt x="29579" y="4"/>
                  <a:pt x="29589" y="7"/>
                  <a:pt x="29597" y="11"/>
                </a:cubicBezTo>
                <a:cubicBezTo>
                  <a:pt x="29606" y="14"/>
                  <a:pt x="29615" y="19"/>
                  <a:pt x="29623" y="24"/>
                </a:cubicBezTo>
                <a:cubicBezTo>
                  <a:pt x="29630" y="30"/>
                  <a:pt x="29638" y="36"/>
                  <a:pt x="29645" y="42"/>
                </a:cubicBezTo>
                <a:cubicBezTo>
                  <a:pt x="29651" y="49"/>
                  <a:pt x="29657" y="56"/>
                  <a:pt x="29663" y="64"/>
                </a:cubicBezTo>
                <a:cubicBezTo>
                  <a:pt x="29668" y="72"/>
                  <a:pt x="29672" y="81"/>
                  <a:pt x="29676" y="90"/>
                </a:cubicBezTo>
                <a:cubicBezTo>
                  <a:pt x="29680" y="98"/>
                  <a:pt x="29683" y="107"/>
                  <a:pt x="29684" y="117"/>
                </a:cubicBezTo>
                <a:cubicBezTo>
                  <a:pt x="29686" y="126"/>
                  <a:pt x="29687" y="136"/>
                  <a:pt x="29687" y="145"/>
                </a:cubicBezTo>
                <a:lnTo>
                  <a:pt x="29687" y="3401"/>
                </a:lnTo>
                <a:cubicBezTo>
                  <a:pt x="29687" y="3410"/>
                  <a:pt x="29686" y="3420"/>
                  <a:pt x="29684" y="3429"/>
                </a:cubicBezTo>
                <a:cubicBezTo>
                  <a:pt x="29683" y="3438"/>
                  <a:pt x="29680" y="3447"/>
                  <a:pt x="29676" y="3456"/>
                </a:cubicBezTo>
                <a:cubicBezTo>
                  <a:pt x="29672" y="3465"/>
                  <a:pt x="29668" y="3473"/>
                  <a:pt x="29663" y="3481"/>
                </a:cubicBezTo>
                <a:cubicBezTo>
                  <a:pt x="29657" y="3489"/>
                  <a:pt x="29651" y="3497"/>
                  <a:pt x="29645" y="3503"/>
                </a:cubicBezTo>
                <a:cubicBezTo>
                  <a:pt x="29638" y="3510"/>
                  <a:pt x="29630" y="3516"/>
                  <a:pt x="29623" y="3522"/>
                </a:cubicBezTo>
                <a:cubicBezTo>
                  <a:pt x="29615" y="3527"/>
                  <a:pt x="29606" y="3531"/>
                  <a:pt x="29597" y="3535"/>
                </a:cubicBezTo>
                <a:cubicBezTo>
                  <a:pt x="29589" y="3539"/>
                  <a:pt x="29579" y="3541"/>
                  <a:pt x="29570" y="3543"/>
                </a:cubicBezTo>
                <a:cubicBezTo>
                  <a:pt x="29561" y="3545"/>
                  <a:pt x="29551" y="3546"/>
                  <a:pt x="29542" y="3546"/>
                </a:cubicBezTo>
                <a:lnTo>
                  <a:pt x="145" y="3546"/>
                </a:lnTo>
                <a:cubicBezTo>
                  <a:pt x="136" y="3546"/>
                  <a:pt x="126" y="3545"/>
                  <a:pt x="117" y="3543"/>
                </a:cubicBezTo>
                <a:cubicBezTo>
                  <a:pt x="108" y="3541"/>
                  <a:pt x="99" y="3539"/>
                  <a:pt x="90" y="3535"/>
                </a:cubicBezTo>
                <a:cubicBezTo>
                  <a:pt x="81" y="3531"/>
                  <a:pt x="73" y="3527"/>
                  <a:pt x="65" y="3522"/>
                </a:cubicBezTo>
                <a:cubicBezTo>
                  <a:pt x="57" y="3516"/>
                  <a:pt x="49" y="3510"/>
                  <a:pt x="43" y="3503"/>
                </a:cubicBezTo>
                <a:cubicBezTo>
                  <a:pt x="36" y="3497"/>
                  <a:pt x="30" y="3489"/>
                  <a:pt x="24" y="3481"/>
                </a:cubicBezTo>
                <a:cubicBezTo>
                  <a:pt x="19" y="3473"/>
                  <a:pt x="15" y="3465"/>
                  <a:pt x="11" y="3456"/>
                </a:cubicBezTo>
                <a:cubicBezTo>
                  <a:pt x="7" y="3447"/>
                  <a:pt x="5" y="3438"/>
                  <a:pt x="3" y="3429"/>
                </a:cubicBezTo>
                <a:cubicBezTo>
                  <a:pt x="1" y="3420"/>
                  <a:pt x="0" y="3410"/>
                  <a:pt x="0" y="3401"/>
                </a:cubicBezTo>
              </a:path>
            </a:pathLst>
          </a:custGeom>
          <a:ln w="9360">
            <a:solidFill>
              <a:srgbClr val="d1d9e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747720" y="4371840"/>
            <a:ext cx="644040" cy="38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217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設定</a:t>
            </a:r>
            <a:r>
              <a:rPr b="1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2580000"/>
                <a:ea typeface=".SFNS-Regular_wdth_opsz1D0000_GRAD_wght2580000"/>
              </a:rPr>
              <a:t>: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43" name=""/>
          <p:cNvSpPr txBox="1"/>
          <p:nvPr/>
        </p:nvSpPr>
        <p:spPr>
          <a:xfrm>
            <a:off x="914400" y="5080320"/>
            <a:ext cx="393696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59636e"/>
                </a:solidFill>
                <a:effectLst/>
                <a:uFillTx/>
                <a:latin typeface="Menlo"/>
                <a:ea typeface="Menlo"/>
              </a:rPr>
              <a:t># git clone, npm install, npm run build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44" name=""/>
          <p:cNvSpPr txBox="1"/>
          <p:nvPr/>
        </p:nvSpPr>
        <p:spPr>
          <a:xfrm>
            <a:off x="4840560" y="5092560"/>
            <a:ext cx="168480" cy="168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320" strike="noStrike" u="none">
                <a:solidFill>
                  <a:srgbClr val="59636e"/>
                </a:solidFill>
                <a:effectLst/>
                <a:uFillTx/>
                <a:latin typeface="Osaka-Mono"/>
                <a:ea typeface="Osaka-Mono"/>
              </a:rPr>
              <a:t>後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45" name=""/>
          <p:cNvSpPr txBox="1"/>
          <p:nvPr/>
        </p:nvSpPr>
        <p:spPr>
          <a:xfrm>
            <a:off x="914400" y="5270400"/>
            <a:ext cx="383580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claude mcp add google-search -s user \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46" name=""/>
          <p:cNvSpPr txBox="1"/>
          <p:nvPr/>
        </p:nvSpPr>
        <p:spPr>
          <a:xfrm>
            <a:off x="914400" y="5466960"/>
            <a:ext cx="413892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  -e GEMINI_API_KEY=</a:t>
            </a:r>
            <a:r>
              <a:rPr b="0" lang="en-US" sz="1320" strike="noStrike" u="none">
                <a:solidFill>
                  <a:srgbClr val="0a3069"/>
                </a:solidFill>
                <a:effectLst/>
                <a:uFillTx/>
                <a:latin typeface="Menlo"/>
                <a:ea typeface="Menlo"/>
              </a:rPr>
              <a:t>"your-api-key-here"</a:t>
            </a:r>
            <a:r>
              <a:rPr b="0" lang="en-US" sz="132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 \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47" name=""/>
          <p:cNvSpPr txBox="1"/>
          <p:nvPr/>
        </p:nvSpPr>
        <p:spPr>
          <a:xfrm>
            <a:off x="914400" y="5657040"/>
            <a:ext cx="383580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  -e GEMINI_MODEL=</a:t>
            </a:r>
            <a:r>
              <a:rPr b="0" lang="en-US" sz="1320" strike="noStrike" u="none">
                <a:solidFill>
                  <a:srgbClr val="0a3069"/>
                </a:solidFill>
                <a:effectLst/>
                <a:uFillTx/>
                <a:latin typeface="Menlo"/>
                <a:ea typeface="Menlo"/>
              </a:rPr>
              <a:t>"gemini-2.5-flash"</a:t>
            </a:r>
            <a:r>
              <a:rPr b="0" lang="en-US" sz="132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 \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48" name=""/>
          <p:cNvSpPr txBox="1"/>
          <p:nvPr/>
        </p:nvSpPr>
        <p:spPr>
          <a:xfrm>
            <a:off x="914400" y="5846760"/>
            <a:ext cx="1039644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  -- npx tsx /Users/atsushi.sato/Workspace/agent-mcp-introduction/mcp/google-search-server/src/index.ts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49" name=""/>
          <p:cNvSpPr txBox="1"/>
          <p:nvPr/>
        </p:nvSpPr>
        <p:spPr>
          <a:xfrm>
            <a:off x="476280" y="442080"/>
            <a:ext cx="3414240" cy="623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3480" strike="noStrike" u="none">
                <a:solidFill>
                  <a:srgbClr val="224466"/>
                </a:solidFill>
                <a:effectLst/>
                <a:uFillTx/>
                <a:latin typeface=".SFNS-Regular_wdth_opsz2E6666_GRAD_wght2580000"/>
                <a:ea typeface=".SFNS-Regular_wdth_opsz2E6666_GRAD_wght2580000"/>
              </a:rPr>
              <a:t>google-search</a:t>
            </a:r>
            <a:endParaRPr b="0" lang="en-US" sz="348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5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5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53" name=""/>
          <p:cNvSpPr txBox="1"/>
          <p:nvPr/>
        </p:nvSpPr>
        <p:spPr>
          <a:xfrm>
            <a:off x="747720" y="1438200"/>
            <a:ext cx="778752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claude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だけだと解決できなそうな時に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google search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してもらう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54" name=""/>
          <p:cNvSpPr txBox="1"/>
          <p:nvPr/>
        </p:nvSpPr>
        <p:spPr>
          <a:xfrm>
            <a:off x="476280" y="442080"/>
            <a:ext cx="1326600" cy="442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3480" strike="noStrike" u="none">
                <a:solidFill>
                  <a:srgbClr val="224466"/>
                </a:solidFill>
                <a:effectLst/>
                <a:uFillTx/>
                <a:latin typeface="HiraKakuProN-W6"/>
                <a:ea typeface="HiraKakuProN-W6"/>
              </a:rPr>
              <a:t>使⽤例</a:t>
            </a:r>
            <a:endParaRPr b="0" lang="en-US" sz="348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5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5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58" name=""/>
          <p:cNvSpPr txBox="1"/>
          <p:nvPr/>
        </p:nvSpPr>
        <p:spPr>
          <a:xfrm>
            <a:off x="747720" y="1438200"/>
            <a:ext cx="654660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0969da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https://github.com/Takatoshi-Miura/MCP-GoogleDrive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59" name=""/>
          <p:cNvSpPr txBox="1"/>
          <p:nvPr/>
        </p:nvSpPr>
        <p:spPr>
          <a:xfrm>
            <a:off x="747720" y="1857240"/>
            <a:ext cx="640656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社内ラジオで紹介のあった三浦さん作の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MCP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です！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60" name=""/>
          <p:cNvSpPr txBox="1"/>
          <p:nvPr/>
        </p:nvSpPr>
        <p:spPr>
          <a:xfrm>
            <a:off x="747720" y="2266920"/>
            <a:ext cx="947520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0969da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https://docs.google.com/presentation/d/1CXAZ115lt6rBTlPcvJjmj8AwPmwEJ-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61" name=""/>
          <p:cNvSpPr/>
          <p:nvPr/>
        </p:nvSpPr>
        <p:spPr>
          <a:xfrm>
            <a:off x="1066680" y="341928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1"/>
                  <a:pt x="230" y="166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5"/>
                  <a:pt x="36" y="204"/>
                </a:cubicBezTo>
                <a:cubicBezTo>
                  <a:pt x="25" y="193"/>
                  <a:pt x="16" y="180"/>
                  <a:pt x="9" y="166"/>
                </a:cubicBezTo>
                <a:cubicBezTo>
                  <a:pt x="3" y="151"/>
                  <a:pt x="0" y="135"/>
                  <a:pt x="0" y="119"/>
                </a:cubicBezTo>
                <a:cubicBezTo>
                  <a:pt x="0" y="103"/>
                  <a:pt x="3" y="88"/>
                  <a:pt x="9" y="74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4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162" name=""/>
          <p:cNvSpPr txBox="1"/>
          <p:nvPr/>
        </p:nvSpPr>
        <p:spPr>
          <a:xfrm>
            <a:off x="747720" y="2685960"/>
            <a:ext cx="277560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0969da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ENSypKK6QZLDs/edit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63" name=""/>
          <p:cNvSpPr/>
          <p:nvPr/>
        </p:nvSpPr>
        <p:spPr>
          <a:xfrm>
            <a:off x="1066680" y="3904920"/>
            <a:ext cx="86040" cy="86400"/>
          </a:xfrm>
          <a:custGeom>
            <a:avLst/>
            <a:gdLst/>
            <a:ahLst/>
            <a:rect l="0" t="0" r="r" b="b"/>
            <a:pathLst>
              <a:path w="239" h="240">
                <a:moveTo>
                  <a:pt x="239" y="119"/>
                </a:moveTo>
                <a:cubicBezTo>
                  <a:pt x="239" y="135"/>
                  <a:pt x="236" y="150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7"/>
                  <a:pt x="136" y="240"/>
                  <a:pt x="120" y="240"/>
                </a:cubicBezTo>
                <a:cubicBezTo>
                  <a:pt x="104" y="240"/>
                  <a:pt x="89" y="237"/>
                  <a:pt x="74" y="230"/>
                </a:cubicBezTo>
                <a:cubicBezTo>
                  <a:pt x="60" y="224"/>
                  <a:pt x="47" y="215"/>
                  <a:pt x="36" y="204"/>
                </a:cubicBezTo>
                <a:cubicBezTo>
                  <a:pt x="25" y="193"/>
                  <a:pt x="16" y="180"/>
                  <a:pt x="9" y="165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4"/>
                  <a:pt x="3" y="89"/>
                  <a:pt x="9" y="74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4"/>
                  <a:pt x="60" y="16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6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9"/>
                  <a:pt x="239" y="104"/>
                  <a:pt x="239" y="11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164" name=""/>
          <p:cNvSpPr txBox="1"/>
          <p:nvPr/>
        </p:nvSpPr>
        <p:spPr>
          <a:xfrm>
            <a:off x="1300320" y="3247920"/>
            <a:ext cx="165564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ファイル検索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65" name=""/>
          <p:cNvSpPr/>
          <p:nvPr/>
        </p:nvSpPr>
        <p:spPr>
          <a:xfrm>
            <a:off x="1066680" y="439092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5"/>
                  <a:pt x="36" y="204"/>
                </a:cubicBezTo>
                <a:cubicBezTo>
                  <a:pt x="25" y="193"/>
                  <a:pt x="16" y="180"/>
                  <a:pt x="9" y="165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9"/>
                  <a:pt x="9" y="74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3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3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166" name=""/>
          <p:cNvSpPr txBox="1"/>
          <p:nvPr/>
        </p:nvSpPr>
        <p:spPr>
          <a:xfrm>
            <a:off x="1300320" y="3733920"/>
            <a:ext cx="772452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スプレッドシートやドキュメントの内容・コメント取得・追記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67" name=""/>
          <p:cNvSpPr txBox="1"/>
          <p:nvPr/>
        </p:nvSpPr>
        <p:spPr>
          <a:xfrm>
            <a:off x="1300320" y="4219560"/>
            <a:ext cx="651384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スプレッドシートを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markdown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やドキュメントに変換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68" name=""/>
          <p:cNvSpPr/>
          <p:nvPr/>
        </p:nvSpPr>
        <p:spPr>
          <a:xfrm>
            <a:off x="757080" y="5348160"/>
            <a:ext cx="10687320" cy="533880"/>
          </a:xfrm>
          <a:custGeom>
            <a:avLst/>
            <a:gdLst/>
            <a:ahLst/>
            <a:rect l="0" t="0" r="r" b="b"/>
            <a:pathLst>
              <a:path w="29687" h="1483">
                <a:moveTo>
                  <a:pt x="0" y="1337"/>
                </a:moveTo>
                <a:lnTo>
                  <a:pt x="0" y="145"/>
                </a:lnTo>
                <a:cubicBezTo>
                  <a:pt x="0" y="136"/>
                  <a:pt x="1" y="126"/>
                  <a:pt x="3" y="117"/>
                </a:cubicBezTo>
                <a:cubicBezTo>
                  <a:pt x="5" y="108"/>
                  <a:pt x="7" y="99"/>
                  <a:pt x="11" y="90"/>
                </a:cubicBezTo>
                <a:cubicBezTo>
                  <a:pt x="15" y="81"/>
                  <a:pt x="19" y="72"/>
                  <a:pt x="24" y="65"/>
                </a:cubicBezTo>
                <a:cubicBezTo>
                  <a:pt x="30" y="57"/>
                  <a:pt x="36" y="49"/>
                  <a:pt x="43" y="42"/>
                </a:cubicBezTo>
                <a:cubicBezTo>
                  <a:pt x="49" y="36"/>
                  <a:pt x="57" y="30"/>
                  <a:pt x="65" y="24"/>
                </a:cubicBezTo>
                <a:cubicBezTo>
                  <a:pt x="73" y="19"/>
                  <a:pt x="81" y="15"/>
                  <a:pt x="90" y="11"/>
                </a:cubicBezTo>
                <a:cubicBezTo>
                  <a:pt x="99" y="7"/>
                  <a:pt x="108" y="5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29542" y="0"/>
                </a:lnTo>
                <a:cubicBezTo>
                  <a:pt x="29551" y="0"/>
                  <a:pt x="29561" y="1"/>
                  <a:pt x="29570" y="3"/>
                </a:cubicBezTo>
                <a:cubicBezTo>
                  <a:pt x="29579" y="5"/>
                  <a:pt x="29589" y="7"/>
                  <a:pt x="29597" y="11"/>
                </a:cubicBezTo>
                <a:cubicBezTo>
                  <a:pt x="29606" y="15"/>
                  <a:pt x="29615" y="19"/>
                  <a:pt x="29623" y="24"/>
                </a:cubicBezTo>
                <a:cubicBezTo>
                  <a:pt x="29630" y="30"/>
                  <a:pt x="29638" y="36"/>
                  <a:pt x="29645" y="42"/>
                </a:cubicBezTo>
                <a:cubicBezTo>
                  <a:pt x="29651" y="49"/>
                  <a:pt x="29657" y="57"/>
                  <a:pt x="29663" y="65"/>
                </a:cubicBezTo>
                <a:cubicBezTo>
                  <a:pt x="29668" y="72"/>
                  <a:pt x="29672" y="81"/>
                  <a:pt x="29676" y="90"/>
                </a:cubicBezTo>
                <a:cubicBezTo>
                  <a:pt x="29680" y="99"/>
                  <a:pt x="29683" y="108"/>
                  <a:pt x="29684" y="117"/>
                </a:cubicBezTo>
                <a:cubicBezTo>
                  <a:pt x="29686" y="126"/>
                  <a:pt x="29687" y="136"/>
                  <a:pt x="29687" y="145"/>
                </a:cubicBezTo>
                <a:lnTo>
                  <a:pt x="29687" y="1337"/>
                </a:lnTo>
                <a:cubicBezTo>
                  <a:pt x="29687" y="1347"/>
                  <a:pt x="29686" y="1356"/>
                  <a:pt x="29684" y="1365"/>
                </a:cubicBezTo>
                <a:cubicBezTo>
                  <a:pt x="29683" y="1375"/>
                  <a:pt x="29680" y="1384"/>
                  <a:pt x="29676" y="1393"/>
                </a:cubicBezTo>
                <a:cubicBezTo>
                  <a:pt x="29672" y="1402"/>
                  <a:pt x="29668" y="1410"/>
                  <a:pt x="29663" y="1418"/>
                </a:cubicBezTo>
                <a:cubicBezTo>
                  <a:pt x="29657" y="1426"/>
                  <a:pt x="29651" y="1433"/>
                  <a:pt x="29645" y="1440"/>
                </a:cubicBezTo>
                <a:cubicBezTo>
                  <a:pt x="29638" y="1447"/>
                  <a:pt x="29630" y="1453"/>
                  <a:pt x="29623" y="1458"/>
                </a:cubicBezTo>
                <a:cubicBezTo>
                  <a:pt x="29615" y="1463"/>
                  <a:pt x="29606" y="1468"/>
                  <a:pt x="29597" y="1471"/>
                </a:cubicBezTo>
                <a:cubicBezTo>
                  <a:pt x="29589" y="1475"/>
                  <a:pt x="29579" y="1478"/>
                  <a:pt x="29570" y="1480"/>
                </a:cubicBezTo>
                <a:cubicBezTo>
                  <a:pt x="29561" y="1482"/>
                  <a:pt x="29551" y="1483"/>
                  <a:pt x="29542" y="1483"/>
                </a:cubicBezTo>
                <a:lnTo>
                  <a:pt x="145" y="1483"/>
                </a:lnTo>
                <a:cubicBezTo>
                  <a:pt x="136" y="1483"/>
                  <a:pt x="126" y="1482"/>
                  <a:pt x="117" y="1480"/>
                </a:cubicBezTo>
                <a:cubicBezTo>
                  <a:pt x="108" y="1478"/>
                  <a:pt x="99" y="1475"/>
                  <a:pt x="90" y="1471"/>
                </a:cubicBezTo>
                <a:cubicBezTo>
                  <a:pt x="81" y="1468"/>
                  <a:pt x="73" y="1463"/>
                  <a:pt x="65" y="1458"/>
                </a:cubicBezTo>
                <a:cubicBezTo>
                  <a:pt x="57" y="1453"/>
                  <a:pt x="49" y="1447"/>
                  <a:pt x="43" y="1440"/>
                </a:cubicBezTo>
                <a:cubicBezTo>
                  <a:pt x="36" y="1433"/>
                  <a:pt x="30" y="1426"/>
                  <a:pt x="24" y="1418"/>
                </a:cubicBezTo>
                <a:cubicBezTo>
                  <a:pt x="19" y="1410"/>
                  <a:pt x="15" y="1402"/>
                  <a:pt x="11" y="1393"/>
                </a:cubicBezTo>
                <a:cubicBezTo>
                  <a:pt x="7" y="1384"/>
                  <a:pt x="5" y="1375"/>
                  <a:pt x="3" y="1365"/>
                </a:cubicBezTo>
                <a:cubicBezTo>
                  <a:pt x="1" y="1356"/>
                  <a:pt x="0" y="1347"/>
                  <a:pt x="0" y="1337"/>
                </a:cubicBez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69" name=""/>
          <p:cNvSpPr/>
          <p:nvPr/>
        </p:nvSpPr>
        <p:spPr>
          <a:xfrm>
            <a:off x="757080" y="5348160"/>
            <a:ext cx="10687320" cy="533880"/>
          </a:xfrm>
          <a:custGeom>
            <a:avLst/>
            <a:gdLst/>
            <a:ahLst/>
            <a:rect l="0" t="0" r="r" b="b"/>
            <a:pathLst>
              <a:path fill="none" w="29687" h="1483">
                <a:moveTo>
                  <a:pt x="0" y="1337"/>
                </a:moveTo>
                <a:lnTo>
                  <a:pt x="0" y="145"/>
                </a:lnTo>
                <a:cubicBezTo>
                  <a:pt x="0" y="136"/>
                  <a:pt x="1" y="126"/>
                  <a:pt x="3" y="117"/>
                </a:cubicBezTo>
                <a:cubicBezTo>
                  <a:pt x="5" y="108"/>
                  <a:pt x="7" y="99"/>
                  <a:pt x="11" y="90"/>
                </a:cubicBezTo>
                <a:cubicBezTo>
                  <a:pt x="15" y="81"/>
                  <a:pt x="19" y="72"/>
                  <a:pt x="24" y="65"/>
                </a:cubicBezTo>
                <a:cubicBezTo>
                  <a:pt x="30" y="57"/>
                  <a:pt x="36" y="49"/>
                  <a:pt x="43" y="42"/>
                </a:cubicBezTo>
                <a:cubicBezTo>
                  <a:pt x="49" y="36"/>
                  <a:pt x="57" y="30"/>
                  <a:pt x="65" y="24"/>
                </a:cubicBezTo>
                <a:cubicBezTo>
                  <a:pt x="73" y="19"/>
                  <a:pt x="81" y="15"/>
                  <a:pt x="90" y="11"/>
                </a:cubicBezTo>
                <a:cubicBezTo>
                  <a:pt x="99" y="7"/>
                  <a:pt x="108" y="5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29542" y="0"/>
                </a:lnTo>
                <a:cubicBezTo>
                  <a:pt x="29551" y="0"/>
                  <a:pt x="29561" y="1"/>
                  <a:pt x="29570" y="3"/>
                </a:cubicBezTo>
                <a:cubicBezTo>
                  <a:pt x="29579" y="5"/>
                  <a:pt x="29589" y="7"/>
                  <a:pt x="29597" y="11"/>
                </a:cubicBezTo>
                <a:cubicBezTo>
                  <a:pt x="29606" y="15"/>
                  <a:pt x="29615" y="19"/>
                  <a:pt x="29623" y="24"/>
                </a:cubicBezTo>
                <a:cubicBezTo>
                  <a:pt x="29630" y="30"/>
                  <a:pt x="29638" y="36"/>
                  <a:pt x="29645" y="42"/>
                </a:cubicBezTo>
                <a:cubicBezTo>
                  <a:pt x="29651" y="49"/>
                  <a:pt x="29657" y="57"/>
                  <a:pt x="29663" y="65"/>
                </a:cubicBezTo>
                <a:cubicBezTo>
                  <a:pt x="29668" y="72"/>
                  <a:pt x="29672" y="81"/>
                  <a:pt x="29676" y="90"/>
                </a:cubicBezTo>
                <a:cubicBezTo>
                  <a:pt x="29680" y="99"/>
                  <a:pt x="29683" y="108"/>
                  <a:pt x="29684" y="117"/>
                </a:cubicBezTo>
                <a:cubicBezTo>
                  <a:pt x="29686" y="126"/>
                  <a:pt x="29687" y="136"/>
                  <a:pt x="29687" y="145"/>
                </a:cubicBezTo>
                <a:lnTo>
                  <a:pt x="29687" y="1337"/>
                </a:lnTo>
                <a:cubicBezTo>
                  <a:pt x="29687" y="1347"/>
                  <a:pt x="29686" y="1356"/>
                  <a:pt x="29684" y="1365"/>
                </a:cubicBezTo>
                <a:cubicBezTo>
                  <a:pt x="29683" y="1375"/>
                  <a:pt x="29680" y="1384"/>
                  <a:pt x="29676" y="1393"/>
                </a:cubicBezTo>
                <a:cubicBezTo>
                  <a:pt x="29672" y="1402"/>
                  <a:pt x="29668" y="1410"/>
                  <a:pt x="29663" y="1418"/>
                </a:cubicBezTo>
                <a:cubicBezTo>
                  <a:pt x="29657" y="1426"/>
                  <a:pt x="29651" y="1433"/>
                  <a:pt x="29645" y="1440"/>
                </a:cubicBezTo>
                <a:cubicBezTo>
                  <a:pt x="29638" y="1447"/>
                  <a:pt x="29630" y="1453"/>
                  <a:pt x="29623" y="1458"/>
                </a:cubicBezTo>
                <a:cubicBezTo>
                  <a:pt x="29615" y="1463"/>
                  <a:pt x="29606" y="1468"/>
                  <a:pt x="29597" y="1471"/>
                </a:cubicBezTo>
                <a:cubicBezTo>
                  <a:pt x="29589" y="1475"/>
                  <a:pt x="29579" y="1478"/>
                  <a:pt x="29570" y="1480"/>
                </a:cubicBezTo>
                <a:cubicBezTo>
                  <a:pt x="29561" y="1482"/>
                  <a:pt x="29551" y="1483"/>
                  <a:pt x="29542" y="1483"/>
                </a:cubicBezTo>
                <a:lnTo>
                  <a:pt x="145" y="1483"/>
                </a:lnTo>
                <a:cubicBezTo>
                  <a:pt x="136" y="1483"/>
                  <a:pt x="126" y="1482"/>
                  <a:pt x="117" y="1480"/>
                </a:cubicBezTo>
                <a:cubicBezTo>
                  <a:pt x="108" y="1478"/>
                  <a:pt x="99" y="1475"/>
                  <a:pt x="90" y="1471"/>
                </a:cubicBezTo>
                <a:cubicBezTo>
                  <a:pt x="81" y="1468"/>
                  <a:pt x="73" y="1463"/>
                  <a:pt x="65" y="1458"/>
                </a:cubicBezTo>
                <a:cubicBezTo>
                  <a:pt x="57" y="1453"/>
                  <a:pt x="49" y="1447"/>
                  <a:pt x="43" y="1440"/>
                </a:cubicBezTo>
                <a:cubicBezTo>
                  <a:pt x="36" y="1433"/>
                  <a:pt x="30" y="1426"/>
                  <a:pt x="24" y="1418"/>
                </a:cubicBezTo>
                <a:cubicBezTo>
                  <a:pt x="19" y="1410"/>
                  <a:pt x="15" y="1402"/>
                  <a:pt x="11" y="1393"/>
                </a:cubicBezTo>
                <a:cubicBezTo>
                  <a:pt x="7" y="1384"/>
                  <a:pt x="5" y="1375"/>
                  <a:pt x="3" y="1365"/>
                </a:cubicBezTo>
                <a:cubicBezTo>
                  <a:pt x="1" y="1356"/>
                  <a:pt x="0" y="1347"/>
                  <a:pt x="0" y="1337"/>
                </a:cubicBezTo>
              </a:path>
            </a:pathLst>
          </a:custGeom>
          <a:ln w="9360">
            <a:solidFill>
              <a:srgbClr val="d1d9e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70" name=""/>
          <p:cNvSpPr txBox="1"/>
          <p:nvPr/>
        </p:nvSpPr>
        <p:spPr>
          <a:xfrm>
            <a:off x="747720" y="4781520"/>
            <a:ext cx="62892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設定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: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71" name=""/>
          <p:cNvSpPr txBox="1"/>
          <p:nvPr/>
        </p:nvSpPr>
        <p:spPr>
          <a:xfrm>
            <a:off x="914400" y="5498640"/>
            <a:ext cx="1037160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3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claude mcp add mcp-google-drive -- node ~/MCP-GoogleDrive/mcp-google-drive/build/index.js</a:t>
            </a:r>
            <a:endParaRPr b="0" lang="en-US" sz="153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72" name=""/>
          <p:cNvSpPr txBox="1"/>
          <p:nvPr/>
        </p:nvSpPr>
        <p:spPr>
          <a:xfrm>
            <a:off x="476280" y="442080"/>
            <a:ext cx="4174200" cy="623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3480" strike="noStrike" u="none">
                <a:solidFill>
                  <a:srgbClr val="224466"/>
                </a:solidFill>
                <a:effectLst/>
                <a:uFillTx/>
                <a:latin typeface=".SFNS-Regular_wdth_opsz2E6666_GRAD_wght2580000"/>
                <a:ea typeface=".SFNS-Regular_wdth_opsz2E6666_GRAD_wght2580000"/>
              </a:rPr>
              <a:t>MCP-GoogleDrive</a:t>
            </a:r>
            <a:endParaRPr b="0" lang="en-US" sz="348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7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7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76" name=""/>
          <p:cNvSpPr txBox="1"/>
          <p:nvPr/>
        </p:nvSpPr>
        <p:spPr>
          <a:xfrm>
            <a:off x="747720" y="1438200"/>
            <a:ext cx="683568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DB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定義を確認して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SQL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を作成し、ローカル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DB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でテスト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77" name=""/>
          <p:cNvSpPr txBox="1"/>
          <p:nvPr/>
        </p:nvSpPr>
        <p:spPr>
          <a:xfrm>
            <a:off x="747720" y="1857240"/>
            <a:ext cx="514944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(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⻑くて貼れないのでログお⾒せします。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)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78" name=""/>
          <p:cNvSpPr/>
          <p:nvPr/>
        </p:nvSpPr>
        <p:spPr>
          <a:xfrm>
            <a:off x="757080" y="2985840"/>
            <a:ext cx="10687320" cy="1219680"/>
          </a:xfrm>
          <a:custGeom>
            <a:avLst/>
            <a:gdLst/>
            <a:ahLst/>
            <a:rect l="0" t="0" r="r" b="b"/>
            <a:pathLst>
              <a:path w="29687" h="3388">
                <a:moveTo>
                  <a:pt x="0" y="3242"/>
                </a:moveTo>
                <a:lnTo>
                  <a:pt x="0" y="146"/>
                </a:lnTo>
                <a:cubicBezTo>
                  <a:pt x="0" y="136"/>
                  <a:pt x="1" y="127"/>
                  <a:pt x="3" y="117"/>
                </a:cubicBezTo>
                <a:cubicBezTo>
                  <a:pt x="5" y="108"/>
                  <a:pt x="7" y="99"/>
                  <a:pt x="11" y="90"/>
                </a:cubicBezTo>
                <a:cubicBezTo>
                  <a:pt x="15" y="81"/>
                  <a:pt x="19" y="73"/>
                  <a:pt x="24" y="65"/>
                </a:cubicBezTo>
                <a:cubicBezTo>
                  <a:pt x="30" y="57"/>
                  <a:pt x="36" y="50"/>
                  <a:pt x="43" y="43"/>
                </a:cubicBezTo>
                <a:cubicBezTo>
                  <a:pt x="49" y="36"/>
                  <a:pt x="57" y="30"/>
                  <a:pt x="65" y="25"/>
                </a:cubicBezTo>
                <a:cubicBezTo>
                  <a:pt x="73" y="19"/>
                  <a:pt x="81" y="15"/>
                  <a:pt x="90" y="11"/>
                </a:cubicBezTo>
                <a:cubicBezTo>
                  <a:pt x="99" y="8"/>
                  <a:pt x="108" y="5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29542" y="0"/>
                </a:lnTo>
                <a:cubicBezTo>
                  <a:pt x="29551" y="0"/>
                  <a:pt x="29561" y="1"/>
                  <a:pt x="29570" y="3"/>
                </a:cubicBezTo>
                <a:cubicBezTo>
                  <a:pt x="29579" y="5"/>
                  <a:pt x="29589" y="8"/>
                  <a:pt x="29597" y="11"/>
                </a:cubicBezTo>
                <a:cubicBezTo>
                  <a:pt x="29606" y="15"/>
                  <a:pt x="29615" y="19"/>
                  <a:pt x="29623" y="25"/>
                </a:cubicBezTo>
                <a:cubicBezTo>
                  <a:pt x="29630" y="30"/>
                  <a:pt x="29638" y="36"/>
                  <a:pt x="29645" y="43"/>
                </a:cubicBezTo>
                <a:cubicBezTo>
                  <a:pt x="29651" y="50"/>
                  <a:pt x="29657" y="57"/>
                  <a:pt x="29663" y="65"/>
                </a:cubicBezTo>
                <a:cubicBezTo>
                  <a:pt x="29668" y="73"/>
                  <a:pt x="29672" y="81"/>
                  <a:pt x="29676" y="90"/>
                </a:cubicBezTo>
                <a:cubicBezTo>
                  <a:pt x="29680" y="99"/>
                  <a:pt x="29683" y="108"/>
                  <a:pt x="29684" y="117"/>
                </a:cubicBezTo>
                <a:cubicBezTo>
                  <a:pt x="29686" y="127"/>
                  <a:pt x="29687" y="136"/>
                  <a:pt x="29687" y="146"/>
                </a:cubicBezTo>
                <a:lnTo>
                  <a:pt x="29687" y="3242"/>
                </a:lnTo>
                <a:cubicBezTo>
                  <a:pt x="29687" y="3252"/>
                  <a:pt x="29686" y="3261"/>
                  <a:pt x="29684" y="3271"/>
                </a:cubicBezTo>
                <a:cubicBezTo>
                  <a:pt x="29683" y="3280"/>
                  <a:pt x="29680" y="3289"/>
                  <a:pt x="29676" y="3298"/>
                </a:cubicBezTo>
                <a:cubicBezTo>
                  <a:pt x="29672" y="3307"/>
                  <a:pt x="29668" y="3315"/>
                  <a:pt x="29663" y="3323"/>
                </a:cubicBezTo>
                <a:cubicBezTo>
                  <a:pt x="29657" y="3331"/>
                  <a:pt x="29651" y="3338"/>
                  <a:pt x="29645" y="3345"/>
                </a:cubicBezTo>
                <a:cubicBezTo>
                  <a:pt x="29638" y="3352"/>
                  <a:pt x="29630" y="3358"/>
                  <a:pt x="29623" y="3363"/>
                </a:cubicBezTo>
                <a:cubicBezTo>
                  <a:pt x="29615" y="3369"/>
                  <a:pt x="29606" y="3373"/>
                  <a:pt x="29597" y="3377"/>
                </a:cubicBezTo>
                <a:cubicBezTo>
                  <a:pt x="29589" y="3380"/>
                  <a:pt x="29579" y="3383"/>
                  <a:pt x="29570" y="3385"/>
                </a:cubicBezTo>
                <a:cubicBezTo>
                  <a:pt x="29561" y="3387"/>
                  <a:pt x="29551" y="3388"/>
                  <a:pt x="29542" y="3388"/>
                </a:cubicBezTo>
                <a:lnTo>
                  <a:pt x="145" y="3388"/>
                </a:lnTo>
                <a:cubicBezTo>
                  <a:pt x="136" y="3388"/>
                  <a:pt x="126" y="3387"/>
                  <a:pt x="117" y="3385"/>
                </a:cubicBezTo>
                <a:cubicBezTo>
                  <a:pt x="108" y="3383"/>
                  <a:pt x="99" y="3380"/>
                  <a:pt x="90" y="3377"/>
                </a:cubicBezTo>
                <a:cubicBezTo>
                  <a:pt x="81" y="3373"/>
                  <a:pt x="73" y="3369"/>
                  <a:pt x="65" y="3363"/>
                </a:cubicBezTo>
                <a:cubicBezTo>
                  <a:pt x="57" y="3358"/>
                  <a:pt x="49" y="3352"/>
                  <a:pt x="43" y="3345"/>
                </a:cubicBezTo>
                <a:cubicBezTo>
                  <a:pt x="36" y="3338"/>
                  <a:pt x="30" y="3331"/>
                  <a:pt x="24" y="3323"/>
                </a:cubicBezTo>
                <a:cubicBezTo>
                  <a:pt x="19" y="3315"/>
                  <a:pt x="15" y="3307"/>
                  <a:pt x="11" y="3298"/>
                </a:cubicBezTo>
                <a:cubicBezTo>
                  <a:pt x="7" y="3289"/>
                  <a:pt x="5" y="3280"/>
                  <a:pt x="3" y="3271"/>
                </a:cubicBezTo>
                <a:cubicBezTo>
                  <a:pt x="1" y="3261"/>
                  <a:pt x="0" y="3252"/>
                  <a:pt x="0" y="3242"/>
                </a:cubicBez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79" name=""/>
          <p:cNvSpPr/>
          <p:nvPr/>
        </p:nvSpPr>
        <p:spPr>
          <a:xfrm>
            <a:off x="757080" y="2985840"/>
            <a:ext cx="10687320" cy="1219680"/>
          </a:xfrm>
          <a:custGeom>
            <a:avLst/>
            <a:gdLst/>
            <a:ahLst/>
            <a:rect l="0" t="0" r="r" b="b"/>
            <a:pathLst>
              <a:path fill="none" w="29687" h="3388">
                <a:moveTo>
                  <a:pt x="0" y="3242"/>
                </a:moveTo>
                <a:lnTo>
                  <a:pt x="0" y="146"/>
                </a:lnTo>
                <a:cubicBezTo>
                  <a:pt x="0" y="136"/>
                  <a:pt x="1" y="127"/>
                  <a:pt x="3" y="117"/>
                </a:cubicBezTo>
                <a:cubicBezTo>
                  <a:pt x="5" y="108"/>
                  <a:pt x="7" y="99"/>
                  <a:pt x="11" y="90"/>
                </a:cubicBezTo>
                <a:cubicBezTo>
                  <a:pt x="15" y="81"/>
                  <a:pt x="19" y="73"/>
                  <a:pt x="24" y="65"/>
                </a:cubicBezTo>
                <a:cubicBezTo>
                  <a:pt x="30" y="57"/>
                  <a:pt x="36" y="50"/>
                  <a:pt x="43" y="43"/>
                </a:cubicBezTo>
                <a:cubicBezTo>
                  <a:pt x="49" y="36"/>
                  <a:pt x="57" y="30"/>
                  <a:pt x="65" y="25"/>
                </a:cubicBezTo>
                <a:cubicBezTo>
                  <a:pt x="73" y="19"/>
                  <a:pt x="81" y="15"/>
                  <a:pt x="90" y="11"/>
                </a:cubicBezTo>
                <a:cubicBezTo>
                  <a:pt x="99" y="8"/>
                  <a:pt x="108" y="5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29542" y="0"/>
                </a:lnTo>
                <a:cubicBezTo>
                  <a:pt x="29551" y="0"/>
                  <a:pt x="29561" y="1"/>
                  <a:pt x="29570" y="3"/>
                </a:cubicBezTo>
                <a:cubicBezTo>
                  <a:pt x="29579" y="5"/>
                  <a:pt x="29589" y="8"/>
                  <a:pt x="29597" y="11"/>
                </a:cubicBezTo>
                <a:cubicBezTo>
                  <a:pt x="29606" y="15"/>
                  <a:pt x="29615" y="19"/>
                  <a:pt x="29623" y="25"/>
                </a:cubicBezTo>
                <a:cubicBezTo>
                  <a:pt x="29630" y="30"/>
                  <a:pt x="29638" y="36"/>
                  <a:pt x="29645" y="43"/>
                </a:cubicBezTo>
                <a:cubicBezTo>
                  <a:pt x="29651" y="50"/>
                  <a:pt x="29657" y="57"/>
                  <a:pt x="29663" y="65"/>
                </a:cubicBezTo>
                <a:cubicBezTo>
                  <a:pt x="29668" y="73"/>
                  <a:pt x="29672" y="81"/>
                  <a:pt x="29676" y="90"/>
                </a:cubicBezTo>
                <a:cubicBezTo>
                  <a:pt x="29680" y="99"/>
                  <a:pt x="29683" y="108"/>
                  <a:pt x="29684" y="117"/>
                </a:cubicBezTo>
                <a:cubicBezTo>
                  <a:pt x="29686" y="127"/>
                  <a:pt x="29687" y="136"/>
                  <a:pt x="29687" y="146"/>
                </a:cubicBezTo>
                <a:lnTo>
                  <a:pt x="29687" y="3242"/>
                </a:lnTo>
                <a:cubicBezTo>
                  <a:pt x="29687" y="3252"/>
                  <a:pt x="29686" y="3261"/>
                  <a:pt x="29684" y="3271"/>
                </a:cubicBezTo>
                <a:cubicBezTo>
                  <a:pt x="29683" y="3280"/>
                  <a:pt x="29680" y="3289"/>
                  <a:pt x="29676" y="3298"/>
                </a:cubicBezTo>
                <a:cubicBezTo>
                  <a:pt x="29672" y="3307"/>
                  <a:pt x="29668" y="3315"/>
                  <a:pt x="29663" y="3323"/>
                </a:cubicBezTo>
                <a:cubicBezTo>
                  <a:pt x="29657" y="3331"/>
                  <a:pt x="29651" y="3338"/>
                  <a:pt x="29645" y="3345"/>
                </a:cubicBezTo>
                <a:cubicBezTo>
                  <a:pt x="29638" y="3352"/>
                  <a:pt x="29630" y="3358"/>
                  <a:pt x="29623" y="3363"/>
                </a:cubicBezTo>
                <a:cubicBezTo>
                  <a:pt x="29615" y="3369"/>
                  <a:pt x="29606" y="3373"/>
                  <a:pt x="29597" y="3377"/>
                </a:cubicBezTo>
                <a:cubicBezTo>
                  <a:pt x="29589" y="3380"/>
                  <a:pt x="29579" y="3383"/>
                  <a:pt x="29570" y="3385"/>
                </a:cubicBezTo>
                <a:cubicBezTo>
                  <a:pt x="29561" y="3387"/>
                  <a:pt x="29551" y="3388"/>
                  <a:pt x="29542" y="3388"/>
                </a:cubicBezTo>
                <a:lnTo>
                  <a:pt x="145" y="3388"/>
                </a:lnTo>
                <a:cubicBezTo>
                  <a:pt x="136" y="3388"/>
                  <a:pt x="126" y="3387"/>
                  <a:pt x="117" y="3385"/>
                </a:cubicBezTo>
                <a:cubicBezTo>
                  <a:pt x="108" y="3383"/>
                  <a:pt x="99" y="3380"/>
                  <a:pt x="90" y="3377"/>
                </a:cubicBezTo>
                <a:cubicBezTo>
                  <a:pt x="81" y="3373"/>
                  <a:pt x="73" y="3369"/>
                  <a:pt x="65" y="3363"/>
                </a:cubicBezTo>
                <a:cubicBezTo>
                  <a:pt x="57" y="3358"/>
                  <a:pt x="49" y="3352"/>
                  <a:pt x="43" y="3345"/>
                </a:cubicBezTo>
                <a:cubicBezTo>
                  <a:pt x="36" y="3338"/>
                  <a:pt x="30" y="3331"/>
                  <a:pt x="24" y="3323"/>
                </a:cubicBezTo>
                <a:cubicBezTo>
                  <a:pt x="19" y="3315"/>
                  <a:pt x="15" y="3307"/>
                  <a:pt x="11" y="3298"/>
                </a:cubicBezTo>
                <a:cubicBezTo>
                  <a:pt x="7" y="3289"/>
                  <a:pt x="5" y="3280"/>
                  <a:pt x="3" y="3271"/>
                </a:cubicBezTo>
                <a:cubicBezTo>
                  <a:pt x="1" y="3261"/>
                  <a:pt x="0" y="3252"/>
                  <a:pt x="0" y="3242"/>
                </a:cubicBezTo>
              </a:path>
            </a:pathLst>
          </a:custGeom>
          <a:ln w="9360">
            <a:solidFill>
              <a:srgbClr val="d1d9e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80" name=""/>
          <p:cNvSpPr txBox="1"/>
          <p:nvPr/>
        </p:nvSpPr>
        <p:spPr>
          <a:xfrm>
            <a:off x="747720" y="2419200"/>
            <a:ext cx="137988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プロンプト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81" name=""/>
          <p:cNvSpPr txBox="1"/>
          <p:nvPr/>
        </p:nvSpPr>
        <p:spPr>
          <a:xfrm>
            <a:off x="914400" y="3136320"/>
            <a:ext cx="10335600" cy="227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4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https://docs.google.com/spreadsheets/d/1YuwRQMzdQgIDAkFo_ljDXBcTNEEMx5BRp33kPEvTUak/edit</a:t>
            </a:r>
            <a:endParaRPr b="0" lang="en-US" sz="154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82" name=""/>
          <p:cNvSpPr txBox="1"/>
          <p:nvPr/>
        </p:nvSpPr>
        <p:spPr>
          <a:xfrm>
            <a:off x="914400" y="3372840"/>
            <a:ext cx="39096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540" strike="noStrike" u="none">
                <a:solidFill>
                  <a:srgbClr val="1f2328"/>
                </a:solidFill>
                <a:effectLst/>
                <a:uFillTx/>
                <a:latin typeface="Osaka-Mono"/>
                <a:ea typeface="Osaka-Mono"/>
              </a:rPr>
              <a:t>上記</a:t>
            </a:r>
            <a:endParaRPr b="0" lang="en-US" sz="154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83" name=""/>
          <p:cNvSpPr txBox="1"/>
          <p:nvPr/>
        </p:nvSpPr>
        <p:spPr>
          <a:xfrm>
            <a:off x="1306080" y="3358800"/>
            <a:ext cx="235440" cy="227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4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DB</a:t>
            </a:r>
            <a:endParaRPr b="0" lang="en-US" sz="154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84" name=""/>
          <p:cNvSpPr txBox="1"/>
          <p:nvPr/>
        </p:nvSpPr>
        <p:spPr>
          <a:xfrm>
            <a:off x="1541520" y="3372840"/>
            <a:ext cx="175644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540" strike="noStrike" u="none">
                <a:solidFill>
                  <a:srgbClr val="1f2328"/>
                </a:solidFill>
                <a:effectLst/>
                <a:uFillTx/>
                <a:latin typeface="Osaka-Mono"/>
                <a:ea typeface="Osaka-Mono"/>
              </a:rPr>
              <a:t>定義の「内訳マスタ</a:t>
            </a:r>
            <a:endParaRPr b="0" lang="en-US" sz="154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85" name=""/>
          <p:cNvSpPr txBox="1"/>
          <p:nvPr/>
        </p:nvSpPr>
        <p:spPr>
          <a:xfrm>
            <a:off x="3303360" y="3358800"/>
            <a:ext cx="235440" cy="227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4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DB</a:t>
            </a:r>
            <a:endParaRPr b="0" lang="en-US" sz="154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86" name=""/>
          <p:cNvSpPr txBox="1"/>
          <p:nvPr/>
        </p:nvSpPr>
        <p:spPr>
          <a:xfrm>
            <a:off x="3539160" y="3372840"/>
            <a:ext cx="273168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540" strike="noStrike" u="none">
                <a:solidFill>
                  <a:srgbClr val="1f2328"/>
                </a:solidFill>
                <a:effectLst/>
                <a:uFillTx/>
                <a:latin typeface="Osaka-Mono"/>
                <a:ea typeface="Osaka-Mono"/>
              </a:rPr>
              <a:t>定義」シートと「税区分マスタ</a:t>
            </a:r>
            <a:endParaRPr b="0" lang="en-US" sz="154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87" name=""/>
          <p:cNvSpPr txBox="1"/>
          <p:nvPr/>
        </p:nvSpPr>
        <p:spPr>
          <a:xfrm>
            <a:off x="6279840" y="3358800"/>
            <a:ext cx="235440" cy="227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4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DB</a:t>
            </a:r>
            <a:endParaRPr b="0" lang="en-US" sz="154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88" name=""/>
          <p:cNvSpPr txBox="1"/>
          <p:nvPr/>
        </p:nvSpPr>
        <p:spPr>
          <a:xfrm>
            <a:off x="6515280" y="3372840"/>
            <a:ext cx="214668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540" strike="noStrike" u="none">
                <a:solidFill>
                  <a:srgbClr val="1f2328"/>
                </a:solidFill>
                <a:effectLst/>
                <a:uFillTx/>
                <a:latin typeface="Osaka-Mono"/>
                <a:ea typeface="Osaka-Mono"/>
              </a:rPr>
              <a:t>定義」シートを確認し、</a:t>
            </a:r>
            <a:endParaRPr b="0" lang="en-US" sz="154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89" name=""/>
          <p:cNvSpPr txBox="1"/>
          <p:nvPr/>
        </p:nvSpPr>
        <p:spPr>
          <a:xfrm>
            <a:off x="914400" y="3603240"/>
            <a:ext cx="585288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540" strike="noStrike" u="none">
                <a:solidFill>
                  <a:srgbClr val="1f2328"/>
                </a:solidFill>
                <a:effectLst/>
                <a:uFillTx/>
                <a:latin typeface="Osaka-Mono"/>
                <a:ea typeface="Osaka-Mono"/>
              </a:rPr>
              <a:t>内訳コードと現在日付で絞り込んだ内訳と税区分の情報を取得する</a:t>
            </a:r>
            <a:endParaRPr b="0" lang="en-US" sz="154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90" name=""/>
          <p:cNvSpPr txBox="1"/>
          <p:nvPr/>
        </p:nvSpPr>
        <p:spPr>
          <a:xfrm>
            <a:off x="6787080" y="3588840"/>
            <a:ext cx="353160" cy="227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4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SQL</a:t>
            </a:r>
            <a:endParaRPr b="0" lang="en-US" sz="154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91" name=""/>
          <p:cNvSpPr txBox="1"/>
          <p:nvPr/>
        </p:nvSpPr>
        <p:spPr>
          <a:xfrm>
            <a:off x="7140600" y="3603240"/>
            <a:ext cx="195156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540" strike="noStrike" u="none">
                <a:solidFill>
                  <a:srgbClr val="1f2328"/>
                </a:solidFill>
                <a:effectLst/>
                <a:uFillTx/>
                <a:latin typeface="Osaka-Mono"/>
                <a:ea typeface="Osaka-Mono"/>
              </a:rPr>
              <a:t>を作成してください。</a:t>
            </a:r>
            <a:endParaRPr b="0" lang="en-US" sz="154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92" name=""/>
          <p:cNvSpPr txBox="1"/>
          <p:nvPr/>
        </p:nvSpPr>
        <p:spPr>
          <a:xfrm>
            <a:off x="914400" y="3811320"/>
            <a:ext cx="822960" cy="227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4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docker </a:t>
            </a:r>
            <a:endParaRPr b="0" lang="en-US" sz="154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93" name=""/>
          <p:cNvSpPr txBox="1"/>
          <p:nvPr/>
        </p:nvSpPr>
        <p:spPr>
          <a:xfrm>
            <a:off x="1739520" y="3825720"/>
            <a:ext cx="175644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540" strike="noStrike" u="none">
                <a:solidFill>
                  <a:srgbClr val="1f2328"/>
                </a:solidFill>
                <a:effectLst/>
                <a:uFillTx/>
                <a:latin typeface="Osaka-Mono"/>
                <a:ea typeface="Osaka-Mono"/>
              </a:rPr>
              <a:t>で立ち上がっている</a:t>
            </a:r>
            <a:endParaRPr b="0" lang="en-US" sz="154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94" name=""/>
          <p:cNvSpPr txBox="1"/>
          <p:nvPr/>
        </p:nvSpPr>
        <p:spPr>
          <a:xfrm>
            <a:off x="3501360" y="3811320"/>
            <a:ext cx="1292760" cy="227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4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 sazabi_db </a:t>
            </a:r>
            <a:endParaRPr b="0" lang="en-US" sz="154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95" name=""/>
          <p:cNvSpPr txBox="1"/>
          <p:nvPr/>
        </p:nvSpPr>
        <p:spPr>
          <a:xfrm>
            <a:off x="4797720" y="3825720"/>
            <a:ext cx="19584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540" strike="noStrike" u="none">
                <a:solidFill>
                  <a:srgbClr val="1f2328"/>
                </a:solidFill>
                <a:effectLst/>
                <a:uFillTx/>
                <a:latin typeface="Osaka-Mono"/>
                <a:ea typeface="Osaka-Mono"/>
              </a:rPr>
              <a:t>の</a:t>
            </a:r>
            <a:endParaRPr b="0" lang="en-US" sz="154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96" name=""/>
          <p:cNvSpPr txBox="1"/>
          <p:nvPr/>
        </p:nvSpPr>
        <p:spPr>
          <a:xfrm>
            <a:off x="4993200" y="3811320"/>
            <a:ext cx="1292760" cy="227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4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itboostc001</a:t>
            </a:r>
            <a:endParaRPr b="0" lang="en-US" sz="154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97" name=""/>
          <p:cNvSpPr txBox="1"/>
          <p:nvPr/>
        </p:nvSpPr>
        <p:spPr>
          <a:xfrm>
            <a:off x="6289920" y="3825720"/>
            <a:ext cx="487764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540" strike="noStrike" u="none">
                <a:solidFill>
                  <a:srgbClr val="1f2328"/>
                </a:solidFill>
                <a:effectLst/>
                <a:uFillTx/>
                <a:latin typeface="Osaka-Mono"/>
                <a:ea typeface="Osaka-Mono"/>
              </a:rPr>
              <a:t>に対してクエリして取得できるかテストしてください。</a:t>
            </a:r>
            <a:endParaRPr b="0" lang="en-US" sz="154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98" name=""/>
          <p:cNvSpPr txBox="1"/>
          <p:nvPr/>
        </p:nvSpPr>
        <p:spPr>
          <a:xfrm>
            <a:off x="476280" y="442080"/>
            <a:ext cx="1326600" cy="442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3480" strike="noStrike" u="none">
                <a:solidFill>
                  <a:srgbClr val="224466"/>
                </a:solidFill>
                <a:effectLst/>
                <a:uFillTx/>
                <a:latin typeface="HiraKakuProN-W6"/>
                <a:ea typeface="HiraKakuProN-W6"/>
              </a:rPr>
              <a:t>使⽤例</a:t>
            </a:r>
            <a:endParaRPr b="0" lang="en-US" sz="348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0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0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02" name=""/>
          <p:cNvSpPr txBox="1"/>
          <p:nvPr/>
        </p:nvSpPr>
        <p:spPr>
          <a:xfrm>
            <a:off x="747720" y="1438200"/>
            <a:ext cx="530568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0969da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https://github.com/github/github-mcp-server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03" name=""/>
          <p:cNvSpPr/>
          <p:nvPr/>
        </p:nvSpPr>
        <p:spPr>
          <a:xfrm>
            <a:off x="1066680" y="259056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6"/>
                  <a:pt x="36" y="204"/>
                </a:cubicBezTo>
                <a:cubicBezTo>
                  <a:pt x="25" y="193"/>
                  <a:pt x="16" y="180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9"/>
                  <a:pt x="9" y="75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4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5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204" name=""/>
          <p:cNvSpPr txBox="1"/>
          <p:nvPr/>
        </p:nvSpPr>
        <p:spPr>
          <a:xfrm>
            <a:off x="747720" y="1857240"/>
            <a:ext cx="384804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Github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上から必要な情報を取得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05" name=""/>
          <p:cNvSpPr/>
          <p:nvPr/>
        </p:nvSpPr>
        <p:spPr>
          <a:xfrm>
            <a:off x="1066680" y="307656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4"/>
                  <a:pt x="236" y="151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5"/>
                  <a:pt x="36" y="204"/>
                </a:cubicBezTo>
                <a:cubicBezTo>
                  <a:pt x="25" y="193"/>
                  <a:pt x="16" y="180"/>
                  <a:pt x="9" y="165"/>
                </a:cubicBezTo>
                <a:cubicBezTo>
                  <a:pt x="3" y="151"/>
                  <a:pt x="0" y="134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6" y="58"/>
                  <a:pt x="25" y="46"/>
                  <a:pt x="36" y="34"/>
                </a:cubicBezTo>
                <a:cubicBezTo>
                  <a:pt x="47" y="23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3"/>
                  <a:pt x="204" y="34"/>
                </a:cubicBezTo>
                <a:cubicBezTo>
                  <a:pt x="215" y="46"/>
                  <a:pt x="224" y="58"/>
                  <a:pt x="230" y="73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206" name=""/>
          <p:cNvSpPr txBox="1"/>
          <p:nvPr/>
        </p:nvSpPr>
        <p:spPr>
          <a:xfrm>
            <a:off x="1300320" y="2419200"/>
            <a:ext cx="593244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issue/discussion 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の内容を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AI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コーディングに活⽤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07" name=""/>
          <p:cNvSpPr/>
          <p:nvPr/>
        </p:nvSpPr>
        <p:spPr>
          <a:xfrm>
            <a:off x="1066680" y="356220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5"/>
                </a:cubicBezTo>
                <a:cubicBezTo>
                  <a:pt x="224" y="179"/>
                  <a:pt x="215" y="192"/>
                  <a:pt x="204" y="203"/>
                </a:cubicBezTo>
                <a:cubicBezTo>
                  <a:pt x="193" y="214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4"/>
                  <a:pt x="36" y="203"/>
                </a:cubicBezTo>
                <a:cubicBezTo>
                  <a:pt x="25" y="192"/>
                  <a:pt x="16" y="179"/>
                  <a:pt x="9" y="165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4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208" name=""/>
          <p:cNvSpPr txBox="1"/>
          <p:nvPr/>
        </p:nvSpPr>
        <p:spPr>
          <a:xfrm>
            <a:off x="1300320" y="2905200"/>
            <a:ext cx="294300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PR 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を確認してレビュー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09" name=""/>
          <p:cNvSpPr txBox="1"/>
          <p:nvPr/>
        </p:nvSpPr>
        <p:spPr>
          <a:xfrm>
            <a:off x="1300320" y="3390840"/>
            <a:ext cx="297396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(Copilot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が要らなくなる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)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10" name=""/>
          <p:cNvSpPr/>
          <p:nvPr/>
        </p:nvSpPr>
        <p:spPr>
          <a:xfrm>
            <a:off x="757080" y="4519440"/>
            <a:ext cx="10687320" cy="676800"/>
          </a:xfrm>
          <a:custGeom>
            <a:avLst/>
            <a:gdLst/>
            <a:ahLst/>
            <a:rect l="0" t="0" r="r" b="b"/>
            <a:pathLst>
              <a:path w="29687" h="1880">
                <a:moveTo>
                  <a:pt x="0" y="1734"/>
                </a:moveTo>
                <a:lnTo>
                  <a:pt x="0" y="145"/>
                </a:lnTo>
                <a:cubicBezTo>
                  <a:pt x="0" y="136"/>
                  <a:pt x="1" y="126"/>
                  <a:pt x="3" y="117"/>
                </a:cubicBezTo>
                <a:cubicBezTo>
                  <a:pt x="5" y="108"/>
                  <a:pt x="7" y="99"/>
                  <a:pt x="11" y="90"/>
                </a:cubicBezTo>
                <a:cubicBezTo>
                  <a:pt x="15" y="81"/>
                  <a:pt x="19" y="73"/>
                  <a:pt x="24" y="65"/>
                </a:cubicBezTo>
                <a:cubicBezTo>
                  <a:pt x="30" y="57"/>
                  <a:pt x="36" y="49"/>
                  <a:pt x="43" y="43"/>
                </a:cubicBezTo>
                <a:cubicBezTo>
                  <a:pt x="49" y="36"/>
                  <a:pt x="57" y="30"/>
                  <a:pt x="65" y="25"/>
                </a:cubicBezTo>
                <a:cubicBezTo>
                  <a:pt x="73" y="19"/>
                  <a:pt x="81" y="15"/>
                  <a:pt x="90" y="11"/>
                </a:cubicBezTo>
                <a:cubicBezTo>
                  <a:pt x="99" y="7"/>
                  <a:pt x="108" y="5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29542" y="0"/>
                </a:lnTo>
                <a:cubicBezTo>
                  <a:pt x="29551" y="0"/>
                  <a:pt x="29561" y="1"/>
                  <a:pt x="29570" y="3"/>
                </a:cubicBezTo>
                <a:cubicBezTo>
                  <a:pt x="29579" y="5"/>
                  <a:pt x="29589" y="7"/>
                  <a:pt x="29597" y="11"/>
                </a:cubicBezTo>
                <a:cubicBezTo>
                  <a:pt x="29606" y="15"/>
                  <a:pt x="29615" y="19"/>
                  <a:pt x="29623" y="25"/>
                </a:cubicBezTo>
                <a:cubicBezTo>
                  <a:pt x="29630" y="30"/>
                  <a:pt x="29638" y="36"/>
                  <a:pt x="29645" y="43"/>
                </a:cubicBezTo>
                <a:cubicBezTo>
                  <a:pt x="29651" y="49"/>
                  <a:pt x="29657" y="57"/>
                  <a:pt x="29663" y="65"/>
                </a:cubicBezTo>
                <a:cubicBezTo>
                  <a:pt x="29668" y="73"/>
                  <a:pt x="29672" y="81"/>
                  <a:pt x="29676" y="90"/>
                </a:cubicBezTo>
                <a:cubicBezTo>
                  <a:pt x="29680" y="99"/>
                  <a:pt x="29683" y="108"/>
                  <a:pt x="29684" y="117"/>
                </a:cubicBezTo>
                <a:cubicBezTo>
                  <a:pt x="29686" y="126"/>
                  <a:pt x="29687" y="136"/>
                  <a:pt x="29687" y="145"/>
                </a:cubicBezTo>
                <a:lnTo>
                  <a:pt x="29687" y="1734"/>
                </a:lnTo>
                <a:cubicBezTo>
                  <a:pt x="29687" y="1744"/>
                  <a:pt x="29686" y="1753"/>
                  <a:pt x="29684" y="1762"/>
                </a:cubicBezTo>
                <a:cubicBezTo>
                  <a:pt x="29683" y="1772"/>
                  <a:pt x="29680" y="1781"/>
                  <a:pt x="29676" y="1790"/>
                </a:cubicBezTo>
                <a:cubicBezTo>
                  <a:pt x="29672" y="1799"/>
                  <a:pt x="29668" y="1807"/>
                  <a:pt x="29663" y="1815"/>
                </a:cubicBezTo>
                <a:cubicBezTo>
                  <a:pt x="29657" y="1823"/>
                  <a:pt x="29651" y="1830"/>
                  <a:pt x="29645" y="1837"/>
                </a:cubicBezTo>
                <a:cubicBezTo>
                  <a:pt x="29638" y="1844"/>
                  <a:pt x="29630" y="1850"/>
                  <a:pt x="29623" y="1855"/>
                </a:cubicBezTo>
                <a:cubicBezTo>
                  <a:pt x="29615" y="1860"/>
                  <a:pt x="29606" y="1865"/>
                  <a:pt x="29597" y="1868"/>
                </a:cubicBezTo>
                <a:cubicBezTo>
                  <a:pt x="29589" y="1872"/>
                  <a:pt x="29579" y="1875"/>
                  <a:pt x="29570" y="1877"/>
                </a:cubicBezTo>
                <a:cubicBezTo>
                  <a:pt x="29561" y="1879"/>
                  <a:pt x="29551" y="1880"/>
                  <a:pt x="29542" y="1880"/>
                </a:cubicBezTo>
                <a:lnTo>
                  <a:pt x="145" y="1880"/>
                </a:lnTo>
                <a:cubicBezTo>
                  <a:pt x="136" y="1880"/>
                  <a:pt x="126" y="1879"/>
                  <a:pt x="117" y="1877"/>
                </a:cubicBezTo>
                <a:cubicBezTo>
                  <a:pt x="108" y="1875"/>
                  <a:pt x="99" y="1872"/>
                  <a:pt x="90" y="1868"/>
                </a:cubicBezTo>
                <a:cubicBezTo>
                  <a:pt x="81" y="1865"/>
                  <a:pt x="73" y="1860"/>
                  <a:pt x="65" y="1855"/>
                </a:cubicBezTo>
                <a:cubicBezTo>
                  <a:pt x="57" y="1850"/>
                  <a:pt x="49" y="1844"/>
                  <a:pt x="43" y="1837"/>
                </a:cubicBezTo>
                <a:cubicBezTo>
                  <a:pt x="36" y="1830"/>
                  <a:pt x="30" y="1823"/>
                  <a:pt x="24" y="1815"/>
                </a:cubicBezTo>
                <a:cubicBezTo>
                  <a:pt x="19" y="1807"/>
                  <a:pt x="15" y="1799"/>
                  <a:pt x="11" y="1790"/>
                </a:cubicBezTo>
                <a:cubicBezTo>
                  <a:pt x="7" y="1781"/>
                  <a:pt x="5" y="1772"/>
                  <a:pt x="3" y="1762"/>
                </a:cubicBezTo>
                <a:cubicBezTo>
                  <a:pt x="1" y="1753"/>
                  <a:pt x="0" y="1744"/>
                  <a:pt x="0" y="1734"/>
                </a:cubicBez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11" name=""/>
          <p:cNvSpPr/>
          <p:nvPr/>
        </p:nvSpPr>
        <p:spPr>
          <a:xfrm>
            <a:off x="757080" y="4519440"/>
            <a:ext cx="10687320" cy="676800"/>
          </a:xfrm>
          <a:custGeom>
            <a:avLst/>
            <a:gdLst/>
            <a:ahLst/>
            <a:rect l="0" t="0" r="r" b="b"/>
            <a:pathLst>
              <a:path fill="none" w="29687" h="1880">
                <a:moveTo>
                  <a:pt x="0" y="1734"/>
                </a:moveTo>
                <a:lnTo>
                  <a:pt x="0" y="145"/>
                </a:lnTo>
                <a:cubicBezTo>
                  <a:pt x="0" y="136"/>
                  <a:pt x="1" y="126"/>
                  <a:pt x="3" y="117"/>
                </a:cubicBezTo>
                <a:cubicBezTo>
                  <a:pt x="5" y="108"/>
                  <a:pt x="7" y="99"/>
                  <a:pt x="11" y="90"/>
                </a:cubicBezTo>
                <a:cubicBezTo>
                  <a:pt x="15" y="81"/>
                  <a:pt x="19" y="73"/>
                  <a:pt x="24" y="65"/>
                </a:cubicBezTo>
                <a:cubicBezTo>
                  <a:pt x="30" y="57"/>
                  <a:pt x="36" y="49"/>
                  <a:pt x="43" y="43"/>
                </a:cubicBezTo>
                <a:cubicBezTo>
                  <a:pt x="49" y="36"/>
                  <a:pt x="57" y="30"/>
                  <a:pt x="65" y="25"/>
                </a:cubicBezTo>
                <a:cubicBezTo>
                  <a:pt x="73" y="19"/>
                  <a:pt x="81" y="15"/>
                  <a:pt x="90" y="11"/>
                </a:cubicBezTo>
                <a:cubicBezTo>
                  <a:pt x="99" y="7"/>
                  <a:pt x="108" y="5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29542" y="0"/>
                </a:lnTo>
                <a:cubicBezTo>
                  <a:pt x="29551" y="0"/>
                  <a:pt x="29561" y="1"/>
                  <a:pt x="29570" y="3"/>
                </a:cubicBezTo>
                <a:cubicBezTo>
                  <a:pt x="29579" y="5"/>
                  <a:pt x="29589" y="7"/>
                  <a:pt x="29597" y="11"/>
                </a:cubicBezTo>
                <a:cubicBezTo>
                  <a:pt x="29606" y="15"/>
                  <a:pt x="29615" y="19"/>
                  <a:pt x="29623" y="25"/>
                </a:cubicBezTo>
                <a:cubicBezTo>
                  <a:pt x="29630" y="30"/>
                  <a:pt x="29638" y="36"/>
                  <a:pt x="29645" y="43"/>
                </a:cubicBezTo>
                <a:cubicBezTo>
                  <a:pt x="29651" y="49"/>
                  <a:pt x="29657" y="57"/>
                  <a:pt x="29663" y="65"/>
                </a:cubicBezTo>
                <a:cubicBezTo>
                  <a:pt x="29668" y="73"/>
                  <a:pt x="29672" y="81"/>
                  <a:pt x="29676" y="90"/>
                </a:cubicBezTo>
                <a:cubicBezTo>
                  <a:pt x="29680" y="99"/>
                  <a:pt x="29683" y="108"/>
                  <a:pt x="29684" y="117"/>
                </a:cubicBezTo>
                <a:cubicBezTo>
                  <a:pt x="29686" y="126"/>
                  <a:pt x="29687" y="136"/>
                  <a:pt x="29687" y="145"/>
                </a:cubicBezTo>
                <a:lnTo>
                  <a:pt x="29687" y="1734"/>
                </a:lnTo>
                <a:cubicBezTo>
                  <a:pt x="29687" y="1744"/>
                  <a:pt x="29686" y="1753"/>
                  <a:pt x="29684" y="1762"/>
                </a:cubicBezTo>
                <a:cubicBezTo>
                  <a:pt x="29683" y="1772"/>
                  <a:pt x="29680" y="1781"/>
                  <a:pt x="29676" y="1790"/>
                </a:cubicBezTo>
                <a:cubicBezTo>
                  <a:pt x="29672" y="1799"/>
                  <a:pt x="29668" y="1807"/>
                  <a:pt x="29663" y="1815"/>
                </a:cubicBezTo>
                <a:cubicBezTo>
                  <a:pt x="29657" y="1823"/>
                  <a:pt x="29651" y="1830"/>
                  <a:pt x="29645" y="1837"/>
                </a:cubicBezTo>
                <a:cubicBezTo>
                  <a:pt x="29638" y="1844"/>
                  <a:pt x="29630" y="1850"/>
                  <a:pt x="29623" y="1855"/>
                </a:cubicBezTo>
                <a:cubicBezTo>
                  <a:pt x="29615" y="1860"/>
                  <a:pt x="29606" y="1865"/>
                  <a:pt x="29597" y="1868"/>
                </a:cubicBezTo>
                <a:cubicBezTo>
                  <a:pt x="29589" y="1872"/>
                  <a:pt x="29579" y="1875"/>
                  <a:pt x="29570" y="1877"/>
                </a:cubicBezTo>
                <a:cubicBezTo>
                  <a:pt x="29561" y="1879"/>
                  <a:pt x="29551" y="1880"/>
                  <a:pt x="29542" y="1880"/>
                </a:cubicBezTo>
                <a:lnTo>
                  <a:pt x="145" y="1880"/>
                </a:lnTo>
                <a:cubicBezTo>
                  <a:pt x="136" y="1880"/>
                  <a:pt x="126" y="1879"/>
                  <a:pt x="117" y="1877"/>
                </a:cubicBezTo>
                <a:cubicBezTo>
                  <a:pt x="108" y="1875"/>
                  <a:pt x="99" y="1872"/>
                  <a:pt x="90" y="1868"/>
                </a:cubicBezTo>
                <a:cubicBezTo>
                  <a:pt x="81" y="1865"/>
                  <a:pt x="73" y="1860"/>
                  <a:pt x="65" y="1855"/>
                </a:cubicBezTo>
                <a:cubicBezTo>
                  <a:pt x="57" y="1850"/>
                  <a:pt x="49" y="1844"/>
                  <a:pt x="43" y="1837"/>
                </a:cubicBezTo>
                <a:cubicBezTo>
                  <a:pt x="36" y="1830"/>
                  <a:pt x="30" y="1823"/>
                  <a:pt x="24" y="1815"/>
                </a:cubicBezTo>
                <a:cubicBezTo>
                  <a:pt x="19" y="1807"/>
                  <a:pt x="15" y="1799"/>
                  <a:pt x="11" y="1790"/>
                </a:cubicBezTo>
                <a:cubicBezTo>
                  <a:pt x="7" y="1781"/>
                  <a:pt x="5" y="1772"/>
                  <a:pt x="3" y="1762"/>
                </a:cubicBezTo>
                <a:cubicBezTo>
                  <a:pt x="1" y="1753"/>
                  <a:pt x="0" y="1744"/>
                  <a:pt x="0" y="1734"/>
                </a:cubicBezTo>
              </a:path>
            </a:pathLst>
          </a:custGeom>
          <a:ln w="9360">
            <a:solidFill>
              <a:srgbClr val="d1d9e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12" name=""/>
          <p:cNvSpPr txBox="1"/>
          <p:nvPr/>
        </p:nvSpPr>
        <p:spPr>
          <a:xfrm>
            <a:off x="747720" y="3952800"/>
            <a:ext cx="62892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設定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: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13" name=""/>
          <p:cNvSpPr txBox="1"/>
          <p:nvPr/>
        </p:nvSpPr>
        <p:spPr>
          <a:xfrm>
            <a:off x="914400" y="4671000"/>
            <a:ext cx="10405440" cy="18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26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claude mcp add github -- docker run -i --</a:t>
            </a:r>
            <a:r>
              <a:rPr b="0" lang="en-US" sz="1260" strike="noStrike" u="none">
                <a:solidFill>
                  <a:srgbClr val="953800"/>
                </a:solidFill>
                <a:effectLst/>
                <a:uFillTx/>
                <a:latin typeface="Menlo"/>
                <a:ea typeface="Menlo"/>
              </a:rPr>
              <a:t>rm</a:t>
            </a:r>
            <a:r>
              <a:rPr b="0" lang="en-US" sz="126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 -e GITHUB_PERSONAL_ACCESS_TOKEN ghcr.io/github/github-mcp-server</a:t>
            </a:r>
            <a:endParaRPr b="0" lang="en-US" sz="126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14" name=""/>
          <p:cNvSpPr txBox="1"/>
          <p:nvPr/>
        </p:nvSpPr>
        <p:spPr>
          <a:xfrm>
            <a:off x="914400" y="4852440"/>
            <a:ext cx="6937200" cy="18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26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claude mcp update github -e GITHUB_PERSONAL_ACCESS_TOKEN=your_github_pat</a:t>
            </a:r>
            <a:endParaRPr b="0" lang="en-US" sz="126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15" name=""/>
          <p:cNvSpPr txBox="1"/>
          <p:nvPr/>
        </p:nvSpPr>
        <p:spPr>
          <a:xfrm>
            <a:off x="476280" y="442080"/>
            <a:ext cx="4370760" cy="623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3480" strike="noStrike" u="none">
                <a:solidFill>
                  <a:srgbClr val="224466"/>
                </a:solidFill>
                <a:effectLst/>
                <a:uFillTx/>
                <a:latin typeface=".SFNS-Regular_wdth_opsz2E6666_GRAD_wght2580000"/>
                <a:ea typeface=".SFNS-Regular_wdth_opsz2E6666_GRAD_wght2580000"/>
              </a:rPr>
              <a:t>github-mcp-server</a:t>
            </a:r>
            <a:endParaRPr b="0" lang="en-US" sz="348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1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1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19" name=""/>
          <p:cNvSpPr txBox="1"/>
          <p:nvPr/>
        </p:nvSpPr>
        <p:spPr>
          <a:xfrm>
            <a:off x="747720" y="1438200"/>
            <a:ext cx="237636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issue 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の内容を要約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20" name=""/>
          <p:cNvSpPr txBox="1"/>
          <p:nvPr/>
        </p:nvSpPr>
        <p:spPr>
          <a:xfrm>
            <a:off x="476280" y="442080"/>
            <a:ext cx="1326600" cy="442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3480" strike="noStrike" u="none">
                <a:solidFill>
                  <a:srgbClr val="224466"/>
                </a:solidFill>
                <a:effectLst/>
                <a:uFillTx/>
                <a:latin typeface="HiraKakuProN-W6"/>
                <a:ea typeface="HiraKakuProN-W6"/>
              </a:rPr>
              <a:t>使⽤例</a:t>
            </a:r>
            <a:endParaRPr b="0" lang="en-US" sz="348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2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2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24" name=""/>
          <p:cNvSpPr txBox="1"/>
          <p:nvPr/>
        </p:nvSpPr>
        <p:spPr>
          <a:xfrm>
            <a:off x="747720" y="1438200"/>
            <a:ext cx="176292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PR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のレビュー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25" name=""/>
          <p:cNvSpPr txBox="1"/>
          <p:nvPr/>
        </p:nvSpPr>
        <p:spPr>
          <a:xfrm>
            <a:off x="747720" y="1857240"/>
            <a:ext cx="514944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(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⻑くて貼れないのでログお⾒せします。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)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26" name=""/>
          <p:cNvSpPr txBox="1"/>
          <p:nvPr/>
        </p:nvSpPr>
        <p:spPr>
          <a:xfrm>
            <a:off x="476280" y="442080"/>
            <a:ext cx="1621440" cy="623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3480" strike="noStrike" u="none">
                <a:solidFill>
                  <a:srgbClr val="224466"/>
                </a:solidFill>
                <a:effectLst/>
                <a:uFillTx/>
                <a:latin typeface="HiraKakuProN-W6"/>
                <a:ea typeface="HiraKakuProN-W6"/>
              </a:rPr>
              <a:t>使⽤例</a:t>
            </a:r>
            <a:r>
              <a:rPr b="1" lang="en-US" sz="3480" strike="noStrike" u="none">
                <a:solidFill>
                  <a:srgbClr val="224466"/>
                </a:solidFill>
                <a:effectLst/>
                <a:uFillTx/>
                <a:latin typeface=".SFNS-Regular_wdth_opsz2E6666_GRAD_wght2580000"/>
                <a:ea typeface=".SFNS-Regular_wdth_opsz2E6666_GRAD_wght2580000"/>
              </a:rPr>
              <a:t>2</a:t>
            </a:r>
            <a:endParaRPr b="0" lang="en-US" sz="348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2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2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30" name=""/>
          <p:cNvSpPr/>
          <p:nvPr/>
        </p:nvSpPr>
        <p:spPr>
          <a:xfrm>
            <a:off x="1066680" y="2180880"/>
            <a:ext cx="86040" cy="86400"/>
          </a:xfrm>
          <a:custGeom>
            <a:avLst/>
            <a:gdLst/>
            <a:ahLst/>
            <a:rect l="0" t="0" r="r" b="b"/>
            <a:pathLst>
              <a:path w="239" h="240">
                <a:moveTo>
                  <a:pt x="239" y="121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1"/>
                  <a:pt x="215" y="194"/>
                  <a:pt x="204" y="205"/>
                </a:cubicBezTo>
                <a:cubicBezTo>
                  <a:pt x="193" y="216"/>
                  <a:pt x="180" y="224"/>
                  <a:pt x="165" y="231"/>
                </a:cubicBezTo>
                <a:cubicBezTo>
                  <a:pt x="151" y="237"/>
                  <a:pt x="136" y="240"/>
                  <a:pt x="120" y="240"/>
                </a:cubicBezTo>
                <a:cubicBezTo>
                  <a:pt x="104" y="240"/>
                  <a:pt x="89" y="237"/>
                  <a:pt x="74" y="231"/>
                </a:cubicBezTo>
                <a:cubicBezTo>
                  <a:pt x="60" y="224"/>
                  <a:pt x="47" y="216"/>
                  <a:pt x="36" y="205"/>
                </a:cubicBezTo>
                <a:cubicBezTo>
                  <a:pt x="25" y="194"/>
                  <a:pt x="16" y="181"/>
                  <a:pt x="9" y="166"/>
                </a:cubicBezTo>
                <a:cubicBezTo>
                  <a:pt x="3" y="151"/>
                  <a:pt x="0" y="136"/>
                  <a:pt x="0" y="121"/>
                </a:cubicBezTo>
                <a:cubicBezTo>
                  <a:pt x="0" y="105"/>
                  <a:pt x="3" y="90"/>
                  <a:pt x="9" y="75"/>
                </a:cubicBezTo>
                <a:cubicBezTo>
                  <a:pt x="16" y="60"/>
                  <a:pt x="25" y="47"/>
                  <a:pt x="36" y="36"/>
                </a:cubicBezTo>
                <a:cubicBezTo>
                  <a:pt x="47" y="25"/>
                  <a:pt x="60" y="17"/>
                  <a:pt x="74" y="10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10"/>
                </a:cubicBezTo>
                <a:cubicBezTo>
                  <a:pt x="180" y="17"/>
                  <a:pt x="193" y="25"/>
                  <a:pt x="204" y="36"/>
                </a:cubicBezTo>
                <a:cubicBezTo>
                  <a:pt x="215" y="47"/>
                  <a:pt x="224" y="60"/>
                  <a:pt x="230" y="75"/>
                </a:cubicBezTo>
                <a:cubicBezTo>
                  <a:pt x="236" y="90"/>
                  <a:pt x="239" y="105"/>
                  <a:pt x="239" y="12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231" name=""/>
          <p:cNvSpPr txBox="1"/>
          <p:nvPr/>
        </p:nvSpPr>
        <p:spPr>
          <a:xfrm>
            <a:off x="747720" y="1438200"/>
            <a:ext cx="798480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wiki 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は内部的に別リポジトリで管理されており閲覧できない様⼦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32" name=""/>
          <p:cNvSpPr txBox="1"/>
          <p:nvPr/>
        </p:nvSpPr>
        <p:spPr>
          <a:xfrm>
            <a:off x="1300320" y="2009880"/>
            <a:ext cx="868968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MCP(API)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を考慮しどこにドキュメントを残すかは重要になってきそう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33" name=""/>
          <p:cNvSpPr txBox="1"/>
          <p:nvPr/>
        </p:nvSpPr>
        <p:spPr>
          <a:xfrm>
            <a:off x="476280" y="442080"/>
            <a:ext cx="2260440" cy="623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3480" strike="noStrike" u="none">
                <a:solidFill>
                  <a:srgbClr val="224466"/>
                </a:solidFill>
                <a:effectLst/>
                <a:uFillTx/>
                <a:latin typeface=".SFNS-Regular_wdth_opsz2E6666_GRAD_wght2580000"/>
                <a:ea typeface=".SFNS-Regular_wdth_opsz2E6666_GRAD_wght2580000"/>
              </a:rPr>
              <a:t>Appendix</a:t>
            </a:r>
            <a:endParaRPr b="0" lang="en-US" sz="348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3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3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37" name=""/>
          <p:cNvSpPr/>
          <p:nvPr/>
        </p:nvSpPr>
        <p:spPr>
          <a:xfrm>
            <a:off x="1066680" y="2180880"/>
            <a:ext cx="86040" cy="86400"/>
          </a:xfrm>
          <a:custGeom>
            <a:avLst/>
            <a:gdLst/>
            <a:ahLst/>
            <a:rect l="0" t="0" r="r" b="b"/>
            <a:pathLst>
              <a:path w="239" h="240">
                <a:moveTo>
                  <a:pt x="239" y="121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1"/>
                  <a:pt x="215" y="194"/>
                  <a:pt x="204" y="205"/>
                </a:cubicBezTo>
                <a:cubicBezTo>
                  <a:pt x="193" y="216"/>
                  <a:pt x="180" y="224"/>
                  <a:pt x="165" y="231"/>
                </a:cubicBezTo>
                <a:cubicBezTo>
                  <a:pt x="151" y="237"/>
                  <a:pt x="136" y="240"/>
                  <a:pt x="120" y="240"/>
                </a:cubicBezTo>
                <a:cubicBezTo>
                  <a:pt x="104" y="240"/>
                  <a:pt x="89" y="237"/>
                  <a:pt x="74" y="231"/>
                </a:cubicBezTo>
                <a:cubicBezTo>
                  <a:pt x="60" y="224"/>
                  <a:pt x="47" y="216"/>
                  <a:pt x="36" y="205"/>
                </a:cubicBezTo>
                <a:cubicBezTo>
                  <a:pt x="25" y="194"/>
                  <a:pt x="16" y="181"/>
                  <a:pt x="9" y="166"/>
                </a:cubicBezTo>
                <a:cubicBezTo>
                  <a:pt x="3" y="151"/>
                  <a:pt x="0" y="136"/>
                  <a:pt x="0" y="121"/>
                </a:cubicBezTo>
                <a:cubicBezTo>
                  <a:pt x="0" y="105"/>
                  <a:pt x="3" y="90"/>
                  <a:pt x="9" y="75"/>
                </a:cubicBezTo>
                <a:cubicBezTo>
                  <a:pt x="16" y="60"/>
                  <a:pt x="25" y="47"/>
                  <a:pt x="36" y="36"/>
                </a:cubicBezTo>
                <a:cubicBezTo>
                  <a:pt x="47" y="25"/>
                  <a:pt x="60" y="17"/>
                  <a:pt x="74" y="10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10"/>
                </a:cubicBezTo>
                <a:cubicBezTo>
                  <a:pt x="180" y="17"/>
                  <a:pt x="193" y="25"/>
                  <a:pt x="204" y="36"/>
                </a:cubicBezTo>
                <a:cubicBezTo>
                  <a:pt x="215" y="47"/>
                  <a:pt x="224" y="60"/>
                  <a:pt x="230" y="75"/>
                </a:cubicBezTo>
                <a:cubicBezTo>
                  <a:pt x="236" y="90"/>
                  <a:pt x="239" y="105"/>
                  <a:pt x="239" y="12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238" name=""/>
          <p:cNvSpPr txBox="1"/>
          <p:nvPr/>
        </p:nvSpPr>
        <p:spPr>
          <a:xfrm>
            <a:off x="747720" y="1438200"/>
            <a:ext cx="530496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0969da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https://github.com/microsoft/playwright-mcp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39" name=""/>
          <p:cNvSpPr/>
          <p:nvPr/>
        </p:nvSpPr>
        <p:spPr>
          <a:xfrm>
            <a:off x="1066680" y="265716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1"/>
                  <a:pt x="215" y="193"/>
                  <a:pt x="204" y="205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6"/>
                  <a:pt x="36" y="205"/>
                </a:cubicBezTo>
                <a:cubicBezTo>
                  <a:pt x="25" y="193"/>
                  <a:pt x="16" y="181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8"/>
                  <a:pt x="9" y="74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4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8"/>
                  <a:pt x="239" y="104"/>
                  <a:pt x="239" y="1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240" name=""/>
          <p:cNvSpPr txBox="1"/>
          <p:nvPr/>
        </p:nvSpPr>
        <p:spPr>
          <a:xfrm>
            <a:off x="1300320" y="2009880"/>
            <a:ext cx="305028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Web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ブラウザの⾃動操作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41" name=""/>
          <p:cNvSpPr/>
          <p:nvPr/>
        </p:nvSpPr>
        <p:spPr>
          <a:xfrm>
            <a:off x="1066680" y="314316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4"/>
                </a:cubicBezTo>
                <a:cubicBezTo>
                  <a:pt x="224" y="179"/>
                  <a:pt x="215" y="192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5"/>
                  <a:pt x="36" y="204"/>
                </a:cubicBezTo>
                <a:cubicBezTo>
                  <a:pt x="25" y="192"/>
                  <a:pt x="16" y="179"/>
                  <a:pt x="9" y="164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3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3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242" name=""/>
          <p:cNvSpPr txBox="1"/>
          <p:nvPr/>
        </p:nvSpPr>
        <p:spPr>
          <a:xfrm>
            <a:off x="1300320" y="2486160"/>
            <a:ext cx="275904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動的コンテンツの取得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43" name=""/>
          <p:cNvSpPr txBox="1"/>
          <p:nvPr/>
        </p:nvSpPr>
        <p:spPr>
          <a:xfrm>
            <a:off x="1300320" y="2971800"/>
            <a:ext cx="338724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UI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を確認しながらの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FE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実装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44" name=""/>
          <p:cNvSpPr/>
          <p:nvPr/>
        </p:nvSpPr>
        <p:spPr>
          <a:xfrm>
            <a:off x="757080" y="4100400"/>
            <a:ext cx="10687320" cy="590760"/>
          </a:xfrm>
          <a:custGeom>
            <a:avLst/>
            <a:gdLst/>
            <a:ahLst/>
            <a:rect l="0" t="0" r="r" b="b"/>
            <a:pathLst>
              <a:path w="29687" h="1641">
                <a:moveTo>
                  <a:pt x="0" y="1496"/>
                </a:moveTo>
                <a:lnTo>
                  <a:pt x="0" y="145"/>
                </a:lnTo>
                <a:cubicBezTo>
                  <a:pt x="0" y="136"/>
                  <a:pt x="1" y="126"/>
                  <a:pt x="3" y="117"/>
                </a:cubicBezTo>
                <a:cubicBezTo>
                  <a:pt x="5" y="108"/>
                  <a:pt x="7" y="98"/>
                  <a:pt x="11" y="90"/>
                </a:cubicBezTo>
                <a:cubicBezTo>
                  <a:pt x="15" y="81"/>
                  <a:pt x="19" y="72"/>
                  <a:pt x="24" y="64"/>
                </a:cubicBezTo>
                <a:cubicBezTo>
                  <a:pt x="30" y="57"/>
                  <a:pt x="36" y="49"/>
                  <a:pt x="43" y="42"/>
                </a:cubicBezTo>
                <a:cubicBezTo>
                  <a:pt x="49" y="36"/>
                  <a:pt x="57" y="30"/>
                  <a:pt x="65" y="24"/>
                </a:cubicBezTo>
                <a:cubicBezTo>
                  <a:pt x="73" y="19"/>
                  <a:pt x="81" y="15"/>
                  <a:pt x="90" y="11"/>
                </a:cubicBezTo>
                <a:cubicBezTo>
                  <a:pt x="99" y="7"/>
                  <a:pt x="108" y="4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29542" y="0"/>
                </a:lnTo>
                <a:cubicBezTo>
                  <a:pt x="29551" y="0"/>
                  <a:pt x="29561" y="1"/>
                  <a:pt x="29570" y="3"/>
                </a:cubicBezTo>
                <a:cubicBezTo>
                  <a:pt x="29579" y="4"/>
                  <a:pt x="29589" y="7"/>
                  <a:pt x="29597" y="11"/>
                </a:cubicBezTo>
                <a:cubicBezTo>
                  <a:pt x="29606" y="15"/>
                  <a:pt x="29615" y="19"/>
                  <a:pt x="29623" y="24"/>
                </a:cubicBezTo>
                <a:cubicBezTo>
                  <a:pt x="29630" y="30"/>
                  <a:pt x="29638" y="36"/>
                  <a:pt x="29645" y="42"/>
                </a:cubicBezTo>
                <a:cubicBezTo>
                  <a:pt x="29651" y="49"/>
                  <a:pt x="29657" y="57"/>
                  <a:pt x="29663" y="64"/>
                </a:cubicBezTo>
                <a:cubicBezTo>
                  <a:pt x="29668" y="72"/>
                  <a:pt x="29672" y="81"/>
                  <a:pt x="29676" y="90"/>
                </a:cubicBezTo>
                <a:cubicBezTo>
                  <a:pt x="29680" y="98"/>
                  <a:pt x="29683" y="108"/>
                  <a:pt x="29684" y="117"/>
                </a:cubicBezTo>
                <a:cubicBezTo>
                  <a:pt x="29686" y="126"/>
                  <a:pt x="29687" y="136"/>
                  <a:pt x="29687" y="145"/>
                </a:cubicBezTo>
                <a:lnTo>
                  <a:pt x="29687" y="1496"/>
                </a:lnTo>
                <a:cubicBezTo>
                  <a:pt x="29687" y="1505"/>
                  <a:pt x="29686" y="1515"/>
                  <a:pt x="29684" y="1524"/>
                </a:cubicBezTo>
                <a:cubicBezTo>
                  <a:pt x="29683" y="1533"/>
                  <a:pt x="29680" y="1543"/>
                  <a:pt x="29676" y="1551"/>
                </a:cubicBezTo>
                <a:cubicBezTo>
                  <a:pt x="29672" y="1560"/>
                  <a:pt x="29668" y="1569"/>
                  <a:pt x="29663" y="1577"/>
                </a:cubicBezTo>
                <a:cubicBezTo>
                  <a:pt x="29657" y="1584"/>
                  <a:pt x="29651" y="1592"/>
                  <a:pt x="29645" y="1599"/>
                </a:cubicBezTo>
                <a:cubicBezTo>
                  <a:pt x="29638" y="1605"/>
                  <a:pt x="29630" y="1611"/>
                  <a:pt x="29623" y="1617"/>
                </a:cubicBezTo>
                <a:cubicBezTo>
                  <a:pt x="29615" y="1622"/>
                  <a:pt x="29606" y="1626"/>
                  <a:pt x="29597" y="1630"/>
                </a:cubicBezTo>
                <a:cubicBezTo>
                  <a:pt x="29589" y="1634"/>
                  <a:pt x="29579" y="1637"/>
                  <a:pt x="29570" y="1638"/>
                </a:cubicBezTo>
                <a:cubicBezTo>
                  <a:pt x="29561" y="1640"/>
                  <a:pt x="29551" y="1641"/>
                  <a:pt x="29542" y="1641"/>
                </a:cubicBezTo>
                <a:lnTo>
                  <a:pt x="145" y="1641"/>
                </a:lnTo>
                <a:cubicBezTo>
                  <a:pt x="136" y="1641"/>
                  <a:pt x="126" y="1640"/>
                  <a:pt x="117" y="1638"/>
                </a:cubicBezTo>
                <a:cubicBezTo>
                  <a:pt x="108" y="1637"/>
                  <a:pt x="99" y="1634"/>
                  <a:pt x="90" y="1630"/>
                </a:cubicBezTo>
                <a:cubicBezTo>
                  <a:pt x="81" y="1626"/>
                  <a:pt x="73" y="1622"/>
                  <a:pt x="65" y="1617"/>
                </a:cubicBezTo>
                <a:cubicBezTo>
                  <a:pt x="57" y="1611"/>
                  <a:pt x="49" y="1605"/>
                  <a:pt x="43" y="1599"/>
                </a:cubicBezTo>
                <a:cubicBezTo>
                  <a:pt x="36" y="1592"/>
                  <a:pt x="30" y="1584"/>
                  <a:pt x="24" y="1577"/>
                </a:cubicBezTo>
                <a:cubicBezTo>
                  <a:pt x="19" y="1569"/>
                  <a:pt x="15" y="1560"/>
                  <a:pt x="11" y="1551"/>
                </a:cubicBezTo>
                <a:cubicBezTo>
                  <a:pt x="7" y="1543"/>
                  <a:pt x="5" y="1533"/>
                  <a:pt x="3" y="1524"/>
                </a:cubicBezTo>
                <a:cubicBezTo>
                  <a:pt x="1" y="1515"/>
                  <a:pt x="0" y="1505"/>
                  <a:pt x="0" y="1496"/>
                </a:cubicBez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45" name=""/>
          <p:cNvSpPr/>
          <p:nvPr/>
        </p:nvSpPr>
        <p:spPr>
          <a:xfrm>
            <a:off x="757080" y="4100400"/>
            <a:ext cx="10687320" cy="590760"/>
          </a:xfrm>
          <a:custGeom>
            <a:avLst/>
            <a:gdLst/>
            <a:ahLst/>
            <a:rect l="0" t="0" r="r" b="b"/>
            <a:pathLst>
              <a:path fill="none" w="29687" h="1641">
                <a:moveTo>
                  <a:pt x="0" y="1496"/>
                </a:moveTo>
                <a:lnTo>
                  <a:pt x="0" y="145"/>
                </a:lnTo>
                <a:cubicBezTo>
                  <a:pt x="0" y="136"/>
                  <a:pt x="1" y="126"/>
                  <a:pt x="3" y="117"/>
                </a:cubicBezTo>
                <a:cubicBezTo>
                  <a:pt x="5" y="108"/>
                  <a:pt x="7" y="98"/>
                  <a:pt x="11" y="90"/>
                </a:cubicBezTo>
                <a:cubicBezTo>
                  <a:pt x="15" y="81"/>
                  <a:pt x="19" y="72"/>
                  <a:pt x="24" y="64"/>
                </a:cubicBezTo>
                <a:cubicBezTo>
                  <a:pt x="30" y="57"/>
                  <a:pt x="36" y="49"/>
                  <a:pt x="43" y="42"/>
                </a:cubicBezTo>
                <a:cubicBezTo>
                  <a:pt x="49" y="36"/>
                  <a:pt x="57" y="30"/>
                  <a:pt x="65" y="24"/>
                </a:cubicBezTo>
                <a:cubicBezTo>
                  <a:pt x="73" y="19"/>
                  <a:pt x="81" y="15"/>
                  <a:pt x="90" y="11"/>
                </a:cubicBezTo>
                <a:cubicBezTo>
                  <a:pt x="99" y="7"/>
                  <a:pt x="108" y="4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29542" y="0"/>
                </a:lnTo>
                <a:cubicBezTo>
                  <a:pt x="29551" y="0"/>
                  <a:pt x="29561" y="1"/>
                  <a:pt x="29570" y="3"/>
                </a:cubicBezTo>
                <a:cubicBezTo>
                  <a:pt x="29579" y="4"/>
                  <a:pt x="29589" y="7"/>
                  <a:pt x="29597" y="11"/>
                </a:cubicBezTo>
                <a:cubicBezTo>
                  <a:pt x="29606" y="15"/>
                  <a:pt x="29615" y="19"/>
                  <a:pt x="29623" y="24"/>
                </a:cubicBezTo>
                <a:cubicBezTo>
                  <a:pt x="29630" y="30"/>
                  <a:pt x="29638" y="36"/>
                  <a:pt x="29645" y="42"/>
                </a:cubicBezTo>
                <a:cubicBezTo>
                  <a:pt x="29651" y="49"/>
                  <a:pt x="29657" y="57"/>
                  <a:pt x="29663" y="64"/>
                </a:cubicBezTo>
                <a:cubicBezTo>
                  <a:pt x="29668" y="72"/>
                  <a:pt x="29672" y="81"/>
                  <a:pt x="29676" y="90"/>
                </a:cubicBezTo>
                <a:cubicBezTo>
                  <a:pt x="29680" y="98"/>
                  <a:pt x="29683" y="108"/>
                  <a:pt x="29684" y="117"/>
                </a:cubicBezTo>
                <a:cubicBezTo>
                  <a:pt x="29686" y="126"/>
                  <a:pt x="29687" y="136"/>
                  <a:pt x="29687" y="145"/>
                </a:cubicBezTo>
                <a:lnTo>
                  <a:pt x="29687" y="1496"/>
                </a:lnTo>
                <a:cubicBezTo>
                  <a:pt x="29687" y="1505"/>
                  <a:pt x="29686" y="1515"/>
                  <a:pt x="29684" y="1524"/>
                </a:cubicBezTo>
                <a:cubicBezTo>
                  <a:pt x="29683" y="1533"/>
                  <a:pt x="29680" y="1543"/>
                  <a:pt x="29676" y="1551"/>
                </a:cubicBezTo>
                <a:cubicBezTo>
                  <a:pt x="29672" y="1560"/>
                  <a:pt x="29668" y="1569"/>
                  <a:pt x="29663" y="1577"/>
                </a:cubicBezTo>
                <a:cubicBezTo>
                  <a:pt x="29657" y="1584"/>
                  <a:pt x="29651" y="1592"/>
                  <a:pt x="29645" y="1599"/>
                </a:cubicBezTo>
                <a:cubicBezTo>
                  <a:pt x="29638" y="1605"/>
                  <a:pt x="29630" y="1611"/>
                  <a:pt x="29623" y="1617"/>
                </a:cubicBezTo>
                <a:cubicBezTo>
                  <a:pt x="29615" y="1622"/>
                  <a:pt x="29606" y="1626"/>
                  <a:pt x="29597" y="1630"/>
                </a:cubicBezTo>
                <a:cubicBezTo>
                  <a:pt x="29589" y="1634"/>
                  <a:pt x="29579" y="1637"/>
                  <a:pt x="29570" y="1638"/>
                </a:cubicBezTo>
                <a:cubicBezTo>
                  <a:pt x="29561" y="1640"/>
                  <a:pt x="29551" y="1641"/>
                  <a:pt x="29542" y="1641"/>
                </a:cubicBezTo>
                <a:lnTo>
                  <a:pt x="145" y="1641"/>
                </a:lnTo>
                <a:cubicBezTo>
                  <a:pt x="136" y="1641"/>
                  <a:pt x="126" y="1640"/>
                  <a:pt x="117" y="1638"/>
                </a:cubicBezTo>
                <a:cubicBezTo>
                  <a:pt x="108" y="1637"/>
                  <a:pt x="99" y="1634"/>
                  <a:pt x="90" y="1630"/>
                </a:cubicBezTo>
                <a:cubicBezTo>
                  <a:pt x="81" y="1626"/>
                  <a:pt x="73" y="1622"/>
                  <a:pt x="65" y="1617"/>
                </a:cubicBezTo>
                <a:cubicBezTo>
                  <a:pt x="57" y="1611"/>
                  <a:pt x="49" y="1605"/>
                  <a:pt x="43" y="1599"/>
                </a:cubicBezTo>
                <a:cubicBezTo>
                  <a:pt x="36" y="1592"/>
                  <a:pt x="30" y="1584"/>
                  <a:pt x="24" y="1577"/>
                </a:cubicBezTo>
                <a:cubicBezTo>
                  <a:pt x="19" y="1569"/>
                  <a:pt x="15" y="1560"/>
                  <a:pt x="11" y="1551"/>
                </a:cubicBezTo>
                <a:cubicBezTo>
                  <a:pt x="7" y="1543"/>
                  <a:pt x="5" y="1533"/>
                  <a:pt x="3" y="1524"/>
                </a:cubicBezTo>
                <a:cubicBezTo>
                  <a:pt x="1" y="1515"/>
                  <a:pt x="0" y="1505"/>
                  <a:pt x="0" y="1496"/>
                </a:cubicBezTo>
              </a:path>
            </a:pathLst>
          </a:custGeom>
          <a:ln w="9360">
            <a:solidFill>
              <a:srgbClr val="d1d9e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46" name=""/>
          <p:cNvSpPr txBox="1"/>
          <p:nvPr/>
        </p:nvSpPr>
        <p:spPr>
          <a:xfrm>
            <a:off x="747720" y="3543120"/>
            <a:ext cx="62892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設定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: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47" name=""/>
          <p:cNvSpPr txBox="1"/>
          <p:nvPr/>
        </p:nvSpPr>
        <p:spPr>
          <a:xfrm>
            <a:off x="914400" y="4249440"/>
            <a:ext cx="7348320" cy="27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claude mcp add playwright npx @playwright/mcp@latest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48" name=""/>
          <p:cNvSpPr txBox="1"/>
          <p:nvPr/>
        </p:nvSpPr>
        <p:spPr>
          <a:xfrm>
            <a:off x="476280" y="442080"/>
            <a:ext cx="3732480" cy="623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3480" strike="noStrike" u="none">
                <a:solidFill>
                  <a:srgbClr val="224466"/>
                </a:solidFill>
                <a:effectLst/>
                <a:uFillTx/>
                <a:latin typeface=".SFNS-Regular_wdth_opsz2E6666_GRAD_wght2580000"/>
                <a:ea typeface=".SFNS-Regular_wdth_opsz2E6666_GRAD_wght2580000"/>
              </a:rPr>
              <a:t>playwright-mcp</a:t>
            </a:r>
            <a:endParaRPr b="0" lang="en-US" sz="348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2" name=""/>
          <p:cNvSpPr/>
          <p:nvPr/>
        </p:nvSpPr>
        <p:spPr>
          <a:xfrm>
            <a:off x="1066680" y="160956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5"/>
                  <a:pt x="36" y="204"/>
                </a:cubicBezTo>
                <a:cubicBezTo>
                  <a:pt x="25" y="193"/>
                  <a:pt x="16" y="180"/>
                  <a:pt x="9" y="165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4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13" name=""/>
          <p:cNvSpPr/>
          <p:nvPr/>
        </p:nvSpPr>
        <p:spPr>
          <a:xfrm>
            <a:off x="1618920" y="2028600"/>
            <a:ext cx="86400" cy="86040"/>
          </a:xfrm>
          <a:custGeom>
            <a:avLst/>
            <a:gdLst/>
            <a:ahLst/>
            <a:rect l="0" t="0" r="r" b="b"/>
            <a:pathLst>
              <a:path fill="none" w="240" h="239">
                <a:moveTo>
                  <a:pt x="240" y="119"/>
                </a:moveTo>
                <a:cubicBezTo>
                  <a:pt x="240" y="135"/>
                  <a:pt x="237" y="150"/>
                  <a:pt x="230" y="165"/>
                </a:cubicBezTo>
                <a:cubicBezTo>
                  <a:pt x="224" y="179"/>
                  <a:pt x="216" y="192"/>
                  <a:pt x="205" y="204"/>
                </a:cubicBezTo>
                <a:cubicBezTo>
                  <a:pt x="194" y="216"/>
                  <a:pt x="181" y="224"/>
                  <a:pt x="166" y="230"/>
                </a:cubicBezTo>
                <a:cubicBezTo>
                  <a:pt x="151" y="236"/>
                  <a:pt x="135" y="239"/>
                  <a:pt x="119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59" y="224"/>
                  <a:pt x="46" y="216"/>
                  <a:pt x="35" y="204"/>
                </a:cubicBezTo>
                <a:cubicBezTo>
                  <a:pt x="24" y="192"/>
                  <a:pt x="16" y="179"/>
                  <a:pt x="9" y="165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3"/>
                  <a:pt x="3" y="88"/>
                  <a:pt x="9" y="74"/>
                </a:cubicBezTo>
                <a:cubicBezTo>
                  <a:pt x="16" y="59"/>
                  <a:pt x="24" y="46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9" y="3"/>
                  <a:pt x="104" y="0"/>
                  <a:pt x="119" y="0"/>
                </a:cubicBezTo>
                <a:cubicBezTo>
                  <a:pt x="135" y="0"/>
                  <a:pt x="151" y="3"/>
                  <a:pt x="166" y="9"/>
                </a:cubicBezTo>
                <a:cubicBezTo>
                  <a:pt x="181" y="15"/>
                  <a:pt x="194" y="24"/>
                  <a:pt x="205" y="35"/>
                </a:cubicBezTo>
                <a:cubicBezTo>
                  <a:pt x="216" y="46"/>
                  <a:pt x="224" y="59"/>
                  <a:pt x="230" y="74"/>
                </a:cubicBezTo>
                <a:cubicBezTo>
                  <a:pt x="237" y="88"/>
                  <a:pt x="240" y="103"/>
                  <a:pt x="240" y="119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1300320" y="1438200"/>
            <a:ext cx="279036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2018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年新卒⼊社 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8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年⽬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5" name=""/>
          <p:cNvSpPr/>
          <p:nvPr/>
        </p:nvSpPr>
        <p:spPr>
          <a:xfrm>
            <a:off x="1066680" y="250488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5"/>
                  <a:pt x="36" y="204"/>
                </a:cubicBezTo>
                <a:cubicBezTo>
                  <a:pt x="25" y="193"/>
                  <a:pt x="16" y="180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9"/>
                  <a:pt x="9" y="75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4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5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1852560" y="1857240"/>
            <a:ext cx="631476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楽楽精算開発部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→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AI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開発課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→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AI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エージェント開発課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7" name=""/>
          <p:cNvSpPr/>
          <p:nvPr/>
        </p:nvSpPr>
        <p:spPr>
          <a:xfrm>
            <a:off x="1066680" y="2990520"/>
            <a:ext cx="86040" cy="86400"/>
          </a:xfrm>
          <a:custGeom>
            <a:avLst/>
            <a:gdLst/>
            <a:ahLst/>
            <a:rect l="0" t="0" r="r" b="b"/>
            <a:pathLst>
              <a:path w="239" h="240">
                <a:moveTo>
                  <a:pt x="239" y="119"/>
                </a:moveTo>
                <a:cubicBezTo>
                  <a:pt x="239" y="135"/>
                  <a:pt x="236" y="151"/>
                  <a:pt x="230" y="166"/>
                </a:cubicBezTo>
                <a:cubicBezTo>
                  <a:pt x="224" y="181"/>
                  <a:pt x="215" y="194"/>
                  <a:pt x="204" y="205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1" y="237"/>
                  <a:pt x="136" y="240"/>
                  <a:pt x="120" y="240"/>
                </a:cubicBezTo>
                <a:cubicBezTo>
                  <a:pt x="104" y="240"/>
                  <a:pt x="89" y="237"/>
                  <a:pt x="74" y="230"/>
                </a:cubicBezTo>
                <a:cubicBezTo>
                  <a:pt x="60" y="224"/>
                  <a:pt x="47" y="216"/>
                  <a:pt x="36" y="205"/>
                </a:cubicBezTo>
                <a:cubicBezTo>
                  <a:pt x="25" y="194"/>
                  <a:pt x="16" y="181"/>
                  <a:pt x="9" y="166"/>
                </a:cubicBezTo>
                <a:cubicBezTo>
                  <a:pt x="3" y="151"/>
                  <a:pt x="0" y="135"/>
                  <a:pt x="0" y="119"/>
                </a:cubicBezTo>
                <a:cubicBezTo>
                  <a:pt x="0" y="104"/>
                  <a:pt x="3" y="89"/>
                  <a:pt x="9" y="74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4"/>
                  <a:pt x="60" y="16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6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9"/>
                  <a:pt x="239" y="104"/>
                  <a:pt x="239" y="11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1300320" y="2333520"/>
            <a:ext cx="303516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モンハンとギターが好き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9" name=""/>
          <p:cNvSpPr/>
          <p:nvPr/>
        </p:nvSpPr>
        <p:spPr>
          <a:xfrm>
            <a:off x="1618920" y="3409920"/>
            <a:ext cx="86400" cy="86040"/>
          </a:xfrm>
          <a:custGeom>
            <a:avLst/>
            <a:gdLst/>
            <a:ahLst/>
            <a:rect l="0" t="0" r="r" b="b"/>
            <a:pathLst>
              <a:path fill="none" w="240" h="239">
                <a:moveTo>
                  <a:pt x="240" y="119"/>
                </a:moveTo>
                <a:cubicBezTo>
                  <a:pt x="240" y="134"/>
                  <a:pt x="237" y="150"/>
                  <a:pt x="230" y="164"/>
                </a:cubicBezTo>
                <a:cubicBezTo>
                  <a:pt x="224" y="180"/>
                  <a:pt x="216" y="193"/>
                  <a:pt x="205" y="204"/>
                </a:cubicBezTo>
                <a:cubicBezTo>
                  <a:pt x="194" y="215"/>
                  <a:pt x="181" y="224"/>
                  <a:pt x="166" y="230"/>
                </a:cubicBezTo>
                <a:cubicBezTo>
                  <a:pt x="151" y="236"/>
                  <a:pt x="135" y="239"/>
                  <a:pt x="119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6" y="180"/>
                  <a:pt x="9" y="164"/>
                </a:cubicBezTo>
                <a:cubicBezTo>
                  <a:pt x="3" y="150"/>
                  <a:pt x="0" y="134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6" y="58"/>
                  <a:pt x="24" y="46"/>
                  <a:pt x="35" y="34"/>
                </a:cubicBezTo>
                <a:cubicBezTo>
                  <a:pt x="46" y="23"/>
                  <a:pt x="59" y="15"/>
                  <a:pt x="74" y="9"/>
                </a:cubicBezTo>
                <a:cubicBezTo>
                  <a:pt x="89" y="3"/>
                  <a:pt x="104" y="0"/>
                  <a:pt x="119" y="0"/>
                </a:cubicBezTo>
                <a:cubicBezTo>
                  <a:pt x="135" y="0"/>
                  <a:pt x="151" y="3"/>
                  <a:pt x="166" y="9"/>
                </a:cubicBezTo>
                <a:cubicBezTo>
                  <a:pt x="181" y="15"/>
                  <a:pt x="194" y="23"/>
                  <a:pt x="205" y="34"/>
                </a:cubicBezTo>
                <a:cubicBezTo>
                  <a:pt x="216" y="46"/>
                  <a:pt x="224" y="58"/>
                  <a:pt x="230" y="73"/>
                </a:cubicBezTo>
                <a:cubicBezTo>
                  <a:pt x="237" y="88"/>
                  <a:pt x="240" y="103"/>
                  <a:pt x="240" y="119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1300320" y="2819520"/>
            <a:ext cx="248328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詳細はこちらを参照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1852560" y="3238560"/>
            <a:ext cx="966024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0969da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https://docs.google.com/presentation/d/16ZivXJ7oHukq8AMnGTVe2u1N_fM4N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1852560" y="3648240"/>
            <a:ext cx="282132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0969da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G_aKfCzHacqyGU/edit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476280" y="442080"/>
            <a:ext cx="1768680" cy="442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3480" strike="noStrike" u="none">
                <a:solidFill>
                  <a:srgbClr val="224466"/>
                </a:solidFill>
                <a:effectLst/>
                <a:uFillTx/>
                <a:latin typeface="HiraKakuProN-W6"/>
                <a:ea typeface="HiraKakuProN-W6"/>
              </a:rPr>
              <a:t>⾃⼰紹介</a:t>
            </a:r>
            <a:endParaRPr b="0" lang="en-US" sz="348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5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5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52" name=""/>
          <p:cNvSpPr/>
          <p:nvPr/>
        </p:nvSpPr>
        <p:spPr>
          <a:xfrm>
            <a:off x="1066680" y="2180880"/>
            <a:ext cx="86040" cy="86400"/>
          </a:xfrm>
          <a:custGeom>
            <a:avLst/>
            <a:gdLst/>
            <a:ahLst/>
            <a:rect l="0" t="0" r="r" b="b"/>
            <a:pathLst>
              <a:path w="239" h="240">
                <a:moveTo>
                  <a:pt x="239" y="121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1"/>
                  <a:pt x="215" y="194"/>
                  <a:pt x="204" y="205"/>
                </a:cubicBezTo>
                <a:cubicBezTo>
                  <a:pt x="193" y="216"/>
                  <a:pt x="180" y="224"/>
                  <a:pt x="165" y="231"/>
                </a:cubicBezTo>
                <a:cubicBezTo>
                  <a:pt x="151" y="237"/>
                  <a:pt x="136" y="240"/>
                  <a:pt x="120" y="240"/>
                </a:cubicBezTo>
                <a:cubicBezTo>
                  <a:pt x="104" y="240"/>
                  <a:pt x="89" y="237"/>
                  <a:pt x="74" y="231"/>
                </a:cubicBezTo>
                <a:cubicBezTo>
                  <a:pt x="60" y="224"/>
                  <a:pt x="47" y="216"/>
                  <a:pt x="36" y="205"/>
                </a:cubicBezTo>
                <a:cubicBezTo>
                  <a:pt x="25" y="194"/>
                  <a:pt x="16" y="181"/>
                  <a:pt x="9" y="166"/>
                </a:cubicBezTo>
                <a:cubicBezTo>
                  <a:pt x="3" y="151"/>
                  <a:pt x="0" y="136"/>
                  <a:pt x="0" y="121"/>
                </a:cubicBezTo>
                <a:cubicBezTo>
                  <a:pt x="0" y="105"/>
                  <a:pt x="3" y="90"/>
                  <a:pt x="9" y="75"/>
                </a:cubicBezTo>
                <a:cubicBezTo>
                  <a:pt x="16" y="60"/>
                  <a:pt x="25" y="47"/>
                  <a:pt x="36" y="36"/>
                </a:cubicBezTo>
                <a:cubicBezTo>
                  <a:pt x="47" y="25"/>
                  <a:pt x="60" y="17"/>
                  <a:pt x="74" y="10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10"/>
                </a:cubicBezTo>
                <a:cubicBezTo>
                  <a:pt x="180" y="17"/>
                  <a:pt x="193" y="25"/>
                  <a:pt x="204" y="36"/>
                </a:cubicBezTo>
                <a:cubicBezTo>
                  <a:pt x="215" y="47"/>
                  <a:pt x="224" y="60"/>
                  <a:pt x="230" y="75"/>
                </a:cubicBezTo>
                <a:cubicBezTo>
                  <a:pt x="236" y="90"/>
                  <a:pt x="239" y="105"/>
                  <a:pt x="239" y="12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253" name=""/>
          <p:cNvSpPr txBox="1"/>
          <p:nvPr/>
        </p:nvSpPr>
        <p:spPr>
          <a:xfrm>
            <a:off x="747720" y="1438200"/>
            <a:ext cx="90468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FE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実装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54" name=""/>
          <p:cNvSpPr txBox="1"/>
          <p:nvPr/>
        </p:nvSpPr>
        <p:spPr>
          <a:xfrm>
            <a:off x="1300320" y="2009880"/>
            <a:ext cx="904284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UI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モックを画像で添付し、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playwright 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で画⾯での動きを確認しながら実装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55" name=""/>
          <p:cNvSpPr txBox="1"/>
          <p:nvPr/>
        </p:nvSpPr>
        <p:spPr>
          <a:xfrm>
            <a:off x="747720" y="2571840"/>
            <a:ext cx="818388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(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以前試したのですが、ログ残ってなかったです、、すみません！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)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56" name=""/>
          <p:cNvSpPr txBox="1"/>
          <p:nvPr/>
        </p:nvSpPr>
        <p:spPr>
          <a:xfrm>
            <a:off x="476280" y="442080"/>
            <a:ext cx="1326600" cy="442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3480" strike="noStrike" u="none">
                <a:solidFill>
                  <a:srgbClr val="224466"/>
                </a:solidFill>
                <a:effectLst/>
                <a:uFillTx/>
                <a:latin typeface="HiraKakuProN-W6"/>
                <a:ea typeface="HiraKakuProN-W6"/>
              </a:rPr>
              <a:t>使⽤例</a:t>
            </a:r>
            <a:endParaRPr b="0" lang="en-US" sz="348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5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5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60" name=""/>
          <p:cNvSpPr txBox="1"/>
          <p:nvPr/>
        </p:nvSpPr>
        <p:spPr>
          <a:xfrm>
            <a:off x="4303440" y="2680200"/>
            <a:ext cx="3732480" cy="623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3480" strike="noStrike" u="none">
                <a:solidFill>
                  <a:srgbClr val="224466"/>
                </a:solidFill>
                <a:effectLst/>
                <a:uFillTx/>
                <a:latin typeface="HiraKakuProN-W6"/>
                <a:ea typeface="HiraKakuProN-W6"/>
              </a:rPr>
              <a:t>使ってみたい</a:t>
            </a:r>
            <a:r>
              <a:rPr b="1" lang="en-US" sz="3480" strike="noStrike" u="none">
                <a:solidFill>
                  <a:srgbClr val="224466"/>
                </a:solidFill>
                <a:effectLst/>
                <a:uFillTx/>
                <a:latin typeface=".SFNS-Regular_wdth_opsz2E6666_GRAD_wght2580000"/>
                <a:ea typeface=".SFNS-Regular_wdth_opsz2E6666_GRAD_wght2580000"/>
              </a:rPr>
              <a:t>MCP</a:t>
            </a:r>
            <a:endParaRPr b="0" lang="en-US" sz="348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6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6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64" name=""/>
          <p:cNvSpPr/>
          <p:nvPr/>
        </p:nvSpPr>
        <p:spPr>
          <a:xfrm>
            <a:off x="1066680" y="160956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5"/>
                  <a:pt x="36" y="204"/>
                </a:cubicBezTo>
                <a:cubicBezTo>
                  <a:pt x="25" y="193"/>
                  <a:pt x="16" y="180"/>
                  <a:pt x="9" y="165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4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265" name=""/>
          <p:cNvSpPr/>
          <p:nvPr/>
        </p:nvSpPr>
        <p:spPr>
          <a:xfrm>
            <a:off x="1618920" y="2028600"/>
            <a:ext cx="86400" cy="86040"/>
          </a:xfrm>
          <a:custGeom>
            <a:avLst/>
            <a:gdLst/>
            <a:ahLst/>
            <a:rect l="0" t="0" r="r" b="b"/>
            <a:pathLst>
              <a:path fill="none" w="240" h="239">
                <a:moveTo>
                  <a:pt x="240" y="119"/>
                </a:moveTo>
                <a:cubicBezTo>
                  <a:pt x="240" y="135"/>
                  <a:pt x="237" y="150"/>
                  <a:pt x="230" y="165"/>
                </a:cubicBezTo>
                <a:cubicBezTo>
                  <a:pt x="224" y="179"/>
                  <a:pt x="216" y="192"/>
                  <a:pt x="205" y="204"/>
                </a:cubicBezTo>
                <a:cubicBezTo>
                  <a:pt x="194" y="216"/>
                  <a:pt x="181" y="224"/>
                  <a:pt x="166" y="230"/>
                </a:cubicBezTo>
                <a:cubicBezTo>
                  <a:pt x="151" y="236"/>
                  <a:pt x="135" y="239"/>
                  <a:pt x="119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59" y="224"/>
                  <a:pt x="46" y="216"/>
                  <a:pt x="35" y="204"/>
                </a:cubicBezTo>
                <a:cubicBezTo>
                  <a:pt x="24" y="192"/>
                  <a:pt x="16" y="179"/>
                  <a:pt x="9" y="165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3"/>
                  <a:pt x="3" y="88"/>
                  <a:pt x="9" y="74"/>
                </a:cubicBezTo>
                <a:cubicBezTo>
                  <a:pt x="16" y="59"/>
                  <a:pt x="24" y="46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9" y="3"/>
                  <a:pt x="104" y="0"/>
                  <a:pt x="119" y="0"/>
                </a:cubicBezTo>
                <a:cubicBezTo>
                  <a:pt x="135" y="0"/>
                  <a:pt x="151" y="3"/>
                  <a:pt x="166" y="9"/>
                </a:cubicBezTo>
                <a:cubicBezTo>
                  <a:pt x="181" y="15"/>
                  <a:pt x="194" y="24"/>
                  <a:pt x="205" y="35"/>
                </a:cubicBezTo>
                <a:cubicBezTo>
                  <a:pt x="216" y="46"/>
                  <a:pt x="224" y="59"/>
                  <a:pt x="230" y="74"/>
                </a:cubicBezTo>
                <a:cubicBezTo>
                  <a:pt x="237" y="88"/>
                  <a:pt x="240" y="103"/>
                  <a:pt x="240" y="119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66" name=""/>
          <p:cNvSpPr txBox="1"/>
          <p:nvPr/>
        </p:nvSpPr>
        <p:spPr>
          <a:xfrm>
            <a:off x="1300320" y="1438200"/>
            <a:ext cx="642204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ライブラリの最新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/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バージョン別のドキュメント取得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67" name=""/>
          <p:cNvSpPr/>
          <p:nvPr/>
        </p:nvSpPr>
        <p:spPr>
          <a:xfrm>
            <a:off x="1066680" y="250488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5"/>
                  <a:pt x="36" y="204"/>
                </a:cubicBezTo>
                <a:cubicBezTo>
                  <a:pt x="25" y="193"/>
                  <a:pt x="16" y="180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9"/>
                  <a:pt x="9" y="75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4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5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268" name=""/>
          <p:cNvSpPr txBox="1"/>
          <p:nvPr/>
        </p:nvSpPr>
        <p:spPr>
          <a:xfrm>
            <a:off x="1852560" y="1857240"/>
            <a:ext cx="619272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Next.js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、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React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、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Vue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等のフレームワーク仕様確認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69" name=""/>
          <p:cNvSpPr txBox="1"/>
          <p:nvPr/>
        </p:nvSpPr>
        <p:spPr>
          <a:xfrm>
            <a:off x="1300320" y="2333520"/>
            <a:ext cx="485892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API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ドキュメントとサンプルコード取得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70" name=""/>
          <p:cNvSpPr/>
          <p:nvPr/>
        </p:nvSpPr>
        <p:spPr>
          <a:xfrm>
            <a:off x="757080" y="3462120"/>
            <a:ext cx="10687320" cy="591120"/>
          </a:xfrm>
          <a:custGeom>
            <a:avLst/>
            <a:gdLst/>
            <a:ahLst/>
            <a:rect l="0" t="0" r="r" b="b"/>
            <a:pathLst>
              <a:path w="29687" h="1642">
                <a:moveTo>
                  <a:pt x="0" y="1496"/>
                </a:moveTo>
                <a:lnTo>
                  <a:pt x="0" y="146"/>
                </a:lnTo>
                <a:cubicBezTo>
                  <a:pt x="0" y="136"/>
                  <a:pt x="1" y="127"/>
                  <a:pt x="3" y="117"/>
                </a:cubicBezTo>
                <a:cubicBezTo>
                  <a:pt x="5" y="108"/>
                  <a:pt x="7" y="99"/>
                  <a:pt x="11" y="90"/>
                </a:cubicBezTo>
                <a:cubicBezTo>
                  <a:pt x="15" y="81"/>
                  <a:pt x="19" y="73"/>
                  <a:pt x="24" y="65"/>
                </a:cubicBezTo>
                <a:cubicBezTo>
                  <a:pt x="30" y="57"/>
                  <a:pt x="36" y="49"/>
                  <a:pt x="43" y="43"/>
                </a:cubicBezTo>
                <a:cubicBezTo>
                  <a:pt x="49" y="36"/>
                  <a:pt x="57" y="30"/>
                  <a:pt x="65" y="25"/>
                </a:cubicBezTo>
                <a:cubicBezTo>
                  <a:pt x="73" y="19"/>
                  <a:pt x="81" y="15"/>
                  <a:pt x="90" y="11"/>
                </a:cubicBezTo>
                <a:cubicBezTo>
                  <a:pt x="99" y="8"/>
                  <a:pt x="108" y="5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29542" y="0"/>
                </a:lnTo>
                <a:cubicBezTo>
                  <a:pt x="29551" y="0"/>
                  <a:pt x="29561" y="1"/>
                  <a:pt x="29570" y="3"/>
                </a:cubicBezTo>
                <a:cubicBezTo>
                  <a:pt x="29579" y="5"/>
                  <a:pt x="29589" y="8"/>
                  <a:pt x="29597" y="11"/>
                </a:cubicBezTo>
                <a:cubicBezTo>
                  <a:pt x="29606" y="15"/>
                  <a:pt x="29615" y="19"/>
                  <a:pt x="29623" y="25"/>
                </a:cubicBezTo>
                <a:cubicBezTo>
                  <a:pt x="29630" y="30"/>
                  <a:pt x="29638" y="36"/>
                  <a:pt x="29645" y="43"/>
                </a:cubicBezTo>
                <a:cubicBezTo>
                  <a:pt x="29651" y="49"/>
                  <a:pt x="29657" y="57"/>
                  <a:pt x="29663" y="65"/>
                </a:cubicBezTo>
                <a:cubicBezTo>
                  <a:pt x="29668" y="73"/>
                  <a:pt x="29672" y="81"/>
                  <a:pt x="29676" y="90"/>
                </a:cubicBezTo>
                <a:cubicBezTo>
                  <a:pt x="29680" y="99"/>
                  <a:pt x="29683" y="108"/>
                  <a:pt x="29684" y="117"/>
                </a:cubicBezTo>
                <a:cubicBezTo>
                  <a:pt x="29686" y="127"/>
                  <a:pt x="29687" y="136"/>
                  <a:pt x="29687" y="146"/>
                </a:cubicBezTo>
                <a:lnTo>
                  <a:pt x="29687" y="1496"/>
                </a:lnTo>
                <a:cubicBezTo>
                  <a:pt x="29687" y="1506"/>
                  <a:pt x="29686" y="1515"/>
                  <a:pt x="29684" y="1524"/>
                </a:cubicBezTo>
                <a:cubicBezTo>
                  <a:pt x="29683" y="1534"/>
                  <a:pt x="29680" y="1543"/>
                  <a:pt x="29676" y="1552"/>
                </a:cubicBezTo>
                <a:cubicBezTo>
                  <a:pt x="29672" y="1561"/>
                  <a:pt x="29668" y="1569"/>
                  <a:pt x="29663" y="1577"/>
                </a:cubicBezTo>
                <a:cubicBezTo>
                  <a:pt x="29657" y="1585"/>
                  <a:pt x="29651" y="1592"/>
                  <a:pt x="29645" y="1599"/>
                </a:cubicBezTo>
                <a:cubicBezTo>
                  <a:pt x="29638" y="1606"/>
                  <a:pt x="29630" y="1612"/>
                  <a:pt x="29623" y="1617"/>
                </a:cubicBezTo>
                <a:cubicBezTo>
                  <a:pt x="29615" y="1622"/>
                  <a:pt x="29606" y="1627"/>
                  <a:pt x="29597" y="1630"/>
                </a:cubicBezTo>
                <a:cubicBezTo>
                  <a:pt x="29589" y="1634"/>
                  <a:pt x="29579" y="1637"/>
                  <a:pt x="29570" y="1639"/>
                </a:cubicBezTo>
                <a:cubicBezTo>
                  <a:pt x="29561" y="1641"/>
                  <a:pt x="29551" y="1642"/>
                  <a:pt x="29542" y="1642"/>
                </a:cubicBezTo>
                <a:lnTo>
                  <a:pt x="145" y="1642"/>
                </a:lnTo>
                <a:cubicBezTo>
                  <a:pt x="136" y="1642"/>
                  <a:pt x="126" y="1641"/>
                  <a:pt x="117" y="1639"/>
                </a:cubicBezTo>
                <a:cubicBezTo>
                  <a:pt x="108" y="1637"/>
                  <a:pt x="99" y="1634"/>
                  <a:pt x="90" y="1630"/>
                </a:cubicBezTo>
                <a:cubicBezTo>
                  <a:pt x="81" y="1627"/>
                  <a:pt x="73" y="1622"/>
                  <a:pt x="65" y="1617"/>
                </a:cubicBezTo>
                <a:cubicBezTo>
                  <a:pt x="57" y="1612"/>
                  <a:pt x="49" y="1606"/>
                  <a:pt x="43" y="1599"/>
                </a:cubicBezTo>
                <a:cubicBezTo>
                  <a:pt x="36" y="1592"/>
                  <a:pt x="30" y="1585"/>
                  <a:pt x="24" y="1577"/>
                </a:cubicBezTo>
                <a:cubicBezTo>
                  <a:pt x="19" y="1569"/>
                  <a:pt x="15" y="1561"/>
                  <a:pt x="11" y="1552"/>
                </a:cubicBezTo>
                <a:cubicBezTo>
                  <a:pt x="7" y="1543"/>
                  <a:pt x="5" y="1534"/>
                  <a:pt x="3" y="1524"/>
                </a:cubicBezTo>
                <a:cubicBezTo>
                  <a:pt x="1" y="1515"/>
                  <a:pt x="0" y="1506"/>
                  <a:pt x="0" y="1496"/>
                </a:cubicBez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71" name=""/>
          <p:cNvSpPr/>
          <p:nvPr/>
        </p:nvSpPr>
        <p:spPr>
          <a:xfrm>
            <a:off x="757080" y="3462120"/>
            <a:ext cx="10687320" cy="591120"/>
          </a:xfrm>
          <a:custGeom>
            <a:avLst/>
            <a:gdLst/>
            <a:ahLst/>
            <a:rect l="0" t="0" r="r" b="b"/>
            <a:pathLst>
              <a:path fill="none" w="29687" h="1642">
                <a:moveTo>
                  <a:pt x="0" y="1496"/>
                </a:moveTo>
                <a:lnTo>
                  <a:pt x="0" y="146"/>
                </a:lnTo>
                <a:cubicBezTo>
                  <a:pt x="0" y="136"/>
                  <a:pt x="1" y="127"/>
                  <a:pt x="3" y="117"/>
                </a:cubicBezTo>
                <a:cubicBezTo>
                  <a:pt x="5" y="108"/>
                  <a:pt x="7" y="99"/>
                  <a:pt x="11" y="90"/>
                </a:cubicBezTo>
                <a:cubicBezTo>
                  <a:pt x="15" y="81"/>
                  <a:pt x="19" y="73"/>
                  <a:pt x="24" y="65"/>
                </a:cubicBezTo>
                <a:cubicBezTo>
                  <a:pt x="30" y="57"/>
                  <a:pt x="36" y="49"/>
                  <a:pt x="43" y="43"/>
                </a:cubicBezTo>
                <a:cubicBezTo>
                  <a:pt x="49" y="36"/>
                  <a:pt x="57" y="30"/>
                  <a:pt x="65" y="25"/>
                </a:cubicBezTo>
                <a:cubicBezTo>
                  <a:pt x="73" y="19"/>
                  <a:pt x="81" y="15"/>
                  <a:pt x="90" y="11"/>
                </a:cubicBezTo>
                <a:cubicBezTo>
                  <a:pt x="99" y="8"/>
                  <a:pt x="108" y="5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29542" y="0"/>
                </a:lnTo>
                <a:cubicBezTo>
                  <a:pt x="29551" y="0"/>
                  <a:pt x="29561" y="1"/>
                  <a:pt x="29570" y="3"/>
                </a:cubicBezTo>
                <a:cubicBezTo>
                  <a:pt x="29579" y="5"/>
                  <a:pt x="29589" y="8"/>
                  <a:pt x="29597" y="11"/>
                </a:cubicBezTo>
                <a:cubicBezTo>
                  <a:pt x="29606" y="15"/>
                  <a:pt x="29615" y="19"/>
                  <a:pt x="29623" y="25"/>
                </a:cubicBezTo>
                <a:cubicBezTo>
                  <a:pt x="29630" y="30"/>
                  <a:pt x="29638" y="36"/>
                  <a:pt x="29645" y="43"/>
                </a:cubicBezTo>
                <a:cubicBezTo>
                  <a:pt x="29651" y="49"/>
                  <a:pt x="29657" y="57"/>
                  <a:pt x="29663" y="65"/>
                </a:cubicBezTo>
                <a:cubicBezTo>
                  <a:pt x="29668" y="73"/>
                  <a:pt x="29672" y="81"/>
                  <a:pt x="29676" y="90"/>
                </a:cubicBezTo>
                <a:cubicBezTo>
                  <a:pt x="29680" y="99"/>
                  <a:pt x="29683" y="108"/>
                  <a:pt x="29684" y="117"/>
                </a:cubicBezTo>
                <a:cubicBezTo>
                  <a:pt x="29686" y="127"/>
                  <a:pt x="29687" y="136"/>
                  <a:pt x="29687" y="146"/>
                </a:cubicBezTo>
                <a:lnTo>
                  <a:pt x="29687" y="1496"/>
                </a:lnTo>
                <a:cubicBezTo>
                  <a:pt x="29687" y="1506"/>
                  <a:pt x="29686" y="1515"/>
                  <a:pt x="29684" y="1524"/>
                </a:cubicBezTo>
                <a:cubicBezTo>
                  <a:pt x="29683" y="1534"/>
                  <a:pt x="29680" y="1543"/>
                  <a:pt x="29676" y="1552"/>
                </a:cubicBezTo>
                <a:cubicBezTo>
                  <a:pt x="29672" y="1561"/>
                  <a:pt x="29668" y="1569"/>
                  <a:pt x="29663" y="1577"/>
                </a:cubicBezTo>
                <a:cubicBezTo>
                  <a:pt x="29657" y="1585"/>
                  <a:pt x="29651" y="1592"/>
                  <a:pt x="29645" y="1599"/>
                </a:cubicBezTo>
                <a:cubicBezTo>
                  <a:pt x="29638" y="1606"/>
                  <a:pt x="29630" y="1612"/>
                  <a:pt x="29623" y="1617"/>
                </a:cubicBezTo>
                <a:cubicBezTo>
                  <a:pt x="29615" y="1622"/>
                  <a:pt x="29606" y="1627"/>
                  <a:pt x="29597" y="1630"/>
                </a:cubicBezTo>
                <a:cubicBezTo>
                  <a:pt x="29589" y="1634"/>
                  <a:pt x="29579" y="1637"/>
                  <a:pt x="29570" y="1639"/>
                </a:cubicBezTo>
                <a:cubicBezTo>
                  <a:pt x="29561" y="1641"/>
                  <a:pt x="29551" y="1642"/>
                  <a:pt x="29542" y="1642"/>
                </a:cubicBezTo>
                <a:lnTo>
                  <a:pt x="145" y="1642"/>
                </a:lnTo>
                <a:cubicBezTo>
                  <a:pt x="136" y="1642"/>
                  <a:pt x="126" y="1641"/>
                  <a:pt x="117" y="1639"/>
                </a:cubicBezTo>
                <a:cubicBezTo>
                  <a:pt x="108" y="1637"/>
                  <a:pt x="99" y="1634"/>
                  <a:pt x="90" y="1630"/>
                </a:cubicBezTo>
                <a:cubicBezTo>
                  <a:pt x="81" y="1627"/>
                  <a:pt x="73" y="1622"/>
                  <a:pt x="65" y="1617"/>
                </a:cubicBezTo>
                <a:cubicBezTo>
                  <a:pt x="57" y="1612"/>
                  <a:pt x="49" y="1606"/>
                  <a:pt x="43" y="1599"/>
                </a:cubicBezTo>
                <a:cubicBezTo>
                  <a:pt x="36" y="1592"/>
                  <a:pt x="30" y="1585"/>
                  <a:pt x="24" y="1577"/>
                </a:cubicBezTo>
                <a:cubicBezTo>
                  <a:pt x="19" y="1569"/>
                  <a:pt x="15" y="1561"/>
                  <a:pt x="11" y="1552"/>
                </a:cubicBezTo>
                <a:cubicBezTo>
                  <a:pt x="7" y="1543"/>
                  <a:pt x="5" y="1534"/>
                  <a:pt x="3" y="1524"/>
                </a:cubicBezTo>
                <a:cubicBezTo>
                  <a:pt x="1" y="1515"/>
                  <a:pt x="0" y="1506"/>
                  <a:pt x="0" y="1496"/>
                </a:cubicBezTo>
              </a:path>
            </a:pathLst>
          </a:custGeom>
          <a:ln w="9360">
            <a:solidFill>
              <a:srgbClr val="d1d9e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72" name=""/>
          <p:cNvSpPr txBox="1"/>
          <p:nvPr/>
        </p:nvSpPr>
        <p:spPr>
          <a:xfrm>
            <a:off x="747720" y="2905200"/>
            <a:ext cx="62892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設定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: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73" name=""/>
          <p:cNvSpPr txBox="1"/>
          <p:nvPr/>
        </p:nvSpPr>
        <p:spPr>
          <a:xfrm>
            <a:off x="914400" y="3611160"/>
            <a:ext cx="9326520" cy="27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claude mcp add context7 -s project -- npx -y @upstash/context7-mcp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74" name=""/>
          <p:cNvSpPr txBox="1"/>
          <p:nvPr/>
        </p:nvSpPr>
        <p:spPr>
          <a:xfrm>
            <a:off x="476280" y="442080"/>
            <a:ext cx="3340440" cy="623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3480" strike="noStrike" u="none">
                <a:solidFill>
                  <a:srgbClr val="224466"/>
                </a:solidFill>
                <a:effectLst/>
                <a:uFillTx/>
                <a:latin typeface=".SFNS-Regular_wdth_opsz2E6666_GRAD_wght2580000"/>
                <a:ea typeface=".SFNS-Regular_wdth_opsz2E6666_GRAD_wght2580000"/>
              </a:rPr>
              <a:t>context7-mcp</a:t>
            </a:r>
            <a:endParaRPr b="0" lang="en-US" sz="348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7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7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78" name=""/>
          <p:cNvSpPr/>
          <p:nvPr/>
        </p:nvSpPr>
        <p:spPr>
          <a:xfrm>
            <a:off x="1066680" y="2180880"/>
            <a:ext cx="86040" cy="86400"/>
          </a:xfrm>
          <a:custGeom>
            <a:avLst/>
            <a:gdLst/>
            <a:ahLst/>
            <a:rect l="0" t="0" r="r" b="b"/>
            <a:pathLst>
              <a:path w="239" h="240">
                <a:moveTo>
                  <a:pt x="239" y="121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1"/>
                  <a:pt x="215" y="194"/>
                  <a:pt x="204" y="205"/>
                </a:cubicBezTo>
                <a:cubicBezTo>
                  <a:pt x="193" y="216"/>
                  <a:pt x="180" y="224"/>
                  <a:pt x="165" y="231"/>
                </a:cubicBezTo>
                <a:cubicBezTo>
                  <a:pt x="151" y="237"/>
                  <a:pt x="136" y="240"/>
                  <a:pt x="120" y="240"/>
                </a:cubicBezTo>
                <a:cubicBezTo>
                  <a:pt x="104" y="240"/>
                  <a:pt x="89" y="237"/>
                  <a:pt x="74" y="231"/>
                </a:cubicBezTo>
                <a:cubicBezTo>
                  <a:pt x="60" y="224"/>
                  <a:pt x="47" y="216"/>
                  <a:pt x="36" y="205"/>
                </a:cubicBezTo>
                <a:cubicBezTo>
                  <a:pt x="25" y="194"/>
                  <a:pt x="16" y="181"/>
                  <a:pt x="9" y="166"/>
                </a:cubicBezTo>
                <a:cubicBezTo>
                  <a:pt x="3" y="151"/>
                  <a:pt x="0" y="136"/>
                  <a:pt x="0" y="121"/>
                </a:cubicBezTo>
                <a:cubicBezTo>
                  <a:pt x="0" y="105"/>
                  <a:pt x="3" y="90"/>
                  <a:pt x="9" y="75"/>
                </a:cubicBezTo>
                <a:cubicBezTo>
                  <a:pt x="16" y="60"/>
                  <a:pt x="25" y="47"/>
                  <a:pt x="36" y="36"/>
                </a:cubicBezTo>
                <a:cubicBezTo>
                  <a:pt x="47" y="25"/>
                  <a:pt x="60" y="17"/>
                  <a:pt x="74" y="10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10"/>
                </a:cubicBezTo>
                <a:cubicBezTo>
                  <a:pt x="180" y="17"/>
                  <a:pt x="193" y="25"/>
                  <a:pt x="204" y="36"/>
                </a:cubicBezTo>
                <a:cubicBezTo>
                  <a:pt x="215" y="47"/>
                  <a:pt x="224" y="60"/>
                  <a:pt x="230" y="75"/>
                </a:cubicBezTo>
                <a:cubicBezTo>
                  <a:pt x="236" y="90"/>
                  <a:pt x="239" y="105"/>
                  <a:pt x="239" y="12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279" name=""/>
          <p:cNvSpPr txBox="1"/>
          <p:nvPr/>
        </p:nvSpPr>
        <p:spPr>
          <a:xfrm>
            <a:off x="747720" y="1438200"/>
            <a:ext cx="493848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217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ユースケース 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: YouTube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動画の字幕取得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80" name=""/>
          <p:cNvSpPr/>
          <p:nvPr/>
        </p:nvSpPr>
        <p:spPr>
          <a:xfrm>
            <a:off x="1066680" y="265716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1"/>
                  <a:pt x="215" y="193"/>
                  <a:pt x="204" y="205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6"/>
                  <a:pt x="36" y="205"/>
                </a:cubicBezTo>
                <a:cubicBezTo>
                  <a:pt x="25" y="193"/>
                  <a:pt x="16" y="181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8"/>
                  <a:pt x="9" y="74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4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8"/>
                  <a:pt x="239" y="104"/>
                  <a:pt x="239" y="1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281" name=""/>
          <p:cNvSpPr txBox="1"/>
          <p:nvPr/>
        </p:nvSpPr>
        <p:spPr>
          <a:xfrm>
            <a:off x="1300320" y="2009880"/>
            <a:ext cx="386244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技術チュートリアルの内容把握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82" name=""/>
          <p:cNvSpPr/>
          <p:nvPr/>
        </p:nvSpPr>
        <p:spPr>
          <a:xfrm>
            <a:off x="1066680" y="314316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4"/>
                </a:cubicBezTo>
                <a:cubicBezTo>
                  <a:pt x="224" y="179"/>
                  <a:pt x="215" y="192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5"/>
                  <a:pt x="36" y="204"/>
                </a:cubicBezTo>
                <a:cubicBezTo>
                  <a:pt x="25" y="192"/>
                  <a:pt x="16" y="179"/>
                  <a:pt x="9" y="164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3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3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283" name=""/>
          <p:cNvSpPr txBox="1"/>
          <p:nvPr/>
        </p:nvSpPr>
        <p:spPr>
          <a:xfrm>
            <a:off x="1300320" y="2486160"/>
            <a:ext cx="386244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カンファレンス動画の要約作成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84" name=""/>
          <p:cNvSpPr txBox="1"/>
          <p:nvPr/>
        </p:nvSpPr>
        <p:spPr>
          <a:xfrm>
            <a:off x="1300320" y="2971800"/>
            <a:ext cx="303516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動画の内容を⽂字で確認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85" name=""/>
          <p:cNvSpPr/>
          <p:nvPr/>
        </p:nvSpPr>
        <p:spPr>
          <a:xfrm>
            <a:off x="757080" y="4100400"/>
            <a:ext cx="10687320" cy="590760"/>
          </a:xfrm>
          <a:custGeom>
            <a:avLst/>
            <a:gdLst/>
            <a:ahLst/>
            <a:rect l="0" t="0" r="r" b="b"/>
            <a:pathLst>
              <a:path w="29687" h="1641">
                <a:moveTo>
                  <a:pt x="0" y="1496"/>
                </a:moveTo>
                <a:lnTo>
                  <a:pt x="0" y="145"/>
                </a:lnTo>
                <a:cubicBezTo>
                  <a:pt x="0" y="136"/>
                  <a:pt x="1" y="126"/>
                  <a:pt x="3" y="117"/>
                </a:cubicBezTo>
                <a:cubicBezTo>
                  <a:pt x="5" y="108"/>
                  <a:pt x="7" y="98"/>
                  <a:pt x="11" y="90"/>
                </a:cubicBezTo>
                <a:cubicBezTo>
                  <a:pt x="15" y="81"/>
                  <a:pt x="19" y="72"/>
                  <a:pt x="24" y="64"/>
                </a:cubicBezTo>
                <a:cubicBezTo>
                  <a:pt x="30" y="57"/>
                  <a:pt x="36" y="49"/>
                  <a:pt x="43" y="42"/>
                </a:cubicBezTo>
                <a:cubicBezTo>
                  <a:pt x="49" y="36"/>
                  <a:pt x="57" y="30"/>
                  <a:pt x="65" y="24"/>
                </a:cubicBezTo>
                <a:cubicBezTo>
                  <a:pt x="73" y="19"/>
                  <a:pt x="81" y="15"/>
                  <a:pt x="90" y="11"/>
                </a:cubicBezTo>
                <a:cubicBezTo>
                  <a:pt x="99" y="7"/>
                  <a:pt x="108" y="4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29542" y="0"/>
                </a:lnTo>
                <a:cubicBezTo>
                  <a:pt x="29551" y="0"/>
                  <a:pt x="29561" y="1"/>
                  <a:pt x="29570" y="3"/>
                </a:cubicBezTo>
                <a:cubicBezTo>
                  <a:pt x="29579" y="4"/>
                  <a:pt x="29589" y="7"/>
                  <a:pt x="29597" y="11"/>
                </a:cubicBezTo>
                <a:cubicBezTo>
                  <a:pt x="29606" y="15"/>
                  <a:pt x="29615" y="19"/>
                  <a:pt x="29623" y="24"/>
                </a:cubicBezTo>
                <a:cubicBezTo>
                  <a:pt x="29630" y="30"/>
                  <a:pt x="29638" y="36"/>
                  <a:pt x="29645" y="42"/>
                </a:cubicBezTo>
                <a:cubicBezTo>
                  <a:pt x="29651" y="49"/>
                  <a:pt x="29657" y="57"/>
                  <a:pt x="29663" y="64"/>
                </a:cubicBezTo>
                <a:cubicBezTo>
                  <a:pt x="29668" y="72"/>
                  <a:pt x="29672" y="81"/>
                  <a:pt x="29676" y="90"/>
                </a:cubicBezTo>
                <a:cubicBezTo>
                  <a:pt x="29680" y="98"/>
                  <a:pt x="29683" y="108"/>
                  <a:pt x="29684" y="117"/>
                </a:cubicBezTo>
                <a:cubicBezTo>
                  <a:pt x="29686" y="126"/>
                  <a:pt x="29687" y="136"/>
                  <a:pt x="29687" y="145"/>
                </a:cubicBezTo>
                <a:lnTo>
                  <a:pt x="29687" y="1496"/>
                </a:lnTo>
                <a:cubicBezTo>
                  <a:pt x="29687" y="1505"/>
                  <a:pt x="29686" y="1515"/>
                  <a:pt x="29684" y="1524"/>
                </a:cubicBezTo>
                <a:cubicBezTo>
                  <a:pt x="29683" y="1533"/>
                  <a:pt x="29680" y="1543"/>
                  <a:pt x="29676" y="1551"/>
                </a:cubicBezTo>
                <a:cubicBezTo>
                  <a:pt x="29672" y="1560"/>
                  <a:pt x="29668" y="1569"/>
                  <a:pt x="29663" y="1577"/>
                </a:cubicBezTo>
                <a:cubicBezTo>
                  <a:pt x="29657" y="1584"/>
                  <a:pt x="29651" y="1592"/>
                  <a:pt x="29645" y="1599"/>
                </a:cubicBezTo>
                <a:cubicBezTo>
                  <a:pt x="29638" y="1605"/>
                  <a:pt x="29630" y="1611"/>
                  <a:pt x="29623" y="1617"/>
                </a:cubicBezTo>
                <a:cubicBezTo>
                  <a:pt x="29615" y="1622"/>
                  <a:pt x="29606" y="1626"/>
                  <a:pt x="29597" y="1630"/>
                </a:cubicBezTo>
                <a:cubicBezTo>
                  <a:pt x="29589" y="1634"/>
                  <a:pt x="29579" y="1637"/>
                  <a:pt x="29570" y="1638"/>
                </a:cubicBezTo>
                <a:cubicBezTo>
                  <a:pt x="29561" y="1640"/>
                  <a:pt x="29551" y="1641"/>
                  <a:pt x="29542" y="1641"/>
                </a:cubicBezTo>
                <a:lnTo>
                  <a:pt x="145" y="1641"/>
                </a:lnTo>
                <a:cubicBezTo>
                  <a:pt x="136" y="1641"/>
                  <a:pt x="126" y="1640"/>
                  <a:pt x="117" y="1638"/>
                </a:cubicBezTo>
                <a:cubicBezTo>
                  <a:pt x="108" y="1637"/>
                  <a:pt x="99" y="1634"/>
                  <a:pt x="90" y="1630"/>
                </a:cubicBezTo>
                <a:cubicBezTo>
                  <a:pt x="81" y="1626"/>
                  <a:pt x="73" y="1622"/>
                  <a:pt x="65" y="1617"/>
                </a:cubicBezTo>
                <a:cubicBezTo>
                  <a:pt x="57" y="1611"/>
                  <a:pt x="49" y="1605"/>
                  <a:pt x="43" y="1599"/>
                </a:cubicBezTo>
                <a:cubicBezTo>
                  <a:pt x="36" y="1592"/>
                  <a:pt x="30" y="1584"/>
                  <a:pt x="24" y="1577"/>
                </a:cubicBezTo>
                <a:cubicBezTo>
                  <a:pt x="19" y="1569"/>
                  <a:pt x="15" y="1560"/>
                  <a:pt x="11" y="1551"/>
                </a:cubicBezTo>
                <a:cubicBezTo>
                  <a:pt x="7" y="1543"/>
                  <a:pt x="5" y="1533"/>
                  <a:pt x="3" y="1524"/>
                </a:cubicBezTo>
                <a:cubicBezTo>
                  <a:pt x="1" y="1515"/>
                  <a:pt x="0" y="1505"/>
                  <a:pt x="0" y="1496"/>
                </a:cubicBez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86" name=""/>
          <p:cNvSpPr/>
          <p:nvPr/>
        </p:nvSpPr>
        <p:spPr>
          <a:xfrm>
            <a:off x="757080" y="4100400"/>
            <a:ext cx="10687320" cy="590760"/>
          </a:xfrm>
          <a:custGeom>
            <a:avLst/>
            <a:gdLst/>
            <a:ahLst/>
            <a:rect l="0" t="0" r="r" b="b"/>
            <a:pathLst>
              <a:path fill="none" w="29687" h="1641">
                <a:moveTo>
                  <a:pt x="0" y="1496"/>
                </a:moveTo>
                <a:lnTo>
                  <a:pt x="0" y="145"/>
                </a:lnTo>
                <a:cubicBezTo>
                  <a:pt x="0" y="136"/>
                  <a:pt x="1" y="126"/>
                  <a:pt x="3" y="117"/>
                </a:cubicBezTo>
                <a:cubicBezTo>
                  <a:pt x="5" y="108"/>
                  <a:pt x="7" y="98"/>
                  <a:pt x="11" y="90"/>
                </a:cubicBezTo>
                <a:cubicBezTo>
                  <a:pt x="15" y="81"/>
                  <a:pt x="19" y="72"/>
                  <a:pt x="24" y="64"/>
                </a:cubicBezTo>
                <a:cubicBezTo>
                  <a:pt x="30" y="57"/>
                  <a:pt x="36" y="49"/>
                  <a:pt x="43" y="42"/>
                </a:cubicBezTo>
                <a:cubicBezTo>
                  <a:pt x="49" y="36"/>
                  <a:pt x="57" y="30"/>
                  <a:pt x="65" y="24"/>
                </a:cubicBezTo>
                <a:cubicBezTo>
                  <a:pt x="73" y="19"/>
                  <a:pt x="81" y="15"/>
                  <a:pt x="90" y="11"/>
                </a:cubicBezTo>
                <a:cubicBezTo>
                  <a:pt x="99" y="7"/>
                  <a:pt x="108" y="4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29542" y="0"/>
                </a:lnTo>
                <a:cubicBezTo>
                  <a:pt x="29551" y="0"/>
                  <a:pt x="29561" y="1"/>
                  <a:pt x="29570" y="3"/>
                </a:cubicBezTo>
                <a:cubicBezTo>
                  <a:pt x="29579" y="4"/>
                  <a:pt x="29589" y="7"/>
                  <a:pt x="29597" y="11"/>
                </a:cubicBezTo>
                <a:cubicBezTo>
                  <a:pt x="29606" y="15"/>
                  <a:pt x="29615" y="19"/>
                  <a:pt x="29623" y="24"/>
                </a:cubicBezTo>
                <a:cubicBezTo>
                  <a:pt x="29630" y="30"/>
                  <a:pt x="29638" y="36"/>
                  <a:pt x="29645" y="42"/>
                </a:cubicBezTo>
                <a:cubicBezTo>
                  <a:pt x="29651" y="49"/>
                  <a:pt x="29657" y="57"/>
                  <a:pt x="29663" y="64"/>
                </a:cubicBezTo>
                <a:cubicBezTo>
                  <a:pt x="29668" y="72"/>
                  <a:pt x="29672" y="81"/>
                  <a:pt x="29676" y="90"/>
                </a:cubicBezTo>
                <a:cubicBezTo>
                  <a:pt x="29680" y="98"/>
                  <a:pt x="29683" y="108"/>
                  <a:pt x="29684" y="117"/>
                </a:cubicBezTo>
                <a:cubicBezTo>
                  <a:pt x="29686" y="126"/>
                  <a:pt x="29687" y="136"/>
                  <a:pt x="29687" y="145"/>
                </a:cubicBezTo>
                <a:lnTo>
                  <a:pt x="29687" y="1496"/>
                </a:lnTo>
                <a:cubicBezTo>
                  <a:pt x="29687" y="1505"/>
                  <a:pt x="29686" y="1515"/>
                  <a:pt x="29684" y="1524"/>
                </a:cubicBezTo>
                <a:cubicBezTo>
                  <a:pt x="29683" y="1533"/>
                  <a:pt x="29680" y="1543"/>
                  <a:pt x="29676" y="1551"/>
                </a:cubicBezTo>
                <a:cubicBezTo>
                  <a:pt x="29672" y="1560"/>
                  <a:pt x="29668" y="1569"/>
                  <a:pt x="29663" y="1577"/>
                </a:cubicBezTo>
                <a:cubicBezTo>
                  <a:pt x="29657" y="1584"/>
                  <a:pt x="29651" y="1592"/>
                  <a:pt x="29645" y="1599"/>
                </a:cubicBezTo>
                <a:cubicBezTo>
                  <a:pt x="29638" y="1605"/>
                  <a:pt x="29630" y="1611"/>
                  <a:pt x="29623" y="1617"/>
                </a:cubicBezTo>
                <a:cubicBezTo>
                  <a:pt x="29615" y="1622"/>
                  <a:pt x="29606" y="1626"/>
                  <a:pt x="29597" y="1630"/>
                </a:cubicBezTo>
                <a:cubicBezTo>
                  <a:pt x="29589" y="1634"/>
                  <a:pt x="29579" y="1637"/>
                  <a:pt x="29570" y="1638"/>
                </a:cubicBezTo>
                <a:cubicBezTo>
                  <a:pt x="29561" y="1640"/>
                  <a:pt x="29551" y="1641"/>
                  <a:pt x="29542" y="1641"/>
                </a:cubicBezTo>
                <a:lnTo>
                  <a:pt x="145" y="1641"/>
                </a:lnTo>
                <a:cubicBezTo>
                  <a:pt x="136" y="1641"/>
                  <a:pt x="126" y="1640"/>
                  <a:pt x="117" y="1638"/>
                </a:cubicBezTo>
                <a:cubicBezTo>
                  <a:pt x="108" y="1637"/>
                  <a:pt x="99" y="1634"/>
                  <a:pt x="90" y="1630"/>
                </a:cubicBezTo>
                <a:cubicBezTo>
                  <a:pt x="81" y="1626"/>
                  <a:pt x="73" y="1622"/>
                  <a:pt x="65" y="1617"/>
                </a:cubicBezTo>
                <a:cubicBezTo>
                  <a:pt x="57" y="1611"/>
                  <a:pt x="49" y="1605"/>
                  <a:pt x="43" y="1599"/>
                </a:cubicBezTo>
                <a:cubicBezTo>
                  <a:pt x="36" y="1592"/>
                  <a:pt x="30" y="1584"/>
                  <a:pt x="24" y="1577"/>
                </a:cubicBezTo>
                <a:cubicBezTo>
                  <a:pt x="19" y="1569"/>
                  <a:pt x="15" y="1560"/>
                  <a:pt x="11" y="1551"/>
                </a:cubicBezTo>
                <a:cubicBezTo>
                  <a:pt x="7" y="1543"/>
                  <a:pt x="5" y="1533"/>
                  <a:pt x="3" y="1524"/>
                </a:cubicBezTo>
                <a:cubicBezTo>
                  <a:pt x="1" y="1515"/>
                  <a:pt x="0" y="1505"/>
                  <a:pt x="0" y="1496"/>
                </a:cubicBezTo>
              </a:path>
            </a:pathLst>
          </a:custGeom>
          <a:ln w="9360">
            <a:solidFill>
              <a:srgbClr val="d1d9e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87" name=""/>
          <p:cNvSpPr txBox="1"/>
          <p:nvPr/>
        </p:nvSpPr>
        <p:spPr>
          <a:xfrm>
            <a:off x="747720" y="3543120"/>
            <a:ext cx="90504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設定例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: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88" name=""/>
          <p:cNvSpPr txBox="1"/>
          <p:nvPr/>
        </p:nvSpPr>
        <p:spPr>
          <a:xfrm>
            <a:off x="914400" y="4249440"/>
            <a:ext cx="9043920" cy="27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claude mcp add youtube -s project -- npx @anaisbetts/mcp-youtube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89" name=""/>
          <p:cNvSpPr txBox="1"/>
          <p:nvPr/>
        </p:nvSpPr>
        <p:spPr>
          <a:xfrm>
            <a:off x="476280" y="442080"/>
            <a:ext cx="3119400" cy="623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3480" strike="noStrike" u="none">
                <a:solidFill>
                  <a:srgbClr val="224466"/>
                </a:solidFill>
                <a:effectLst/>
                <a:uFillTx/>
                <a:latin typeface=".SFNS-Regular_wdth_opsz2E6666_GRAD_wght2580000"/>
                <a:ea typeface=".SFNS-Regular_wdth_opsz2E6666_GRAD_wght2580000"/>
              </a:rPr>
              <a:t>youtube-mcp</a:t>
            </a:r>
            <a:endParaRPr b="0" lang="en-US" sz="348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9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9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93" name=""/>
          <p:cNvSpPr/>
          <p:nvPr/>
        </p:nvSpPr>
        <p:spPr>
          <a:xfrm>
            <a:off x="1066680" y="2180880"/>
            <a:ext cx="86040" cy="86400"/>
          </a:xfrm>
          <a:custGeom>
            <a:avLst/>
            <a:gdLst/>
            <a:ahLst/>
            <a:rect l="0" t="0" r="r" b="b"/>
            <a:pathLst>
              <a:path w="239" h="240">
                <a:moveTo>
                  <a:pt x="239" y="121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1"/>
                  <a:pt x="215" y="194"/>
                  <a:pt x="204" y="205"/>
                </a:cubicBezTo>
                <a:cubicBezTo>
                  <a:pt x="193" y="216"/>
                  <a:pt x="180" y="224"/>
                  <a:pt x="165" y="231"/>
                </a:cubicBezTo>
                <a:cubicBezTo>
                  <a:pt x="151" y="237"/>
                  <a:pt x="136" y="240"/>
                  <a:pt x="120" y="240"/>
                </a:cubicBezTo>
                <a:cubicBezTo>
                  <a:pt x="104" y="240"/>
                  <a:pt x="89" y="237"/>
                  <a:pt x="74" y="231"/>
                </a:cubicBezTo>
                <a:cubicBezTo>
                  <a:pt x="60" y="224"/>
                  <a:pt x="47" y="216"/>
                  <a:pt x="36" y="205"/>
                </a:cubicBezTo>
                <a:cubicBezTo>
                  <a:pt x="25" y="194"/>
                  <a:pt x="16" y="181"/>
                  <a:pt x="9" y="166"/>
                </a:cubicBezTo>
                <a:cubicBezTo>
                  <a:pt x="3" y="151"/>
                  <a:pt x="0" y="136"/>
                  <a:pt x="0" y="121"/>
                </a:cubicBezTo>
                <a:cubicBezTo>
                  <a:pt x="0" y="105"/>
                  <a:pt x="3" y="90"/>
                  <a:pt x="9" y="75"/>
                </a:cubicBezTo>
                <a:cubicBezTo>
                  <a:pt x="16" y="60"/>
                  <a:pt x="25" y="47"/>
                  <a:pt x="36" y="36"/>
                </a:cubicBezTo>
                <a:cubicBezTo>
                  <a:pt x="47" y="25"/>
                  <a:pt x="60" y="17"/>
                  <a:pt x="74" y="10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10"/>
                </a:cubicBezTo>
                <a:cubicBezTo>
                  <a:pt x="180" y="17"/>
                  <a:pt x="193" y="25"/>
                  <a:pt x="204" y="36"/>
                </a:cubicBezTo>
                <a:cubicBezTo>
                  <a:pt x="215" y="47"/>
                  <a:pt x="224" y="60"/>
                  <a:pt x="230" y="75"/>
                </a:cubicBezTo>
                <a:cubicBezTo>
                  <a:pt x="236" y="90"/>
                  <a:pt x="239" y="105"/>
                  <a:pt x="239" y="12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294" name=""/>
          <p:cNvSpPr txBox="1"/>
          <p:nvPr/>
        </p:nvSpPr>
        <p:spPr>
          <a:xfrm>
            <a:off x="747720" y="1438200"/>
            <a:ext cx="688392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217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ユースケース 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: o3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の推論能⼒を活⽤した⾼度な問題解決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95" name=""/>
          <p:cNvSpPr/>
          <p:nvPr/>
        </p:nvSpPr>
        <p:spPr>
          <a:xfrm>
            <a:off x="1066680" y="265716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1"/>
                  <a:pt x="215" y="193"/>
                  <a:pt x="204" y="205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6"/>
                  <a:pt x="36" y="205"/>
                </a:cubicBezTo>
                <a:cubicBezTo>
                  <a:pt x="25" y="193"/>
                  <a:pt x="16" y="181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8"/>
                  <a:pt x="9" y="74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4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8"/>
                  <a:pt x="239" y="104"/>
                  <a:pt x="239" y="1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296" name=""/>
          <p:cNvSpPr txBox="1"/>
          <p:nvPr/>
        </p:nvSpPr>
        <p:spPr>
          <a:xfrm>
            <a:off x="1300320" y="2009880"/>
            <a:ext cx="331092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複雑なアルゴリズムの設計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97" name=""/>
          <p:cNvSpPr txBox="1"/>
          <p:nvPr/>
        </p:nvSpPr>
        <p:spPr>
          <a:xfrm>
            <a:off x="1300320" y="2486160"/>
            <a:ext cx="386244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⾼度なデバッグやコード最適化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98" name=""/>
          <p:cNvSpPr/>
          <p:nvPr/>
        </p:nvSpPr>
        <p:spPr>
          <a:xfrm>
            <a:off x="757080" y="3614400"/>
            <a:ext cx="10687320" cy="2210400"/>
          </a:xfrm>
          <a:custGeom>
            <a:avLst/>
            <a:gdLst/>
            <a:ahLst/>
            <a:rect l="0" t="0" r="r" b="b"/>
            <a:pathLst>
              <a:path w="29687" h="6140">
                <a:moveTo>
                  <a:pt x="0" y="5994"/>
                </a:moveTo>
                <a:lnTo>
                  <a:pt x="0" y="146"/>
                </a:lnTo>
                <a:cubicBezTo>
                  <a:pt x="0" y="136"/>
                  <a:pt x="1" y="127"/>
                  <a:pt x="3" y="118"/>
                </a:cubicBezTo>
                <a:cubicBezTo>
                  <a:pt x="5" y="108"/>
                  <a:pt x="7" y="99"/>
                  <a:pt x="11" y="90"/>
                </a:cubicBezTo>
                <a:cubicBezTo>
                  <a:pt x="15" y="81"/>
                  <a:pt x="19" y="73"/>
                  <a:pt x="24" y="65"/>
                </a:cubicBezTo>
                <a:cubicBezTo>
                  <a:pt x="30" y="57"/>
                  <a:pt x="36" y="50"/>
                  <a:pt x="43" y="43"/>
                </a:cubicBezTo>
                <a:cubicBezTo>
                  <a:pt x="49" y="36"/>
                  <a:pt x="57" y="30"/>
                  <a:pt x="65" y="25"/>
                </a:cubicBezTo>
                <a:cubicBezTo>
                  <a:pt x="73" y="20"/>
                  <a:pt x="81" y="15"/>
                  <a:pt x="90" y="12"/>
                </a:cubicBezTo>
                <a:cubicBezTo>
                  <a:pt x="99" y="8"/>
                  <a:pt x="108" y="5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29542" y="0"/>
                </a:lnTo>
                <a:cubicBezTo>
                  <a:pt x="29551" y="0"/>
                  <a:pt x="29561" y="1"/>
                  <a:pt x="29570" y="3"/>
                </a:cubicBezTo>
                <a:cubicBezTo>
                  <a:pt x="29579" y="5"/>
                  <a:pt x="29589" y="8"/>
                  <a:pt x="29597" y="12"/>
                </a:cubicBezTo>
                <a:cubicBezTo>
                  <a:pt x="29606" y="15"/>
                  <a:pt x="29615" y="20"/>
                  <a:pt x="29623" y="25"/>
                </a:cubicBezTo>
                <a:cubicBezTo>
                  <a:pt x="29630" y="30"/>
                  <a:pt x="29638" y="36"/>
                  <a:pt x="29645" y="43"/>
                </a:cubicBezTo>
                <a:cubicBezTo>
                  <a:pt x="29651" y="50"/>
                  <a:pt x="29657" y="57"/>
                  <a:pt x="29663" y="65"/>
                </a:cubicBezTo>
                <a:cubicBezTo>
                  <a:pt x="29668" y="73"/>
                  <a:pt x="29672" y="81"/>
                  <a:pt x="29676" y="90"/>
                </a:cubicBezTo>
                <a:cubicBezTo>
                  <a:pt x="29680" y="99"/>
                  <a:pt x="29683" y="108"/>
                  <a:pt x="29684" y="118"/>
                </a:cubicBezTo>
                <a:cubicBezTo>
                  <a:pt x="29686" y="127"/>
                  <a:pt x="29687" y="136"/>
                  <a:pt x="29687" y="146"/>
                </a:cubicBezTo>
                <a:lnTo>
                  <a:pt x="29687" y="5994"/>
                </a:lnTo>
                <a:cubicBezTo>
                  <a:pt x="29687" y="6004"/>
                  <a:pt x="29686" y="6013"/>
                  <a:pt x="29684" y="6023"/>
                </a:cubicBezTo>
                <a:cubicBezTo>
                  <a:pt x="29683" y="6032"/>
                  <a:pt x="29680" y="6041"/>
                  <a:pt x="29676" y="6050"/>
                </a:cubicBezTo>
                <a:cubicBezTo>
                  <a:pt x="29672" y="6059"/>
                  <a:pt x="29668" y="6067"/>
                  <a:pt x="29663" y="6075"/>
                </a:cubicBezTo>
                <a:cubicBezTo>
                  <a:pt x="29657" y="6083"/>
                  <a:pt x="29651" y="6090"/>
                  <a:pt x="29645" y="6097"/>
                </a:cubicBezTo>
                <a:cubicBezTo>
                  <a:pt x="29638" y="6104"/>
                  <a:pt x="29630" y="6110"/>
                  <a:pt x="29623" y="6115"/>
                </a:cubicBezTo>
                <a:cubicBezTo>
                  <a:pt x="29615" y="6121"/>
                  <a:pt x="29606" y="6125"/>
                  <a:pt x="29597" y="6129"/>
                </a:cubicBezTo>
                <a:cubicBezTo>
                  <a:pt x="29589" y="6132"/>
                  <a:pt x="29579" y="6135"/>
                  <a:pt x="29570" y="6137"/>
                </a:cubicBezTo>
                <a:cubicBezTo>
                  <a:pt x="29561" y="6139"/>
                  <a:pt x="29551" y="6140"/>
                  <a:pt x="29542" y="6140"/>
                </a:cubicBezTo>
                <a:lnTo>
                  <a:pt x="145" y="6140"/>
                </a:lnTo>
                <a:cubicBezTo>
                  <a:pt x="136" y="6140"/>
                  <a:pt x="126" y="6139"/>
                  <a:pt x="117" y="6137"/>
                </a:cubicBezTo>
                <a:cubicBezTo>
                  <a:pt x="108" y="6135"/>
                  <a:pt x="99" y="6132"/>
                  <a:pt x="90" y="6129"/>
                </a:cubicBezTo>
                <a:cubicBezTo>
                  <a:pt x="81" y="6125"/>
                  <a:pt x="73" y="6121"/>
                  <a:pt x="65" y="6115"/>
                </a:cubicBezTo>
                <a:cubicBezTo>
                  <a:pt x="57" y="6110"/>
                  <a:pt x="49" y="6104"/>
                  <a:pt x="43" y="6097"/>
                </a:cubicBezTo>
                <a:cubicBezTo>
                  <a:pt x="36" y="6090"/>
                  <a:pt x="30" y="6083"/>
                  <a:pt x="24" y="6075"/>
                </a:cubicBezTo>
                <a:cubicBezTo>
                  <a:pt x="19" y="6067"/>
                  <a:pt x="15" y="6059"/>
                  <a:pt x="11" y="6050"/>
                </a:cubicBezTo>
                <a:cubicBezTo>
                  <a:pt x="7" y="6041"/>
                  <a:pt x="5" y="6032"/>
                  <a:pt x="3" y="6023"/>
                </a:cubicBezTo>
                <a:cubicBezTo>
                  <a:pt x="1" y="6013"/>
                  <a:pt x="0" y="6004"/>
                  <a:pt x="0" y="5994"/>
                </a:cubicBez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99" name=""/>
          <p:cNvSpPr/>
          <p:nvPr/>
        </p:nvSpPr>
        <p:spPr>
          <a:xfrm>
            <a:off x="757080" y="3614400"/>
            <a:ext cx="10687320" cy="2210400"/>
          </a:xfrm>
          <a:custGeom>
            <a:avLst/>
            <a:gdLst/>
            <a:ahLst/>
            <a:rect l="0" t="0" r="r" b="b"/>
            <a:pathLst>
              <a:path fill="none" w="29687" h="6140">
                <a:moveTo>
                  <a:pt x="0" y="5994"/>
                </a:moveTo>
                <a:lnTo>
                  <a:pt x="0" y="146"/>
                </a:lnTo>
                <a:cubicBezTo>
                  <a:pt x="0" y="136"/>
                  <a:pt x="1" y="127"/>
                  <a:pt x="3" y="118"/>
                </a:cubicBezTo>
                <a:cubicBezTo>
                  <a:pt x="5" y="108"/>
                  <a:pt x="7" y="99"/>
                  <a:pt x="11" y="90"/>
                </a:cubicBezTo>
                <a:cubicBezTo>
                  <a:pt x="15" y="81"/>
                  <a:pt x="19" y="73"/>
                  <a:pt x="24" y="65"/>
                </a:cubicBezTo>
                <a:cubicBezTo>
                  <a:pt x="30" y="57"/>
                  <a:pt x="36" y="50"/>
                  <a:pt x="43" y="43"/>
                </a:cubicBezTo>
                <a:cubicBezTo>
                  <a:pt x="49" y="36"/>
                  <a:pt x="57" y="30"/>
                  <a:pt x="65" y="25"/>
                </a:cubicBezTo>
                <a:cubicBezTo>
                  <a:pt x="73" y="20"/>
                  <a:pt x="81" y="15"/>
                  <a:pt x="90" y="12"/>
                </a:cubicBezTo>
                <a:cubicBezTo>
                  <a:pt x="99" y="8"/>
                  <a:pt x="108" y="5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29542" y="0"/>
                </a:lnTo>
                <a:cubicBezTo>
                  <a:pt x="29551" y="0"/>
                  <a:pt x="29561" y="1"/>
                  <a:pt x="29570" y="3"/>
                </a:cubicBezTo>
                <a:cubicBezTo>
                  <a:pt x="29579" y="5"/>
                  <a:pt x="29589" y="8"/>
                  <a:pt x="29597" y="12"/>
                </a:cubicBezTo>
                <a:cubicBezTo>
                  <a:pt x="29606" y="15"/>
                  <a:pt x="29615" y="20"/>
                  <a:pt x="29623" y="25"/>
                </a:cubicBezTo>
                <a:cubicBezTo>
                  <a:pt x="29630" y="30"/>
                  <a:pt x="29638" y="36"/>
                  <a:pt x="29645" y="43"/>
                </a:cubicBezTo>
                <a:cubicBezTo>
                  <a:pt x="29651" y="50"/>
                  <a:pt x="29657" y="57"/>
                  <a:pt x="29663" y="65"/>
                </a:cubicBezTo>
                <a:cubicBezTo>
                  <a:pt x="29668" y="73"/>
                  <a:pt x="29672" y="81"/>
                  <a:pt x="29676" y="90"/>
                </a:cubicBezTo>
                <a:cubicBezTo>
                  <a:pt x="29680" y="99"/>
                  <a:pt x="29683" y="108"/>
                  <a:pt x="29684" y="118"/>
                </a:cubicBezTo>
                <a:cubicBezTo>
                  <a:pt x="29686" y="127"/>
                  <a:pt x="29687" y="136"/>
                  <a:pt x="29687" y="146"/>
                </a:cubicBezTo>
                <a:lnTo>
                  <a:pt x="29687" y="5994"/>
                </a:lnTo>
                <a:cubicBezTo>
                  <a:pt x="29687" y="6004"/>
                  <a:pt x="29686" y="6013"/>
                  <a:pt x="29684" y="6023"/>
                </a:cubicBezTo>
                <a:cubicBezTo>
                  <a:pt x="29683" y="6032"/>
                  <a:pt x="29680" y="6041"/>
                  <a:pt x="29676" y="6050"/>
                </a:cubicBezTo>
                <a:cubicBezTo>
                  <a:pt x="29672" y="6059"/>
                  <a:pt x="29668" y="6067"/>
                  <a:pt x="29663" y="6075"/>
                </a:cubicBezTo>
                <a:cubicBezTo>
                  <a:pt x="29657" y="6083"/>
                  <a:pt x="29651" y="6090"/>
                  <a:pt x="29645" y="6097"/>
                </a:cubicBezTo>
                <a:cubicBezTo>
                  <a:pt x="29638" y="6104"/>
                  <a:pt x="29630" y="6110"/>
                  <a:pt x="29623" y="6115"/>
                </a:cubicBezTo>
                <a:cubicBezTo>
                  <a:pt x="29615" y="6121"/>
                  <a:pt x="29606" y="6125"/>
                  <a:pt x="29597" y="6129"/>
                </a:cubicBezTo>
                <a:cubicBezTo>
                  <a:pt x="29589" y="6132"/>
                  <a:pt x="29579" y="6135"/>
                  <a:pt x="29570" y="6137"/>
                </a:cubicBezTo>
                <a:cubicBezTo>
                  <a:pt x="29561" y="6139"/>
                  <a:pt x="29551" y="6140"/>
                  <a:pt x="29542" y="6140"/>
                </a:cubicBezTo>
                <a:lnTo>
                  <a:pt x="145" y="6140"/>
                </a:lnTo>
                <a:cubicBezTo>
                  <a:pt x="136" y="6140"/>
                  <a:pt x="126" y="6139"/>
                  <a:pt x="117" y="6137"/>
                </a:cubicBezTo>
                <a:cubicBezTo>
                  <a:pt x="108" y="6135"/>
                  <a:pt x="99" y="6132"/>
                  <a:pt x="90" y="6129"/>
                </a:cubicBezTo>
                <a:cubicBezTo>
                  <a:pt x="81" y="6125"/>
                  <a:pt x="73" y="6121"/>
                  <a:pt x="65" y="6115"/>
                </a:cubicBezTo>
                <a:cubicBezTo>
                  <a:pt x="57" y="6110"/>
                  <a:pt x="49" y="6104"/>
                  <a:pt x="43" y="6097"/>
                </a:cubicBezTo>
                <a:cubicBezTo>
                  <a:pt x="36" y="6090"/>
                  <a:pt x="30" y="6083"/>
                  <a:pt x="24" y="6075"/>
                </a:cubicBezTo>
                <a:cubicBezTo>
                  <a:pt x="19" y="6067"/>
                  <a:pt x="15" y="6059"/>
                  <a:pt x="11" y="6050"/>
                </a:cubicBezTo>
                <a:cubicBezTo>
                  <a:pt x="7" y="6041"/>
                  <a:pt x="5" y="6032"/>
                  <a:pt x="3" y="6023"/>
                </a:cubicBezTo>
                <a:cubicBezTo>
                  <a:pt x="1" y="6013"/>
                  <a:pt x="0" y="6004"/>
                  <a:pt x="0" y="5994"/>
                </a:cubicBezTo>
              </a:path>
            </a:pathLst>
          </a:custGeom>
          <a:ln w="9360">
            <a:solidFill>
              <a:srgbClr val="d1d9e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00" name=""/>
          <p:cNvSpPr txBox="1"/>
          <p:nvPr/>
        </p:nvSpPr>
        <p:spPr>
          <a:xfrm>
            <a:off x="747720" y="3057480"/>
            <a:ext cx="62892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設定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: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01" name=""/>
          <p:cNvSpPr txBox="1"/>
          <p:nvPr/>
        </p:nvSpPr>
        <p:spPr>
          <a:xfrm>
            <a:off x="914400" y="3763440"/>
            <a:ext cx="2967840" cy="27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$ claude mcp add o3 \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02" name=""/>
          <p:cNvSpPr txBox="1"/>
          <p:nvPr/>
        </p:nvSpPr>
        <p:spPr>
          <a:xfrm>
            <a:off x="2045520" y="4030200"/>
            <a:ext cx="4522320" cy="27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-e OPENAI_API_KEY=your-api-key \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03" name=""/>
          <p:cNvSpPr txBox="1"/>
          <p:nvPr/>
        </p:nvSpPr>
        <p:spPr>
          <a:xfrm>
            <a:off x="2045520" y="4306320"/>
            <a:ext cx="4380840" cy="27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-e SEARCH_CONTEXT_SIZE=medium \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04" name=""/>
          <p:cNvSpPr txBox="1"/>
          <p:nvPr/>
        </p:nvSpPr>
        <p:spPr>
          <a:xfrm>
            <a:off x="2045520" y="4573080"/>
            <a:ext cx="3957120" cy="27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-e REASONING_EFFORT=medium \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05" name=""/>
          <p:cNvSpPr txBox="1"/>
          <p:nvPr/>
        </p:nvSpPr>
        <p:spPr>
          <a:xfrm>
            <a:off x="2045520" y="4839840"/>
            <a:ext cx="4098240" cy="27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-e OPENAI_API_TIMEOUT=60000 \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06" name=""/>
          <p:cNvSpPr txBox="1"/>
          <p:nvPr/>
        </p:nvSpPr>
        <p:spPr>
          <a:xfrm>
            <a:off x="2045520" y="5115960"/>
            <a:ext cx="3533040" cy="27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-e OPENAI_MAX_RETRIES=3 \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07" name=""/>
          <p:cNvSpPr txBox="1"/>
          <p:nvPr/>
        </p:nvSpPr>
        <p:spPr>
          <a:xfrm>
            <a:off x="2045520" y="5382720"/>
            <a:ext cx="2826720" cy="27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-- npx o3-search-mcp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08" name=""/>
          <p:cNvSpPr txBox="1"/>
          <p:nvPr/>
        </p:nvSpPr>
        <p:spPr>
          <a:xfrm>
            <a:off x="476280" y="442080"/>
            <a:ext cx="1769040" cy="623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3480" strike="noStrike" u="none">
                <a:solidFill>
                  <a:srgbClr val="224466"/>
                </a:solidFill>
                <a:effectLst/>
                <a:uFillTx/>
                <a:latin typeface=".SFNS-Regular_wdth_opsz2E6666_GRAD_wght2580000"/>
                <a:ea typeface=".SFNS-Regular_wdth_opsz2E6666_GRAD_wght2580000"/>
              </a:rPr>
              <a:t>o3-mcp</a:t>
            </a:r>
            <a:endParaRPr b="0" lang="en-US" sz="348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1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1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12" name=""/>
          <p:cNvSpPr txBox="1"/>
          <p:nvPr/>
        </p:nvSpPr>
        <p:spPr>
          <a:xfrm>
            <a:off x="4143240" y="2680200"/>
            <a:ext cx="4152960" cy="623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3480" strike="noStrike" u="none">
                <a:solidFill>
                  <a:srgbClr val="224466"/>
                </a:solidFill>
                <a:effectLst/>
                <a:uFillTx/>
                <a:latin typeface="HiraKakuProN-W6"/>
                <a:ea typeface="HiraKakuProN-W6"/>
              </a:rPr>
              <a:t>番外編 </a:t>
            </a:r>
            <a:r>
              <a:rPr b="1" lang="en-US" sz="3480" strike="noStrike" u="none">
                <a:solidFill>
                  <a:srgbClr val="224466"/>
                </a:solidFill>
                <a:effectLst/>
                <a:uFillTx/>
                <a:latin typeface=".SFNS-Regular_wdth_opsz2E6666_GRAD_wght2580000"/>
                <a:ea typeface=".SFNS-Regular_wdth_opsz2E6666_GRAD_wght2580000"/>
              </a:rPr>
              <a:t>: MCP</a:t>
            </a:r>
            <a:r>
              <a:rPr b="1" lang="ja-JP" sz="3480" strike="noStrike" u="none">
                <a:solidFill>
                  <a:srgbClr val="224466"/>
                </a:solidFill>
                <a:effectLst/>
                <a:uFillTx/>
                <a:latin typeface="HiraKakuProN-W6"/>
                <a:ea typeface="HiraKakuProN-W6"/>
              </a:rPr>
              <a:t>を作る</a:t>
            </a:r>
            <a:endParaRPr b="0" lang="en-US" sz="348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1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1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16" name=""/>
          <p:cNvSpPr txBox="1"/>
          <p:nvPr/>
        </p:nvSpPr>
        <p:spPr>
          <a:xfrm>
            <a:off x="747720" y="1438200"/>
            <a:ext cx="557964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ccusage 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を直感的に叩ける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MCP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を作ってみた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17" name=""/>
          <p:cNvSpPr/>
          <p:nvPr/>
        </p:nvSpPr>
        <p:spPr>
          <a:xfrm>
            <a:off x="757080" y="2566800"/>
            <a:ext cx="10687320" cy="1400400"/>
          </a:xfrm>
          <a:custGeom>
            <a:avLst/>
            <a:gdLst/>
            <a:ahLst/>
            <a:rect l="0" t="0" r="r" b="b"/>
            <a:pathLst>
              <a:path w="29687" h="3890">
                <a:moveTo>
                  <a:pt x="0" y="3745"/>
                </a:moveTo>
                <a:lnTo>
                  <a:pt x="0" y="146"/>
                </a:lnTo>
                <a:cubicBezTo>
                  <a:pt x="0" y="136"/>
                  <a:pt x="1" y="127"/>
                  <a:pt x="3" y="117"/>
                </a:cubicBezTo>
                <a:cubicBezTo>
                  <a:pt x="5" y="108"/>
                  <a:pt x="7" y="99"/>
                  <a:pt x="11" y="90"/>
                </a:cubicBezTo>
                <a:cubicBezTo>
                  <a:pt x="15" y="81"/>
                  <a:pt x="19" y="73"/>
                  <a:pt x="24" y="65"/>
                </a:cubicBezTo>
                <a:cubicBezTo>
                  <a:pt x="30" y="57"/>
                  <a:pt x="36" y="49"/>
                  <a:pt x="43" y="43"/>
                </a:cubicBezTo>
                <a:cubicBezTo>
                  <a:pt x="49" y="36"/>
                  <a:pt x="57" y="30"/>
                  <a:pt x="65" y="25"/>
                </a:cubicBezTo>
                <a:cubicBezTo>
                  <a:pt x="73" y="19"/>
                  <a:pt x="81" y="15"/>
                  <a:pt x="90" y="11"/>
                </a:cubicBezTo>
                <a:cubicBezTo>
                  <a:pt x="99" y="7"/>
                  <a:pt x="108" y="5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29542" y="0"/>
                </a:lnTo>
                <a:cubicBezTo>
                  <a:pt x="29551" y="0"/>
                  <a:pt x="29561" y="1"/>
                  <a:pt x="29570" y="3"/>
                </a:cubicBezTo>
                <a:cubicBezTo>
                  <a:pt x="29579" y="5"/>
                  <a:pt x="29589" y="7"/>
                  <a:pt x="29597" y="11"/>
                </a:cubicBezTo>
                <a:cubicBezTo>
                  <a:pt x="29606" y="15"/>
                  <a:pt x="29615" y="19"/>
                  <a:pt x="29623" y="25"/>
                </a:cubicBezTo>
                <a:cubicBezTo>
                  <a:pt x="29630" y="30"/>
                  <a:pt x="29638" y="36"/>
                  <a:pt x="29645" y="43"/>
                </a:cubicBezTo>
                <a:cubicBezTo>
                  <a:pt x="29651" y="49"/>
                  <a:pt x="29657" y="57"/>
                  <a:pt x="29663" y="65"/>
                </a:cubicBezTo>
                <a:cubicBezTo>
                  <a:pt x="29668" y="73"/>
                  <a:pt x="29672" y="81"/>
                  <a:pt x="29676" y="90"/>
                </a:cubicBezTo>
                <a:cubicBezTo>
                  <a:pt x="29680" y="99"/>
                  <a:pt x="29683" y="108"/>
                  <a:pt x="29684" y="117"/>
                </a:cubicBezTo>
                <a:cubicBezTo>
                  <a:pt x="29686" y="127"/>
                  <a:pt x="29687" y="136"/>
                  <a:pt x="29687" y="146"/>
                </a:cubicBezTo>
                <a:lnTo>
                  <a:pt x="29687" y="3745"/>
                </a:lnTo>
                <a:cubicBezTo>
                  <a:pt x="29687" y="3754"/>
                  <a:pt x="29686" y="3764"/>
                  <a:pt x="29684" y="3773"/>
                </a:cubicBezTo>
                <a:cubicBezTo>
                  <a:pt x="29683" y="3783"/>
                  <a:pt x="29680" y="3792"/>
                  <a:pt x="29676" y="3801"/>
                </a:cubicBezTo>
                <a:cubicBezTo>
                  <a:pt x="29672" y="3809"/>
                  <a:pt x="29668" y="3818"/>
                  <a:pt x="29663" y="3826"/>
                </a:cubicBezTo>
                <a:cubicBezTo>
                  <a:pt x="29657" y="3834"/>
                  <a:pt x="29651" y="3841"/>
                  <a:pt x="29645" y="3848"/>
                </a:cubicBezTo>
                <a:cubicBezTo>
                  <a:pt x="29638" y="3855"/>
                  <a:pt x="29630" y="3861"/>
                  <a:pt x="29623" y="3866"/>
                </a:cubicBezTo>
                <a:cubicBezTo>
                  <a:pt x="29615" y="3871"/>
                  <a:pt x="29606" y="3876"/>
                  <a:pt x="29597" y="3879"/>
                </a:cubicBezTo>
                <a:cubicBezTo>
                  <a:pt x="29589" y="3883"/>
                  <a:pt x="29579" y="3886"/>
                  <a:pt x="29570" y="3888"/>
                </a:cubicBezTo>
                <a:cubicBezTo>
                  <a:pt x="29561" y="3889"/>
                  <a:pt x="29551" y="3890"/>
                  <a:pt x="29542" y="3890"/>
                </a:cubicBezTo>
                <a:lnTo>
                  <a:pt x="145" y="3890"/>
                </a:lnTo>
                <a:cubicBezTo>
                  <a:pt x="136" y="3890"/>
                  <a:pt x="126" y="3889"/>
                  <a:pt x="117" y="3888"/>
                </a:cubicBezTo>
                <a:cubicBezTo>
                  <a:pt x="108" y="3886"/>
                  <a:pt x="99" y="3883"/>
                  <a:pt x="90" y="3879"/>
                </a:cubicBezTo>
                <a:cubicBezTo>
                  <a:pt x="81" y="3876"/>
                  <a:pt x="73" y="3871"/>
                  <a:pt x="65" y="3866"/>
                </a:cubicBezTo>
                <a:cubicBezTo>
                  <a:pt x="57" y="3861"/>
                  <a:pt x="49" y="3855"/>
                  <a:pt x="43" y="3848"/>
                </a:cubicBezTo>
                <a:cubicBezTo>
                  <a:pt x="36" y="3841"/>
                  <a:pt x="30" y="3834"/>
                  <a:pt x="24" y="3826"/>
                </a:cubicBezTo>
                <a:cubicBezTo>
                  <a:pt x="19" y="3818"/>
                  <a:pt x="15" y="3809"/>
                  <a:pt x="11" y="3801"/>
                </a:cubicBezTo>
                <a:cubicBezTo>
                  <a:pt x="7" y="3792"/>
                  <a:pt x="5" y="3783"/>
                  <a:pt x="3" y="3773"/>
                </a:cubicBezTo>
                <a:cubicBezTo>
                  <a:pt x="1" y="3764"/>
                  <a:pt x="0" y="3754"/>
                  <a:pt x="0" y="3745"/>
                </a:cubicBez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18" name=""/>
          <p:cNvSpPr/>
          <p:nvPr/>
        </p:nvSpPr>
        <p:spPr>
          <a:xfrm>
            <a:off x="757080" y="2566800"/>
            <a:ext cx="10687320" cy="1400400"/>
          </a:xfrm>
          <a:custGeom>
            <a:avLst/>
            <a:gdLst/>
            <a:ahLst/>
            <a:rect l="0" t="0" r="r" b="b"/>
            <a:pathLst>
              <a:path fill="none" w="29687" h="3890">
                <a:moveTo>
                  <a:pt x="0" y="3745"/>
                </a:moveTo>
                <a:lnTo>
                  <a:pt x="0" y="146"/>
                </a:lnTo>
                <a:cubicBezTo>
                  <a:pt x="0" y="136"/>
                  <a:pt x="1" y="127"/>
                  <a:pt x="3" y="117"/>
                </a:cubicBezTo>
                <a:cubicBezTo>
                  <a:pt x="5" y="108"/>
                  <a:pt x="7" y="99"/>
                  <a:pt x="11" y="90"/>
                </a:cubicBezTo>
                <a:cubicBezTo>
                  <a:pt x="15" y="81"/>
                  <a:pt x="19" y="73"/>
                  <a:pt x="24" y="65"/>
                </a:cubicBezTo>
                <a:cubicBezTo>
                  <a:pt x="30" y="57"/>
                  <a:pt x="36" y="49"/>
                  <a:pt x="43" y="43"/>
                </a:cubicBezTo>
                <a:cubicBezTo>
                  <a:pt x="49" y="36"/>
                  <a:pt x="57" y="30"/>
                  <a:pt x="65" y="25"/>
                </a:cubicBezTo>
                <a:cubicBezTo>
                  <a:pt x="73" y="19"/>
                  <a:pt x="81" y="15"/>
                  <a:pt x="90" y="11"/>
                </a:cubicBezTo>
                <a:cubicBezTo>
                  <a:pt x="99" y="7"/>
                  <a:pt x="108" y="5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29542" y="0"/>
                </a:lnTo>
                <a:cubicBezTo>
                  <a:pt x="29551" y="0"/>
                  <a:pt x="29561" y="1"/>
                  <a:pt x="29570" y="3"/>
                </a:cubicBezTo>
                <a:cubicBezTo>
                  <a:pt x="29579" y="5"/>
                  <a:pt x="29589" y="7"/>
                  <a:pt x="29597" y="11"/>
                </a:cubicBezTo>
                <a:cubicBezTo>
                  <a:pt x="29606" y="15"/>
                  <a:pt x="29615" y="19"/>
                  <a:pt x="29623" y="25"/>
                </a:cubicBezTo>
                <a:cubicBezTo>
                  <a:pt x="29630" y="30"/>
                  <a:pt x="29638" y="36"/>
                  <a:pt x="29645" y="43"/>
                </a:cubicBezTo>
                <a:cubicBezTo>
                  <a:pt x="29651" y="49"/>
                  <a:pt x="29657" y="57"/>
                  <a:pt x="29663" y="65"/>
                </a:cubicBezTo>
                <a:cubicBezTo>
                  <a:pt x="29668" y="73"/>
                  <a:pt x="29672" y="81"/>
                  <a:pt x="29676" y="90"/>
                </a:cubicBezTo>
                <a:cubicBezTo>
                  <a:pt x="29680" y="99"/>
                  <a:pt x="29683" y="108"/>
                  <a:pt x="29684" y="117"/>
                </a:cubicBezTo>
                <a:cubicBezTo>
                  <a:pt x="29686" y="127"/>
                  <a:pt x="29687" y="136"/>
                  <a:pt x="29687" y="146"/>
                </a:cubicBezTo>
                <a:lnTo>
                  <a:pt x="29687" y="3745"/>
                </a:lnTo>
                <a:cubicBezTo>
                  <a:pt x="29687" y="3754"/>
                  <a:pt x="29686" y="3764"/>
                  <a:pt x="29684" y="3773"/>
                </a:cubicBezTo>
                <a:cubicBezTo>
                  <a:pt x="29683" y="3783"/>
                  <a:pt x="29680" y="3792"/>
                  <a:pt x="29676" y="3801"/>
                </a:cubicBezTo>
                <a:cubicBezTo>
                  <a:pt x="29672" y="3809"/>
                  <a:pt x="29668" y="3818"/>
                  <a:pt x="29663" y="3826"/>
                </a:cubicBezTo>
                <a:cubicBezTo>
                  <a:pt x="29657" y="3834"/>
                  <a:pt x="29651" y="3841"/>
                  <a:pt x="29645" y="3848"/>
                </a:cubicBezTo>
                <a:cubicBezTo>
                  <a:pt x="29638" y="3855"/>
                  <a:pt x="29630" y="3861"/>
                  <a:pt x="29623" y="3866"/>
                </a:cubicBezTo>
                <a:cubicBezTo>
                  <a:pt x="29615" y="3871"/>
                  <a:pt x="29606" y="3876"/>
                  <a:pt x="29597" y="3879"/>
                </a:cubicBezTo>
                <a:cubicBezTo>
                  <a:pt x="29589" y="3883"/>
                  <a:pt x="29579" y="3886"/>
                  <a:pt x="29570" y="3888"/>
                </a:cubicBezTo>
                <a:cubicBezTo>
                  <a:pt x="29561" y="3889"/>
                  <a:pt x="29551" y="3890"/>
                  <a:pt x="29542" y="3890"/>
                </a:cubicBezTo>
                <a:lnTo>
                  <a:pt x="145" y="3890"/>
                </a:lnTo>
                <a:cubicBezTo>
                  <a:pt x="136" y="3890"/>
                  <a:pt x="126" y="3889"/>
                  <a:pt x="117" y="3888"/>
                </a:cubicBezTo>
                <a:cubicBezTo>
                  <a:pt x="108" y="3886"/>
                  <a:pt x="99" y="3883"/>
                  <a:pt x="90" y="3879"/>
                </a:cubicBezTo>
                <a:cubicBezTo>
                  <a:pt x="81" y="3876"/>
                  <a:pt x="73" y="3871"/>
                  <a:pt x="65" y="3866"/>
                </a:cubicBezTo>
                <a:cubicBezTo>
                  <a:pt x="57" y="3861"/>
                  <a:pt x="49" y="3855"/>
                  <a:pt x="43" y="3848"/>
                </a:cubicBezTo>
                <a:cubicBezTo>
                  <a:pt x="36" y="3841"/>
                  <a:pt x="30" y="3834"/>
                  <a:pt x="24" y="3826"/>
                </a:cubicBezTo>
                <a:cubicBezTo>
                  <a:pt x="19" y="3818"/>
                  <a:pt x="15" y="3809"/>
                  <a:pt x="11" y="3801"/>
                </a:cubicBezTo>
                <a:cubicBezTo>
                  <a:pt x="7" y="3792"/>
                  <a:pt x="5" y="3783"/>
                  <a:pt x="3" y="3773"/>
                </a:cubicBezTo>
                <a:cubicBezTo>
                  <a:pt x="1" y="3764"/>
                  <a:pt x="0" y="3754"/>
                  <a:pt x="0" y="3745"/>
                </a:cubicBezTo>
              </a:path>
            </a:pathLst>
          </a:custGeom>
          <a:ln w="9360">
            <a:solidFill>
              <a:srgbClr val="d1d9e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19" name=""/>
          <p:cNvSpPr txBox="1"/>
          <p:nvPr/>
        </p:nvSpPr>
        <p:spPr>
          <a:xfrm>
            <a:off x="747720" y="2009880"/>
            <a:ext cx="371052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もちろん 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Claude Code 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に依頼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20" name=""/>
          <p:cNvSpPr txBox="1"/>
          <p:nvPr/>
        </p:nvSpPr>
        <p:spPr>
          <a:xfrm>
            <a:off x="914400" y="2715840"/>
            <a:ext cx="2685240" cy="27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npx ccusage@latest 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21" name=""/>
          <p:cNvSpPr txBox="1"/>
          <p:nvPr/>
        </p:nvSpPr>
        <p:spPr>
          <a:xfrm>
            <a:off x="3600000" y="2733120"/>
            <a:ext cx="70488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850" strike="noStrike" u="none">
                <a:solidFill>
                  <a:srgbClr val="1f2328"/>
                </a:solidFill>
                <a:effectLst/>
                <a:uFillTx/>
                <a:latin typeface="Osaka-Mono"/>
                <a:ea typeface="Osaka-Mono"/>
              </a:rPr>
              <a:t>を叩く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22" name=""/>
          <p:cNvSpPr txBox="1"/>
          <p:nvPr/>
        </p:nvSpPr>
        <p:spPr>
          <a:xfrm>
            <a:off x="4304520" y="2715840"/>
            <a:ext cx="424440" cy="27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MCP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23" name=""/>
          <p:cNvSpPr txBox="1"/>
          <p:nvPr/>
        </p:nvSpPr>
        <p:spPr>
          <a:xfrm>
            <a:off x="4728600" y="2733120"/>
            <a:ext cx="2354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850" strike="noStrike" u="none">
                <a:solidFill>
                  <a:srgbClr val="1f2328"/>
                </a:solidFill>
                <a:effectLst/>
                <a:uFillTx/>
                <a:latin typeface="Osaka-Mono"/>
                <a:ea typeface="Osaka-Mono"/>
              </a:rPr>
              <a:t>を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24" name=""/>
          <p:cNvSpPr txBox="1"/>
          <p:nvPr/>
        </p:nvSpPr>
        <p:spPr>
          <a:xfrm>
            <a:off x="4963320" y="2715840"/>
            <a:ext cx="2544120" cy="27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TypeScript MCP SDK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25" name=""/>
          <p:cNvSpPr txBox="1"/>
          <p:nvPr/>
        </p:nvSpPr>
        <p:spPr>
          <a:xfrm>
            <a:off x="7507800" y="2733120"/>
            <a:ext cx="18781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850" strike="noStrike" u="none">
                <a:solidFill>
                  <a:srgbClr val="1f2328"/>
                </a:solidFill>
                <a:effectLst/>
                <a:uFillTx/>
                <a:latin typeface="Osaka-Mono"/>
                <a:ea typeface="Osaka-Mono"/>
              </a:rPr>
              <a:t>を使って作成して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26" name=""/>
          <p:cNvSpPr txBox="1"/>
          <p:nvPr/>
        </p:nvSpPr>
        <p:spPr>
          <a:xfrm>
            <a:off x="914400" y="2999520"/>
            <a:ext cx="563328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850" strike="noStrike" u="none">
                <a:solidFill>
                  <a:srgbClr val="1f2328"/>
                </a:solidFill>
                <a:effectLst/>
                <a:uFillTx/>
                <a:latin typeface="Osaka-Mono"/>
                <a:ea typeface="Osaka-Mono"/>
              </a:rPr>
              <a:t>以下を確認してユースケースを網羅できるようにして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27" name=""/>
          <p:cNvSpPr txBox="1"/>
          <p:nvPr/>
        </p:nvSpPr>
        <p:spPr>
          <a:xfrm>
            <a:off x="914400" y="3258720"/>
            <a:ext cx="8619840" cy="27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https://github.com/ryoppippi/ccusage?tab=readme-ov-file#usage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28" name=""/>
          <p:cNvSpPr txBox="1"/>
          <p:nvPr/>
        </p:nvSpPr>
        <p:spPr>
          <a:xfrm>
            <a:off x="914400" y="3525480"/>
            <a:ext cx="1696320" cy="27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claude code 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29" name=""/>
          <p:cNvSpPr txBox="1"/>
          <p:nvPr/>
        </p:nvSpPr>
        <p:spPr>
          <a:xfrm>
            <a:off x="2610720" y="3542400"/>
            <a:ext cx="23475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850" strike="noStrike" u="none">
                <a:solidFill>
                  <a:srgbClr val="1f2328"/>
                </a:solidFill>
                <a:effectLst/>
                <a:uFillTx/>
                <a:latin typeface="Osaka-Mono"/>
                <a:ea typeface="Osaka-Mono"/>
              </a:rPr>
              <a:t>への追加方法もお願い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30" name=""/>
          <p:cNvSpPr/>
          <p:nvPr/>
        </p:nvSpPr>
        <p:spPr>
          <a:xfrm>
            <a:off x="1066680" y="487656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1"/>
                  <a:pt x="230" y="166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6"/>
                  <a:pt x="36" y="204"/>
                </a:cubicBezTo>
                <a:cubicBezTo>
                  <a:pt x="25" y="193"/>
                  <a:pt x="16" y="180"/>
                  <a:pt x="9" y="166"/>
                </a:cubicBezTo>
                <a:cubicBezTo>
                  <a:pt x="3" y="151"/>
                  <a:pt x="0" y="135"/>
                  <a:pt x="0" y="119"/>
                </a:cubicBezTo>
                <a:cubicBezTo>
                  <a:pt x="0" y="103"/>
                  <a:pt x="3" y="88"/>
                  <a:pt x="9" y="74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4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331" name=""/>
          <p:cNvSpPr txBox="1"/>
          <p:nvPr/>
        </p:nvSpPr>
        <p:spPr>
          <a:xfrm>
            <a:off x="747720" y="4133880"/>
            <a:ext cx="137988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できたもの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32" name=""/>
          <p:cNvSpPr txBox="1"/>
          <p:nvPr/>
        </p:nvSpPr>
        <p:spPr>
          <a:xfrm>
            <a:off x="1300320" y="4705200"/>
            <a:ext cx="1018152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0969da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https://github.com/atsushisato1211/agent-mcp-introduction/tree/main/mcp/ccusage-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33" name=""/>
          <p:cNvSpPr txBox="1"/>
          <p:nvPr/>
        </p:nvSpPr>
        <p:spPr>
          <a:xfrm>
            <a:off x="1300320" y="5114880"/>
            <a:ext cx="76716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0969da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server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34" name=""/>
          <p:cNvSpPr/>
          <p:nvPr/>
        </p:nvSpPr>
        <p:spPr>
          <a:xfrm>
            <a:off x="757080" y="6243480"/>
            <a:ext cx="10687320" cy="543240"/>
          </a:xfrm>
          <a:custGeom>
            <a:avLst/>
            <a:gdLst/>
            <a:ahLst/>
            <a:rect l="0" t="0" r="r" b="b"/>
            <a:pathLst>
              <a:path w="29687" h="1509">
                <a:moveTo>
                  <a:pt x="0" y="1363"/>
                </a:moveTo>
                <a:lnTo>
                  <a:pt x="0" y="145"/>
                </a:lnTo>
                <a:cubicBezTo>
                  <a:pt x="0" y="136"/>
                  <a:pt x="1" y="126"/>
                  <a:pt x="3" y="117"/>
                </a:cubicBezTo>
                <a:cubicBezTo>
                  <a:pt x="5" y="108"/>
                  <a:pt x="7" y="99"/>
                  <a:pt x="11" y="90"/>
                </a:cubicBezTo>
                <a:cubicBezTo>
                  <a:pt x="15" y="81"/>
                  <a:pt x="19" y="73"/>
                  <a:pt x="24" y="65"/>
                </a:cubicBezTo>
                <a:cubicBezTo>
                  <a:pt x="30" y="57"/>
                  <a:pt x="36" y="49"/>
                  <a:pt x="43" y="43"/>
                </a:cubicBezTo>
                <a:cubicBezTo>
                  <a:pt x="49" y="36"/>
                  <a:pt x="57" y="30"/>
                  <a:pt x="65" y="24"/>
                </a:cubicBezTo>
                <a:cubicBezTo>
                  <a:pt x="73" y="19"/>
                  <a:pt x="81" y="15"/>
                  <a:pt x="90" y="11"/>
                </a:cubicBezTo>
                <a:cubicBezTo>
                  <a:pt x="99" y="7"/>
                  <a:pt x="108" y="5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29542" y="0"/>
                </a:lnTo>
                <a:cubicBezTo>
                  <a:pt x="29551" y="0"/>
                  <a:pt x="29561" y="1"/>
                  <a:pt x="29570" y="3"/>
                </a:cubicBezTo>
                <a:cubicBezTo>
                  <a:pt x="29579" y="5"/>
                  <a:pt x="29589" y="7"/>
                  <a:pt x="29597" y="11"/>
                </a:cubicBezTo>
                <a:cubicBezTo>
                  <a:pt x="29606" y="15"/>
                  <a:pt x="29615" y="19"/>
                  <a:pt x="29623" y="24"/>
                </a:cubicBezTo>
                <a:cubicBezTo>
                  <a:pt x="29630" y="30"/>
                  <a:pt x="29638" y="36"/>
                  <a:pt x="29645" y="43"/>
                </a:cubicBezTo>
                <a:cubicBezTo>
                  <a:pt x="29651" y="49"/>
                  <a:pt x="29657" y="57"/>
                  <a:pt x="29663" y="65"/>
                </a:cubicBezTo>
                <a:cubicBezTo>
                  <a:pt x="29668" y="73"/>
                  <a:pt x="29672" y="81"/>
                  <a:pt x="29676" y="90"/>
                </a:cubicBezTo>
                <a:cubicBezTo>
                  <a:pt x="29680" y="99"/>
                  <a:pt x="29683" y="108"/>
                  <a:pt x="29684" y="117"/>
                </a:cubicBezTo>
                <a:cubicBezTo>
                  <a:pt x="29686" y="126"/>
                  <a:pt x="29687" y="136"/>
                  <a:pt x="29687" y="145"/>
                </a:cubicBezTo>
                <a:lnTo>
                  <a:pt x="29687" y="1363"/>
                </a:lnTo>
                <a:cubicBezTo>
                  <a:pt x="29687" y="1372"/>
                  <a:pt x="29686" y="1382"/>
                  <a:pt x="29684" y="1391"/>
                </a:cubicBezTo>
                <a:cubicBezTo>
                  <a:pt x="29683" y="1400"/>
                  <a:pt x="29680" y="1409"/>
                  <a:pt x="29676" y="1418"/>
                </a:cubicBezTo>
                <a:cubicBezTo>
                  <a:pt x="29672" y="1427"/>
                  <a:pt x="29668" y="1435"/>
                  <a:pt x="29663" y="1443"/>
                </a:cubicBezTo>
                <a:cubicBezTo>
                  <a:pt x="29657" y="1451"/>
                  <a:pt x="29651" y="1459"/>
                  <a:pt x="29645" y="1465"/>
                </a:cubicBezTo>
                <a:cubicBezTo>
                  <a:pt x="29638" y="1472"/>
                  <a:pt x="29630" y="1478"/>
                  <a:pt x="29623" y="1484"/>
                </a:cubicBezTo>
                <a:cubicBezTo>
                  <a:pt x="29615" y="1489"/>
                  <a:pt x="29606" y="1493"/>
                  <a:pt x="29597" y="1497"/>
                </a:cubicBezTo>
                <a:cubicBezTo>
                  <a:pt x="29589" y="1501"/>
                  <a:pt x="29579" y="1503"/>
                  <a:pt x="29570" y="1505"/>
                </a:cubicBezTo>
                <a:cubicBezTo>
                  <a:pt x="29561" y="1507"/>
                  <a:pt x="29551" y="1509"/>
                  <a:pt x="29542" y="1509"/>
                </a:cubicBezTo>
                <a:lnTo>
                  <a:pt x="145" y="1509"/>
                </a:lnTo>
                <a:cubicBezTo>
                  <a:pt x="136" y="1509"/>
                  <a:pt x="126" y="1507"/>
                  <a:pt x="117" y="1505"/>
                </a:cubicBezTo>
                <a:cubicBezTo>
                  <a:pt x="108" y="1503"/>
                  <a:pt x="99" y="1501"/>
                  <a:pt x="90" y="1497"/>
                </a:cubicBezTo>
                <a:cubicBezTo>
                  <a:pt x="81" y="1493"/>
                  <a:pt x="73" y="1489"/>
                  <a:pt x="65" y="1484"/>
                </a:cubicBezTo>
                <a:cubicBezTo>
                  <a:pt x="57" y="1478"/>
                  <a:pt x="49" y="1472"/>
                  <a:pt x="43" y="1465"/>
                </a:cubicBezTo>
                <a:cubicBezTo>
                  <a:pt x="36" y="1459"/>
                  <a:pt x="30" y="1451"/>
                  <a:pt x="24" y="1443"/>
                </a:cubicBezTo>
                <a:cubicBezTo>
                  <a:pt x="19" y="1435"/>
                  <a:pt x="15" y="1427"/>
                  <a:pt x="11" y="1418"/>
                </a:cubicBezTo>
                <a:cubicBezTo>
                  <a:pt x="7" y="1409"/>
                  <a:pt x="5" y="1400"/>
                  <a:pt x="3" y="1391"/>
                </a:cubicBezTo>
                <a:cubicBezTo>
                  <a:pt x="1" y="1382"/>
                  <a:pt x="0" y="1372"/>
                  <a:pt x="0" y="1363"/>
                </a:cubicBez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35" name=""/>
          <p:cNvSpPr/>
          <p:nvPr/>
        </p:nvSpPr>
        <p:spPr>
          <a:xfrm>
            <a:off x="757080" y="6243480"/>
            <a:ext cx="10687320" cy="543240"/>
          </a:xfrm>
          <a:custGeom>
            <a:avLst/>
            <a:gdLst/>
            <a:ahLst/>
            <a:rect l="0" t="0" r="r" b="b"/>
            <a:pathLst>
              <a:path fill="none" w="29687" h="1509">
                <a:moveTo>
                  <a:pt x="0" y="1363"/>
                </a:moveTo>
                <a:lnTo>
                  <a:pt x="0" y="145"/>
                </a:lnTo>
                <a:cubicBezTo>
                  <a:pt x="0" y="136"/>
                  <a:pt x="1" y="126"/>
                  <a:pt x="3" y="117"/>
                </a:cubicBezTo>
                <a:cubicBezTo>
                  <a:pt x="5" y="108"/>
                  <a:pt x="7" y="99"/>
                  <a:pt x="11" y="90"/>
                </a:cubicBezTo>
                <a:cubicBezTo>
                  <a:pt x="15" y="81"/>
                  <a:pt x="19" y="73"/>
                  <a:pt x="24" y="65"/>
                </a:cubicBezTo>
                <a:cubicBezTo>
                  <a:pt x="30" y="57"/>
                  <a:pt x="36" y="49"/>
                  <a:pt x="43" y="43"/>
                </a:cubicBezTo>
                <a:cubicBezTo>
                  <a:pt x="49" y="36"/>
                  <a:pt x="57" y="30"/>
                  <a:pt x="65" y="24"/>
                </a:cubicBezTo>
                <a:cubicBezTo>
                  <a:pt x="73" y="19"/>
                  <a:pt x="81" y="15"/>
                  <a:pt x="90" y="11"/>
                </a:cubicBezTo>
                <a:cubicBezTo>
                  <a:pt x="99" y="7"/>
                  <a:pt x="108" y="5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29542" y="0"/>
                </a:lnTo>
                <a:cubicBezTo>
                  <a:pt x="29551" y="0"/>
                  <a:pt x="29561" y="1"/>
                  <a:pt x="29570" y="3"/>
                </a:cubicBezTo>
                <a:cubicBezTo>
                  <a:pt x="29579" y="5"/>
                  <a:pt x="29589" y="7"/>
                  <a:pt x="29597" y="11"/>
                </a:cubicBezTo>
                <a:cubicBezTo>
                  <a:pt x="29606" y="15"/>
                  <a:pt x="29615" y="19"/>
                  <a:pt x="29623" y="24"/>
                </a:cubicBezTo>
                <a:cubicBezTo>
                  <a:pt x="29630" y="30"/>
                  <a:pt x="29638" y="36"/>
                  <a:pt x="29645" y="43"/>
                </a:cubicBezTo>
                <a:cubicBezTo>
                  <a:pt x="29651" y="49"/>
                  <a:pt x="29657" y="57"/>
                  <a:pt x="29663" y="65"/>
                </a:cubicBezTo>
                <a:cubicBezTo>
                  <a:pt x="29668" y="73"/>
                  <a:pt x="29672" y="81"/>
                  <a:pt x="29676" y="90"/>
                </a:cubicBezTo>
                <a:cubicBezTo>
                  <a:pt x="29680" y="99"/>
                  <a:pt x="29683" y="108"/>
                  <a:pt x="29684" y="117"/>
                </a:cubicBezTo>
                <a:cubicBezTo>
                  <a:pt x="29686" y="126"/>
                  <a:pt x="29687" y="136"/>
                  <a:pt x="29687" y="145"/>
                </a:cubicBezTo>
                <a:lnTo>
                  <a:pt x="29687" y="1363"/>
                </a:lnTo>
                <a:cubicBezTo>
                  <a:pt x="29687" y="1372"/>
                  <a:pt x="29686" y="1382"/>
                  <a:pt x="29684" y="1391"/>
                </a:cubicBezTo>
                <a:cubicBezTo>
                  <a:pt x="29683" y="1400"/>
                  <a:pt x="29680" y="1409"/>
                  <a:pt x="29676" y="1418"/>
                </a:cubicBezTo>
                <a:cubicBezTo>
                  <a:pt x="29672" y="1427"/>
                  <a:pt x="29668" y="1435"/>
                  <a:pt x="29663" y="1443"/>
                </a:cubicBezTo>
                <a:cubicBezTo>
                  <a:pt x="29657" y="1451"/>
                  <a:pt x="29651" y="1459"/>
                  <a:pt x="29645" y="1465"/>
                </a:cubicBezTo>
                <a:cubicBezTo>
                  <a:pt x="29638" y="1472"/>
                  <a:pt x="29630" y="1478"/>
                  <a:pt x="29623" y="1484"/>
                </a:cubicBezTo>
                <a:cubicBezTo>
                  <a:pt x="29615" y="1489"/>
                  <a:pt x="29606" y="1493"/>
                  <a:pt x="29597" y="1497"/>
                </a:cubicBezTo>
                <a:cubicBezTo>
                  <a:pt x="29589" y="1501"/>
                  <a:pt x="29579" y="1503"/>
                  <a:pt x="29570" y="1505"/>
                </a:cubicBezTo>
                <a:cubicBezTo>
                  <a:pt x="29561" y="1507"/>
                  <a:pt x="29551" y="1509"/>
                  <a:pt x="29542" y="1509"/>
                </a:cubicBezTo>
                <a:lnTo>
                  <a:pt x="145" y="1509"/>
                </a:lnTo>
                <a:cubicBezTo>
                  <a:pt x="136" y="1509"/>
                  <a:pt x="126" y="1507"/>
                  <a:pt x="117" y="1505"/>
                </a:cubicBezTo>
                <a:cubicBezTo>
                  <a:pt x="108" y="1503"/>
                  <a:pt x="99" y="1501"/>
                  <a:pt x="90" y="1497"/>
                </a:cubicBezTo>
                <a:cubicBezTo>
                  <a:pt x="81" y="1493"/>
                  <a:pt x="73" y="1489"/>
                  <a:pt x="65" y="1484"/>
                </a:cubicBezTo>
                <a:cubicBezTo>
                  <a:pt x="57" y="1478"/>
                  <a:pt x="49" y="1472"/>
                  <a:pt x="43" y="1465"/>
                </a:cubicBezTo>
                <a:cubicBezTo>
                  <a:pt x="36" y="1459"/>
                  <a:pt x="30" y="1451"/>
                  <a:pt x="24" y="1443"/>
                </a:cubicBezTo>
                <a:cubicBezTo>
                  <a:pt x="19" y="1435"/>
                  <a:pt x="15" y="1427"/>
                  <a:pt x="11" y="1418"/>
                </a:cubicBezTo>
                <a:cubicBezTo>
                  <a:pt x="7" y="1409"/>
                  <a:pt x="5" y="1400"/>
                  <a:pt x="3" y="1391"/>
                </a:cubicBezTo>
                <a:cubicBezTo>
                  <a:pt x="1" y="1382"/>
                  <a:pt x="0" y="1372"/>
                  <a:pt x="0" y="1363"/>
                </a:cubicBezTo>
              </a:path>
            </a:pathLst>
          </a:custGeom>
          <a:ln w="9360">
            <a:solidFill>
              <a:srgbClr val="d1d9e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36" name=""/>
          <p:cNvSpPr txBox="1"/>
          <p:nvPr/>
        </p:nvSpPr>
        <p:spPr>
          <a:xfrm>
            <a:off x="747720" y="5686560"/>
            <a:ext cx="62892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設定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: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37" name=""/>
          <p:cNvSpPr txBox="1"/>
          <p:nvPr/>
        </p:nvSpPr>
        <p:spPr>
          <a:xfrm>
            <a:off x="914400" y="6393960"/>
            <a:ext cx="1037160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3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claude mcp add ccusage-server -s user -- npx tsx /path/to/mcp/ccusage-server/src/index.ts</a:t>
            </a:r>
            <a:endParaRPr b="0" lang="en-US" sz="153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38" name=""/>
          <p:cNvSpPr txBox="1"/>
          <p:nvPr/>
        </p:nvSpPr>
        <p:spPr>
          <a:xfrm>
            <a:off x="476280" y="442080"/>
            <a:ext cx="3708360" cy="623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3480" strike="noStrike" u="none">
                <a:solidFill>
                  <a:srgbClr val="224466"/>
                </a:solidFill>
                <a:effectLst/>
                <a:uFillTx/>
                <a:latin typeface=".SFNS-Regular_wdth_opsz2E6666_GRAD_wght2580000"/>
                <a:ea typeface=".SFNS-Regular_wdth_opsz2E6666_GRAD_wght2580000"/>
              </a:rPr>
              <a:t>ccusage-server</a:t>
            </a:r>
            <a:endParaRPr b="0" lang="en-US" sz="348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4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4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42" name=""/>
          <p:cNvSpPr txBox="1"/>
          <p:nvPr/>
        </p:nvSpPr>
        <p:spPr>
          <a:xfrm>
            <a:off x="747720" y="1438200"/>
            <a:ext cx="407808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2025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年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6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⽉の課⾦額を聞いてみた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43" name=""/>
          <p:cNvSpPr txBox="1"/>
          <p:nvPr/>
        </p:nvSpPr>
        <p:spPr>
          <a:xfrm>
            <a:off x="476280" y="442080"/>
            <a:ext cx="1326600" cy="442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3480" strike="noStrike" u="none">
                <a:solidFill>
                  <a:srgbClr val="224466"/>
                </a:solidFill>
                <a:effectLst/>
                <a:uFillTx/>
                <a:latin typeface="HiraKakuProN-W6"/>
                <a:ea typeface="HiraKakuProN-W6"/>
              </a:rPr>
              <a:t>使⽤例</a:t>
            </a:r>
            <a:endParaRPr b="0" lang="en-US" sz="348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4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4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47" name=""/>
          <p:cNvSpPr txBox="1"/>
          <p:nvPr/>
        </p:nvSpPr>
        <p:spPr>
          <a:xfrm>
            <a:off x="747720" y="1438200"/>
            <a:ext cx="1057644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google-gemini-search 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はすでに公開されている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MCP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があったが、利⽤可能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MCP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⼀覧に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48" name=""/>
          <p:cNvSpPr txBox="1"/>
          <p:nvPr/>
        </p:nvSpPr>
        <p:spPr>
          <a:xfrm>
            <a:off x="747720" y="1857240"/>
            <a:ext cx="717264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なく安全性が確認できなかったため⾃作することにした。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49" name=""/>
          <p:cNvSpPr/>
          <p:nvPr/>
        </p:nvSpPr>
        <p:spPr>
          <a:xfrm>
            <a:off x="757080" y="2985840"/>
            <a:ext cx="10687320" cy="857520"/>
          </a:xfrm>
          <a:custGeom>
            <a:avLst/>
            <a:gdLst/>
            <a:ahLst/>
            <a:rect l="0" t="0" r="r" b="b"/>
            <a:pathLst>
              <a:path w="29687" h="2382">
                <a:moveTo>
                  <a:pt x="0" y="2237"/>
                </a:moveTo>
                <a:lnTo>
                  <a:pt x="0" y="147"/>
                </a:lnTo>
                <a:cubicBezTo>
                  <a:pt x="0" y="137"/>
                  <a:pt x="1" y="128"/>
                  <a:pt x="3" y="118"/>
                </a:cubicBezTo>
                <a:cubicBezTo>
                  <a:pt x="5" y="109"/>
                  <a:pt x="7" y="100"/>
                  <a:pt x="11" y="91"/>
                </a:cubicBezTo>
                <a:cubicBezTo>
                  <a:pt x="15" y="82"/>
                  <a:pt x="19" y="74"/>
                  <a:pt x="24" y="66"/>
                </a:cubicBezTo>
                <a:cubicBezTo>
                  <a:pt x="30" y="58"/>
                  <a:pt x="36" y="51"/>
                  <a:pt x="43" y="44"/>
                </a:cubicBezTo>
                <a:cubicBezTo>
                  <a:pt x="49" y="36"/>
                  <a:pt x="57" y="30"/>
                  <a:pt x="65" y="25"/>
                </a:cubicBezTo>
                <a:cubicBezTo>
                  <a:pt x="73" y="19"/>
                  <a:pt x="81" y="15"/>
                  <a:pt x="90" y="11"/>
                </a:cubicBezTo>
                <a:cubicBezTo>
                  <a:pt x="99" y="8"/>
                  <a:pt x="108" y="5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29542" y="0"/>
                </a:lnTo>
                <a:cubicBezTo>
                  <a:pt x="29551" y="0"/>
                  <a:pt x="29561" y="1"/>
                  <a:pt x="29570" y="3"/>
                </a:cubicBezTo>
                <a:cubicBezTo>
                  <a:pt x="29579" y="5"/>
                  <a:pt x="29589" y="8"/>
                  <a:pt x="29597" y="11"/>
                </a:cubicBezTo>
                <a:cubicBezTo>
                  <a:pt x="29606" y="15"/>
                  <a:pt x="29615" y="19"/>
                  <a:pt x="29623" y="25"/>
                </a:cubicBezTo>
                <a:cubicBezTo>
                  <a:pt x="29630" y="30"/>
                  <a:pt x="29638" y="36"/>
                  <a:pt x="29645" y="44"/>
                </a:cubicBezTo>
                <a:cubicBezTo>
                  <a:pt x="29651" y="51"/>
                  <a:pt x="29657" y="58"/>
                  <a:pt x="29663" y="66"/>
                </a:cubicBezTo>
                <a:cubicBezTo>
                  <a:pt x="29668" y="74"/>
                  <a:pt x="29672" y="82"/>
                  <a:pt x="29676" y="91"/>
                </a:cubicBezTo>
                <a:cubicBezTo>
                  <a:pt x="29680" y="100"/>
                  <a:pt x="29683" y="109"/>
                  <a:pt x="29684" y="118"/>
                </a:cubicBezTo>
                <a:cubicBezTo>
                  <a:pt x="29686" y="128"/>
                  <a:pt x="29687" y="137"/>
                  <a:pt x="29687" y="147"/>
                </a:cubicBezTo>
                <a:lnTo>
                  <a:pt x="29687" y="2237"/>
                </a:lnTo>
                <a:cubicBezTo>
                  <a:pt x="29687" y="2246"/>
                  <a:pt x="29686" y="2256"/>
                  <a:pt x="29684" y="2265"/>
                </a:cubicBezTo>
                <a:cubicBezTo>
                  <a:pt x="29683" y="2275"/>
                  <a:pt x="29680" y="2284"/>
                  <a:pt x="29676" y="2293"/>
                </a:cubicBezTo>
                <a:cubicBezTo>
                  <a:pt x="29672" y="2301"/>
                  <a:pt x="29668" y="2310"/>
                  <a:pt x="29663" y="2318"/>
                </a:cubicBezTo>
                <a:cubicBezTo>
                  <a:pt x="29657" y="2326"/>
                  <a:pt x="29651" y="2333"/>
                  <a:pt x="29645" y="2340"/>
                </a:cubicBezTo>
                <a:cubicBezTo>
                  <a:pt x="29638" y="2347"/>
                  <a:pt x="29630" y="2353"/>
                  <a:pt x="29623" y="2358"/>
                </a:cubicBezTo>
                <a:cubicBezTo>
                  <a:pt x="29615" y="2363"/>
                  <a:pt x="29606" y="2368"/>
                  <a:pt x="29597" y="2371"/>
                </a:cubicBezTo>
                <a:cubicBezTo>
                  <a:pt x="29589" y="2375"/>
                  <a:pt x="29579" y="2378"/>
                  <a:pt x="29570" y="2380"/>
                </a:cubicBezTo>
                <a:cubicBezTo>
                  <a:pt x="29561" y="2382"/>
                  <a:pt x="29551" y="2382"/>
                  <a:pt x="29542" y="2382"/>
                </a:cubicBezTo>
                <a:lnTo>
                  <a:pt x="145" y="2382"/>
                </a:lnTo>
                <a:cubicBezTo>
                  <a:pt x="136" y="2382"/>
                  <a:pt x="126" y="2382"/>
                  <a:pt x="117" y="2380"/>
                </a:cubicBezTo>
                <a:cubicBezTo>
                  <a:pt x="108" y="2378"/>
                  <a:pt x="99" y="2375"/>
                  <a:pt x="90" y="2371"/>
                </a:cubicBezTo>
                <a:cubicBezTo>
                  <a:pt x="81" y="2368"/>
                  <a:pt x="73" y="2363"/>
                  <a:pt x="65" y="2358"/>
                </a:cubicBezTo>
                <a:cubicBezTo>
                  <a:pt x="57" y="2353"/>
                  <a:pt x="49" y="2347"/>
                  <a:pt x="43" y="2340"/>
                </a:cubicBezTo>
                <a:cubicBezTo>
                  <a:pt x="36" y="2333"/>
                  <a:pt x="30" y="2326"/>
                  <a:pt x="24" y="2318"/>
                </a:cubicBezTo>
                <a:cubicBezTo>
                  <a:pt x="19" y="2310"/>
                  <a:pt x="15" y="2301"/>
                  <a:pt x="11" y="2293"/>
                </a:cubicBezTo>
                <a:cubicBezTo>
                  <a:pt x="7" y="2284"/>
                  <a:pt x="5" y="2275"/>
                  <a:pt x="3" y="2265"/>
                </a:cubicBezTo>
                <a:cubicBezTo>
                  <a:pt x="1" y="2256"/>
                  <a:pt x="0" y="2246"/>
                  <a:pt x="0" y="2237"/>
                </a:cubicBez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50" name=""/>
          <p:cNvSpPr/>
          <p:nvPr/>
        </p:nvSpPr>
        <p:spPr>
          <a:xfrm>
            <a:off x="757080" y="2985840"/>
            <a:ext cx="10687320" cy="857520"/>
          </a:xfrm>
          <a:custGeom>
            <a:avLst/>
            <a:gdLst/>
            <a:ahLst/>
            <a:rect l="0" t="0" r="r" b="b"/>
            <a:pathLst>
              <a:path fill="none" w="29687" h="2382">
                <a:moveTo>
                  <a:pt x="0" y="2237"/>
                </a:moveTo>
                <a:lnTo>
                  <a:pt x="0" y="147"/>
                </a:lnTo>
                <a:cubicBezTo>
                  <a:pt x="0" y="137"/>
                  <a:pt x="1" y="128"/>
                  <a:pt x="3" y="118"/>
                </a:cubicBezTo>
                <a:cubicBezTo>
                  <a:pt x="5" y="109"/>
                  <a:pt x="7" y="100"/>
                  <a:pt x="11" y="91"/>
                </a:cubicBezTo>
                <a:cubicBezTo>
                  <a:pt x="15" y="82"/>
                  <a:pt x="19" y="74"/>
                  <a:pt x="24" y="66"/>
                </a:cubicBezTo>
                <a:cubicBezTo>
                  <a:pt x="30" y="58"/>
                  <a:pt x="36" y="51"/>
                  <a:pt x="43" y="44"/>
                </a:cubicBezTo>
                <a:cubicBezTo>
                  <a:pt x="49" y="36"/>
                  <a:pt x="57" y="30"/>
                  <a:pt x="65" y="25"/>
                </a:cubicBezTo>
                <a:cubicBezTo>
                  <a:pt x="73" y="19"/>
                  <a:pt x="81" y="15"/>
                  <a:pt x="90" y="11"/>
                </a:cubicBezTo>
                <a:cubicBezTo>
                  <a:pt x="99" y="8"/>
                  <a:pt x="108" y="5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29542" y="0"/>
                </a:lnTo>
                <a:cubicBezTo>
                  <a:pt x="29551" y="0"/>
                  <a:pt x="29561" y="1"/>
                  <a:pt x="29570" y="3"/>
                </a:cubicBezTo>
                <a:cubicBezTo>
                  <a:pt x="29579" y="5"/>
                  <a:pt x="29589" y="8"/>
                  <a:pt x="29597" y="11"/>
                </a:cubicBezTo>
                <a:cubicBezTo>
                  <a:pt x="29606" y="15"/>
                  <a:pt x="29615" y="19"/>
                  <a:pt x="29623" y="25"/>
                </a:cubicBezTo>
                <a:cubicBezTo>
                  <a:pt x="29630" y="30"/>
                  <a:pt x="29638" y="36"/>
                  <a:pt x="29645" y="44"/>
                </a:cubicBezTo>
                <a:cubicBezTo>
                  <a:pt x="29651" y="51"/>
                  <a:pt x="29657" y="58"/>
                  <a:pt x="29663" y="66"/>
                </a:cubicBezTo>
                <a:cubicBezTo>
                  <a:pt x="29668" y="74"/>
                  <a:pt x="29672" y="82"/>
                  <a:pt x="29676" y="91"/>
                </a:cubicBezTo>
                <a:cubicBezTo>
                  <a:pt x="29680" y="100"/>
                  <a:pt x="29683" y="109"/>
                  <a:pt x="29684" y="118"/>
                </a:cubicBezTo>
                <a:cubicBezTo>
                  <a:pt x="29686" y="128"/>
                  <a:pt x="29687" y="137"/>
                  <a:pt x="29687" y="147"/>
                </a:cubicBezTo>
                <a:lnTo>
                  <a:pt x="29687" y="2237"/>
                </a:lnTo>
                <a:cubicBezTo>
                  <a:pt x="29687" y="2246"/>
                  <a:pt x="29686" y="2256"/>
                  <a:pt x="29684" y="2265"/>
                </a:cubicBezTo>
                <a:cubicBezTo>
                  <a:pt x="29683" y="2275"/>
                  <a:pt x="29680" y="2284"/>
                  <a:pt x="29676" y="2293"/>
                </a:cubicBezTo>
                <a:cubicBezTo>
                  <a:pt x="29672" y="2301"/>
                  <a:pt x="29668" y="2310"/>
                  <a:pt x="29663" y="2318"/>
                </a:cubicBezTo>
                <a:cubicBezTo>
                  <a:pt x="29657" y="2326"/>
                  <a:pt x="29651" y="2333"/>
                  <a:pt x="29645" y="2340"/>
                </a:cubicBezTo>
                <a:cubicBezTo>
                  <a:pt x="29638" y="2347"/>
                  <a:pt x="29630" y="2353"/>
                  <a:pt x="29623" y="2358"/>
                </a:cubicBezTo>
                <a:cubicBezTo>
                  <a:pt x="29615" y="2363"/>
                  <a:pt x="29606" y="2368"/>
                  <a:pt x="29597" y="2371"/>
                </a:cubicBezTo>
                <a:cubicBezTo>
                  <a:pt x="29589" y="2375"/>
                  <a:pt x="29579" y="2378"/>
                  <a:pt x="29570" y="2380"/>
                </a:cubicBezTo>
                <a:cubicBezTo>
                  <a:pt x="29561" y="2382"/>
                  <a:pt x="29551" y="2382"/>
                  <a:pt x="29542" y="2382"/>
                </a:cubicBezTo>
                <a:lnTo>
                  <a:pt x="145" y="2382"/>
                </a:lnTo>
                <a:cubicBezTo>
                  <a:pt x="136" y="2382"/>
                  <a:pt x="126" y="2382"/>
                  <a:pt x="117" y="2380"/>
                </a:cubicBezTo>
                <a:cubicBezTo>
                  <a:pt x="108" y="2378"/>
                  <a:pt x="99" y="2375"/>
                  <a:pt x="90" y="2371"/>
                </a:cubicBezTo>
                <a:cubicBezTo>
                  <a:pt x="81" y="2368"/>
                  <a:pt x="73" y="2363"/>
                  <a:pt x="65" y="2358"/>
                </a:cubicBezTo>
                <a:cubicBezTo>
                  <a:pt x="57" y="2353"/>
                  <a:pt x="49" y="2347"/>
                  <a:pt x="43" y="2340"/>
                </a:cubicBezTo>
                <a:cubicBezTo>
                  <a:pt x="36" y="2333"/>
                  <a:pt x="30" y="2326"/>
                  <a:pt x="24" y="2318"/>
                </a:cubicBezTo>
                <a:cubicBezTo>
                  <a:pt x="19" y="2310"/>
                  <a:pt x="15" y="2301"/>
                  <a:pt x="11" y="2293"/>
                </a:cubicBezTo>
                <a:cubicBezTo>
                  <a:pt x="7" y="2284"/>
                  <a:pt x="5" y="2275"/>
                  <a:pt x="3" y="2265"/>
                </a:cubicBezTo>
                <a:cubicBezTo>
                  <a:pt x="1" y="2256"/>
                  <a:pt x="0" y="2246"/>
                  <a:pt x="0" y="2237"/>
                </a:cubicBezTo>
              </a:path>
            </a:pathLst>
          </a:custGeom>
          <a:ln w="9360">
            <a:solidFill>
              <a:srgbClr val="d1d9e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51" name=""/>
          <p:cNvSpPr txBox="1"/>
          <p:nvPr/>
        </p:nvSpPr>
        <p:spPr>
          <a:xfrm>
            <a:off x="747720" y="2419200"/>
            <a:ext cx="197820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Claude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への指⽰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52" name=""/>
          <p:cNvSpPr txBox="1"/>
          <p:nvPr/>
        </p:nvSpPr>
        <p:spPr>
          <a:xfrm>
            <a:off x="914400" y="3134880"/>
            <a:ext cx="1837440" cy="27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google/genai 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53" name=""/>
          <p:cNvSpPr txBox="1"/>
          <p:nvPr/>
        </p:nvSpPr>
        <p:spPr>
          <a:xfrm>
            <a:off x="2752200" y="3152160"/>
            <a:ext cx="2354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850" strike="noStrike" u="none">
                <a:solidFill>
                  <a:srgbClr val="1f2328"/>
                </a:solidFill>
                <a:effectLst/>
                <a:uFillTx/>
                <a:latin typeface="Osaka-Mono"/>
                <a:ea typeface="Osaka-Mono"/>
              </a:rPr>
              <a:t>と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54" name=""/>
          <p:cNvSpPr txBox="1"/>
          <p:nvPr/>
        </p:nvSpPr>
        <p:spPr>
          <a:xfrm>
            <a:off x="2986920" y="3134880"/>
            <a:ext cx="2826720" cy="27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 Typescript MCP SDK 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55" name=""/>
          <p:cNvSpPr txBox="1"/>
          <p:nvPr/>
        </p:nvSpPr>
        <p:spPr>
          <a:xfrm>
            <a:off x="5814000" y="3152160"/>
            <a:ext cx="4701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850" strike="noStrike" u="none">
                <a:solidFill>
                  <a:srgbClr val="1f2328"/>
                </a:solidFill>
                <a:effectLst/>
                <a:uFillTx/>
                <a:latin typeface="Osaka-Mono"/>
                <a:ea typeface="Osaka-Mono"/>
              </a:rPr>
              <a:t>で、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56" name=""/>
          <p:cNvSpPr txBox="1"/>
          <p:nvPr/>
        </p:nvSpPr>
        <p:spPr>
          <a:xfrm>
            <a:off x="914400" y="3401640"/>
            <a:ext cx="2402640" cy="27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google ai studio 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57" name=""/>
          <p:cNvSpPr txBox="1"/>
          <p:nvPr/>
        </p:nvSpPr>
        <p:spPr>
          <a:xfrm>
            <a:off x="3317400" y="3418920"/>
            <a:ext cx="2354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850" strike="noStrike" u="none">
                <a:solidFill>
                  <a:srgbClr val="1f2328"/>
                </a:solidFill>
                <a:effectLst/>
                <a:uFillTx/>
                <a:latin typeface="Osaka-Mono"/>
                <a:ea typeface="Osaka-Mono"/>
              </a:rPr>
              <a:t>の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58" name=""/>
          <p:cNvSpPr txBox="1"/>
          <p:nvPr/>
        </p:nvSpPr>
        <p:spPr>
          <a:xfrm>
            <a:off x="3552120" y="3401640"/>
            <a:ext cx="424440" cy="27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API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59" name=""/>
          <p:cNvSpPr txBox="1"/>
          <p:nvPr/>
        </p:nvSpPr>
        <p:spPr>
          <a:xfrm>
            <a:off x="3976200" y="3418920"/>
            <a:ext cx="14090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850" strike="noStrike" u="none">
                <a:solidFill>
                  <a:srgbClr val="1f2328"/>
                </a:solidFill>
                <a:effectLst/>
                <a:uFillTx/>
                <a:latin typeface="Osaka-Mono"/>
                <a:ea typeface="Osaka-Mono"/>
              </a:rPr>
              <a:t>キーを使って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60" name=""/>
          <p:cNvSpPr txBox="1"/>
          <p:nvPr/>
        </p:nvSpPr>
        <p:spPr>
          <a:xfrm>
            <a:off x="5385240" y="3401640"/>
            <a:ext cx="2120040" cy="27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 google search 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61" name=""/>
          <p:cNvSpPr txBox="1"/>
          <p:nvPr/>
        </p:nvSpPr>
        <p:spPr>
          <a:xfrm>
            <a:off x="7505280" y="3418920"/>
            <a:ext cx="4701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850" strike="noStrike" u="none">
                <a:solidFill>
                  <a:srgbClr val="1f2328"/>
                </a:solidFill>
                <a:effectLst/>
                <a:uFillTx/>
                <a:latin typeface="Osaka-Mono"/>
                <a:ea typeface="Osaka-Mono"/>
              </a:rPr>
              <a:t>する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62" name=""/>
          <p:cNvSpPr txBox="1"/>
          <p:nvPr/>
        </p:nvSpPr>
        <p:spPr>
          <a:xfrm>
            <a:off x="7975080" y="3401640"/>
            <a:ext cx="424440" cy="27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MCP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63" name=""/>
          <p:cNvSpPr txBox="1"/>
          <p:nvPr/>
        </p:nvSpPr>
        <p:spPr>
          <a:xfrm>
            <a:off x="8399160" y="3418920"/>
            <a:ext cx="11743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850" strike="noStrike" u="none">
                <a:solidFill>
                  <a:srgbClr val="1f2328"/>
                </a:solidFill>
                <a:effectLst/>
                <a:uFillTx/>
                <a:latin typeface="Osaka-Mono"/>
                <a:ea typeface="Osaka-Mono"/>
              </a:rPr>
              <a:t>を作成して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64" name=""/>
          <p:cNvSpPr/>
          <p:nvPr/>
        </p:nvSpPr>
        <p:spPr>
          <a:xfrm>
            <a:off x="1066680" y="474336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5"/>
                  <a:pt x="36" y="204"/>
                </a:cubicBezTo>
                <a:cubicBezTo>
                  <a:pt x="25" y="193"/>
                  <a:pt x="16" y="180"/>
                  <a:pt x="9" y="165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9"/>
                  <a:pt x="9" y="74"/>
                </a:cubicBezTo>
                <a:cubicBezTo>
                  <a:pt x="16" y="60"/>
                  <a:pt x="25" y="47"/>
                  <a:pt x="36" y="36"/>
                </a:cubicBezTo>
                <a:cubicBezTo>
                  <a:pt x="47" y="23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3"/>
                  <a:pt x="204" y="36"/>
                </a:cubicBezTo>
                <a:cubicBezTo>
                  <a:pt x="215" y="47"/>
                  <a:pt x="224" y="60"/>
                  <a:pt x="230" y="74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365" name=""/>
          <p:cNvSpPr txBox="1"/>
          <p:nvPr/>
        </p:nvSpPr>
        <p:spPr>
          <a:xfrm>
            <a:off x="747720" y="4010040"/>
            <a:ext cx="137988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できたもの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66" name=""/>
          <p:cNvSpPr txBox="1"/>
          <p:nvPr/>
        </p:nvSpPr>
        <p:spPr>
          <a:xfrm>
            <a:off x="1300320" y="4572000"/>
            <a:ext cx="998244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0969da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https://github.com/atsushisato1211/agent-mcp-introduction/tree/main/mcp/google-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67" name=""/>
          <p:cNvSpPr txBox="1"/>
          <p:nvPr/>
        </p:nvSpPr>
        <p:spPr>
          <a:xfrm>
            <a:off x="1300320" y="4991040"/>
            <a:ext cx="168696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0969da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search-server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68" name=""/>
          <p:cNvSpPr txBox="1"/>
          <p:nvPr/>
        </p:nvSpPr>
        <p:spPr>
          <a:xfrm>
            <a:off x="476280" y="442080"/>
            <a:ext cx="3414240" cy="623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3480" strike="noStrike" u="none">
                <a:solidFill>
                  <a:srgbClr val="224466"/>
                </a:solidFill>
                <a:effectLst/>
                <a:uFillTx/>
                <a:latin typeface=".SFNS-Regular_wdth_opsz2E6666_GRAD_wght2580000"/>
                <a:ea typeface=".SFNS-Regular_wdth_opsz2E6666_GRAD_wght2580000"/>
              </a:rPr>
              <a:t>google-search</a:t>
            </a:r>
            <a:endParaRPr b="0" lang="en-US" sz="348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7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7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72" name=""/>
          <p:cNvSpPr/>
          <p:nvPr/>
        </p:nvSpPr>
        <p:spPr>
          <a:xfrm>
            <a:off x="1066680" y="160956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5"/>
                  <a:pt x="36" y="204"/>
                </a:cubicBezTo>
                <a:cubicBezTo>
                  <a:pt x="25" y="193"/>
                  <a:pt x="16" y="180"/>
                  <a:pt x="9" y="165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4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373" name=""/>
          <p:cNvSpPr/>
          <p:nvPr/>
        </p:nvSpPr>
        <p:spPr>
          <a:xfrm>
            <a:off x="1066680" y="209520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1"/>
                  <a:pt x="215" y="193"/>
                  <a:pt x="204" y="205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6"/>
                  <a:pt x="36" y="205"/>
                </a:cubicBezTo>
                <a:cubicBezTo>
                  <a:pt x="25" y="193"/>
                  <a:pt x="16" y="181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5"/>
                  <a:pt x="3" y="89"/>
                  <a:pt x="9" y="75"/>
                </a:cubicBezTo>
                <a:cubicBezTo>
                  <a:pt x="16" y="60"/>
                  <a:pt x="25" y="47"/>
                  <a:pt x="36" y="36"/>
                </a:cubicBezTo>
                <a:cubicBezTo>
                  <a:pt x="47" y="25"/>
                  <a:pt x="60" y="16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6"/>
                  <a:pt x="193" y="25"/>
                  <a:pt x="204" y="36"/>
                </a:cubicBezTo>
                <a:cubicBezTo>
                  <a:pt x="215" y="47"/>
                  <a:pt x="224" y="60"/>
                  <a:pt x="230" y="75"/>
                </a:cubicBezTo>
                <a:cubicBezTo>
                  <a:pt x="236" y="89"/>
                  <a:pt x="239" y="105"/>
                  <a:pt x="239" y="1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374" name=""/>
          <p:cNvSpPr txBox="1"/>
          <p:nvPr/>
        </p:nvSpPr>
        <p:spPr>
          <a:xfrm>
            <a:off x="1300320" y="1438200"/>
            <a:ext cx="999252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コーディングエージェントだけではなく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MCP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を活⽤することで更に業務を効率化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75" name=""/>
          <p:cNvSpPr txBox="1"/>
          <p:nvPr/>
        </p:nvSpPr>
        <p:spPr>
          <a:xfrm>
            <a:off x="1300320" y="1924200"/>
            <a:ext cx="531828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なければ作る 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(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作らせる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) 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のは難しくはない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76" name=""/>
          <p:cNvSpPr txBox="1"/>
          <p:nvPr/>
        </p:nvSpPr>
        <p:spPr>
          <a:xfrm>
            <a:off x="476280" y="442080"/>
            <a:ext cx="1326600" cy="442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3480" strike="noStrike" u="none">
                <a:solidFill>
                  <a:srgbClr val="224466"/>
                </a:solidFill>
                <a:effectLst/>
                <a:uFillTx/>
                <a:latin typeface="HiraKakuProN-W6"/>
                <a:ea typeface="HiraKakuProN-W6"/>
              </a:rPr>
              <a:t>まとめ</a:t>
            </a:r>
            <a:endParaRPr b="0" lang="en-US" sz="348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7" name=""/>
          <p:cNvSpPr/>
          <p:nvPr/>
        </p:nvSpPr>
        <p:spPr>
          <a:xfrm>
            <a:off x="1066680" y="160956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5"/>
                  <a:pt x="36" y="204"/>
                </a:cubicBezTo>
                <a:cubicBezTo>
                  <a:pt x="25" y="193"/>
                  <a:pt x="16" y="180"/>
                  <a:pt x="9" y="165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4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28" name=""/>
          <p:cNvSpPr/>
          <p:nvPr/>
        </p:nvSpPr>
        <p:spPr>
          <a:xfrm>
            <a:off x="1066680" y="209520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1"/>
                  <a:pt x="215" y="193"/>
                  <a:pt x="204" y="205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6"/>
                  <a:pt x="36" y="205"/>
                </a:cubicBezTo>
                <a:cubicBezTo>
                  <a:pt x="25" y="193"/>
                  <a:pt x="16" y="181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5"/>
                  <a:pt x="3" y="89"/>
                  <a:pt x="9" y="75"/>
                </a:cubicBezTo>
                <a:cubicBezTo>
                  <a:pt x="16" y="60"/>
                  <a:pt x="25" y="47"/>
                  <a:pt x="36" y="36"/>
                </a:cubicBezTo>
                <a:cubicBezTo>
                  <a:pt x="47" y="25"/>
                  <a:pt x="60" y="16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6"/>
                  <a:pt x="193" y="25"/>
                  <a:pt x="204" y="36"/>
                </a:cubicBezTo>
                <a:cubicBezTo>
                  <a:pt x="215" y="47"/>
                  <a:pt x="224" y="60"/>
                  <a:pt x="230" y="75"/>
                </a:cubicBezTo>
                <a:cubicBezTo>
                  <a:pt x="236" y="89"/>
                  <a:pt x="239" y="105"/>
                  <a:pt x="239" y="1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1300320" y="1438200"/>
            <a:ext cx="583992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⾻組みだけ作って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Claude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が爆速でスライド作成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0" name=""/>
          <p:cNvSpPr/>
          <p:nvPr/>
        </p:nvSpPr>
        <p:spPr>
          <a:xfrm>
            <a:off x="1066680" y="258120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5"/>
                  <a:pt x="36" y="204"/>
                </a:cubicBezTo>
                <a:cubicBezTo>
                  <a:pt x="25" y="193"/>
                  <a:pt x="16" y="180"/>
                  <a:pt x="9" y="165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8"/>
                  <a:pt x="9" y="73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3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3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4"/>
                  <a:pt x="239" y="1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31" name=""/>
          <p:cNvSpPr/>
          <p:nvPr/>
        </p:nvSpPr>
        <p:spPr>
          <a:xfrm>
            <a:off x="1304640" y="2438280"/>
            <a:ext cx="2305440" cy="362160"/>
          </a:xfrm>
          <a:custGeom>
            <a:avLst/>
            <a:gdLst/>
            <a:ahLst/>
            <a:rect l="0" t="0" r="r" b="b"/>
            <a:pathLst>
              <a:path w="6404" h="1006">
                <a:moveTo>
                  <a:pt x="0" y="847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39" y="54"/>
                  <a:pt x="47" y="46"/>
                </a:cubicBezTo>
                <a:cubicBezTo>
                  <a:pt x="54" y="39"/>
                  <a:pt x="62" y="32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6245" y="0"/>
                </a:lnTo>
                <a:cubicBezTo>
                  <a:pt x="6256" y="0"/>
                  <a:pt x="6266" y="1"/>
                  <a:pt x="6276" y="3"/>
                </a:cubicBezTo>
                <a:cubicBezTo>
                  <a:pt x="6287" y="5"/>
                  <a:pt x="6297" y="8"/>
                  <a:pt x="6306" y="12"/>
                </a:cubicBezTo>
                <a:cubicBezTo>
                  <a:pt x="6316" y="16"/>
                  <a:pt x="6325" y="21"/>
                  <a:pt x="6334" y="27"/>
                </a:cubicBezTo>
                <a:cubicBezTo>
                  <a:pt x="6342" y="32"/>
                  <a:pt x="6350" y="39"/>
                  <a:pt x="6358" y="46"/>
                </a:cubicBezTo>
                <a:cubicBezTo>
                  <a:pt x="6365" y="54"/>
                  <a:pt x="6372" y="62"/>
                  <a:pt x="6377" y="70"/>
                </a:cubicBezTo>
                <a:cubicBezTo>
                  <a:pt x="6383" y="79"/>
                  <a:pt x="6388" y="88"/>
                  <a:pt x="6392" y="98"/>
                </a:cubicBezTo>
                <a:cubicBezTo>
                  <a:pt x="6396" y="107"/>
                  <a:pt x="6399" y="117"/>
                  <a:pt x="6401" y="128"/>
                </a:cubicBezTo>
                <a:cubicBezTo>
                  <a:pt x="6403" y="138"/>
                  <a:pt x="6404" y="148"/>
                  <a:pt x="6404" y="159"/>
                </a:cubicBezTo>
                <a:lnTo>
                  <a:pt x="6404" y="847"/>
                </a:lnTo>
                <a:cubicBezTo>
                  <a:pt x="6404" y="858"/>
                  <a:pt x="6403" y="868"/>
                  <a:pt x="6401" y="878"/>
                </a:cubicBezTo>
                <a:cubicBezTo>
                  <a:pt x="6399" y="889"/>
                  <a:pt x="6396" y="899"/>
                  <a:pt x="6392" y="908"/>
                </a:cubicBezTo>
                <a:cubicBezTo>
                  <a:pt x="6388" y="918"/>
                  <a:pt x="6383" y="927"/>
                  <a:pt x="6377" y="936"/>
                </a:cubicBezTo>
                <a:cubicBezTo>
                  <a:pt x="6372" y="944"/>
                  <a:pt x="6365" y="952"/>
                  <a:pt x="6358" y="960"/>
                </a:cubicBezTo>
                <a:cubicBezTo>
                  <a:pt x="6350" y="967"/>
                  <a:pt x="6342" y="974"/>
                  <a:pt x="6334" y="979"/>
                </a:cubicBezTo>
                <a:cubicBezTo>
                  <a:pt x="6325" y="985"/>
                  <a:pt x="6316" y="990"/>
                  <a:pt x="6306" y="994"/>
                </a:cubicBezTo>
                <a:cubicBezTo>
                  <a:pt x="6297" y="998"/>
                  <a:pt x="6287" y="1001"/>
                  <a:pt x="6276" y="1003"/>
                </a:cubicBezTo>
                <a:cubicBezTo>
                  <a:pt x="6266" y="1005"/>
                  <a:pt x="6256" y="1006"/>
                  <a:pt x="6245" y="1006"/>
                </a:cubicBezTo>
                <a:lnTo>
                  <a:pt x="159" y="1006"/>
                </a:lnTo>
                <a:cubicBezTo>
                  <a:pt x="149" y="1006"/>
                  <a:pt x="138" y="1005"/>
                  <a:pt x="128" y="1003"/>
                </a:cubicBezTo>
                <a:cubicBezTo>
                  <a:pt x="118" y="1001"/>
                  <a:pt x="108" y="998"/>
                  <a:pt x="98" y="994"/>
                </a:cubicBezTo>
                <a:cubicBezTo>
                  <a:pt x="89" y="990"/>
                  <a:pt x="80" y="985"/>
                  <a:pt x="71" y="979"/>
                </a:cubicBezTo>
                <a:cubicBezTo>
                  <a:pt x="62" y="974"/>
                  <a:pt x="54" y="967"/>
                  <a:pt x="47" y="960"/>
                </a:cubicBezTo>
                <a:cubicBezTo>
                  <a:pt x="39" y="952"/>
                  <a:pt x="33" y="944"/>
                  <a:pt x="27" y="936"/>
                </a:cubicBezTo>
                <a:cubicBezTo>
                  <a:pt x="21" y="927"/>
                  <a:pt x="16" y="918"/>
                  <a:pt x="12" y="908"/>
                </a:cubicBezTo>
                <a:cubicBezTo>
                  <a:pt x="8" y="899"/>
                  <a:pt x="5" y="889"/>
                  <a:pt x="3" y="878"/>
                </a:cubicBezTo>
                <a:cubicBezTo>
                  <a:pt x="1" y="868"/>
                  <a:pt x="0" y="858"/>
                  <a:pt x="0" y="847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1300320" y="1924200"/>
            <a:ext cx="836244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スタイルの修正も 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gemini-google-search + claude 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でエラーなく完了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1393920" y="2486520"/>
            <a:ext cx="2120040" cy="27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--pptx-editable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4" name=""/>
          <p:cNvSpPr txBox="1"/>
          <p:nvPr/>
        </p:nvSpPr>
        <p:spPr>
          <a:xfrm>
            <a:off x="3608280" y="2409840"/>
            <a:ext cx="783180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で編集可能な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PDF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で出⼒ 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→ 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pptx 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を 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Google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スライドで読み込ん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5" name=""/>
          <p:cNvSpPr/>
          <p:nvPr/>
        </p:nvSpPr>
        <p:spPr>
          <a:xfrm>
            <a:off x="1618920" y="3409920"/>
            <a:ext cx="86400" cy="86040"/>
          </a:xfrm>
          <a:custGeom>
            <a:avLst/>
            <a:gdLst/>
            <a:ahLst/>
            <a:rect l="0" t="0" r="r" b="b"/>
            <a:pathLst>
              <a:path fill="none" w="240" h="239">
                <a:moveTo>
                  <a:pt x="240" y="119"/>
                </a:moveTo>
                <a:cubicBezTo>
                  <a:pt x="240" y="134"/>
                  <a:pt x="237" y="150"/>
                  <a:pt x="230" y="164"/>
                </a:cubicBezTo>
                <a:cubicBezTo>
                  <a:pt x="224" y="180"/>
                  <a:pt x="216" y="193"/>
                  <a:pt x="205" y="204"/>
                </a:cubicBezTo>
                <a:cubicBezTo>
                  <a:pt x="194" y="215"/>
                  <a:pt x="181" y="224"/>
                  <a:pt x="166" y="230"/>
                </a:cubicBezTo>
                <a:cubicBezTo>
                  <a:pt x="151" y="236"/>
                  <a:pt x="135" y="239"/>
                  <a:pt x="119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6" y="180"/>
                  <a:pt x="9" y="164"/>
                </a:cubicBezTo>
                <a:cubicBezTo>
                  <a:pt x="3" y="150"/>
                  <a:pt x="0" y="134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6" y="58"/>
                  <a:pt x="24" y="46"/>
                  <a:pt x="35" y="34"/>
                </a:cubicBezTo>
                <a:cubicBezTo>
                  <a:pt x="46" y="23"/>
                  <a:pt x="59" y="15"/>
                  <a:pt x="74" y="9"/>
                </a:cubicBezTo>
                <a:cubicBezTo>
                  <a:pt x="89" y="3"/>
                  <a:pt x="104" y="0"/>
                  <a:pt x="119" y="0"/>
                </a:cubicBezTo>
                <a:cubicBezTo>
                  <a:pt x="135" y="0"/>
                  <a:pt x="151" y="3"/>
                  <a:pt x="166" y="9"/>
                </a:cubicBezTo>
                <a:cubicBezTo>
                  <a:pt x="181" y="15"/>
                  <a:pt x="194" y="23"/>
                  <a:pt x="205" y="34"/>
                </a:cubicBezTo>
                <a:cubicBezTo>
                  <a:pt x="216" y="46"/>
                  <a:pt x="224" y="58"/>
                  <a:pt x="230" y="73"/>
                </a:cubicBezTo>
                <a:cubicBezTo>
                  <a:pt x="237" y="88"/>
                  <a:pt x="240" y="103"/>
                  <a:pt x="240" y="119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6" name=""/>
          <p:cNvSpPr txBox="1"/>
          <p:nvPr/>
        </p:nvSpPr>
        <p:spPr>
          <a:xfrm>
            <a:off x="1300320" y="2819520"/>
            <a:ext cx="82836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で変換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7" name=""/>
          <p:cNvSpPr/>
          <p:nvPr/>
        </p:nvSpPr>
        <p:spPr>
          <a:xfrm>
            <a:off x="2171520" y="381924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0" y="0"/>
                </a:moveTo>
                <a:lnTo>
                  <a:pt x="239" y="0"/>
                </a:lnTo>
                <a:lnTo>
                  <a:pt x="239" y="239"/>
                </a:lnTo>
                <a:lnTo>
                  <a:pt x="0" y="239"/>
                </a:lnTo>
                <a:lnTo>
                  <a:pt x="0" y="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38" name=""/>
          <p:cNvSpPr txBox="1"/>
          <p:nvPr/>
        </p:nvSpPr>
        <p:spPr>
          <a:xfrm>
            <a:off x="1852560" y="3238560"/>
            <a:ext cx="512136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この機能はまだ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β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版だからかイマイチ。。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9" name=""/>
          <p:cNvSpPr/>
          <p:nvPr/>
        </p:nvSpPr>
        <p:spPr>
          <a:xfrm>
            <a:off x="2171520" y="430524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0" y="0"/>
                </a:moveTo>
                <a:lnTo>
                  <a:pt x="239" y="0"/>
                </a:lnTo>
                <a:lnTo>
                  <a:pt x="239" y="239"/>
                </a:lnTo>
                <a:lnTo>
                  <a:pt x="0" y="239"/>
                </a:lnTo>
                <a:lnTo>
                  <a:pt x="0" y="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40" name=""/>
          <p:cNvSpPr txBox="1"/>
          <p:nvPr/>
        </p:nvSpPr>
        <p:spPr>
          <a:xfrm>
            <a:off x="2405160" y="3648240"/>
            <a:ext cx="689688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要素が全部バラバラで出⼒されるので修正はやりにくい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2405160" y="4133880"/>
            <a:ext cx="441432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URL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や画像の埋め込みは抜け落ちる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476280" y="442080"/>
            <a:ext cx="6949080" cy="623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3480" strike="noStrike" u="none">
                <a:solidFill>
                  <a:srgbClr val="224466"/>
                </a:solidFill>
                <a:effectLst/>
                <a:uFillTx/>
                <a:latin typeface="HiraKakuProN-W6"/>
                <a:ea typeface="HiraKakuProN-W6"/>
              </a:rPr>
              <a:t>このスライドは</a:t>
            </a:r>
            <a:r>
              <a:rPr b="1" lang="en-US" sz="3480" strike="noStrike" u="none">
                <a:solidFill>
                  <a:srgbClr val="224466"/>
                </a:solidFill>
                <a:effectLst/>
                <a:uFillTx/>
                <a:latin typeface=".SFNS-Regular_wdth_opsz2E6666_GRAD_wght2580000"/>
                <a:ea typeface=".SFNS-Regular_wdth_opsz2E6666_GRAD_wght2580000"/>
              </a:rPr>
              <a:t>Marp</a:t>
            </a:r>
            <a:r>
              <a:rPr b="1" lang="ja-JP" sz="3480" strike="noStrike" u="none">
                <a:solidFill>
                  <a:srgbClr val="224466"/>
                </a:solidFill>
                <a:effectLst/>
                <a:uFillTx/>
                <a:latin typeface="HiraKakuProN-W6"/>
                <a:ea typeface="HiraKakuProN-W6"/>
              </a:rPr>
              <a:t>で作りました</a:t>
            </a:r>
            <a:endParaRPr b="0" lang="en-US" sz="348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747720" y="1625760"/>
            <a:ext cx="2158560" cy="36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283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⾔わずもがな</a:t>
            </a:r>
            <a:endParaRPr b="0" lang="en-US" sz="283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747720" y="2371680"/>
            <a:ext cx="481500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0969da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https://www.anthropic.com/claude-code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8" name=""/>
          <p:cNvSpPr/>
          <p:nvPr/>
        </p:nvSpPr>
        <p:spPr>
          <a:xfrm>
            <a:off x="757080" y="3348000"/>
            <a:ext cx="10687320" cy="590760"/>
          </a:xfrm>
          <a:custGeom>
            <a:avLst/>
            <a:gdLst/>
            <a:ahLst/>
            <a:rect l="0" t="0" r="r" b="b"/>
            <a:pathLst>
              <a:path w="29687" h="1641">
                <a:moveTo>
                  <a:pt x="0" y="1495"/>
                </a:moveTo>
                <a:lnTo>
                  <a:pt x="0" y="145"/>
                </a:lnTo>
                <a:cubicBezTo>
                  <a:pt x="0" y="136"/>
                  <a:pt x="1" y="126"/>
                  <a:pt x="3" y="117"/>
                </a:cubicBezTo>
                <a:cubicBezTo>
                  <a:pt x="5" y="107"/>
                  <a:pt x="7" y="98"/>
                  <a:pt x="11" y="89"/>
                </a:cubicBezTo>
                <a:cubicBezTo>
                  <a:pt x="15" y="81"/>
                  <a:pt x="19" y="72"/>
                  <a:pt x="24" y="64"/>
                </a:cubicBezTo>
                <a:cubicBezTo>
                  <a:pt x="30" y="56"/>
                  <a:pt x="36" y="49"/>
                  <a:pt x="43" y="42"/>
                </a:cubicBezTo>
                <a:cubicBezTo>
                  <a:pt x="49" y="35"/>
                  <a:pt x="57" y="29"/>
                  <a:pt x="65" y="24"/>
                </a:cubicBezTo>
                <a:cubicBezTo>
                  <a:pt x="73" y="19"/>
                  <a:pt x="81" y="14"/>
                  <a:pt x="90" y="11"/>
                </a:cubicBezTo>
                <a:cubicBezTo>
                  <a:pt x="99" y="7"/>
                  <a:pt x="108" y="4"/>
                  <a:pt x="117" y="2"/>
                </a:cubicBezTo>
                <a:cubicBezTo>
                  <a:pt x="126" y="1"/>
                  <a:pt x="136" y="0"/>
                  <a:pt x="145" y="0"/>
                </a:cubicBezTo>
                <a:lnTo>
                  <a:pt x="29542" y="0"/>
                </a:lnTo>
                <a:cubicBezTo>
                  <a:pt x="29551" y="0"/>
                  <a:pt x="29561" y="1"/>
                  <a:pt x="29570" y="2"/>
                </a:cubicBezTo>
                <a:cubicBezTo>
                  <a:pt x="29579" y="4"/>
                  <a:pt x="29589" y="7"/>
                  <a:pt x="29597" y="11"/>
                </a:cubicBezTo>
                <a:cubicBezTo>
                  <a:pt x="29606" y="14"/>
                  <a:pt x="29615" y="19"/>
                  <a:pt x="29623" y="24"/>
                </a:cubicBezTo>
                <a:cubicBezTo>
                  <a:pt x="29630" y="29"/>
                  <a:pt x="29638" y="35"/>
                  <a:pt x="29645" y="42"/>
                </a:cubicBezTo>
                <a:cubicBezTo>
                  <a:pt x="29651" y="49"/>
                  <a:pt x="29657" y="56"/>
                  <a:pt x="29663" y="64"/>
                </a:cubicBezTo>
                <a:cubicBezTo>
                  <a:pt x="29668" y="72"/>
                  <a:pt x="29672" y="81"/>
                  <a:pt x="29676" y="89"/>
                </a:cubicBezTo>
                <a:cubicBezTo>
                  <a:pt x="29680" y="98"/>
                  <a:pt x="29683" y="107"/>
                  <a:pt x="29684" y="117"/>
                </a:cubicBezTo>
                <a:cubicBezTo>
                  <a:pt x="29686" y="126"/>
                  <a:pt x="29687" y="136"/>
                  <a:pt x="29687" y="145"/>
                </a:cubicBezTo>
                <a:lnTo>
                  <a:pt x="29687" y="1495"/>
                </a:lnTo>
                <a:cubicBezTo>
                  <a:pt x="29687" y="1505"/>
                  <a:pt x="29686" y="1515"/>
                  <a:pt x="29684" y="1524"/>
                </a:cubicBezTo>
                <a:cubicBezTo>
                  <a:pt x="29683" y="1533"/>
                  <a:pt x="29680" y="1542"/>
                  <a:pt x="29676" y="1551"/>
                </a:cubicBezTo>
                <a:cubicBezTo>
                  <a:pt x="29672" y="1560"/>
                  <a:pt x="29668" y="1568"/>
                  <a:pt x="29663" y="1576"/>
                </a:cubicBezTo>
                <a:cubicBezTo>
                  <a:pt x="29657" y="1584"/>
                  <a:pt x="29651" y="1592"/>
                  <a:pt x="29645" y="1598"/>
                </a:cubicBezTo>
                <a:cubicBezTo>
                  <a:pt x="29638" y="1605"/>
                  <a:pt x="29630" y="1611"/>
                  <a:pt x="29623" y="1616"/>
                </a:cubicBezTo>
                <a:cubicBezTo>
                  <a:pt x="29615" y="1622"/>
                  <a:pt x="29606" y="1626"/>
                  <a:pt x="29597" y="1630"/>
                </a:cubicBezTo>
                <a:cubicBezTo>
                  <a:pt x="29589" y="1634"/>
                  <a:pt x="29579" y="1636"/>
                  <a:pt x="29570" y="1638"/>
                </a:cubicBezTo>
                <a:cubicBezTo>
                  <a:pt x="29561" y="1640"/>
                  <a:pt x="29551" y="1641"/>
                  <a:pt x="29542" y="1641"/>
                </a:cubicBezTo>
                <a:lnTo>
                  <a:pt x="145" y="1641"/>
                </a:lnTo>
                <a:cubicBezTo>
                  <a:pt x="136" y="1641"/>
                  <a:pt x="126" y="1640"/>
                  <a:pt x="117" y="1638"/>
                </a:cubicBezTo>
                <a:cubicBezTo>
                  <a:pt x="108" y="1636"/>
                  <a:pt x="99" y="1634"/>
                  <a:pt x="90" y="1630"/>
                </a:cubicBezTo>
                <a:cubicBezTo>
                  <a:pt x="81" y="1626"/>
                  <a:pt x="73" y="1622"/>
                  <a:pt x="65" y="1616"/>
                </a:cubicBezTo>
                <a:cubicBezTo>
                  <a:pt x="57" y="1611"/>
                  <a:pt x="49" y="1605"/>
                  <a:pt x="43" y="1598"/>
                </a:cubicBezTo>
                <a:cubicBezTo>
                  <a:pt x="36" y="1592"/>
                  <a:pt x="30" y="1584"/>
                  <a:pt x="24" y="1576"/>
                </a:cubicBezTo>
                <a:cubicBezTo>
                  <a:pt x="19" y="1568"/>
                  <a:pt x="15" y="1560"/>
                  <a:pt x="11" y="1551"/>
                </a:cubicBezTo>
                <a:cubicBezTo>
                  <a:pt x="7" y="1542"/>
                  <a:pt x="5" y="1533"/>
                  <a:pt x="3" y="1524"/>
                </a:cubicBezTo>
                <a:cubicBezTo>
                  <a:pt x="1" y="1515"/>
                  <a:pt x="0" y="1505"/>
                  <a:pt x="0" y="1495"/>
                </a:cubicBez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9" name=""/>
          <p:cNvSpPr/>
          <p:nvPr/>
        </p:nvSpPr>
        <p:spPr>
          <a:xfrm>
            <a:off x="757080" y="3348000"/>
            <a:ext cx="10687320" cy="590760"/>
          </a:xfrm>
          <a:custGeom>
            <a:avLst/>
            <a:gdLst/>
            <a:ahLst/>
            <a:rect l="0" t="0" r="r" b="b"/>
            <a:pathLst>
              <a:path fill="none" w="29687" h="1641">
                <a:moveTo>
                  <a:pt x="0" y="1495"/>
                </a:moveTo>
                <a:lnTo>
                  <a:pt x="0" y="145"/>
                </a:lnTo>
                <a:cubicBezTo>
                  <a:pt x="0" y="136"/>
                  <a:pt x="1" y="126"/>
                  <a:pt x="3" y="117"/>
                </a:cubicBezTo>
                <a:cubicBezTo>
                  <a:pt x="5" y="107"/>
                  <a:pt x="7" y="98"/>
                  <a:pt x="11" y="89"/>
                </a:cubicBezTo>
                <a:cubicBezTo>
                  <a:pt x="15" y="81"/>
                  <a:pt x="19" y="72"/>
                  <a:pt x="24" y="64"/>
                </a:cubicBezTo>
                <a:cubicBezTo>
                  <a:pt x="30" y="56"/>
                  <a:pt x="36" y="49"/>
                  <a:pt x="43" y="42"/>
                </a:cubicBezTo>
                <a:cubicBezTo>
                  <a:pt x="49" y="35"/>
                  <a:pt x="57" y="29"/>
                  <a:pt x="65" y="24"/>
                </a:cubicBezTo>
                <a:cubicBezTo>
                  <a:pt x="73" y="19"/>
                  <a:pt x="81" y="14"/>
                  <a:pt x="90" y="11"/>
                </a:cubicBezTo>
                <a:cubicBezTo>
                  <a:pt x="99" y="7"/>
                  <a:pt x="108" y="4"/>
                  <a:pt x="117" y="2"/>
                </a:cubicBezTo>
                <a:cubicBezTo>
                  <a:pt x="126" y="1"/>
                  <a:pt x="136" y="0"/>
                  <a:pt x="145" y="0"/>
                </a:cubicBezTo>
                <a:lnTo>
                  <a:pt x="29542" y="0"/>
                </a:lnTo>
                <a:cubicBezTo>
                  <a:pt x="29551" y="0"/>
                  <a:pt x="29561" y="1"/>
                  <a:pt x="29570" y="2"/>
                </a:cubicBezTo>
                <a:cubicBezTo>
                  <a:pt x="29579" y="4"/>
                  <a:pt x="29589" y="7"/>
                  <a:pt x="29597" y="11"/>
                </a:cubicBezTo>
                <a:cubicBezTo>
                  <a:pt x="29606" y="14"/>
                  <a:pt x="29615" y="19"/>
                  <a:pt x="29623" y="24"/>
                </a:cubicBezTo>
                <a:cubicBezTo>
                  <a:pt x="29630" y="29"/>
                  <a:pt x="29638" y="35"/>
                  <a:pt x="29645" y="42"/>
                </a:cubicBezTo>
                <a:cubicBezTo>
                  <a:pt x="29651" y="49"/>
                  <a:pt x="29657" y="56"/>
                  <a:pt x="29663" y="64"/>
                </a:cubicBezTo>
                <a:cubicBezTo>
                  <a:pt x="29668" y="72"/>
                  <a:pt x="29672" y="81"/>
                  <a:pt x="29676" y="89"/>
                </a:cubicBezTo>
                <a:cubicBezTo>
                  <a:pt x="29680" y="98"/>
                  <a:pt x="29683" y="107"/>
                  <a:pt x="29684" y="117"/>
                </a:cubicBezTo>
                <a:cubicBezTo>
                  <a:pt x="29686" y="126"/>
                  <a:pt x="29687" y="136"/>
                  <a:pt x="29687" y="145"/>
                </a:cubicBezTo>
                <a:lnTo>
                  <a:pt x="29687" y="1495"/>
                </a:lnTo>
                <a:cubicBezTo>
                  <a:pt x="29687" y="1505"/>
                  <a:pt x="29686" y="1515"/>
                  <a:pt x="29684" y="1524"/>
                </a:cubicBezTo>
                <a:cubicBezTo>
                  <a:pt x="29683" y="1533"/>
                  <a:pt x="29680" y="1542"/>
                  <a:pt x="29676" y="1551"/>
                </a:cubicBezTo>
                <a:cubicBezTo>
                  <a:pt x="29672" y="1560"/>
                  <a:pt x="29668" y="1568"/>
                  <a:pt x="29663" y="1576"/>
                </a:cubicBezTo>
                <a:cubicBezTo>
                  <a:pt x="29657" y="1584"/>
                  <a:pt x="29651" y="1592"/>
                  <a:pt x="29645" y="1598"/>
                </a:cubicBezTo>
                <a:cubicBezTo>
                  <a:pt x="29638" y="1605"/>
                  <a:pt x="29630" y="1611"/>
                  <a:pt x="29623" y="1616"/>
                </a:cubicBezTo>
                <a:cubicBezTo>
                  <a:pt x="29615" y="1622"/>
                  <a:pt x="29606" y="1626"/>
                  <a:pt x="29597" y="1630"/>
                </a:cubicBezTo>
                <a:cubicBezTo>
                  <a:pt x="29589" y="1634"/>
                  <a:pt x="29579" y="1636"/>
                  <a:pt x="29570" y="1638"/>
                </a:cubicBezTo>
                <a:cubicBezTo>
                  <a:pt x="29561" y="1640"/>
                  <a:pt x="29551" y="1641"/>
                  <a:pt x="29542" y="1641"/>
                </a:cubicBezTo>
                <a:lnTo>
                  <a:pt x="145" y="1641"/>
                </a:lnTo>
                <a:cubicBezTo>
                  <a:pt x="136" y="1641"/>
                  <a:pt x="126" y="1640"/>
                  <a:pt x="117" y="1638"/>
                </a:cubicBezTo>
                <a:cubicBezTo>
                  <a:pt x="108" y="1636"/>
                  <a:pt x="99" y="1634"/>
                  <a:pt x="90" y="1630"/>
                </a:cubicBezTo>
                <a:cubicBezTo>
                  <a:pt x="81" y="1626"/>
                  <a:pt x="73" y="1622"/>
                  <a:pt x="65" y="1616"/>
                </a:cubicBezTo>
                <a:cubicBezTo>
                  <a:pt x="57" y="1611"/>
                  <a:pt x="49" y="1605"/>
                  <a:pt x="43" y="1598"/>
                </a:cubicBezTo>
                <a:cubicBezTo>
                  <a:pt x="36" y="1592"/>
                  <a:pt x="30" y="1584"/>
                  <a:pt x="24" y="1576"/>
                </a:cubicBezTo>
                <a:cubicBezTo>
                  <a:pt x="19" y="1568"/>
                  <a:pt x="15" y="1560"/>
                  <a:pt x="11" y="1551"/>
                </a:cubicBezTo>
                <a:cubicBezTo>
                  <a:pt x="7" y="1542"/>
                  <a:pt x="5" y="1533"/>
                  <a:pt x="3" y="1524"/>
                </a:cubicBezTo>
                <a:cubicBezTo>
                  <a:pt x="1" y="1515"/>
                  <a:pt x="0" y="1505"/>
                  <a:pt x="0" y="1495"/>
                </a:cubicBezTo>
              </a:path>
            </a:pathLst>
          </a:custGeom>
          <a:ln w="9360">
            <a:solidFill>
              <a:srgbClr val="d1d9e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747720" y="2790720"/>
            <a:ext cx="282060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npm 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でインストール！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914400" y="3497040"/>
            <a:ext cx="5652720" cy="27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npm install -g @anthropic-ai/claude-code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476280" y="442080"/>
            <a:ext cx="3046320" cy="623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3480" strike="noStrike" u="none">
                <a:solidFill>
                  <a:srgbClr val="224466"/>
                </a:solidFill>
                <a:effectLst/>
                <a:uFillTx/>
                <a:latin typeface=".SFNS-Regular_wdth_opsz2E6666_GRAD_wght2580000"/>
                <a:ea typeface=".SFNS-Regular_wdth_opsz2E6666_GRAD_wght2580000"/>
              </a:rPr>
              <a:t>Claude Code</a:t>
            </a:r>
            <a:endParaRPr b="0" lang="en-US" sz="348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4509000" y="2680200"/>
            <a:ext cx="3290400" cy="623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3480" strike="noStrike" u="none">
                <a:solidFill>
                  <a:srgbClr val="224466"/>
                </a:solidFill>
                <a:effectLst/>
                <a:uFillTx/>
                <a:latin typeface=".SFNS-Regular_wdth_opsz2E6666_GRAD_wght2580000"/>
                <a:ea typeface=".SFNS-Regular_wdth_opsz2E6666_GRAD_wght2580000"/>
              </a:rPr>
              <a:t>MCP</a:t>
            </a:r>
            <a:r>
              <a:rPr b="1" lang="ja-JP" sz="3480" strike="noStrike" u="none">
                <a:solidFill>
                  <a:srgbClr val="224466"/>
                </a:solidFill>
                <a:effectLst/>
                <a:uFillTx/>
                <a:latin typeface="HiraKakuProN-W6"/>
                <a:ea typeface="HiraKakuProN-W6"/>
              </a:rPr>
              <a:t>を設定する</a:t>
            </a:r>
            <a:endParaRPr b="0" lang="en-US" sz="348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60" name=""/>
          <p:cNvSpPr/>
          <p:nvPr/>
        </p:nvSpPr>
        <p:spPr>
          <a:xfrm>
            <a:off x="752400" y="1466640"/>
            <a:ext cx="2448000" cy="371880"/>
          </a:xfrm>
          <a:custGeom>
            <a:avLst/>
            <a:gdLst/>
            <a:ahLst/>
            <a:rect l="0" t="0" r="r" b="b"/>
            <a:pathLst>
              <a:path w="6800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6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4" y="39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6642" y="0"/>
                </a:lnTo>
                <a:cubicBezTo>
                  <a:pt x="6652" y="0"/>
                  <a:pt x="6662" y="1"/>
                  <a:pt x="6673" y="3"/>
                </a:cubicBezTo>
                <a:cubicBezTo>
                  <a:pt x="6683" y="5"/>
                  <a:pt x="6693" y="8"/>
                  <a:pt x="6702" y="12"/>
                </a:cubicBezTo>
                <a:cubicBezTo>
                  <a:pt x="6712" y="16"/>
                  <a:pt x="6721" y="21"/>
                  <a:pt x="6730" y="27"/>
                </a:cubicBezTo>
                <a:cubicBezTo>
                  <a:pt x="6739" y="33"/>
                  <a:pt x="6747" y="39"/>
                  <a:pt x="6754" y="47"/>
                </a:cubicBezTo>
                <a:cubicBezTo>
                  <a:pt x="6761" y="54"/>
                  <a:pt x="6768" y="62"/>
                  <a:pt x="6774" y="71"/>
                </a:cubicBezTo>
                <a:cubicBezTo>
                  <a:pt x="6780" y="79"/>
                  <a:pt x="6784" y="88"/>
                  <a:pt x="6788" y="98"/>
                </a:cubicBezTo>
                <a:cubicBezTo>
                  <a:pt x="6792" y="108"/>
                  <a:pt x="6795" y="118"/>
                  <a:pt x="6797" y="128"/>
                </a:cubicBezTo>
                <a:cubicBezTo>
                  <a:pt x="6799" y="138"/>
                  <a:pt x="6800" y="148"/>
                  <a:pt x="6800" y="159"/>
                </a:cubicBezTo>
                <a:lnTo>
                  <a:pt x="6800" y="874"/>
                </a:lnTo>
                <a:cubicBezTo>
                  <a:pt x="6800" y="885"/>
                  <a:pt x="6799" y="895"/>
                  <a:pt x="6797" y="905"/>
                </a:cubicBezTo>
                <a:cubicBezTo>
                  <a:pt x="6795" y="915"/>
                  <a:pt x="6792" y="925"/>
                  <a:pt x="6788" y="935"/>
                </a:cubicBezTo>
                <a:cubicBezTo>
                  <a:pt x="6784" y="945"/>
                  <a:pt x="6780" y="954"/>
                  <a:pt x="6774" y="962"/>
                </a:cubicBezTo>
                <a:cubicBezTo>
                  <a:pt x="6768" y="971"/>
                  <a:pt x="6761" y="979"/>
                  <a:pt x="6754" y="986"/>
                </a:cubicBezTo>
                <a:cubicBezTo>
                  <a:pt x="6747" y="994"/>
                  <a:pt x="6739" y="1000"/>
                  <a:pt x="6730" y="1006"/>
                </a:cubicBezTo>
                <a:cubicBezTo>
                  <a:pt x="6721" y="1012"/>
                  <a:pt x="6712" y="1017"/>
                  <a:pt x="6702" y="1021"/>
                </a:cubicBezTo>
                <a:cubicBezTo>
                  <a:pt x="6693" y="1025"/>
                  <a:pt x="6683" y="1028"/>
                  <a:pt x="6673" y="1030"/>
                </a:cubicBezTo>
                <a:cubicBezTo>
                  <a:pt x="6662" y="1032"/>
                  <a:pt x="6652" y="1033"/>
                  <a:pt x="6642" y="1033"/>
                </a:cubicBezTo>
                <a:lnTo>
                  <a:pt x="158" y="1033"/>
                </a:lnTo>
                <a:cubicBezTo>
                  <a:pt x="148" y="1033"/>
                  <a:pt x="138" y="1032"/>
                  <a:pt x="127" y="1030"/>
                </a:cubicBezTo>
                <a:cubicBezTo>
                  <a:pt x="117" y="1028"/>
                  <a:pt x="107" y="1025"/>
                  <a:pt x="98" y="1021"/>
                </a:cubicBezTo>
                <a:cubicBezTo>
                  <a:pt x="88" y="1017"/>
                  <a:pt x="79" y="1012"/>
                  <a:pt x="70" y="1006"/>
                </a:cubicBezTo>
                <a:cubicBezTo>
                  <a:pt x="62" y="1000"/>
                  <a:pt x="54" y="994"/>
                  <a:pt x="46" y="986"/>
                </a:cubicBezTo>
                <a:cubicBezTo>
                  <a:pt x="39" y="979"/>
                  <a:pt x="32" y="971"/>
                  <a:pt x="26" y="962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841680" y="1514880"/>
            <a:ext cx="2261520" cy="27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.cursor/mcp.json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62" name=""/>
          <p:cNvSpPr/>
          <p:nvPr/>
        </p:nvSpPr>
        <p:spPr>
          <a:xfrm>
            <a:off x="757080" y="2004840"/>
            <a:ext cx="10687320" cy="3019680"/>
          </a:xfrm>
          <a:custGeom>
            <a:avLst/>
            <a:gdLst/>
            <a:ahLst/>
            <a:rect l="0" t="0" r="r" b="b"/>
            <a:pathLst>
              <a:path w="29687" h="8388">
                <a:moveTo>
                  <a:pt x="0" y="8243"/>
                </a:moveTo>
                <a:lnTo>
                  <a:pt x="0" y="145"/>
                </a:lnTo>
                <a:cubicBezTo>
                  <a:pt x="0" y="136"/>
                  <a:pt x="1" y="126"/>
                  <a:pt x="3" y="117"/>
                </a:cubicBezTo>
                <a:cubicBezTo>
                  <a:pt x="5" y="108"/>
                  <a:pt x="7" y="99"/>
                  <a:pt x="11" y="90"/>
                </a:cubicBezTo>
                <a:cubicBezTo>
                  <a:pt x="15" y="81"/>
                  <a:pt x="19" y="73"/>
                  <a:pt x="24" y="65"/>
                </a:cubicBezTo>
                <a:cubicBezTo>
                  <a:pt x="30" y="57"/>
                  <a:pt x="36" y="49"/>
                  <a:pt x="43" y="43"/>
                </a:cubicBezTo>
                <a:cubicBezTo>
                  <a:pt x="49" y="36"/>
                  <a:pt x="57" y="30"/>
                  <a:pt x="65" y="25"/>
                </a:cubicBezTo>
                <a:cubicBezTo>
                  <a:pt x="73" y="19"/>
                  <a:pt x="81" y="15"/>
                  <a:pt x="90" y="11"/>
                </a:cubicBezTo>
                <a:cubicBezTo>
                  <a:pt x="99" y="7"/>
                  <a:pt x="108" y="5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29542" y="0"/>
                </a:lnTo>
                <a:cubicBezTo>
                  <a:pt x="29551" y="0"/>
                  <a:pt x="29561" y="1"/>
                  <a:pt x="29570" y="3"/>
                </a:cubicBezTo>
                <a:cubicBezTo>
                  <a:pt x="29579" y="5"/>
                  <a:pt x="29589" y="7"/>
                  <a:pt x="29597" y="11"/>
                </a:cubicBezTo>
                <a:cubicBezTo>
                  <a:pt x="29606" y="15"/>
                  <a:pt x="29615" y="19"/>
                  <a:pt x="29623" y="25"/>
                </a:cubicBezTo>
                <a:cubicBezTo>
                  <a:pt x="29630" y="30"/>
                  <a:pt x="29638" y="36"/>
                  <a:pt x="29645" y="43"/>
                </a:cubicBezTo>
                <a:cubicBezTo>
                  <a:pt x="29651" y="49"/>
                  <a:pt x="29657" y="57"/>
                  <a:pt x="29663" y="65"/>
                </a:cubicBezTo>
                <a:cubicBezTo>
                  <a:pt x="29668" y="73"/>
                  <a:pt x="29672" y="81"/>
                  <a:pt x="29676" y="90"/>
                </a:cubicBezTo>
                <a:cubicBezTo>
                  <a:pt x="29680" y="99"/>
                  <a:pt x="29683" y="108"/>
                  <a:pt x="29684" y="117"/>
                </a:cubicBezTo>
                <a:cubicBezTo>
                  <a:pt x="29686" y="126"/>
                  <a:pt x="29687" y="136"/>
                  <a:pt x="29687" y="145"/>
                </a:cubicBezTo>
                <a:lnTo>
                  <a:pt x="29687" y="8243"/>
                </a:lnTo>
                <a:cubicBezTo>
                  <a:pt x="29687" y="8252"/>
                  <a:pt x="29686" y="8262"/>
                  <a:pt x="29684" y="8271"/>
                </a:cubicBezTo>
                <a:cubicBezTo>
                  <a:pt x="29683" y="8281"/>
                  <a:pt x="29680" y="8290"/>
                  <a:pt x="29676" y="8298"/>
                </a:cubicBezTo>
                <a:cubicBezTo>
                  <a:pt x="29672" y="8307"/>
                  <a:pt x="29668" y="8316"/>
                  <a:pt x="29663" y="8324"/>
                </a:cubicBezTo>
                <a:cubicBezTo>
                  <a:pt x="29657" y="8332"/>
                  <a:pt x="29651" y="8339"/>
                  <a:pt x="29645" y="8346"/>
                </a:cubicBezTo>
                <a:cubicBezTo>
                  <a:pt x="29638" y="8352"/>
                  <a:pt x="29630" y="8358"/>
                  <a:pt x="29623" y="8364"/>
                </a:cubicBezTo>
                <a:cubicBezTo>
                  <a:pt x="29615" y="8369"/>
                  <a:pt x="29606" y="8374"/>
                  <a:pt x="29597" y="8377"/>
                </a:cubicBezTo>
                <a:cubicBezTo>
                  <a:pt x="29589" y="8381"/>
                  <a:pt x="29579" y="8384"/>
                  <a:pt x="29570" y="8385"/>
                </a:cubicBezTo>
                <a:cubicBezTo>
                  <a:pt x="29561" y="8387"/>
                  <a:pt x="29551" y="8388"/>
                  <a:pt x="29542" y="8388"/>
                </a:cubicBezTo>
                <a:lnTo>
                  <a:pt x="145" y="8388"/>
                </a:lnTo>
                <a:cubicBezTo>
                  <a:pt x="136" y="8388"/>
                  <a:pt x="126" y="8387"/>
                  <a:pt x="117" y="8385"/>
                </a:cubicBezTo>
                <a:cubicBezTo>
                  <a:pt x="108" y="8384"/>
                  <a:pt x="99" y="8381"/>
                  <a:pt x="90" y="8377"/>
                </a:cubicBezTo>
                <a:cubicBezTo>
                  <a:pt x="81" y="8374"/>
                  <a:pt x="73" y="8369"/>
                  <a:pt x="65" y="8364"/>
                </a:cubicBezTo>
                <a:cubicBezTo>
                  <a:pt x="57" y="8358"/>
                  <a:pt x="49" y="8352"/>
                  <a:pt x="43" y="8346"/>
                </a:cubicBezTo>
                <a:cubicBezTo>
                  <a:pt x="36" y="8339"/>
                  <a:pt x="30" y="8332"/>
                  <a:pt x="24" y="8324"/>
                </a:cubicBezTo>
                <a:cubicBezTo>
                  <a:pt x="19" y="8316"/>
                  <a:pt x="15" y="8307"/>
                  <a:pt x="11" y="8298"/>
                </a:cubicBezTo>
                <a:cubicBezTo>
                  <a:pt x="7" y="8290"/>
                  <a:pt x="5" y="8281"/>
                  <a:pt x="3" y="8271"/>
                </a:cubicBezTo>
                <a:cubicBezTo>
                  <a:pt x="1" y="8262"/>
                  <a:pt x="0" y="8252"/>
                  <a:pt x="0" y="8243"/>
                </a:cubicBez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63" name=""/>
          <p:cNvSpPr/>
          <p:nvPr/>
        </p:nvSpPr>
        <p:spPr>
          <a:xfrm>
            <a:off x="757080" y="2004840"/>
            <a:ext cx="10687320" cy="3019680"/>
          </a:xfrm>
          <a:custGeom>
            <a:avLst/>
            <a:gdLst/>
            <a:ahLst/>
            <a:rect l="0" t="0" r="r" b="b"/>
            <a:pathLst>
              <a:path fill="none" w="29687" h="8388">
                <a:moveTo>
                  <a:pt x="0" y="8243"/>
                </a:moveTo>
                <a:lnTo>
                  <a:pt x="0" y="145"/>
                </a:lnTo>
                <a:cubicBezTo>
                  <a:pt x="0" y="136"/>
                  <a:pt x="1" y="126"/>
                  <a:pt x="3" y="117"/>
                </a:cubicBezTo>
                <a:cubicBezTo>
                  <a:pt x="5" y="108"/>
                  <a:pt x="7" y="99"/>
                  <a:pt x="11" y="90"/>
                </a:cubicBezTo>
                <a:cubicBezTo>
                  <a:pt x="15" y="81"/>
                  <a:pt x="19" y="73"/>
                  <a:pt x="24" y="65"/>
                </a:cubicBezTo>
                <a:cubicBezTo>
                  <a:pt x="30" y="57"/>
                  <a:pt x="36" y="49"/>
                  <a:pt x="43" y="43"/>
                </a:cubicBezTo>
                <a:cubicBezTo>
                  <a:pt x="49" y="36"/>
                  <a:pt x="57" y="30"/>
                  <a:pt x="65" y="25"/>
                </a:cubicBezTo>
                <a:cubicBezTo>
                  <a:pt x="73" y="19"/>
                  <a:pt x="81" y="15"/>
                  <a:pt x="90" y="11"/>
                </a:cubicBezTo>
                <a:cubicBezTo>
                  <a:pt x="99" y="7"/>
                  <a:pt x="108" y="5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29542" y="0"/>
                </a:lnTo>
                <a:cubicBezTo>
                  <a:pt x="29551" y="0"/>
                  <a:pt x="29561" y="1"/>
                  <a:pt x="29570" y="3"/>
                </a:cubicBezTo>
                <a:cubicBezTo>
                  <a:pt x="29579" y="5"/>
                  <a:pt x="29589" y="7"/>
                  <a:pt x="29597" y="11"/>
                </a:cubicBezTo>
                <a:cubicBezTo>
                  <a:pt x="29606" y="15"/>
                  <a:pt x="29615" y="19"/>
                  <a:pt x="29623" y="25"/>
                </a:cubicBezTo>
                <a:cubicBezTo>
                  <a:pt x="29630" y="30"/>
                  <a:pt x="29638" y="36"/>
                  <a:pt x="29645" y="43"/>
                </a:cubicBezTo>
                <a:cubicBezTo>
                  <a:pt x="29651" y="49"/>
                  <a:pt x="29657" y="57"/>
                  <a:pt x="29663" y="65"/>
                </a:cubicBezTo>
                <a:cubicBezTo>
                  <a:pt x="29668" y="73"/>
                  <a:pt x="29672" y="81"/>
                  <a:pt x="29676" y="90"/>
                </a:cubicBezTo>
                <a:cubicBezTo>
                  <a:pt x="29680" y="99"/>
                  <a:pt x="29683" y="108"/>
                  <a:pt x="29684" y="117"/>
                </a:cubicBezTo>
                <a:cubicBezTo>
                  <a:pt x="29686" y="126"/>
                  <a:pt x="29687" y="136"/>
                  <a:pt x="29687" y="145"/>
                </a:cubicBezTo>
                <a:lnTo>
                  <a:pt x="29687" y="8243"/>
                </a:lnTo>
                <a:cubicBezTo>
                  <a:pt x="29687" y="8252"/>
                  <a:pt x="29686" y="8262"/>
                  <a:pt x="29684" y="8271"/>
                </a:cubicBezTo>
                <a:cubicBezTo>
                  <a:pt x="29683" y="8281"/>
                  <a:pt x="29680" y="8290"/>
                  <a:pt x="29676" y="8298"/>
                </a:cubicBezTo>
                <a:cubicBezTo>
                  <a:pt x="29672" y="8307"/>
                  <a:pt x="29668" y="8316"/>
                  <a:pt x="29663" y="8324"/>
                </a:cubicBezTo>
                <a:cubicBezTo>
                  <a:pt x="29657" y="8332"/>
                  <a:pt x="29651" y="8339"/>
                  <a:pt x="29645" y="8346"/>
                </a:cubicBezTo>
                <a:cubicBezTo>
                  <a:pt x="29638" y="8352"/>
                  <a:pt x="29630" y="8358"/>
                  <a:pt x="29623" y="8364"/>
                </a:cubicBezTo>
                <a:cubicBezTo>
                  <a:pt x="29615" y="8369"/>
                  <a:pt x="29606" y="8374"/>
                  <a:pt x="29597" y="8377"/>
                </a:cubicBezTo>
                <a:cubicBezTo>
                  <a:pt x="29589" y="8381"/>
                  <a:pt x="29579" y="8384"/>
                  <a:pt x="29570" y="8385"/>
                </a:cubicBezTo>
                <a:cubicBezTo>
                  <a:pt x="29561" y="8387"/>
                  <a:pt x="29551" y="8388"/>
                  <a:pt x="29542" y="8388"/>
                </a:cubicBezTo>
                <a:lnTo>
                  <a:pt x="145" y="8388"/>
                </a:lnTo>
                <a:cubicBezTo>
                  <a:pt x="136" y="8388"/>
                  <a:pt x="126" y="8387"/>
                  <a:pt x="117" y="8385"/>
                </a:cubicBezTo>
                <a:cubicBezTo>
                  <a:pt x="108" y="8384"/>
                  <a:pt x="99" y="8381"/>
                  <a:pt x="90" y="8377"/>
                </a:cubicBezTo>
                <a:cubicBezTo>
                  <a:pt x="81" y="8374"/>
                  <a:pt x="73" y="8369"/>
                  <a:pt x="65" y="8364"/>
                </a:cubicBezTo>
                <a:cubicBezTo>
                  <a:pt x="57" y="8358"/>
                  <a:pt x="49" y="8352"/>
                  <a:pt x="43" y="8346"/>
                </a:cubicBezTo>
                <a:cubicBezTo>
                  <a:pt x="36" y="8339"/>
                  <a:pt x="30" y="8332"/>
                  <a:pt x="24" y="8324"/>
                </a:cubicBezTo>
                <a:cubicBezTo>
                  <a:pt x="19" y="8316"/>
                  <a:pt x="15" y="8307"/>
                  <a:pt x="11" y="8298"/>
                </a:cubicBezTo>
                <a:cubicBezTo>
                  <a:pt x="7" y="8290"/>
                  <a:pt x="5" y="8281"/>
                  <a:pt x="3" y="8271"/>
                </a:cubicBezTo>
                <a:cubicBezTo>
                  <a:pt x="1" y="8262"/>
                  <a:pt x="0" y="8252"/>
                  <a:pt x="0" y="8243"/>
                </a:cubicBezTo>
              </a:path>
            </a:pathLst>
          </a:custGeom>
          <a:ln w="9360">
            <a:solidFill>
              <a:srgbClr val="d1d9e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64" name=""/>
          <p:cNvSpPr txBox="1"/>
          <p:nvPr/>
        </p:nvSpPr>
        <p:spPr>
          <a:xfrm>
            <a:off x="3197160" y="1438200"/>
            <a:ext cx="340272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 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に以下のような定義を書く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65" name=""/>
          <p:cNvSpPr txBox="1"/>
          <p:nvPr/>
        </p:nvSpPr>
        <p:spPr>
          <a:xfrm>
            <a:off x="914400" y="2153880"/>
            <a:ext cx="234360" cy="27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{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66" name=""/>
          <p:cNvSpPr txBox="1"/>
          <p:nvPr/>
        </p:nvSpPr>
        <p:spPr>
          <a:xfrm>
            <a:off x="914400" y="2420640"/>
            <a:ext cx="2402640" cy="27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  </a:t>
            </a:r>
            <a:r>
              <a:rPr b="0" lang="en-US" sz="1850" strike="noStrike" u="none">
                <a:solidFill>
                  <a:srgbClr val="0550ae"/>
                </a:solidFill>
                <a:effectLst/>
                <a:uFillTx/>
                <a:latin typeface="Menlo"/>
                <a:ea typeface="Menlo"/>
              </a:rPr>
              <a:t>"mcpServers"</a:t>
            </a:r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: {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914400" y="2696760"/>
            <a:ext cx="2826360" cy="27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    </a:t>
            </a:r>
            <a:r>
              <a:rPr b="0" lang="en-US" sz="1850" strike="noStrike" u="none">
                <a:solidFill>
                  <a:srgbClr val="0550ae"/>
                </a:solidFill>
                <a:effectLst/>
                <a:uFillTx/>
                <a:latin typeface="Menlo"/>
                <a:ea typeface="Menlo"/>
              </a:rPr>
              <a:t>"server-name"</a:t>
            </a:r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: {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914400" y="2963520"/>
            <a:ext cx="3250080" cy="27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      </a:t>
            </a:r>
            <a:r>
              <a:rPr b="0" lang="en-US" sz="1850" strike="noStrike" u="none">
                <a:solidFill>
                  <a:srgbClr val="0550ae"/>
                </a:solidFill>
                <a:effectLst/>
                <a:uFillTx/>
                <a:latin typeface="Menlo"/>
                <a:ea typeface="Menlo"/>
              </a:rPr>
              <a:t>"command"</a:t>
            </a:r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: </a:t>
            </a:r>
            <a:r>
              <a:rPr b="0" lang="en-US" sz="1850" strike="noStrike" u="none">
                <a:solidFill>
                  <a:srgbClr val="0a3069"/>
                </a:solidFill>
                <a:effectLst/>
                <a:uFillTx/>
                <a:latin typeface="Menlo"/>
                <a:ea typeface="Menlo"/>
              </a:rPr>
              <a:t>"npx"</a:t>
            </a:r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,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69" name=""/>
          <p:cNvSpPr txBox="1"/>
          <p:nvPr/>
        </p:nvSpPr>
        <p:spPr>
          <a:xfrm>
            <a:off x="914400" y="3230280"/>
            <a:ext cx="4946040" cy="27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      </a:t>
            </a:r>
            <a:r>
              <a:rPr b="0" lang="en-US" sz="1850" strike="noStrike" u="none">
                <a:solidFill>
                  <a:srgbClr val="0550ae"/>
                </a:solidFill>
                <a:effectLst/>
                <a:uFillTx/>
                <a:latin typeface="Menlo"/>
                <a:ea typeface="Menlo"/>
              </a:rPr>
              <a:t>"args"</a:t>
            </a:r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: [</a:t>
            </a:r>
            <a:r>
              <a:rPr b="0" lang="en-US" sz="1850" strike="noStrike" u="none">
                <a:solidFill>
                  <a:srgbClr val="0a3069"/>
                </a:solidFill>
                <a:effectLst/>
                <a:uFillTx/>
                <a:latin typeface="Menlo"/>
                <a:ea typeface="Menlo"/>
              </a:rPr>
              <a:t>"-y"</a:t>
            </a:r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, </a:t>
            </a:r>
            <a:r>
              <a:rPr b="0" lang="en-US" sz="1850" strike="noStrike" u="none">
                <a:solidFill>
                  <a:srgbClr val="0a3069"/>
                </a:solidFill>
                <a:effectLst/>
                <a:uFillTx/>
                <a:latin typeface="Menlo"/>
                <a:ea typeface="Menlo"/>
              </a:rPr>
              <a:t>"mcp-server"</a:t>
            </a:r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],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914400" y="3506400"/>
            <a:ext cx="1978560" cy="27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      </a:t>
            </a:r>
            <a:r>
              <a:rPr b="0" lang="en-US" sz="1850" strike="noStrike" u="none">
                <a:solidFill>
                  <a:srgbClr val="0550ae"/>
                </a:solidFill>
                <a:effectLst/>
                <a:uFillTx/>
                <a:latin typeface="Menlo"/>
                <a:ea typeface="Menlo"/>
              </a:rPr>
              <a:t>"env"</a:t>
            </a:r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: {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914400" y="3773160"/>
            <a:ext cx="989640" cy="27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      }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914400" y="4039920"/>
            <a:ext cx="707040" cy="27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    }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914400" y="4316040"/>
            <a:ext cx="424440" cy="27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  }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914400" y="4582800"/>
            <a:ext cx="234360" cy="27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}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75" name=""/>
          <p:cNvSpPr txBox="1"/>
          <p:nvPr/>
        </p:nvSpPr>
        <p:spPr>
          <a:xfrm>
            <a:off x="476280" y="442080"/>
            <a:ext cx="4837680" cy="623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3480" strike="noStrike" u="none">
                <a:solidFill>
                  <a:srgbClr val="224466"/>
                </a:solidFill>
                <a:effectLst/>
                <a:uFillTx/>
                <a:latin typeface=".SFNS-Regular_wdth_opsz2E6666_GRAD_wght2580000"/>
                <a:ea typeface=".SFNS-Regular_wdth_opsz2E6666_GRAD_wght2580000"/>
              </a:rPr>
              <a:t>Cursor </a:t>
            </a:r>
            <a:r>
              <a:rPr b="1" lang="ja-JP" sz="3480" strike="noStrike" u="none">
                <a:solidFill>
                  <a:srgbClr val="224466"/>
                </a:solidFill>
                <a:effectLst/>
                <a:uFillTx/>
                <a:latin typeface="HiraKakuProN-W6"/>
                <a:ea typeface="HiraKakuProN-W6"/>
              </a:rPr>
              <a:t>などでのやり⽅</a:t>
            </a:r>
            <a:endParaRPr b="0" lang="en-US" sz="348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7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7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79" name=""/>
          <p:cNvSpPr txBox="1"/>
          <p:nvPr/>
        </p:nvSpPr>
        <p:spPr>
          <a:xfrm>
            <a:off x="747720" y="1438200"/>
            <a:ext cx="741744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217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コマンド⼀発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で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MCP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サーバを簡単設定できる！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(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ものもある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)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80" name=""/>
          <p:cNvSpPr/>
          <p:nvPr/>
        </p:nvSpPr>
        <p:spPr>
          <a:xfrm>
            <a:off x="1066680" y="259056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6"/>
                  <a:pt x="36" y="204"/>
                </a:cubicBezTo>
                <a:cubicBezTo>
                  <a:pt x="25" y="193"/>
                  <a:pt x="16" y="180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9"/>
                  <a:pt x="9" y="75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4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5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81" name=""/>
          <p:cNvSpPr txBox="1"/>
          <p:nvPr/>
        </p:nvSpPr>
        <p:spPr>
          <a:xfrm>
            <a:off x="747720" y="1857240"/>
            <a:ext cx="673344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0969da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https://zenn.dev/karaage0703/articles/3bd2957807f311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82" name=""/>
          <p:cNvSpPr/>
          <p:nvPr/>
        </p:nvSpPr>
        <p:spPr>
          <a:xfrm>
            <a:off x="2190600" y="2447640"/>
            <a:ext cx="6972480" cy="371880"/>
          </a:xfrm>
          <a:custGeom>
            <a:avLst/>
            <a:gdLst/>
            <a:ahLst/>
            <a:rect l="0" t="0" r="r" b="b"/>
            <a:pathLst>
              <a:path w="19368" h="1033">
                <a:moveTo>
                  <a:pt x="0" y="873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4" y="39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19210" y="0"/>
                </a:lnTo>
                <a:cubicBezTo>
                  <a:pt x="19220" y="0"/>
                  <a:pt x="19230" y="1"/>
                  <a:pt x="19241" y="3"/>
                </a:cubicBezTo>
                <a:cubicBezTo>
                  <a:pt x="19251" y="5"/>
                  <a:pt x="19261" y="8"/>
                  <a:pt x="19270" y="12"/>
                </a:cubicBezTo>
                <a:cubicBezTo>
                  <a:pt x="19280" y="16"/>
                  <a:pt x="19289" y="21"/>
                  <a:pt x="19298" y="27"/>
                </a:cubicBezTo>
                <a:cubicBezTo>
                  <a:pt x="19307" y="33"/>
                  <a:pt x="19315" y="39"/>
                  <a:pt x="19322" y="47"/>
                </a:cubicBezTo>
                <a:cubicBezTo>
                  <a:pt x="19329" y="54"/>
                  <a:pt x="19336" y="62"/>
                  <a:pt x="19342" y="71"/>
                </a:cubicBezTo>
                <a:cubicBezTo>
                  <a:pt x="19347" y="80"/>
                  <a:pt x="19352" y="89"/>
                  <a:pt x="19356" y="98"/>
                </a:cubicBezTo>
                <a:cubicBezTo>
                  <a:pt x="19360" y="108"/>
                  <a:pt x="19363" y="118"/>
                  <a:pt x="19365" y="128"/>
                </a:cubicBezTo>
                <a:cubicBezTo>
                  <a:pt x="19367" y="138"/>
                  <a:pt x="19368" y="149"/>
                  <a:pt x="19368" y="159"/>
                </a:cubicBezTo>
                <a:lnTo>
                  <a:pt x="19368" y="873"/>
                </a:lnTo>
                <a:cubicBezTo>
                  <a:pt x="19368" y="884"/>
                  <a:pt x="19367" y="894"/>
                  <a:pt x="19365" y="904"/>
                </a:cubicBezTo>
                <a:cubicBezTo>
                  <a:pt x="19363" y="915"/>
                  <a:pt x="19360" y="925"/>
                  <a:pt x="19356" y="935"/>
                </a:cubicBezTo>
                <a:cubicBezTo>
                  <a:pt x="19352" y="945"/>
                  <a:pt x="19347" y="954"/>
                  <a:pt x="19342" y="963"/>
                </a:cubicBezTo>
                <a:cubicBezTo>
                  <a:pt x="19336" y="971"/>
                  <a:pt x="19329" y="979"/>
                  <a:pt x="19322" y="987"/>
                </a:cubicBezTo>
                <a:cubicBezTo>
                  <a:pt x="19315" y="994"/>
                  <a:pt x="19307" y="1001"/>
                  <a:pt x="19298" y="1006"/>
                </a:cubicBezTo>
                <a:cubicBezTo>
                  <a:pt x="19289" y="1012"/>
                  <a:pt x="19280" y="1017"/>
                  <a:pt x="19270" y="1021"/>
                </a:cubicBezTo>
                <a:cubicBezTo>
                  <a:pt x="19261" y="1025"/>
                  <a:pt x="19251" y="1028"/>
                  <a:pt x="19241" y="1030"/>
                </a:cubicBezTo>
                <a:cubicBezTo>
                  <a:pt x="19230" y="1032"/>
                  <a:pt x="19220" y="1033"/>
                  <a:pt x="19210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7" y="1028"/>
                  <a:pt x="108" y="1025"/>
                  <a:pt x="98" y="1021"/>
                </a:cubicBezTo>
                <a:cubicBezTo>
                  <a:pt x="88" y="1017"/>
                  <a:pt x="79" y="1012"/>
                  <a:pt x="70" y="1006"/>
                </a:cubicBezTo>
                <a:cubicBezTo>
                  <a:pt x="62" y="1001"/>
                  <a:pt x="54" y="994"/>
                  <a:pt x="46" y="987"/>
                </a:cubicBezTo>
                <a:cubicBezTo>
                  <a:pt x="39" y="979"/>
                  <a:pt x="32" y="971"/>
                  <a:pt x="27" y="963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5"/>
                  <a:pt x="5" y="915"/>
                  <a:pt x="3" y="904"/>
                </a:cubicBezTo>
                <a:cubicBezTo>
                  <a:pt x="1" y="894"/>
                  <a:pt x="0" y="884"/>
                  <a:pt x="0" y="873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83" name=""/>
          <p:cNvSpPr txBox="1"/>
          <p:nvPr/>
        </p:nvSpPr>
        <p:spPr>
          <a:xfrm>
            <a:off x="1300320" y="2419200"/>
            <a:ext cx="92016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追加： 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84" name=""/>
          <p:cNvSpPr/>
          <p:nvPr/>
        </p:nvSpPr>
        <p:spPr>
          <a:xfrm>
            <a:off x="1066680" y="307656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4"/>
                  <a:pt x="236" y="151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5"/>
                  <a:pt x="36" y="204"/>
                </a:cubicBezTo>
                <a:cubicBezTo>
                  <a:pt x="25" y="193"/>
                  <a:pt x="16" y="180"/>
                  <a:pt x="9" y="165"/>
                </a:cubicBezTo>
                <a:cubicBezTo>
                  <a:pt x="3" y="151"/>
                  <a:pt x="0" y="134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6" y="58"/>
                  <a:pt x="25" y="46"/>
                  <a:pt x="36" y="34"/>
                </a:cubicBezTo>
                <a:cubicBezTo>
                  <a:pt x="47" y="23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3"/>
                  <a:pt x="204" y="34"/>
                </a:cubicBezTo>
                <a:cubicBezTo>
                  <a:pt x="215" y="46"/>
                  <a:pt x="224" y="58"/>
                  <a:pt x="230" y="73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85" name=""/>
          <p:cNvSpPr txBox="1"/>
          <p:nvPr/>
        </p:nvSpPr>
        <p:spPr>
          <a:xfrm>
            <a:off x="2283120" y="2495880"/>
            <a:ext cx="6783120" cy="27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claude mcp add [mcp-xxx] -s [scope] -- [command]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86" name=""/>
          <p:cNvSpPr/>
          <p:nvPr/>
        </p:nvSpPr>
        <p:spPr>
          <a:xfrm>
            <a:off x="2190600" y="2933640"/>
            <a:ext cx="4000680" cy="371880"/>
          </a:xfrm>
          <a:custGeom>
            <a:avLst/>
            <a:gdLst/>
            <a:ahLst/>
            <a:rect l="0" t="0" r="r" b="b"/>
            <a:pathLst>
              <a:path w="11113" h="1033">
                <a:moveTo>
                  <a:pt x="0" y="874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2" y="62"/>
                  <a:pt x="39" y="54"/>
                  <a:pt x="46" y="46"/>
                </a:cubicBezTo>
                <a:cubicBezTo>
                  <a:pt x="54" y="39"/>
                  <a:pt x="62" y="32"/>
                  <a:pt x="70" y="26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10955" y="0"/>
                </a:lnTo>
                <a:cubicBezTo>
                  <a:pt x="10965" y="0"/>
                  <a:pt x="10975" y="1"/>
                  <a:pt x="10986" y="3"/>
                </a:cubicBezTo>
                <a:cubicBezTo>
                  <a:pt x="10996" y="5"/>
                  <a:pt x="11006" y="8"/>
                  <a:pt x="11015" y="12"/>
                </a:cubicBezTo>
                <a:cubicBezTo>
                  <a:pt x="11025" y="16"/>
                  <a:pt x="11034" y="21"/>
                  <a:pt x="11043" y="26"/>
                </a:cubicBezTo>
                <a:cubicBezTo>
                  <a:pt x="11052" y="32"/>
                  <a:pt x="11060" y="39"/>
                  <a:pt x="11067" y="46"/>
                </a:cubicBezTo>
                <a:cubicBezTo>
                  <a:pt x="11074" y="54"/>
                  <a:pt x="11081" y="62"/>
                  <a:pt x="11087" y="70"/>
                </a:cubicBezTo>
                <a:cubicBezTo>
                  <a:pt x="11092" y="79"/>
                  <a:pt x="11097" y="88"/>
                  <a:pt x="11101" y="98"/>
                </a:cubicBezTo>
                <a:cubicBezTo>
                  <a:pt x="11105" y="107"/>
                  <a:pt x="11108" y="117"/>
                  <a:pt x="11110" y="127"/>
                </a:cubicBezTo>
                <a:cubicBezTo>
                  <a:pt x="11112" y="138"/>
                  <a:pt x="11113" y="148"/>
                  <a:pt x="11113" y="158"/>
                </a:cubicBezTo>
                <a:lnTo>
                  <a:pt x="11113" y="874"/>
                </a:lnTo>
                <a:cubicBezTo>
                  <a:pt x="11113" y="884"/>
                  <a:pt x="11112" y="895"/>
                  <a:pt x="11110" y="905"/>
                </a:cubicBezTo>
                <a:cubicBezTo>
                  <a:pt x="11108" y="915"/>
                  <a:pt x="11105" y="925"/>
                  <a:pt x="11101" y="935"/>
                </a:cubicBezTo>
                <a:cubicBezTo>
                  <a:pt x="11097" y="944"/>
                  <a:pt x="11092" y="953"/>
                  <a:pt x="11087" y="962"/>
                </a:cubicBezTo>
                <a:cubicBezTo>
                  <a:pt x="11081" y="971"/>
                  <a:pt x="11074" y="979"/>
                  <a:pt x="11067" y="986"/>
                </a:cubicBezTo>
                <a:cubicBezTo>
                  <a:pt x="11060" y="993"/>
                  <a:pt x="11052" y="1000"/>
                  <a:pt x="11043" y="1006"/>
                </a:cubicBezTo>
                <a:cubicBezTo>
                  <a:pt x="11034" y="1012"/>
                  <a:pt x="11025" y="1016"/>
                  <a:pt x="11015" y="1020"/>
                </a:cubicBezTo>
                <a:cubicBezTo>
                  <a:pt x="11006" y="1024"/>
                  <a:pt x="10996" y="1027"/>
                  <a:pt x="10986" y="1029"/>
                </a:cubicBezTo>
                <a:cubicBezTo>
                  <a:pt x="10975" y="1032"/>
                  <a:pt x="10965" y="1033"/>
                  <a:pt x="10955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29"/>
                </a:cubicBezTo>
                <a:cubicBezTo>
                  <a:pt x="117" y="1027"/>
                  <a:pt x="108" y="1024"/>
                  <a:pt x="98" y="1020"/>
                </a:cubicBezTo>
                <a:cubicBezTo>
                  <a:pt x="88" y="1016"/>
                  <a:pt x="79" y="1012"/>
                  <a:pt x="70" y="1006"/>
                </a:cubicBezTo>
                <a:cubicBezTo>
                  <a:pt x="62" y="1000"/>
                  <a:pt x="54" y="993"/>
                  <a:pt x="46" y="986"/>
                </a:cubicBezTo>
                <a:cubicBezTo>
                  <a:pt x="39" y="979"/>
                  <a:pt x="32" y="971"/>
                  <a:pt x="27" y="962"/>
                </a:cubicBezTo>
                <a:cubicBezTo>
                  <a:pt x="21" y="953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1300320" y="2905200"/>
            <a:ext cx="92016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削除： 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2283120" y="2981880"/>
            <a:ext cx="3815640" cy="27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claude mcp remove [mcp-xxx]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476280" y="442080"/>
            <a:ext cx="4077360" cy="623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3480" strike="noStrike" u="none">
                <a:solidFill>
                  <a:srgbClr val="224466"/>
                </a:solidFill>
                <a:effectLst/>
                <a:uFillTx/>
                <a:latin typeface=".SFNS-Regular_wdth_opsz2E6666_GRAD_wght2580000"/>
                <a:ea typeface=".SFNS-Regular_wdth_opsz2E6666_GRAD_wght2580000"/>
              </a:rPr>
              <a:t>Claude Code </a:t>
            </a:r>
            <a:r>
              <a:rPr b="1" lang="ja-JP" sz="3480" strike="noStrike" u="none">
                <a:solidFill>
                  <a:srgbClr val="224466"/>
                </a:solidFill>
                <a:effectLst/>
                <a:uFillTx/>
                <a:latin typeface="HiraKakuProN-W6"/>
                <a:ea typeface="HiraKakuProN-W6"/>
              </a:rPr>
              <a:t>では</a:t>
            </a:r>
            <a:endParaRPr b="0" lang="en-US" sz="348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9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9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93" name=""/>
          <p:cNvSpPr/>
          <p:nvPr/>
        </p:nvSpPr>
        <p:spPr>
          <a:xfrm>
            <a:off x="1066680" y="160956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5"/>
                  <a:pt x="36" y="204"/>
                </a:cubicBezTo>
                <a:cubicBezTo>
                  <a:pt x="25" y="193"/>
                  <a:pt x="16" y="180"/>
                  <a:pt x="9" y="165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4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94" name=""/>
          <p:cNvSpPr/>
          <p:nvPr/>
        </p:nvSpPr>
        <p:spPr>
          <a:xfrm>
            <a:off x="5581440" y="1466640"/>
            <a:ext cx="1181520" cy="371880"/>
          </a:xfrm>
          <a:custGeom>
            <a:avLst/>
            <a:gdLst/>
            <a:ahLst/>
            <a:rect l="0" t="0" r="r" b="b"/>
            <a:pathLst>
              <a:path w="3282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3123" y="0"/>
                </a:lnTo>
                <a:cubicBezTo>
                  <a:pt x="3134" y="0"/>
                  <a:pt x="3144" y="1"/>
                  <a:pt x="3154" y="3"/>
                </a:cubicBezTo>
                <a:cubicBezTo>
                  <a:pt x="3164" y="5"/>
                  <a:pt x="3174" y="8"/>
                  <a:pt x="3184" y="12"/>
                </a:cubicBezTo>
                <a:cubicBezTo>
                  <a:pt x="3194" y="16"/>
                  <a:pt x="3203" y="21"/>
                  <a:pt x="3211" y="27"/>
                </a:cubicBezTo>
                <a:cubicBezTo>
                  <a:pt x="3220" y="33"/>
                  <a:pt x="3228" y="39"/>
                  <a:pt x="3235" y="47"/>
                </a:cubicBezTo>
                <a:cubicBezTo>
                  <a:pt x="3243" y="54"/>
                  <a:pt x="3249" y="62"/>
                  <a:pt x="3255" y="71"/>
                </a:cubicBezTo>
                <a:cubicBezTo>
                  <a:pt x="3261" y="79"/>
                  <a:pt x="3266" y="88"/>
                  <a:pt x="3270" y="98"/>
                </a:cubicBezTo>
                <a:cubicBezTo>
                  <a:pt x="3274" y="108"/>
                  <a:pt x="3277" y="118"/>
                  <a:pt x="3279" y="128"/>
                </a:cubicBezTo>
                <a:cubicBezTo>
                  <a:pt x="3281" y="138"/>
                  <a:pt x="3282" y="148"/>
                  <a:pt x="3282" y="159"/>
                </a:cubicBezTo>
                <a:lnTo>
                  <a:pt x="3282" y="874"/>
                </a:lnTo>
                <a:cubicBezTo>
                  <a:pt x="3282" y="885"/>
                  <a:pt x="3281" y="895"/>
                  <a:pt x="3279" y="905"/>
                </a:cubicBezTo>
                <a:cubicBezTo>
                  <a:pt x="3277" y="915"/>
                  <a:pt x="3274" y="925"/>
                  <a:pt x="3270" y="935"/>
                </a:cubicBezTo>
                <a:cubicBezTo>
                  <a:pt x="3266" y="945"/>
                  <a:pt x="3261" y="954"/>
                  <a:pt x="3255" y="962"/>
                </a:cubicBezTo>
                <a:cubicBezTo>
                  <a:pt x="3249" y="971"/>
                  <a:pt x="3243" y="979"/>
                  <a:pt x="3235" y="986"/>
                </a:cubicBezTo>
                <a:cubicBezTo>
                  <a:pt x="3228" y="994"/>
                  <a:pt x="3220" y="1000"/>
                  <a:pt x="3211" y="1006"/>
                </a:cubicBezTo>
                <a:cubicBezTo>
                  <a:pt x="3203" y="1012"/>
                  <a:pt x="3194" y="1017"/>
                  <a:pt x="3184" y="1021"/>
                </a:cubicBezTo>
                <a:cubicBezTo>
                  <a:pt x="3174" y="1025"/>
                  <a:pt x="3164" y="1028"/>
                  <a:pt x="3154" y="1030"/>
                </a:cubicBezTo>
                <a:cubicBezTo>
                  <a:pt x="3144" y="1032"/>
                  <a:pt x="3134" y="1033"/>
                  <a:pt x="3123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8" y="1017"/>
                  <a:pt x="79" y="1012"/>
                  <a:pt x="71" y="1006"/>
                </a:cubicBezTo>
                <a:cubicBezTo>
                  <a:pt x="62" y="1000"/>
                  <a:pt x="54" y="994"/>
                  <a:pt x="47" y="986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95" name=""/>
          <p:cNvSpPr txBox="1"/>
          <p:nvPr/>
        </p:nvSpPr>
        <p:spPr>
          <a:xfrm>
            <a:off x="1300320" y="1438200"/>
            <a:ext cx="433728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PC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内どこでも利⽤可能にするなら 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96" name=""/>
          <p:cNvSpPr/>
          <p:nvPr/>
        </p:nvSpPr>
        <p:spPr>
          <a:xfrm>
            <a:off x="1066680" y="209520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1"/>
                  <a:pt x="215" y="193"/>
                  <a:pt x="204" y="205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6"/>
                  <a:pt x="36" y="205"/>
                </a:cubicBezTo>
                <a:cubicBezTo>
                  <a:pt x="25" y="193"/>
                  <a:pt x="16" y="181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5"/>
                  <a:pt x="3" y="89"/>
                  <a:pt x="9" y="75"/>
                </a:cubicBezTo>
                <a:cubicBezTo>
                  <a:pt x="16" y="60"/>
                  <a:pt x="25" y="47"/>
                  <a:pt x="36" y="36"/>
                </a:cubicBezTo>
                <a:cubicBezTo>
                  <a:pt x="47" y="25"/>
                  <a:pt x="60" y="16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6"/>
                  <a:pt x="193" y="25"/>
                  <a:pt x="204" y="36"/>
                </a:cubicBezTo>
                <a:cubicBezTo>
                  <a:pt x="215" y="47"/>
                  <a:pt x="224" y="60"/>
                  <a:pt x="230" y="75"/>
                </a:cubicBezTo>
                <a:cubicBezTo>
                  <a:pt x="236" y="89"/>
                  <a:pt x="239" y="105"/>
                  <a:pt x="239" y="1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97" name=""/>
          <p:cNvSpPr txBox="1"/>
          <p:nvPr/>
        </p:nvSpPr>
        <p:spPr>
          <a:xfrm>
            <a:off x="5677920" y="1514880"/>
            <a:ext cx="989640" cy="27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-s user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98" name=""/>
          <p:cNvSpPr/>
          <p:nvPr/>
        </p:nvSpPr>
        <p:spPr>
          <a:xfrm>
            <a:off x="5219640" y="1952280"/>
            <a:ext cx="1600560" cy="371880"/>
          </a:xfrm>
          <a:custGeom>
            <a:avLst/>
            <a:gdLst/>
            <a:ahLst/>
            <a:rect l="0" t="0" r="r" b="b"/>
            <a:pathLst>
              <a:path w="4446" h="1033">
                <a:moveTo>
                  <a:pt x="0" y="875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6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4" y="40"/>
                  <a:pt x="62" y="33"/>
                  <a:pt x="70" y="27"/>
                </a:cubicBezTo>
                <a:cubicBezTo>
                  <a:pt x="79" y="21"/>
                  <a:pt x="88" y="17"/>
                  <a:pt x="98" y="13"/>
                </a:cubicBezTo>
                <a:cubicBezTo>
                  <a:pt x="107" y="9"/>
                  <a:pt x="117" y="6"/>
                  <a:pt x="127" y="4"/>
                </a:cubicBezTo>
                <a:cubicBezTo>
                  <a:pt x="138" y="1"/>
                  <a:pt x="148" y="0"/>
                  <a:pt x="158" y="0"/>
                </a:cubicBezTo>
                <a:lnTo>
                  <a:pt x="4287" y="0"/>
                </a:lnTo>
                <a:cubicBezTo>
                  <a:pt x="4297" y="0"/>
                  <a:pt x="4308" y="1"/>
                  <a:pt x="4318" y="4"/>
                </a:cubicBezTo>
                <a:cubicBezTo>
                  <a:pt x="4328" y="6"/>
                  <a:pt x="4338" y="9"/>
                  <a:pt x="4348" y="13"/>
                </a:cubicBezTo>
                <a:cubicBezTo>
                  <a:pt x="4357" y="17"/>
                  <a:pt x="4366" y="21"/>
                  <a:pt x="4375" y="27"/>
                </a:cubicBezTo>
                <a:cubicBezTo>
                  <a:pt x="4384" y="33"/>
                  <a:pt x="4392" y="40"/>
                  <a:pt x="4399" y="47"/>
                </a:cubicBezTo>
                <a:cubicBezTo>
                  <a:pt x="4407" y="54"/>
                  <a:pt x="4413" y="62"/>
                  <a:pt x="4419" y="71"/>
                </a:cubicBezTo>
                <a:cubicBezTo>
                  <a:pt x="4425" y="80"/>
                  <a:pt x="4430" y="89"/>
                  <a:pt x="4434" y="98"/>
                </a:cubicBezTo>
                <a:cubicBezTo>
                  <a:pt x="4438" y="108"/>
                  <a:pt x="4441" y="118"/>
                  <a:pt x="4443" y="128"/>
                </a:cubicBezTo>
                <a:cubicBezTo>
                  <a:pt x="4445" y="138"/>
                  <a:pt x="4446" y="149"/>
                  <a:pt x="4446" y="159"/>
                </a:cubicBezTo>
                <a:lnTo>
                  <a:pt x="4446" y="875"/>
                </a:lnTo>
                <a:cubicBezTo>
                  <a:pt x="4446" y="885"/>
                  <a:pt x="4445" y="895"/>
                  <a:pt x="4443" y="906"/>
                </a:cubicBezTo>
                <a:cubicBezTo>
                  <a:pt x="4441" y="916"/>
                  <a:pt x="4438" y="926"/>
                  <a:pt x="4434" y="935"/>
                </a:cubicBezTo>
                <a:cubicBezTo>
                  <a:pt x="4430" y="945"/>
                  <a:pt x="4425" y="954"/>
                  <a:pt x="4419" y="963"/>
                </a:cubicBezTo>
                <a:cubicBezTo>
                  <a:pt x="4413" y="971"/>
                  <a:pt x="4407" y="979"/>
                  <a:pt x="4399" y="987"/>
                </a:cubicBezTo>
                <a:cubicBezTo>
                  <a:pt x="4392" y="994"/>
                  <a:pt x="4384" y="1001"/>
                  <a:pt x="4375" y="1007"/>
                </a:cubicBezTo>
                <a:cubicBezTo>
                  <a:pt x="4366" y="1012"/>
                  <a:pt x="4357" y="1017"/>
                  <a:pt x="4348" y="1021"/>
                </a:cubicBezTo>
                <a:cubicBezTo>
                  <a:pt x="4338" y="1025"/>
                  <a:pt x="4328" y="1028"/>
                  <a:pt x="4318" y="1030"/>
                </a:cubicBezTo>
                <a:cubicBezTo>
                  <a:pt x="4308" y="1032"/>
                  <a:pt x="4297" y="1033"/>
                  <a:pt x="4287" y="1033"/>
                </a:cubicBezTo>
                <a:lnTo>
                  <a:pt x="158" y="1033"/>
                </a:lnTo>
                <a:cubicBezTo>
                  <a:pt x="148" y="1033"/>
                  <a:pt x="138" y="1032"/>
                  <a:pt x="127" y="1030"/>
                </a:cubicBezTo>
                <a:cubicBezTo>
                  <a:pt x="117" y="1028"/>
                  <a:pt x="107" y="1025"/>
                  <a:pt x="98" y="1021"/>
                </a:cubicBezTo>
                <a:cubicBezTo>
                  <a:pt x="88" y="1017"/>
                  <a:pt x="79" y="1012"/>
                  <a:pt x="70" y="1007"/>
                </a:cubicBezTo>
                <a:cubicBezTo>
                  <a:pt x="62" y="1001"/>
                  <a:pt x="54" y="994"/>
                  <a:pt x="46" y="987"/>
                </a:cubicBezTo>
                <a:cubicBezTo>
                  <a:pt x="39" y="979"/>
                  <a:pt x="32" y="971"/>
                  <a:pt x="26" y="963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6"/>
                  <a:pt x="5" y="916"/>
                  <a:pt x="3" y="906"/>
                </a:cubicBezTo>
                <a:cubicBezTo>
                  <a:pt x="1" y="895"/>
                  <a:pt x="0" y="885"/>
                  <a:pt x="0" y="875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99" name=""/>
          <p:cNvSpPr txBox="1"/>
          <p:nvPr/>
        </p:nvSpPr>
        <p:spPr>
          <a:xfrm>
            <a:off x="1300320" y="1924200"/>
            <a:ext cx="395424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プロジェクトで共有したいなら 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00" name=""/>
          <p:cNvSpPr/>
          <p:nvPr/>
        </p:nvSpPr>
        <p:spPr>
          <a:xfrm>
            <a:off x="1066680" y="258120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5"/>
                  <a:pt x="36" y="204"/>
                </a:cubicBezTo>
                <a:cubicBezTo>
                  <a:pt x="25" y="193"/>
                  <a:pt x="16" y="180"/>
                  <a:pt x="9" y="165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8"/>
                  <a:pt x="9" y="73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3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3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4"/>
                  <a:pt x="239" y="1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101" name=""/>
          <p:cNvSpPr txBox="1"/>
          <p:nvPr/>
        </p:nvSpPr>
        <p:spPr>
          <a:xfrm>
            <a:off x="5310720" y="2000520"/>
            <a:ext cx="1413720" cy="27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-s project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02" name=""/>
          <p:cNvSpPr/>
          <p:nvPr/>
        </p:nvSpPr>
        <p:spPr>
          <a:xfrm>
            <a:off x="6038640" y="2438280"/>
            <a:ext cx="1314720" cy="362160"/>
          </a:xfrm>
          <a:custGeom>
            <a:avLst/>
            <a:gdLst/>
            <a:ahLst/>
            <a:rect l="0" t="0" r="r" b="b"/>
            <a:pathLst>
              <a:path w="3652" h="1006">
                <a:moveTo>
                  <a:pt x="0" y="847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39" y="54"/>
                  <a:pt x="47" y="46"/>
                </a:cubicBezTo>
                <a:cubicBezTo>
                  <a:pt x="54" y="39"/>
                  <a:pt x="62" y="32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3494" y="0"/>
                </a:lnTo>
                <a:cubicBezTo>
                  <a:pt x="3504" y="0"/>
                  <a:pt x="3514" y="1"/>
                  <a:pt x="3525" y="3"/>
                </a:cubicBezTo>
                <a:cubicBezTo>
                  <a:pt x="3535" y="5"/>
                  <a:pt x="3545" y="8"/>
                  <a:pt x="3554" y="12"/>
                </a:cubicBezTo>
                <a:cubicBezTo>
                  <a:pt x="3564" y="16"/>
                  <a:pt x="3573" y="21"/>
                  <a:pt x="3582" y="27"/>
                </a:cubicBezTo>
                <a:cubicBezTo>
                  <a:pt x="3590" y="32"/>
                  <a:pt x="3598" y="39"/>
                  <a:pt x="3606" y="46"/>
                </a:cubicBezTo>
                <a:cubicBezTo>
                  <a:pt x="3613" y="54"/>
                  <a:pt x="3620" y="62"/>
                  <a:pt x="3626" y="70"/>
                </a:cubicBezTo>
                <a:cubicBezTo>
                  <a:pt x="3631" y="79"/>
                  <a:pt x="3636" y="88"/>
                  <a:pt x="3640" y="98"/>
                </a:cubicBezTo>
                <a:cubicBezTo>
                  <a:pt x="3644" y="107"/>
                  <a:pt x="3647" y="117"/>
                  <a:pt x="3649" y="128"/>
                </a:cubicBezTo>
                <a:cubicBezTo>
                  <a:pt x="3651" y="138"/>
                  <a:pt x="3652" y="148"/>
                  <a:pt x="3652" y="159"/>
                </a:cubicBezTo>
                <a:lnTo>
                  <a:pt x="3652" y="847"/>
                </a:lnTo>
                <a:cubicBezTo>
                  <a:pt x="3652" y="858"/>
                  <a:pt x="3651" y="868"/>
                  <a:pt x="3649" y="878"/>
                </a:cubicBezTo>
                <a:cubicBezTo>
                  <a:pt x="3647" y="889"/>
                  <a:pt x="3644" y="899"/>
                  <a:pt x="3640" y="908"/>
                </a:cubicBezTo>
                <a:cubicBezTo>
                  <a:pt x="3636" y="918"/>
                  <a:pt x="3631" y="927"/>
                  <a:pt x="3626" y="936"/>
                </a:cubicBezTo>
                <a:cubicBezTo>
                  <a:pt x="3620" y="944"/>
                  <a:pt x="3613" y="952"/>
                  <a:pt x="3606" y="960"/>
                </a:cubicBezTo>
                <a:cubicBezTo>
                  <a:pt x="3598" y="967"/>
                  <a:pt x="3590" y="974"/>
                  <a:pt x="3582" y="979"/>
                </a:cubicBezTo>
                <a:cubicBezTo>
                  <a:pt x="3573" y="985"/>
                  <a:pt x="3564" y="990"/>
                  <a:pt x="3554" y="994"/>
                </a:cubicBezTo>
                <a:cubicBezTo>
                  <a:pt x="3545" y="998"/>
                  <a:pt x="3535" y="1001"/>
                  <a:pt x="3525" y="1003"/>
                </a:cubicBezTo>
                <a:cubicBezTo>
                  <a:pt x="3514" y="1005"/>
                  <a:pt x="3504" y="1006"/>
                  <a:pt x="3494" y="1006"/>
                </a:cubicBezTo>
                <a:lnTo>
                  <a:pt x="159" y="1006"/>
                </a:lnTo>
                <a:cubicBezTo>
                  <a:pt x="148" y="1006"/>
                  <a:pt x="138" y="1005"/>
                  <a:pt x="128" y="1003"/>
                </a:cubicBezTo>
                <a:cubicBezTo>
                  <a:pt x="118" y="1001"/>
                  <a:pt x="108" y="998"/>
                  <a:pt x="98" y="994"/>
                </a:cubicBezTo>
                <a:cubicBezTo>
                  <a:pt x="88" y="990"/>
                  <a:pt x="79" y="985"/>
                  <a:pt x="71" y="979"/>
                </a:cubicBezTo>
                <a:cubicBezTo>
                  <a:pt x="62" y="974"/>
                  <a:pt x="54" y="967"/>
                  <a:pt x="47" y="960"/>
                </a:cubicBezTo>
                <a:cubicBezTo>
                  <a:pt x="39" y="952"/>
                  <a:pt x="33" y="944"/>
                  <a:pt x="27" y="936"/>
                </a:cubicBezTo>
                <a:cubicBezTo>
                  <a:pt x="21" y="927"/>
                  <a:pt x="16" y="918"/>
                  <a:pt x="12" y="908"/>
                </a:cubicBezTo>
                <a:cubicBezTo>
                  <a:pt x="8" y="899"/>
                  <a:pt x="5" y="889"/>
                  <a:pt x="3" y="878"/>
                </a:cubicBezTo>
                <a:cubicBezTo>
                  <a:pt x="1" y="868"/>
                  <a:pt x="0" y="858"/>
                  <a:pt x="0" y="847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103" name=""/>
          <p:cNvSpPr txBox="1"/>
          <p:nvPr/>
        </p:nvSpPr>
        <p:spPr>
          <a:xfrm>
            <a:off x="1300320" y="2409840"/>
            <a:ext cx="478188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プロジェクトローカルのみで良いなら 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04" name=""/>
          <p:cNvSpPr/>
          <p:nvPr/>
        </p:nvSpPr>
        <p:spPr>
          <a:xfrm>
            <a:off x="1618920" y="2990520"/>
            <a:ext cx="86400" cy="86400"/>
          </a:xfrm>
          <a:custGeom>
            <a:avLst/>
            <a:gdLst/>
            <a:ahLst/>
            <a:rect l="0" t="0" r="r" b="b"/>
            <a:pathLst>
              <a:path fill="none" w="240" h="240">
                <a:moveTo>
                  <a:pt x="240" y="119"/>
                </a:moveTo>
                <a:cubicBezTo>
                  <a:pt x="240" y="135"/>
                  <a:pt x="237" y="151"/>
                  <a:pt x="230" y="166"/>
                </a:cubicBezTo>
                <a:cubicBezTo>
                  <a:pt x="224" y="181"/>
                  <a:pt x="216" y="194"/>
                  <a:pt x="205" y="205"/>
                </a:cubicBezTo>
                <a:cubicBezTo>
                  <a:pt x="194" y="216"/>
                  <a:pt x="181" y="224"/>
                  <a:pt x="166" y="230"/>
                </a:cubicBezTo>
                <a:cubicBezTo>
                  <a:pt x="151" y="237"/>
                  <a:pt x="135" y="240"/>
                  <a:pt x="119" y="240"/>
                </a:cubicBezTo>
                <a:cubicBezTo>
                  <a:pt x="104" y="240"/>
                  <a:pt x="89" y="237"/>
                  <a:pt x="74" y="230"/>
                </a:cubicBezTo>
                <a:cubicBezTo>
                  <a:pt x="59" y="224"/>
                  <a:pt x="46" y="216"/>
                  <a:pt x="35" y="205"/>
                </a:cubicBezTo>
                <a:cubicBezTo>
                  <a:pt x="24" y="194"/>
                  <a:pt x="16" y="181"/>
                  <a:pt x="9" y="166"/>
                </a:cubicBezTo>
                <a:cubicBezTo>
                  <a:pt x="3" y="151"/>
                  <a:pt x="0" y="135"/>
                  <a:pt x="0" y="119"/>
                </a:cubicBezTo>
                <a:cubicBezTo>
                  <a:pt x="0" y="104"/>
                  <a:pt x="3" y="89"/>
                  <a:pt x="9" y="74"/>
                </a:cubicBezTo>
                <a:cubicBezTo>
                  <a:pt x="16" y="59"/>
                  <a:pt x="24" y="46"/>
                  <a:pt x="35" y="35"/>
                </a:cubicBezTo>
                <a:cubicBezTo>
                  <a:pt x="46" y="24"/>
                  <a:pt x="59" y="16"/>
                  <a:pt x="74" y="9"/>
                </a:cubicBezTo>
                <a:cubicBezTo>
                  <a:pt x="89" y="3"/>
                  <a:pt x="104" y="0"/>
                  <a:pt x="119" y="0"/>
                </a:cubicBezTo>
                <a:cubicBezTo>
                  <a:pt x="135" y="0"/>
                  <a:pt x="151" y="3"/>
                  <a:pt x="166" y="9"/>
                </a:cubicBezTo>
                <a:cubicBezTo>
                  <a:pt x="181" y="16"/>
                  <a:pt x="194" y="24"/>
                  <a:pt x="205" y="35"/>
                </a:cubicBezTo>
                <a:cubicBezTo>
                  <a:pt x="216" y="46"/>
                  <a:pt x="224" y="59"/>
                  <a:pt x="230" y="74"/>
                </a:cubicBezTo>
                <a:cubicBezTo>
                  <a:pt x="237" y="89"/>
                  <a:pt x="240" y="104"/>
                  <a:pt x="240" y="119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05" name=""/>
          <p:cNvSpPr txBox="1"/>
          <p:nvPr/>
        </p:nvSpPr>
        <p:spPr>
          <a:xfrm>
            <a:off x="6130800" y="2486520"/>
            <a:ext cx="1131120" cy="27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-s local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06" name=""/>
          <p:cNvSpPr/>
          <p:nvPr/>
        </p:nvSpPr>
        <p:spPr>
          <a:xfrm>
            <a:off x="3562200" y="2847960"/>
            <a:ext cx="895680" cy="371520"/>
          </a:xfrm>
          <a:custGeom>
            <a:avLst/>
            <a:gdLst/>
            <a:ahLst/>
            <a:rect l="0" t="0" r="r" b="b"/>
            <a:pathLst>
              <a:path w="2488" h="1032">
                <a:moveTo>
                  <a:pt x="0" y="874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2" y="61"/>
                  <a:pt x="39" y="53"/>
                  <a:pt x="46" y="46"/>
                </a:cubicBezTo>
                <a:cubicBezTo>
                  <a:pt x="54" y="39"/>
                  <a:pt x="62" y="32"/>
                  <a:pt x="70" y="26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2329" y="0"/>
                </a:lnTo>
                <a:cubicBezTo>
                  <a:pt x="2340" y="0"/>
                  <a:pt x="2350" y="1"/>
                  <a:pt x="2360" y="3"/>
                </a:cubicBezTo>
                <a:cubicBezTo>
                  <a:pt x="2370" y="5"/>
                  <a:pt x="2380" y="8"/>
                  <a:pt x="2390" y="12"/>
                </a:cubicBezTo>
                <a:cubicBezTo>
                  <a:pt x="2400" y="16"/>
                  <a:pt x="2409" y="21"/>
                  <a:pt x="2417" y="26"/>
                </a:cubicBezTo>
                <a:cubicBezTo>
                  <a:pt x="2426" y="32"/>
                  <a:pt x="2434" y="39"/>
                  <a:pt x="2442" y="46"/>
                </a:cubicBezTo>
                <a:cubicBezTo>
                  <a:pt x="2449" y="53"/>
                  <a:pt x="2455" y="61"/>
                  <a:pt x="2461" y="70"/>
                </a:cubicBezTo>
                <a:cubicBezTo>
                  <a:pt x="2467" y="79"/>
                  <a:pt x="2472" y="88"/>
                  <a:pt x="2476" y="98"/>
                </a:cubicBezTo>
                <a:cubicBezTo>
                  <a:pt x="2480" y="107"/>
                  <a:pt x="2483" y="117"/>
                  <a:pt x="2485" y="127"/>
                </a:cubicBezTo>
                <a:cubicBezTo>
                  <a:pt x="2487" y="138"/>
                  <a:pt x="2488" y="148"/>
                  <a:pt x="2488" y="158"/>
                </a:cubicBezTo>
                <a:lnTo>
                  <a:pt x="2488" y="874"/>
                </a:lnTo>
                <a:cubicBezTo>
                  <a:pt x="2488" y="884"/>
                  <a:pt x="2487" y="894"/>
                  <a:pt x="2485" y="905"/>
                </a:cubicBezTo>
                <a:cubicBezTo>
                  <a:pt x="2483" y="915"/>
                  <a:pt x="2480" y="925"/>
                  <a:pt x="2476" y="934"/>
                </a:cubicBezTo>
                <a:cubicBezTo>
                  <a:pt x="2472" y="944"/>
                  <a:pt x="2467" y="953"/>
                  <a:pt x="2461" y="962"/>
                </a:cubicBezTo>
                <a:cubicBezTo>
                  <a:pt x="2455" y="971"/>
                  <a:pt x="2449" y="979"/>
                  <a:pt x="2442" y="986"/>
                </a:cubicBezTo>
                <a:cubicBezTo>
                  <a:pt x="2434" y="993"/>
                  <a:pt x="2426" y="1000"/>
                  <a:pt x="2417" y="1006"/>
                </a:cubicBezTo>
                <a:cubicBezTo>
                  <a:pt x="2409" y="1011"/>
                  <a:pt x="2400" y="1016"/>
                  <a:pt x="2390" y="1020"/>
                </a:cubicBezTo>
                <a:cubicBezTo>
                  <a:pt x="2380" y="1024"/>
                  <a:pt x="2370" y="1027"/>
                  <a:pt x="2360" y="1029"/>
                </a:cubicBezTo>
                <a:cubicBezTo>
                  <a:pt x="2350" y="1031"/>
                  <a:pt x="2340" y="1032"/>
                  <a:pt x="2329" y="1032"/>
                </a:cubicBezTo>
                <a:lnTo>
                  <a:pt x="159" y="1032"/>
                </a:lnTo>
                <a:cubicBezTo>
                  <a:pt x="148" y="1032"/>
                  <a:pt x="138" y="1031"/>
                  <a:pt x="128" y="1029"/>
                </a:cubicBezTo>
                <a:cubicBezTo>
                  <a:pt x="117" y="1027"/>
                  <a:pt x="108" y="1024"/>
                  <a:pt x="98" y="1020"/>
                </a:cubicBezTo>
                <a:cubicBezTo>
                  <a:pt x="88" y="1016"/>
                  <a:pt x="79" y="1011"/>
                  <a:pt x="70" y="1006"/>
                </a:cubicBezTo>
                <a:cubicBezTo>
                  <a:pt x="62" y="1000"/>
                  <a:pt x="54" y="993"/>
                  <a:pt x="46" y="986"/>
                </a:cubicBezTo>
                <a:cubicBezTo>
                  <a:pt x="39" y="979"/>
                  <a:pt x="32" y="971"/>
                  <a:pt x="27" y="962"/>
                </a:cubicBezTo>
                <a:cubicBezTo>
                  <a:pt x="21" y="953"/>
                  <a:pt x="16" y="944"/>
                  <a:pt x="12" y="934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4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107" name=""/>
          <p:cNvSpPr txBox="1"/>
          <p:nvPr/>
        </p:nvSpPr>
        <p:spPr>
          <a:xfrm>
            <a:off x="1852560" y="2819520"/>
            <a:ext cx="174780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デフォルトは 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08" name=""/>
          <p:cNvSpPr txBox="1"/>
          <p:nvPr/>
        </p:nvSpPr>
        <p:spPr>
          <a:xfrm>
            <a:off x="3653280" y="2896200"/>
            <a:ext cx="707040" cy="27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local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09" name=""/>
          <p:cNvSpPr txBox="1"/>
          <p:nvPr/>
        </p:nvSpPr>
        <p:spPr>
          <a:xfrm>
            <a:off x="476280" y="442080"/>
            <a:ext cx="5304240" cy="442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3480" strike="noStrike" u="none">
                <a:solidFill>
                  <a:srgbClr val="224466"/>
                </a:solidFill>
                <a:effectLst/>
                <a:uFillTx/>
                <a:latin typeface="HiraKakuProN-W6"/>
                <a:ea typeface="HiraKakuProN-W6"/>
              </a:rPr>
              <a:t>スコープは間違えると⾯倒</a:t>
            </a:r>
            <a:endParaRPr b="0" lang="en-US" sz="348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1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1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13" name=""/>
          <p:cNvSpPr/>
          <p:nvPr/>
        </p:nvSpPr>
        <p:spPr>
          <a:xfrm>
            <a:off x="1066680" y="2180880"/>
            <a:ext cx="86040" cy="86400"/>
          </a:xfrm>
          <a:custGeom>
            <a:avLst/>
            <a:gdLst/>
            <a:ahLst/>
            <a:rect l="0" t="0" r="r" b="b"/>
            <a:pathLst>
              <a:path w="239" h="240">
                <a:moveTo>
                  <a:pt x="239" y="121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1"/>
                  <a:pt x="215" y="194"/>
                  <a:pt x="204" y="205"/>
                </a:cubicBezTo>
                <a:cubicBezTo>
                  <a:pt x="193" y="216"/>
                  <a:pt x="180" y="224"/>
                  <a:pt x="165" y="231"/>
                </a:cubicBezTo>
                <a:cubicBezTo>
                  <a:pt x="151" y="237"/>
                  <a:pt x="136" y="240"/>
                  <a:pt x="120" y="240"/>
                </a:cubicBezTo>
                <a:cubicBezTo>
                  <a:pt x="104" y="240"/>
                  <a:pt x="89" y="237"/>
                  <a:pt x="74" y="231"/>
                </a:cubicBezTo>
                <a:cubicBezTo>
                  <a:pt x="60" y="224"/>
                  <a:pt x="47" y="216"/>
                  <a:pt x="36" y="205"/>
                </a:cubicBezTo>
                <a:cubicBezTo>
                  <a:pt x="25" y="194"/>
                  <a:pt x="16" y="181"/>
                  <a:pt x="9" y="166"/>
                </a:cubicBezTo>
                <a:cubicBezTo>
                  <a:pt x="3" y="151"/>
                  <a:pt x="0" y="136"/>
                  <a:pt x="0" y="121"/>
                </a:cubicBezTo>
                <a:cubicBezTo>
                  <a:pt x="0" y="105"/>
                  <a:pt x="3" y="90"/>
                  <a:pt x="9" y="75"/>
                </a:cubicBezTo>
                <a:cubicBezTo>
                  <a:pt x="16" y="60"/>
                  <a:pt x="25" y="47"/>
                  <a:pt x="36" y="36"/>
                </a:cubicBezTo>
                <a:cubicBezTo>
                  <a:pt x="47" y="25"/>
                  <a:pt x="60" y="17"/>
                  <a:pt x="74" y="10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10"/>
                </a:cubicBezTo>
                <a:cubicBezTo>
                  <a:pt x="180" y="17"/>
                  <a:pt x="193" y="25"/>
                  <a:pt x="204" y="36"/>
                </a:cubicBezTo>
                <a:cubicBezTo>
                  <a:pt x="215" y="47"/>
                  <a:pt x="224" y="60"/>
                  <a:pt x="230" y="75"/>
                </a:cubicBezTo>
                <a:cubicBezTo>
                  <a:pt x="236" y="90"/>
                  <a:pt x="239" y="105"/>
                  <a:pt x="239" y="12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114" name=""/>
          <p:cNvSpPr/>
          <p:nvPr/>
        </p:nvSpPr>
        <p:spPr>
          <a:xfrm>
            <a:off x="1304640" y="2038320"/>
            <a:ext cx="2305440" cy="362160"/>
          </a:xfrm>
          <a:custGeom>
            <a:avLst/>
            <a:gdLst/>
            <a:ahLst/>
            <a:rect l="0" t="0" r="r" b="b"/>
            <a:pathLst>
              <a:path w="6404" h="1006">
                <a:moveTo>
                  <a:pt x="0" y="846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1"/>
                  <a:pt x="39" y="53"/>
                  <a:pt x="47" y="46"/>
                </a:cubicBezTo>
                <a:cubicBezTo>
                  <a:pt x="54" y="39"/>
                  <a:pt x="62" y="32"/>
                  <a:pt x="71" y="26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6245" y="0"/>
                </a:lnTo>
                <a:cubicBezTo>
                  <a:pt x="6256" y="0"/>
                  <a:pt x="6266" y="1"/>
                  <a:pt x="6276" y="3"/>
                </a:cubicBezTo>
                <a:cubicBezTo>
                  <a:pt x="6287" y="5"/>
                  <a:pt x="6297" y="8"/>
                  <a:pt x="6306" y="12"/>
                </a:cubicBezTo>
                <a:cubicBezTo>
                  <a:pt x="6316" y="16"/>
                  <a:pt x="6325" y="21"/>
                  <a:pt x="6334" y="26"/>
                </a:cubicBezTo>
                <a:cubicBezTo>
                  <a:pt x="6342" y="32"/>
                  <a:pt x="6350" y="39"/>
                  <a:pt x="6358" y="46"/>
                </a:cubicBezTo>
                <a:cubicBezTo>
                  <a:pt x="6365" y="53"/>
                  <a:pt x="6372" y="61"/>
                  <a:pt x="6377" y="70"/>
                </a:cubicBezTo>
                <a:cubicBezTo>
                  <a:pt x="6383" y="79"/>
                  <a:pt x="6388" y="88"/>
                  <a:pt x="6392" y="98"/>
                </a:cubicBezTo>
                <a:cubicBezTo>
                  <a:pt x="6396" y="107"/>
                  <a:pt x="6399" y="117"/>
                  <a:pt x="6401" y="127"/>
                </a:cubicBezTo>
                <a:cubicBezTo>
                  <a:pt x="6403" y="138"/>
                  <a:pt x="6404" y="148"/>
                  <a:pt x="6404" y="158"/>
                </a:cubicBezTo>
                <a:lnTo>
                  <a:pt x="6404" y="846"/>
                </a:lnTo>
                <a:cubicBezTo>
                  <a:pt x="6404" y="857"/>
                  <a:pt x="6403" y="867"/>
                  <a:pt x="6401" y="878"/>
                </a:cubicBezTo>
                <a:cubicBezTo>
                  <a:pt x="6399" y="888"/>
                  <a:pt x="6396" y="898"/>
                  <a:pt x="6392" y="908"/>
                </a:cubicBezTo>
                <a:cubicBezTo>
                  <a:pt x="6388" y="918"/>
                  <a:pt x="6383" y="927"/>
                  <a:pt x="6377" y="935"/>
                </a:cubicBezTo>
                <a:cubicBezTo>
                  <a:pt x="6372" y="944"/>
                  <a:pt x="6365" y="952"/>
                  <a:pt x="6358" y="960"/>
                </a:cubicBezTo>
                <a:cubicBezTo>
                  <a:pt x="6350" y="967"/>
                  <a:pt x="6342" y="973"/>
                  <a:pt x="6334" y="979"/>
                </a:cubicBezTo>
                <a:cubicBezTo>
                  <a:pt x="6325" y="985"/>
                  <a:pt x="6316" y="990"/>
                  <a:pt x="6306" y="994"/>
                </a:cubicBezTo>
                <a:cubicBezTo>
                  <a:pt x="6297" y="998"/>
                  <a:pt x="6287" y="1001"/>
                  <a:pt x="6276" y="1003"/>
                </a:cubicBezTo>
                <a:cubicBezTo>
                  <a:pt x="6266" y="1005"/>
                  <a:pt x="6256" y="1006"/>
                  <a:pt x="6245" y="1006"/>
                </a:cubicBezTo>
                <a:lnTo>
                  <a:pt x="159" y="1006"/>
                </a:lnTo>
                <a:cubicBezTo>
                  <a:pt x="149" y="1006"/>
                  <a:pt x="138" y="1005"/>
                  <a:pt x="128" y="1003"/>
                </a:cubicBezTo>
                <a:cubicBezTo>
                  <a:pt x="118" y="1001"/>
                  <a:pt x="108" y="998"/>
                  <a:pt x="98" y="994"/>
                </a:cubicBezTo>
                <a:cubicBezTo>
                  <a:pt x="89" y="990"/>
                  <a:pt x="80" y="985"/>
                  <a:pt x="71" y="979"/>
                </a:cubicBezTo>
                <a:cubicBezTo>
                  <a:pt x="62" y="973"/>
                  <a:pt x="54" y="967"/>
                  <a:pt x="47" y="960"/>
                </a:cubicBezTo>
                <a:cubicBezTo>
                  <a:pt x="39" y="952"/>
                  <a:pt x="33" y="944"/>
                  <a:pt x="27" y="935"/>
                </a:cubicBezTo>
                <a:cubicBezTo>
                  <a:pt x="21" y="927"/>
                  <a:pt x="16" y="918"/>
                  <a:pt x="12" y="908"/>
                </a:cubicBezTo>
                <a:cubicBezTo>
                  <a:pt x="8" y="898"/>
                  <a:pt x="5" y="888"/>
                  <a:pt x="3" y="878"/>
                </a:cubicBezTo>
                <a:cubicBezTo>
                  <a:pt x="1" y="867"/>
                  <a:pt x="0" y="857"/>
                  <a:pt x="0" y="846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115" name=""/>
          <p:cNvSpPr txBox="1"/>
          <p:nvPr/>
        </p:nvSpPr>
        <p:spPr>
          <a:xfrm>
            <a:off x="747720" y="1438200"/>
            <a:ext cx="193176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以下で確認可能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16" name=""/>
          <p:cNvSpPr/>
          <p:nvPr/>
        </p:nvSpPr>
        <p:spPr>
          <a:xfrm>
            <a:off x="1066680" y="265716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1"/>
                  <a:pt x="215" y="193"/>
                  <a:pt x="204" y="205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6"/>
                  <a:pt x="36" y="205"/>
                </a:cubicBezTo>
                <a:cubicBezTo>
                  <a:pt x="25" y="193"/>
                  <a:pt x="16" y="181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8"/>
                  <a:pt x="9" y="74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4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8"/>
                  <a:pt x="239" y="104"/>
                  <a:pt x="239" y="1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117" name=""/>
          <p:cNvSpPr/>
          <p:nvPr/>
        </p:nvSpPr>
        <p:spPr>
          <a:xfrm>
            <a:off x="1304640" y="2514240"/>
            <a:ext cx="1029240" cy="371880"/>
          </a:xfrm>
          <a:custGeom>
            <a:avLst/>
            <a:gdLst/>
            <a:ahLst/>
            <a:rect l="0" t="0" r="r" b="b"/>
            <a:pathLst>
              <a:path w="2859" h="1033">
                <a:moveTo>
                  <a:pt x="0" y="875"/>
                </a:moveTo>
                <a:lnTo>
                  <a:pt x="0" y="159"/>
                </a:lnTo>
                <a:cubicBezTo>
                  <a:pt x="0" y="149"/>
                  <a:pt x="1" y="139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40"/>
                  <a:pt x="62" y="33"/>
                  <a:pt x="71" y="27"/>
                </a:cubicBezTo>
                <a:cubicBezTo>
                  <a:pt x="80" y="21"/>
                  <a:pt x="89" y="17"/>
                  <a:pt x="98" y="13"/>
                </a:cubicBezTo>
                <a:cubicBezTo>
                  <a:pt x="108" y="9"/>
                  <a:pt x="118" y="6"/>
                  <a:pt x="128" y="4"/>
                </a:cubicBezTo>
                <a:cubicBezTo>
                  <a:pt x="138" y="2"/>
                  <a:pt x="149" y="0"/>
                  <a:pt x="159" y="0"/>
                </a:cubicBezTo>
                <a:lnTo>
                  <a:pt x="2700" y="0"/>
                </a:lnTo>
                <a:cubicBezTo>
                  <a:pt x="2710" y="0"/>
                  <a:pt x="2721" y="2"/>
                  <a:pt x="2731" y="4"/>
                </a:cubicBezTo>
                <a:cubicBezTo>
                  <a:pt x="2741" y="6"/>
                  <a:pt x="2751" y="9"/>
                  <a:pt x="2761" y="13"/>
                </a:cubicBezTo>
                <a:cubicBezTo>
                  <a:pt x="2770" y="17"/>
                  <a:pt x="2780" y="21"/>
                  <a:pt x="2788" y="27"/>
                </a:cubicBezTo>
                <a:cubicBezTo>
                  <a:pt x="2797" y="33"/>
                  <a:pt x="2805" y="40"/>
                  <a:pt x="2812" y="47"/>
                </a:cubicBezTo>
                <a:cubicBezTo>
                  <a:pt x="2820" y="54"/>
                  <a:pt x="2826" y="62"/>
                  <a:pt x="2832" y="71"/>
                </a:cubicBezTo>
                <a:cubicBezTo>
                  <a:pt x="2838" y="80"/>
                  <a:pt x="2843" y="89"/>
                  <a:pt x="2847" y="98"/>
                </a:cubicBezTo>
                <a:cubicBezTo>
                  <a:pt x="2851" y="108"/>
                  <a:pt x="2854" y="118"/>
                  <a:pt x="2856" y="128"/>
                </a:cubicBezTo>
                <a:cubicBezTo>
                  <a:pt x="2858" y="139"/>
                  <a:pt x="2859" y="149"/>
                  <a:pt x="2859" y="159"/>
                </a:cubicBezTo>
                <a:lnTo>
                  <a:pt x="2859" y="875"/>
                </a:lnTo>
                <a:cubicBezTo>
                  <a:pt x="2859" y="885"/>
                  <a:pt x="2858" y="895"/>
                  <a:pt x="2856" y="906"/>
                </a:cubicBezTo>
                <a:cubicBezTo>
                  <a:pt x="2854" y="916"/>
                  <a:pt x="2851" y="926"/>
                  <a:pt x="2847" y="935"/>
                </a:cubicBezTo>
                <a:cubicBezTo>
                  <a:pt x="2843" y="945"/>
                  <a:pt x="2838" y="954"/>
                  <a:pt x="2832" y="963"/>
                </a:cubicBezTo>
                <a:cubicBezTo>
                  <a:pt x="2826" y="971"/>
                  <a:pt x="2820" y="980"/>
                  <a:pt x="2812" y="987"/>
                </a:cubicBezTo>
                <a:cubicBezTo>
                  <a:pt x="2805" y="994"/>
                  <a:pt x="2797" y="1001"/>
                  <a:pt x="2788" y="1007"/>
                </a:cubicBezTo>
                <a:cubicBezTo>
                  <a:pt x="2780" y="1012"/>
                  <a:pt x="2770" y="1017"/>
                  <a:pt x="2761" y="1021"/>
                </a:cubicBezTo>
                <a:cubicBezTo>
                  <a:pt x="2751" y="1025"/>
                  <a:pt x="2741" y="1028"/>
                  <a:pt x="2731" y="1030"/>
                </a:cubicBezTo>
                <a:cubicBezTo>
                  <a:pt x="2721" y="1032"/>
                  <a:pt x="2710" y="1033"/>
                  <a:pt x="2700" y="1033"/>
                </a:cubicBezTo>
                <a:lnTo>
                  <a:pt x="159" y="1033"/>
                </a:lnTo>
                <a:cubicBezTo>
                  <a:pt x="149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9" y="1017"/>
                  <a:pt x="80" y="1012"/>
                  <a:pt x="71" y="1007"/>
                </a:cubicBezTo>
                <a:cubicBezTo>
                  <a:pt x="62" y="1001"/>
                  <a:pt x="54" y="994"/>
                  <a:pt x="47" y="987"/>
                </a:cubicBezTo>
                <a:cubicBezTo>
                  <a:pt x="39" y="980"/>
                  <a:pt x="33" y="971"/>
                  <a:pt x="27" y="963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6"/>
                  <a:pt x="5" y="916"/>
                  <a:pt x="3" y="906"/>
                </a:cubicBezTo>
                <a:cubicBezTo>
                  <a:pt x="1" y="895"/>
                  <a:pt x="0" y="885"/>
                  <a:pt x="0" y="875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118" name=""/>
          <p:cNvSpPr txBox="1"/>
          <p:nvPr/>
        </p:nvSpPr>
        <p:spPr>
          <a:xfrm>
            <a:off x="1393920" y="2086560"/>
            <a:ext cx="2120040" cy="27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claude mcp list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19" name=""/>
          <p:cNvSpPr txBox="1"/>
          <p:nvPr/>
        </p:nvSpPr>
        <p:spPr>
          <a:xfrm>
            <a:off x="1393920" y="2562840"/>
            <a:ext cx="848520" cy="27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claude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20" name=""/>
          <p:cNvSpPr/>
          <p:nvPr/>
        </p:nvSpPr>
        <p:spPr>
          <a:xfrm>
            <a:off x="4876560" y="2514240"/>
            <a:ext cx="752760" cy="371880"/>
          </a:xfrm>
          <a:custGeom>
            <a:avLst/>
            <a:gdLst/>
            <a:ahLst/>
            <a:rect l="0" t="0" r="r" b="b"/>
            <a:pathLst>
              <a:path w="2091" h="1033">
                <a:moveTo>
                  <a:pt x="0" y="875"/>
                </a:moveTo>
                <a:lnTo>
                  <a:pt x="0" y="159"/>
                </a:lnTo>
                <a:cubicBezTo>
                  <a:pt x="0" y="149"/>
                  <a:pt x="1" y="139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2"/>
                  <a:pt x="40" y="54"/>
                  <a:pt x="48" y="47"/>
                </a:cubicBezTo>
                <a:cubicBezTo>
                  <a:pt x="55" y="40"/>
                  <a:pt x="63" y="33"/>
                  <a:pt x="72" y="27"/>
                </a:cubicBezTo>
                <a:cubicBezTo>
                  <a:pt x="80" y="21"/>
                  <a:pt x="90" y="17"/>
                  <a:pt x="99" y="13"/>
                </a:cubicBezTo>
                <a:cubicBezTo>
                  <a:pt x="109" y="9"/>
                  <a:pt x="119" y="6"/>
                  <a:pt x="129" y="4"/>
                </a:cubicBezTo>
                <a:cubicBezTo>
                  <a:pt x="139" y="2"/>
                  <a:pt x="149" y="0"/>
                  <a:pt x="160" y="0"/>
                </a:cubicBezTo>
                <a:lnTo>
                  <a:pt x="1933" y="0"/>
                </a:lnTo>
                <a:cubicBezTo>
                  <a:pt x="1943" y="0"/>
                  <a:pt x="1953" y="2"/>
                  <a:pt x="1964" y="4"/>
                </a:cubicBezTo>
                <a:cubicBezTo>
                  <a:pt x="1974" y="6"/>
                  <a:pt x="1984" y="9"/>
                  <a:pt x="1993" y="13"/>
                </a:cubicBezTo>
                <a:cubicBezTo>
                  <a:pt x="2003" y="17"/>
                  <a:pt x="2012" y="21"/>
                  <a:pt x="2021" y="27"/>
                </a:cubicBezTo>
                <a:cubicBezTo>
                  <a:pt x="2029" y="33"/>
                  <a:pt x="2038" y="40"/>
                  <a:pt x="2045" y="47"/>
                </a:cubicBezTo>
                <a:cubicBezTo>
                  <a:pt x="2052" y="54"/>
                  <a:pt x="2059" y="62"/>
                  <a:pt x="2065" y="71"/>
                </a:cubicBezTo>
                <a:cubicBezTo>
                  <a:pt x="2070" y="80"/>
                  <a:pt x="2075" y="89"/>
                  <a:pt x="2079" y="98"/>
                </a:cubicBezTo>
                <a:cubicBezTo>
                  <a:pt x="2083" y="108"/>
                  <a:pt x="2086" y="118"/>
                  <a:pt x="2088" y="128"/>
                </a:cubicBezTo>
                <a:cubicBezTo>
                  <a:pt x="2090" y="139"/>
                  <a:pt x="2091" y="149"/>
                  <a:pt x="2091" y="159"/>
                </a:cubicBezTo>
                <a:lnTo>
                  <a:pt x="2091" y="875"/>
                </a:lnTo>
                <a:cubicBezTo>
                  <a:pt x="2091" y="885"/>
                  <a:pt x="2090" y="895"/>
                  <a:pt x="2088" y="906"/>
                </a:cubicBezTo>
                <a:cubicBezTo>
                  <a:pt x="2086" y="916"/>
                  <a:pt x="2083" y="926"/>
                  <a:pt x="2079" y="935"/>
                </a:cubicBezTo>
                <a:cubicBezTo>
                  <a:pt x="2075" y="945"/>
                  <a:pt x="2070" y="954"/>
                  <a:pt x="2065" y="963"/>
                </a:cubicBezTo>
                <a:cubicBezTo>
                  <a:pt x="2059" y="971"/>
                  <a:pt x="2052" y="980"/>
                  <a:pt x="2045" y="987"/>
                </a:cubicBezTo>
                <a:cubicBezTo>
                  <a:pt x="2038" y="994"/>
                  <a:pt x="2029" y="1001"/>
                  <a:pt x="2021" y="1007"/>
                </a:cubicBezTo>
                <a:cubicBezTo>
                  <a:pt x="2012" y="1012"/>
                  <a:pt x="2003" y="1017"/>
                  <a:pt x="1993" y="1021"/>
                </a:cubicBezTo>
                <a:cubicBezTo>
                  <a:pt x="1984" y="1025"/>
                  <a:pt x="1974" y="1028"/>
                  <a:pt x="1964" y="1030"/>
                </a:cubicBezTo>
                <a:cubicBezTo>
                  <a:pt x="1953" y="1032"/>
                  <a:pt x="1943" y="1033"/>
                  <a:pt x="1933" y="1033"/>
                </a:cubicBezTo>
                <a:lnTo>
                  <a:pt x="160" y="1033"/>
                </a:lnTo>
                <a:cubicBezTo>
                  <a:pt x="149" y="1033"/>
                  <a:pt x="139" y="1032"/>
                  <a:pt x="129" y="1030"/>
                </a:cubicBezTo>
                <a:cubicBezTo>
                  <a:pt x="119" y="1028"/>
                  <a:pt x="109" y="1025"/>
                  <a:pt x="99" y="1021"/>
                </a:cubicBezTo>
                <a:cubicBezTo>
                  <a:pt x="90" y="1017"/>
                  <a:pt x="80" y="1012"/>
                  <a:pt x="72" y="1007"/>
                </a:cubicBezTo>
                <a:cubicBezTo>
                  <a:pt x="63" y="1001"/>
                  <a:pt x="55" y="994"/>
                  <a:pt x="48" y="987"/>
                </a:cubicBezTo>
                <a:cubicBezTo>
                  <a:pt x="40" y="980"/>
                  <a:pt x="33" y="971"/>
                  <a:pt x="27" y="963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6"/>
                  <a:pt x="5" y="916"/>
                  <a:pt x="3" y="906"/>
                </a:cubicBezTo>
                <a:cubicBezTo>
                  <a:pt x="1" y="895"/>
                  <a:pt x="0" y="885"/>
                  <a:pt x="0" y="875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121" name=""/>
          <p:cNvSpPr txBox="1"/>
          <p:nvPr/>
        </p:nvSpPr>
        <p:spPr>
          <a:xfrm>
            <a:off x="2336040" y="2486160"/>
            <a:ext cx="257508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で対話に⼊ってから 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22" name=""/>
          <p:cNvSpPr txBox="1"/>
          <p:nvPr/>
        </p:nvSpPr>
        <p:spPr>
          <a:xfrm>
            <a:off x="4968360" y="2562840"/>
            <a:ext cx="565920" cy="27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/mcp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23" name=""/>
          <p:cNvSpPr txBox="1"/>
          <p:nvPr/>
        </p:nvSpPr>
        <p:spPr>
          <a:xfrm>
            <a:off x="476280" y="442080"/>
            <a:ext cx="1964520" cy="623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3480" strike="noStrike" u="none">
                <a:solidFill>
                  <a:srgbClr val="224466"/>
                </a:solidFill>
                <a:effectLst/>
                <a:uFillTx/>
                <a:latin typeface=".SFNS-Regular_wdth_opsz2E6666_GRAD_wght2580000"/>
                <a:ea typeface=".SFNS-Regular_wdth_opsz2E6666_GRAD_wght2580000"/>
              </a:rPr>
              <a:t>MCP</a:t>
            </a:r>
            <a:r>
              <a:rPr b="1" lang="ja-JP" sz="3480" strike="noStrike" u="none">
                <a:solidFill>
                  <a:srgbClr val="224466"/>
                </a:solidFill>
                <a:effectLst/>
                <a:uFillTx/>
                <a:latin typeface="HiraKakuProN-W6"/>
                <a:ea typeface="HiraKakuProN-W6"/>
              </a:rPr>
              <a:t>⼀覧</a:t>
            </a:r>
            <a:endParaRPr b="0" lang="en-US" sz="348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LibreOffice/25.2.5.2$MacOSX_AARCH64 LibreOffice_project/03d19516eb2e1dd5d4ccd751a0d6f35f35e08022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ja-JP</dc:language>
  <cp:lastModifiedBy/>
  <cp:revision>0</cp:revision>
  <dc:subject/>
  <dc:title/>
</cp:coreProperties>
</file>