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7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349C7A-3F66-4351-B446-CA9CEF473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93CED0-A175-424E-A3C2-C44A17D10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9CF5D4-7752-4762-B30C-506C73EE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974F-C04A-4AA0-ABAA-4C30A63D294A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29CD6B-A9C3-43AD-A67A-438095A8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3ED700-3920-4B79-B4F1-1977FB4B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3D13-B6C0-4E64-9269-75A703ECE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69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E9DA1B-8A1C-497B-9874-79FC67B1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373599-8101-44EB-9B18-C13AFE206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2F2846-F516-4B83-AE41-7B08381E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974F-C04A-4AA0-ABAA-4C30A63D294A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C304A-C162-41C0-9E3D-020AE370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719262-4FB4-4CCC-843D-F1DC673E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3D13-B6C0-4E64-9269-75A703ECE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67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7AD965-73F7-4ACB-8F3A-C57E10E67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63C643-4900-48C1-8954-76F54D274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A61899-C2ED-456C-9017-3D2A2583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974F-C04A-4AA0-ABAA-4C30A63D294A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A7A481-5252-467D-B76A-BF0DD6C9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384100-75BD-483C-831C-9C70A3CF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3D13-B6C0-4E64-9269-75A703ECE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8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70166-7760-497E-885D-59AE8EA2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A6529A-FBF5-4715-BBF9-9AC95A813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284258-8305-45E3-947C-1754E0CB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974F-C04A-4AA0-ABAA-4C30A63D294A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12007E-FCB2-4EB4-887D-A9B9E6D6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3C7DA3-493D-49DC-A788-C6A12CF9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3D13-B6C0-4E64-9269-75A703ECE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28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0C9FB3-56A2-44B4-87A0-155F81D9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2D889F-4641-4257-8CA9-BE190FE79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2AB160-B300-4347-9189-C4040892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974F-C04A-4AA0-ABAA-4C30A63D294A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F8B44D-D991-4964-AD0B-8731A654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DAA995-D6BB-401C-9CDA-F06E661E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3D13-B6C0-4E64-9269-75A703ECE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9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8C240-0888-45F0-94C6-73612B4DC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91FE48-CFDB-4D7A-9E8C-295AA2828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EF662C-E7D9-48A3-828B-F52328546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F1E55D-B660-4C17-9149-5D0AEFB5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974F-C04A-4AA0-ABAA-4C30A63D294A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67648A-7AE4-41BB-AEE9-70056704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343849-7FA8-4E2A-A612-844EB16C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3D13-B6C0-4E64-9269-75A703ECE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87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BE1525-3426-4CB3-B6D0-70F77463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139DA1-A0BC-410F-A52A-6AA2CEBE1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418A8D-3FB6-4E79-A9BC-F3C54C1E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75DBB6-CDA9-4439-969F-80E7C6208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FA4363-9FC0-4C57-A96C-FE82C63F0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38F5272-9C2A-40AE-B088-982F6E5E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974F-C04A-4AA0-ABAA-4C30A63D294A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E9BBBA-F893-463B-9D84-3DF1F22B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23EC1C-713D-4292-BFAE-56F9A6A3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3D13-B6C0-4E64-9269-75A703ECE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6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DD463A-5E65-4B1B-A9B2-642605C9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1BF879-2DD7-42AF-9D67-ABB602F2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974F-C04A-4AA0-ABAA-4C30A63D294A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11FC39-0290-4D75-93C7-6535F132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F3ECC31-B213-4BEB-A007-A056FC0D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3D13-B6C0-4E64-9269-75A703ECE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7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BB8167-25A1-4754-BBEC-E3CD2405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974F-C04A-4AA0-ABAA-4C30A63D294A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09812D-47A4-441E-B224-16C9F4AB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8D6AFE-834A-4FA7-AB27-7F90403B0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3D13-B6C0-4E64-9269-75A703ECE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85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722F40-3B19-4DA4-B758-1F01C2EC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94E45-5FA3-4347-B550-7799F2BE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115530-6BB7-4F8E-A9C2-0A6424F33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B0DBB3-F008-4243-90C2-65BDA0F0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974F-C04A-4AA0-ABAA-4C30A63D294A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EBB1ED-09F0-4FF3-BE93-8AED1D73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424C35-05A7-46C9-A6AE-3B8C19D7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3D13-B6C0-4E64-9269-75A703ECE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66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6E449-B81C-4B97-825E-F8A03AD8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401FCB-1EEB-48DA-BD08-CA13ED041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309A6B-61D7-4C92-AB10-3566A53EF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48E011-D9E7-414A-B368-A7A43D31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974F-C04A-4AA0-ABAA-4C30A63D294A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CF5A7E-DCB1-4C63-9B4D-5733B898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2EF9BB-E129-4D58-A632-1F36BB8C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3D13-B6C0-4E64-9269-75A703ECE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17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D5CB2D-F52B-4AA5-97BE-DC067E2C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F846FC-7591-4429-90A8-8EF4A62A0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252C9-1A61-4964-A8F7-6E02F3118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D974F-C04A-4AA0-ABAA-4C30A63D294A}" type="datetimeFigureOut">
              <a:rPr kumimoji="1" lang="ja-JP" altLang="en-US" smtClean="0"/>
              <a:t>2021/8/16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BB6613-62FD-482B-9150-AD103537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EE3051-2E35-42D1-8FBF-9E8846B88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D3D13-B6C0-4E64-9269-75A703ECE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89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5116A3-7EEB-4A0F-B099-ABC5B63BC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862" y="1122363"/>
            <a:ext cx="11514338" cy="2387600"/>
          </a:xfrm>
        </p:spPr>
        <p:txBody>
          <a:bodyPr>
            <a:normAutofit/>
          </a:bodyPr>
          <a:lstStyle/>
          <a:p>
            <a:r>
              <a:rPr kumimoji="1" lang="en-US" altLang="ja-JP" sz="4800" dirty="0"/>
              <a:t>Style-GAN</a:t>
            </a:r>
            <a:r>
              <a:rPr kumimoji="1" lang="ja-JP" altLang="en-US" sz="4800" dirty="0"/>
              <a:t>による</a:t>
            </a:r>
            <a:br>
              <a:rPr kumimoji="1" lang="en-US" altLang="ja-JP" sz="4800" dirty="0"/>
            </a:br>
            <a:r>
              <a:rPr kumimoji="1" lang="ja-JP" altLang="en-US" sz="4800" dirty="0"/>
              <a:t>大規模日本人顔データベース作成の試み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69A45D-6C24-4FB9-B532-C6223C14B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3980"/>
            <a:ext cx="9144000" cy="1174148"/>
          </a:xfrm>
        </p:spPr>
        <p:txBody>
          <a:bodyPr/>
          <a:lstStyle/>
          <a:p>
            <a:r>
              <a:rPr kumimoji="1" lang="ja-JP" altLang="en-US" dirty="0"/>
              <a:t>鈴木厚也</a:t>
            </a:r>
            <a:r>
              <a:rPr kumimoji="1" lang="en-US" altLang="ja-JP" dirty="0"/>
              <a:t>, </a:t>
            </a:r>
            <a:r>
              <a:rPr kumimoji="1" lang="ja-JP" altLang="en-US" dirty="0"/>
              <a:t>内藤智之</a:t>
            </a:r>
            <a:endParaRPr kumimoji="1" lang="en-US" altLang="ja-JP" dirty="0"/>
          </a:p>
          <a:p>
            <a:r>
              <a:rPr kumimoji="1" lang="ja-JP" altLang="en-US" sz="2000" dirty="0"/>
              <a:t>大阪大学生命機能研究科</a:t>
            </a:r>
            <a:r>
              <a:rPr kumimoji="1" lang="en-US" altLang="ja-JP" sz="2000" dirty="0"/>
              <a:t>, </a:t>
            </a:r>
            <a:r>
              <a:rPr kumimoji="1" lang="ja-JP" altLang="en-US" sz="2000" dirty="0"/>
              <a:t>大阪大学大学院医学研究科</a:t>
            </a:r>
          </a:p>
        </p:txBody>
      </p:sp>
    </p:spTree>
    <p:extLst>
      <p:ext uri="{BB962C8B-B14F-4D97-AF65-F5344CB8AC3E}">
        <p14:creationId xmlns:p14="http://schemas.microsoft.com/office/powerpoint/2010/main" val="78611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31601C6-B35F-46EA-B001-A84F505C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2" y="484165"/>
            <a:ext cx="5618553" cy="253677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853B712-16CA-4003-A05A-34C6D3A27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67" y="3837058"/>
            <a:ext cx="4759286" cy="204789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78515AC8-6876-497A-95B9-0B319BBA7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247" y="290457"/>
            <a:ext cx="5618551" cy="264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0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18791DC-7DB1-419A-9B7F-BB97EBD72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48" y="1834604"/>
            <a:ext cx="3997676" cy="4105274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BDDF203-041C-4CD5-8223-8007B3042568}"/>
              </a:ext>
            </a:extLst>
          </p:cNvPr>
          <p:cNvSpPr/>
          <p:nvPr/>
        </p:nvSpPr>
        <p:spPr>
          <a:xfrm>
            <a:off x="6715411" y="923862"/>
            <a:ext cx="4600290" cy="5343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/>
              <a:t>生成した日本人顔画像</a:t>
            </a:r>
          </a:p>
        </p:txBody>
      </p:sp>
    </p:spTree>
    <p:extLst>
      <p:ext uri="{BB962C8B-B14F-4D97-AF65-F5344CB8AC3E}">
        <p14:creationId xmlns:p14="http://schemas.microsoft.com/office/powerpoint/2010/main" val="569326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ED61076-E999-48DE-8DAF-3FE7EF868D6D}"/>
              </a:ext>
            </a:extLst>
          </p:cNvPr>
          <p:cNvSpPr/>
          <p:nvPr/>
        </p:nvSpPr>
        <p:spPr>
          <a:xfrm>
            <a:off x="987947" y="2572477"/>
            <a:ext cx="8251303" cy="171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/>
              <a:t>表情の推移画像</a:t>
            </a:r>
          </a:p>
        </p:txBody>
      </p:sp>
    </p:spTree>
    <p:extLst>
      <p:ext uri="{BB962C8B-B14F-4D97-AF65-F5344CB8AC3E}">
        <p14:creationId xmlns:p14="http://schemas.microsoft.com/office/powerpoint/2010/main" val="1195271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34</Words>
  <Application>Microsoft Office PowerPoint</Application>
  <PresentationFormat>ワイド画面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Style-GANによる 大規模日本人顔データベース作成の試み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Style-GANによる 大規模日本人顔データベース作成の試み</dc:title>
  <dc:creator>鈴木 厚也</dc:creator>
  <cp:lastModifiedBy>鈴木 厚也</cp:lastModifiedBy>
  <cp:revision>2</cp:revision>
  <dcterms:created xsi:type="dcterms:W3CDTF">2021-08-13T01:39:28Z</dcterms:created>
  <dcterms:modified xsi:type="dcterms:W3CDTF">2021-08-16T09:24:25Z</dcterms:modified>
</cp:coreProperties>
</file>