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94660"/>
  </p:normalViewPr>
  <p:slideViewPr>
    <p:cSldViewPr snapToGrid="0">
      <p:cViewPr varScale="1">
        <p:scale>
          <a:sx n="154" d="100"/>
          <a:sy n="154" d="100"/>
        </p:scale>
        <p:origin x="54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D507-2A82-4D85-BCA8-309B246887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632F8-F2B2-4289-AA26-E8AA134E2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84F5AC-A1F9-4B15-98F6-E17D4123FFB2}"/>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5" name="Footer Placeholder 4">
            <a:extLst>
              <a:ext uri="{FF2B5EF4-FFF2-40B4-BE49-F238E27FC236}">
                <a16:creationId xmlns:a16="http://schemas.microsoft.com/office/drawing/2014/main" id="{BB5BDAAB-82E3-47D3-B836-67E358103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38B16-9C08-43A7-B36A-7D8BB54A97FC}"/>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426101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8EED-AAC1-44A7-AB6C-A8EC9EEDB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7BDD2-34E4-41F2-BFA5-07DCD9C08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CF53B-571B-4524-A4B6-09756765B56C}"/>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5" name="Footer Placeholder 4">
            <a:extLst>
              <a:ext uri="{FF2B5EF4-FFF2-40B4-BE49-F238E27FC236}">
                <a16:creationId xmlns:a16="http://schemas.microsoft.com/office/drawing/2014/main" id="{380B4D2D-72C6-4C05-8744-1EB3D43A9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0E90C-B9A8-4306-A200-7216CA57A9BE}"/>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341120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6CC04-084B-41DD-B0F6-015E5631B4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32931-1117-4DF8-820C-2EB036EE8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CDB1B-F4F1-44EC-B943-E3E830285F9A}"/>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5" name="Footer Placeholder 4">
            <a:extLst>
              <a:ext uri="{FF2B5EF4-FFF2-40B4-BE49-F238E27FC236}">
                <a16:creationId xmlns:a16="http://schemas.microsoft.com/office/drawing/2014/main" id="{66FED7BC-C0EC-487B-82F4-69EC0F43A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CD605-E336-465B-A4A6-AD5ECB449857}"/>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91522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6861-5A7A-4CE8-89CA-C9AA0D10E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4E411-5E51-41B0-96A2-18D8498F5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44F8-CBEB-4991-BCF2-C1A92A821280}"/>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5" name="Footer Placeholder 4">
            <a:extLst>
              <a:ext uri="{FF2B5EF4-FFF2-40B4-BE49-F238E27FC236}">
                <a16:creationId xmlns:a16="http://schemas.microsoft.com/office/drawing/2014/main" id="{80D80BC1-4F22-4F6C-BAC1-3987EE9A8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CBA3-C8B8-4E91-95C4-7123CC1DF79C}"/>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372216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BB4C-3B54-4E77-AD61-9ED1ABC93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88B7E3-A017-4A8A-8EC1-550233B63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76FE7-ED30-4FC3-84D9-235EDAF260C6}"/>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5" name="Footer Placeholder 4">
            <a:extLst>
              <a:ext uri="{FF2B5EF4-FFF2-40B4-BE49-F238E27FC236}">
                <a16:creationId xmlns:a16="http://schemas.microsoft.com/office/drawing/2014/main" id="{B5A7B62E-CB43-49A1-9507-C3A4447B0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E2445-78DF-4ACF-8E13-F5340663D70D}"/>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372987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420A-198D-4EB3-BE30-37D538289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2857D-EE7B-4347-92D0-19D547C2C1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3DD41D-56FC-4016-8F66-AB1D923455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DE0AB-2DC5-4F7C-9232-7E5459127DA4}"/>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6" name="Footer Placeholder 5">
            <a:extLst>
              <a:ext uri="{FF2B5EF4-FFF2-40B4-BE49-F238E27FC236}">
                <a16:creationId xmlns:a16="http://schemas.microsoft.com/office/drawing/2014/main" id="{2737018C-635F-46B2-AC82-5C924E7B9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1BCAB-FC54-465F-9416-44A6E756CCB5}"/>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32076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4712-0906-4BCC-94CE-4740CF38E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EB4B0-BAC6-4A92-AC0E-E3998B525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62CAB-B49F-44DF-AC0F-20389782F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BC1450-5F3D-476A-8691-05DB6A4BC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000FD7-B1A0-4CDC-9DD1-605463EBF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A9016-F248-4814-9FF4-5E5E8840F2C1}"/>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8" name="Footer Placeholder 7">
            <a:extLst>
              <a:ext uri="{FF2B5EF4-FFF2-40B4-BE49-F238E27FC236}">
                <a16:creationId xmlns:a16="http://schemas.microsoft.com/office/drawing/2014/main" id="{14DEFFD4-799B-4C79-A109-17762DEC1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821FC6-6210-4921-A03E-A634805270EB}"/>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340837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EA1A-88B6-42DE-9C4C-66FDEDB6E3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4F1F2C-91B1-4339-928F-B10FB4EF9C86}"/>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4" name="Footer Placeholder 3">
            <a:extLst>
              <a:ext uri="{FF2B5EF4-FFF2-40B4-BE49-F238E27FC236}">
                <a16:creationId xmlns:a16="http://schemas.microsoft.com/office/drawing/2014/main" id="{1EDE250B-0E97-4705-BA99-2D6B85882D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FD532-4437-466C-99A6-4A0E9A2EDC62}"/>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223858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D1523-78BE-4921-BE49-56734C52E6BB}"/>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3" name="Footer Placeholder 2">
            <a:extLst>
              <a:ext uri="{FF2B5EF4-FFF2-40B4-BE49-F238E27FC236}">
                <a16:creationId xmlns:a16="http://schemas.microsoft.com/office/drawing/2014/main" id="{AFE9D32E-1636-4D1D-AD2B-E43083E0AD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E0E34B-6711-4EDD-9C8B-1AAC88916C18}"/>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55952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92C1-5389-4065-AC24-D1EF16C77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9B4BD-05E3-4E42-8830-B5DB1B860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FD21F7-CCD6-492B-98DA-AE1AB9E0F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6E1E-55E9-40F9-909B-FB3BA816F930}"/>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6" name="Footer Placeholder 5">
            <a:extLst>
              <a:ext uri="{FF2B5EF4-FFF2-40B4-BE49-F238E27FC236}">
                <a16:creationId xmlns:a16="http://schemas.microsoft.com/office/drawing/2014/main" id="{D9AE024B-E61D-4039-BF62-58E1F22AD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11F12-0CED-497D-B804-D0C11E4BA213}"/>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409314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33F3-8997-4631-B191-89D895CF6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212E2C-C55E-45D7-A487-F2981158A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0F5823-AB97-4151-B10C-FC5B6A201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F280F-8C80-4F3F-96C4-D63F77A7117F}"/>
              </a:ext>
            </a:extLst>
          </p:cNvPr>
          <p:cNvSpPr>
            <a:spLocks noGrp="1"/>
          </p:cNvSpPr>
          <p:nvPr>
            <p:ph type="dt" sz="half" idx="10"/>
          </p:nvPr>
        </p:nvSpPr>
        <p:spPr/>
        <p:txBody>
          <a:bodyPr/>
          <a:lstStyle/>
          <a:p>
            <a:fld id="{92806973-5199-46FE-8066-DC2249E266DC}" type="datetimeFigureOut">
              <a:rPr lang="en-US" smtClean="0"/>
              <a:t>3/11/2020</a:t>
            </a:fld>
            <a:endParaRPr lang="en-US"/>
          </a:p>
        </p:txBody>
      </p:sp>
      <p:sp>
        <p:nvSpPr>
          <p:cNvPr id="6" name="Footer Placeholder 5">
            <a:extLst>
              <a:ext uri="{FF2B5EF4-FFF2-40B4-BE49-F238E27FC236}">
                <a16:creationId xmlns:a16="http://schemas.microsoft.com/office/drawing/2014/main" id="{06972604-271E-4198-9039-F758CA7D1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AC448-935B-42C6-809D-BD57614622FB}"/>
              </a:ext>
            </a:extLst>
          </p:cNvPr>
          <p:cNvSpPr>
            <a:spLocks noGrp="1"/>
          </p:cNvSpPr>
          <p:nvPr>
            <p:ph type="sldNum" sz="quarter" idx="12"/>
          </p:nvPr>
        </p:nvSpPr>
        <p:spPr/>
        <p:txBody>
          <a:bodyPr/>
          <a:lstStyle/>
          <a:p>
            <a:fld id="{EA6DDD50-838E-4FF0-B5B3-DD24685EF7CA}" type="slidenum">
              <a:rPr lang="en-US" smtClean="0"/>
              <a:t>‹#›</a:t>
            </a:fld>
            <a:endParaRPr lang="en-US"/>
          </a:p>
        </p:txBody>
      </p:sp>
    </p:spTree>
    <p:extLst>
      <p:ext uri="{BB962C8B-B14F-4D97-AF65-F5344CB8AC3E}">
        <p14:creationId xmlns:p14="http://schemas.microsoft.com/office/powerpoint/2010/main" val="148556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3FAEC-69C3-4A23-B1DC-7BA8E40B9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CEF1D7-CC9F-49EA-81CB-73D7F8E6B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10653-E32D-4834-84D5-DD16E1E7A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06973-5199-46FE-8066-DC2249E266DC}" type="datetimeFigureOut">
              <a:rPr lang="en-US" smtClean="0"/>
              <a:t>3/11/2020</a:t>
            </a:fld>
            <a:endParaRPr lang="en-US"/>
          </a:p>
        </p:txBody>
      </p:sp>
      <p:sp>
        <p:nvSpPr>
          <p:cNvPr id="5" name="Footer Placeholder 4">
            <a:extLst>
              <a:ext uri="{FF2B5EF4-FFF2-40B4-BE49-F238E27FC236}">
                <a16:creationId xmlns:a16="http://schemas.microsoft.com/office/drawing/2014/main" id="{B2D16B39-A3A6-4424-9AAE-E08F1C673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A7706E-081E-478C-B8AD-3102E77C7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DDD50-838E-4FF0-B5B3-DD24685EF7CA}" type="slidenum">
              <a:rPr lang="en-US" smtClean="0"/>
              <a:t>‹#›</a:t>
            </a:fld>
            <a:endParaRPr lang="en-US"/>
          </a:p>
        </p:txBody>
      </p:sp>
    </p:spTree>
    <p:extLst>
      <p:ext uri="{BB962C8B-B14F-4D97-AF65-F5344CB8AC3E}">
        <p14:creationId xmlns:p14="http://schemas.microsoft.com/office/powerpoint/2010/main" val="594176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F93F-3DDC-4E33-8488-1BF15FA6B6D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The Battle of Neighborhoods</a:t>
            </a:r>
          </a:p>
        </p:txBody>
      </p:sp>
      <p:sp>
        <p:nvSpPr>
          <p:cNvPr id="3" name="Subtitle 2">
            <a:extLst>
              <a:ext uri="{FF2B5EF4-FFF2-40B4-BE49-F238E27FC236}">
                <a16:creationId xmlns:a16="http://schemas.microsoft.com/office/drawing/2014/main" id="{30795273-7916-45DF-9F40-8001ABF4CA5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IBM Data Science Capstone Project</a:t>
            </a:r>
          </a:p>
        </p:txBody>
      </p:sp>
    </p:spTree>
    <p:extLst>
      <p:ext uri="{BB962C8B-B14F-4D97-AF65-F5344CB8AC3E}">
        <p14:creationId xmlns:p14="http://schemas.microsoft.com/office/powerpoint/2010/main" val="1756056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0C7-C105-4B12-BB52-5E12E6AF5870}"/>
              </a:ext>
            </a:extLst>
          </p:cNvPr>
          <p:cNvSpPr>
            <a:spLocks noGrp="1"/>
          </p:cNvSpPr>
          <p:nvPr>
            <p:ph type="title"/>
          </p:nvPr>
        </p:nvSpPr>
        <p:spPr>
          <a:xfrm>
            <a:off x="838200" y="365126"/>
            <a:ext cx="10515600" cy="648802"/>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p>
        </p:txBody>
      </p:sp>
      <p:pic>
        <p:nvPicPr>
          <p:cNvPr id="5" name="Content Placeholder 4" descr="A close up of a map&#10;&#10;Description automatically generated">
            <a:extLst>
              <a:ext uri="{FF2B5EF4-FFF2-40B4-BE49-F238E27FC236}">
                <a16:creationId xmlns:a16="http://schemas.microsoft.com/office/drawing/2014/main" id="{1665CA16-0BA5-4581-A685-A6ABE7819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486" y="1377746"/>
            <a:ext cx="8078762" cy="4878329"/>
          </a:xfrm>
        </p:spPr>
      </p:pic>
    </p:spTree>
    <p:extLst>
      <p:ext uri="{BB962C8B-B14F-4D97-AF65-F5344CB8AC3E}">
        <p14:creationId xmlns:p14="http://schemas.microsoft.com/office/powerpoint/2010/main" val="353215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B4F8-689A-4FAC-837E-8D134A560E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DBB73-EB41-410C-A90F-E35D89AB8DAD}"/>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Noho</a:t>
            </a:r>
            <a:r>
              <a:rPr lang="en-US" dirty="0">
                <a:latin typeface="Times New Roman" panose="02020603050405020304" pitchFamily="18" charset="0"/>
                <a:cs typeface="Times New Roman" panose="02020603050405020304" pitchFamily="18" charset="0"/>
              </a:rPr>
              <a:t> (Manhattan), Greenpoint (Brooklyn), Greenwich Village (Manhattan) are some of the best neighborhoods for Vietnamese cuisine.</a:t>
            </a:r>
          </a:p>
          <a:p>
            <a:r>
              <a:rPr lang="en-US" dirty="0">
                <a:latin typeface="Times New Roman" panose="02020603050405020304" pitchFamily="18" charset="0"/>
                <a:cs typeface="Times New Roman" panose="02020603050405020304" pitchFamily="18" charset="0"/>
              </a:rPr>
              <a:t>Brooklyn have good potential Vietnamese restaurants.</a:t>
            </a:r>
          </a:p>
          <a:p>
            <a:r>
              <a:rPr lang="en-US" dirty="0">
                <a:latin typeface="Times New Roman" panose="02020603050405020304" pitchFamily="18" charset="0"/>
                <a:cs typeface="Times New Roman" panose="02020603050405020304" pitchFamily="18" charset="0"/>
              </a:rPr>
              <a:t>Manhattan is the best place to stay if you prefer Vietnamese Cuisine.</a:t>
            </a:r>
          </a:p>
          <a:p>
            <a:r>
              <a:rPr lang="en-US" dirty="0">
                <a:latin typeface="Times New Roman" panose="02020603050405020304" pitchFamily="18" charset="0"/>
                <a:cs typeface="Times New Roman" panose="02020603050405020304" pitchFamily="18" charset="0"/>
              </a:rPr>
              <a:t>5iveSpice ranks first in rating of </a:t>
            </a:r>
            <a:r>
              <a:rPr lang="en-US">
                <a:latin typeface="Times New Roman" panose="02020603050405020304" pitchFamily="18" charset="0"/>
                <a:cs typeface="Times New Roman" panose="02020603050405020304" pitchFamily="18" charset="0"/>
              </a:rPr>
              <a:t>Vietnamese Restaurants </a:t>
            </a:r>
            <a:r>
              <a:rPr lang="en-US" dirty="0">
                <a:latin typeface="Times New Roman" panose="02020603050405020304" pitchFamily="18" charset="0"/>
                <a:cs typeface="Times New Roman" panose="02020603050405020304" pitchFamily="18" charset="0"/>
              </a:rPr>
              <a:t>in NYC.</a:t>
            </a:r>
          </a:p>
        </p:txBody>
      </p:sp>
    </p:spTree>
    <p:extLst>
      <p:ext uri="{BB962C8B-B14F-4D97-AF65-F5344CB8AC3E}">
        <p14:creationId xmlns:p14="http://schemas.microsoft.com/office/powerpoint/2010/main" val="156805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4229-DF18-4E01-985E-74724C912DF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FF17292-BCB4-45E8-963F-FE803FBF26D1}"/>
              </a:ext>
            </a:extLst>
          </p:cNvPr>
          <p:cNvSpPr>
            <a:spLocks noGrp="1"/>
          </p:cNvSpPr>
          <p:nvPr>
            <p:ph idx="1"/>
          </p:nvPr>
        </p:nvSpPr>
        <p:spPr/>
        <p:txBody>
          <a:bodyPr>
            <a:normAutofit fontScale="62500" lnSpcReduction="20000"/>
          </a:bodyPr>
          <a:lstStyle/>
          <a:p>
            <a:r>
              <a:rPr lang="en-US" dirty="0"/>
              <a:t>New York's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endParaRPr lang="en-US" dirty="0"/>
          </a:p>
          <a:p>
            <a:r>
              <a:rPr lang="en-US" dirty="0"/>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endParaRPr lang="en-US" dirty="0"/>
          </a:p>
          <a:p>
            <a:r>
              <a:rPr lang="en-US" dirty="0"/>
              <a:t>With the diversity in their culture , New York have diverse cuisines. There are many </a:t>
            </a:r>
            <a:r>
              <a:rPr lang="en-US" dirty="0" err="1"/>
              <a:t>resturants</a:t>
            </a:r>
            <a:r>
              <a:rPr lang="en-US" dirty="0"/>
              <a:t> in New </a:t>
            </a:r>
            <a:r>
              <a:rPr lang="en-US" dirty="0" err="1"/>
              <a:t>york</a:t>
            </a:r>
            <a:r>
              <a:rPr lang="en-US" dirty="0"/>
              <a:t> City belonging to different cuisines like Chinese , Vietnamese , French etc.</a:t>
            </a:r>
          </a:p>
        </p:txBody>
      </p:sp>
    </p:spTree>
    <p:extLst>
      <p:ext uri="{BB962C8B-B14F-4D97-AF65-F5344CB8AC3E}">
        <p14:creationId xmlns:p14="http://schemas.microsoft.com/office/powerpoint/2010/main" val="156269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A545-219B-4DB3-A081-08C51E584A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C99989BF-C5D3-4427-8C2E-ADC875F753E1}"/>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For this project we need the following data :</a:t>
            </a:r>
          </a:p>
          <a:p>
            <a:r>
              <a:rPr lang="en-US" dirty="0">
                <a:latin typeface="Times New Roman" panose="02020603050405020304" pitchFamily="18" charset="0"/>
                <a:cs typeface="Times New Roman" panose="02020603050405020304" pitchFamily="18" charset="0"/>
              </a:rPr>
              <a:t>New York City data that contains list Boroughs, Neighborhoods along with their latitude and longitude.</a:t>
            </a:r>
          </a:p>
          <a:p>
            <a:pPr lvl="1"/>
            <a:r>
              <a:rPr lang="en-US" dirty="0">
                <a:latin typeface="Times New Roman" panose="02020603050405020304" pitchFamily="18" charset="0"/>
                <a:cs typeface="Times New Roman" panose="02020603050405020304" pitchFamily="18" charset="0"/>
              </a:rPr>
              <a:t>Data source : https://cocl.us/new_york_dataset</a:t>
            </a:r>
          </a:p>
          <a:p>
            <a:pPr lvl="1"/>
            <a:r>
              <a:rPr lang="en-US" dirty="0">
                <a:latin typeface="Times New Roman" panose="02020603050405020304" pitchFamily="18" charset="0"/>
                <a:cs typeface="Times New Roman" panose="02020603050405020304" pitchFamily="18" charset="0"/>
              </a:rPr>
              <a:t>Description : This data set contains the required information. The data is used to explore various neighborhoods of NYC.</a:t>
            </a:r>
          </a:p>
          <a:p>
            <a:r>
              <a:rPr lang="en-US" dirty="0">
                <a:latin typeface="Times New Roman" panose="02020603050405020304" pitchFamily="18" charset="0"/>
                <a:cs typeface="Times New Roman" panose="02020603050405020304" pitchFamily="18" charset="0"/>
              </a:rPr>
              <a:t>Vietnamese restaurants in each neighborhood in NYC.</a:t>
            </a:r>
          </a:p>
          <a:p>
            <a:pPr lvl="1"/>
            <a:r>
              <a:rPr lang="en-US" dirty="0">
                <a:latin typeface="Times New Roman" panose="02020603050405020304" pitchFamily="18" charset="0"/>
                <a:cs typeface="Times New Roman" panose="02020603050405020304" pitchFamily="18" charset="0"/>
              </a:rPr>
              <a:t>Data source : </a:t>
            </a:r>
            <a:r>
              <a:rPr lang="en-US" dirty="0" err="1">
                <a:latin typeface="Times New Roman" panose="02020603050405020304" pitchFamily="18" charset="0"/>
                <a:cs typeface="Times New Roman" panose="02020603050405020304" pitchFamily="18" charset="0"/>
              </a:rPr>
              <a:t>Fousquare</a:t>
            </a:r>
            <a:r>
              <a:rPr lang="en-US" dirty="0">
                <a:latin typeface="Times New Roman" panose="02020603050405020304" pitchFamily="18" charset="0"/>
                <a:cs typeface="Times New Roman" panose="02020603050405020304" pitchFamily="18" charset="0"/>
              </a:rPr>
              <a:t> API</a:t>
            </a:r>
          </a:p>
          <a:p>
            <a:pPr lvl="1"/>
            <a:r>
              <a:rPr lang="en-US" dirty="0">
                <a:latin typeface="Times New Roman" panose="02020603050405020304" pitchFamily="18" charset="0"/>
                <a:cs typeface="Times New Roman" panose="02020603050405020304" pitchFamily="18" charset="0"/>
              </a:rPr>
              <a:t>Description : All the venues is </a:t>
            </a:r>
            <a:r>
              <a:rPr lang="en-US" dirty="0" err="1">
                <a:latin typeface="Times New Roman" panose="02020603050405020304" pitchFamily="18" charset="0"/>
                <a:cs typeface="Times New Roman" panose="02020603050405020304" pitchFamily="18" charset="0"/>
              </a:rPr>
              <a:t>archieved</a:t>
            </a:r>
            <a:r>
              <a:rPr lang="en-US" dirty="0">
                <a:latin typeface="Times New Roman" panose="02020603050405020304" pitchFamily="18" charset="0"/>
                <a:cs typeface="Times New Roman" panose="02020603050405020304" pitchFamily="18" charset="0"/>
              </a:rPr>
              <a:t> in each neighborhood by using the API. Venues are selected to obtain only Vietnamese </a:t>
            </a:r>
            <a:r>
              <a:rPr lang="en-US" dirty="0" err="1">
                <a:latin typeface="Times New Roman" panose="02020603050405020304" pitchFamily="18" charset="0"/>
                <a:cs typeface="Times New Roman" panose="02020603050405020304" pitchFamily="18" charset="0"/>
              </a:rPr>
              <a:t>resturants</a:t>
            </a:r>
            <a:r>
              <a:rPr lang="en-US" dirty="0">
                <a:latin typeface="Times New Roman" panose="02020603050405020304" pitchFamily="18" charset="0"/>
                <a:cs typeface="Times New Roman" panose="02020603050405020304" pitchFamily="18" charset="0"/>
              </a:rPr>
              <a:t> info.</a:t>
            </a:r>
          </a:p>
        </p:txBody>
      </p:sp>
    </p:spTree>
    <p:extLst>
      <p:ext uri="{BB962C8B-B14F-4D97-AF65-F5344CB8AC3E}">
        <p14:creationId xmlns:p14="http://schemas.microsoft.com/office/powerpoint/2010/main" val="177977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B4F8-689A-4FAC-837E-8D134A560E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Approach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DBB73-EB41-410C-A90F-E35D89AB8DA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Collect the NYC data from </a:t>
            </a:r>
            <a:r>
              <a:rPr lang="en-US" u="sng" dirty="0">
                <a:latin typeface="Times New Roman" panose="02020603050405020304" pitchFamily="18" charset="0"/>
                <a:cs typeface="Times New Roman" panose="02020603050405020304" pitchFamily="18" charset="0"/>
                <a:hlinkClick r:id="rId2"/>
              </a:rPr>
              <a:t>https://cocl.us/new_york_dataset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FourSquare</a:t>
            </a:r>
            <a:r>
              <a:rPr lang="en-US" dirty="0">
                <a:latin typeface="Times New Roman" panose="02020603050405020304" pitchFamily="18" charset="0"/>
                <a:cs typeface="Times New Roman" panose="02020603050405020304" pitchFamily="18" charset="0"/>
              </a:rPr>
              <a:t> API we will find all venues for each neighborhood.</a:t>
            </a:r>
          </a:p>
          <a:p>
            <a:r>
              <a:rPr lang="en-US" dirty="0">
                <a:latin typeface="Times New Roman" panose="02020603050405020304" pitchFamily="18" charset="0"/>
                <a:cs typeface="Times New Roman" panose="02020603050405020304" pitchFamily="18" charset="0"/>
              </a:rPr>
              <a:t>Filter out all venues which are Vietnamese </a:t>
            </a:r>
            <a:r>
              <a:rPr lang="en-US" dirty="0" err="1">
                <a:latin typeface="Times New Roman" panose="02020603050405020304" pitchFamily="18" charset="0"/>
                <a:cs typeface="Times New Roman" panose="02020603050405020304" pitchFamily="18" charset="0"/>
              </a:rPr>
              <a:t>Resturants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Find rating , tips and likes for each Vietnamese </a:t>
            </a:r>
            <a:r>
              <a:rPr lang="en-US" dirty="0" err="1">
                <a:latin typeface="Times New Roman" panose="02020603050405020304" pitchFamily="18" charset="0"/>
                <a:cs typeface="Times New Roman" panose="02020603050405020304" pitchFamily="18" charset="0"/>
              </a:rPr>
              <a:t>Resturants</a:t>
            </a:r>
            <a:r>
              <a:rPr lang="en-US" dirty="0">
                <a:latin typeface="Times New Roman" panose="02020603050405020304" pitchFamily="18" charset="0"/>
                <a:cs typeface="Times New Roman" panose="02020603050405020304" pitchFamily="18" charset="0"/>
              </a:rPr>
              <a:t> using </a:t>
            </a:r>
            <a:r>
              <a:rPr lang="en-US" dirty="0" err="1">
                <a:latin typeface="Times New Roman" panose="02020603050405020304" pitchFamily="18" charset="0"/>
                <a:cs typeface="Times New Roman" panose="02020603050405020304" pitchFamily="18" charset="0"/>
              </a:rPr>
              <a:t>FourSquare</a:t>
            </a:r>
            <a:r>
              <a:rPr lang="en-US" dirty="0">
                <a:latin typeface="Times New Roman" panose="02020603050405020304" pitchFamily="18" charset="0"/>
                <a:cs typeface="Times New Roman" panose="02020603050405020304" pitchFamily="18" charset="0"/>
              </a:rPr>
              <a:t> API.</a:t>
            </a:r>
          </a:p>
          <a:p>
            <a:r>
              <a:rPr lang="en-US" dirty="0">
                <a:latin typeface="Times New Roman" panose="02020603050405020304" pitchFamily="18" charset="0"/>
                <a:cs typeface="Times New Roman" panose="02020603050405020304" pitchFamily="18" charset="0"/>
              </a:rPr>
              <a:t>Using rating for each </a:t>
            </a:r>
            <a:r>
              <a:rPr lang="en-US" dirty="0" err="1">
                <a:latin typeface="Times New Roman" panose="02020603050405020304" pitchFamily="18" charset="0"/>
                <a:cs typeface="Times New Roman" panose="02020603050405020304" pitchFamily="18" charset="0"/>
              </a:rPr>
              <a:t>resturant</a:t>
            </a:r>
            <a:r>
              <a:rPr lang="en-US" dirty="0">
                <a:latin typeface="Times New Roman" panose="02020603050405020304" pitchFamily="18" charset="0"/>
                <a:cs typeface="Times New Roman" panose="02020603050405020304" pitchFamily="18" charset="0"/>
              </a:rPr>
              <a:t> , we will sort that data.</a:t>
            </a:r>
          </a:p>
          <a:p>
            <a:r>
              <a:rPr lang="en-US" dirty="0">
                <a:latin typeface="Times New Roman" panose="02020603050405020304" pitchFamily="18" charset="0"/>
                <a:cs typeface="Times New Roman" panose="02020603050405020304" pitchFamily="18" charset="0"/>
              </a:rPr>
              <a:t>Visualize the Ranking of neighborhoods using folium library(python)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04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0C7-C105-4B12-BB52-5E12E6AF5870}"/>
              </a:ext>
            </a:extLst>
          </p:cNvPr>
          <p:cNvSpPr>
            <a:spLocks noGrp="1"/>
          </p:cNvSpPr>
          <p:nvPr>
            <p:ph type="title"/>
          </p:nvPr>
        </p:nvSpPr>
        <p:spPr>
          <a:xfrm>
            <a:off x="838200" y="365126"/>
            <a:ext cx="10515600" cy="648802"/>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p>
        </p:txBody>
      </p:sp>
      <p:pic>
        <p:nvPicPr>
          <p:cNvPr id="7" name="Content Placeholder 6" descr="A screenshot of a cell phone&#10;&#10;Description automatically generated">
            <a:extLst>
              <a:ext uri="{FF2B5EF4-FFF2-40B4-BE49-F238E27FC236}">
                <a16:creationId xmlns:a16="http://schemas.microsoft.com/office/drawing/2014/main" id="{B9576456-C958-4ABE-87B2-44DCE8EC7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231" y="1111691"/>
            <a:ext cx="7611537" cy="5058481"/>
          </a:xfrm>
        </p:spPr>
      </p:pic>
    </p:spTree>
    <p:extLst>
      <p:ext uri="{BB962C8B-B14F-4D97-AF65-F5344CB8AC3E}">
        <p14:creationId xmlns:p14="http://schemas.microsoft.com/office/powerpoint/2010/main" val="243865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0C7-C105-4B12-BB52-5E12E6AF5870}"/>
              </a:ext>
            </a:extLst>
          </p:cNvPr>
          <p:cNvSpPr>
            <a:spLocks noGrp="1"/>
          </p:cNvSpPr>
          <p:nvPr>
            <p:ph type="title"/>
          </p:nvPr>
        </p:nvSpPr>
        <p:spPr>
          <a:xfrm>
            <a:off x="838200" y="365126"/>
            <a:ext cx="10515600" cy="648802"/>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p>
        </p:txBody>
      </p:sp>
      <p:pic>
        <p:nvPicPr>
          <p:cNvPr id="5" name="Content Placeholder 4" descr="A screenshot of a cell phone&#10;&#10;Description automatically generated">
            <a:extLst>
              <a:ext uri="{FF2B5EF4-FFF2-40B4-BE49-F238E27FC236}">
                <a16:creationId xmlns:a16="http://schemas.microsoft.com/office/drawing/2014/main" id="{76230AC3-992D-4FF3-964C-C55702813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784" y="1149796"/>
            <a:ext cx="7392432" cy="4982270"/>
          </a:xfrm>
        </p:spPr>
      </p:pic>
    </p:spTree>
    <p:extLst>
      <p:ext uri="{BB962C8B-B14F-4D97-AF65-F5344CB8AC3E}">
        <p14:creationId xmlns:p14="http://schemas.microsoft.com/office/powerpoint/2010/main" val="296878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0C7-C105-4B12-BB52-5E12E6AF5870}"/>
              </a:ext>
            </a:extLst>
          </p:cNvPr>
          <p:cNvSpPr>
            <a:spLocks noGrp="1"/>
          </p:cNvSpPr>
          <p:nvPr>
            <p:ph type="title"/>
          </p:nvPr>
        </p:nvSpPr>
        <p:spPr>
          <a:xfrm>
            <a:off x="838200" y="365126"/>
            <a:ext cx="10515600" cy="648802"/>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p>
        </p:txBody>
      </p:sp>
      <p:pic>
        <p:nvPicPr>
          <p:cNvPr id="5" name="Content Placeholder 4" descr="A close up of a logo&#10;&#10;Description automatically generated">
            <a:extLst>
              <a:ext uri="{FF2B5EF4-FFF2-40B4-BE49-F238E27FC236}">
                <a16:creationId xmlns:a16="http://schemas.microsoft.com/office/drawing/2014/main" id="{00EE0BDB-04EB-4AAF-8630-E03AEF3F0F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106" y="1104900"/>
            <a:ext cx="6713787" cy="5072063"/>
          </a:xfrm>
        </p:spPr>
      </p:pic>
    </p:spTree>
    <p:extLst>
      <p:ext uri="{BB962C8B-B14F-4D97-AF65-F5344CB8AC3E}">
        <p14:creationId xmlns:p14="http://schemas.microsoft.com/office/powerpoint/2010/main" val="3357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0C7-C105-4B12-BB52-5E12E6AF5870}"/>
              </a:ext>
            </a:extLst>
          </p:cNvPr>
          <p:cNvSpPr>
            <a:spLocks noGrp="1"/>
          </p:cNvSpPr>
          <p:nvPr>
            <p:ph type="title"/>
          </p:nvPr>
        </p:nvSpPr>
        <p:spPr>
          <a:xfrm>
            <a:off x="838200" y="365126"/>
            <a:ext cx="10515600" cy="648802"/>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p>
        </p:txBody>
      </p:sp>
      <p:pic>
        <p:nvPicPr>
          <p:cNvPr id="5" name="Content Placeholder 4" descr="A close up of a logo&#10;&#10;Description automatically generated">
            <a:extLst>
              <a:ext uri="{FF2B5EF4-FFF2-40B4-BE49-F238E27FC236}">
                <a16:creationId xmlns:a16="http://schemas.microsoft.com/office/drawing/2014/main" id="{CAE16CE6-CEFF-4F89-B3EC-30950BCA2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373" y="1104900"/>
            <a:ext cx="6797254" cy="5072063"/>
          </a:xfrm>
        </p:spPr>
      </p:pic>
    </p:spTree>
    <p:extLst>
      <p:ext uri="{BB962C8B-B14F-4D97-AF65-F5344CB8AC3E}">
        <p14:creationId xmlns:p14="http://schemas.microsoft.com/office/powerpoint/2010/main" val="222729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00C7-C105-4B12-BB52-5E12E6AF5870}"/>
              </a:ext>
            </a:extLst>
          </p:cNvPr>
          <p:cNvSpPr>
            <a:spLocks noGrp="1"/>
          </p:cNvSpPr>
          <p:nvPr>
            <p:ph type="title"/>
          </p:nvPr>
        </p:nvSpPr>
        <p:spPr>
          <a:xfrm>
            <a:off x="838200" y="365126"/>
            <a:ext cx="10515600" cy="648802"/>
          </a:xfrm>
        </p:spPr>
        <p:txBody>
          <a:bodyPr>
            <a:normAutofit fontScale="90000"/>
          </a:bodyPr>
          <a:lstStyle/>
          <a:p>
            <a:r>
              <a:rPr lang="en-US" dirty="0">
                <a:latin typeface="Times New Roman" panose="02020603050405020304" pitchFamily="18" charset="0"/>
                <a:cs typeface="Times New Roman" panose="02020603050405020304" pitchFamily="18" charset="0"/>
              </a:rPr>
              <a:t>Analysis</a:t>
            </a:r>
          </a:p>
        </p:txBody>
      </p:sp>
      <p:pic>
        <p:nvPicPr>
          <p:cNvPr id="5" name="Content Placeholder 4" descr="A close up of text on a white background&#10;&#10;Description automatically generated">
            <a:extLst>
              <a:ext uri="{FF2B5EF4-FFF2-40B4-BE49-F238E27FC236}">
                <a16:creationId xmlns:a16="http://schemas.microsoft.com/office/drawing/2014/main" id="{01EB948E-AA05-486D-A561-B8CDF5C682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533" y="1104900"/>
            <a:ext cx="6930934" cy="5072063"/>
          </a:xfrm>
        </p:spPr>
      </p:pic>
    </p:spTree>
    <p:extLst>
      <p:ext uri="{BB962C8B-B14F-4D97-AF65-F5344CB8AC3E}">
        <p14:creationId xmlns:p14="http://schemas.microsoft.com/office/powerpoint/2010/main" val="274656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506</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The Battle of Neighborhoods</vt:lpstr>
      <vt:lpstr>Introduction</vt:lpstr>
      <vt:lpstr>Data</vt:lpstr>
      <vt:lpstr>Approach</vt:lpstr>
      <vt:lpstr>Analysis</vt:lpstr>
      <vt:lpstr>Analysis</vt:lpstr>
      <vt:lpstr>Analysis</vt:lpstr>
      <vt:lpstr>Analysis</vt:lpstr>
      <vt:lpstr>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Tong, Anh</dc:creator>
  <cp:lastModifiedBy>Tong, Anh</cp:lastModifiedBy>
  <cp:revision>3</cp:revision>
  <dcterms:created xsi:type="dcterms:W3CDTF">2020-03-11T19:54:58Z</dcterms:created>
  <dcterms:modified xsi:type="dcterms:W3CDTF">2020-03-11T20:10:09Z</dcterms:modified>
</cp:coreProperties>
</file>