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25a19f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25a19f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25a19f8a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25a19f8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 Utility Modernization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 Boateng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607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AMI?</a:t>
            </a:r>
            <a:endParaRPr/>
          </a:p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Advanced Meter Infrastructure other known as AMI is hardware with software that tracks a user’s real-time utility data and compiles a report for them to view to energy consumption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50" y="-76200"/>
            <a:ext cx="6096001" cy="5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300113"/>
            <a:ext cx="8364062" cy="34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energy data</a:t>
            </a:r>
            <a:endParaRPr/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can see their total energy consumption for the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their energy usage to reduce monthly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cost in customer billing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allocation for peak usage hours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Cases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Inconsistent and/or inaccurate meter data may lead to bill increases which may lead a loss in credibility</a:t>
            </a:r>
            <a:endParaRPr sz="1600"/>
          </a:p>
        </p:txBody>
      </p:sp>
      <p:sp>
        <p:nvSpPr>
          <p:cNvPr id="152" name="Google Shape;152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Response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 Loss signal of meter data for a period of time can be a sign of lost of service</a:t>
            </a:r>
            <a:endParaRPr sz="1600"/>
          </a:p>
        </p:txBody>
      </p:sp>
      <p:sp>
        <p:nvSpPr>
          <p:cNvPr id="155" name="Google Shape;155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Billing Forecast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Business is able to predict a customer’s expected energy usage based on past meter data which can play a role in operating expenses for energy rates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