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1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CAB811D-7552-49E4-9E75-2FDB706BD9F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666B9A-BF83-4F16-825E-59E4CF52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9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5F958205-161E-4846-969E-148C30F135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Strategy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D4AC-F0A1-49EC-9FCE-5055CC1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C0DC-CE33-4317-B43F-D496DB7C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  <a:p>
            <a:r>
              <a:rPr lang="en-US" dirty="0"/>
              <a:t>Things</a:t>
            </a:r>
          </a:p>
          <a:p>
            <a:r>
              <a:rPr lang="en-US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241025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3A43-CD5A-43FD-8021-9D203FD3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AB8E-3E11-47BC-BE25-C5970A6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to accomplish a lot of stuff</a:t>
            </a:r>
          </a:p>
          <a:p>
            <a:r>
              <a:rPr lang="en-US" dirty="0"/>
              <a:t>We can accomplish stuff by doing more stuff</a:t>
            </a:r>
          </a:p>
          <a:p>
            <a:pPr lvl="1"/>
            <a:r>
              <a:rPr lang="en-US" dirty="0"/>
              <a:t>Addressed later</a:t>
            </a:r>
          </a:p>
          <a:p>
            <a:r>
              <a:rPr lang="en-US" dirty="0"/>
              <a:t>Need the entire team to pitch in</a:t>
            </a:r>
          </a:p>
        </p:txBody>
      </p:sp>
    </p:spTree>
    <p:extLst>
      <p:ext uri="{BB962C8B-B14F-4D97-AF65-F5344CB8AC3E}">
        <p14:creationId xmlns:p14="http://schemas.microsoft.com/office/powerpoint/2010/main" val="8302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1943-234C-417E-8C15-5B8C0C4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6177-A4A8-416B-97F2-818C19C0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accomplish stuff, need some things</a:t>
            </a:r>
          </a:p>
          <a:p>
            <a:r>
              <a:rPr lang="en-US" dirty="0"/>
              <a:t>Things will help do stuff</a:t>
            </a:r>
          </a:p>
          <a:p>
            <a:r>
              <a:rPr lang="en-US" dirty="0"/>
              <a:t>The things we need are the things we do not have</a:t>
            </a:r>
          </a:p>
        </p:txBody>
      </p:sp>
    </p:spTree>
    <p:extLst>
      <p:ext uri="{BB962C8B-B14F-4D97-AF65-F5344CB8AC3E}">
        <p14:creationId xmlns:p14="http://schemas.microsoft.com/office/powerpoint/2010/main" val="407001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655F-B6CC-4396-B137-AB325010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10DA-EBCB-4775-94D2-A721FE30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really achieve, need to do more stuff</a:t>
            </a:r>
          </a:p>
          <a:p>
            <a:r>
              <a:rPr lang="en-US" dirty="0"/>
              <a:t>More stuff is like stuff, but more</a:t>
            </a:r>
          </a:p>
        </p:txBody>
      </p:sp>
    </p:spTree>
    <p:extLst>
      <p:ext uri="{BB962C8B-B14F-4D97-AF65-F5344CB8AC3E}">
        <p14:creationId xmlns:p14="http://schemas.microsoft.com/office/powerpoint/2010/main" val="382341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30CD-53E5-413E-8E92-94898BE8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AFF8-527B-47D4-B154-DD935AB3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is good</a:t>
            </a:r>
          </a:p>
          <a:p>
            <a:r>
              <a:rPr lang="en-US" dirty="0"/>
              <a:t>Things are needed to do stuff</a:t>
            </a:r>
          </a:p>
          <a:p>
            <a:r>
              <a:rPr lang="en-US" dirty="0"/>
              <a:t>More stuff is better than stuff</a:t>
            </a:r>
          </a:p>
        </p:txBody>
      </p:sp>
    </p:spTree>
    <p:extLst>
      <p:ext uri="{BB962C8B-B14F-4D97-AF65-F5344CB8AC3E}">
        <p14:creationId xmlns:p14="http://schemas.microsoft.com/office/powerpoint/2010/main" val="10566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0073-9787-4F88-8F80-0796396E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353"/>
            <a:ext cx="10515600" cy="577161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1346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94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Strategy Presentation</vt:lpstr>
      <vt:lpstr>Agenda</vt:lpstr>
      <vt:lpstr>Stuff 1</vt:lpstr>
      <vt:lpstr>Things</vt:lpstr>
      <vt:lpstr>More Stuff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Template</dc:title>
  <dc:creator>Brent Harrell</dc:creator>
  <cp:lastModifiedBy>Brent Harrell</cp:lastModifiedBy>
  <cp:revision>2</cp:revision>
  <dcterms:created xsi:type="dcterms:W3CDTF">2021-08-13T14:00:22Z</dcterms:created>
  <dcterms:modified xsi:type="dcterms:W3CDTF">2021-08-13T15:05:30Z</dcterms:modified>
</cp:coreProperties>
</file>