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9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2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1F5F-1DD1-8A4D-B884-DE04DF985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758CB-E41E-0B4B-808F-8511FB66E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6DEB-8BEB-624F-A864-F699B267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69CB-54ED-A943-9BCE-906F0205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8A68-3DAB-DE47-898F-EEA731F9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D40F-B34B-FD49-AEC4-F5975D9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F1F72-98A7-534F-832D-FFF80426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0F41-9FC1-A743-968C-5D684A3C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245D-02D0-874A-9015-625E7027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956B-171E-1B4F-BD48-E933288F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488B2-7433-5049-ADE7-AEE2D06B2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91B09-D411-814F-8EF6-073D022D7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C41DE-C657-BC49-AFC0-1CC8E07A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7957-888F-6D42-9D11-9713690F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02BE-86EE-9946-9337-9238B95D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4C64-6883-FC43-8942-BC2347D9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8265-39B3-2D4D-B010-8BE50947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9488-012B-0944-A139-A38067AE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32E1-3A11-7E4A-B046-FA375449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3A85-58CD-4F40-8B99-35E4CAE3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2B00-437C-AD42-921A-26F65A3B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0A9D-3CD3-8F4F-8DF1-9473FB82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3E12-8362-B34F-98A2-128F0979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5CBC-CCEE-F648-821F-25E96CA6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44023-3E01-9546-82AE-4CD23EEC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3C03-D3CC-A144-B280-CB6DDA42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2AD5-5EB3-BE4A-BF5C-4A5AC4FAF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44DC-F553-644A-8BF9-0E4CD23E2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7071-6FAA-3F43-99AC-051AA738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B1441-3BC7-0B4E-B8B2-8D3AA331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4BFD2-7B02-2144-8CC2-0A4B2088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0038-02AB-8A4E-81FC-1ADF151C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981D-1BD3-1640-809A-0A35AE95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740AE-A141-5741-B1DE-3813C5AA3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45DC1-CAD6-1046-9229-89C745DC2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C47C7-B3AC-224A-8245-4857D5DBF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F07A2-E0E5-4A43-8665-A0AC979A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77C88-3641-5B4C-9B45-5989FD82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3E23E-949A-7A43-9265-C668B143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4A6E-8E88-8741-A8E1-FA5B30B5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3ACB0-DEFB-4048-AEB4-303108BB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8C5B9-3D17-C443-81DC-01F43AC9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B4E5-1030-964E-BAFD-4631C3E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1835D-DF6C-3A49-9711-C90A46EA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4DD82-8FF8-3640-9823-46DD73B0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9C70F-DFE4-474C-8F5E-952DFDFE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842A-0081-9D43-B7A2-B34794BE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B575-CB0A-ED40-B143-EBB48AFB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DBB34-AB10-BB48-A96E-EE77E094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7242C-6C7F-374F-8BC7-68A615DA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1A76-B583-F641-85EF-B362941A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45A7-7C49-B94C-83F5-8D6581B8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80B4-78EE-754D-9F78-2D84EDAE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BB67D-A287-4B43-9EAC-4695EC726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523E-99B5-8C41-932D-E641EDE65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3F11-7C61-F840-ABB4-2EEA4558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99A8-722C-6E4B-B1EF-5FEAA524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D94A5-096C-A246-A1EF-368BBFD0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8FCB1-5D6D-494F-8305-C586639D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5F07-77A3-3C44-B21A-0242EDC19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C959-5C75-9F40-BE6C-F51A8AB41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AAED3-E7E8-AE4F-AA04-E4380A5643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84A1-1A0A-7249-81E4-9E9CFD4EE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1520-1C76-4E49-9E0D-5B1117BA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5C39-834C-8543-B248-7DA58D15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A601-AE97-A744-8F47-86A03CC35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DS7330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895D8-E2CA-B247-BB51-3ECDC0C6C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Patricia Attah Fall 2020</a:t>
            </a:r>
          </a:p>
        </p:txBody>
      </p:sp>
    </p:spTree>
    <p:extLst>
      <p:ext uri="{BB962C8B-B14F-4D97-AF65-F5344CB8AC3E}">
        <p14:creationId xmlns:p14="http://schemas.microsoft.com/office/powerpoint/2010/main" val="3848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510C0-0AA9-D44E-8BB4-B388BB7E0668}"/>
              </a:ext>
            </a:extLst>
          </p:cNvPr>
          <p:cNvSpPr txBox="1"/>
          <p:nvPr/>
        </p:nvSpPr>
        <p:spPr>
          <a:xfrm>
            <a:off x="661182" y="235579"/>
            <a:ext cx="8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019B5-9916-0546-A8CD-128745CA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5" y="974243"/>
            <a:ext cx="308610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DF5F5-582A-7843-8282-1AD09D0AECF6}"/>
              </a:ext>
            </a:extLst>
          </p:cNvPr>
          <p:cNvSpPr txBox="1"/>
          <p:nvPr/>
        </p:nvSpPr>
        <p:spPr>
          <a:xfrm>
            <a:off x="661182" y="604911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C4E6A-9919-AA40-AB9F-9D61B66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5" y="4513439"/>
            <a:ext cx="156210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7768A7-7420-C441-9CC6-47A51FF0D262}"/>
              </a:ext>
            </a:extLst>
          </p:cNvPr>
          <p:cNvSpPr txBox="1"/>
          <p:nvPr/>
        </p:nvSpPr>
        <p:spPr>
          <a:xfrm>
            <a:off x="345929" y="4035083"/>
            <a:ext cx="13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label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AD20C4-4FF5-1E45-BB09-91237D78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79" y="1133698"/>
            <a:ext cx="3174339" cy="2195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10E602-D691-E04B-AC8D-2CD5BCB3B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918" y="4359867"/>
            <a:ext cx="3403600" cy="210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DEBEA-8E10-DE4E-BE36-780BE5B87294}"/>
              </a:ext>
            </a:extLst>
          </p:cNvPr>
          <p:cNvSpPr txBox="1"/>
          <p:nvPr/>
        </p:nvSpPr>
        <p:spPr>
          <a:xfrm>
            <a:off x="4106179" y="60491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D1963-60E9-944D-B4F0-76B03AE39DDD}"/>
              </a:ext>
            </a:extLst>
          </p:cNvPr>
          <p:cNvSpPr txBox="1"/>
          <p:nvPr/>
        </p:nvSpPr>
        <p:spPr>
          <a:xfrm>
            <a:off x="4106179" y="395661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30233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A51EFB-5CB9-5E4A-B917-03C4E47BB4E6}"/>
              </a:ext>
            </a:extLst>
          </p:cNvPr>
          <p:cNvSpPr/>
          <p:nvPr/>
        </p:nvSpPr>
        <p:spPr>
          <a:xfrm>
            <a:off x="220394" y="743638"/>
            <a:ext cx="4098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correlated inner query </a:t>
            </a:r>
            <a:r>
              <a:rPr lang="en-US" dirty="0"/>
              <a:t>: the name of songs in each album that that were longer than the average duration for that album.</a:t>
            </a:r>
          </a:p>
          <a:p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AAFC5-FFF2-714D-81C8-DCB379EB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4" y="1672856"/>
            <a:ext cx="3278535" cy="2388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72FF1-B582-E74A-A9EE-99A7B097A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6493"/>
            <a:ext cx="3390314" cy="15215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316EF2-F75A-674A-A5CC-9753E0153A64}"/>
              </a:ext>
            </a:extLst>
          </p:cNvPr>
          <p:cNvSpPr/>
          <p:nvPr/>
        </p:nvSpPr>
        <p:spPr>
          <a:xfrm>
            <a:off x="0" y="4413163"/>
            <a:ext cx="4237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set operation</a:t>
            </a:r>
            <a:r>
              <a:rPr lang="en-US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: the song name and album name of music that was produced in year 1988 and 2009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70DED-482E-7248-9A00-D7CC7538D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42" y="1768938"/>
            <a:ext cx="2603516" cy="21967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669F56A-0A5D-1C41-BE97-0AC1D1FC70AF}"/>
              </a:ext>
            </a:extLst>
          </p:cNvPr>
          <p:cNvSpPr/>
          <p:nvPr/>
        </p:nvSpPr>
        <p:spPr>
          <a:xfrm>
            <a:off x="4776552" y="743638"/>
            <a:ext cx="3048000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inline query: </a:t>
            </a:r>
            <a:r>
              <a:rPr lang="en-US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The difference between the average song and other songs.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BA728-7179-9149-A89F-4A939BD17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932" y="1660581"/>
            <a:ext cx="1920432" cy="25072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AEABF3-698F-2348-A294-DBE687DB23CC}"/>
              </a:ext>
            </a:extLst>
          </p:cNvPr>
          <p:cNvSpPr/>
          <p:nvPr/>
        </p:nvSpPr>
        <p:spPr>
          <a:xfrm>
            <a:off x="8440615" y="692303"/>
            <a:ext cx="2864227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aggregate function: </a:t>
            </a:r>
            <a:r>
              <a:rPr lang="en-US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The number of albums produced by year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551A-6075-B244-865B-E35B075CF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552" y="4874828"/>
            <a:ext cx="3933500" cy="18776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554E357-0F6F-624A-82F2-FC8C6A3A05C6}"/>
              </a:ext>
            </a:extLst>
          </p:cNvPr>
          <p:cNvSpPr/>
          <p:nvPr/>
        </p:nvSpPr>
        <p:spPr>
          <a:xfrm>
            <a:off x="4776552" y="4225387"/>
            <a:ext cx="3769380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join operations: </a:t>
            </a:r>
            <a:r>
              <a:rPr lang="en-US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All albums produced over the year 2000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EE2D6-0E87-D94E-978D-514A1C87DB12}"/>
              </a:ext>
            </a:extLst>
          </p:cNvPr>
          <p:cNvSpPr txBox="1"/>
          <p:nvPr/>
        </p:nvSpPr>
        <p:spPr>
          <a:xfrm>
            <a:off x="393895" y="211015"/>
            <a:ext cx="19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142304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7218C-FEAA-794F-9531-3D3E7D8A1891}"/>
              </a:ext>
            </a:extLst>
          </p:cNvPr>
          <p:cNvSpPr txBox="1"/>
          <p:nvPr/>
        </p:nvSpPr>
        <p:spPr>
          <a:xfrm>
            <a:off x="393895" y="211015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F4170-5BC2-734A-A5CA-3CC3434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897"/>
            <a:ext cx="6830485" cy="4526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279A8E-A844-A142-B37D-EFF1A2FF30C1}"/>
              </a:ext>
            </a:extLst>
          </p:cNvPr>
          <p:cNvSpPr/>
          <p:nvPr/>
        </p:nvSpPr>
        <p:spPr>
          <a:xfrm>
            <a:off x="357289" y="497565"/>
            <a:ext cx="611590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Function returns the duration of a song using the id of the song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D7F847-1CAA-9844-B991-6D9F586CF435}"/>
              </a:ext>
            </a:extLst>
          </p:cNvPr>
          <p:cNvSpPr/>
          <p:nvPr/>
        </p:nvSpPr>
        <p:spPr>
          <a:xfrm>
            <a:off x="170147" y="5621771"/>
            <a:ext cx="242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get_duration</a:t>
            </a:r>
            <a:r>
              <a:rPr lang="en-US" dirty="0"/>
              <a:t>(2)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59958-CBD8-F242-A5CC-D2E89906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7" y="6068335"/>
            <a:ext cx="1371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2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57BB6-825C-2B46-BE35-5431D7FB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" y="1177538"/>
            <a:ext cx="8492846" cy="4041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951C3-268E-994F-A27F-C932D516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0" y="5680462"/>
            <a:ext cx="5869460" cy="883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F02AE-23C5-B448-A63A-5E7A8FC60184}"/>
              </a:ext>
            </a:extLst>
          </p:cNvPr>
          <p:cNvSpPr txBox="1"/>
          <p:nvPr/>
        </p:nvSpPr>
        <p:spPr>
          <a:xfrm>
            <a:off x="393895" y="21101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9BE07-7DDF-924B-A29C-4CC28EC487A9}"/>
              </a:ext>
            </a:extLst>
          </p:cNvPr>
          <p:cNvSpPr/>
          <p:nvPr/>
        </p:nvSpPr>
        <p:spPr>
          <a:xfrm>
            <a:off x="377162" y="578378"/>
            <a:ext cx="710685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MinionPro-Regular"/>
                <a:ea typeface="DengXian" panose="02010600030101010101" pitchFamily="2" charset="-122"/>
                <a:cs typeface="MinionPro-Regular"/>
              </a:rPr>
              <a:t>Adds an additional year to the year that is entered to the insert statement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6EC949-D3E3-034B-950D-7850AD77F0A4}"/>
              </a:ext>
            </a:extLst>
          </p:cNvPr>
          <p:cNvCxnSpPr/>
          <p:nvPr/>
        </p:nvCxnSpPr>
        <p:spPr>
          <a:xfrm flipH="1">
            <a:off x="6274191" y="3429000"/>
            <a:ext cx="2757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6DA371-AC80-9645-B042-0AEE396BFAD3}"/>
              </a:ext>
            </a:extLst>
          </p:cNvPr>
          <p:cNvCxnSpPr/>
          <p:nvPr/>
        </p:nvCxnSpPr>
        <p:spPr>
          <a:xfrm flipH="1">
            <a:off x="5514535" y="6428935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128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MinionPro-Regular</vt:lpstr>
      <vt:lpstr>Office Theme</vt:lpstr>
      <vt:lpstr>DS7330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attah</dc:creator>
  <cp:lastModifiedBy>patricia attah</cp:lastModifiedBy>
  <cp:revision>7</cp:revision>
  <dcterms:created xsi:type="dcterms:W3CDTF">2020-10-29T03:29:05Z</dcterms:created>
  <dcterms:modified xsi:type="dcterms:W3CDTF">2020-10-29T04:58:22Z</dcterms:modified>
</cp:coreProperties>
</file>