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6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5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9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717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87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62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131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6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6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64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5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67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D32730-88A5-4C11-A085-81B7B6CF43B3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851BF4-9935-4C27-8116-99CD5E162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26570"/>
            <a:ext cx="9144000" cy="387966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Superstore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102013"/>
            <a:ext cx="12192000" cy="175598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3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1440"/>
            <a:ext cx="8596668" cy="352697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66206"/>
            <a:ext cx="10739603" cy="543414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Region with the highest sales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49531"/>
            <a:ext cx="10667673" cy="337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0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"/>
            <a:ext cx="11366620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13954"/>
            <a:ext cx="11514666" cy="624404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Region with the lowest sales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4" y="1136468"/>
            <a:ext cx="10431331" cy="46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3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17" y="0"/>
            <a:ext cx="11025052" cy="470263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operations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1" y="966651"/>
            <a:ext cx="10580914" cy="50945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Product category with the highest sales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7" y="1319349"/>
            <a:ext cx="10964805" cy="288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3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613955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6" y="744583"/>
            <a:ext cx="10724607" cy="529045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Sales trend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6" y="1345474"/>
            <a:ext cx="10724607" cy="45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5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73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1058091"/>
            <a:ext cx="11342914" cy="506838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Data cleaning and total Revenue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1476102"/>
            <a:ext cx="1022175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9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1717383" cy="48332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645" y="809897"/>
            <a:ext cx="10384971" cy="52314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Average profit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" y="1293224"/>
            <a:ext cx="10672355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69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149" y="596900"/>
            <a:ext cx="10593978" cy="6261099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Regions with the highest and the lowest sales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1193800"/>
            <a:ext cx="10193173" cy="33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985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582" y="698501"/>
            <a:ext cx="11447417" cy="545410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Product category with the highest sales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3" y="1084217"/>
            <a:ext cx="10390846" cy="30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74002" cy="647700"/>
          </a:xfrm>
        </p:spPr>
        <p:txBody>
          <a:bodyPr>
            <a:normAutofit fontScale="90000"/>
          </a:bodyPr>
          <a:lstStyle/>
          <a:p>
            <a:r>
              <a:rPr lang="en-GB" dirty="0"/>
              <a:t>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5394" y="647700"/>
            <a:ext cx="11486606" cy="621030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Sales trend</a:t>
            </a: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136469"/>
            <a:ext cx="10126705" cy="35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1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359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Introduction:</a:t>
            </a:r>
            <a:r>
              <a:rPr lang="en-US" sz="2800" dirty="0" smtClean="0"/>
              <a:t> </a:t>
            </a:r>
            <a:r>
              <a:rPr lang="en-US" sz="2800" dirty="0"/>
              <a:t>This project </a:t>
            </a:r>
            <a:r>
              <a:rPr lang="en-US" sz="2800" dirty="0" smtClean="0"/>
              <a:t>analyzed Superstore dataset </a:t>
            </a:r>
            <a:r>
              <a:rPr lang="en-US" sz="2800" dirty="0" smtClean="0"/>
              <a:t>with different </a:t>
            </a:r>
            <a:r>
              <a:rPr lang="en-US" sz="2800" dirty="0" smtClean="0"/>
              <a:t>tools </a:t>
            </a:r>
            <a:r>
              <a:rPr lang="en-US" sz="2800" dirty="0" smtClean="0"/>
              <a:t>to </a:t>
            </a:r>
            <a:r>
              <a:rPr lang="en-US" sz="2800" dirty="0" smtClean="0"/>
              <a:t>arrive at meaningful findings and insights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b="1" dirty="0" smtClean="0"/>
              <a:t>Objectives:</a:t>
            </a:r>
            <a:r>
              <a:rPr lang="en-US" sz="2800" dirty="0" smtClean="0"/>
              <a:t> To determine</a:t>
            </a:r>
          </a:p>
          <a:p>
            <a:r>
              <a:rPr lang="en-US" sz="2800" dirty="0" smtClean="0"/>
              <a:t>The </a:t>
            </a:r>
            <a:r>
              <a:rPr lang="en-US" sz="2800" dirty="0" smtClean="0"/>
              <a:t>total revenue of Superstore.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region with the highest sales.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region with the lowest sales.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product </a:t>
            </a:r>
            <a:r>
              <a:rPr lang="en-US" sz="2800" dirty="0" smtClean="0"/>
              <a:t>category that contribute the most sales.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sales trend of Superstore.</a:t>
            </a:r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6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Outcome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Power </a:t>
            </a:r>
            <a:r>
              <a:rPr lang="en-US" sz="2800" dirty="0" smtClean="0"/>
              <a:t>BI and Microsoft Excel </a:t>
            </a:r>
            <a:r>
              <a:rPr lang="en-US" sz="2800" dirty="0" smtClean="0"/>
              <a:t>dashboards showing valuable insights for decision making.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646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8640"/>
            <a:ext cx="10515600" cy="888274"/>
          </a:xfrm>
        </p:spPr>
        <p:txBody>
          <a:bodyPr>
            <a:normAutofit/>
          </a:bodyPr>
          <a:lstStyle/>
          <a:p>
            <a:r>
              <a:rPr lang="en-US" b="1" dirty="0" smtClean="0"/>
              <a:t>Tools </a:t>
            </a:r>
            <a:r>
              <a:rPr lang="en-US" b="1" dirty="0" smtClean="0"/>
              <a:t>Used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cleaning and dashboard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and descriptive statistics.</a:t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and descriptive statistics.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74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91" y="1"/>
            <a:ext cx="10752909" cy="61395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Insights and Visualizations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8"/>
            <a:ext cx="10515600" cy="50814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This section summarizes key findings using Power BI and Excel supported by </a:t>
            </a:r>
            <a:r>
              <a:rPr lang="en-US" sz="2000" dirty="0" smtClean="0"/>
              <a:t>Python </a:t>
            </a:r>
            <a:r>
              <a:rPr lang="en-US" sz="2000" dirty="0" smtClean="0"/>
              <a:t>for data </a:t>
            </a:r>
            <a:r>
              <a:rPr lang="en-US" sz="2000" dirty="0" smtClean="0"/>
              <a:t>exploration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Key </a:t>
            </a:r>
            <a:r>
              <a:rPr lang="en-US" sz="2000" b="1" dirty="0" smtClean="0"/>
              <a:t>findings</a:t>
            </a:r>
            <a:r>
              <a:rPr lang="en-US" sz="2000" b="1" dirty="0" smtClean="0"/>
              <a:t>:</a:t>
            </a:r>
            <a:endParaRPr lang="en-US" sz="20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total revenue of Superstore was 2.30M.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</a:t>
            </a:r>
            <a:r>
              <a:rPr lang="en-US" sz="2000" dirty="0" smtClean="0"/>
              <a:t>average profit of Superstore was 29K.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region with the highest sales was the West with a total sales of 728K.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region with the </a:t>
            </a:r>
            <a:r>
              <a:rPr lang="en-US" sz="2000" dirty="0" smtClean="0"/>
              <a:t>lowest </a:t>
            </a:r>
            <a:r>
              <a:rPr lang="en-US" sz="2000" dirty="0"/>
              <a:t>sales was the </a:t>
            </a:r>
            <a:r>
              <a:rPr lang="en-US" sz="2000" dirty="0" smtClean="0"/>
              <a:t>south </a:t>
            </a:r>
            <a:r>
              <a:rPr lang="en-US" sz="2000" dirty="0"/>
              <a:t>with a total sales of </a:t>
            </a:r>
            <a:r>
              <a:rPr lang="en-US" sz="2000" dirty="0" smtClean="0"/>
              <a:t>389K.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The product category that contributed the most sales was Technology with a total sales of 836K. 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For</a:t>
            </a:r>
            <a:r>
              <a:rPr lang="en-US" sz="2000" dirty="0" smtClean="0"/>
              <a:t> the four year period (2019-2022), 2021 recorded the highest sales with 0.73M whiles 2019 recorded the lowest sales with 0.48M.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66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639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Excel Dashboard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" y="653143"/>
            <a:ext cx="10985863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1440"/>
            <a:ext cx="8596668" cy="39188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 BI Dashboard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770710"/>
            <a:ext cx="10765729" cy="5473335"/>
          </a:xfrm>
        </p:spPr>
      </p:pic>
    </p:spTree>
    <p:extLst>
      <p:ext uri="{BB962C8B-B14F-4D97-AF65-F5344CB8AC3E}">
        <p14:creationId xmlns:p14="http://schemas.microsoft.com/office/powerpoint/2010/main" val="33534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6400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 BI operations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640082"/>
            <a:ext cx="11514666" cy="506838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Total Revenue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3" y="1058091"/>
            <a:ext cx="10489475" cy="46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4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"/>
            <a:ext cx="11514666" cy="444136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836023"/>
            <a:ext cx="10620103" cy="520533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Average profit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306286"/>
            <a:ext cx="10620103" cy="473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98</TotalTime>
  <Words>293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Times New Roman</vt:lpstr>
      <vt:lpstr>Organic</vt:lpstr>
      <vt:lpstr>ANALYTICS: Superstore</vt:lpstr>
      <vt:lpstr>Project Overview</vt:lpstr>
      <vt:lpstr>Outcome</vt:lpstr>
      <vt:lpstr>Tools Used</vt:lpstr>
      <vt:lpstr>Insights and Visualizations</vt:lpstr>
      <vt:lpstr>Excel Dashboard</vt:lpstr>
      <vt:lpstr>Power BI Dashboard</vt:lpstr>
      <vt:lpstr>Power BI operations</vt:lpstr>
      <vt:lpstr>Power BI operations</vt:lpstr>
      <vt:lpstr>Power BI operations </vt:lpstr>
      <vt:lpstr>Power BI operations </vt:lpstr>
      <vt:lpstr>Power BI operations </vt:lpstr>
      <vt:lpstr>Power BI operations</vt:lpstr>
      <vt:lpstr>Python operations</vt:lpstr>
      <vt:lpstr>Python operations</vt:lpstr>
      <vt:lpstr>Python operations</vt:lpstr>
      <vt:lpstr>Python operations</vt:lpstr>
      <vt:lpstr>Python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INSIGHTS: Titanic Dataset</dc:title>
  <dc:creator>DELL</dc:creator>
  <cp:lastModifiedBy>DELL</cp:lastModifiedBy>
  <cp:revision>13</cp:revision>
  <dcterms:created xsi:type="dcterms:W3CDTF">2025-06-07T01:06:43Z</dcterms:created>
  <dcterms:modified xsi:type="dcterms:W3CDTF">2025-06-07T02:44:48Z</dcterms:modified>
</cp:coreProperties>
</file>