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03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32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2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2730-88A5-4C11-A085-81B7B6CF43B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0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0"/>
            <a:ext cx="9144000" cy="38796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Titanic Dataset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2013"/>
            <a:ext cx="12192000" cy="17559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11514666" cy="770709"/>
          </a:xfrm>
        </p:spPr>
        <p:txBody>
          <a:bodyPr/>
          <a:lstStyle/>
          <a:p>
            <a:r>
              <a:rPr lang="en-US" dirty="0"/>
              <a:t>Power BI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709"/>
            <a:ext cx="12192000" cy="52706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Highest surviving class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31"/>
            <a:ext cx="12192000" cy="5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40"/>
            <a:ext cx="8596668" cy="718457"/>
          </a:xfrm>
        </p:spPr>
        <p:txBody>
          <a:bodyPr/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9897"/>
            <a:ext cx="12192000" cy="58390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Male – Female Proportion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30"/>
            <a:ext cx="12192000" cy="57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11366620" cy="783771"/>
          </a:xfrm>
        </p:spPr>
        <p:txBody>
          <a:bodyPr/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3954"/>
            <a:ext cx="11514666" cy="62440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age of passengers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589"/>
            <a:ext cx="12191999" cy="58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274002" cy="679269"/>
          </a:xfrm>
        </p:spPr>
        <p:txBody>
          <a:bodyPr/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9269"/>
            <a:ext cx="12083143" cy="60742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Passengers survival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777"/>
            <a:ext cx="12083143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754"/>
            <a:ext cx="9274002" cy="679269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526"/>
            <a:ext cx="12192000" cy="5917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age of passengers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850"/>
            <a:ext cx="12192000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0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818"/>
            <a:ext cx="8596668" cy="574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4583"/>
            <a:ext cx="12192000" cy="61134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Fare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217"/>
            <a:ext cx="12192000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3101"/>
            <a:ext cx="12192000" cy="6184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Highest survival class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199"/>
            <a:ext cx="12192000" cy="57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201"/>
            <a:ext cx="9274002" cy="736600"/>
          </a:xfrm>
        </p:spPr>
        <p:txBody>
          <a:bodyPr>
            <a:normAutofit/>
          </a:bodyPr>
          <a:lstStyle/>
          <a:p>
            <a:r>
              <a:rPr lang="en-GB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6600"/>
            <a:ext cx="9274002" cy="53047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Male – Female Proportion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12192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9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69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6900"/>
            <a:ext cx="12192000" cy="62610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Survival 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6"/>
            <a:ext cx="12192000" cy="56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8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98500"/>
          </a:xfrm>
        </p:spPr>
        <p:txBody>
          <a:bodyPr/>
          <a:lstStyle/>
          <a:p>
            <a:r>
              <a:rPr lang="en-GB" dirty="0" smtClean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8500"/>
            <a:ext cx="12192000" cy="61594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Importing Titanic data and checking for null values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894"/>
            <a:ext cx="12192000" cy="56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2"/>
            <a:ext cx="10515600" cy="5301751"/>
          </a:xfrm>
        </p:spPr>
        <p:txBody>
          <a:bodyPr/>
          <a:lstStyle/>
          <a:p>
            <a:r>
              <a:rPr lang="en-US" sz="2800" b="1" dirty="0" smtClean="0"/>
              <a:t>Introduction:</a:t>
            </a:r>
            <a:r>
              <a:rPr lang="en-US" sz="2800" dirty="0" smtClean="0"/>
              <a:t> </a:t>
            </a:r>
            <a:r>
              <a:rPr lang="en-US" sz="2800" dirty="0"/>
              <a:t>This project analyzes </a:t>
            </a:r>
            <a:r>
              <a:rPr lang="en-US" sz="2800" dirty="0" smtClean="0"/>
              <a:t>Titanic dataset with different technologies to derive insights.</a:t>
            </a:r>
          </a:p>
          <a:p>
            <a:endParaRPr lang="en-US" sz="2800" dirty="0"/>
          </a:p>
          <a:p>
            <a:r>
              <a:rPr lang="en-US" sz="2800" b="1" dirty="0" smtClean="0"/>
              <a:t>Objectives:</a:t>
            </a:r>
            <a:r>
              <a:rPr lang="en-US" sz="2800" dirty="0" smtClean="0"/>
              <a:t> To determine</a:t>
            </a:r>
          </a:p>
          <a:p>
            <a:r>
              <a:rPr lang="en-US" sz="2800" dirty="0" smtClean="0"/>
              <a:t>The average age of passengers.</a:t>
            </a:r>
          </a:p>
          <a:p>
            <a:r>
              <a:rPr lang="en-US" sz="2800" dirty="0" smtClean="0"/>
              <a:t>The Proportion of male to female passengers</a:t>
            </a:r>
          </a:p>
          <a:p>
            <a:r>
              <a:rPr lang="en-US" sz="2800" dirty="0" smtClean="0"/>
              <a:t>The survival rate of passengers</a:t>
            </a:r>
          </a:p>
          <a:p>
            <a:r>
              <a:rPr lang="en-US" sz="2800" dirty="0" smtClean="0"/>
              <a:t>The class of passengers with the highest survival rate</a:t>
            </a:r>
          </a:p>
          <a:p>
            <a:r>
              <a:rPr lang="en-US" sz="2800" dirty="0" smtClean="0"/>
              <a:t>The distribution of passenger fares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47700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7700"/>
            <a:ext cx="12192000" cy="62103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Checking for columns with null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44"/>
            <a:ext cx="12192000" cy="56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736600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6600"/>
            <a:ext cx="12192000" cy="61213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Filling the null values of the age column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318"/>
            <a:ext cx="12191999" cy="57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0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711200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1"/>
            <a:ext cx="12192000" cy="6146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Removing unnamed columns from the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24"/>
            <a:ext cx="12191999" cy="582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47700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7700"/>
            <a:ext cx="12192000" cy="62103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Average age of passengers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529"/>
            <a:ext cx="12191999" cy="58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711200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199"/>
            <a:ext cx="12192000" cy="614680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Highest surviving class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424"/>
            <a:ext cx="12192000" cy="58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712694"/>
          </a:xfrm>
        </p:spPr>
        <p:txBody>
          <a:bodyPr>
            <a:normAutofit/>
          </a:bodyPr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2694"/>
            <a:ext cx="12192000" cy="61453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Fare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976"/>
            <a:ext cx="12192000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9247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9247"/>
            <a:ext cx="12192000" cy="615875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Male – Female proportion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872"/>
            <a:ext cx="12192000" cy="58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6481"/>
          </a:xfrm>
        </p:spPr>
        <p:txBody>
          <a:bodyPr/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6481"/>
            <a:ext cx="12192000" cy="609151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Passenger survival 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similar dashboards built with Power BI and Microsoft Excel highlighting vital insights.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4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72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3772"/>
            <a:ext cx="10515600" cy="539319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cleaning and dashboard.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definition, manipulation and querying.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and descriptive statistics.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and descriptive statistics.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7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Insights and Visualizations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6024"/>
            <a:ext cx="10515600" cy="56954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section summarizes key findings using Power BI and Excel supported by Python and SQL for data querying, definition, manipulation and descriptive statistics.</a:t>
            </a:r>
          </a:p>
          <a:p>
            <a:endParaRPr lang="en-US" sz="2000" dirty="0"/>
          </a:p>
          <a:p>
            <a:r>
              <a:rPr lang="en-US" sz="2000" b="1" dirty="0" smtClean="0"/>
              <a:t>Key Insights: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average age of passengers on the ship was 28.53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survival rate of passengers on  was 38.38%.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Male passengers formed 64.76% of total passengers whiles female passengers form 35.24% of the total passengers.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Class 3 passengers had the highest survival rate with a survival count of 491 out of 891 passengers.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Passengers who paid 8.05 as fare were more than any other group of passengers in terms of fare.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least number of passengers onboard paid between 4.0125 and 221.7792 as fare.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6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b="1" dirty="0" smtClean="0"/>
              <a:t>Insights and </a:t>
            </a:r>
            <a:r>
              <a:rPr lang="en-US" b="1" dirty="0" smtClean="0"/>
              <a:t>Visualizations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580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7. The mean fare paid by passengers was 32.20.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8. The standard deviation of fares paid by passengers was 49.69.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9. The minimum and the maximum fares paid by passengers were 0.00 and 512.33 respectively.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Excel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90"/>
            <a:ext cx="12192000" cy="6361610"/>
          </a:xfrm>
        </p:spPr>
      </p:pic>
    </p:spTree>
    <p:extLst>
      <p:ext uri="{BB962C8B-B14F-4D97-AF65-F5344CB8AC3E}">
        <p14:creationId xmlns:p14="http://schemas.microsoft.com/office/powerpoint/2010/main" val="41273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30"/>
            <a:ext cx="859666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Power BI Dashboard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875212"/>
            <a:ext cx="11379682" cy="5982788"/>
          </a:xfrm>
        </p:spPr>
      </p:pic>
    </p:spTree>
    <p:extLst>
      <p:ext uri="{BB962C8B-B14F-4D97-AF65-F5344CB8AC3E}">
        <p14:creationId xmlns:p14="http://schemas.microsoft.com/office/powerpoint/2010/main" val="33534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40081"/>
          </a:xfrm>
        </p:spPr>
        <p:txBody>
          <a:bodyPr/>
          <a:lstStyle/>
          <a:p>
            <a:r>
              <a:rPr lang="en-US" dirty="0" smtClean="0"/>
              <a:t>Power BI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Fare distribution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11493849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398</Words>
  <Application>Microsoft Office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Facet</vt:lpstr>
      <vt:lpstr>INSIGHTS: Titanic Dataset</vt:lpstr>
      <vt:lpstr>Project Overview</vt:lpstr>
      <vt:lpstr>Outcome</vt:lpstr>
      <vt:lpstr>Technologies Used</vt:lpstr>
      <vt:lpstr>Insights and Visualizations</vt:lpstr>
      <vt:lpstr>Insights and Visualizations</vt:lpstr>
      <vt:lpstr>Excel Dashboard</vt:lpstr>
      <vt:lpstr>Power BI Dashboard</vt:lpstr>
      <vt:lpstr>Power BI operations</vt:lpstr>
      <vt:lpstr>Power BI operations</vt:lpstr>
      <vt:lpstr>Power BI operations </vt:lpstr>
      <vt:lpstr>Power BI operations </vt:lpstr>
      <vt:lpstr>Power BI operations </vt:lpstr>
      <vt:lpstr>SQL queries</vt:lpstr>
      <vt:lpstr>SQL queries</vt:lpstr>
      <vt:lpstr>SQL queries</vt:lpstr>
      <vt:lpstr>SQL queries</vt:lpstr>
      <vt:lpstr>SQL queries</vt:lpstr>
      <vt:lpstr>Python operations</vt:lpstr>
      <vt:lpstr>Python operations</vt:lpstr>
      <vt:lpstr>Python operations</vt:lpstr>
      <vt:lpstr>Python operations</vt:lpstr>
      <vt:lpstr>Python operations</vt:lpstr>
      <vt:lpstr>Python operations</vt:lpstr>
      <vt:lpstr>Python operations</vt:lpstr>
      <vt:lpstr>Python operations</vt:lpstr>
      <vt:lpstr>Python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INSIGHTS:  Titanic Dataset</dc:title>
  <dc:creator>DELL</dc:creator>
  <cp:lastModifiedBy>DELL</cp:lastModifiedBy>
  <cp:revision>22</cp:revision>
  <dcterms:created xsi:type="dcterms:W3CDTF">2025-06-04T20:53:30Z</dcterms:created>
  <dcterms:modified xsi:type="dcterms:W3CDTF">2025-06-10T06:48:26Z</dcterms:modified>
</cp:coreProperties>
</file>